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Clark" initials="RC" lastIdx="1" clrIdx="0">
    <p:extLst>
      <p:ext uri="{19B8F6BF-5375-455C-9EA6-DF929625EA0E}">
        <p15:presenceInfo xmlns:p15="http://schemas.microsoft.com/office/powerpoint/2012/main" userId="f164cf6243960ac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2" d="100"/>
          <a:sy n="62" d="100"/>
        </p:scale>
        <p:origin x="80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5T23:12:11.545" idx="1">
    <p:pos x="7680" y="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5/5/2020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8586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5/5/2020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1458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5/5/2020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4844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555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6164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05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1164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5/5/2020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55159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5/5/2020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9469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298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5/5/2020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6793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5/5/2020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6620307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slideLayout" Target="../slideLayouts/slideLayout1.xml"/><Relationship Id="rId7" Type="http://schemas.openxmlformats.org/officeDocument/2006/relationships/image" Target="../media/image4.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jpeg"/><Relationship Id="rId11" Type="http://schemas.openxmlformats.org/officeDocument/2006/relationships/comments" Target="../comments/comment1.xml"/><Relationship Id="rId5" Type="http://schemas.openxmlformats.org/officeDocument/2006/relationships/image" Target="../media/image2.png"/><Relationship Id="rId10" Type="http://schemas.openxmlformats.org/officeDocument/2006/relationships/image" Target="../media/image7.sv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tar filled sky&#10;&#10;Description automatically generated">
            <a:extLst>
              <a:ext uri="{FF2B5EF4-FFF2-40B4-BE49-F238E27FC236}">
                <a16:creationId xmlns:a16="http://schemas.microsoft.com/office/drawing/2014/main" id="{B3AE2BB3-F896-4ED1-B651-DD33A81B52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b="443"/>
          <a:stretch/>
        </p:blipFill>
        <p:spPr>
          <a:xfrm>
            <a:off x="-2" y="10"/>
            <a:ext cx="12192002" cy="6857990"/>
          </a:xfrm>
          <a:prstGeom prst="rect">
            <a:avLst/>
          </a:prstGeom>
        </p:spPr>
      </p:pic>
      <p:pic>
        <p:nvPicPr>
          <p:cNvPr id="19" name="Picture 18">
            <a:extLst>
              <a:ext uri="{FF2B5EF4-FFF2-40B4-BE49-F238E27FC236}">
                <a16:creationId xmlns:a16="http://schemas.microsoft.com/office/drawing/2014/main" id="{906B732B-8018-4D7F-823F-A55CD4540F07}"/>
              </a:ext>
            </a:extLst>
          </p:cNvPr>
          <p:cNvPicPr>
            <a:picLocks noChangeAspect="1"/>
          </p:cNvPicPr>
          <p:nvPr/>
        </p:nvPicPr>
        <p:blipFill>
          <a:blip r:embed="rId5"/>
          <a:stretch>
            <a:fillRect/>
          </a:stretch>
        </p:blipFill>
        <p:spPr>
          <a:xfrm>
            <a:off x="60863" y="-203977"/>
            <a:ext cx="12390634" cy="7061977"/>
          </a:xfrm>
          <a:prstGeom prst="rect">
            <a:avLst/>
          </a:prstGeom>
        </p:spPr>
      </p:pic>
      <p:pic>
        <p:nvPicPr>
          <p:cNvPr id="6" name="Picture 5">
            <a:extLst>
              <a:ext uri="{FF2B5EF4-FFF2-40B4-BE49-F238E27FC236}">
                <a16:creationId xmlns:a16="http://schemas.microsoft.com/office/drawing/2014/main" id="{A097B290-933C-470B-AE07-E47A269CA699}"/>
              </a:ext>
            </a:extLst>
          </p:cNvPr>
          <p:cNvPicPr>
            <a:picLocks noChangeAspect="1"/>
          </p:cNvPicPr>
          <p:nvPr/>
        </p:nvPicPr>
        <p:blipFill rotWithShape="1">
          <a:blip r:embed="rId6">
            <a:extLst>
              <a:ext uri="{28A0092B-C50C-407E-A947-70E740481C1C}">
                <a14:useLocalDpi xmlns:a14="http://schemas.microsoft.com/office/drawing/2010/main" val="0"/>
              </a:ext>
            </a:extLst>
          </a:blip>
          <a:srcRect l="20808" t="4635" r="28129"/>
          <a:stretch/>
        </p:blipFill>
        <p:spPr>
          <a:xfrm>
            <a:off x="662126" y="818232"/>
            <a:ext cx="1449630" cy="4811539"/>
          </a:xfrm>
          <a:prstGeom prst="rect">
            <a:avLst/>
          </a:prstGeom>
        </p:spPr>
      </p:pic>
      <p:pic>
        <p:nvPicPr>
          <p:cNvPr id="8" name="Picture 7">
            <a:extLst>
              <a:ext uri="{FF2B5EF4-FFF2-40B4-BE49-F238E27FC236}">
                <a16:creationId xmlns:a16="http://schemas.microsoft.com/office/drawing/2014/main" id="{88AC2A32-EF9F-4E78-8B3F-99E65187D499}"/>
              </a:ext>
            </a:extLst>
          </p:cNvPr>
          <p:cNvPicPr>
            <a:picLocks noChangeAspect="1"/>
          </p:cNvPicPr>
          <p:nvPr/>
        </p:nvPicPr>
        <p:blipFill rotWithShape="1">
          <a:blip r:embed="rId7">
            <a:extLst>
              <a:ext uri="{28A0092B-C50C-407E-A947-70E740481C1C}">
                <a14:useLocalDpi xmlns:a14="http://schemas.microsoft.com/office/drawing/2010/main" val="0"/>
              </a:ext>
            </a:extLst>
          </a:blip>
          <a:srcRect l="2744" r="73005" b="3056"/>
          <a:stretch/>
        </p:blipFill>
        <p:spPr>
          <a:xfrm>
            <a:off x="3166781" y="804366"/>
            <a:ext cx="2555686" cy="4811539"/>
          </a:xfrm>
          <a:prstGeom prst="rect">
            <a:avLst/>
          </a:prstGeom>
        </p:spPr>
      </p:pic>
      <p:pic>
        <p:nvPicPr>
          <p:cNvPr id="16" name="Picture 15">
            <a:extLst>
              <a:ext uri="{FF2B5EF4-FFF2-40B4-BE49-F238E27FC236}">
                <a16:creationId xmlns:a16="http://schemas.microsoft.com/office/drawing/2014/main" id="{C8390DA9-F165-4134-97C3-1F93C52B34CD}"/>
              </a:ext>
            </a:extLst>
          </p:cNvPr>
          <p:cNvPicPr>
            <a:picLocks noChangeAspect="1"/>
          </p:cNvPicPr>
          <p:nvPr/>
        </p:nvPicPr>
        <p:blipFill rotWithShape="1">
          <a:blip r:embed="rId8">
            <a:extLst>
              <a:ext uri="{28A0092B-C50C-407E-A947-70E740481C1C}">
                <a14:useLocalDpi xmlns:a14="http://schemas.microsoft.com/office/drawing/2010/main" val="0"/>
              </a:ext>
            </a:extLst>
          </a:blip>
          <a:srcRect l="12652" t="18985" r="14670" b="15749"/>
          <a:stretch/>
        </p:blipFill>
        <p:spPr>
          <a:xfrm>
            <a:off x="6120956" y="821434"/>
            <a:ext cx="3295701" cy="2167936"/>
          </a:xfrm>
          <a:prstGeom prst="rect">
            <a:avLst/>
          </a:prstGeom>
        </p:spPr>
      </p:pic>
      <p:sp>
        <p:nvSpPr>
          <p:cNvPr id="14" name="TextBox 13">
            <a:extLst>
              <a:ext uri="{FF2B5EF4-FFF2-40B4-BE49-F238E27FC236}">
                <a16:creationId xmlns:a16="http://schemas.microsoft.com/office/drawing/2014/main" id="{8F4DB717-7A47-4B04-9D75-BC1046C82754}"/>
              </a:ext>
            </a:extLst>
          </p:cNvPr>
          <p:cNvSpPr txBox="1"/>
          <p:nvPr/>
        </p:nvSpPr>
        <p:spPr>
          <a:xfrm>
            <a:off x="6011249" y="3042480"/>
            <a:ext cx="5228251" cy="261610"/>
          </a:xfrm>
          <a:prstGeom prst="rect">
            <a:avLst/>
          </a:prstGeom>
          <a:noFill/>
        </p:spPr>
        <p:txBody>
          <a:bodyPr wrap="square" rtlCol="0">
            <a:spAutoFit/>
          </a:bodyPr>
          <a:lstStyle/>
          <a:p>
            <a:r>
              <a:rPr lang="en-GB" sz="1100" dirty="0">
                <a:solidFill>
                  <a:schemeClr val="bg1"/>
                </a:solidFill>
              </a:rPr>
              <a:t>Painted Bowl from Persepolis in Iran, The British history Museum </a:t>
            </a:r>
          </a:p>
        </p:txBody>
      </p:sp>
      <p:sp>
        <p:nvSpPr>
          <p:cNvPr id="13" name="TextBox 12">
            <a:extLst>
              <a:ext uri="{FF2B5EF4-FFF2-40B4-BE49-F238E27FC236}">
                <a16:creationId xmlns:a16="http://schemas.microsoft.com/office/drawing/2014/main" id="{B8FBEFFC-37E1-4B69-B51A-373281F56F32}"/>
              </a:ext>
            </a:extLst>
          </p:cNvPr>
          <p:cNvSpPr txBox="1"/>
          <p:nvPr/>
        </p:nvSpPr>
        <p:spPr>
          <a:xfrm>
            <a:off x="662125" y="5629771"/>
            <a:ext cx="1988607" cy="261610"/>
          </a:xfrm>
          <a:prstGeom prst="rect">
            <a:avLst/>
          </a:prstGeom>
          <a:noFill/>
        </p:spPr>
        <p:txBody>
          <a:bodyPr wrap="square" rtlCol="0">
            <a:spAutoFit/>
          </a:bodyPr>
          <a:lstStyle/>
          <a:p>
            <a:r>
              <a:rPr lang="en-GB" sz="1100" dirty="0">
                <a:solidFill>
                  <a:schemeClr val="bg1"/>
                </a:solidFill>
              </a:rPr>
              <a:t>The Lion-man, Ulm Museum</a:t>
            </a:r>
          </a:p>
        </p:txBody>
      </p:sp>
      <p:sp>
        <p:nvSpPr>
          <p:cNvPr id="18" name="TextBox 17">
            <a:extLst>
              <a:ext uri="{FF2B5EF4-FFF2-40B4-BE49-F238E27FC236}">
                <a16:creationId xmlns:a16="http://schemas.microsoft.com/office/drawing/2014/main" id="{4B66F1F1-87B8-4A7B-8A56-FB79DC757FD0}"/>
              </a:ext>
            </a:extLst>
          </p:cNvPr>
          <p:cNvSpPr txBox="1"/>
          <p:nvPr/>
        </p:nvSpPr>
        <p:spPr>
          <a:xfrm>
            <a:off x="3084891" y="5643634"/>
            <a:ext cx="2788723" cy="430887"/>
          </a:xfrm>
          <a:prstGeom prst="rect">
            <a:avLst/>
          </a:prstGeom>
          <a:noFill/>
        </p:spPr>
        <p:txBody>
          <a:bodyPr wrap="square" rtlCol="0">
            <a:spAutoFit/>
          </a:bodyPr>
          <a:lstStyle/>
          <a:p>
            <a:r>
              <a:rPr lang="en-GB" sz="1100" dirty="0">
                <a:solidFill>
                  <a:schemeClr val="bg1"/>
                </a:solidFill>
              </a:rPr>
              <a:t>The Venus of Willendorf, Natural History Museum of Vienna </a:t>
            </a:r>
          </a:p>
        </p:txBody>
      </p:sp>
      <p:sp>
        <p:nvSpPr>
          <p:cNvPr id="2" name="Title 1">
            <a:extLst>
              <a:ext uri="{FF2B5EF4-FFF2-40B4-BE49-F238E27FC236}">
                <a16:creationId xmlns:a16="http://schemas.microsoft.com/office/drawing/2014/main" id="{CADE2521-21EE-44D6-BE85-515DD0C50246}"/>
              </a:ext>
            </a:extLst>
          </p:cNvPr>
          <p:cNvSpPr>
            <a:spLocks noGrp="1"/>
          </p:cNvSpPr>
          <p:nvPr>
            <p:ph type="ctrTitle"/>
          </p:nvPr>
        </p:nvSpPr>
        <p:spPr>
          <a:xfrm>
            <a:off x="0" y="-10725"/>
            <a:ext cx="10293923" cy="665238"/>
          </a:xfrm>
        </p:spPr>
        <p:txBody>
          <a:bodyPr anchor="b">
            <a:normAutofit fontScale="90000"/>
          </a:bodyPr>
          <a:lstStyle/>
          <a:p>
            <a:r>
              <a:rPr lang="en-GB" sz="3200" dirty="0">
                <a:solidFill>
                  <a:schemeClr val="bg1"/>
                </a:solidFill>
              </a:rPr>
              <a:t>The 3D Experience of Antient Human </a:t>
            </a:r>
            <a:r>
              <a:rPr lang="en-GB" sz="3200" dirty="0" err="1">
                <a:solidFill>
                  <a:schemeClr val="bg1"/>
                </a:solidFill>
              </a:rPr>
              <a:t>Endever</a:t>
            </a:r>
            <a:r>
              <a:rPr lang="en-GB" sz="3200" dirty="0">
                <a:solidFill>
                  <a:schemeClr val="bg1"/>
                </a:solidFill>
              </a:rPr>
              <a:t> </a:t>
            </a:r>
            <a:r>
              <a:rPr lang="en-GB" sz="1100" dirty="0">
                <a:solidFill>
                  <a:schemeClr val="bg1"/>
                </a:solidFill>
              </a:rPr>
              <a:t>by Rhys </a:t>
            </a:r>
            <a:r>
              <a:rPr lang="en-GB" sz="1100" dirty="0" err="1">
                <a:solidFill>
                  <a:schemeClr val="bg1"/>
                </a:solidFill>
              </a:rPr>
              <a:t>clark</a:t>
            </a:r>
            <a:r>
              <a:rPr lang="en-GB" sz="3200" dirty="0">
                <a:solidFill>
                  <a:schemeClr val="bg1"/>
                </a:solidFill>
              </a:rPr>
              <a:t> </a:t>
            </a:r>
          </a:p>
        </p:txBody>
      </p:sp>
      <p:pic>
        <p:nvPicPr>
          <p:cNvPr id="20" name="Graphic 19">
            <a:extLst>
              <a:ext uri="{FF2B5EF4-FFF2-40B4-BE49-F238E27FC236}">
                <a16:creationId xmlns:a16="http://schemas.microsoft.com/office/drawing/2014/main" id="{BFF93584-6420-4264-B6A2-B6E41385BCE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90462" y="196823"/>
            <a:ext cx="1905000" cy="628650"/>
          </a:xfrm>
          <a:prstGeom prst="rect">
            <a:avLst/>
          </a:prstGeom>
        </p:spPr>
      </p:pic>
      <p:sp>
        <p:nvSpPr>
          <p:cNvPr id="23" name="TextBox 22">
            <a:extLst>
              <a:ext uri="{FF2B5EF4-FFF2-40B4-BE49-F238E27FC236}">
                <a16:creationId xmlns:a16="http://schemas.microsoft.com/office/drawing/2014/main" id="{162AF608-F8A9-49F2-9053-85D745537A6C}"/>
              </a:ext>
            </a:extLst>
          </p:cNvPr>
          <p:cNvSpPr txBox="1"/>
          <p:nvPr/>
        </p:nvSpPr>
        <p:spPr>
          <a:xfrm>
            <a:off x="6011249" y="3508077"/>
            <a:ext cx="5503410" cy="1754326"/>
          </a:xfrm>
          <a:prstGeom prst="rect">
            <a:avLst/>
          </a:prstGeom>
          <a:noFill/>
        </p:spPr>
        <p:txBody>
          <a:bodyPr wrap="square" rtlCol="0">
            <a:spAutoFit/>
          </a:bodyPr>
          <a:lstStyle/>
          <a:p>
            <a:r>
              <a:rPr lang="en-GB" dirty="0">
                <a:solidFill>
                  <a:schemeClr val="bg1"/>
                </a:solidFill>
              </a:rPr>
              <a:t>This exhibition aims to incorporate 3D printing technology which will long patrons of the museums to interact with Artefacts that under normal circumstances would not be available too the public. so that they may garner new a new experience and become closer to history. </a:t>
            </a:r>
          </a:p>
        </p:txBody>
      </p:sp>
    </p:spTree>
    <p:extLst>
      <p:ext uri="{BB962C8B-B14F-4D97-AF65-F5344CB8AC3E}">
        <p14:creationId xmlns:p14="http://schemas.microsoft.com/office/powerpoint/2010/main" val="148014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DividendVTI">
  <a:themeElements>
    <a:clrScheme name="AnalogousFromDarkSeedLeftStep">
      <a:dk1>
        <a:srgbClr val="000000"/>
      </a:dk1>
      <a:lt1>
        <a:srgbClr val="FFFFFF"/>
      </a:lt1>
      <a:dk2>
        <a:srgbClr val="272441"/>
      </a:dk2>
      <a:lt2>
        <a:srgbClr val="E2E8E7"/>
      </a:lt2>
      <a:accent1>
        <a:srgbClr val="C34D63"/>
      </a:accent1>
      <a:accent2>
        <a:srgbClr val="B13B83"/>
      </a:accent2>
      <a:accent3>
        <a:srgbClr val="C14DC3"/>
      </a:accent3>
      <a:accent4>
        <a:srgbClr val="7D3BB1"/>
      </a:accent4>
      <a:accent5>
        <a:srgbClr val="5E4DC3"/>
      </a:accent5>
      <a:accent6>
        <a:srgbClr val="3B5BB1"/>
      </a:accent6>
      <a:hlink>
        <a:srgbClr val="805EC9"/>
      </a:hlink>
      <a:folHlink>
        <a:srgbClr val="7F7F7F"/>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
  <TotalTime>1441</TotalTime>
  <Words>82</Words>
  <Application>Microsoft Office PowerPoint</Application>
  <PresentationFormat>Widescreen</PresentationFormat>
  <Paragraphs>5</Paragraphs>
  <Slides>1</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Avenir Next LT Pro</vt:lpstr>
      <vt:lpstr>Wingdings 2</vt:lpstr>
      <vt:lpstr>DividendVTI</vt:lpstr>
      <vt:lpstr>The 3D Experience of Antient Human Endever by Rhys clark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Clark</dc:creator>
  <cp:lastModifiedBy>Rhys Clark</cp:lastModifiedBy>
  <cp:revision>10</cp:revision>
  <dcterms:created xsi:type="dcterms:W3CDTF">2020-05-05T22:05:04Z</dcterms:created>
  <dcterms:modified xsi:type="dcterms:W3CDTF">2020-05-06T22:06:17Z</dcterms:modified>
</cp:coreProperties>
</file>