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4"/>
  </p:sldMasterIdLst>
  <p:notesMasterIdLst>
    <p:notesMasterId r:id="rId11"/>
  </p:notesMasterIdLst>
  <p:sldIdLst>
    <p:sldId id="259" r:id="rId5"/>
    <p:sldId id="281" r:id="rId6"/>
    <p:sldId id="272" r:id="rId7"/>
    <p:sldId id="282" r:id="rId8"/>
    <p:sldId id="283" r:id="rId9"/>
    <p:sldId id="28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C3535"/>
    <a:srgbClr val="F00707"/>
    <a:srgbClr val="F58905"/>
    <a:srgbClr val="FF7300"/>
    <a:srgbClr val="FF8F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5C7F93-E8A7-4A75-A4A1-CD8822DD2288}" v="85" dt="2021-03-06T13:25:31.486"/>
    <p1510:client id="{19EE8B9D-1CC4-4F3F-A802-8D4F98125368}" v="44" dt="2021-03-02T18:56:01.721"/>
    <p1510:client id="{22583374-D160-4D04-96B6-7F3CE2B4AE5E}" v="787" dt="2021-03-06T10:09:23.913"/>
    <p1510:client id="{2526BDD8-1BA6-4D25-A31F-A17CCD3A23C0}" v="1255" dt="2021-02-21T17:17:36.069"/>
    <p1510:client id="{2F528C87-04B2-4093-B125-9F86C2ABF1CD}" v="3" dt="2021-02-19T13:25:42.708"/>
    <p1510:client id="{2FC1978E-D246-41A4-8366-CBBDB2B2C5B4}" v="435" dt="2021-03-01T20:01:10.143"/>
    <p1510:client id="{3103C2F6-9C8A-4D05-8B36-565D9B129ECF}" v="1680" dt="2021-03-08T16:22:57.019"/>
    <p1510:client id="{3707229A-0F5B-4E3E-8C7C-A7341CBC9203}" v="28" dt="2021-02-19T13:02:19.064"/>
    <p1510:client id="{38527045-0995-4138-9A31-70429CAFE8FF}" v="46" dt="2021-02-23T17:06:43.453"/>
    <p1510:client id="{3B1FF606-AA0E-4ED7-A027-69A081ACBBB1}" v="161" dt="2021-03-06T13:40:24.153"/>
    <p1510:client id="{3F3FBE2A-6359-4E3D-BC26-425B570EA8B3}" v="743" dt="2021-03-06T13:11:28.591"/>
    <p1510:client id="{3F769158-A3AF-4597-AD8E-95CC0672AE16}" v="67" dt="2021-02-19T13:25:19.705"/>
    <p1510:client id="{414A75C4-1879-4524-80FF-5CFA668C04DE}" v="507" dt="2021-02-19T19:52:08.600"/>
    <p1510:client id="{4429C7E8-16D5-4B26-878C-4CABFE36A65B}" v="16" dt="2021-02-24T21:25:20.043"/>
    <p1510:client id="{54E9C6F8-8B69-4BDA-8EF9-9357FADCE808}" v="2" dt="2021-02-02T17:39:45.761"/>
    <p1510:client id="{59077DA1-D8B2-4CF0-850E-A21A04EA665D}" v="70" dt="2021-02-02T17:36:12.459"/>
    <p1510:client id="{5ED63D8A-0C1A-4AB1-B8FC-2DAA701C276C}" v="1" dt="2021-02-02T17:37:33.908"/>
    <p1510:client id="{604809F2-ED08-4D05-8CFA-FA327F421B59}" v="36" dt="2021-03-09T18:42:40.395"/>
    <p1510:client id="{62AD6C85-B9EF-44C4-9A20-514678E0A098}" v="566" dt="2021-03-05T00:00:58.882"/>
    <p1510:client id="{6CEF5B5B-93C4-4BEC-97AA-722BF6574B64}" v="103" dt="2021-03-09T17:59:02.569"/>
    <p1510:client id="{71CFD6F2-2F57-444A-80BF-D8BB53DE5DD8}" v="1073" dt="2021-03-08T00:40:35.386"/>
    <p1510:client id="{72A4009B-1982-4507-B222-59F84FD29EF0}" v="1224" dt="2021-03-09T17:52:38.923"/>
    <p1510:client id="{72DF66A2-8455-42BB-94CB-B3046B590DE0}" v="1" dt="2021-02-19T14:36:42.519"/>
    <p1510:client id="{77FB05DF-3A68-4BEC-8A57-680E5D00FE1A}" v="38" dt="2021-03-09T18:05:43.983"/>
    <p1510:client id="{78041351-7393-4594-AC29-0554D42793C3}" v="673" dt="2021-03-06T12:29:32.387"/>
    <p1510:client id="{82023724-8FAB-4C27-B613-B25C9D730032}" v="764" dt="2021-02-28T22:37:24.446"/>
    <p1510:client id="{88E4B08E-B9A4-451B-94DF-002B4EBCF9E3}" v="222" dt="2021-02-19T12:18:49.602"/>
    <p1510:client id="{9139AEF6-6D56-425D-A4E0-B50614DBDB91}" v="231" dt="2021-03-04T00:17:56.039"/>
    <p1510:client id="{9BD8C13C-00B7-4932-BF8E-911B20D93747}" v="63" dt="2021-03-07T18:10:30.490"/>
    <p1510:client id="{9C79EDD0-54A5-44AC-AB63-4F11CC461AC0}" v="120" dt="2021-03-09T17:31:59.959"/>
    <p1510:client id="{9DE2B2FB-CC4F-4E32-833F-475F95BF9DE6}" v="1784" dt="2021-02-21T14:39:53.600"/>
    <p1510:client id="{AEF317C6-A458-4A56-BA6F-909BAB88AD3B}" v="28" dt="2021-02-19T13:08:42.262"/>
    <p1510:client id="{B0335B96-9384-4CAE-8F3F-232E94C142D9}" v="1018" dt="2021-02-23T16:19:30.567"/>
    <p1510:client id="{B2E30444-96A7-4533-8222-CC05A9227709}" v="226" dt="2021-03-07T16:14:31.750"/>
    <p1510:client id="{BFF62EF7-D0EA-4034-A989-0B8E557D6A4D}" v="1" dt="2021-02-19T13:47:39.352"/>
    <p1510:client id="{C0196A24-F97D-4E36-BF57-756766D96F57}" v="30" dt="2021-02-17T13:45:34.434"/>
    <p1510:client id="{CABC8184-2ED0-4FB8-9454-A1A97F00E984}" v="111" dt="2021-03-06T13:15:41.895"/>
    <p1510:client id="{D2D25E6A-AD5C-4915-ACD3-E9AFEE2D8D61}" v="19" dt="2021-02-02T17:15:50.781"/>
    <p1510:client id="{DA5CF2A9-D174-4182-98E3-2456E6AEE76C}" v="717" dt="2021-03-13T13:06:38.325"/>
    <p1510:client id="{DF9A4EFB-A846-4138-BCC2-8A4D3E4D3136}" v="29" dt="2021-03-08T08:54:58.838"/>
    <p1510:client id="{E1BC4DE7-0E8E-4480-8FBF-C38B5D4E686A}" v="728" dt="2021-02-22T23:33:38.770"/>
    <p1510:client id="{E56DE0A3-3774-4086-AF82-139A473AB7B8}" vWet="2" dt="2021-03-09T18:05:40.522"/>
    <p1510:client id="{E70F465F-6C09-49DB-A961-75BA31859111}" v="40" dt="2021-03-08T22:19:13.863"/>
    <p1510:client id="{E7B70CBD-30E5-4DEA-80E7-95DAF75766F6}" v="817" dt="2021-02-22T19:18:56.625"/>
    <p1510:client id="{EA5F6F0E-6B82-43E5-A1BF-0A7C9AAECE34}" v="882" dt="2021-02-22T18:13:20.901"/>
    <p1510:client id="{EC6DFFEC-F098-4990-8DF9-0C11C3C0910C}" v="598" dt="2021-03-09T17:37:39.513"/>
    <p1510:client id="{F119C717-9C10-48D6-81C8-B1F737DD3A1C}" v="140" dt="2021-03-06T06:03:15.905"/>
    <p1510:client id="{F4136372-638D-46A2-BA1D-065F9A740C91}" v="487" dt="2021-02-21T15:29:24.677"/>
    <p1510:client id="{F6BB2297-4BBB-4AFA-B431-3289DC7D2451}" v="1" dt="2021-03-05T20:56:57.8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9" d="100"/>
          <a:sy n="69" d="100"/>
        </p:scale>
        <p:origin x="75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na May Balbini (1806008)" userId="S::1806008@student.uwtsd.ac.uk::732bef45-20b2-43ae-ba08-41931cec75ed" providerId="AD" clId="Web-{B0335B96-9384-4CAE-8F3F-232E94C142D9}"/>
    <pc:docChg chg="addSld modSld sldOrd">
      <pc:chgData name="Jenna May Balbini (1806008)" userId="S::1806008@student.uwtsd.ac.uk::732bef45-20b2-43ae-ba08-41931cec75ed" providerId="AD" clId="Web-{B0335B96-9384-4CAE-8F3F-232E94C142D9}" dt="2021-02-23T16:19:30.489" v="520" actId="20577"/>
      <pc:docMkLst>
        <pc:docMk/>
      </pc:docMkLst>
      <pc:sldChg chg="addSp delSp modSp">
        <pc:chgData name="Jenna May Balbini (1806008)" userId="S::1806008@student.uwtsd.ac.uk::732bef45-20b2-43ae-ba08-41931cec75ed" providerId="AD" clId="Web-{B0335B96-9384-4CAE-8F3F-232E94C142D9}" dt="2021-02-23T16:01:30.843" v="145" actId="20577"/>
        <pc:sldMkLst>
          <pc:docMk/>
          <pc:sldMk cId="3555852144" sldId="258"/>
        </pc:sldMkLst>
        <pc:spChg chg="mod">
          <ac:chgData name="Jenna May Balbini (1806008)" userId="S::1806008@student.uwtsd.ac.uk::732bef45-20b2-43ae-ba08-41931cec75ed" providerId="AD" clId="Web-{B0335B96-9384-4CAE-8F3F-232E94C142D9}" dt="2021-02-23T15:37:55.602" v="76" actId="20577"/>
          <ac:spMkLst>
            <pc:docMk/>
            <pc:sldMk cId="3555852144" sldId="258"/>
            <ac:spMk id="2" creationId="{2CC95362-5AAE-4DD6-8BD3-7543AAB1FFAA}"/>
          </ac:spMkLst>
        </pc:spChg>
        <pc:spChg chg="mod">
          <ac:chgData name="Jenna May Balbini (1806008)" userId="S::1806008@student.uwtsd.ac.uk::732bef45-20b2-43ae-ba08-41931cec75ed" providerId="AD" clId="Web-{B0335B96-9384-4CAE-8F3F-232E94C142D9}" dt="2021-02-23T15:27:40.771" v="34" actId="20577"/>
          <ac:spMkLst>
            <pc:docMk/>
            <pc:sldMk cId="3555852144" sldId="258"/>
            <ac:spMk id="3" creationId="{DD6819DD-84FA-4987-A890-33542EFF2243}"/>
          </ac:spMkLst>
        </pc:spChg>
        <pc:spChg chg="add mod">
          <ac:chgData name="Jenna May Balbini (1806008)" userId="S::1806008@student.uwtsd.ac.uk::732bef45-20b2-43ae-ba08-41931cec75ed" providerId="AD" clId="Web-{B0335B96-9384-4CAE-8F3F-232E94C142D9}" dt="2021-02-23T15:12:42.104" v="3" actId="20577"/>
          <ac:spMkLst>
            <pc:docMk/>
            <pc:sldMk cId="3555852144" sldId="258"/>
            <ac:spMk id="4" creationId="{0C980316-08C8-49A8-BD87-C15191003182}"/>
          </ac:spMkLst>
        </pc:spChg>
        <pc:spChg chg="mod">
          <ac:chgData name="Jenna May Balbini (1806008)" userId="S::1806008@student.uwtsd.ac.uk::732bef45-20b2-43ae-ba08-41931cec75ed" providerId="AD" clId="Web-{B0335B96-9384-4CAE-8F3F-232E94C142D9}" dt="2021-02-23T15:27:40.881" v="36" actId="20577"/>
          <ac:spMkLst>
            <pc:docMk/>
            <pc:sldMk cId="3555852144" sldId="258"/>
            <ac:spMk id="7" creationId="{B89EF903-4A27-4F85-913F-5AC38E6CBBC7}"/>
          </ac:spMkLst>
        </pc:spChg>
        <pc:spChg chg="add mod">
          <ac:chgData name="Jenna May Balbini (1806008)" userId="S::1806008@student.uwtsd.ac.uk::732bef45-20b2-43ae-ba08-41931cec75ed" providerId="AD" clId="Web-{B0335B96-9384-4CAE-8F3F-232E94C142D9}" dt="2021-02-23T15:57:51.389" v="130" actId="1076"/>
          <ac:spMkLst>
            <pc:docMk/>
            <pc:sldMk cId="3555852144" sldId="258"/>
            <ac:spMk id="9" creationId="{D073FCF0-1DFE-47E0-9A54-E181F34CAFF3}"/>
          </ac:spMkLst>
        </pc:spChg>
        <pc:spChg chg="add del">
          <ac:chgData name="Jenna May Balbini (1806008)" userId="S::1806008@student.uwtsd.ac.uk::732bef45-20b2-43ae-ba08-41931cec75ed" providerId="AD" clId="Web-{B0335B96-9384-4CAE-8F3F-232E94C142D9}" dt="2021-02-23T15:38:04.727" v="78"/>
          <ac:spMkLst>
            <pc:docMk/>
            <pc:sldMk cId="3555852144" sldId="258"/>
            <ac:spMk id="10" creationId="{133625C5-8599-456E-A007-DA3208D1223D}"/>
          </ac:spMkLst>
        </pc:spChg>
        <pc:spChg chg="add mod">
          <ac:chgData name="Jenna May Balbini (1806008)" userId="S::1806008@student.uwtsd.ac.uk::732bef45-20b2-43ae-ba08-41931cec75ed" providerId="AD" clId="Web-{B0335B96-9384-4CAE-8F3F-232E94C142D9}" dt="2021-02-23T15:39:52.040" v="106" actId="1076"/>
          <ac:spMkLst>
            <pc:docMk/>
            <pc:sldMk cId="3555852144" sldId="258"/>
            <ac:spMk id="11" creationId="{D01C3F7C-9A4B-429F-B00F-A87E7E7568A6}"/>
          </ac:spMkLst>
        </pc:spChg>
        <pc:spChg chg="add mod">
          <ac:chgData name="Jenna May Balbini (1806008)" userId="S::1806008@student.uwtsd.ac.uk::732bef45-20b2-43ae-ba08-41931cec75ed" providerId="AD" clId="Web-{B0335B96-9384-4CAE-8F3F-232E94C142D9}" dt="2021-02-23T16:01:30.843" v="145" actId="20577"/>
          <ac:spMkLst>
            <pc:docMk/>
            <pc:sldMk cId="3555852144" sldId="258"/>
            <ac:spMk id="15" creationId="{8B316BB1-C60E-4437-AE94-A869F2D579AE}"/>
          </ac:spMkLst>
        </pc:spChg>
        <pc:picChg chg="add del mod">
          <ac:chgData name="Jenna May Balbini (1806008)" userId="S::1806008@student.uwtsd.ac.uk::732bef45-20b2-43ae-ba08-41931cec75ed" providerId="AD" clId="Web-{B0335B96-9384-4CAE-8F3F-232E94C142D9}" dt="2021-02-23T15:30:50.928" v="40"/>
          <ac:picMkLst>
            <pc:docMk/>
            <pc:sldMk cId="3555852144" sldId="258"/>
            <ac:picMk id="5" creationId="{FD83267A-D2F4-463D-9022-E425183836BA}"/>
          </ac:picMkLst>
        </pc:picChg>
        <pc:picChg chg="add del mod">
          <ac:chgData name="Jenna May Balbini (1806008)" userId="S::1806008@student.uwtsd.ac.uk::732bef45-20b2-43ae-ba08-41931cec75ed" providerId="AD" clId="Web-{B0335B96-9384-4CAE-8F3F-232E94C142D9}" dt="2021-02-23T15:44:05.932" v="109"/>
          <ac:picMkLst>
            <pc:docMk/>
            <pc:sldMk cId="3555852144" sldId="258"/>
            <ac:picMk id="6" creationId="{49BB047F-6BEB-4C5A-BB38-4F38BDB5CEA4}"/>
          </ac:picMkLst>
        </pc:picChg>
        <pc:picChg chg="add mod">
          <ac:chgData name="Jenna May Balbini (1806008)" userId="S::1806008@student.uwtsd.ac.uk::732bef45-20b2-43ae-ba08-41931cec75ed" providerId="AD" clId="Web-{B0335B96-9384-4CAE-8F3F-232E94C142D9}" dt="2021-02-23T15:57:44.639" v="128" actId="1076"/>
          <ac:picMkLst>
            <pc:docMk/>
            <pc:sldMk cId="3555852144" sldId="258"/>
            <ac:picMk id="12" creationId="{6B818C8B-457B-45FB-8CA2-AA1468B1A68B}"/>
          </ac:picMkLst>
        </pc:picChg>
        <pc:picChg chg="add del mod">
          <ac:chgData name="Jenna May Balbini (1806008)" userId="S::1806008@student.uwtsd.ac.uk::732bef45-20b2-43ae-ba08-41931cec75ed" providerId="AD" clId="Web-{B0335B96-9384-4CAE-8F3F-232E94C142D9}" dt="2021-02-23T15:58:55.889" v="131"/>
          <ac:picMkLst>
            <pc:docMk/>
            <pc:sldMk cId="3555852144" sldId="258"/>
            <ac:picMk id="13" creationId="{3AF79E97-1035-4380-9C76-D7609A2061B0}"/>
          </ac:picMkLst>
        </pc:picChg>
        <pc:picChg chg="add mod">
          <ac:chgData name="Jenna May Balbini (1806008)" userId="S::1806008@student.uwtsd.ac.uk::732bef45-20b2-43ae-ba08-41931cec75ed" providerId="AD" clId="Web-{B0335B96-9384-4CAE-8F3F-232E94C142D9}" dt="2021-02-23T15:59:03.124" v="135" actId="1076"/>
          <ac:picMkLst>
            <pc:docMk/>
            <pc:sldMk cId="3555852144" sldId="258"/>
            <ac:picMk id="14" creationId="{F2D10EBF-E5E7-4C12-BC41-B632CCD2F6B8}"/>
          </ac:picMkLst>
        </pc:picChg>
      </pc:sldChg>
      <pc:sldChg chg="addSp modSp new ord">
        <pc:chgData name="Jenna May Balbini (1806008)" userId="S::1806008@student.uwtsd.ac.uk::732bef45-20b2-43ae-ba08-41931cec75ed" providerId="AD" clId="Web-{B0335B96-9384-4CAE-8F3F-232E94C142D9}" dt="2021-02-23T16:19:30.489" v="520" actId="20577"/>
        <pc:sldMkLst>
          <pc:docMk/>
          <pc:sldMk cId="1179856757" sldId="271"/>
        </pc:sldMkLst>
        <pc:spChg chg="mod">
          <ac:chgData name="Jenna May Balbini (1806008)" userId="S::1806008@student.uwtsd.ac.uk::732bef45-20b2-43ae-ba08-41931cec75ed" providerId="AD" clId="Web-{B0335B96-9384-4CAE-8F3F-232E94C142D9}" dt="2021-02-23T16:19:30.489" v="520" actId="20577"/>
          <ac:spMkLst>
            <pc:docMk/>
            <pc:sldMk cId="1179856757" sldId="271"/>
            <ac:spMk id="3" creationId="{91EE8609-5E74-4C7A-A12D-99E77334656E}"/>
          </ac:spMkLst>
        </pc:spChg>
        <pc:spChg chg="add mod">
          <ac:chgData name="Jenna May Balbini (1806008)" userId="S::1806008@student.uwtsd.ac.uk::732bef45-20b2-43ae-ba08-41931cec75ed" providerId="AD" clId="Web-{B0335B96-9384-4CAE-8F3F-232E94C142D9}" dt="2021-02-23T16:13:24.440" v="336" actId="1076"/>
          <ac:spMkLst>
            <pc:docMk/>
            <pc:sldMk cId="1179856757" sldId="271"/>
            <ac:spMk id="4" creationId="{F6337F21-AE7C-43BF-9D2B-400A74D773A4}"/>
          </ac:spMkLst>
        </pc:spChg>
        <pc:spChg chg="add">
          <ac:chgData name="Jenna May Balbini (1806008)" userId="S::1806008@student.uwtsd.ac.uk::732bef45-20b2-43ae-ba08-41931cec75ed" providerId="AD" clId="Web-{B0335B96-9384-4CAE-8F3F-232E94C142D9}" dt="2021-02-23T15:13:02.510" v="6"/>
          <ac:spMkLst>
            <pc:docMk/>
            <pc:sldMk cId="1179856757" sldId="271"/>
            <ac:spMk id="5" creationId="{6E821C81-A7D4-4FCE-8444-73ECF4FFD51F}"/>
          </ac:spMkLst>
        </pc:spChg>
      </pc:sldChg>
    </pc:docChg>
  </pc:docChgLst>
  <pc:docChgLst>
    <pc:chgData name="Jenna May Balbini (1806008)" userId="S::1806008@student.uwtsd.ac.uk::732bef45-20b2-43ae-ba08-41931cec75ed" providerId="AD" clId="Web-{82023724-8FAB-4C27-B613-B25C9D730032}"/>
    <pc:docChg chg="modSld">
      <pc:chgData name="Jenna May Balbini (1806008)" userId="S::1806008@student.uwtsd.ac.uk::732bef45-20b2-43ae-ba08-41931cec75ed" providerId="AD" clId="Web-{82023724-8FAB-4C27-B613-B25C9D730032}" dt="2021-02-28T22:37:24.446" v="507" actId="1076"/>
      <pc:docMkLst>
        <pc:docMk/>
      </pc:docMkLst>
      <pc:sldChg chg="addSp delSp modSp">
        <pc:chgData name="Jenna May Balbini (1806008)" userId="S::1806008@student.uwtsd.ac.uk::732bef45-20b2-43ae-ba08-41931cec75ed" providerId="AD" clId="Web-{82023724-8FAB-4C27-B613-B25C9D730032}" dt="2021-02-28T22:37:24.446" v="507" actId="1076"/>
        <pc:sldMkLst>
          <pc:docMk/>
          <pc:sldMk cId="3555852144" sldId="258"/>
        </pc:sldMkLst>
        <pc:spChg chg="mod">
          <ac:chgData name="Jenna May Balbini (1806008)" userId="S::1806008@student.uwtsd.ac.uk::732bef45-20b2-43ae-ba08-41931cec75ed" providerId="AD" clId="Web-{82023724-8FAB-4C27-B613-B25C9D730032}" dt="2021-02-28T22:37:24.446" v="507" actId="1076"/>
          <ac:spMkLst>
            <pc:docMk/>
            <pc:sldMk cId="3555852144" sldId="258"/>
            <ac:spMk id="2" creationId="{2CC95362-5AAE-4DD6-8BD3-7543AAB1FFAA}"/>
          </ac:spMkLst>
        </pc:spChg>
        <pc:spChg chg="mod">
          <ac:chgData name="Jenna May Balbini (1806008)" userId="S::1806008@student.uwtsd.ac.uk::732bef45-20b2-43ae-ba08-41931cec75ed" providerId="AD" clId="Web-{82023724-8FAB-4C27-B613-B25C9D730032}" dt="2021-02-28T22:33:23.627" v="442" actId="1076"/>
          <ac:spMkLst>
            <pc:docMk/>
            <pc:sldMk cId="3555852144" sldId="258"/>
            <ac:spMk id="3" creationId="{DD6819DD-84FA-4987-A890-33542EFF2243}"/>
          </ac:spMkLst>
        </pc:spChg>
        <pc:spChg chg="mod">
          <ac:chgData name="Jenna May Balbini (1806008)" userId="S::1806008@student.uwtsd.ac.uk::732bef45-20b2-43ae-ba08-41931cec75ed" providerId="AD" clId="Web-{82023724-8FAB-4C27-B613-B25C9D730032}" dt="2021-02-28T22:33:18.706" v="440" actId="14100"/>
          <ac:spMkLst>
            <pc:docMk/>
            <pc:sldMk cId="3555852144" sldId="258"/>
            <ac:spMk id="7" creationId="{B89EF903-4A27-4F85-913F-5AC38E6CBBC7}"/>
          </ac:spMkLst>
        </pc:spChg>
        <pc:spChg chg="mod">
          <ac:chgData name="Jenna May Balbini (1806008)" userId="S::1806008@student.uwtsd.ac.uk::732bef45-20b2-43ae-ba08-41931cec75ed" providerId="AD" clId="Web-{82023724-8FAB-4C27-B613-B25C9D730032}" dt="2021-02-28T22:33:58.597" v="452" actId="14100"/>
          <ac:spMkLst>
            <pc:docMk/>
            <pc:sldMk cId="3555852144" sldId="258"/>
            <ac:spMk id="9" creationId="{D073FCF0-1DFE-47E0-9A54-E181F34CAFF3}"/>
          </ac:spMkLst>
        </pc:spChg>
        <pc:spChg chg="mod">
          <ac:chgData name="Jenna May Balbini (1806008)" userId="S::1806008@student.uwtsd.ac.uk::732bef45-20b2-43ae-ba08-41931cec75ed" providerId="AD" clId="Web-{82023724-8FAB-4C27-B613-B25C9D730032}" dt="2021-02-28T22:34:30.785" v="458"/>
          <ac:spMkLst>
            <pc:docMk/>
            <pc:sldMk cId="3555852144" sldId="258"/>
            <ac:spMk id="11" creationId="{D01C3F7C-9A4B-429F-B00F-A87E7E7568A6}"/>
          </ac:spMkLst>
        </pc:spChg>
        <pc:spChg chg="add mod">
          <ac:chgData name="Jenna May Balbini (1806008)" userId="S::1806008@student.uwtsd.ac.uk::732bef45-20b2-43ae-ba08-41931cec75ed" providerId="AD" clId="Web-{82023724-8FAB-4C27-B613-B25C9D730032}" dt="2021-02-28T22:34:40.988" v="459"/>
          <ac:spMkLst>
            <pc:docMk/>
            <pc:sldMk cId="3555852144" sldId="258"/>
            <ac:spMk id="13" creationId="{596B5D65-1A74-487E-BC56-B83381A28244}"/>
          </ac:spMkLst>
        </pc:spChg>
        <pc:spChg chg="del">
          <ac:chgData name="Jenna May Balbini (1806008)" userId="S::1806008@student.uwtsd.ac.uk::732bef45-20b2-43ae-ba08-41931cec75ed" providerId="AD" clId="Web-{82023724-8FAB-4C27-B613-B25C9D730032}" dt="2021-02-28T22:33:35.143" v="444"/>
          <ac:spMkLst>
            <pc:docMk/>
            <pc:sldMk cId="3555852144" sldId="258"/>
            <ac:spMk id="15" creationId="{8B316BB1-C60E-4437-AE94-A869F2D579AE}"/>
          </ac:spMkLst>
        </pc:spChg>
        <pc:spChg chg="add mod">
          <ac:chgData name="Jenna May Balbini (1806008)" userId="S::1806008@student.uwtsd.ac.uk::732bef45-20b2-43ae-ba08-41931cec75ed" providerId="AD" clId="Web-{82023724-8FAB-4C27-B613-B25C9D730032}" dt="2021-02-28T22:36:20.911" v="486"/>
          <ac:spMkLst>
            <pc:docMk/>
            <pc:sldMk cId="3555852144" sldId="258"/>
            <ac:spMk id="16" creationId="{5F8DE1C0-49E9-4271-BCB3-FD03A1F1627C}"/>
          </ac:spMkLst>
        </pc:spChg>
        <pc:spChg chg="add mod">
          <ac:chgData name="Jenna May Balbini (1806008)" userId="S::1806008@student.uwtsd.ac.uk::732bef45-20b2-43ae-ba08-41931cec75ed" providerId="AD" clId="Web-{82023724-8FAB-4C27-B613-B25C9D730032}" dt="2021-02-28T22:37:01.724" v="503" actId="20577"/>
          <ac:spMkLst>
            <pc:docMk/>
            <pc:sldMk cId="3555852144" sldId="258"/>
            <ac:spMk id="17" creationId="{CE4B0EF1-F554-4AB1-8776-A5B260D94915}"/>
          </ac:spMkLst>
        </pc:spChg>
        <pc:picChg chg="mod modCrop">
          <ac:chgData name="Jenna May Balbini (1806008)" userId="S::1806008@student.uwtsd.ac.uk::732bef45-20b2-43ae-ba08-41931cec75ed" providerId="AD" clId="Web-{82023724-8FAB-4C27-B613-B25C9D730032}" dt="2021-02-28T22:33:53.097" v="449" actId="1076"/>
          <ac:picMkLst>
            <pc:docMk/>
            <pc:sldMk cId="3555852144" sldId="258"/>
            <ac:picMk id="12" creationId="{6B818C8B-457B-45FB-8CA2-AA1468B1A68B}"/>
          </ac:picMkLst>
        </pc:picChg>
        <pc:picChg chg="del">
          <ac:chgData name="Jenna May Balbini (1806008)" userId="S::1806008@student.uwtsd.ac.uk::732bef45-20b2-43ae-ba08-41931cec75ed" providerId="AD" clId="Web-{82023724-8FAB-4C27-B613-B25C9D730032}" dt="2021-02-28T22:33:34.534" v="443"/>
          <ac:picMkLst>
            <pc:docMk/>
            <pc:sldMk cId="3555852144" sldId="258"/>
            <ac:picMk id="14" creationId="{F2D10EBF-E5E7-4C12-BC41-B632CCD2F6B8}"/>
          </ac:picMkLst>
        </pc:picChg>
      </pc:sldChg>
      <pc:sldChg chg="addSp delSp modSp">
        <pc:chgData name="Jenna May Balbini (1806008)" userId="S::1806008@student.uwtsd.ac.uk::732bef45-20b2-43ae-ba08-41931cec75ed" providerId="AD" clId="Web-{82023724-8FAB-4C27-B613-B25C9D730032}" dt="2021-02-28T22:37:11.505" v="506" actId="1076"/>
        <pc:sldMkLst>
          <pc:docMk/>
          <pc:sldMk cId="1179856757" sldId="271"/>
        </pc:sldMkLst>
        <pc:spChg chg="del mod">
          <ac:chgData name="Jenna May Balbini (1806008)" userId="S::1806008@student.uwtsd.ac.uk::732bef45-20b2-43ae-ba08-41931cec75ed" providerId="AD" clId="Web-{82023724-8FAB-4C27-B613-B25C9D730032}" dt="2021-02-28T21:51:48.531" v="28"/>
          <ac:spMkLst>
            <pc:docMk/>
            <pc:sldMk cId="1179856757" sldId="271"/>
            <ac:spMk id="2" creationId="{60D62F73-27C7-4B10-8882-87C3663FF4DE}"/>
          </ac:spMkLst>
        </pc:spChg>
        <pc:spChg chg="mod">
          <ac:chgData name="Jenna May Balbini (1806008)" userId="S::1806008@student.uwtsd.ac.uk::732bef45-20b2-43ae-ba08-41931cec75ed" providerId="AD" clId="Web-{82023724-8FAB-4C27-B613-B25C9D730032}" dt="2021-02-28T22:37:08.693" v="505" actId="1076"/>
          <ac:spMkLst>
            <pc:docMk/>
            <pc:sldMk cId="1179856757" sldId="271"/>
            <ac:spMk id="3" creationId="{91EE8609-5E74-4C7A-A12D-99E77334656E}"/>
          </ac:spMkLst>
        </pc:spChg>
        <pc:spChg chg="mod">
          <ac:chgData name="Jenna May Balbini (1806008)" userId="S::1806008@student.uwtsd.ac.uk::732bef45-20b2-43ae-ba08-41931cec75ed" providerId="AD" clId="Web-{82023724-8FAB-4C27-B613-B25C9D730032}" dt="2021-02-28T22:37:11.505" v="506" actId="1076"/>
          <ac:spMkLst>
            <pc:docMk/>
            <pc:sldMk cId="1179856757" sldId="271"/>
            <ac:spMk id="4" creationId="{F6337F21-AE7C-43BF-9D2B-400A74D773A4}"/>
          </ac:spMkLst>
        </pc:spChg>
        <pc:spChg chg="add del mod">
          <ac:chgData name="Jenna May Balbini (1806008)" userId="S::1806008@student.uwtsd.ac.uk::732bef45-20b2-43ae-ba08-41931cec75ed" providerId="AD" clId="Web-{82023724-8FAB-4C27-B613-B25C9D730032}" dt="2021-02-28T21:51:50.999" v="29"/>
          <ac:spMkLst>
            <pc:docMk/>
            <pc:sldMk cId="1179856757" sldId="271"/>
            <ac:spMk id="7" creationId="{37AB62C9-1E5C-49C1-9C6E-EB558BD26634}"/>
          </ac:spMkLst>
        </pc:spChg>
        <pc:spChg chg="add del mod">
          <ac:chgData name="Jenna May Balbini (1806008)" userId="S::1806008@student.uwtsd.ac.uk::732bef45-20b2-43ae-ba08-41931cec75ed" providerId="AD" clId="Web-{82023724-8FAB-4C27-B613-B25C9D730032}" dt="2021-02-28T21:53:26.235" v="42"/>
          <ac:spMkLst>
            <pc:docMk/>
            <pc:sldMk cId="1179856757" sldId="271"/>
            <ac:spMk id="8" creationId="{34D3C8AC-F5C3-491E-AFE1-ADDD3014BCFF}"/>
          </ac:spMkLst>
        </pc:spChg>
        <pc:spChg chg="add mod">
          <ac:chgData name="Jenna May Balbini (1806008)" userId="S::1806008@student.uwtsd.ac.uk::732bef45-20b2-43ae-ba08-41931cec75ed" providerId="AD" clId="Web-{82023724-8FAB-4C27-B613-B25C9D730032}" dt="2021-02-28T22:07:02.589" v="175"/>
          <ac:spMkLst>
            <pc:docMk/>
            <pc:sldMk cId="1179856757" sldId="271"/>
            <ac:spMk id="10" creationId="{17736F00-063B-47CA-84E6-11A3EDE208AE}"/>
          </ac:spMkLst>
        </pc:spChg>
        <pc:spChg chg="add mod">
          <ac:chgData name="Jenna May Balbini (1806008)" userId="S::1806008@student.uwtsd.ac.uk::732bef45-20b2-43ae-ba08-41931cec75ed" providerId="AD" clId="Web-{82023724-8FAB-4C27-B613-B25C9D730032}" dt="2021-02-28T22:35:47.473" v="480" actId="1076"/>
          <ac:spMkLst>
            <pc:docMk/>
            <pc:sldMk cId="1179856757" sldId="271"/>
            <ac:spMk id="11" creationId="{CAAF0A09-8A77-4F7D-ADA8-C7C02D197117}"/>
          </ac:spMkLst>
        </pc:spChg>
        <pc:spChg chg="add mod">
          <ac:chgData name="Jenna May Balbini (1806008)" userId="S::1806008@student.uwtsd.ac.uk::732bef45-20b2-43ae-ba08-41931cec75ed" providerId="AD" clId="Web-{82023724-8FAB-4C27-B613-B25C9D730032}" dt="2021-02-28T22:04:43.744" v="159" actId="1076"/>
          <ac:spMkLst>
            <pc:docMk/>
            <pc:sldMk cId="1179856757" sldId="271"/>
            <ac:spMk id="12" creationId="{ACC346CB-5EE3-4AAC-86E8-1A074D9810BF}"/>
          </ac:spMkLst>
        </pc:spChg>
        <pc:spChg chg="add mod">
          <ac:chgData name="Jenna May Balbini (1806008)" userId="S::1806008@student.uwtsd.ac.uk::732bef45-20b2-43ae-ba08-41931cec75ed" providerId="AD" clId="Web-{82023724-8FAB-4C27-B613-B25C9D730032}" dt="2021-02-28T22:35:41.598" v="478" actId="1076"/>
          <ac:spMkLst>
            <pc:docMk/>
            <pc:sldMk cId="1179856757" sldId="271"/>
            <ac:spMk id="13" creationId="{019BDE32-0374-427A-A70F-1442A1A64EB1}"/>
          </ac:spMkLst>
        </pc:spChg>
        <pc:spChg chg="add mod">
          <ac:chgData name="Jenna May Balbini (1806008)" userId="S::1806008@student.uwtsd.ac.uk::732bef45-20b2-43ae-ba08-41931cec75ed" providerId="AD" clId="Web-{82023724-8FAB-4C27-B613-B25C9D730032}" dt="2021-02-28T22:28:21.341" v="312" actId="20577"/>
          <ac:spMkLst>
            <pc:docMk/>
            <pc:sldMk cId="1179856757" sldId="271"/>
            <ac:spMk id="14" creationId="{09FE73A0-C800-48CD-8456-77486AA0481B}"/>
          </ac:spMkLst>
        </pc:spChg>
        <pc:spChg chg="add mod">
          <ac:chgData name="Jenna May Balbini (1806008)" userId="S::1806008@student.uwtsd.ac.uk::732bef45-20b2-43ae-ba08-41931cec75ed" providerId="AD" clId="Web-{82023724-8FAB-4C27-B613-B25C9D730032}" dt="2021-02-28T22:35:55.301" v="483" actId="1076"/>
          <ac:spMkLst>
            <pc:docMk/>
            <pc:sldMk cId="1179856757" sldId="271"/>
            <ac:spMk id="16" creationId="{A79A079D-65C7-4549-B78C-EFC876CDBEB7}"/>
          </ac:spMkLst>
        </pc:spChg>
        <pc:spChg chg="add mod">
          <ac:chgData name="Jenna May Balbini (1806008)" userId="S::1806008@student.uwtsd.ac.uk::732bef45-20b2-43ae-ba08-41931cec75ed" providerId="AD" clId="Web-{82023724-8FAB-4C27-B613-B25C9D730032}" dt="2021-02-28T22:04:31.431" v="156" actId="1076"/>
          <ac:spMkLst>
            <pc:docMk/>
            <pc:sldMk cId="1179856757" sldId="271"/>
            <ac:spMk id="18" creationId="{C30E2CC6-37F0-4D3E-8163-70F94A54EFB5}"/>
          </ac:spMkLst>
        </pc:spChg>
        <pc:spChg chg="add mod">
          <ac:chgData name="Jenna May Balbini (1806008)" userId="S::1806008@student.uwtsd.ac.uk::732bef45-20b2-43ae-ba08-41931cec75ed" providerId="AD" clId="Web-{82023724-8FAB-4C27-B613-B25C9D730032}" dt="2021-02-28T22:37:06.943" v="504" actId="1076"/>
          <ac:spMkLst>
            <pc:docMk/>
            <pc:sldMk cId="1179856757" sldId="271"/>
            <ac:spMk id="19" creationId="{F7D7168D-3A9E-41CE-A389-2E0EA1CF547A}"/>
          </ac:spMkLst>
        </pc:spChg>
        <pc:spChg chg="add mod">
          <ac:chgData name="Jenna May Balbini (1806008)" userId="S::1806008@student.uwtsd.ac.uk::732bef45-20b2-43ae-ba08-41931cec75ed" providerId="AD" clId="Web-{82023724-8FAB-4C27-B613-B25C9D730032}" dt="2021-02-28T22:35:58.583" v="485" actId="1076"/>
          <ac:spMkLst>
            <pc:docMk/>
            <pc:sldMk cId="1179856757" sldId="271"/>
            <ac:spMk id="22" creationId="{B0F0DB6A-4C11-4FF7-B336-BD7527BA8E0D}"/>
          </ac:spMkLst>
        </pc:spChg>
        <pc:picChg chg="add del mod">
          <ac:chgData name="Jenna May Balbini (1806008)" userId="S::1806008@student.uwtsd.ac.uk::732bef45-20b2-43ae-ba08-41931cec75ed" providerId="AD" clId="Web-{82023724-8FAB-4C27-B613-B25C9D730032}" dt="2021-02-28T22:03:06.383" v="145"/>
          <ac:picMkLst>
            <pc:docMk/>
            <pc:sldMk cId="1179856757" sldId="271"/>
            <ac:picMk id="9" creationId="{28659BF2-2338-4143-9011-D749C9D40B43}"/>
          </ac:picMkLst>
        </pc:picChg>
        <pc:picChg chg="add del mod">
          <ac:chgData name="Jenna May Balbini (1806008)" userId="S::1806008@student.uwtsd.ac.uk::732bef45-20b2-43ae-ba08-41931cec75ed" providerId="AD" clId="Web-{82023724-8FAB-4C27-B613-B25C9D730032}" dt="2021-02-28T22:04:03.446" v="148"/>
          <ac:picMkLst>
            <pc:docMk/>
            <pc:sldMk cId="1179856757" sldId="271"/>
            <ac:picMk id="17" creationId="{79DA1DA8-94B3-4A44-84EF-DEF6C09790A6}"/>
          </ac:picMkLst>
        </pc:picChg>
        <pc:picChg chg="add del mod">
          <ac:chgData name="Jenna May Balbini (1806008)" userId="S::1806008@student.uwtsd.ac.uk::732bef45-20b2-43ae-ba08-41931cec75ed" providerId="AD" clId="Web-{82023724-8FAB-4C27-B613-B25C9D730032}" dt="2021-02-28T22:16:50.316" v="279"/>
          <ac:picMkLst>
            <pc:docMk/>
            <pc:sldMk cId="1179856757" sldId="271"/>
            <ac:picMk id="20" creationId="{75C31E59-5D5A-45ED-A629-139976928753}"/>
          </ac:picMkLst>
        </pc:picChg>
        <pc:picChg chg="add mod">
          <ac:chgData name="Jenna May Balbini (1806008)" userId="S::1806008@student.uwtsd.ac.uk::732bef45-20b2-43ae-ba08-41931cec75ed" providerId="AD" clId="Web-{82023724-8FAB-4C27-B613-B25C9D730032}" dt="2021-02-28T22:35:57.083" v="484" actId="1076"/>
          <ac:picMkLst>
            <pc:docMk/>
            <pc:sldMk cId="1179856757" sldId="271"/>
            <ac:picMk id="21" creationId="{A2865CE6-720F-4849-8BCD-A902D378DF78}"/>
          </ac:picMkLst>
        </pc:picChg>
      </pc:sldChg>
    </pc:docChg>
  </pc:docChgLst>
  <pc:docChgLst>
    <pc:chgData name="Alison Marie Beck (1807271)" userId="S::1807271@student.uwtsd.ac.uk::0240527c-65b0-4430-9fee-960cf7f44cee" providerId="AD" clId="Web-{DA5CF2A9-D174-4182-98E3-2456E6AEE76C}"/>
    <pc:docChg chg="addSld delSld modSld">
      <pc:chgData name="Alison Marie Beck (1807271)" userId="S::1807271@student.uwtsd.ac.uk::0240527c-65b0-4430-9fee-960cf7f44cee" providerId="AD" clId="Web-{DA5CF2A9-D174-4182-98E3-2456E6AEE76C}" dt="2021-03-13T13:06:38.325" v="596" actId="1076"/>
      <pc:docMkLst>
        <pc:docMk/>
      </pc:docMkLst>
      <pc:sldChg chg="addSp delSp modSp del">
        <pc:chgData name="Alison Marie Beck (1807271)" userId="S::1807271@student.uwtsd.ac.uk::0240527c-65b0-4430-9fee-960cf7f44cee" providerId="AD" clId="Web-{DA5CF2A9-D174-4182-98E3-2456E6AEE76C}" dt="2021-03-13T11:05:58.788" v="270"/>
        <pc:sldMkLst>
          <pc:docMk/>
          <pc:sldMk cId="2002991527" sldId="257"/>
        </pc:sldMkLst>
        <pc:spChg chg="add del">
          <ac:chgData name="Alison Marie Beck (1807271)" userId="S::1807271@student.uwtsd.ac.uk::0240527c-65b0-4430-9fee-960cf7f44cee" providerId="AD" clId="Web-{DA5CF2A9-D174-4182-98E3-2456E6AEE76C}" dt="2021-03-13T10:54:23.167" v="123"/>
          <ac:spMkLst>
            <pc:docMk/>
            <pc:sldMk cId="2002991527" sldId="257"/>
            <ac:spMk id="3" creationId="{346B168A-7E90-43F8-B3E0-2A6562330EA1}"/>
          </ac:spMkLst>
        </pc:spChg>
        <pc:spChg chg="add del">
          <ac:chgData name="Alison Marie Beck (1807271)" userId="S::1807271@student.uwtsd.ac.uk::0240527c-65b0-4430-9fee-960cf7f44cee" providerId="AD" clId="Web-{DA5CF2A9-D174-4182-98E3-2456E6AEE76C}" dt="2021-03-13T10:54:20.370" v="119"/>
          <ac:spMkLst>
            <pc:docMk/>
            <pc:sldMk cId="2002991527" sldId="257"/>
            <ac:spMk id="4" creationId="{06EB538C-38DB-425C-9829-FDAFDFA0633D}"/>
          </ac:spMkLst>
        </pc:spChg>
        <pc:spChg chg="add del">
          <ac:chgData name="Alison Marie Beck (1807271)" userId="S::1807271@student.uwtsd.ac.uk::0240527c-65b0-4430-9fee-960cf7f44cee" providerId="AD" clId="Web-{DA5CF2A9-D174-4182-98E3-2456E6AEE76C}" dt="2021-03-13T10:54:23.901" v="124"/>
          <ac:spMkLst>
            <pc:docMk/>
            <pc:sldMk cId="2002991527" sldId="257"/>
            <ac:spMk id="6" creationId="{6C12C565-E5E3-4757-8F21-5293C9B9B466}"/>
          </ac:spMkLst>
        </pc:spChg>
        <pc:spChg chg="mod">
          <ac:chgData name="Alison Marie Beck (1807271)" userId="S::1807271@student.uwtsd.ac.uk::0240527c-65b0-4430-9fee-960cf7f44cee" providerId="AD" clId="Web-{DA5CF2A9-D174-4182-98E3-2456E6AEE76C}" dt="2021-03-13T10:52:00.807" v="84" actId="1076"/>
          <ac:spMkLst>
            <pc:docMk/>
            <pc:sldMk cId="2002991527" sldId="257"/>
            <ac:spMk id="8" creationId="{DB593D1A-5A0F-45AC-9847-4E2455453F92}"/>
          </ac:spMkLst>
        </pc:spChg>
        <pc:spChg chg="add del">
          <ac:chgData name="Alison Marie Beck (1807271)" userId="S::1807271@student.uwtsd.ac.uk::0240527c-65b0-4430-9fee-960cf7f44cee" providerId="AD" clId="Web-{DA5CF2A9-D174-4182-98E3-2456E6AEE76C}" dt="2021-03-13T10:54:22.511" v="122"/>
          <ac:spMkLst>
            <pc:docMk/>
            <pc:sldMk cId="2002991527" sldId="257"/>
            <ac:spMk id="10" creationId="{E3916E58-C6B8-4AA8-85F1-1153EB7EC449}"/>
          </ac:spMkLst>
        </pc:spChg>
        <pc:spChg chg="mod">
          <ac:chgData name="Alison Marie Beck (1807271)" userId="S::1807271@student.uwtsd.ac.uk::0240527c-65b0-4430-9fee-960cf7f44cee" providerId="AD" clId="Web-{DA5CF2A9-D174-4182-98E3-2456E6AEE76C}" dt="2021-03-13T10:51:57.979" v="83" actId="1076"/>
          <ac:spMkLst>
            <pc:docMk/>
            <pc:sldMk cId="2002991527" sldId="257"/>
            <ac:spMk id="14" creationId="{B610EE8C-5C2D-4D57-8343-49ADD28218DE}"/>
          </ac:spMkLst>
        </pc:spChg>
        <pc:spChg chg="add del">
          <ac:chgData name="Alison Marie Beck (1807271)" userId="S::1807271@student.uwtsd.ac.uk::0240527c-65b0-4430-9fee-960cf7f44cee" providerId="AD" clId="Web-{DA5CF2A9-D174-4182-98E3-2456E6AEE76C}" dt="2021-03-13T10:54:20.979" v="120"/>
          <ac:spMkLst>
            <pc:docMk/>
            <pc:sldMk cId="2002991527" sldId="257"/>
            <ac:spMk id="17" creationId="{050B9239-50D8-40CB-93EB-1C238269DD9C}"/>
          </ac:spMkLst>
        </pc:spChg>
        <pc:spChg chg="add del mod">
          <ac:chgData name="Alison Marie Beck (1807271)" userId="S::1807271@student.uwtsd.ac.uk::0240527c-65b0-4430-9fee-960cf7f44cee" providerId="AD" clId="Web-{DA5CF2A9-D174-4182-98E3-2456E6AEE76C}" dt="2021-03-13T10:54:21.667" v="121"/>
          <ac:spMkLst>
            <pc:docMk/>
            <pc:sldMk cId="2002991527" sldId="257"/>
            <ac:spMk id="20" creationId="{31556A71-83CC-484D-ADF3-1199D76417D8}"/>
          </ac:spMkLst>
        </pc:spChg>
        <pc:spChg chg="add del">
          <ac:chgData name="Alison Marie Beck (1807271)" userId="S::1807271@student.uwtsd.ac.uk::0240527c-65b0-4430-9fee-960cf7f44cee" providerId="AD" clId="Web-{DA5CF2A9-D174-4182-98E3-2456E6AEE76C}" dt="2021-03-13T10:54:13.979" v="115"/>
          <ac:spMkLst>
            <pc:docMk/>
            <pc:sldMk cId="2002991527" sldId="257"/>
            <ac:spMk id="27" creationId="{AE3F5B2E-540F-45FA-B5B9-4D2795836F4F}"/>
          </ac:spMkLst>
        </pc:spChg>
        <pc:spChg chg="add del">
          <ac:chgData name="Alison Marie Beck (1807271)" userId="S::1807271@student.uwtsd.ac.uk::0240527c-65b0-4430-9fee-960cf7f44cee" providerId="AD" clId="Web-{DA5CF2A9-D174-4182-98E3-2456E6AEE76C}" dt="2021-03-13T10:54:19.729" v="118"/>
          <ac:spMkLst>
            <pc:docMk/>
            <pc:sldMk cId="2002991527" sldId="257"/>
            <ac:spMk id="31" creationId="{AB698532-53CC-4A4A-986A-52210F9104D9}"/>
          </ac:spMkLst>
        </pc:spChg>
        <pc:spChg chg="add del">
          <ac:chgData name="Alison Marie Beck (1807271)" userId="S::1807271@student.uwtsd.ac.uk::0240527c-65b0-4430-9fee-960cf7f44cee" providerId="AD" clId="Web-{DA5CF2A9-D174-4182-98E3-2456E6AEE76C}" dt="2021-03-13T10:54:17.136" v="117"/>
          <ac:spMkLst>
            <pc:docMk/>
            <pc:sldMk cId="2002991527" sldId="257"/>
            <ac:spMk id="37" creationId="{FBBD3686-50AC-4F96-B4E3-FB4AA96A801C}"/>
          </ac:spMkLst>
        </pc:spChg>
        <pc:spChg chg="add del">
          <ac:chgData name="Alison Marie Beck (1807271)" userId="S::1807271@student.uwtsd.ac.uk::0240527c-65b0-4430-9fee-960cf7f44cee" providerId="AD" clId="Web-{DA5CF2A9-D174-4182-98E3-2456E6AEE76C}" dt="2021-03-13T10:54:16.558" v="116"/>
          <ac:spMkLst>
            <pc:docMk/>
            <pc:sldMk cId="2002991527" sldId="257"/>
            <ac:spMk id="38" creationId="{5F1C0A7C-F20B-4EA5-81CE-9177C902C636}"/>
          </ac:spMkLst>
        </pc:spChg>
        <pc:picChg chg="add del">
          <ac:chgData name="Alison Marie Beck (1807271)" userId="S::1807271@student.uwtsd.ac.uk::0240527c-65b0-4430-9fee-960cf7f44cee" providerId="AD" clId="Web-{DA5CF2A9-D174-4182-98E3-2456E6AEE76C}" dt="2021-03-13T10:54:26.964" v="128"/>
          <ac:picMkLst>
            <pc:docMk/>
            <pc:sldMk cId="2002991527" sldId="257"/>
            <ac:picMk id="9" creationId="{D4FE3B6A-5DF3-48BE-A111-60F9D3750568}"/>
          </ac:picMkLst>
        </pc:picChg>
        <pc:picChg chg="add del">
          <ac:chgData name="Alison Marie Beck (1807271)" userId="S::1807271@student.uwtsd.ac.uk::0240527c-65b0-4430-9fee-960cf7f44cee" providerId="AD" clId="Web-{DA5CF2A9-D174-4182-98E3-2456E6AEE76C}" dt="2021-03-13T10:54:26.183" v="127"/>
          <ac:picMkLst>
            <pc:docMk/>
            <pc:sldMk cId="2002991527" sldId="257"/>
            <ac:picMk id="11" creationId="{0CC8A1A5-4A30-42D3-A59E-5D877C13F9E5}"/>
          </ac:picMkLst>
        </pc:picChg>
        <pc:picChg chg="add del">
          <ac:chgData name="Alison Marie Beck (1807271)" userId="S::1807271@student.uwtsd.ac.uk::0240527c-65b0-4430-9fee-960cf7f44cee" providerId="AD" clId="Web-{DA5CF2A9-D174-4182-98E3-2456E6AEE76C}" dt="2021-03-13T10:54:24.714" v="125"/>
          <ac:picMkLst>
            <pc:docMk/>
            <pc:sldMk cId="2002991527" sldId="257"/>
            <ac:picMk id="12" creationId="{969C80EB-3D55-47AF-99A1-4CFCEF580FB9}"/>
          </ac:picMkLst>
        </pc:picChg>
        <pc:picChg chg="add mod modCrop">
          <ac:chgData name="Alison Marie Beck (1807271)" userId="S::1807271@student.uwtsd.ac.uk::0240527c-65b0-4430-9fee-960cf7f44cee" providerId="AD" clId="Web-{DA5CF2A9-D174-4182-98E3-2456E6AEE76C}" dt="2021-03-13T10:54:13.011" v="114" actId="1076"/>
          <ac:picMkLst>
            <pc:docMk/>
            <pc:sldMk cId="2002991527" sldId="257"/>
            <ac:picMk id="18" creationId="{AFB53C82-07E6-49C7-AD01-CFDE6CCD6AE2}"/>
          </ac:picMkLst>
        </pc:picChg>
        <pc:picChg chg="add del">
          <ac:chgData name="Alison Marie Beck (1807271)" userId="S::1807271@student.uwtsd.ac.uk::0240527c-65b0-4430-9fee-960cf7f44cee" providerId="AD" clId="Web-{DA5CF2A9-D174-4182-98E3-2456E6AEE76C}" dt="2021-03-13T10:54:27.730" v="129"/>
          <ac:picMkLst>
            <pc:docMk/>
            <pc:sldMk cId="2002991527" sldId="257"/>
            <ac:picMk id="34" creationId="{784DE233-3ABE-4582-B20D-30C9FB074BA8}"/>
          </ac:picMkLst>
        </pc:picChg>
        <pc:picChg chg="add del">
          <ac:chgData name="Alison Marie Beck (1807271)" userId="S::1807271@student.uwtsd.ac.uk::0240527c-65b0-4430-9fee-960cf7f44cee" providerId="AD" clId="Web-{DA5CF2A9-D174-4182-98E3-2456E6AEE76C}" dt="2021-03-13T10:54:25.417" v="126"/>
          <ac:picMkLst>
            <pc:docMk/>
            <pc:sldMk cId="2002991527" sldId="257"/>
            <ac:picMk id="36" creationId="{0CF180A5-7C52-462A-A2A1-70F024CCA8EF}"/>
          </ac:picMkLst>
        </pc:picChg>
      </pc:sldChg>
      <pc:sldChg chg="addSp delSp modSp">
        <pc:chgData name="Alison Marie Beck (1807271)" userId="S::1807271@student.uwtsd.ac.uk::0240527c-65b0-4430-9fee-960cf7f44cee" providerId="AD" clId="Web-{DA5CF2A9-D174-4182-98E3-2456E6AEE76C}" dt="2021-03-13T13:06:38.325" v="596" actId="1076"/>
        <pc:sldMkLst>
          <pc:docMk/>
          <pc:sldMk cId="1032698154" sldId="259"/>
        </pc:sldMkLst>
        <pc:spChg chg="mod">
          <ac:chgData name="Alison Marie Beck (1807271)" userId="S::1807271@student.uwtsd.ac.uk::0240527c-65b0-4430-9fee-960cf7f44cee" providerId="AD" clId="Web-{DA5CF2A9-D174-4182-98E3-2456E6AEE76C}" dt="2021-03-13T11:13:10.088" v="349" actId="1076"/>
          <ac:spMkLst>
            <pc:docMk/>
            <pc:sldMk cId="1032698154" sldId="259"/>
            <ac:spMk id="2" creationId="{803958E0-88BB-488B-9A4C-A11185F14F80}"/>
          </ac:spMkLst>
        </pc:spChg>
        <pc:spChg chg="mod">
          <ac:chgData name="Alison Marie Beck (1807271)" userId="S::1807271@student.uwtsd.ac.uk::0240527c-65b0-4430-9fee-960cf7f44cee" providerId="AD" clId="Web-{DA5CF2A9-D174-4182-98E3-2456E6AEE76C}" dt="2021-03-13T11:13:16.244" v="350" actId="1076"/>
          <ac:spMkLst>
            <pc:docMk/>
            <pc:sldMk cId="1032698154" sldId="259"/>
            <ac:spMk id="3" creationId="{7A67B27C-A002-4241-9D99-13FA4A951F1E}"/>
          </ac:spMkLst>
        </pc:spChg>
        <pc:spChg chg="mod">
          <ac:chgData name="Alison Marie Beck (1807271)" userId="S::1807271@student.uwtsd.ac.uk::0240527c-65b0-4430-9fee-960cf7f44cee" providerId="AD" clId="Web-{DA5CF2A9-D174-4182-98E3-2456E6AEE76C}" dt="2021-03-13T11:13:29.963" v="352" actId="1076"/>
          <ac:spMkLst>
            <pc:docMk/>
            <pc:sldMk cId="1032698154" sldId="259"/>
            <ac:spMk id="5" creationId="{50BFE260-D7B4-4315-9D18-5ABDEC1F4FE7}"/>
          </ac:spMkLst>
        </pc:spChg>
        <pc:spChg chg="mod">
          <ac:chgData name="Alison Marie Beck (1807271)" userId="S::1807271@student.uwtsd.ac.uk::0240527c-65b0-4430-9fee-960cf7f44cee" providerId="AD" clId="Web-{DA5CF2A9-D174-4182-98E3-2456E6AEE76C}" dt="2021-03-13T13:06:03.138" v="576" actId="20577"/>
          <ac:spMkLst>
            <pc:docMk/>
            <pc:sldMk cId="1032698154" sldId="259"/>
            <ac:spMk id="8" creationId="{9BA48A66-BF7F-45BE-9AF0-E6CDB530D8DB}"/>
          </ac:spMkLst>
        </pc:spChg>
        <pc:spChg chg="mod">
          <ac:chgData name="Alison Marie Beck (1807271)" userId="S::1807271@student.uwtsd.ac.uk::0240527c-65b0-4430-9fee-960cf7f44cee" providerId="AD" clId="Web-{DA5CF2A9-D174-4182-98E3-2456E6AEE76C}" dt="2021-03-13T11:13:37.900" v="353" actId="1076"/>
          <ac:spMkLst>
            <pc:docMk/>
            <pc:sldMk cId="1032698154" sldId="259"/>
            <ac:spMk id="10" creationId="{16A6D1FB-F99B-4672-B5CD-5F007DEF7D7A}"/>
          </ac:spMkLst>
        </pc:spChg>
        <pc:spChg chg="mod">
          <ac:chgData name="Alison Marie Beck (1807271)" userId="S::1807271@student.uwtsd.ac.uk::0240527c-65b0-4430-9fee-960cf7f44cee" providerId="AD" clId="Web-{DA5CF2A9-D174-4182-98E3-2456E6AEE76C}" dt="2021-03-13T11:13:20.463" v="351" actId="1076"/>
          <ac:spMkLst>
            <pc:docMk/>
            <pc:sldMk cId="1032698154" sldId="259"/>
            <ac:spMk id="11" creationId="{15D1D5F3-665C-4E6A-9F85-10FB5751BFE2}"/>
          </ac:spMkLst>
        </pc:spChg>
        <pc:spChg chg="mod">
          <ac:chgData name="Alison Marie Beck (1807271)" userId="S::1807271@student.uwtsd.ac.uk::0240527c-65b0-4430-9fee-960cf7f44cee" providerId="AD" clId="Web-{DA5CF2A9-D174-4182-98E3-2456E6AEE76C}" dt="2021-03-13T13:06:01.825" v="575" actId="1076"/>
          <ac:spMkLst>
            <pc:docMk/>
            <pc:sldMk cId="1032698154" sldId="259"/>
            <ac:spMk id="12" creationId="{74477739-BEE2-4EE5-88C0-B1A572EC23B6}"/>
          </ac:spMkLst>
        </pc:spChg>
        <pc:spChg chg="mod">
          <ac:chgData name="Alison Marie Beck (1807271)" userId="S::1807271@student.uwtsd.ac.uk::0240527c-65b0-4430-9fee-960cf7f44cee" providerId="AD" clId="Web-{DA5CF2A9-D174-4182-98E3-2456E6AEE76C}" dt="2021-03-13T11:13:42.854" v="354" actId="1076"/>
          <ac:spMkLst>
            <pc:docMk/>
            <pc:sldMk cId="1032698154" sldId="259"/>
            <ac:spMk id="14" creationId="{4A54A6A2-D5CF-4ADB-8EBD-7F113D8ACB1A}"/>
          </ac:spMkLst>
        </pc:spChg>
        <pc:spChg chg="mod">
          <ac:chgData name="Alison Marie Beck (1807271)" userId="S::1807271@student.uwtsd.ac.uk::0240527c-65b0-4430-9fee-960cf7f44cee" providerId="AD" clId="Web-{DA5CF2A9-D174-4182-98E3-2456E6AEE76C}" dt="2021-03-13T11:13:48.713" v="355" actId="1076"/>
          <ac:spMkLst>
            <pc:docMk/>
            <pc:sldMk cId="1032698154" sldId="259"/>
            <ac:spMk id="15" creationId="{12DF3863-84EB-4666-A927-ED2413C286D0}"/>
          </ac:spMkLst>
        </pc:spChg>
        <pc:spChg chg="add mod">
          <ac:chgData name="Alison Marie Beck (1807271)" userId="S::1807271@student.uwtsd.ac.uk::0240527c-65b0-4430-9fee-960cf7f44cee" providerId="AD" clId="Web-{DA5CF2A9-D174-4182-98E3-2456E6AEE76C}" dt="2021-03-13T13:06:16.997" v="579" actId="20577"/>
          <ac:spMkLst>
            <pc:docMk/>
            <pc:sldMk cId="1032698154" sldId="259"/>
            <ac:spMk id="31" creationId="{62839372-470A-41D0-9529-9C396F3E2DCB}"/>
          </ac:spMkLst>
        </pc:spChg>
        <pc:spChg chg="add mod">
          <ac:chgData name="Alison Marie Beck (1807271)" userId="S::1807271@student.uwtsd.ac.uk::0240527c-65b0-4430-9fee-960cf7f44cee" providerId="AD" clId="Web-{DA5CF2A9-D174-4182-98E3-2456E6AEE76C}" dt="2021-03-13T13:06:38.325" v="596" actId="1076"/>
          <ac:spMkLst>
            <pc:docMk/>
            <pc:sldMk cId="1032698154" sldId="259"/>
            <ac:spMk id="32" creationId="{663241C0-B4CD-400B-981D-7199D97DA2DB}"/>
          </ac:spMkLst>
        </pc:spChg>
        <pc:spChg chg="add del mod">
          <ac:chgData name="Alison Marie Beck (1807271)" userId="S::1807271@student.uwtsd.ac.uk::0240527c-65b0-4430-9fee-960cf7f44cee" providerId="AD" clId="Web-{DA5CF2A9-D174-4182-98E3-2456E6AEE76C}" dt="2021-03-13T11:25:15.436" v="484"/>
          <ac:spMkLst>
            <pc:docMk/>
            <pc:sldMk cId="1032698154" sldId="259"/>
            <ac:spMk id="81" creationId="{BFF85693-8251-427B-9CA2-19C9DC814F02}"/>
          </ac:spMkLst>
        </pc:spChg>
        <pc:spChg chg="add del mod">
          <ac:chgData name="Alison Marie Beck (1807271)" userId="S::1807271@student.uwtsd.ac.uk::0240527c-65b0-4430-9fee-960cf7f44cee" providerId="AD" clId="Web-{DA5CF2A9-D174-4182-98E3-2456E6AEE76C}" dt="2021-03-13T11:25:17.530" v="485"/>
          <ac:spMkLst>
            <pc:docMk/>
            <pc:sldMk cId="1032698154" sldId="259"/>
            <ac:spMk id="85" creationId="{2BE6C347-039A-4D33-9626-4830E76BC61C}"/>
          </ac:spMkLst>
        </pc:spChg>
        <pc:spChg chg="add del mod">
          <ac:chgData name="Alison Marie Beck (1807271)" userId="S::1807271@student.uwtsd.ac.uk::0240527c-65b0-4430-9fee-960cf7f44cee" providerId="AD" clId="Web-{DA5CF2A9-D174-4182-98E3-2456E6AEE76C}" dt="2021-03-13T11:25:13.889" v="483"/>
          <ac:spMkLst>
            <pc:docMk/>
            <pc:sldMk cId="1032698154" sldId="259"/>
            <ac:spMk id="86" creationId="{9101C82B-82BF-49F9-9F92-1AB288BDBF13}"/>
          </ac:spMkLst>
        </pc:spChg>
        <pc:spChg chg="add del mod">
          <ac:chgData name="Alison Marie Beck (1807271)" userId="S::1807271@student.uwtsd.ac.uk::0240527c-65b0-4430-9fee-960cf7f44cee" providerId="AD" clId="Web-{DA5CF2A9-D174-4182-98E3-2456E6AEE76C}" dt="2021-03-13T11:25:10.577" v="482"/>
          <ac:spMkLst>
            <pc:docMk/>
            <pc:sldMk cId="1032698154" sldId="259"/>
            <ac:spMk id="87" creationId="{3CF8AAD7-1C74-4A5D-8879-DA4ACF518E90}"/>
          </ac:spMkLst>
        </pc:spChg>
        <pc:graphicFrameChg chg="add mod modGraphic">
          <ac:chgData name="Alison Marie Beck (1807271)" userId="S::1807271@student.uwtsd.ac.uk::0240527c-65b0-4430-9fee-960cf7f44cee" providerId="AD" clId="Web-{DA5CF2A9-D174-4182-98E3-2456E6AEE76C}" dt="2021-03-13T11:39:16.477" v="538" actId="1076"/>
          <ac:graphicFrameMkLst>
            <pc:docMk/>
            <pc:sldMk cId="1032698154" sldId="259"/>
            <ac:graphicFrameMk id="83" creationId="{24010BEB-4722-4E11-BF80-433DDF888123}"/>
          </ac:graphicFrameMkLst>
        </pc:graphicFrameChg>
        <pc:graphicFrameChg chg="del">
          <ac:chgData name="Alison Marie Beck (1807271)" userId="S::1807271@student.uwtsd.ac.uk::0240527c-65b0-4430-9fee-960cf7f44cee" providerId="AD" clId="Web-{DA5CF2A9-D174-4182-98E3-2456E6AEE76C}" dt="2021-03-13T11:22:33.029" v="455"/>
          <ac:graphicFrameMkLst>
            <pc:docMk/>
            <pc:sldMk cId="1032698154" sldId="259"/>
            <ac:graphicFrameMk id="89" creationId="{34E75CCA-1685-461B-9286-84B552A35D16}"/>
          </ac:graphicFrameMkLst>
        </pc:graphicFrameChg>
        <pc:picChg chg="mod">
          <ac:chgData name="Alison Marie Beck (1807271)" userId="S::1807271@student.uwtsd.ac.uk::0240527c-65b0-4430-9fee-960cf7f44cee" providerId="AD" clId="Web-{DA5CF2A9-D174-4182-98E3-2456E6AEE76C}" dt="2021-03-13T11:13:55.869" v="357" actId="1076"/>
          <ac:picMkLst>
            <pc:docMk/>
            <pc:sldMk cId="1032698154" sldId="259"/>
            <ac:picMk id="4" creationId="{61E4F9AD-2656-4448-8525-0E707020399B}"/>
          </ac:picMkLst>
        </pc:picChg>
        <pc:picChg chg="mod">
          <ac:chgData name="Alison Marie Beck (1807271)" userId="S::1807271@student.uwtsd.ac.uk::0240527c-65b0-4430-9fee-960cf7f44cee" providerId="AD" clId="Web-{DA5CF2A9-D174-4182-98E3-2456E6AEE76C}" dt="2021-03-13T11:13:59.526" v="358" actId="1076"/>
          <ac:picMkLst>
            <pc:docMk/>
            <pc:sldMk cId="1032698154" sldId="259"/>
            <ac:picMk id="6" creationId="{63007C20-0ABE-40F1-9FF7-4ACE14DF2191}"/>
          </ac:picMkLst>
        </pc:picChg>
        <pc:picChg chg="mod">
          <ac:chgData name="Alison Marie Beck (1807271)" userId="S::1807271@student.uwtsd.ac.uk::0240527c-65b0-4430-9fee-960cf7f44cee" providerId="AD" clId="Web-{DA5CF2A9-D174-4182-98E3-2456E6AEE76C}" dt="2021-03-13T11:14:26.088" v="362" actId="1076"/>
          <ac:picMkLst>
            <pc:docMk/>
            <pc:sldMk cId="1032698154" sldId="259"/>
            <ac:picMk id="9" creationId="{4E23D77D-1F3C-4328-B5FF-A6E95372781F}"/>
          </ac:picMkLst>
        </pc:picChg>
        <pc:picChg chg="mod">
          <ac:chgData name="Alison Marie Beck (1807271)" userId="S::1807271@student.uwtsd.ac.uk::0240527c-65b0-4430-9fee-960cf7f44cee" providerId="AD" clId="Web-{DA5CF2A9-D174-4182-98E3-2456E6AEE76C}" dt="2021-03-13T11:14:06.838" v="360" actId="1076"/>
          <ac:picMkLst>
            <pc:docMk/>
            <pc:sldMk cId="1032698154" sldId="259"/>
            <ac:picMk id="13" creationId="{6E1D0232-08D5-4C4A-99E0-F8EEA12E6481}"/>
          </ac:picMkLst>
        </pc:picChg>
        <pc:picChg chg="add del mod modCrop">
          <ac:chgData name="Alison Marie Beck (1807271)" userId="S::1807271@student.uwtsd.ac.uk::0240527c-65b0-4430-9fee-960cf7f44cee" providerId="AD" clId="Web-{DA5CF2A9-D174-4182-98E3-2456E6AEE76C}" dt="2021-03-13T11:39:18.040" v="539"/>
          <ac:picMkLst>
            <pc:docMk/>
            <pc:sldMk cId="1032698154" sldId="259"/>
            <ac:picMk id="80" creationId="{072A60F5-A085-4E27-8B9F-1FBAB88D0BBC}"/>
          </ac:picMkLst>
        </pc:picChg>
        <pc:picChg chg="add del mod">
          <ac:chgData name="Alison Marie Beck (1807271)" userId="S::1807271@student.uwtsd.ac.uk::0240527c-65b0-4430-9fee-960cf7f44cee" providerId="AD" clId="Web-{DA5CF2A9-D174-4182-98E3-2456E6AEE76C}" dt="2021-03-13T11:24:15.733" v="471"/>
          <ac:picMkLst>
            <pc:docMk/>
            <pc:sldMk cId="1032698154" sldId="259"/>
            <ac:picMk id="82" creationId="{2BB5EB13-2BAC-491F-B196-21EC6C50B022}"/>
          </ac:picMkLst>
        </pc:picChg>
        <pc:picChg chg="add del mod">
          <ac:chgData name="Alison Marie Beck (1807271)" userId="S::1807271@student.uwtsd.ac.uk::0240527c-65b0-4430-9fee-960cf7f44cee" providerId="AD" clId="Web-{DA5CF2A9-D174-4182-98E3-2456E6AEE76C}" dt="2021-03-13T11:35:08.503" v="537"/>
          <ac:picMkLst>
            <pc:docMk/>
            <pc:sldMk cId="1032698154" sldId="259"/>
            <ac:picMk id="739" creationId="{4960648E-A1FD-4FC1-AE24-A672E4C81323}"/>
          </ac:picMkLst>
        </pc:picChg>
        <pc:picChg chg="add del mod">
          <ac:chgData name="Alison Marie Beck (1807271)" userId="S::1807271@student.uwtsd.ac.uk::0240527c-65b0-4430-9fee-960cf7f44cee" providerId="AD" clId="Web-{DA5CF2A9-D174-4182-98E3-2456E6AEE76C}" dt="2021-03-13T11:40:03.087" v="547"/>
          <ac:picMkLst>
            <pc:docMk/>
            <pc:sldMk cId="1032698154" sldId="259"/>
            <ac:picMk id="745" creationId="{794F606B-8FEB-430B-9977-E4E3EA805167}"/>
          </ac:picMkLst>
        </pc:picChg>
        <pc:picChg chg="add mod">
          <ac:chgData name="Alison Marie Beck (1807271)" userId="S::1807271@student.uwtsd.ac.uk::0240527c-65b0-4430-9fee-960cf7f44cee" providerId="AD" clId="Web-{DA5CF2A9-D174-4182-98E3-2456E6AEE76C}" dt="2021-03-13T11:40:11.384" v="550" actId="1076"/>
          <ac:picMkLst>
            <pc:docMk/>
            <pc:sldMk cId="1032698154" sldId="259"/>
            <ac:picMk id="746" creationId="{D78F14EF-B6E1-4F23-AA41-23ADDDC65F88}"/>
          </ac:picMkLst>
        </pc:picChg>
      </pc:sldChg>
      <pc:sldChg chg="addSp delSp modSp">
        <pc:chgData name="Alison Marie Beck (1807271)" userId="S::1807271@student.uwtsd.ac.uk::0240527c-65b0-4430-9fee-960cf7f44cee" providerId="AD" clId="Web-{DA5CF2A9-D174-4182-98E3-2456E6AEE76C}" dt="2021-03-13T11:05:28.429" v="267" actId="1076"/>
        <pc:sldMkLst>
          <pc:docMk/>
          <pc:sldMk cId="3660108629" sldId="272"/>
        </pc:sldMkLst>
        <pc:spChg chg="mod">
          <ac:chgData name="Alison Marie Beck (1807271)" userId="S::1807271@student.uwtsd.ac.uk::0240527c-65b0-4430-9fee-960cf7f44cee" providerId="AD" clId="Web-{DA5CF2A9-D174-4182-98E3-2456E6AEE76C}" dt="2021-03-13T11:05:21.772" v="266" actId="1076"/>
          <ac:spMkLst>
            <pc:docMk/>
            <pc:sldMk cId="3660108629" sldId="272"/>
            <ac:spMk id="2" creationId="{085FFE79-2EC0-4EB1-8935-3D0BA7B4C70A}"/>
          </ac:spMkLst>
        </pc:spChg>
        <pc:spChg chg="add del mod ord">
          <ac:chgData name="Alison Marie Beck (1807271)" userId="S::1807271@student.uwtsd.ac.uk::0240527c-65b0-4430-9fee-960cf7f44cee" providerId="AD" clId="Web-{DA5CF2A9-D174-4182-98E3-2456E6AEE76C}" dt="2021-03-13T10:55:46.121" v="143"/>
          <ac:spMkLst>
            <pc:docMk/>
            <pc:sldMk cId="3660108629" sldId="272"/>
            <ac:spMk id="3" creationId="{F9FBE8D8-10FB-4AE7-9022-2E971DAFB4C4}"/>
          </ac:spMkLst>
        </pc:spChg>
        <pc:spChg chg="mod">
          <ac:chgData name="Alison Marie Beck (1807271)" userId="S::1807271@student.uwtsd.ac.uk::0240527c-65b0-4430-9fee-960cf7f44cee" providerId="AD" clId="Web-{DA5CF2A9-D174-4182-98E3-2456E6AEE76C}" dt="2021-03-13T10:56:00.465" v="145" actId="1076"/>
          <ac:spMkLst>
            <pc:docMk/>
            <pc:sldMk cId="3660108629" sldId="272"/>
            <ac:spMk id="5" creationId="{403B9194-1338-472D-90BA-76D0BC88A40F}"/>
          </ac:spMkLst>
        </pc:spChg>
        <pc:spChg chg="del mod">
          <ac:chgData name="Alison Marie Beck (1807271)" userId="S::1807271@student.uwtsd.ac.uk::0240527c-65b0-4430-9fee-960cf7f44cee" providerId="AD" clId="Web-{DA5CF2A9-D174-4182-98E3-2456E6AEE76C}" dt="2021-03-13T10:55:42.730" v="141"/>
          <ac:spMkLst>
            <pc:docMk/>
            <pc:sldMk cId="3660108629" sldId="272"/>
            <ac:spMk id="7" creationId="{74B86379-50CA-49BA-A34A-D04E7A905DE7}"/>
          </ac:spMkLst>
        </pc:spChg>
        <pc:spChg chg="add del mod">
          <ac:chgData name="Alison Marie Beck (1807271)" userId="S::1807271@student.uwtsd.ac.uk::0240527c-65b0-4430-9fee-960cf7f44cee" providerId="AD" clId="Web-{DA5CF2A9-D174-4182-98E3-2456E6AEE76C}" dt="2021-03-13T10:47:02.352" v="46"/>
          <ac:spMkLst>
            <pc:docMk/>
            <pc:sldMk cId="3660108629" sldId="272"/>
            <ac:spMk id="8" creationId="{4B74A698-5A68-4771-AD25-92379B56293D}"/>
          </ac:spMkLst>
        </pc:spChg>
        <pc:spChg chg="del mod">
          <ac:chgData name="Alison Marie Beck (1807271)" userId="S::1807271@student.uwtsd.ac.uk::0240527c-65b0-4430-9fee-960cf7f44cee" providerId="AD" clId="Web-{DA5CF2A9-D174-4182-98E3-2456E6AEE76C}" dt="2021-03-13T10:55:38.824" v="139"/>
          <ac:spMkLst>
            <pc:docMk/>
            <pc:sldMk cId="3660108629" sldId="272"/>
            <ac:spMk id="9" creationId="{8338EEB6-E20B-4E53-80DE-4A436D1B1071}"/>
          </ac:spMkLst>
        </pc:spChg>
        <pc:spChg chg="mod">
          <ac:chgData name="Alison Marie Beck (1807271)" userId="S::1807271@student.uwtsd.ac.uk::0240527c-65b0-4430-9fee-960cf7f44cee" providerId="AD" clId="Web-{DA5CF2A9-D174-4182-98E3-2456E6AEE76C}" dt="2021-03-13T11:03:52.147" v="255" actId="1076"/>
          <ac:spMkLst>
            <pc:docMk/>
            <pc:sldMk cId="3660108629" sldId="272"/>
            <ac:spMk id="11" creationId="{E224A662-29A3-415E-B5B6-D447B0BE18CC}"/>
          </ac:spMkLst>
        </pc:spChg>
        <pc:spChg chg="add del mod">
          <ac:chgData name="Alison Marie Beck (1807271)" userId="S::1807271@student.uwtsd.ac.uk::0240527c-65b0-4430-9fee-960cf7f44cee" providerId="AD" clId="Web-{DA5CF2A9-D174-4182-98E3-2456E6AEE76C}" dt="2021-03-13T10:55:34.042" v="137"/>
          <ac:spMkLst>
            <pc:docMk/>
            <pc:sldMk cId="3660108629" sldId="272"/>
            <ac:spMk id="12" creationId="{DFA283FD-9FB5-48BD-A600-8FE870731E4D}"/>
          </ac:spMkLst>
        </pc:spChg>
        <pc:spChg chg="mod">
          <ac:chgData name="Alison Marie Beck (1807271)" userId="S::1807271@student.uwtsd.ac.uk::0240527c-65b0-4430-9fee-960cf7f44cee" providerId="AD" clId="Web-{DA5CF2A9-D174-4182-98E3-2456E6AEE76C}" dt="2021-03-13T11:05:28.429" v="267" actId="1076"/>
          <ac:spMkLst>
            <pc:docMk/>
            <pc:sldMk cId="3660108629" sldId="272"/>
            <ac:spMk id="17" creationId="{D4D2D120-2212-48D1-A05B-07FAA9A4B6BE}"/>
          </ac:spMkLst>
        </pc:spChg>
        <pc:spChg chg="add mod">
          <ac:chgData name="Alison Marie Beck (1807271)" userId="S::1807271@student.uwtsd.ac.uk::0240527c-65b0-4430-9fee-960cf7f44cee" providerId="AD" clId="Web-{DA5CF2A9-D174-4182-98E3-2456E6AEE76C}" dt="2021-03-13T10:58:48.997" v="174" actId="1076"/>
          <ac:spMkLst>
            <pc:docMk/>
            <pc:sldMk cId="3660108629" sldId="272"/>
            <ac:spMk id="19" creationId="{245A47CD-171A-4BE5-B383-CB8F7C620E3A}"/>
          </ac:spMkLst>
        </pc:spChg>
        <pc:spChg chg="add mod">
          <ac:chgData name="Alison Marie Beck (1807271)" userId="S::1807271@student.uwtsd.ac.uk::0240527c-65b0-4430-9fee-960cf7f44cee" providerId="AD" clId="Web-{DA5CF2A9-D174-4182-98E3-2456E6AEE76C}" dt="2021-03-13T11:01:23.958" v="228" actId="20577"/>
          <ac:spMkLst>
            <pc:docMk/>
            <pc:sldMk cId="3660108629" sldId="272"/>
            <ac:spMk id="20" creationId="{0B70CB3A-B148-48DB-B425-4DC4D9C6EB60}"/>
          </ac:spMkLst>
        </pc:spChg>
        <pc:spChg chg="add mod">
          <ac:chgData name="Alison Marie Beck (1807271)" userId="S::1807271@student.uwtsd.ac.uk::0240527c-65b0-4430-9fee-960cf7f44cee" providerId="AD" clId="Web-{DA5CF2A9-D174-4182-98E3-2456E6AEE76C}" dt="2021-03-13T10:59:02.451" v="177" actId="1076"/>
          <ac:spMkLst>
            <pc:docMk/>
            <pc:sldMk cId="3660108629" sldId="272"/>
            <ac:spMk id="21" creationId="{DC118F9C-2E8C-40DC-B1D8-487E80E43A30}"/>
          </ac:spMkLst>
        </pc:spChg>
        <pc:spChg chg="add mod">
          <ac:chgData name="Alison Marie Beck (1807271)" userId="S::1807271@student.uwtsd.ac.uk::0240527c-65b0-4430-9fee-960cf7f44cee" providerId="AD" clId="Web-{DA5CF2A9-D174-4182-98E3-2456E6AEE76C}" dt="2021-03-13T10:59:12.451" v="178" actId="1076"/>
          <ac:spMkLst>
            <pc:docMk/>
            <pc:sldMk cId="3660108629" sldId="272"/>
            <ac:spMk id="22" creationId="{24128EA7-932A-4E00-B292-AE0681711178}"/>
          </ac:spMkLst>
        </pc:spChg>
        <pc:spChg chg="add mod">
          <ac:chgData name="Alison Marie Beck (1807271)" userId="S::1807271@student.uwtsd.ac.uk::0240527c-65b0-4430-9fee-960cf7f44cee" providerId="AD" clId="Web-{DA5CF2A9-D174-4182-98E3-2456E6AEE76C}" dt="2021-03-13T10:59:17.763" v="179" actId="1076"/>
          <ac:spMkLst>
            <pc:docMk/>
            <pc:sldMk cId="3660108629" sldId="272"/>
            <ac:spMk id="23" creationId="{E295303F-1D39-4275-B59E-15C3A3D8A34A}"/>
          </ac:spMkLst>
        </pc:spChg>
        <pc:spChg chg="add mod">
          <ac:chgData name="Alison Marie Beck (1807271)" userId="S::1807271@student.uwtsd.ac.uk::0240527c-65b0-4430-9fee-960cf7f44cee" providerId="AD" clId="Web-{DA5CF2A9-D174-4182-98E3-2456E6AEE76C}" dt="2021-03-13T10:57:59.185" v="168" actId="1076"/>
          <ac:spMkLst>
            <pc:docMk/>
            <pc:sldMk cId="3660108629" sldId="272"/>
            <ac:spMk id="24" creationId="{FC069695-0BA6-4D36-92E2-69D27D58B95D}"/>
          </ac:spMkLst>
        </pc:spChg>
        <pc:spChg chg="add del">
          <ac:chgData name="Alison Marie Beck (1807271)" userId="S::1807271@student.uwtsd.ac.uk::0240527c-65b0-4430-9fee-960cf7f44cee" providerId="AD" clId="Web-{DA5CF2A9-D174-4182-98E3-2456E6AEE76C}" dt="2021-03-13T10:59:49.191" v="185"/>
          <ac:spMkLst>
            <pc:docMk/>
            <pc:sldMk cId="3660108629" sldId="272"/>
            <ac:spMk id="26" creationId="{48314EC0-E574-4765-958F-37003681101D}"/>
          </ac:spMkLst>
        </pc:spChg>
        <pc:spChg chg="add mod">
          <ac:chgData name="Alison Marie Beck (1807271)" userId="S::1807271@student.uwtsd.ac.uk::0240527c-65b0-4430-9fee-960cf7f44cee" providerId="AD" clId="Web-{DA5CF2A9-D174-4182-98E3-2456E6AEE76C}" dt="2021-03-13T11:04:00.569" v="256" actId="1076"/>
          <ac:spMkLst>
            <pc:docMk/>
            <pc:sldMk cId="3660108629" sldId="272"/>
            <ac:spMk id="31" creationId="{157048F6-0162-440D-A718-4B4B429DFA25}"/>
          </ac:spMkLst>
        </pc:spChg>
        <pc:spChg chg="add mod">
          <ac:chgData name="Alison Marie Beck (1807271)" userId="S::1807271@student.uwtsd.ac.uk::0240527c-65b0-4430-9fee-960cf7f44cee" providerId="AD" clId="Web-{DA5CF2A9-D174-4182-98E3-2456E6AEE76C}" dt="2021-03-13T11:04:08.631" v="257" actId="1076"/>
          <ac:spMkLst>
            <pc:docMk/>
            <pc:sldMk cId="3660108629" sldId="272"/>
            <ac:spMk id="32" creationId="{E1808749-3598-43AA-ABA6-C3083901CA38}"/>
          </ac:spMkLst>
        </pc:spChg>
        <pc:spChg chg="add">
          <ac:chgData name="Alison Marie Beck (1807271)" userId="S::1807271@student.uwtsd.ac.uk::0240527c-65b0-4430-9fee-960cf7f44cee" providerId="AD" clId="Web-{DA5CF2A9-D174-4182-98E3-2456E6AEE76C}" dt="2021-03-13T11:01:55.677" v="236"/>
          <ac:spMkLst>
            <pc:docMk/>
            <pc:sldMk cId="3660108629" sldId="272"/>
            <ac:spMk id="33" creationId="{0AA06C67-66D7-4525-A5FE-B3D7FA3DD242}"/>
          </ac:spMkLst>
        </pc:spChg>
        <pc:spChg chg="add mod">
          <ac:chgData name="Alison Marie Beck (1807271)" userId="S::1807271@student.uwtsd.ac.uk::0240527c-65b0-4430-9fee-960cf7f44cee" providerId="AD" clId="Web-{DA5CF2A9-D174-4182-98E3-2456E6AEE76C}" dt="2021-03-13T11:04:15.616" v="258" actId="1076"/>
          <ac:spMkLst>
            <pc:docMk/>
            <pc:sldMk cId="3660108629" sldId="272"/>
            <ac:spMk id="34" creationId="{0AA06C67-66D7-4525-A5FE-B3D7FA3DD242}"/>
          </ac:spMkLst>
        </pc:spChg>
        <pc:spChg chg="add mod">
          <ac:chgData name="Alison Marie Beck (1807271)" userId="S::1807271@student.uwtsd.ac.uk::0240527c-65b0-4430-9fee-960cf7f44cee" providerId="AD" clId="Web-{DA5CF2A9-D174-4182-98E3-2456E6AEE76C}" dt="2021-03-13T11:04:24.069" v="259" actId="1076"/>
          <ac:spMkLst>
            <pc:docMk/>
            <pc:sldMk cId="3660108629" sldId="272"/>
            <ac:spMk id="35" creationId="{54811152-3067-4A5B-96AA-21030FEFDA4B}"/>
          </ac:spMkLst>
        </pc:spChg>
        <pc:spChg chg="add mod">
          <ac:chgData name="Alison Marie Beck (1807271)" userId="S::1807271@student.uwtsd.ac.uk::0240527c-65b0-4430-9fee-960cf7f44cee" providerId="AD" clId="Web-{DA5CF2A9-D174-4182-98E3-2456E6AEE76C}" dt="2021-03-13T11:05:21.241" v="262" actId="1076"/>
          <ac:spMkLst>
            <pc:docMk/>
            <pc:sldMk cId="3660108629" sldId="272"/>
            <ac:spMk id="36" creationId="{117D24A0-9DB9-4BA7-83C8-105B63CC1481}"/>
          </ac:spMkLst>
        </pc:spChg>
        <pc:spChg chg="add mod">
          <ac:chgData name="Alison Marie Beck (1807271)" userId="S::1807271@student.uwtsd.ac.uk::0240527c-65b0-4430-9fee-960cf7f44cee" providerId="AD" clId="Web-{DA5CF2A9-D174-4182-98E3-2456E6AEE76C}" dt="2021-03-13T11:05:21.350" v="263" actId="1076"/>
          <ac:spMkLst>
            <pc:docMk/>
            <pc:sldMk cId="3660108629" sldId="272"/>
            <ac:spMk id="37" creationId="{51579220-DE67-44A5-96DD-BCD1625B6053}"/>
          </ac:spMkLst>
        </pc:spChg>
        <pc:spChg chg="add del">
          <ac:chgData name="Alison Marie Beck (1807271)" userId="S::1807271@student.uwtsd.ac.uk::0240527c-65b0-4430-9fee-960cf7f44cee" providerId="AD" clId="Web-{DA5CF2A9-D174-4182-98E3-2456E6AEE76C}" dt="2021-03-13T11:03:07.084" v="247"/>
          <ac:spMkLst>
            <pc:docMk/>
            <pc:sldMk cId="3660108629" sldId="272"/>
            <ac:spMk id="38" creationId="{51579220-DE67-44A5-96DD-BCD1625B6053}"/>
          </ac:spMkLst>
        </pc:spChg>
        <pc:spChg chg="add mod">
          <ac:chgData name="Alison Marie Beck (1807271)" userId="S::1807271@student.uwtsd.ac.uk::0240527c-65b0-4430-9fee-960cf7f44cee" providerId="AD" clId="Web-{DA5CF2A9-D174-4182-98E3-2456E6AEE76C}" dt="2021-03-13T11:03:26.178" v="250" actId="20577"/>
          <ac:spMkLst>
            <pc:docMk/>
            <pc:sldMk cId="3660108629" sldId="272"/>
            <ac:spMk id="40" creationId="{35C4F570-63E1-42F9-9D34-ED7605336AFF}"/>
          </ac:spMkLst>
        </pc:spChg>
        <pc:picChg chg="mod">
          <ac:chgData name="Alison Marie Beck (1807271)" userId="S::1807271@student.uwtsd.ac.uk::0240527c-65b0-4430-9fee-960cf7f44cee" providerId="AD" clId="Web-{DA5CF2A9-D174-4182-98E3-2456E6AEE76C}" dt="2021-03-13T10:56:03.527" v="146" actId="1076"/>
          <ac:picMkLst>
            <pc:docMk/>
            <pc:sldMk cId="3660108629" sldId="272"/>
            <ac:picMk id="4" creationId="{BD343731-367D-4ECC-A0C3-441A642EDA12}"/>
          </ac:picMkLst>
        </pc:picChg>
        <pc:picChg chg="del">
          <ac:chgData name="Alison Marie Beck (1807271)" userId="S::1807271@student.uwtsd.ac.uk::0240527c-65b0-4430-9fee-960cf7f44cee" providerId="AD" clId="Web-{DA5CF2A9-D174-4182-98E3-2456E6AEE76C}" dt="2021-03-13T10:55:43.886" v="142"/>
          <ac:picMkLst>
            <pc:docMk/>
            <pc:sldMk cId="3660108629" sldId="272"/>
            <ac:picMk id="6" creationId="{AB647CEE-F246-40E9-B7A6-2126943F371D}"/>
          </ac:picMkLst>
        </pc:picChg>
        <pc:picChg chg="add del mod modCrop">
          <ac:chgData name="Alison Marie Beck (1807271)" userId="S::1807271@student.uwtsd.ac.uk::0240527c-65b0-4430-9fee-960cf7f44cee" providerId="AD" clId="Web-{DA5CF2A9-D174-4182-98E3-2456E6AEE76C}" dt="2021-03-13T10:49:31.337" v="63"/>
          <ac:picMkLst>
            <pc:docMk/>
            <pc:sldMk cId="3660108629" sldId="272"/>
            <ac:picMk id="14" creationId="{3CCFC40C-7FBB-4011-B605-A980D552EE3F}"/>
          </ac:picMkLst>
        </pc:picChg>
        <pc:picChg chg="mod">
          <ac:chgData name="Alison Marie Beck (1807271)" userId="S::1807271@student.uwtsd.ac.uk::0240527c-65b0-4430-9fee-960cf7f44cee" providerId="AD" clId="Web-{DA5CF2A9-D174-4182-98E3-2456E6AEE76C}" dt="2021-03-13T11:01:29.068" v="230" actId="1076"/>
          <ac:picMkLst>
            <pc:docMk/>
            <pc:sldMk cId="3660108629" sldId="272"/>
            <ac:picMk id="15" creationId="{F4D76ACE-6C60-4797-B8B2-A2BB9010692C}"/>
          </ac:picMkLst>
        </pc:picChg>
        <pc:picChg chg="mod">
          <ac:chgData name="Alison Marie Beck (1807271)" userId="S::1807271@student.uwtsd.ac.uk::0240527c-65b0-4430-9fee-960cf7f44cee" providerId="AD" clId="Web-{DA5CF2A9-D174-4182-98E3-2456E6AEE76C}" dt="2021-03-13T10:56:18.793" v="148" actId="1076"/>
          <ac:picMkLst>
            <pc:docMk/>
            <pc:sldMk cId="3660108629" sldId="272"/>
            <ac:picMk id="16" creationId="{313668E5-353B-45DA-81A6-763CBBD853D4}"/>
          </ac:picMkLst>
        </pc:picChg>
        <pc:picChg chg="add del mod modCrop">
          <ac:chgData name="Alison Marie Beck (1807271)" userId="S::1807271@student.uwtsd.ac.uk::0240527c-65b0-4430-9fee-960cf7f44cee" providerId="AD" clId="Web-{DA5CF2A9-D174-4182-98E3-2456E6AEE76C}" dt="2021-03-13T10:54:47.948" v="131"/>
          <ac:picMkLst>
            <pc:docMk/>
            <pc:sldMk cId="3660108629" sldId="272"/>
            <ac:picMk id="18" creationId="{170DF5E0-7043-42DE-8C83-B43E55AC0423}"/>
          </ac:picMkLst>
        </pc:picChg>
        <pc:picChg chg="add mod">
          <ac:chgData name="Alison Marie Beck (1807271)" userId="S::1807271@student.uwtsd.ac.uk::0240527c-65b0-4430-9fee-960cf7f44cee" providerId="AD" clId="Web-{DA5CF2A9-D174-4182-98E3-2456E6AEE76C}" dt="2021-03-13T10:59:37.144" v="182" actId="1076"/>
          <ac:picMkLst>
            <pc:docMk/>
            <pc:sldMk cId="3660108629" sldId="272"/>
            <ac:picMk id="25" creationId="{9FFAA273-BF57-42E2-97CE-8E161937E750}"/>
          </ac:picMkLst>
        </pc:picChg>
        <pc:picChg chg="add mod">
          <ac:chgData name="Alison Marie Beck (1807271)" userId="S::1807271@student.uwtsd.ac.uk::0240527c-65b0-4430-9fee-960cf7f44cee" providerId="AD" clId="Web-{DA5CF2A9-D174-4182-98E3-2456E6AEE76C}" dt="2021-03-13T11:00:04.738" v="189" actId="1076"/>
          <ac:picMkLst>
            <pc:docMk/>
            <pc:sldMk cId="3660108629" sldId="272"/>
            <ac:picMk id="27" creationId="{6C5D26A8-3CB2-46A8-83DD-AB9E8383A545}"/>
          </ac:picMkLst>
        </pc:picChg>
        <pc:picChg chg="add mod">
          <ac:chgData name="Alison Marie Beck (1807271)" userId="S::1807271@student.uwtsd.ac.uk::0240527c-65b0-4430-9fee-960cf7f44cee" providerId="AD" clId="Web-{DA5CF2A9-D174-4182-98E3-2456E6AEE76C}" dt="2021-03-13T11:00:20.566" v="192" actId="1076"/>
          <ac:picMkLst>
            <pc:docMk/>
            <pc:sldMk cId="3660108629" sldId="272"/>
            <ac:picMk id="28" creationId="{8834E6F4-AAC6-4572-8A6E-C5128D2721A7}"/>
          </ac:picMkLst>
        </pc:picChg>
        <pc:picChg chg="add mod">
          <ac:chgData name="Alison Marie Beck (1807271)" userId="S::1807271@student.uwtsd.ac.uk::0240527c-65b0-4430-9fee-960cf7f44cee" providerId="AD" clId="Web-{DA5CF2A9-D174-4182-98E3-2456E6AEE76C}" dt="2021-03-13T11:00:33.880" v="195" actId="1076"/>
          <ac:picMkLst>
            <pc:docMk/>
            <pc:sldMk cId="3660108629" sldId="272"/>
            <ac:picMk id="29" creationId="{36D1098D-127E-4365-B813-8C9297E22346}"/>
          </ac:picMkLst>
        </pc:picChg>
        <pc:picChg chg="add mod">
          <ac:chgData name="Alison Marie Beck (1807271)" userId="S::1807271@student.uwtsd.ac.uk::0240527c-65b0-4430-9fee-960cf7f44cee" providerId="AD" clId="Web-{DA5CF2A9-D174-4182-98E3-2456E6AEE76C}" dt="2021-03-13T11:00:49.911" v="198" actId="1076"/>
          <ac:picMkLst>
            <pc:docMk/>
            <pc:sldMk cId="3660108629" sldId="272"/>
            <ac:picMk id="30" creationId="{2CCAAFBB-3402-47B2-AF83-4A8065CBC92A}"/>
          </ac:picMkLst>
        </pc:picChg>
      </pc:sldChg>
      <pc:sldChg chg="addSp delSp add del replId">
        <pc:chgData name="Alison Marie Beck (1807271)" userId="S::1807271@student.uwtsd.ac.uk::0240527c-65b0-4430-9fee-960cf7f44cee" providerId="AD" clId="Web-{DA5CF2A9-D174-4182-98E3-2456E6AEE76C}" dt="2021-03-13T11:44:13.385" v="572"/>
        <pc:sldMkLst>
          <pc:docMk/>
          <pc:sldMk cId="826858529" sldId="280"/>
        </pc:sldMkLst>
        <pc:spChg chg="del">
          <ac:chgData name="Alison Marie Beck (1807271)" userId="S::1807271@student.uwtsd.ac.uk::0240527c-65b0-4430-9fee-960cf7f44cee" providerId="AD" clId="Web-{DA5CF2A9-D174-4182-98E3-2456E6AEE76C}" dt="2021-03-13T11:06:09.647" v="272"/>
          <ac:spMkLst>
            <pc:docMk/>
            <pc:sldMk cId="826858529" sldId="280"/>
            <ac:spMk id="3" creationId="{F9FBE8D8-10FB-4AE7-9022-2E971DAFB4C4}"/>
          </ac:spMkLst>
        </pc:spChg>
        <pc:spChg chg="del">
          <ac:chgData name="Alison Marie Beck (1807271)" userId="S::1807271@student.uwtsd.ac.uk::0240527c-65b0-4430-9fee-960cf7f44cee" providerId="AD" clId="Web-{DA5CF2A9-D174-4182-98E3-2456E6AEE76C}" dt="2021-03-13T11:06:55.038" v="280"/>
          <ac:spMkLst>
            <pc:docMk/>
            <pc:sldMk cId="826858529" sldId="280"/>
            <ac:spMk id="7" creationId="{74B86379-50CA-49BA-A34A-D04E7A905DE7}"/>
          </ac:spMkLst>
        </pc:spChg>
        <pc:spChg chg="del">
          <ac:chgData name="Alison Marie Beck (1807271)" userId="S::1807271@student.uwtsd.ac.uk::0240527c-65b0-4430-9fee-960cf7f44cee" providerId="AD" clId="Web-{DA5CF2A9-D174-4182-98E3-2456E6AEE76C}" dt="2021-03-13T11:07:45.586" v="295"/>
          <ac:spMkLst>
            <pc:docMk/>
            <pc:sldMk cId="826858529" sldId="280"/>
            <ac:spMk id="9" creationId="{8338EEB6-E20B-4E53-80DE-4A436D1B1071}"/>
          </ac:spMkLst>
        </pc:spChg>
        <pc:spChg chg="add del">
          <ac:chgData name="Alison Marie Beck (1807271)" userId="S::1807271@student.uwtsd.ac.uk::0240527c-65b0-4430-9fee-960cf7f44cee" providerId="AD" clId="Web-{DA5CF2A9-D174-4182-98E3-2456E6AEE76C}" dt="2021-03-13T11:06:46.429" v="278"/>
          <ac:spMkLst>
            <pc:docMk/>
            <pc:sldMk cId="826858529" sldId="280"/>
            <ac:spMk id="12" creationId="{DFA283FD-9FB5-48BD-A600-8FE870731E4D}"/>
          </ac:spMkLst>
        </pc:spChg>
        <pc:picChg chg="del">
          <ac:chgData name="Alison Marie Beck (1807271)" userId="S::1807271@student.uwtsd.ac.uk::0240527c-65b0-4430-9fee-960cf7f44cee" providerId="AD" clId="Web-{DA5CF2A9-D174-4182-98E3-2456E6AEE76C}" dt="2021-03-13T11:07:03.679" v="282"/>
          <ac:picMkLst>
            <pc:docMk/>
            <pc:sldMk cId="826858529" sldId="280"/>
            <ac:picMk id="6" creationId="{AB647CEE-F246-40E9-B7A6-2126943F371D}"/>
          </ac:picMkLst>
        </pc:picChg>
      </pc:sldChg>
      <pc:sldChg chg="addSp delSp modSp add replId">
        <pc:chgData name="Alison Marie Beck (1807271)" userId="S::1807271@student.uwtsd.ac.uk::0240527c-65b0-4430-9fee-960cf7f44cee" providerId="AD" clId="Web-{DA5CF2A9-D174-4182-98E3-2456E6AEE76C}" dt="2021-03-13T11:43:48.026" v="571" actId="1076"/>
        <pc:sldMkLst>
          <pc:docMk/>
          <pc:sldMk cId="3611691635" sldId="281"/>
        </pc:sldMkLst>
        <pc:spChg chg="del mod">
          <ac:chgData name="Alison Marie Beck (1807271)" userId="S::1807271@student.uwtsd.ac.uk::0240527c-65b0-4430-9fee-960cf7f44cee" providerId="AD" clId="Web-{DA5CF2A9-D174-4182-98E3-2456E6AEE76C}" dt="2021-03-13T11:16:09.792" v="383"/>
          <ac:spMkLst>
            <pc:docMk/>
            <pc:sldMk cId="3611691635" sldId="281"/>
            <ac:spMk id="2" creationId="{0F7F722C-ABAE-4DE5-B4C7-BA3DD0D21FC5}"/>
          </ac:spMkLst>
        </pc:spChg>
        <pc:spChg chg="del">
          <ac:chgData name="Alison Marie Beck (1807271)" userId="S::1807271@student.uwtsd.ac.uk::0240527c-65b0-4430-9fee-960cf7f44cee" providerId="AD" clId="Web-{DA5CF2A9-D174-4182-98E3-2456E6AEE76C}" dt="2021-03-13T10:57:30.262" v="160"/>
          <ac:spMkLst>
            <pc:docMk/>
            <pc:sldMk cId="3611691635" sldId="281"/>
            <ac:spMk id="3" creationId="{346B168A-7E90-43F8-B3E0-2A6562330EA1}"/>
          </ac:spMkLst>
        </pc:spChg>
        <pc:spChg chg="del">
          <ac:chgData name="Alison Marie Beck (1807271)" userId="S::1807271@student.uwtsd.ac.uk::0240527c-65b0-4430-9fee-960cf7f44cee" providerId="AD" clId="Web-{DA5CF2A9-D174-4182-98E3-2456E6AEE76C}" dt="2021-03-13T11:01:37.193" v="231"/>
          <ac:spMkLst>
            <pc:docMk/>
            <pc:sldMk cId="3611691635" sldId="281"/>
            <ac:spMk id="4" creationId="{06EB538C-38DB-425C-9829-FDAFDFA0633D}"/>
          </ac:spMkLst>
        </pc:spChg>
        <pc:spChg chg="del">
          <ac:chgData name="Alison Marie Beck (1807271)" userId="S::1807271@student.uwtsd.ac.uk::0240527c-65b0-4430-9fee-960cf7f44cee" providerId="AD" clId="Web-{DA5CF2A9-D174-4182-98E3-2456E6AEE76C}" dt="2021-03-13T10:57:40.872" v="163"/>
          <ac:spMkLst>
            <pc:docMk/>
            <pc:sldMk cId="3611691635" sldId="281"/>
            <ac:spMk id="6" creationId="{6C12C565-E5E3-4757-8F21-5293C9B9B466}"/>
          </ac:spMkLst>
        </pc:spChg>
        <pc:spChg chg="mod">
          <ac:chgData name="Alison Marie Beck (1807271)" userId="S::1807271@student.uwtsd.ac.uk::0240527c-65b0-4430-9fee-960cf7f44cee" providerId="AD" clId="Web-{DA5CF2A9-D174-4182-98E3-2456E6AEE76C}" dt="2021-03-13T11:19:54.700" v="454" actId="1076"/>
          <ac:spMkLst>
            <pc:docMk/>
            <pc:sldMk cId="3611691635" sldId="281"/>
            <ac:spMk id="7" creationId="{4CE927D5-494A-497F-83A3-566921EE6695}"/>
          </ac:spMkLst>
        </pc:spChg>
        <pc:spChg chg="del">
          <ac:chgData name="Alison Marie Beck (1807271)" userId="S::1807271@student.uwtsd.ac.uk::0240527c-65b0-4430-9fee-960cf7f44cee" providerId="AD" clId="Web-{DA5CF2A9-D174-4182-98E3-2456E6AEE76C}" dt="2021-03-13T10:57:51.060" v="166"/>
          <ac:spMkLst>
            <pc:docMk/>
            <pc:sldMk cId="3611691635" sldId="281"/>
            <ac:spMk id="8" creationId="{DB593D1A-5A0F-45AC-9847-4E2455453F92}"/>
          </ac:spMkLst>
        </pc:spChg>
        <pc:spChg chg="del">
          <ac:chgData name="Alison Marie Beck (1807271)" userId="S::1807271@student.uwtsd.ac.uk::0240527c-65b0-4430-9fee-960cf7f44cee" providerId="AD" clId="Web-{DA5CF2A9-D174-4182-98E3-2456E6AEE76C}" dt="2021-03-13T10:57:20.543" v="157"/>
          <ac:spMkLst>
            <pc:docMk/>
            <pc:sldMk cId="3611691635" sldId="281"/>
            <ac:spMk id="10" creationId="{E3916E58-C6B8-4AA8-85F1-1153EB7EC449}"/>
          </ac:spMkLst>
        </pc:spChg>
        <pc:spChg chg="del">
          <ac:chgData name="Alison Marie Beck (1807271)" userId="S::1807271@student.uwtsd.ac.uk::0240527c-65b0-4430-9fee-960cf7f44cee" providerId="AD" clId="Web-{DA5CF2A9-D174-4182-98E3-2456E6AEE76C}" dt="2021-03-13T11:02:31.990" v="242"/>
          <ac:spMkLst>
            <pc:docMk/>
            <pc:sldMk cId="3611691635" sldId="281"/>
            <ac:spMk id="14" creationId="{B610EE8C-5C2D-4D57-8343-49ADD28218DE}"/>
          </ac:spMkLst>
        </pc:spChg>
        <pc:spChg chg="del mod ord">
          <ac:chgData name="Alison Marie Beck (1807271)" userId="S::1807271@student.uwtsd.ac.uk::0240527c-65b0-4430-9fee-960cf7f44cee" providerId="AD" clId="Web-{DA5CF2A9-D174-4182-98E3-2456E6AEE76C}" dt="2021-03-13T11:15:44.011" v="367"/>
          <ac:spMkLst>
            <pc:docMk/>
            <pc:sldMk cId="3611691635" sldId="281"/>
            <ac:spMk id="15" creationId="{1C8E6C6C-2E41-4E6D-910D-69EDE3C33F8C}"/>
          </ac:spMkLst>
        </pc:spChg>
        <pc:spChg chg="del mod">
          <ac:chgData name="Alison Marie Beck (1807271)" userId="S::1807271@student.uwtsd.ac.uk::0240527c-65b0-4430-9fee-960cf7f44cee" providerId="AD" clId="Web-{DA5CF2A9-D174-4182-98E3-2456E6AEE76C}" dt="2021-03-13T11:15:34.042" v="364"/>
          <ac:spMkLst>
            <pc:docMk/>
            <pc:sldMk cId="3611691635" sldId="281"/>
            <ac:spMk id="16" creationId="{BF22712D-9C5E-45BA-BB87-0783F64E364C}"/>
          </ac:spMkLst>
        </pc:spChg>
        <pc:spChg chg="del">
          <ac:chgData name="Alison Marie Beck (1807271)" userId="S::1807271@student.uwtsd.ac.uk::0240527c-65b0-4430-9fee-960cf7f44cee" providerId="AD" clId="Web-{DA5CF2A9-D174-4182-98E3-2456E6AEE76C}" dt="2021-03-13T10:56:55.543" v="151"/>
          <ac:spMkLst>
            <pc:docMk/>
            <pc:sldMk cId="3611691635" sldId="281"/>
            <ac:spMk id="17" creationId="{050B9239-50D8-40CB-93EB-1C238269DD9C}"/>
          </ac:spMkLst>
        </pc:spChg>
        <pc:spChg chg="del">
          <ac:chgData name="Alison Marie Beck (1807271)" userId="S::1807271@student.uwtsd.ac.uk::0240527c-65b0-4430-9fee-960cf7f44cee" providerId="AD" clId="Web-{DA5CF2A9-D174-4182-98E3-2456E6AEE76C}" dt="2021-03-13T10:57:06.762" v="154"/>
          <ac:spMkLst>
            <pc:docMk/>
            <pc:sldMk cId="3611691635" sldId="281"/>
            <ac:spMk id="20" creationId="{31556A71-83CC-484D-ADF3-1199D76417D8}"/>
          </ac:spMkLst>
        </pc:spChg>
        <pc:spChg chg="add mod">
          <ac:chgData name="Alison Marie Beck (1807271)" userId="S::1807271@student.uwtsd.ac.uk::0240527c-65b0-4430-9fee-960cf7f44cee" providerId="AD" clId="Web-{DA5CF2A9-D174-4182-98E3-2456E6AEE76C}" dt="2021-03-13T11:12:33.916" v="341" actId="1076"/>
          <ac:spMkLst>
            <pc:docMk/>
            <pc:sldMk cId="3611691635" sldId="281"/>
            <ac:spMk id="21" creationId="{B597E238-FD72-4BF8-8F5A-6F7974E0B6E0}"/>
          </ac:spMkLst>
        </pc:spChg>
        <pc:spChg chg="add mod">
          <ac:chgData name="Alison Marie Beck (1807271)" userId="S::1807271@student.uwtsd.ac.uk::0240527c-65b0-4430-9fee-960cf7f44cee" providerId="AD" clId="Web-{DA5CF2A9-D174-4182-98E3-2456E6AEE76C}" dt="2021-03-13T11:43:37.119" v="568" actId="20577"/>
          <ac:spMkLst>
            <pc:docMk/>
            <pc:sldMk cId="3611691635" sldId="281"/>
            <ac:spMk id="22" creationId="{ED14A004-067A-487D-8ED0-56AD19A1775A}"/>
          </ac:spMkLst>
        </pc:spChg>
        <pc:spChg chg="del">
          <ac:chgData name="Alison Marie Beck (1807271)" userId="S::1807271@student.uwtsd.ac.uk::0240527c-65b0-4430-9fee-960cf7f44cee" providerId="AD" clId="Web-{DA5CF2A9-D174-4182-98E3-2456E6AEE76C}" dt="2021-03-13T11:02:20.490" v="240"/>
          <ac:spMkLst>
            <pc:docMk/>
            <pc:sldMk cId="3611691635" sldId="281"/>
            <ac:spMk id="27" creationId="{AE3F5B2E-540F-45FA-B5B9-4D2795836F4F}"/>
          </ac:spMkLst>
        </pc:spChg>
        <pc:spChg chg="mod">
          <ac:chgData name="Alison Marie Beck (1807271)" userId="S::1807271@student.uwtsd.ac.uk::0240527c-65b0-4430-9fee-960cf7f44cee" providerId="AD" clId="Web-{DA5CF2A9-D174-4182-98E3-2456E6AEE76C}" dt="2021-03-13T11:09:39.461" v="313" actId="1076"/>
          <ac:spMkLst>
            <pc:docMk/>
            <pc:sldMk cId="3611691635" sldId="281"/>
            <ac:spMk id="28" creationId="{E4C36357-3C98-42DD-872A-5755DEDFA219}"/>
          </ac:spMkLst>
        </pc:spChg>
        <pc:spChg chg="mod">
          <ac:chgData name="Alison Marie Beck (1807271)" userId="S::1807271@student.uwtsd.ac.uk::0240527c-65b0-4430-9fee-960cf7f44cee" providerId="AD" clId="Web-{DA5CF2A9-D174-4182-98E3-2456E6AEE76C}" dt="2021-03-13T11:08:42.586" v="309" actId="20577"/>
          <ac:spMkLst>
            <pc:docMk/>
            <pc:sldMk cId="3611691635" sldId="281"/>
            <ac:spMk id="29" creationId="{EF4AB7FD-F095-47AD-8653-3F09554700CF}"/>
          </ac:spMkLst>
        </pc:spChg>
        <pc:spChg chg="mod">
          <ac:chgData name="Alison Marie Beck (1807271)" userId="S::1807271@student.uwtsd.ac.uk::0240527c-65b0-4430-9fee-960cf7f44cee" providerId="AD" clId="Web-{DA5CF2A9-D174-4182-98E3-2456E6AEE76C}" dt="2021-03-13T11:08:05.414" v="298" actId="20577"/>
          <ac:spMkLst>
            <pc:docMk/>
            <pc:sldMk cId="3611691635" sldId="281"/>
            <ac:spMk id="30" creationId="{93E4CFD2-DFE3-4498-8496-CF348EC837BB}"/>
          </ac:spMkLst>
        </pc:spChg>
        <pc:spChg chg="del">
          <ac:chgData name="Alison Marie Beck (1807271)" userId="S::1807271@student.uwtsd.ac.uk::0240527c-65b0-4430-9fee-960cf7f44cee" providerId="AD" clId="Web-{DA5CF2A9-D174-4182-98E3-2456E6AEE76C}" dt="2021-03-13T11:01:45.865" v="233"/>
          <ac:spMkLst>
            <pc:docMk/>
            <pc:sldMk cId="3611691635" sldId="281"/>
            <ac:spMk id="31" creationId="{AB698532-53CC-4A4A-986A-52210F9104D9}"/>
          </ac:spMkLst>
        </pc:spChg>
        <pc:spChg chg="mod">
          <ac:chgData name="Alison Marie Beck (1807271)" userId="S::1807271@student.uwtsd.ac.uk::0240527c-65b0-4430-9fee-960cf7f44cee" providerId="AD" clId="Web-{DA5CF2A9-D174-4182-98E3-2456E6AEE76C}" dt="2021-03-13T11:08:50.024" v="310" actId="1076"/>
          <ac:spMkLst>
            <pc:docMk/>
            <pc:sldMk cId="3611691635" sldId="281"/>
            <ac:spMk id="32" creationId="{5732F31E-A457-452B-98EF-2057594CFC31}"/>
          </ac:spMkLst>
        </pc:spChg>
        <pc:spChg chg="mod">
          <ac:chgData name="Alison Marie Beck (1807271)" userId="S::1807271@student.uwtsd.ac.uk::0240527c-65b0-4430-9fee-960cf7f44cee" providerId="AD" clId="Web-{DA5CF2A9-D174-4182-98E3-2456E6AEE76C}" dt="2021-03-13T11:09:02.180" v="311" actId="1076"/>
          <ac:spMkLst>
            <pc:docMk/>
            <pc:sldMk cId="3611691635" sldId="281"/>
            <ac:spMk id="33" creationId="{F6D369B3-57E9-4EA3-B38B-1F2A2CAFC08D}"/>
          </ac:spMkLst>
        </pc:spChg>
        <pc:spChg chg="del">
          <ac:chgData name="Alison Marie Beck (1807271)" userId="S::1807271@student.uwtsd.ac.uk::0240527c-65b0-4430-9fee-960cf7f44cee" providerId="AD" clId="Web-{DA5CF2A9-D174-4182-98E3-2456E6AEE76C}" dt="2021-03-13T11:01:52.708" v="235"/>
          <ac:spMkLst>
            <pc:docMk/>
            <pc:sldMk cId="3611691635" sldId="281"/>
            <ac:spMk id="37" creationId="{FBBD3686-50AC-4F96-B4E3-FB4AA96A801C}"/>
          </ac:spMkLst>
        </pc:spChg>
        <pc:spChg chg="del">
          <ac:chgData name="Alison Marie Beck (1807271)" userId="S::1807271@student.uwtsd.ac.uk::0240527c-65b0-4430-9fee-960cf7f44cee" providerId="AD" clId="Web-{DA5CF2A9-D174-4182-98E3-2456E6AEE76C}" dt="2021-03-13T11:02:13.693" v="238"/>
          <ac:spMkLst>
            <pc:docMk/>
            <pc:sldMk cId="3611691635" sldId="281"/>
            <ac:spMk id="38" creationId="{5F1C0A7C-F20B-4EA5-81CE-9177C902C636}"/>
          </ac:spMkLst>
        </pc:spChg>
        <pc:spChg chg="add mod">
          <ac:chgData name="Alison Marie Beck (1807271)" userId="S::1807271@student.uwtsd.ac.uk::0240527c-65b0-4430-9fee-960cf7f44cee" providerId="AD" clId="Web-{DA5CF2A9-D174-4182-98E3-2456E6AEE76C}" dt="2021-03-13T11:41:34.197" v="552" actId="14100"/>
          <ac:spMkLst>
            <pc:docMk/>
            <pc:sldMk cId="3611691635" sldId="281"/>
            <ac:spMk id="39" creationId="{68477CB7-C667-41AD-8EDE-14FA21CAD4A9}"/>
          </ac:spMkLst>
        </pc:spChg>
        <pc:spChg chg="add mod">
          <ac:chgData name="Alison Marie Beck (1807271)" userId="S::1807271@student.uwtsd.ac.uk::0240527c-65b0-4430-9fee-960cf7f44cee" providerId="AD" clId="Web-{DA5CF2A9-D174-4182-98E3-2456E6AEE76C}" dt="2021-03-13T11:43:04.369" v="567" actId="20577"/>
          <ac:spMkLst>
            <pc:docMk/>
            <pc:sldMk cId="3611691635" sldId="281"/>
            <ac:spMk id="40" creationId="{7172B724-B7D2-42F8-A9CA-9742001E41DE}"/>
          </ac:spMkLst>
        </pc:spChg>
        <pc:spChg chg="add">
          <ac:chgData name="Alison Marie Beck (1807271)" userId="S::1807271@student.uwtsd.ac.uk::0240527c-65b0-4430-9fee-960cf7f44cee" providerId="AD" clId="Web-{DA5CF2A9-D174-4182-98E3-2456E6AEE76C}" dt="2021-03-13T11:06:59.788" v="281"/>
          <ac:spMkLst>
            <pc:docMk/>
            <pc:sldMk cId="3611691635" sldId="281"/>
            <ac:spMk id="41" creationId="{68D8EAFF-4B33-4BC9-A051-FAD4500632BE}"/>
          </ac:spMkLst>
        </pc:spChg>
        <pc:spChg chg="add mod">
          <ac:chgData name="Alison Marie Beck (1807271)" userId="S::1807271@student.uwtsd.ac.uk::0240527c-65b0-4430-9fee-960cf7f44cee" providerId="AD" clId="Web-{DA5CF2A9-D174-4182-98E3-2456E6AEE76C}" dt="2021-03-13T11:41:40.994" v="553" actId="1076"/>
          <ac:spMkLst>
            <pc:docMk/>
            <pc:sldMk cId="3611691635" sldId="281"/>
            <ac:spMk id="42" creationId="{7DF25A15-181C-4BCE-8CDC-3157C87CD573}"/>
          </ac:spMkLst>
        </pc:spChg>
        <pc:spChg chg="add del">
          <ac:chgData name="Alison Marie Beck (1807271)" userId="S::1807271@student.uwtsd.ac.uk::0240527c-65b0-4430-9fee-960cf7f44cee" providerId="AD" clId="Web-{DA5CF2A9-D174-4182-98E3-2456E6AEE76C}" dt="2021-03-13T11:18:47.340" v="451"/>
          <ac:spMkLst>
            <pc:docMk/>
            <pc:sldMk cId="3611691635" sldId="281"/>
            <ac:spMk id="44" creationId="{E58A3D38-23A8-494F-8A1D-A9D6B1C76CC8}"/>
          </ac:spMkLst>
        </pc:spChg>
        <pc:spChg chg="add del">
          <ac:chgData name="Alison Marie Beck (1807271)" userId="S::1807271@student.uwtsd.ac.uk::0240527c-65b0-4430-9fee-960cf7f44cee" providerId="AD" clId="Web-{DA5CF2A9-D174-4182-98E3-2456E6AEE76C}" dt="2021-03-13T11:18:44.840" v="450"/>
          <ac:spMkLst>
            <pc:docMk/>
            <pc:sldMk cId="3611691635" sldId="281"/>
            <ac:spMk id="45" creationId="{E58A3D38-23A8-494F-8A1D-A9D6B1C76CC8}"/>
          </ac:spMkLst>
        </pc:spChg>
        <pc:picChg chg="add del">
          <ac:chgData name="Alison Marie Beck (1807271)" userId="S::1807271@student.uwtsd.ac.uk::0240527c-65b0-4430-9fee-960cf7f44cee" providerId="AD" clId="Web-{DA5CF2A9-D174-4182-98E3-2456E6AEE76C}" dt="2021-03-13T10:59:56.504" v="187"/>
          <ac:picMkLst>
            <pc:docMk/>
            <pc:sldMk cId="3611691635" sldId="281"/>
            <ac:picMk id="9" creationId="{D4FE3B6A-5DF3-48BE-A111-60F9D3750568}"/>
          </ac:picMkLst>
        </pc:picChg>
        <pc:picChg chg="del">
          <ac:chgData name="Alison Marie Beck (1807271)" userId="S::1807271@student.uwtsd.ac.uk::0240527c-65b0-4430-9fee-960cf7f44cee" providerId="AD" clId="Web-{DA5CF2A9-D174-4182-98E3-2456E6AEE76C}" dt="2021-03-13T11:00:08.019" v="190"/>
          <ac:picMkLst>
            <pc:docMk/>
            <pc:sldMk cId="3611691635" sldId="281"/>
            <ac:picMk id="11" creationId="{0CC8A1A5-4A30-42D3-A59E-5D877C13F9E5}"/>
          </ac:picMkLst>
        </pc:picChg>
        <pc:picChg chg="del">
          <ac:chgData name="Alison Marie Beck (1807271)" userId="S::1807271@student.uwtsd.ac.uk::0240527c-65b0-4430-9fee-960cf7f44cee" providerId="AD" clId="Web-{DA5CF2A9-D174-4182-98E3-2456E6AEE76C}" dt="2021-03-13T11:00:39.520" v="196"/>
          <ac:picMkLst>
            <pc:docMk/>
            <pc:sldMk cId="3611691635" sldId="281"/>
            <ac:picMk id="12" creationId="{969C80EB-3D55-47AF-99A1-4CFCEF580FB9}"/>
          </ac:picMkLst>
        </pc:picChg>
        <pc:picChg chg="mod ord">
          <ac:chgData name="Alison Marie Beck (1807271)" userId="S::1807271@student.uwtsd.ac.uk::0240527c-65b0-4430-9fee-960cf7f44cee" providerId="AD" clId="Web-{DA5CF2A9-D174-4182-98E3-2456E6AEE76C}" dt="2021-03-13T11:43:48.026" v="571" actId="1076"/>
          <ac:picMkLst>
            <pc:docMk/>
            <pc:sldMk cId="3611691635" sldId="281"/>
            <ac:picMk id="13" creationId="{5D2BC2F9-38C2-47E4-BA28-2A549835F923}"/>
          </ac:picMkLst>
        </pc:picChg>
        <pc:picChg chg="del">
          <ac:chgData name="Alison Marie Beck (1807271)" userId="S::1807271@student.uwtsd.ac.uk::0240527c-65b0-4430-9fee-960cf7f44cee" providerId="AD" clId="Web-{DA5CF2A9-D174-4182-98E3-2456E6AEE76C}" dt="2021-03-13T11:06:03.288" v="271"/>
          <ac:picMkLst>
            <pc:docMk/>
            <pc:sldMk cId="3611691635" sldId="281"/>
            <ac:picMk id="18" creationId="{AFB53C82-07E6-49C7-AD01-CFDE6CCD6AE2}"/>
          </ac:picMkLst>
        </pc:picChg>
        <pc:picChg chg="add mod">
          <ac:chgData name="Alison Marie Beck (1807271)" userId="S::1807271@student.uwtsd.ac.uk::0240527c-65b0-4430-9fee-960cf7f44cee" providerId="AD" clId="Web-{DA5CF2A9-D174-4182-98E3-2456E6AEE76C}" dt="2021-03-13T11:07:13.539" v="284" actId="1076"/>
          <ac:picMkLst>
            <pc:docMk/>
            <pc:sldMk cId="3611691635" sldId="281"/>
            <ac:picMk id="19" creationId="{09E6E955-C53A-4142-9EE0-2A102CE8443E}"/>
          </ac:picMkLst>
        </pc:picChg>
        <pc:picChg chg="del">
          <ac:chgData name="Alison Marie Beck (1807271)" userId="S::1807271@student.uwtsd.ac.uk::0240527c-65b0-4430-9fee-960cf7f44cee" providerId="AD" clId="Web-{DA5CF2A9-D174-4182-98E3-2456E6AEE76C}" dt="2021-03-13T10:59:30.326" v="180"/>
          <ac:picMkLst>
            <pc:docMk/>
            <pc:sldMk cId="3611691635" sldId="281"/>
            <ac:picMk id="34" creationId="{784DE233-3ABE-4582-B20D-30C9FB074BA8}"/>
          </ac:picMkLst>
        </pc:picChg>
        <pc:picChg chg="del">
          <ac:chgData name="Alison Marie Beck (1807271)" userId="S::1807271@student.uwtsd.ac.uk::0240527c-65b0-4430-9fee-960cf7f44cee" providerId="AD" clId="Web-{DA5CF2A9-D174-4182-98E3-2456E6AEE76C}" dt="2021-03-13T11:00:25.238" v="193"/>
          <ac:picMkLst>
            <pc:docMk/>
            <pc:sldMk cId="3611691635" sldId="281"/>
            <ac:picMk id="36" creationId="{0CF180A5-7C52-462A-A2A1-70F024CCA8EF}"/>
          </ac:picMkLst>
        </pc:picChg>
      </pc:sldChg>
      <pc:sldChg chg="add del replId">
        <pc:chgData name="Alison Marie Beck (1807271)" userId="S::1807271@student.uwtsd.ac.uk::0240527c-65b0-4430-9fee-960cf7f44cee" providerId="AD" clId="Web-{DA5CF2A9-D174-4182-98E3-2456E6AEE76C}" dt="2021-03-13T11:06:31.038" v="276"/>
        <pc:sldMkLst>
          <pc:docMk/>
          <pc:sldMk cId="2743138478" sldId="282"/>
        </pc:sldMkLst>
      </pc:sldChg>
    </pc:docChg>
  </pc:docChgLst>
  <pc:docChgLst>
    <pc:chgData name="Danielle Louise Richards (1804733)" userId="S::1804733@student.uwtsd.ac.uk::05f4c3b8-b706-4cf7-9f3a-5ce5d07905a3" providerId="AD" clId="Web-{E1BC4DE7-0E8E-4480-8FBF-C38B5D4E686A}"/>
    <pc:docChg chg="addSld delSld modSld">
      <pc:chgData name="Danielle Louise Richards (1804733)" userId="S::1804733@student.uwtsd.ac.uk::05f4c3b8-b706-4cf7-9f3a-5ce5d07905a3" providerId="AD" clId="Web-{E1BC4DE7-0E8E-4480-8FBF-C38B5D4E686A}" dt="2021-02-22T23:33:38.770" v="468"/>
      <pc:docMkLst>
        <pc:docMk/>
      </pc:docMkLst>
      <pc:sldChg chg="del">
        <pc:chgData name="Danielle Louise Richards (1804733)" userId="S::1804733@student.uwtsd.ac.uk::05f4c3b8-b706-4cf7-9f3a-5ce5d07905a3" providerId="AD" clId="Web-{E1BC4DE7-0E8E-4480-8FBF-C38B5D4E686A}" dt="2021-02-22T23:33:38.770" v="468"/>
        <pc:sldMkLst>
          <pc:docMk/>
          <pc:sldMk cId="3380695892" sldId="267"/>
        </pc:sldMkLst>
      </pc:sldChg>
      <pc:sldChg chg="addSp delSp modSp new">
        <pc:chgData name="Danielle Louise Richards (1804733)" userId="S::1804733@student.uwtsd.ac.uk::05f4c3b8-b706-4cf7-9f3a-5ce5d07905a3" providerId="AD" clId="Web-{E1BC4DE7-0E8E-4480-8FBF-C38B5D4E686A}" dt="2021-02-22T23:02:36.950" v="185"/>
        <pc:sldMkLst>
          <pc:docMk/>
          <pc:sldMk cId="888539174" sldId="268"/>
        </pc:sldMkLst>
        <pc:spChg chg="add mod">
          <ac:chgData name="Danielle Louise Richards (1804733)" userId="S::1804733@student.uwtsd.ac.uk::05f4c3b8-b706-4cf7-9f3a-5ce5d07905a3" providerId="AD" clId="Web-{E1BC4DE7-0E8E-4480-8FBF-C38B5D4E686A}" dt="2021-02-22T22:52:48.427" v="33" actId="1076"/>
          <ac:spMkLst>
            <pc:docMk/>
            <pc:sldMk cId="888539174" sldId="268"/>
            <ac:spMk id="8" creationId="{28DE2EB8-C744-4DCB-A73D-0AE5051A8E02}"/>
          </ac:spMkLst>
        </pc:spChg>
        <pc:picChg chg="add del mod">
          <ac:chgData name="Danielle Louise Richards (1804733)" userId="S::1804733@student.uwtsd.ac.uk::05f4c3b8-b706-4cf7-9f3a-5ce5d07905a3" providerId="AD" clId="Web-{E1BC4DE7-0E8E-4480-8FBF-C38B5D4E686A}" dt="2021-02-22T22:50:25.925" v="4"/>
          <ac:picMkLst>
            <pc:docMk/>
            <pc:sldMk cId="888539174" sldId="268"/>
            <ac:picMk id="2" creationId="{25B25355-1CDC-46DD-8997-D2487C8652BA}"/>
          </ac:picMkLst>
        </pc:picChg>
        <pc:picChg chg="add mod">
          <ac:chgData name="Danielle Louise Richards (1804733)" userId="S::1804733@student.uwtsd.ac.uk::05f4c3b8-b706-4cf7-9f3a-5ce5d07905a3" providerId="AD" clId="Web-{E1BC4DE7-0E8E-4480-8FBF-C38B5D4E686A}" dt="2021-02-22T22:50:47.332" v="11" actId="1076"/>
          <ac:picMkLst>
            <pc:docMk/>
            <pc:sldMk cId="888539174" sldId="268"/>
            <ac:picMk id="3" creationId="{CC62C036-C89A-4A44-89CA-B196E7BCFFBC}"/>
          </ac:picMkLst>
        </pc:picChg>
        <pc:picChg chg="add mod">
          <ac:chgData name="Danielle Louise Richards (1804733)" userId="S::1804733@student.uwtsd.ac.uk::05f4c3b8-b706-4cf7-9f3a-5ce5d07905a3" providerId="AD" clId="Web-{E1BC4DE7-0E8E-4480-8FBF-C38B5D4E686A}" dt="2021-02-22T22:51:48.942" v="21" actId="1076"/>
          <ac:picMkLst>
            <pc:docMk/>
            <pc:sldMk cId="888539174" sldId="268"/>
            <ac:picMk id="4" creationId="{80AEB5C2-79E3-4CBA-BBA2-FC61E0A47265}"/>
          </ac:picMkLst>
        </pc:picChg>
        <pc:picChg chg="add mod modCrop">
          <ac:chgData name="Danielle Louise Richards (1804733)" userId="S::1804733@student.uwtsd.ac.uk::05f4c3b8-b706-4cf7-9f3a-5ce5d07905a3" providerId="AD" clId="Web-{E1BC4DE7-0E8E-4480-8FBF-C38B5D4E686A}" dt="2021-02-22T23:02:36.950" v="185"/>
          <ac:picMkLst>
            <pc:docMk/>
            <pc:sldMk cId="888539174" sldId="268"/>
            <ac:picMk id="5" creationId="{FC33C210-AA47-4C97-927E-0FAABA8F8B9B}"/>
          </ac:picMkLst>
        </pc:picChg>
        <pc:picChg chg="add mod">
          <ac:chgData name="Danielle Louise Richards (1804733)" userId="S::1804733@student.uwtsd.ac.uk::05f4c3b8-b706-4cf7-9f3a-5ce5d07905a3" providerId="AD" clId="Web-{E1BC4DE7-0E8E-4480-8FBF-C38B5D4E686A}" dt="2021-02-22T22:51:53.426" v="23" actId="1076"/>
          <ac:picMkLst>
            <pc:docMk/>
            <pc:sldMk cId="888539174" sldId="268"/>
            <ac:picMk id="6" creationId="{9F8EFC5B-6EC3-4623-BF3C-5130D15C09B3}"/>
          </ac:picMkLst>
        </pc:picChg>
        <pc:picChg chg="add mod">
          <ac:chgData name="Danielle Louise Richards (1804733)" userId="S::1804733@student.uwtsd.ac.uk::05f4c3b8-b706-4cf7-9f3a-5ce5d07905a3" providerId="AD" clId="Web-{E1BC4DE7-0E8E-4480-8FBF-C38B5D4E686A}" dt="2021-02-22T22:51:35.988" v="18" actId="1076"/>
          <ac:picMkLst>
            <pc:docMk/>
            <pc:sldMk cId="888539174" sldId="268"/>
            <ac:picMk id="7" creationId="{2718475D-8BD2-4D53-961A-FCEF1BB5D380}"/>
          </ac:picMkLst>
        </pc:picChg>
      </pc:sldChg>
      <pc:sldChg chg="addSp delSp modSp new">
        <pc:chgData name="Danielle Louise Richards (1804733)" userId="S::1804733@student.uwtsd.ac.uk::05f4c3b8-b706-4cf7-9f3a-5ce5d07905a3" providerId="AD" clId="Web-{E1BC4DE7-0E8E-4480-8FBF-C38B5D4E686A}" dt="2021-02-22T23:16:37.967" v="390" actId="20577"/>
        <pc:sldMkLst>
          <pc:docMk/>
          <pc:sldMk cId="987278270" sldId="269"/>
        </pc:sldMkLst>
        <pc:spChg chg="add mod">
          <ac:chgData name="Danielle Louise Richards (1804733)" userId="S::1804733@student.uwtsd.ac.uk::05f4c3b8-b706-4cf7-9f3a-5ce5d07905a3" providerId="AD" clId="Web-{E1BC4DE7-0E8E-4480-8FBF-C38B5D4E686A}" dt="2021-02-22T23:01:46.559" v="180" actId="20577"/>
          <ac:spMkLst>
            <pc:docMk/>
            <pc:sldMk cId="987278270" sldId="269"/>
            <ac:spMk id="10" creationId="{BD79C420-B3BB-485F-8926-E4EB70BD78A7}"/>
          </ac:spMkLst>
        </pc:spChg>
        <pc:spChg chg="add mod">
          <ac:chgData name="Danielle Louise Richards (1804733)" userId="S::1804733@student.uwtsd.ac.uk::05f4c3b8-b706-4cf7-9f3a-5ce5d07905a3" providerId="AD" clId="Web-{E1BC4DE7-0E8E-4480-8FBF-C38B5D4E686A}" dt="2021-02-22T22:58:34.166" v="101" actId="1076"/>
          <ac:spMkLst>
            <pc:docMk/>
            <pc:sldMk cId="987278270" sldId="269"/>
            <ac:spMk id="11" creationId="{347C9B05-305F-4083-8366-0A5722C2869D}"/>
          </ac:spMkLst>
        </pc:spChg>
        <pc:spChg chg="add mod">
          <ac:chgData name="Danielle Louise Richards (1804733)" userId="S::1804733@student.uwtsd.ac.uk::05f4c3b8-b706-4cf7-9f3a-5ce5d07905a3" providerId="AD" clId="Web-{E1BC4DE7-0E8E-4480-8FBF-C38B5D4E686A}" dt="2021-02-22T23:01:53.574" v="181" actId="20577"/>
          <ac:spMkLst>
            <pc:docMk/>
            <pc:sldMk cId="987278270" sldId="269"/>
            <ac:spMk id="16" creationId="{24584841-5704-4518-806F-EAA2C97D862C}"/>
          </ac:spMkLst>
        </pc:spChg>
        <pc:spChg chg="add del">
          <ac:chgData name="Danielle Louise Richards (1804733)" userId="S::1804733@student.uwtsd.ac.uk::05f4c3b8-b706-4cf7-9f3a-5ce5d07905a3" providerId="AD" clId="Web-{E1BC4DE7-0E8E-4480-8FBF-C38B5D4E686A}" dt="2021-02-22T23:00:46.183" v="152"/>
          <ac:spMkLst>
            <pc:docMk/>
            <pc:sldMk cId="987278270" sldId="269"/>
            <ac:spMk id="17" creationId="{2867E2CF-3A76-4A03-9A0E-29C3AB4A5FA5}"/>
          </ac:spMkLst>
        </pc:spChg>
        <pc:spChg chg="add mod">
          <ac:chgData name="Danielle Louise Richards (1804733)" userId="S::1804733@student.uwtsd.ac.uk::05f4c3b8-b706-4cf7-9f3a-5ce5d07905a3" providerId="AD" clId="Web-{E1BC4DE7-0E8E-4480-8FBF-C38B5D4E686A}" dt="2021-02-22T23:09:39.023" v="313" actId="1076"/>
          <ac:spMkLst>
            <pc:docMk/>
            <pc:sldMk cId="987278270" sldId="269"/>
            <ac:spMk id="18" creationId="{D973C64C-0E0B-4DBD-87A4-640F85F15F33}"/>
          </ac:spMkLst>
        </pc:spChg>
        <pc:spChg chg="add mod">
          <ac:chgData name="Danielle Louise Richards (1804733)" userId="S::1804733@student.uwtsd.ac.uk::05f4c3b8-b706-4cf7-9f3a-5ce5d07905a3" providerId="AD" clId="Web-{E1BC4DE7-0E8E-4480-8FBF-C38B5D4E686A}" dt="2021-02-22T23:07:26.381" v="287" actId="1076"/>
          <ac:spMkLst>
            <pc:docMk/>
            <pc:sldMk cId="987278270" sldId="269"/>
            <ac:spMk id="19" creationId="{B2A0DA32-671B-4A94-821D-971FD71DC702}"/>
          </ac:spMkLst>
        </pc:spChg>
        <pc:spChg chg="add mod">
          <ac:chgData name="Danielle Louise Richards (1804733)" userId="S::1804733@student.uwtsd.ac.uk::05f4c3b8-b706-4cf7-9f3a-5ce5d07905a3" providerId="AD" clId="Web-{E1BC4DE7-0E8E-4480-8FBF-C38B5D4E686A}" dt="2021-02-22T23:16:24.295" v="388" actId="20577"/>
          <ac:spMkLst>
            <pc:docMk/>
            <pc:sldMk cId="987278270" sldId="269"/>
            <ac:spMk id="20" creationId="{C62E775C-2BF9-41AA-A147-CD011AA0224B}"/>
          </ac:spMkLst>
        </pc:spChg>
        <pc:spChg chg="add mod">
          <ac:chgData name="Danielle Louise Richards (1804733)" userId="S::1804733@student.uwtsd.ac.uk::05f4c3b8-b706-4cf7-9f3a-5ce5d07905a3" providerId="AD" clId="Web-{E1BC4DE7-0E8E-4480-8FBF-C38B5D4E686A}" dt="2021-02-22T23:16:31.451" v="389" actId="20577"/>
          <ac:spMkLst>
            <pc:docMk/>
            <pc:sldMk cId="987278270" sldId="269"/>
            <ac:spMk id="21" creationId="{FCA6DABC-5471-4354-B0C0-74BED94D0D39}"/>
          </ac:spMkLst>
        </pc:spChg>
        <pc:spChg chg="add mod">
          <ac:chgData name="Danielle Louise Richards (1804733)" userId="S::1804733@student.uwtsd.ac.uk::05f4c3b8-b706-4cf7-9f3a-5ce5d07905a3" providerId="AD" clId="Web-{E1BC4DE7-0E8E-4480-8FBF-C38B5D4E686A}" dt="2021-02-22T23:16:37.967" v="390" actId="20577"/>
          <ac:spMkLst>
            <pc:docMk/>
            <pc:sldMk cId="987278270" sldId="269"/>
            <ac:spMk id="22" creationId="{889B1411-3AF7-45B8-8A78-44969B995FC3}"/>
          </ac:spMkLst>
        </pc:spChg>
        <pc:spChg chg="add">
          <ac:chgData name="Danielle Louise Richards (1804733)" userId="S::1804733@student.uwtsd.ac.uk::05f4c3b8-b706-4cf7-9f3a-5ce5d07905a3" providerId="AD" clId="Web-{E1BC4DE7-0E8E-4480-8FBF-C38B5D4E686A}" dt="2021-02-22T23:10:38.446" v="321"/>
          <ac:spMkLst>
            <pc:docMk/>
            <pc:sldMk cId="987278270" sldId="269"/>
            <ac:spMk id="32" creationId="{43A246CC-2EB5-4F34-B5C9-48E1DE18B396}"/>
          </ac:spMkLst>
        </pc:spChg>
        <pc:picChg chg="add del mod modCrop">
          <ac:chgData name="Danielle Louise Richards (1804733)" userId="S::1804733@student.uwtsd.ac.uk::05f4c3b8-b706-4cf7-9f3a-5ce5d07905a3" providerId="AD" clId="Web-{E1BC4DE7-0E8E-4480-8FBF-C38B5D4E686A}" dt="2021-02-22T22:54:49.444" v="44"/>
          <ac:picMkLst>
            <pc:docMk/>
            <pc:sldMk cId="987278270" sldId="269"/>
            <ac:picMk id="2" creationId="{5B5EA2D3-3EA8-42C0-B052-A99C8DE21357}"/>
          </ac:picMkLst>
        </pc:picChg>
        <pc:picChg chg="add del mod">
          <ac:chgData name="Danielle Louise Richards (1804733)" userId="S::1804733@student.uwtsd.ac.uk::05f4c3b8-b706-4cf7-9f3a-5ce5d07905a3" providerId="AD" clId="Web-{E1BC4DE7-0E8E-4480-8FBF-C38B5D4E686A}" dt="2021-02-22T22:56:34.055" v="62"/>
          <ac:picMkLst>
            <pc:docMk/>
            <pc:sldMk cId="987278270" sldId="269"/>
            <ac:picMk id="3" creationId="{0960E427-7E40-455D-ACC7-6903C95B4800}"/>
          </ac:picMkLst>
        </pc:picChg>
        <pc:picChg chg="add mod">
          <ac:chgData name="Danielle Louise Richards (1804733)" userId="S::1804733@student.uwtsd.ac.uk::05f4c3b8-b706-4cf7-9f3a-5ce5d07905a3" providerId="AD" clId="Web-{E1BC4DE7-0E8E-4480-8FBF-C38B5D4E686A}" dt="2021-02-22T23:07:23.006" v="286" actId="14100"/>
          <ac:picMkLst>
            <pc:docMk/>
            <pc:sldMk cId="987278270" sldId="269"/>
            <ac:picMk id="4" creationId="{9AE93B8F-B840-44BA-B255-E453C11DE28D}"/>
          </ac:picMkLst>
        </pc:picChg>
        <pc:picChg chg="add del mod">
          <ac:chgData name="Danielle Louise Richards (1804733)" userId="S::1804733@student.uwtsd.ac.uk::05f4c3b8-b706-4cf7-9f3a-5ce5d07905a3" providerId="AD" clId="Web-{E1BC4DE7-0E8E-4480-8FBF-C38B5D4E686A}" dt="2021-02-22T22:55:22.227" v="49"/>
          <ac:picMkLst>
            <pc:docMk/>
            <pc:sldMk cId="987278270" sldId="269"/>
            <ac:picMk id="5" creationId="{D0B6CAB6-49FE-44B1-A5A7-A238B9AEAF58}"/>
          </ac:picMkLst>
        </pc:picChg>
        <pc:picChg chg="add del mod">
          <ac:chgData name="Danielle Louise Richards (1804733)" userId="S::1804733@student.uwtsd.ac.uk::05f4c3b8-b706-4cf7-9f3a-5ce5d07905a3" providerId="AD" clId="Web-{E1BC4DE7-0E8E-4480-8FBF-C38B5D4E686A}" dt="2021-02-22T22:55:34.820" v="52"/>
          <ac:picMkLst>
            <pc:docMk/>
            <pc:sldMk cId="987278270" sldId="269"/>
            <ac:picMk id="6" creationId="{9C79EA4E-13DE-4EA4-8AC8-ECE200AE4A58}"/>
          </ac:picMkLst>
        </pc:picChg>
        <pc:picChg chg="add del mod">
          <ac:chgData name="Danielle Louise Richards (1804733)" userId="S::1804733@student.uwtsd.ac.uk::05f4c3b8-b706-4cf7-9f3a-5ce5d07905a3" providerId="AD" clId="Web-{E1BC4DE7-0E8E-4480-8FBF-C38B5D4E686A}" dt="2021-02-22T22:55:46.024" v="55"/>
          <ac:picMkLst>
            <pc:docMk/>
            <pc:sldMk cId="987278270" sldId="269"/>
            <ac:picMk id="7" creationId="{CD10B9EB-3A5F-4060-AC58-DB1D2D9D7730}"/>
          </ac:picMkLst>
        </pc:picChg>
        <pc:picChg chg="add mod">
          <ac:chgData name="Danielle Louise Richards (1804733)" userId="S::1804733@student.uwtsd.ac.uk::05f4c3b8-b706-4cf7-9f3a-5ce5d07905a3" providerId="AD" clId="Web-{E1BC4DE7-0E8E-4480-8FBF-C38B5D4E686A}" dt="2021-02-22T23:08:43.898" v="301" actId="1076"/>
          <ac:picMkLst>
            <pc:docMk/>
            <pc:sldMk cId="987278270" sldId="269"/>
            <ac:picMk id="8" creationId="{4BECF3C0-C696-485F-8467-1EF356F9DB0A}"/>
          </ac:picMkLst>
        </pc:picChg>
        <pc:picChg chg="add mod">
          <ac:chgData name="Danielle Louise Richards (1804733)" userId="S::1804733@student.uwtsd.ac.uk::05f4c3b8-b706-4cf7-9f3a-5ce5d07905a3" providerId="AD" clId="Web-{E1BC4DE7-0E8E-4480-8FBF-C38B5D4E686A}" dt="2021-02-22T23:09:24.492" v="308" actId="14100"/>
          <ac:picMkLst>
            <pc:docMk/>
            <pc:sldMk cId="987278270" sldId="269"/>
            <ac:picMk id="9" creationId="{089DD8E6-90A4-41E5-B74B-09DEAF61BAC1}"/>
          </ac:picMkLst>
        </pc:picChg>
        <pc:picChg chg="add mod">
          <ac:chgData name="Danielle Louise Richards (1804733)" userId="S::1804733@student.uwtsd.ac.uk::05f4c3b8-b706-4cf7-9f3a-5ce5d07905a3" providerId="AD" clId="Web-{E1BC4DE7-0E8E-4480-8FBF-C38B5D4E686A}" dt="2021-02-22T23:09:48.226" v="316" actId="14100"/>
          <ac:picMkLst>
            <pc:docMk/>
            <pc:sldMk cId="987278270" sldId="269"/>
            <ac:picMk id="12" creationId="{59EC3FFC-088A-40EB-A558-F6ECB6F7546A}"/>
          </ac:picMkLst>
        </pc:picChg>
        <pc:picChg chg="add mod">
          <ac:chgData name="Danielle Louise Richards (1804733)" userId="S::1804733@student.uwtsd.ac.uk::05f4c3b8-b706-4cf7-9f3a-5ce5d07905a3" providerId="AD" clId="Web-{E1BC4DE7-0E8E-4480-8FBF-C38B5D4E686A}" dt="2021-02-22T23:09:36.070" v="312" actId="1076"/>
          <ac:picMkLst>
            <pc:docMk/>
            <pc:sldMk cId="987278270" sldId="269"/>
            <ac:picMk id="13" creationId="{498906DD-1298-412A-91B7-AE2BDB49BE32}"/>
          </ac:picMkLst>
        </pc:picChg>
        <pc:picChg chg="add mod">
          <ac:chgData name="Danielle Louise Richards (1804733)" userId="S::1804733@student.uwtsd.ac.uk::05f4c3b8-b706-4cf7-9f3a-5ce5d07905a3" providerId="AD" clId="Web-{E1BC4DE7-0E8E-4480-8FBF-C38B5D4E686A}" dt="2021-02-22T23:06:22.459" v="275" actId="14100"/>
          <ac:picMkLst>
            <pc:docMk/>
            <pc:sldMk cId="987278270" sldId="269"/>
            <ac:picMk id="14" creationId="{6FCAF018-A094-4AFA-A4DA-FECF401082E5}"/>
          </ac:picMkLst>
        </pc:picChg>
        <pc:picChg chg="add mod">
          <ac:chgData name="Danielle Louise Richards (1804733)" userId="S::1804733@student.uwtsd.ac.uk::05f4c3b8-b706-4cf7-9f3a-5ce5d07905a3" providerId="AD" clId="Web-{E1BC4DE7-0E8E-4480-8FBF-C38B5D4E686A}" dt="2021-02-22T23:06:30.521" v="277" actId="1076"/>
          <ac:picMkLst>
            <pc:docMk/>
            <pc:sldMk cId="987278270" sldId="269"/>
            <ac:picMk id="15" creationId="{2A38EBA2-9011-4C28-B53E-69754D790C81}"/>
          </ac:picMkLst>
        </pc:picChg>
        <pc:picChg chg="add mod">
          <ac:chgData name="Danielle Louise Richards (1804733)" userId="S::1804733@student.uwtsd.ac.uk::05f4c3b8-b706-4cf7-9f3a-5ce5d07905a3" providerId="AD" clId="Web-{E1BC4DE7-0E8E-4480-8FBF-C38B5D4E686A}" dt="2021-02-22T23:07:14.834" v="285" actId="1076"/>
          <ac:picMkLst>
            <pc:docMk/>
            <pc:sldMk cId="987278270" sldId="269"/>
            <ac:picMk id="23" creationId="{24B92E10-5DAC-4E4A-9340-39E2090296F8}"/>
          </ac:picMkLst>
        </pc:picChg>
        <pc:picChg chg="add mod">
          <ac:chgData name="Danielle Louise Richards (1804733)" userId="S::1804733@student.uwtsd.ac.uk::05f4c3b8-b706-4cf7-9f3a-5ce5d07905a3" providerId="AD" clId="Web-{E1BC4DE7-0E8E-4480-8FBF-C38B5D4E686A}" dt="2021-02-22T23:07:38.975" v="289" actId="1076"/>
          <ac:picMkLst>
            <pc:docMk/>
            <pc:sldMk cId="987278270" sldId="269"/>
            <ac:picMk id="24" creationId="{DA94BCBE-59D2-4410-AA56-3255BAE839F8}"/>
          </ac:picMkLst>
        </pc:picChg>
        <pc:picChg chg="add mod modCrop">
          <ac:chgData name="Danielle Louise Richards (1804733)" userId="S::1804733@student.uwtsd.ac.uk::05f4c3b8-b706-4cf7-9f3a-5ce5d07905a3" providerId="AD" clId="Web-{E1BC4DE7-0E8E-4480-8FBF-C38B5D4E686A}" dt="2021-02-22T23:10:04.398" v="319" actId="1076"/>
          <ac:picMkLst>
            <pc:docMk/>
            <pc:sldMk cId="987278270" sldId="269"/>
            <ac:picMk id="25" creationId="{299B22A2-16E4-48FE-9238-323BD650BB06}"/>
          </ac:picMkLst>
        </pc:picChg>
        <pc:picChg chg="add del mod">
          <ac:chgData name="Danielle Louise Richards (1804733)" userId="S::1804733@student.uwtsd.ac.uk::05f4c3b8-b706-4cf7-9f3a-5ce5d07905a3" providerId="AD" clId="Web-{E1BC4DE7-0E8E-4480-8FBF-C38B5D4E686A}" dt="2021-02-22T23:09:18.148" v="306"/>
          <ac:picMkLst>
            <pc:docMk/>
            <pc:sldMk cId="987278270" sldId="269"/>
            <ac:picMk id="26" creationId="{D197ED30-6CC3-4C1F-A2D2-8C3146A878E1}"/>
          </ac:picMkLst>
        </pc:picChg>
        <pc:picChg chg="add del mod">
          <ac:chgData name="Danielle Louise Richards (1804733)" userId="S::1804733@student.uwtsd.ac.uk::05f4c3b8-b706-4cf7-9f3a-5ce5d07905a3" providerId="AD" clId="Web-{E1BC4DE7-0E8E-4480-8FBF-C38B5D4E686A}" dt="2021-02-22T23:09:19.867" v="307"/>
          <ac:picMkLst>
            <pc:docMk/>
            <pc:sldMk cId="987278270" sldId="269"/>
            <ac:picMk id="27" creationId="{D6659B7D-6A9D-4D08-B9FA-A0CCCDB39C88}"/>
          </ac:picMkLst>
        </pc:picChg>
        <pc:picChg chg="add mod modCrop">
          <ac:chgData name="Danielle Louise Richards (1804733)" userId="S::1804733@student.uwtsd.ac.uk::05f4c3b8-b706-4cf7-9f3a-5ce5d07905a3" providerId="AD" clId="Web-{E1BC4DE7-0E8E-4480-8FBF-C38B5D4E686A}" dt="2021-02-22T23:09:15.210" v="305" actId="1076"/>
          <ac:picMkLst>
            <pc:docMk/>
            <pc:sldMk cId="987278270" sldId="269"/>
            <ac:picMk id="28" creationId="{F15C4B1A-3D4F-4E05-B6EE-C267E2FBA8C1}"/>
          </ac:picMkLst>
        </pc:picChg>
        <pc:picChg chg="add mod">
          <ac:chgData name="Danielle Louise Richards (1804733)" userId="S::1804733@student.uwtsd.ac.uk::05f4c3b8-b706-4cf7-9f3a-5ce5d07905a3" providerId="AD" clId="Web-{E1BC4DE7-0E8E-4480-8FBF-C38B5D4E686A}" dt="2021-02-22T23:09:54.086" v="318" actId="1076"/>
          <ac:picMkLst>
            <pc:docMk/>
            <pc:sldMk cId="987278270" sldId="269"/>
            <ac:picMk id="29" creationId="{5D4708E0-42F7-4FAC-A81D-45A567FBFD77}"/>
          </ac:picMkLst>
        </pc:picChg>
        <pc:picChg chg="add mod">
          <ac:chgData name="Danielle Louise Richards (1804733)" userId="S::1804733@student.uwtsd.ac.uk::05f4c3b8-b706-4cf7-9f3a-5ce5d07905a3" providerId="AD" clId="Web-{E1BC4DE7-0E8E-4480-8FBF-C38B5D4E686A}" dt="2021-02-22T23:09:41.945" v="314" actId="1076"/>
          <ac:picMkLst>
            <pc:docMk/>
            <pc:sldMk cId="987278270" sldId="269"/>
            <ac:picMk id="30" creationId="{3C0D0939-BBC0-4DDB-84D6-6A165E06F199}"/>
          </ac:picMkLst>
        </pc:picChg>
      </pc:sldChg>
      <pc:sldChg chg="addSp delSp modSp new">
        <pc:chgData name="Danielle Louise Richards (1804733)" userId="S::1804733@student.uwtsd.ac.uk::05f4c3b8-b706-4cf7-9f3a-5ce5d07905a3" providerId="AD" clId="Web-{E1BC4DE7-0E8E-4480-8FBF-C38B5D4E686A}" dt="2021-02-22T23:29:41.553" v="467" actId="14100"/>
        <pc:sldMkLst>
          <pc:docMk/>
          <pc:sldMk cId="1775618042" sldId="270"/>
        </pc:sldMkLst>
        <pc:spChg chg="add">
          <ac:chgData name="Danielle Louise Richards (1804733)" userId="S::1804733@student.uwtsd.ac.uk::05f4c3b8-b706-4cf7-9f3a-5ce5d07905a3" providerId="AD" clId="Web-{E1BC4DE7-0E8E-4480-8FBF-C38B5D4E686A}" dt="2021-02-22T23:10:42.055" v="322"/>
          <ac:spMkLst>
            <pc:docMk/>
            <pc:sldMk cId="1775618042" sldId="270"/>
            <ac:spMk id="3" creationId="{05FC8099-5EA0-4266-BB02-4830B2941CBB}"/>
          </ac:spMkLst>
        </pc:spChg>
        <pc:spChg chg="add mod">
          <ac:chgData name="Danielle Louise Richards (1804733)" userId="S::1804733@student.uwtsd.ac.uk::05f4c3b8-b706-4cf7-9f3a-5ce5d07905a3" providerId="AD" clId="Web-{E1BC4DE7-0E8E-4480-8FBF-C38B5D4E686A}" dt="2021-02-22T23:28:27.662" v="444" actId="1076"/>
          <ac:spMkLst>
            <pc:docMk/>
            <pc:sldMk cId="1775618042" sldId="270"/>
            <ac:spMk id="4" creationId="{919243D3-DAD6-420F-90A7-ED9A3AA53171}"/>
          </ac:spMkLst>
        </pc:spChg>
        <pc:spChg chg="add mod">
          <ac:chgData name="Danielle Louise Richards (1804733)" userId="S::1804733@student.uwtsd.ac.uk::05f4c3b8-b706-4cf7-9f3a-5ce5d07905a3" providerId="AD" clId="Web-{E1BC4DE7-0E8E-4480-8FBF-C38B5D4E686A}" dt="2021-02-22T23:15:51.638" v="385" actId="1076"/>
          <ac:spMkLst>
            <pc:docMk/>
            <pc:sldMk cId="1775618042" sldId="270"/>
            <ac:spMk id="7" creationId="{35D9B6E6-AF8A-4F35-9594-724E9324D1DC}"/>
          </ac:spMkLst>
        </pc:spChg>
        <pc:spChg chg="add del mod">
          <ac:chgData name="Danielle Louise Richards (1804733)" userId="S::1804733@student.uwtsd.ac.uk::05f4c3b8-b706-4cf7-9f3a-5ce5d07905a3" providerId="AD" clId="Web-{E1BC4DE7-0E8E-4480-8FBF-C38B5D4E686A}" dt="2021-02-22T23:14:27.090" v="369"/>
          <ac:spMkLst>
            <pc:docMk/>
            <pc:sldMk cId="1775618042" sldId="270"/>
            <ac:spMk id="8" creationId="{99E0B38E-676B-4CF1-8E7A-022D396E9C76}"/>
          </ac:spMkLst>
        </pc:spChg>
        <pc:spChg chg="add mod">
          <ac:chgData name="Danielle Louise Richards (1804733)" userId="S::1804733@student.uwtsd.ac.uk::05f4c3b8-b706-4cf7-9f3a-5ce5d07905a3" providerId="AD" clId="Web-{E1BC4DE7-0E8E-4480-8FBF-C38B5D4E686A}" dt="2021-02-22T23:15:10.356" v="378" actId="1076"/>
          <ac:spMkLst>
            <pc:docMk/>
            <pc:sldMk cId="1775618042" sldId="270"/>
            <ac:spMk id="10" creationId="{B0F0B96D-001D-4B18-B555-4FC37C92E2F0}"/>
          </ac:spMkLst>
        </pc:spChg>
        <pc:spChg chg="add mod">
          <ac:chgData name="Danielle Louise Richards (1804733)" userId="S::1804733@student.uwtsd.ac.uk::05f4c3b8-b706-4cf7-9f3a-5ce5d07905a3" providerId="AD" clId="Web-{E1BC4DE7-0E8E-4480-8FBF-C38B5D4E686A}" dt="2021-02-22T23:29:41.553" v="467" actId="14100"/>
          <ac:spMkLst>
            <pc:docMk/>
            <pc:sldMk cId="1775618042" sldId="270"/>
            <ac:spMk id="14" creationId="{26C21D46-1E02-49C7-92E4-9549BC51B707}"/>
          </ac:spMkLst>
        </pc:spChg>
        <pc:picChg chg="add mod">
          <ac:chgData name="Danielle Louise Richards (1804733)" userId="S::1804733@student.uwtsd.ac.uk::05f4c3b8-b706-4cf7-9f3a-5ce5d07905a3" providerId="AD" clId="Web-{E1BC4DE7-0E8E-4480-8FBF-C38B5D4E686A}" dt="2021-02-22T23:28:22.396" v="442" actId="14100"/>
          <ac:picMkLst>
            <pc:docMk/>
            <pc:sldMk cId="1775618042" sldId="270"/>
            <ac:picMk id="5" creationId="{F767072C-A9F3-42B7-9926-D565AB1DCBF7}"/>
          </ac:picMkLst>
        </pc:picChg>
        <pc:picChg chg="add del mod">
          <ac:chgData name="Danielle Louise Richards (1804733)" userId="S::1804733@student.uwtsd.ac.uk::05f4c3b8-b706-4cf7-9f3a-5ce5d07905a3" providerId="AD" clId="Web-{E1BC4DE7-0E8E-4480-8FBF-C38B5D4E686A}" dt="2021-02-22T23:12:54.056" v="343"/>
          <ac:picMkLst>
            <pc:docMk/>
            <pc:sldMk cId="1775618042" sldId="270"/>
            <ac:picMk id="6" creationId="{327DC288-93F3-4C05-BA16-4823441D6FF5}"/>
          </ac:picMkLst>
        </pc:picChg>
        <pc:picChg chg="add mod">
          <ac:chgData name="Danielle Louise Richards (1804733)" userId="S::1804733@student.uwtsd.ac.uk::05f4c3b8-b706-4cf7-9f3a-5ce5d07905a3" providerId="AD" clId="Web-{E1BC4DE7-0E8E-4480-8FBF-C38B5D4E686A}" dt="2021-02-22T23:15:58.341" v="387" actId="1076"/>
          <ac:picMkLst>
            <pc:docMk/>
            <pc:sldMk cId="1775618042" sldId="270"/>
            <ac:picMk id="9" creationId="{4A9AEC7D-0F69-48BC-B9C0-9B8E99D72609}"/>
          </ac:picMkLst>
        </pc:picChg>
        <pc:picChg chg="add del mod modCrop">
          <ac:chgData name="Danielle Louise Richards (1804733)" userId="S::1804733@student.uwtsd.ac.uk::05f4c3b8-b706-4cf7-9f3a-5ce5d07905a3" providerId="AD" clId="Web-{E1BC4DE7-0E8E-4480-8FBF-C38B5D4E686A}" dt="2021-02-22T23:26:17.066" v="415"/>
          <ac:picMkLst>
            <pc:docMk/>
            <pc:sldMk cId="1775618042" sldId="270"/>
            <ac:picMk id="11" creationId="{E7E15E66-B8B9-4AC7-ADE8-2C19CE2D9008}"/>
          </ac:picMkLst>
        </pc:picChg>
        <pc:picChg chg="add del mod">
          <ac:chgData name="Danielle Louise Richards (1804733)" userId="S::1804733@student.uwtsd.ac.uk::05f4c3b8-b706-4cf7-9f3a-5ce5d07905a3" providerId="AD" clId="Web-{E1BC4DE7-0E8E-4480-8FBF-C38B5D4E686A}" dt="2021-02-22T23:27:37.520" v="417"/>
          <ac:picMkLst>
            <pc:docMk/>
            <pc:sldMk cId="1775618042" sldId="270"/>
            <ac:picMk id="12" creationId="{9C7B37C5-7FB0-4B93-819E-33674FD931D8}"/>
          </ac:picMkLst>
        </pc:picChg>
        <pc:picChg chg="add mod">
          <ac:chgData name="Danielle Louise Richards (1804733)" userId="S::1804733@student.uwtsd.ac.uk::05f4c3b8-b706-4cf7-9f3a-5ce5d07905a3" providerId="AD" clId="Web-{E1BC4DE7-0E8E-4480-8FBF-C38B5D4E686A}" dt="2021-02-22T23:28:29.380" v="445" actId="1076"/>
          <ac:picMkLst>
            <pc:docMk/>
            <pc:sldMk cId="1775618042" sldId="270"/>
            <ac:picMk id="13" creationId="{20155DC6-60AF-4739-A49D-7699459F2316}"/>
          </ac:picMkLst>
        </pc:picChg>
      </pc:sldChg>
    </pc:docChg>
  </pc:docChgLst>
  <pc:docChgLst>
    <pc:chgData name="Alison Marie Beck (1807271)" userId="S::1807271@student.uwtsd.ac.uk::0240527c-65b0-4430-9fee-960cf7f44cee" providerId="AD" clId="Web-{54E9C6F8-8B69-4BDA-8EF9-9357FADCE808}"/>
    <pc:docChg chg="addSld">
      <pc:chgData name="Alison Marie Beck (1807271)" userId="S::1807271@student.uwtsd.ac.uk::0240527c-65b0-4430-9fee-960cf7f44cee" providerId="AD" clId="Web-{54E9C6F8-8B69-4BDA-8EF9-9357FADCE808}" dt="2021-02-02T17:39:45.761" v="1"/>
      <pc:docMkLst>
        <pc:docMk/>
      </pc:docMkLst>
      <pc:sldChg chg="new">
        <pc:chgData name="Alison Marie Beck (1807271)" userId="S::1807271@student.uwtsd.ac.uk::0240527c-65b0-4430-9fee-960cf7f44cee" providerId="AD" clId="Web-{54E9C6F8-8B69-4BDA-8EF9-9357FADCE808}" dt="2021-02-02T17:39:34.448" v="0"/>
        <pc:sldMkLst>
          <pc:docMk/>
          <pc:sldMk cId="3555852144" sldId="258"/>
        </pc:sldMkLst>
      </pc:sldChg>
      <pc:sldChg chg="new">
        <pc:chgData name="Alison Marie Beck (1807271)" userId="S::1807271@student.uwtsd.ac.uk::0240527c-65b0-4430-9fee-960cf7f44cee" providerId="AD" clId="Web-{54E9C6F8-8B69-4BDA-8EF9-9357FADCE808}" dt="2021-02-02T17:39:45.761" v="1"/>
        <pc:sldMkLst>
          <pc:docMk/>
          <pc:sldMk cId="1032698154" sldId="259"/>
        </pc:sldMkLst>
      </pc:sldChg>
    </pc:docChg>
  </pc:docChgLst>
  <pc:docChgLst>
    <pc:chgData name="Jenna May Balbini (1806008)" userId="S::1806008@student.uwtsd.ac.uk::732bef45-20b2-43ae-ba08-41931cec75ed" providerId="AD" clId="Web-{38527045-0995-4138-9A31-70429CAFE8FF}"/>
    <pc:docChg chg="modSld">
      <pc:chgData name="Jenna May Balbini (1806008)" userId="S::1806008@student.uwtsd.ac.uk::732bef45-20b2-43ae-ba08-41931cec75ed" providerId="AD" clId="Web-{38527045-0995-4138-9A31-70429CAFE8FF}" dt="2021-02-23T17:06:43.453" v="22" actId="20577"/>
      <pc:docMkLst>
        <pc:docMk/>
      </pc:docMkLst>
      <pc:sldChg chg="modSp">
        <pc:chgData name="Jenna May Balbini (1806008)" userId="S::1806008@student.uwtsd.ac.uk::732bef45-20b2-43ae-ba08-41931cec75ed" providerId="AD" clId="Web-{38527045-0995-4138-9A31-70429CAFE8FF}" dt="2021-02-23T16:38:36.294" v="17" actId="20577"/>
        <pc:sldMkLst>
          <pc:docMk/>
          <pc:sldMk cId="3555852144" sldId="258"/>
        </pc:sldMkLst>
        <pc:spChg chg="mod">
          <ac:chgData name="Jenna May Balbini (1806008)" userId="S::1806008@student.uwtsd.ac.uk::732bef45-20b2-43ae-ba08-41931cec75ed" providerId="AD" clId="Web-{38527045-0995-4138-9A31-70429CAFE8FF}" dt="2021-02-23T16:38:36.294" v="17" actId="20577"/>
          <ac:spMkLst>
            <pc:docMk/>
            <pc:sldMk cId="3555852144" sldId="258"/>
            <ac:spMk id="3" creationId="{DD6819DD-84FA-4987-A890-33542EFF2243}"/>
          </ac:spMkLst>
        </pc:spChg>
      </pc:sldChg>
      <pc:sldChg chg="modSp">
        <pc:chgData name="Jenna May Balbini (1806008)" userId="S::1806008@student.uwtsd.ac.uk::732bef45-20b2-43ae-ba08-41931cec75ed" providerId="AD" clId="Web-{38527045-0995-4138-9A31-70429CAFE8FF}" dt="2021-02-23T17:06:43.453" v="22" actId="20577"/>
        <pc:sldMkLst>
          <pc:docMk/>
          <pc:sldMk cId="1179856757" sldId="271"/>
        </pc:sldMkLst>
        <pc:spChg chg="mod">
          <ac:chgData name="Jenna May Balbini (1806008)" userId="S::1806008@student.uwtsd.ac.uk::732bef45-20b2-43ae-ba08-41931cec75ed" providerId="AD" clId="Web-{38527045-0995-4138-9A31-70429CAFE8FF}" dt="2021-02-23T17:06:43.453" v="22" actId="20577"/>
          <ac:spMkLst>
            <pc:docMk/>
            <pc:sldMk cId="1179856757" sldId="271"/>
            <ac:spMk id="3" creationId="{91EE8609-5E74-4C7A-A12D-99E77334656E}"/>
          </ac:spMkLst>
        </pc:spChg>
      </pc:sldChg>
    </pc:docChg>
  </pc:docChgLst>
  <pc:docChgLst>
    <pc:chgData name="Victoria Louise Collier (1804359)" userId="S::1804359@student.uwtsd.ac.uk::18a36295-d124-4b97-80ed-f84a46a4296b" providerId="AD" clId="Web-{EA5F6F0E-6B82-43E5-A1BF-0A7C9AAECE34}"/>
    <pc:docChg chg="modSld">
      <pc:chgData name="Victoria Louise Collier (1804359)" userId="S::1804359@student.uwtsd.ac.uk::18a36295-d124-4b97-80ed-f84a46a4296b" providerId="AD" clId="Web-{EA5F6F0E-6B82-43E5-A1BF-0A7C9AAECE34}" dt="2021-02-22T18:13:20.901" v="520" actId="1076"/>
      <pc:docMkLst>
        <pc:docMk/>
      </pc:docMkLst>
      <pc:sldChg chg="addSp delSp modSp">
        <pc:chgData name="Victoria Louise Collier (1804359)" userId="S::1804359@student.uwtsd.ac.uk::18a36295-d124-4b97-80ed-f84a46a4296b" providerId="AD" clId="Web-{EA5F6F0E-6B82-43E5-A1BF-0A7C9AAECE34}" dt="2021-02-22T18:13:20.901" v="520" actId="1076"/>
        <pc:sldMkLst>
          <pc:docMk/>
          <pc:sldMk cId="920367274" sldId="265"/>
        </pc:sldMkLst>
        <pc:spChg chg="del mod">
          <ac:chgData name="Victoria Louise Collier (1804359)" userId="S::1804359@student.uwtsd.ac.uk::18a36295-d124-4b97-80ed-f84a46a4296b" providerId="AD" clId="Web-{EA5F6F0E-6B82-43E5-A1BF-0A7C9AAECE34}" dt="2021-02-22T16:36:26.895" v="29"/>
          <ac:spMkLst>
            <pc:docMk/>
            <pc:sldMk cId="920367274" sldId="265"/>
            <ac:spMk id="2" creationId="{138542DD-2347-45C9-9FB8-7798D954667C}"/>
          </ac:spMkLst>
        </pc:spChg>
        <pc:spChg chg="mod">
          <ac:chgData name="Victoria Louise Collier (1804359)" userId="S::1804359@student.uwtsd.ac.uk::18a36295-d124-4b97-80ed-f84a46a4296b" providerId="AD" clId="Web-{EA5F6F0E-6B82-43E5-A1BF-0A7C9AAECE34}" dt="2021-02-22T16:38:15.226" v="57" actId="1076"/>
          <ac:spMkLst>
            <pc:docMk/>
            <pc:sldMk cId="920367274" sldId="265"/>
            <ac:spMk id="3" creationId="{FCB0E439-9C03-4C11-B70E-2F298BA9847C}"/>
          </ac:spMkLst>
        </pc:spChg>
        <pc:spChg chg="mod">
          <ac:chgData name="Victoria Louise Collier (1804359)" userId="S::1804359@student.uwtsd.ac.uk::18a36295-d124-4b97-80ed-f84a46a4296b" providerId="AD" clId="Web-{EA5F6F0E-6B82-43E5-A1BF-0A7C9AAECE34}" dt="2021-02-22T16:51:56.825" v="395" actId="14100"/>
          <ac:spMkLst>
            <pc:docMk/>
            <pc:sldMk cId="920367274" sldId="265"/>
            <ac:spMk id="4" creationId="{47DC3A0C-F9E5-47C9-8FA8-08939BDBB2FD}"/>
          </ac:spMkLst>
        </pc:spChg>
        <pc:spChg chg="mod">
          <ac:chgData name="Victoria Louise Collier (1804359)" userId="S::1804359@student.uwtsd.ac.uk::18a36295-d124-4b97-80ed-f84a46a4296b" providerId="AD" clId="Web-{EA5F6F0E-6B82-43E5-A1BF-0A7C9AAECE34}" dt="2021-02-22T16:49:46.103" v="373" actId="1076"/>
          <ac:spMkLst>
            <pc:docMk/>
            <pc:sldMk cId="920367274" sldId="265"/>
            <ac:spMk id="5" creationId="{CF067971-228B-47F0-840E-90D9252D523C}"/>
          </ac:spMkLst>
        </pc:spChg>
        <pc:spChg chg="mod">
          <ac:chgData name="Victoria Louise Collier (1804359)" userId="S::1804359@student.uwtsd.ac.uk::18a36295-d124-4b97-80ed-f84a46a4296b" providerId="AD" clId="Web-{EA5F6F0E-6B82-43E5-A1BF-0A7C9AAECE34}" dt="2021-02-22T18:09:47.426" v="501"/>
          <ac:spMkLst>
            <pc:docMk/>
            <pc:sldMk cId="920367274" sldId="265"/>
            <ac:spMk id="6" creationId="{D46D6835-9A41-4B23-896C-0E9CAC1636F9}"/>
          </ac:spMkLst>
        </pc:spChg>
        <pc:picChg chg="add mod ord">
          <ac:chgData name="Victoria Louise Collier (1804359)" userId="S::1804359@student.uwtsd.ac.uk::18a36295-d124-4b97-80ed-f84a46a4296b" providerId="AD" clId="Web-{EA5F6F0E-6B82-43E5-A1BF-0A7C9AAECE34}" dt="2021-02-22T18:13:20.901" v="520" actId="1076"/>
          <ac:picMkLst>
            <pc:docMk/>
            <pc:sldMk cId="920367274" sldId="265"/>
            <ac:picMk id="2" creationId="{6FE9CDFB-3588-4A17-90A9-065D36DD6F3A}"/>
          </ac:picMkLst>
        </pc:picChg>
        <pc:picChg chg="add del mod ord">
          <ac:chgData name="Victoria Louise Collier (1804359)" userId="S::1804359@student.uwtsd.ac.uk::18a36295-d124-4b97-80ed-f84a46a4296b" providerId="AD" clId="Web-{EA5F6F0E-6B82-43E5-A1BF-0A7C9AAECE34}" dt="2021-02-22T18:12:15.227" v="513"/>
          <ac:picMkLst>
            <pc:docMk/>
            <pc:sldMk cId="920367274" sldId="265"/>
            <ac:picMk id="7" creationId="{978B2F62-B875-4335-9159-89497CEDF89A}"/>
          </ac:picMkLst>
        </pc:picChg>
        <pc:picChg chg="add mod">
          <ac:chgData name="Victoria Louise Collier (1804359)" userId="S::1804359@student.uwtsd.ac.uk::18a36295-d124-4b97-80ed-f84a46a4296b" providerId="AD" clId="Web-{EA5F6F0E-6B82-43E5-A1BF-0A7C9AAECE34}" dt="2021-02-22T18:13:14.072" v="517" actId="1076"/>
          <ac:picMkLst>
            <pc:docMk/>
            <pc:sldMk cId="920367274" sldId="265"/>
            <ac:picMk id="8" creationId="{E47A34D9-9DE7-4E82-9AAA-7E4FF6591B62}"/>
          </ac:picMkLst>
        </pc:picChg>
      </pc:sldChg>
      <pc:sldChg chg="addSp delSp modSp">
        <pc:chgData name="Victoria Louise Collier (1804359)" userId="S::1804359@student.uwtsd.ac.uk::18a36295-d124-4b97-80ed-f84a46a4296b" providerId="AD" clId="Web-{EA5F6F0E-6B82-43E5-A1BF-0A7C9AAECE34}" dt="2021-02-22T18:08:09.736" v="438"/>
        <pc:sldMkLst>
          <pc:docMk/>
          <pc:sldMk cId="3168279651" sldId="266"/>
        </pc:sldMkLst>
        <pc:spChg chg="mod">
          <ac:chgData name="Victoria Louise Collier (1804359)" userId="S::1804359@student.uwtsd.ac.uk::18a36295-d124-4b97-80ed-f84a46a4296b" providerId="AD" clId="Web-{EA5F6F0E-6B82-43E5-A1BF-0A7C9AAECE34}" dt="2021-02-22T16:35:36.425" v="21" actId="1076"/>
          <ac:spMkLst>
            <pc:docMk/>
            <pc:sldMk cId="3168279651" sldId="266"/>
            <ac:spMk id="2" creationId="{DDF7D965-48A8-49C4-B9FD-8F912ED99379}"/>
          </ac:spMkLst>
        </pc:spChg>
        <pc:spChg chg="add mod">
          <ac:chgData name="Victoria Louise Collier (1804359)" userId="S::1804359@student.uwtsd.ac.uk::18a36295-d124-4b97-80ed-f84a46a4296b" providerId="AD" clId="Web-{EA5F6F0E-6B82-43E5-A1BF-0A7C9AAECE34}" dt="2021-02-22T18:08:09.736" v="438"/>
          <ac:spMkLst>
            <pc:docMk/>
            <pc:sldMk cId="3168279651" sldId="266"/>
            <ac:spMk id="5" creationId="{8720D18C-0B05-46BE-8013-7B3CFD75E0AB}"/>
          </ac:spMkLst>
        </pc:spChg>
        <pc:spChg chg="add del mod">
          <ac:chgData name="Victoria Louise Collier (1804359)" userId="S::1804359@student.uwtsd.ac.uk::18a36295-d124-4b97-80ed-f84a46a4296b" providerId="AD" clId="Web-{EA5F6F0E-6B82-43E5-A1BF-0A7C9AAECE34}" dt="2021-02-22T18:07:22.453" v="399"/>
          <ac:spMkLst>
            <pc:docMk/>
            <pc:sldMk cId="3168279651" sldId="266"/>
            <ac:spMk id="10" creationId="{5478DD86-CAA7-42A9-96FD-EF0C1574A026}"/>
          </ac:spMkLst>
        </pc:spChg>
      </pc:sldChg>
    </pc:docChg>
  </pc:docChgLst>
  <pc:docChgLst>
    <pc:chgData name="Jenna May Balbini (1806008)" userId="S::1806008@student.uwtsd.ac.uk::732bef45-20b2-43ae-ba08-41931cec75ed" providerId="AD" clId="Web-{9139AEF6-6D56-425D-A4E0-B50614DBDB91}"/>
    <pc:docChg chg="modSld">
      <pc:chgData name="Jenna May Balbini (1806008)" userId="S::1806008@student.uwtsd.ac.uk::732bef45-20b2-43ae-ba08-41931cec75ed" providerId="AD" clId="Web-{9139AEF6-6D56-425D-A4E0-B50614DBDB91}" dt="2021-03-04T00:17:04.241" v="117" actId="20577"/>
      <pc:docMkLst>
        <pc:docMk/>
      </pc:docMkLst>
      <pc:sldChg chg="modSp">
        <pc:chgData name="Jenna May Balbini (1806008)" userId="S::1806008@student.uwtsd.ac.uk::732bef45-20b2-43ae-ba08-41931cec75ed" providerId="AD" clId="Web-{9139AEF6-6D56-425D-A4E0-B50614DBDB91}" dt="2021-03-04T00:17:04.241" v="117" actId="20577"/>
        <pc:sldMkLst>
          <pc:docMk/>
          <pc:sldMk cId="3555852144" sldId="258"/>
        </pc:sldMkLst>
        <pc:spChg chg="mod">
          <ac:chgData name="Jenna May Balbini (1806008)" userId="S::1806008@student.uwtsd.ac.uk::732bef45-20b2-43ae-ba08-41931cec75ed" providerId="AD" clId="Web-{9139AEF6-6D56-425D-A4E0-B50614DBDB91}" dt="2021-03-04T00:17:04.241" v="117" actId="20577"/>
          <ac:spMkLst>
            <pc:docMk/>
            <pc:sldMk cId="3555852144" sldId="258"/>
            <ac:spMk id="3" creationId="{DD6819DD-84FA-4987-A890-33542EFF2243}"/>
          </ac:spMkLst>
        </pc:spChg>
        <pc:picChg chg="mod">
          <ac:chgData name="Jenna May Balbini (1806008)" userId="S::1806008@student.uwtsd.ac.uk::732bef45-20b2-43ae-ba08-41931cec75ed" providerId="AD" clId="Web-{9139AEF6-6D56-425D-A4E0-B50614DBDB91}" dt="2021-03-04T00:14:25.298" v="11" actId="1076"/>
          <ac:picMkLst>
            <pc:docMk/>
            <pc:sldMk cId="3555852144" sldId="258"/>
            <ac:picMk id="12" creationId="{6B818C8B-457B-45FB-8CA2-AA1468B1A68B}"/>
          </ac:picMkLst>
        </pc:picChg>
      </pc:sldChg>
    </pc:docChg>
  </pc:docChgLst>
  <pc:docChgLst>
    <pc:chgData name="Jenna May Balbini (1806008)" userId="S::1806008@student.uwtsd.ac.uk::732bef45-20b2-43ae-ba08-41931cec75ed" providerId="AD" clId="Web-{E7B70CBD-30E5-4DEA-80E7-95DAF75766F6}"/>
    <pc:docChg chg="addSld modSld sldOrd">
      <pc:chgData name="Jenna May Balbini (1806008)" userId="S::1806008@student.uwtsd.ac.uk::732bef45-20b2-43ae-ba08-41931cec75ed" providerId="AD" clId="Web-{E7B70CBD-30E5-4DEA-80E7-95DAF75766F6}" dt="2021-02-22T19:18:56.625" v="402" actId="1076"/>
      <pc:docMkLst>
        <pc:docMk/>
      </pc:docMkLst>
      <pc:sldChg chg="addSp delSp modSp">
        <pc:chgData name="Jenna May Balbini (1806008)" userId="S::1806008@student.uwtsd.ac.uk::732bef45-20b2-43ae-ba08-41931cec75ed" providerId="AD" clId="Web-{E7B70CBD-30E5-4DEA-80E7-95DAF75766F6}" dt="2021-02-22T19:18:56.625" v="402" actId="1076"/>
        <pc:sldMkLst>
          <pc:docMk/>
          <pc:sldMk cId="3555852144" sldId="258"/>
        </pc:sldMkLst>
        <pc:spChg chg="mod">
          <ac:chgData name="Jenna May Balbini (1806008)" userId="S::1806008@student.uwtsd.ac.uk::732bef45-20b2-43ae-ba08-41931cec75ed" providerId="AD" clId="Web-{E7B70CBD-30E5-4DEA-80E7-95DAF75766F6}" dt="2021-02-22T19:17:32.888" v="393" actId="20577"/>
          <ac:spMkLst>
            <pc:docMk/>
            <pc:sldMk cId="3555852144" sldId="258"/>
            <ac:spMk id="3" creationId="{DD6819DD-84FA-4987-A890-33542EFF2243}"/>
          </ac:spMkLst>
        </pc:spChg>
        <pc:spChg chg="add del mod">
          <ac:chgData name="Jenna May Balbini (1806008)" userId="S::1806008@student.uwtsd.ac.uk::732bef45-20b2-43ae-ba08-41931cec75ed" providerId="AD" clId="Web-{E7B70CBD-30E5-4DEA-80E7-95DAF75766F6}" dt="2021-02-22T19:18:25.124" v="397"/>
          <ac:spMkLst>
            <pc:docMk/>
            <pc:sldMk cId="3555852144" sldId="258"/>
            <ac:spMk id="5" creationId="{1DAA5703-847C-4FBC-BFCC-BD65BED712F5}"/>
          </ac:spMkLst>
        </pc:spChg>
        <pc:spChg chg="add mod">
          <ac:chgData name="Jenna May Balbini (1806008)" userId="S::1806008@student.uwtsd.ac.uk::732bef45-20b2-43ae-ba08-41931cec75ed" providerId="AD" clId="Web-{E7B70CBD-30E5-4DEA-80E7-95DAF75766F6}" dt="2021-02-22T19:18:56.625" v="402" actId="1076"/>
          <ac:spMkLst>
            <pc:docMk/>
            <pc:sldMk cId="3555852144" sldId="258"/>
            <ac:spMk id="7" creationId="{B89EF903-4A27-4F85-913F-5AC38E6CBBC7}"/>
          </ac:spMkLst>
        </pc:spChg>
      </pc:sldChg>
      <pc:sldChg chg="addSp delSp modSp new mod ord setBg">
        <pc:chgData name="Jenna May Balbini (1806008)" userId="S::1806008@student.uwtsd.ac.uk::732bef45-20b2-43ae-ba08-41931cec75ed" providerId="AD" clId="Web-{E7B70CBD-30E5-4DEA-80E7-95DAF75766F6}" dt="2021-02-22T18:23:44.874" v="12"/>
        <pc:sldMkLst>
          <pc:docMk/>
          <pc:sldMk cId="3380695892" sldId="267"/>
        </pc:sldMkLst>
        <pc:spChg chg="mod">
          <ac:chgData name="Jenna May Balbini (1806008)" userId="S::1806008@student.uwtsd.ac.uk::732bef45-20b2-43ae-ba08-41931cec75ed" providerId="AD" clId="Web-{E7B70CBD-30E5-4DEA-80E7-95DAF75766F6}" dt="2021-02-22T18:23:44.874" v="12"/>
          <ac:spMkLst>
            <pc:docMk/>
            <pc:sldMk cId="3380695892" sldId="267"/>
            <ac:spMk id="2" creationId="{77A72CB6-9A85-4DD3-A524-B7763D5BBD55}"/>
          </ac:spMkLst>
        </pc:spChg>
        <pc:spChg chg="add del mod">
          <ac:chgData name="Jenna May Balbini (1806008)" userId="S::1806008@student.uwtsd.ac.uk::732bef45-20b2-43ae-ba08-41931cec75ed" providerId="AD" clId="Web-{E7B70CBD-30E5-4DEA-80E7-95DAF75766F6}" dt="2021-02-22T18:23:44.874" v="12"/>
          <ac:spMkLst>
            <pc:docMk/>
            <pc:sldMk cId="3380695892" sldId="267"/>
            <ac:spMk id="3" creationId="{33060951-D504-4400-BB6C-32CD7F463A88}"/>
          </ac:spMkLst>
        </pc:spChg>
        <pc:spChg chg="add del">
          <ac:chgData name="Jenna May Balbini (1806008)" userId="S::1806008@student.uwtsd.ac.uk::732bef45-20b2-43ae-ba08-41931cec75ed" providerId="AD" clId="Web-{E7B70CBD-30E5-4DEA-80E7-95DAF75766F6}" dt="2021-02-22T18:23:34.483" v="5"/>
          <ac:spMkLst>
            <pc:docMk/>
            <pc:sldMk cId="3380695892" sldId="267"/>
            <ac:spMk id="5" creationId="{5F710FDB-0919-493E-8539-8240C23F1EB2}"/>
          </ac:spMkLst>
        </pc:spChg>
        <pc:spChg chg="add del">
          <ac:chgData name="Jenna May Balbini (1806008)" userId="S::1806008@student.uwtsd.ac.uk::732bef45-20b2-43ae-ba08-41931cec75ed" providerId="AD" clId="Web-{E7B70CBD-30E5-4DEA-80E7-95DAF75766F6}" dt="2021-02-22T18:23:35.920" v="7"/>
          <ac:spMkLst>
            <pc:docMk/>
            <pc:sldMk cId="3380695892" sldId="267"/>
            <ac:spMk id="7" creationId="{6B3CA38D-7BB0-4D35-BE00-0F487660272C}"/>
          </ac:spMkLst>
        </pc:spChg>
        <pc:spChg chg="add del">
          <ac:chgData name="Jenna May Balbini (1806008)" userId="S::1806008@student.uwtsd.ac.uk::732bef45-20b2-43ae-ba08-41931cec75ed" providerId="AD" clId="Web-{E7B70CBD-30E5-4DEA-80E7-95DAF75766F6}" dt="2021-02-22T18:23:33.498" v="3"/>
          <ac:spMkLst>
            <pc:docMk/>
            <pc:sldMk cId="3380695892" sldId="267"/>
            <ac:spMk id="8" creationId="{6B3CA38D-7BB0-4D35-BE00-0F487660272C}"/>
          </ac:spMkLst>
        </pc:spChg>
        <pc:spChg chg="add del">
          <ac:chgData name="Jenna May Balbini (1806008)" userId="S::1806008@student.uwtsd.ac.uk::732bef45-20b2-43ae-ba08-41931cec75ed" providerId="AD" clId="Web-{E7B70CBD-30E5-4DEA-80E7-95DAF75766F6}" dt="2021-02-22T18:23:39.139" v="9"/>
          <ac:spMkLst>
            <pc:docMk/>
            <pc:sldMk cId="3380695892" sldId="267"/>
            <ac:spMk id="13" creationId="{5F710FDB-0919-493E-8539-8240C23F1EB2}"/>
          </ac:spMkLst>
        </pc:spChg>
        <pc:spChg chg="add del">
          <ac:chgData name="Jenna May Balbini (1806008)" userId="S::1806008@student.uwtsd.ac.uk::732bef45-20b2-43ae-ba08-41931cec75ed" providerId="AD" clId="Web-{E7B70CBD-30E5-4DEA-80E7-95DAF75766F6}" dt="2021-02-22T18:23:44.858" v="11"/>
          <ac:spMkLst>
            <pc:docMk/>
            <pc:sldMk cId="3380695892" sldId="267"/>
            <ac:spMk id="18" creationId="{DEF92653-5D6D-47E6-8744-0DAF76E049C4}"/>
          </ac:spMkLst>
        </pc:spChg>
        <pc:spChg chg="add">
          <ac:chgData name="Jenna May Balbini (1806008)" userId="S::1806008@student.uwtsd.ac.uk::732bef45-20b2-43ae-ba08-41931cec75ed" providerId="AD" clId="Web-{E7B70CBD-30E5-4DEA-80E7-95DAF75766F6}" dt="2021-02-22T18:23:44.874" v="12"/>
          <ac:spMkLst>
            <pc:docMk/>
            <pc:sldMk cId="3380695892" sldId="267"/>
            <ac:spMk id="22" creationId="{DEF92653-5D6D-47E6-8744-0DAF76E049C4}"/>
          </ac:spMkLst>
        </pc:spChg>
        <pc:cxnChg chg="add del">
          <ac:chgData name="Jenna May Balbini (1806008)" userId="S::1806008@student.uwtsd.ac.uk::732bef45-20b2-43ae-ba08-41931cec75ed" providerId="AD" clId="Web-{E7B70CBD-30E5-4DEA-80E7-95DAF75766F6}" dt="2021-02-22T18:23:34.483" v="5"/>
          <ac:cxnSpMkLst>
            <pc:docMk/>
            <pc:sldMk cId="3380695892" sldId="267"/>
            <ac:cxnSpMk id="6" creationId="{0AFF0B6C-73E2-4B40-9280-938C14922C87}"/>
          </ac:cxnSpMkLst>
        </pc:cxnChg>
        <pc:cxnChg chg="add del">
          <ac:chgData name="Jenna May Balbini (1806008)" userId="S::1806008@student.uwtsd.ac.uk::732bef45-20b2-43ae-ba08-41931cec75ed" providerId="AD" clId="Web-{E7B70CBD-30E5-4DEA-80E7-95DAF75766F6}" dt="2021-02-22T18:23:35.920" v="7"/>
          <ac:cxnSpMkLst>
            <pc:docMk/>
            <pc:sldMk cId="3380695892" sldId="267"/>
            <ac:cxnSpMk id="9" creationId="{4514FD1B-A0BF-4C73-A68E-4B1F7299F6AE}"/>
          </ac:cxnSpMkLst>
        </pc:cxnChg>
        <pc:cxnChg chg="add del">
          <ac:chgData name="Jenna May Balbini (1806008)" userId="S::1806008@student.uwtsd.ac.uk::732bef45-20b2-43ae-ba08-41931cec75ed" providerId="AD" clId="Web-{E7B70CBD-30E5-4DEA-80E7-95DAF75766F6}" dt="2021-02-22T18:23:33.498" v="3"/>
          <ac:cxnSpMkLst>
            <pc:docMk/>
            <pc:sldMk cId="3380695892" sldId="267"/>
            <ac:cxnSpMk id="10" creationId="{4514FD1B-A0BF-4C73-A68E-4B1F7299F6AE}"/>
          </ac:cxnSpMkLst>
        </pc:cxnChg>
        <pc:cxnChg chg="add del">
          <ac:chgData name="Jenna May Balbini (1806008)" userId="S::1806008@student.uwtsd.ac.uk::732bef45-20b2-43ae-ba08-41931cec75ed" providerId="AD" clId="Web-{E7B70CBD-30E5-4DEA-80E7-95DAF75766F6}" dt="2021-02-22T18:23:35.920" v="7"/>
          <ac:cxnSpMkLst>
            <pc:docMk/>
            <pc:sldMk cId="3380695892" sldId="267"/>
            <ac:cxnSpMk id="11" creationId="{18B100A6-1EBC-40AB-BB7E-26807F3CFC31}"/>
          </ac:cxnSpMkLst>
        </pc:cxnChg>
        <pc:cxnChg chg="add del">
          <ac:chgData name="Jenna May Balbini (1806008)" userId="S::1806008@student.uwtsd.ac.uk::732bef45-20b2-43ae-ba08-41931cec75ed" providerId="AD" clId="Web-{E7B70CBD-30E5-4DEA-80E7-95DAF75766F6}" dt="2021-02-22T18:23:33.498" v="3"/>
          <ac:cxnSpMkLst>
            <pc:docMk/>
            <pc:sldMk cId="3380695892" sldId="267"/>
            <ac:cxnSpMk id="12" creationId="{18B100A6-1EBC-40AB-BB7E-26807F3CFC31}"/>
          </ac:cxnSpMkLst>
        </pc:cxnChg>
        <pc:cxnChg chg="add del">
          <ac:chgData name="Jenna May Balbini (1806008)" userId="S::1806008@student.uwtsd.ac.uk::732bef45-20b2-43ae-ba08-41931cec75ed" providerId="AD" clId="Web-{E7B70CBD-30E5-4DEA-80E7-95DAF75766F6}" dt="2021-02-22T18:23:39.139" v="9"/>
          <ac:cxnSpMkLst>
            <pc:docMk/>
            <pc:sldMk cId="3380695892" sldId="267"/>
            <ac:cxnSpMk id="14" creationId="{0AFF0B6C-73E2-4B40-9280-938C14922C87}"/>
          </ac:cxnSpMkLst>
        </pc:cxnChg>
        <pc:cxnChg chg="add del">
          <ac:chgData name="Jenna May Balbini (1806008)" userId="S::1806008@student.uwtsd.ac.uk::732bef45-20b2-43ae-ba08-41931cec75ed" providerId="AD" clId="Web-{E7B70CBD-30E5-4DEA-80E7-95DAF75766F6}" dt="2021-02-22T18:23:44.858" v="11"/>
          <ac:cxnSpMkLst>
            <pc:docMk/>
            <pc:sldMk cId="3380695892" sldId="267"/>
            <ac:cxnSpMk id="15" creationId="{F64F9B95-9045-48D2-B9F3-2927E98F54AA}"/>
          </ac:cxnSpMkLst>
        </pc:cxnChg>
        <pc:cxnChg chg="add del">
          <ac:chgData name="Jenna May Balbini (1806008)" userId="S::1806008@student.uwtsd.ac.uk::732bef45-20b2-43ae-ba08-41931cec75ed" providerId="AD" clId="Web-{E7B70CBD-30E5-4DEA-80E7-95DAF75766F6}" dt="2021-02-22T18:23:44.858" v="11"/>
          <ac:cxnSpMkLst>
            <pc:docMk/>
            <pc:sldMk cId="3380695892" sldId="267"/>
            <ac:cxnSpMk id="16" creationId="{F1D0CB6C-6FF5-4985-B4B9-2C276BBBFE2B}"/>
          </ac:cxnSpMkLst>
        </pc:cxnChg>
        <pc:cxnChg chg="add del">
          <ac:chgData name="Jenna May Balbini (1806008)" userId="S::1806008@student.uwtsd.ac.uk::732bef45-20b2-43ae-ba08-41931cec75ed" providerId="AD" clId="Web-{E7B70CBD-30E5-4DEA-80E7-95DAF75766F6}" dt="2021-02-22T18:23:44.858" v="11"/>
          <ac:cxnSpMkLst>
            <pc:docMk/>
            <pc:sldMk cId="3380695892" sldId="267"/>
            <ac:cxnSpMk id="17" creationId="{085AA86F-6A4D-4BCB-A045-D992CDC2959B}"/>
          </ac:cxnSpMkLst>
        </pc:cxnChg>
        <pc:cxnChg chg="add del">
          <ac:chgData name="Jenna May Balbini (1806008)" userId="S::1806008@student.uwtsd.ac.uk::732bef45-20b2-43ae-ba08-41931cec75ed" providerId="AD" clId="Web-{E7B70CBD-30E5-4DEA-80E7-95DAF75766F6}" dt="2021-02-22T18:23:44.858" v="11"/>
          <ac:cxnSpMkLst>
            <pc:docMk/>
            <pc:sldMk cId="3380695892" sldId="267"/>
            <ac:cxnSpMk id="19" creationId="{21A926A9-9B62-48DD-A56E-C2E86029C28E}"/>
          </ac:cxnSpMkLst>
        </pc:cxnChg>
        <pc:cxnChg chg="add">
          <ac:chgData name="Jenna May Balbini (1806008)" userId="S::1806008@student.uwtsd.ac.uk::732bef45-20b2-43ae-ba08-41931cec75ed" providerId="AD" clId="Web-{E7B70CBD-30E5-4DEA-80E7-95DAF75766F6}" dt="2021-02-22T18:23:44.874" v="12"/>
          <ac:cxnSpMkLst>
            <pc:docMk/>
            <pc:sldMk cId="3380695892" sldId="267"/>
            <ac:cxnSpMk id="20" creationId="{F64F9B95-9045-48D2-B9F3-2927E98F54AA}"/>
          </ac:cxnSpMkLst>
        </pc:cxnChg>
        <pc:cxnChg chg="add">
          <ac:chgData name="Jenna May Balbini (1806008)" userId="S::1806008@student.uwtsd.ac.uk::732bef45-20b2-43ae-ba08-41931cec75ed" providerId="AD" clId="Web-{E7B70CBD-30E5-4DEA-80E7-95DAF75766F6}" dt="2021-02-22T18:23:44.874" v="12"/>
          <ac:cxnSpMkLst>
            <pc:docMk/>
            <pc:sldMk cId="3380695892" sldId="267"/>
            <ac:cxnSpMk id="21" creationId="{085AA86F-6A4D-4BCB-A045-D992CDC2959B}"/>
          </ac:cxnSpMkLst>
        </pc:cxnChg>
        <pc:cxnChg chg="add">
          <ac:chgData name="Jenna May Balbini (1806008)" userId="S::1806008@student.uwtsd.ac.uk::732bef45-20b2-43ae-ba08-41931cec75ed" providerId="AD" clId="Web-{E7B70CBD-30E5-4DEA-80E7-95DAF75766F6}" dt="2021-02-22T18:23:44.874" v="12"/>
          <ac:cxnSpMkLst>
            <pc:docMk/>
            <pc:sldMk cId="3380695892" sldId="267"/>
            <ac:cxnSpMk id="23" creationId="{9B04EC04-29CC-4DDB-8C71-202106CDD303}"/>
          </ac:cxnSpMkLst>
        </pc:cxnChg>
        <pc:cxnChg chg="add">
          <ac:chgData name="Jenna May Balbini (1806008)" userId="S::1806008@student.uwtsd.ac.uk::732bef45-20b2-43ae-ba08-41931cec75ed" providerId="AD" clId="Web-{E7B70CBD-30E5-4DEA-80E7-95DAF75766F6}" dt="2021-02-22T18:23:44.874" v="12"/>
          <ac:cxnSpMkLst>
            <pc:docMk/>
            <pc:sldMk cId="3380695892" sldId="267"/>
            <ac:cxnSpMk id="24" creationId="{57CA459B-7AA3-4B66-813E-D54C56197B95}"/>
          </ac:cxnSpMkLst>
        </pc:cxnChg>
      </pc:sldChg>
    </pc:docChg>
  </pc:docChgLst>
  <pc:docChgLst>
    <pc:chgData name="Alison Marie Beck (1807271)" userId="S::1807271@student.uwtsd.ac.uk::0240527c-65b0-4430-9fee-960cf7f44cee" providerId="AD" clId="Web-{22583374-D160-4D04-96B6-7F3CE2B4AE5E}"/>
    <pc:docChg chg="addSld delSld modSld">
      <pc:chgData name="Alison Marie Beck (1807271)" userId="S::1807271@student.uwtsd.ac.uk::0240527c-65b0-4430-9fee-960cf7f44cee" providerId="AD" clId="Web-{22583374-D160-4D04-96B6-7F3CE2B4AE5E}" dt="2021-03-06T10:09:23.913" v="700"/>
      <pc:docMkLst>
        <pc:docMk/>
      </pc:docMkLst>
      <pc:sldChg chg="addSp delSp modSp">
        <pc:chgData name="Alison Marie Beck (1807271)" userId="S::1807271@student.uwtsd.ac.uk::0240527c-65b0-4430-9fee-960cf7f44cee" providerId="AD" clId="Web-{22583374-D160-4D04-96B6-7F3CE2B4AE5E}" dt="2021-03-06T09:53:29.093" v="571" actId="20577"/>
        <pc:sldMkLst>
          <pc:docMk/>
          <pc:sldMk cId="2002991527" sldId="257"/>
        </pc:sldMkLst>
        <pc:spChg chg="mod">
          <ac:chgData name="Alison Marie Beck (1807271)" userId="S::1807271@student.uwtsd.ac.uk::0240527c-65b0-4430-9fee-960cf7f44cee" providerId="AD" clId="Web-{22583374-D160-4D04-96B6-7F3CE2B4AE5E}" dt="2021-03-06T08:40:52.063" v="151" actId="1076"/>
          <ac:spMkLst>
            <pc:docMk/>
            <pc:sldMk cId="2002991527" sldId="257"/>
            <ac:spMk id="2" creationId="{0F7F722C-ABAE-4DE5-B4C7-BA3DD0D21FC5}"/>
          </ac:spMkLst>
        </pc:spChg>
        <pc:spChg chg="add mod">
          <ac:chgData name="Alison Marie Beck (1807271)" userId="S::1807271@student.uwtsd.ac.uk::0240527c-65b0-4430-9fee-960cf7f44cee" providerId="AD" clId="Web-{22583374-D160-4D04-96B6-7F3CE2B4AE5E}" dt="2021-03-06T09:47:54.684" v="524" actId="14100"/>
          <ac:spMkLst>
            <pc:docMk/>
            <pc:sldMk cId="2002991527" sldId="257"/>
            <ac:spMk id="3" creationId="{346B168A-7E90-43F8-B3E0-2A6562330EA1}"/>
          </ac:spMkLst>
        </pc:spChg>
        <pc:spChg chg="add mod">
          <ac:chgData name="Alison Marie Beck (1807271)" userId="S::1807271@student.uwtsd.ac.uk::0240527c-65b0-4430-9fee-960cf7f44cee" providerId="AD" clId="Web-{22583374-D160-4D04-96B6-7F3CE2B4AE5E}" dt="2021-03-06T09:46:23.301" v="510" actId="14100"/>
          <ac:spMkLst>
            <pc:docMk/>
            <pc:sldMk cId="2002991527" sldId="257"/>
            <ac:spMk id="6" creationId="{6C12C565-E5E3-4757-8F21-5293C9B9B466}"/>
          </ac:spMkLst>
        </pc:spChg>
        <pc:spChg chg="mod">
          <ac:chgData name="Alison Marie Beck (1807271)" userId="S::1807271@student.uwtsd.ac.uk::0240527c-65b0-4430-9fee-960cf7f44cee" providerId="AD" clId="Web-{22583374-D160-4D04-96B6-7F3CE2B4AE5E}" dt="2021-03-06T08:54:16.671" v="220" actId="1076"/>
          <ac:spMkLst>
            <pc:docMk/>
            <pc:sldMk cId="2002991527" sldId="257"/>
            <ac:spMk id="7" creationId="{4CE927D5-494A-497F-83A3-566921EE6695}"/>
          </ac:spMkLst>
        </pc:spChg>
        <pc:spChg chg="add mod">
          <ac:chgData name="Alison Marie Beck (1807271)" userId="S::1807271@student.uwtsd.ac.uk::0240527c-65b0-4430-9fee-960cf7f44cee" providerId="AD" clId="Web-{22583374-D160-4D04-96B6-7F3CE2B4AE5E}" dt="2021-03-06T09:49:03.406" v="532" actId="14100"/>
          <ac:spMkLst>
            <pc:docMk/>
            <pc:sldMk cId="2002991527" sldId="257"/>
            <ac:spMk id="8" creationId="{DB593D1A-5A0F-45AC-9847-4E2455453F92}"/>
          </ac:spMkLst>
        </pc:spChg>
        <pc:spChg chg="mod">
          <ac:chgData name="Alison Marie Beck (1807271)" userId="S::1807271@student.uwtsd.ac.uk::0240527c-65b0-4430-9fee-960cf7f44cee" providerId="AD" clId="Web-{22583374-D160-4D04-96B6-7F3CE2B4AE5E}" dt="2021-03-06T09:50:01.269" v="538" actId="14100"/>
          <ac:spMkLst>
            <pc:docMk/>
            <pc:sldMk cId="2002991527" sldId="257"/>
            <ac:spMk id="10" creationId="{E3916E58-C6B8-4AA8-85F1-1153EB7EC449}"/>
          </ac:spMkLst>
        </pc:spChg>
        <pc:spChg chg="add mod">
          <ac:chgData name="Alison Marie Beck (1807271)" userId="S::1807271@student.uwtsd.ac.uk::0240527c-65b0-4430-9fee-960cf7f44cee" providerId="AD" clId="Web-{22583374-D160-4D04-96B6-7F3CE2B4AE5E}" dt="2021-03-06T09:49:28.111" v="534" actId="1076"/>
          <ac:spMkLst>
            <pc:docMk/>
            <pc:sldMk cId="2002991527" sldId="257"/>
            <ac:spMk id="14" creationId="{B610EE8C-5C2D-4D57-8343-49ADD28218DE}"/>
          </ac:spMkLst>
        </pc:spChg>
        <pc:spChg chg="add del mod">
          <ac:chgData name="Alison Marie Beck (1807271)" userId="S::1807271@student.uwtsd.ac.uk::0240527c-65b0-4430-9fee-960cf7f44cee" providerId="AD" clId="Web-{22583374-D160-4D04-96B6-7F3CE2B4AE5E}" dt="2021-03-06T09:38:16.819" v="414"/>
          <ac:spMkLst>
            <pc:docMk/>
            <pc:sldMk cId="2002991527" sldId="257"/>
            <ac:spMk id="15" creationId="{2EA21A7E-1841-4936-AADF-5BC1A5ACCB85}"/>
          </ac:spMkLst>
        </pc:spChg>
        <pc:spChg chg="mod">
          <ac:chgData name="Alison Marie Beck (1807271)" userId="S::1807271@student.uwtsd.ac.uk::0240527c-65b0-4430-9fee-960cf7f44cee" providerId="AD" clId="Web-{22583374-D160-4D04-96B6-7F3CE2B4AE5E}" dt="2021-03-06T08:40:59.829" v="152" actId="1076"/>
          <ac:spMkLst>
            <pc:docMk/>
            <pc:sldMk cId="2002991527" sldId="257"/>
            <ac:spMk id="16" creationId="{BF22712D-9C5E-45BA-BB87-0783F64E364C}"/>
          </ac:spMkLst>
        </pc:spChg>
        <pc:spChg chg="mod">
          <ac:chgData name="Alison Marie Beck (1807271)" userId="S::1807271@student.uwtsd.ac.uk::0240527c-65b0-4430-9fee-960cf7f44cee" providerId="AD" clId="Web-{22583374-D160-4D04-96B6-7F3CE2B4AE5E}" dt="2021-03-06T09:49:48.065" v="536" actId="14100"/>
          <ac:spMkLst>
            <pc:docMk/>
            <pc:sldMk cId="2002991527" sldId="257"/>
            <ac:spMk id="17" creationId="{050B9239-50D8-40CB-93EB-1C238269DD9C}"/>
          </ac:spMkLst>
        </pc:spChg>
        <pc:spChg chg="add del mod">
          <ac:chgData name="Alison Marie Beck (1807271)" userId="S::1807271@student.uwtsd.ac.uk::0240527c-65b0-4430-9fee-960cf7f44cee" providerId="AD" clId="Web-{22583374-D160-4D04-96B6-7F3CE2B4AE5E}" dt="2021-03-06T09:38:37.883" v="418"/>
          <ac:spMkLst>
            <pc:docMk/>
            <pc:sldMk cId="2002991527" sldId="257"/>
            <ac:spMk id="19" creationId="{68462FF2-29F9-41BD-B677-7B0C940788A7}"/>
          </ac:spMkLst>
        </pc:spChg>
        <pc:spChg chg="mod">
          <ac:chgData name="Alison Marie Beck (1807271)" userId="S::1807271@student.uwtsd.ac.uk::0240527c-65b0-4430-9fee-960cf7f44cee" providerId="AD" clId="Web-{22583374-D160-4D04-96B6-7F3CE2B4AE5E}" dt="2021-03-06T09:49:54.597" v="537" actId="1076"/>
          <ac:spMkLst>
            <pc:docMk/>
            <pc:sldMk cId="2002991527" sldId="257"/>
            <ac:spMk id="20" creationId="{31556A71-83CC-484D-ADF3-1199D76417D8}"/>
          </ac:spMkLst>
        </pc:spChg>
        <pc:spChg chg="del mod">
          <ac:chgData name="Alison Marie Beck (1807271)" userId="S::1807271@student.uwtsd.ac.uk::0240527c-65b0-4430-9fee-960cf7f44cee" providerId="AD" clId="Web-{22583374-D160-4D04-96B6-7F3CE2B4AE5E}" dt="2021-03-06T09:39:17.916" v="426"/>
          <ac:spMkLst>
            <pc:docMk/>
            <pc:sldMk cId="2002991527" sldId="257"/>
            <ac:spMk id="22" creationId="{14749907-0A05-4549-A734-111C685CA027}"/>
          </ac:spMkLst>
        </pc:spChg>
        <pc:spChg chg="add del mod">
          <ac:chgData name="Alison Marie Beck (1807271)" userId="S::1807271@student.uwtsd.ac.uk::0240527c-65b0-4430-9fee-960cf7f44cee" providerId="AD" clId="Web-{22583374-D160-4D04-96B6-7F3CE2B4AE5E}" dt="2021-03-06T09:39:03.228" v="423"/>
          <ac:spMkLst>
            <pc:docMk/>
            <pc:sldMk cId="2002991527" sldId="257"/>
            <ac:spMk id="23" creationId="{A1E349AF-A698-4BA5-BA28-EDA70B117CAF}"/>
          </ac:spMkLst>
        </pc:spChg>
        <pc:spChg chg="del mod">
          <ac:chgData name="Alison Marie Beck (1807271)" userId="S::1807271@student.uwtsd.ac.uk::0240527c-65b0-4430-9fee-960cf7f44cee" providerId="AD" clId="Web-{22583374-D160-4D04-96B6-7F3CE2B4AE5E}" dt="2021-03-06T09:39:30.839" v="429"/>
          <ac:spMkLst>
            <pc:docMk/>
            <pc:sldMk cId="2002991527" sldId="257"/>
            <ac:spMk id="24" creationId="{B96DFFB3-4557-49E0-80A5-2E00FD7D0902}"/>
          </ac:spMkLst>
        </pc:spChg>
        <pc:spChg chg="add del mod">
          <ac:chgData name="Alison Marie Beck (1807271)" userId="S::1807271@student.uwtsd.ac.uk::0240527c-65b0-4430-9fee-960cf7f44cee" providerId="AD" clId="Web-{22583374-D160-4D04-96B6-7F3CE2B4AE5E}" dt="2021-03-06T09:39:27.104" v="428"/>
          <ac:spMkLst>
            <pc:docMk/>
            <pc:sldMk cId="2002991527" sldId="257"/>
            <ac:spMk id="26" creationId="{94F6C5C0-039C-450D-8C5F-E0D342F67693}"/>
          </ac:spMkLst>
        </pc:spChg>
        <pc:spChg chg="add mod">
          <ac:chgData name="Alison Marie Beck (1807271)" userId="S::1807271@student.uwtsd.ac.uk::0240527c-65b0-4430-9fee-960cf7f44cee" providerId="AD" clId="Web-{22583374-D160-4D04-96B6-7F3CE2B4AE5E}" dt="2021-03-06T09:50:59.772" v="550" actId="1076"/>
          <ac:spMkLst>
            <pc:docMk/>
            <pc:sldMk cId="2002991527" sldId="257"/>
            <ac:spMk id="27" creationId="{AE3F5B2E-540F-45FA-B5B9-4D2795836F4F}"/>
          </ac:spMkLst>
        </pc:spChg>
        <pc:spChg chg="del">
          <ac:chgData name="Alison Marie Beck (1807271)" userId="S::1807271@student.uwtsd.ac.uk::0240527c-65b0-4430-9fee-960cf7f44cee" providerId="AD" clId="Web-{22583374-D160-4D04-96B6-7F3CE2B4AE5E}" dt="2021-03-06T08:39:55.812" v="145"/>
          <ac:spMkLst>
            <pc:docMk/>
            <pc:sldMk cId="2002991527" sldId="257"/>
            <ac:spMk id="28" creationId="{0C3331F5-9270-46AE-9F3C-44BA0D48B17E}"/>
          </ac:spMkLst>
        </pc:spChg>
        <pc:spChg chg="add mod">
          <ac:chgData name="Alison Marie Beck (1807271)" userId="S::1807271@student.uwtsd.ac.uk::0240527c-65b0-4430-9fee-960cf7f44cee" providerId="AD" clId="Web-{22583374-D160-4D04-96B6-7F3CE2B4AE5E}" dt="2021-03-06T09:53:29.093" v="571" actId="20577"/>
          <ac:spMkLst>
            <pc:docMk/>
            <pc:sldMk cId="2002991527" sldId="257"/>
            <ac:spMk id="28" creationId="{E4C36357-3C98-42DD-872A-5755DEDFA219}"/>
          </ac:spMkLst>
        </pc:spChg>
        <pc:spChg chg="mod">
          <ac:chgData name="Alison Marie Beck (1807271)" userId="S::1807271@student.uwtsd.ac.uk::0240527c-65b0-4430-9fee-960cf7f44cee" providerId="AD" clId="Web-{22583374-D160-4D04-96B6-7F3CE2B4AE5E}" dt="2021-03-06T09:51:44.400" v="555" actId="14100"/>
          <ac:spMkLst>
            <pc:docMk/>
            <pc:sldMk cId="2002991527" sldId="257"/>
            <ac:spMk id="29" creationId="{EF4AB7FD-F095-47AD-8653-3F09554700CF}"/>
          </ac:spMkLst>
        </pc:spChg>
        <pc:spChg chg="mod">
          <ac:chgData name="Alison Marie Beck (1807271)" userId="S::1807271@student.uwtsd.ac.uk::0240527c-65b0-4430-9fee-960cf7f44cee" providerId="AD" clId="Web-{22583374-D160-4D04-96B6-7F3CE2B4AE5E}" dt="2021-03-06T09:51:37.071" v="554" actId="14100"/>
          <ac:spMkLst>
            <pc:docMk/>
            <pc:sldMk cId="2002991527" sldId="257"/>
            <ac:spMk id="30" creationId="{93E4CFD2-DFE3-4498-8496-CF348EC837BB}"/>
          </ac:spMkLst>
        </pc:spChg>
        <pc:spChg chg="del mod">
          <ac:chgData name="Alison Marie Beck (1807271)" userId="S::1807271@student.uwtsd.ac.uk::0240527c-65b0-4430-9fee-960cf7f44cee" providerId="AD" clId="Web-{22583374-D160-4D04-96B6-7F3CE2B4AE5E}" dt="2021-03-06T08:55:13.734" v="238"/>
          <ac:spMkLst>
            <pc:docMk/>
            <pc:sldMk cId="2002991527" sldId="257"/>
            <ac:spMk id="31" creationId="{46703F34-F578-4943-9F53-DD16413F796D}"/>
          </ac:spMkLst>
        </pc:spChg>
        <pc:spChg chg="mod">
          <ac:chgData name="Alison Marie Beck (1807271)" userId="S::1807271@student.uwtsd.ac.uk::0240527c-65b0-4430-9fee-960cf7f44cee" providerId="AD" clId="Web-{22583374-D160-4D04-96B6-7F3CE2B4AE5E}" dt="2021-03-06T08:54:56.890" v="235" actId="14100"/>
          <ac:spMkLst>
            <pc:docMk/>
            <pc:sldMk cId="2002991527" sldId="257"/>
            <ac:spMk id="35" creationId="{E4458E7F-C34F-462D-8D48-BE0E92CEA7D5}"/>
          </ac:spMkLst>
        </pc:spChg>
        <pc:spChg chg="del mod">
          <ac:chgData name="Alison Marie Beck (1807271)" userId="S::1807271@student.uwtsd.ac.uk::0240527c-65b0-4430-9fee-960cf7f44cee" providerId="AD" clId="Web-{22583374-D160-4D04-96B6-7F3CE2B4AE5E}" dt="2021-03-06T09:13:27.208" v="347"/>
          <ac:spMkLst>
            <pc:docMk/>
            <pc:sldMk cId="2002991527" sldId="257"/>
            <ac:spMk id="37" creationId="{5BD26FA7-D78D-4092-91FA-69226ED0B28D}"/>
          </ac:spMkLst>
        </pc:spChg>
        <pc:picChg chg="add del mod">
          <ac:chgData name="Alison Marie Beck (1807271)" userId="S::1807271@student.uwtsd.ac.uk::0240527c-65b0-4430-9fee-960cf7f44cee" providerId="AD" clId="Web-{22583374-D160-4D04-96B6-7F3CE2B4AE5E}" dt="2021-03-06T09:39:06.838" v="424"/>
          <ac:picMkLst>
            <pc:docMk/>
            <pc:sldMk cId="2002991527" sldId="257"/>
            <ac:picMk id="4" creationId="{A044EDB0-A8B5-4456-8C43-69CE7DE53BE8}"/>
          </ac:picMkLst>
        </pc:picChg>
        <pc:picChg chg="mod">
          <ac:chgData name="Alison Marie Beck (1807271)" userId="S::1807271@student.uwtsd.ac.uk::0240527c-65b0-4430-9fee-960cf7f44cee" providerId="AD" clId="Web-{22583374-D160-4D04-96B6-7F3CE2B4AE5E}" dt="2021-03-06T09:51:51.916" v="556" actId="1076"/>
          <ac:picMkLst>
            <pc:docMk/>
            <pc:sldMk cId="2002991527" sldId="257"/>
            <ac:picMk id="5" creationId="{47AB98DE-CF6E-4ACD-9877-E89AA92B1A4F}"/>
          </ac:picMkLst>
        </pc:picChg>
        <pc:picChg chg="mod">
          <ac:chgData name="Alison Marie Beck (1807271)" userId="S::1807271@student.uwtsd.ac.uk::0240527c-65b0-4430-9fee-960cf7f44cee" providerId="AD" clId="Web-{22583374-D160-4D04-96B6-7F3CE2B4AE5E}" dt="2021-03-06T09:50:16.973" v="542" actId="1076"/>
          <ac:picMkLst>
            <pc:docMk/>
            <pc:sldMk cId="2002991527" sldId="257"/>
            <ac:picMk id="9" creationId="{D4FE3B6A-5DF3-48BE-A111-60F9D3750568}"/>
          </ac:picMkLst>
        </pc:picChg>
        <pc:picChg chg="add mod modCrop">
          <ac:chgData name="Alison Marie Beck (1807271)" userId="S::1807271@student.uwtsd.ac.uk::0240527c-65b0-4430-9fee-960cf7f44cee" providerId="AD" clId="Web-{22583374-D160-4D04-96B6-7F3CE2B4AE5E}" dt="2021-03-06T09:50:12.035" v="541" actId="1076"/>
          <ac:picMkLst>
            <pc:docMk/>
            <pc:sldMk cId="2002991527" sldId="257"/>
            <ac:picMk id="11" creationId="{0CC8A1A5-4A30-42D3-A59E-5D877C13F9E5}"/>
          </ac:picMkLst>
        </pc:picChg>
        <pc:picChg chg="add mod">
          <ac:chgData name="Alison Marie Beck (1807271)" userId="S::1807271@student.uwtsd.ac.uk::0240527c-65b0-4430-9fee-960cf7f44cee" providerId="AD" clId="Web-{22583374-D160-4D04-96B6-7F3CE2B4AE5E}" dt="2021-03-06T09:50:06.644" v="539" actId="1076"/>
          <ac:picMkLst>
            <pc:docMk/>
            <pc:sldMk cId="2002991527" sldId="257"/>
            <ac:picMk id="12" creationId="{969C80EB-3D55-47AF-99A1-4CFCEF580FB9}"/>
          </ac:picMkLst>
        </pc:picChg>
        <pc:picChg chg="add mod">
          <ac:chgData name="Alison Marie Beck (1807271)" userId="S::1807271@student.uwtsd.ac.uk::0240527c-65b0-4430-9fee-960cf7f44cee" providerId="AD" clId="Web-{22583374-D160-4D04-96B6-7F3CE2B4AE5E}" dt="2021-03-06T09:51:57.916" v="558" actId="1076"/>
          <ac:picMkLst>
            <pc:docMk/>
            <pc:sldMk cId="2002991527" sldId="257"/>
            <ac:picMk id="13" creationId="{5D2BC2F9-38C2-47E4-BA28-2A549835F923}"/>
          </ac:picMkLst>
        </pc:picChg>
        <pc:picChg chg="add del mod">
          <ac:chgData name="Alison Marie Beck (1807271)" userId="S::1807271@student.uwtsd.ac.uk::0240527c-65b0-4430-9fee-960cf7f44cee" providerId="AD" clId="Web-{22583374-D160-4D04-96B6-7F3CE2B4AE5E}" dt="2021-03-06T09:38:28.289" v="416"/>
          <ac:picMkLst>
            <pc:docMk/>
            <pc:sldMk cId="2002991527" sldId="257"/>
            <ac:picMk id="18" creationId="{1E4D9071-8EE9-4109-9634-B807C6552FAA}"/>
          </ac:picMkLst>
        </pc:picChg>
        <pc:picChg chg="mod">
          <ac:chgData name="Alison Marie Beck (1807271)" userId="S::1807271@student.uwtsd.ac.uk::0240527c-65b0-4430-9fee-960cf7f44cee" providerId="AD" clId="Web-{22583374-D160-4D04-96B6-7F3CE2B4AE5E}" dt="2021-03-06T09:50:20.239" v="543" actId="1076"/>
          <ac:picMkLst>
            <pc:docMk/>
            <pc:sldMk cId="2002991527" sldId="257"/>
            <ac:picMk id="34" creationId="{784DE233-3ABE-4582-B20D-30C9FB074BA8}"/>
          </ac:picMkLst>
        </pc:picChg>
        <pc:picChg chg="mod ord">
          <ac:chgData name="Alison Marie Beck (1807271)" userId="S::1807271@student.uwtsd.ac.uk::0240527c-65b0-4430-9fee-960cf7f44cee" providerId="AD" clId="Web-{22583374-D160-4D04-96B6-7F3CE2B4AE5E}" dt="2021-03-06T09:50:09.394" v="540" actId="1076"/>
          <ac:picMkLst>
            <pc:docMk/>
            <pc:sldMk cId="2002991527" sldId="257"/>
            <ac:picMk id="36" creationId="{0CF180A5-7C52-462A-A2A1-70F024CCA8EF}"/>
          </ac:picMkLst>
        </pc:picChg>
      </pc:sldChg>
      <pc:sldChg chg="modSp">
        <pc:chgData name="Alison Marie Beck (1807271)" userId="S::1807271@student.uwtsd.ac.uk::0240527c-65b0-4430-9fee-960cf7f44cee" providerId="AD" clId="Web-{22583374-D160-4D04-96B6-7F3CE2B4AE5E}" dt="2021-03-06T08:21:29.487" v="1" actId="20577"/>
        <pc:sldMkLst>
          <pc:docMk/>
          <pc:sldMk cId="1032698154" sldId="259"/>
        </pc:sldMkLst>
        <pc:spChg chg="mod">
          <ac:chgData name="Alison Marie Beck (1807271)" userId="S::1807271@student.uwtsd.ac.uk::0240527c-65b0-4430-9fee-960cf7f44cee" providerId="AD" clId="Web-{22583374-D160-4D04-96B6-7F3CE2B4AE5E}" dt="2021-03-06T08:21:29.487" v="1" actId="20577"/>
          <ac:spMkLst>
            <pc:docMk/>
            <pc:sldMk cId="1032698154" sldId="259"/>
            <ac:spMk id="11" creationId="{15D1D5F3-665C-4E6A-9F85-10FB5751BFE2}"/>
          </ac:spMkLst>
        </pc:spChg>
      </pc:sldChg>
      <pc:sldChg chg="addSp delSp modSp new mod modClrScheme chgLayout">
        <pc:chgData name="Alison Marie Beck (1807271)" userId="S::1807271@student.uwtsd.ac.uk::0240527c-65b0-4430-9fee-960cf7f44cee" providerId="AD" clId="Web-{22583374-D160-4D04-96B6-7F3CE2B4AE5E}" dt="2021-03-06T10:09:23.913" v="700"/>
        <pc:sldMkLst>
          <pc:docMk/>
          <pc:sldMk cId="3660108629" sldId="272"/>
        </pc:sldMkLst>
        <pc:spChg chg="add del mod">
          <ac:chgData name="Alison Marie Beck (1807271)" userId="S::1807271@student.uwtsd.ac.uk::0240527c-65b0-4430-9fee-960cf7f44cee" providerId="AD" clId="Web-{22583374-D160-4D04-96B6-7F3CE2B4AE5E}" dt="2021-03-06T10:03:53.472" v="653"/>
          <ac:spMkLst>
            <pc:docMk/>
            <pc:sldMk cId="3660108629" sldId="272"/>
            <ac:spMk id="3" creationId="{5A379BAB-6FAF-4505-B0CA-FB5E0B8631AA}"/>
          </ac:spMkLst>
        </pc:spChg>
        <pc:spChg chg="add mod">
          <ac:chgData name="Alison Marie Beck (1807271)" userId="S::1807271@student.uwtsd.ac.uk::0240527c-65b0-4430-9fee-960cf7f44cee" providerId="AD" clId="Web-{22583374-D160-4D04-96B6-7F3CE2B4AE5E}" dt="2021-03-06T10:06:20.825" v="672" actId="1076"/>
          <ac:spMkLst>
            <pc:docMk/>
            <pc:sldMk cId="3660108629" sldId="272"/>
            <ac:spMk id="5" creationId="{403B9194-1338-472D-90BA-76D0BC88A40F}"/>
          </ac:spMkLst>
        </pc:spChg>
        <pc:spChg chg="add mod">
          <ac:chgData name="Alison Marie Beck (1807271)" userId="S::1807271@student.uwtsd.ac.uk::0240527c-65b0-4430-9fee-960cf7f44cee" providerId="AD" clId="Web-{22583374-D160-4D04-96B6-7F3CE2B4AE5E}" dt="2021-03-06T10:04:10.255" v="656" actId="1076"/>
          <ac:spMkLst>
            <pc:docMk/>
            <pc:sldMk cId="3660108629" sldId="272"/>
            <ac:spMk id="7" creationId="{74B86379-50CA-49BA-A34A-D04E7A905DE7}"/>
          </ac:spMkLst>
        </pc:spChg>
        <pc:spChg chg="add mod ord">
          <ac:chgData name="Alison Marie Beck (1807271)" userId="S::1807271@student.uwtsd.ac.uk::0240527c-65b0-4430-9fee-960cf7f44cee" providerId="AD" clId="Web-{22583374-D160-4D04-96B6-7F3CE2B4AE5E}" dt="2021-03-06T10:09:11.334" v="699"/>
          <ac:spMkLst>
            <pc:docMk/>
            <pc:sldMk cId="3660108629" sldId="272"/>
            <ac:spMk id="8" creationId="{4B74A698-5A68-4771-AD25-92379B56293D}"/>
          </ac:spMkLst>
        </pc:spChg>
        <pc:spChg chg="add del mod ord">
          <ac:chgData name="Alison Marie Beck (1807271)" userId="S::1807271@student.uwtsd.ac.uk::0240527c-65b0-4430-9fee-960cf7f44cee" providerId="AD" clId="Web-{22583374-D160-4D04-96B6-7F3CE2B4AE5E}" dt="2021-03-06T09:54:06.580" v="574"/>
          <ac:spMkLst>
            <pc:docMk/>
            <pc:sldMk cId="3660108629" sldId="272"/>
            <ac:spMk id="9" creationId="{6BFC5091-196D-4C97-9DC6-9AEA208F51BD}"/>
          </ac:spMkLst>
        </pc:spChg>
        <pc:spChg chg="add del mod ord">
          <ac:chgData name="Alison Marie Beck (1807271)" userId="S::1807271@student.uwtsd.ac.uk::0240527c-65b0-4430-9fee-960cf7f44cee" providerId="AD" clId="Web-{22583374-D160-4D04-96B6-7F3CE2B4AE5E}" dt="2021-03-06T09:54:06.580" v="574"/>
          <ac:spMkLst>
            <pc:docMk/>
            <pc:sldMk cId="3660108629" sldId="272"/>
            <ac:spMk id="10" creationId="{37509D4D-1076-48E9-8776-22D80858466F}"/>
          </ac:spMkLst>
        </pc:spChg>
        <pc:spChg chg="add del mod ord">
          <ac:chgData name="Alison Marie Beck (1807271)" userId="S::1807271@student.uwtsd.ac.uk::0240527c-65b0-4430-9fee-960cf7f44cee" providerId="AD" clId="Web-{22583374-D160-4D04-96B6-7F3CE2B4AE5E}" dt="2021-03-06T09:54:06.580" v="574"/>
          <ac:spMkLst>
            <pc:docMk/>
            <pc:sldMk cId="3660108629" sldId="272"/>
            <ac:spMk id="11" creationId="{753EBEBC-1C7E-4A46-9E53-F351A1ECBE4D}"/>
          </ac:spMkLst>
        </pc:spChg>
        <pc:spChg chg="add del mod ord">
          <ac:chgData name="Alison Marie Beck (1807271)" userId="S::1807271@student.uwtsd.ac.uk::0240527c-65b0-4430-9fee-960cf7f44cee" providerId="AD" clId="Web-{22583374-D160-4D04-96B6-7F3CE2B4AE5E}" dt="2021-03-06T09:54:06.580" v="574"/>
          <ac:spMkLst>
            <pc:docMk/>
            <pc:sldMk cId="3660108629" sldId="272"/>
            <ac:spMk id="12" creationId="{A723D340-355A-42B0-9DEB-8F77C2A635A4}"/>
          </ac:spMkLst>
        </pc:spChg>
        <pc:spChg chg="add del mod ord">
          <ac:chgData name="Alison Marie Beck (1807271)" userId="S::1807271@student.uwtsd.ac.uk::0240527c-65b0-4430-9fee-960cf7f44cee" providerId="AD" clId="Web-{22583374-D160-4D04-96B6-7F3CE2B4AE5E}" dt="2021-03-06T09:54:06.580" v="574"/>
          <ac:spMkLst>
            <pc:docMk/>
            <pc:sldMk cId="3660108629" sldId="272"/>
            <ac:spMk id="13" creationId="{AC07CE25-B066-47E9-AE3B-A738562D6C75}"/>
          </ac:spMkLst>
        </pc:spChg>
        <pc:spChg chg="add mod">
          <ac:chgData name="Alison Marie Beck (1807271)" userId="S::1807271@student.uwtsd.ac.uk::0240527c-65b0-4430-9fee-960cf7f44cee" providerId="AD" clId="Web-{22583374-D160-4D04-96B6-7F3CE2B4AE5E}" dt="2021-03-06T10:09:23.913" v="700"/>
          <ac:spMkLst>
            <pc:docMk/>
            <pc:sldMk cId="3660108629" sldId="272"/>
            <ac:spMk id="14" creationId="{CD054F5E-312B-4126-A902-E97743F2DB07}"/>
          </ac:spMkLst>
        </pc:spChg>
        <pc:spChg chg="add mod ord">
          <ac:chgData name="Alison Marie Beck (1807271)" userId="S::1807271@student.uwtsd.ac.uk::0240527c-65b0-4430-9fee-960cf7f44cee" providerId="AD" clId="Web-{22583374-D160-4D04-96B6-7F3CE2B4AE5E}" dt="2021-03-06T10:08:58.568" v="698" actId="14100"/>
          <ac:spMkLst>
            <pc:docMk/>
            <pc:sldMk cId="3660108629" sldId="272"/>
            <ac:spMk id="17" creationId="{D4D2D120-2212-48D1-A05B-07FAA9A4B6BE}"/>
          </ac:spMkLst>
        </pc:spChg>
        <pc:picChg chg="add del mod">
          <ac:chgData name="Alison Marie Beck (1807271)" userId="S::1807271@student.uwtsd.ac.uk::0240527c-65b0-4430-9fee-960cf7f44cee" providerId="AD" clId="Web-{22583374-D160-4D04-96B6-7F3CE2B4AE5E}" dt="2021-03-06T09:34:22.618" v="364"/>
          <ac:picMkLst>
            <pc:docMk/>
            <pc:sldMk cId="3660108629" sldId="272"/>
            <ac:picMk id="2" creationId="{3C89F7E2-F5A2-474F-8948-5B97EF2D1862}"/>
          </ac:picMkLst>
        </pc:picChg>
        <pc:picChg chg="add mod">
          <ac:chgData name="Alison Marie Beck (1807271)" userId="S::1807271@student.uwtsd.ac.uk::0240527c-65b0-4430-9fee-960cf7f44cee" providerId="AD" clId="Web-{22583374-D160-4D04-96B6-7F3CE2B4AE5E}" dt="2021-03-06T10:07:07.468" v="683" actId="1076"/>
          <ac:picMkLst>
            <pc:docMk/>
            <pc:sldMk cId="3660108629" sldId="272"/>
            <ac:picMk id="4" creationId="{BD343731-367D-4ECC-A0C3-441A642EDA12}"/>
          </ac:picMkLst>
        </pc:picChg>
        <pc:picChg chg="add mod">
          <ac:chgData name="Alison Marie Beck (1807271)" userId="S::1807271@student.uwtsd.ac.uk::0240527c-65b0-4430-9fee-960cf7f44cee" providerId="AD" clId="Web-{22583374-D160-4D04-96B6-7F3CE2B4AE5E}" dt="2021-03-06T10:04:13.239" v="657" actId="1076"/>
          <ac:picMkLst>
            <pc:docMk/>
            <pc:sldMk cId="3660108629" sldId="272"/>
            <ac:picMk id="6" creationId="{AB647CEE-F246-40E9-B7A6-2126943F371D}"/>
          </ac:picMkLst>
        </pc:picChg>
        <pc:picChg chg="add mod modCrop">
          <ac:chgData name="Alison Marie Beck (1807271)" userId="S::1807271@student.uwtsd.ac.uk::0240527c-65b0-4430-9fee-960cf7f44cee" providerId="AD" clId="Web-{22583374-D160-4D04-96B6-7F3CE2B4AE5E}" dt="2021-03-06T10:08:50.552" v="697" actId="1076"/>
          <ac:picMkLst>
            <pc:docMk/>
            <pc:sldMk cId="3660108629" sldId="272"/>
            <ac:picMk id="15" creationId="{F4D76ACE-6C60-4797-B8B2-A2BB9010692C}"/>
          </ac:picMkLst>
        </pc:picChg>
        <pc:picChg chg="add mod ord modCrop">
          <ac:chgData name="Alison Marie Beck (1807271)" userId="S::1807271@student.uwtsd.ac.uk::0240527c-65b0-4430-9fee-960cf7f44cee" providerId="AD" clId="Web-{22583374-D160-4D04-96B6-7F3CE2B4AE5E}" dt="2021-03-06T10:08:47.052" v="696" actId="1076"/>
          <ac:picMkLst>
            <pc:docMk/>
            <pc:sldMk cId="3660108629" sldId="272"/>
            <ac:picMk id="16" creationId="{313668E5-353B-45DA-81A6-763CBBD853D4}"/>
          </ac:picMkLst>
        </pc:picChg>
      </pc:sldChg>
      <pc:sldChg chg="add del replId">
        <pc:chgData name="Alison Marie Beck (1807271)" userId="S::1807271@student.uwtsd.ac.uk::0240527c-65b0-4430-9fee-960cf7f44cee" providerId="AD" clId="Web-{22583374-D160-4D04-96B6-7F3CE2B4AE5E}" dt="2021-03-06T09:38:58.306" v="422"/>
        <pc:sldMkLst>
          <pc:docMk/>
          <pc:sldMk cId="1709838432" sldId="273"/>
        </pc:sldMkLst>
      </pc:sldChg>
    </pc:docChg>
  </pc:docChgLst>
  <pc:docChgLst>
    <pc:chgData name="Alison Marie Beck (1807271)" userId="S::1807271@student.uwtsd.ac.uk::0240527c-65b0-4430-9fee-960cf7f44cee" providerId="AD" clId="Web-{88E4B08E-B9A4-451B-94DF-002B4EBCF9E3}"/>
    <pc:docChg chg="addSld modSld">
      <pc:chgData name="Alison Marie Beck (1807271)" userId="S::1807271@student.uwtsd.ac.uk::0240527c-65b0-4430-9fee-960cf7f44cee" providerId="AD" clId="Web-{88E4B08E-B9A4-451B-94DF-002B4EBCF9E3}" dt="2021-02-19T12:18:49.602" v="156" actId="1076"/>
      <pc:docMkLst>
        <pc:docMk/>
      </pc:docMkLst>
      <pc:sldChg chg="addSp delSp modSp mod modClrScheme delDesignElem chgLayout">
        <pc:chgData name="Alison Marie Beck (1807271)" userId="S::1807271@student.uwtsd.ac.uk::0240527c-65b0-4430-9fee-960cf7f44cee" providerId="AD" clId="Web-{88E4B08E-B9A4-451B-94DF-002B4EBCF9E3}" dt="2021-02-19T12:01:46.895" v="133" actId="20577"/>
        <pc:sldMkLst>
          <pc:docMk/>
          <pc:sldMk cId="2002991527" sldId="257"/>
        </pc:sldMkLst>
        <pc:spChg chg="mod ord">
          <ac:chgData name="Alison Marie Beck (1807271)" userId="S::1807271@student.uwtsd.ac.uk::0240527c-65b0-4430-9fee-960cf7f44cee" providerId="AD" clId="Web-{88E4B08E-B9A4-451B-94DF-002B4EBCF9E3}" dt="2021-02-19T12:00:36.082" v="98"/>
          <ac:spMkLst>
            <pc:docMk/>
            <pc:sldMk cId="2002991527" sldId="257"/>
            <ac:spMk id="2" creationId="{0F7F722C-ABAE-4DE5-B4C7-BA3DD0D21FC5}"/>
          </ac:spMkLst>
        </pc:spChg>
        <pc:spChg chg="mod ord">
          <ac:chgData name="Alison Marie Beck (1807271)" userId="S::1807271@student.uwtsd.ac.uk::0240527c-65b0-4430-9fee-960cf7f44cee" providerId="AD" clId="Web-{88E4B08E-B9A4-451B-94DF-002B4EBCF9E3}" dt="2021-02-19T12:00:36.082" v="98"/>
          <ac:spMkLst>
            <pc:docMk/>
            <pc:sldMk cId="2002991527" sldId="257"/>
            <ac:spMk id="3" creationId="{F23430FC-4FBD-4D67-B427-CD1970EF4411}"/>
          </ac:spMkLst>
        </pc:spChg>
        <pc:spChg chg="add del mod ord">
          <ac:chgData name="Alison Marie Beck (1807271)" userId="S::1807271@student.uwtsd.ac.uk::0240527c-65b0-4430-9fee-960cf7f44cee" providerId="AD" clId="Web-{88E4B08E-B9A4-451B-94DF-002B4EBCF9E3}" dt="2021-02-19T11:59:42.222" v="82"/>
          <ac:spMkLst>
            <pc:docMk/>
            <pc:sldMk cId="2002991527" sldId="257"/>
            <ac:spMk id="4" creationId="{0469DCC8-3845-4B1E-8A27-3BBE0405DAF6}"/>
          </ac:spMkLst>
        </pc:spChg>
        <pc:spChg chg="add del">
          <ac:chgData name="Alison Marie Beck (1807271)" userId="S::1807271@student.uwtsd.ac.uk::0240527c-65b0-4430-9fee-960cf7f44cee" providerId="AD" clId="Web-{88E4B08E-B9A4-451B-94DF-002B4EBCF9E3}" dt="2021-02-19T12:00:36.082" v="98"/>
          <ac:spMkLst>
            <pc:docMk/>
            <pc:sldMk cId="2002991527" sldId="257"/>
            <ac:spMk id="5" creationId="{5F710FDB-0919-493E-8539-8240C23F1EB2}"/>
          </ac:spMkLst>
        </pc:spChg>
        <pc:spChg chg="add mod">
          <ac:chgData name="Alison Marie Beck (1807271)" userId="S::1807271@student.uwtsd.ac.uk::0240527c-65b0-4430-9fee-960cf7f44cee" providerId="AD" clId="Web-{88E4B08E-B9A4-451B-94DF-002B4EBCF9E3}" dt="2021-02-19T12:01:46.895" v="133" actId="20577"/>
          <ac:spMkLst>
            <pc:docMk/>
            <pc:sldMk cId="2002991527" sldId="257"/>
            <ac:spMk id="7" creationId="{4CE927D5-494A-497F-83A3-566921EE6695}"/>
          </ac:spMkLst>
        </pc:spChg>
        <pc:spChg chg="add del">
          <ac:chgData name="Alison Marie Beck (1807271)" userId="S::1807271@student.uwtsd.ac.uk::0240527c-65b0-4430-9fee-960cf7f44cee" providerId="AD" clId="Web-{88E4B08E-B9A4-451B-94DF-002B4EBCF9E3}" dt="2021-02-19T11:59:58.082" v="84"/>
          <ac:spMkLst>
            <pc:docMk/>
            <pc:sldMk cId="2002991527" sldId="257"/>
            <ac:spMk id="8" creationId="{5F710FDB-0919-493E-8539-8240C23F1EB2}"/>
          </ac:spMkLst>
        </pc:spChg>
        <pc:spChg chg="add">
          <ac:chgData name="Alison Marie Beck (1807271)" userId="S::1807271@student.uwtsd.ac.uk::0240527c-65b0-4430-9fee-960cf7f44cee" providerId="AD" clId="Web-{88E4B08E-B9A4-451B-94DF-002B4EBCF9E3}" dt="2021-02-19T12:00:36.082" v="98"/>
          <ac:spMkLst>
            <pc:docMk/>
            <pc:sldMk cId="2002991527" sldId="257"/>
            <ac:spMk id="11" creationId="{5F710FDB-0919-493E-8539-8240C23F1EB2}"/>
          </ac:spMkLst>
        </pc:spChg>
        <pc:spChg chg="del">
          <ac:chgData name="Alison Marie Beck (1807271)" userId="S::1807271@student.uwtsd.ac.uk::0240527c-65b0-4430-9fee-960cf7f44cee" providerId="AD" clId="Web-{88E4B08E-B9A4-451B-94DF-002B4EBCF9E3}" dt="2021-02-19T11:59:09.941" v="80"/>
          <ac:spMkLst>
            <pc:docMk/>
            <pc:sldMk cId="2002991527" sldId="257"/>
            <ac:spMk id="18" creationId="{5F710FDB-0919-493E-8539-8240C23F1EB2}"/>
          </ac:spMkLst>
        </pc:spChg>
        <pc:cxnChg chg="add del">
          <ac:chgData name="Alison Marie Beck (1807271)" userId="S::1807271@student.uwtsd.ac.uk::0240527c-65b0-4430-9fee-960cf7f44cee" providerId="AD" clId="Web-{88E4B08E-B9A4-451B-94DF-002B4EBCF9E3}" dt="2021-02-19T12:00:36.082" v="98"/>
          <ac:cxnSpMkLst>
            <pc:docMk/>
            <pc:sldMk cId="2002991527" sldId="257"/>
            <ac:cxnSpMk id="6" creationId="{033715A5-8048-453E-A44A-0F17BBB481A4}"/>
          </ac:cxnSpMkLst>
        </pc:cxnChg>
        <pc:cxnChg chg="add del">
          <ac:chgData name="Alison Marie Beck (1807271)" userId="S::1807271@student.uwtsd.ac.uk::0240527c-65b0-4430-9fee-960cf7f44cee" providerId="AD" clId="Web-{88E4B08E-B9A4-451B-94DF-002B4EBCF9E3}" dt="2021-02-19T11:59:58.082" v="84"/>
          <ac:cxnSpMkLst>
            <pc:docMk/>
            <pc:sldMk cId="2002991527" sldId="257"/>
            <ac:cxnSpMk id="10" creationId="{22F20000-FD86-48F6-9363-FEC90C932DCD}"/>
          </ac:cxnSpMkLst>
        </pc:cxnChg>
        <pc:cxnChg chg="add del">
          <ac:chgData name="Alison Marie Beck (1807271)" userId="S::1807271@student.uwtsd.ac.uk::0240527c-65b0-4430-9fee-960cf7f44cee" providerId="AD" clId="Web-{88E4B08E-B9A4-451B-94DF-002B4EBCF9E3}" dt="2021-02-19T11:59:58.082" v="84"/>
          <ac:cxnSpMkLst>
            <pc:docMk/>
            <pc:sldMk cId="2002991527" sldId="257"/>
            <ac:cxnSpMk id="12" creationId="{872AE332-6ACA-45BE-875F-91A291D4A40D}"/>
          </ac:cxnSpMkLst>
        </pc:cxnChg>
        <pc:cxnChg chg="add">
          <ac:chgData name="Alison Marie Beck (1807271)" userId="S::1807271@student.uwtsd.ac.uk::0240527c-65b0-4430-9fee-960cf7f44cee" providerId="AD" clId="Web-{88E4B08E-B9A4-451B-94DF-002B4EBCF9E3}" dt="2021-02-19T12:00:36.082" v="98"/>
          <ac:cxnSpMkLst>
            <pc:docMk/>
            <pc:sldMk cId="2002991527" sldId="257"/>
            <ac:cxnSpMk id="13" creationId="{F9EFE17E-B5DA-47FC-A72C-F0C7C86495CC}"/>
          </ac:cxnSpMkLst>
        </pc:cxnChg>
        <pc:cxnChg chg="del">
          <ac:chgData name="Alison Marie Beck (1807271)" userId="S::1807271@student.uwtsd.ac.uk::0240527c-65b0-4430-9fee-960cf7f44cee" providerId="AD" clId="Web-{88E4B08E-B9A4-451B-94DF-002B4EBCF9E3}" dt="2021-02-19T11:59:09.941" v="80"/>
          <ac:cxnSpMkLst>
            <pc:docMk/>
            <pc:sldMk cId="2002991527" sldId="257"/>
            <ac:cxnSpMk id="19" creationId="{057DD543-A5CD-4348-8624-8B4E57DB5F80}"/>
          </ac:cxnSpMkLst>
        </pc:cxnChg>
      </pc:sldChg>
      <pc:sldChg chg="addSp delSp modSp mod modClrScheme chgLayout">
        <pc:chgData name="Alison Marie Beck (1807271)" userId="S::1807271@student.uwtsd.ac.uk::0240527c-65b0-4430-9fee-960cf7f44cee" providerId="AD" clId="Web-{88E4B08E-B9A4-451B-94DF-002B4EBCF9E3}" dt="2021-02-19T12:18:49.602" v="156" actId="1076"/>
        <pc:sldMkLst>
          <pc:docMk/>
          <pc:sldMk cId="1032698154" sldId="259"/>
        </pc:sldMkLst>
        <pc:spChg chg="mod ord">
          <ac:chgData name="Alison Marie Beck (1807271)" userId="S::1807271@student.uwtsd.ac.uk::0240527c-65b0-4430-9fee-960cf7f44cee" providerId="AD" clId="Web-{88E4B08E-B9A4-451B-94DF-002B4EBCF9E3}" dt="2021-02-19T11:57:49.425" v="75" actId="20577"/>
          <ac:spMkLst>
            <pc:docMk/>
            <pc:sldMk cId="1032698154" sldId="259"/>
            <ac:spMk id="2" creationId="{803958E0-88BB-488B-9A4C-A11185F14F80}"/>
          </ac:spMkLst>
        </pc:spChg>
        <pc:spChg chg="mod ord">
          <ac:chgData name="Alison Marie Beck (1807271)" userId="S::1807271@student.uwtsd.ac.uk::0240527c-65b0-4430-9fee-960cf7f44cee" providerId="AD" clId="Web-{88E4B08E-B9A4-451B-94DF-002B4EBCF9E3}" dt="2021-02-19T11:58:15.847" v="79" actId="20577"/>
          <ac:spMkLst>
            <pc:docMk/>
            <pc:sldMk cId="1032698154" sldId="259"/>
            <ac:spMk id="3" creationId="{7A67B27C-A002-4241-9D99-13FA4A951F1E}"/>
          </ac:spMkLst>
        </pc:spChg>
        <pc:spChg chg="add del mod ord">
          <ac:chgData name="Alison Marie Beck (1807271)" userId="S::1807271@student.uwtsd.ac.uk::0240527c-65b0-4430-9fee-960cf7f44cee" providerId="AD" clId="Web-{88E4B08E-B9A4-451B-94DF-002B4EBCF9E3}" dt="2021-02-19T12:14:04.101" v="135"/>
          <ac:spMkLst>
            <pc:docMk/>
            <pc:sldMk cId="1032698154" sldId="259"/>
            <ac:spMk id="4" creationId="{BFDA56F4-728C-43E8-916E-671131899DAA}"/>
          </ac:spMkLst>
        </pc:spChg>
        <pc:spChg chg="add mod ord">
          <ac:chgData name="Alison Marie Beck (1807271)" userId="S::1807271@student.uwtsd.ac.uk::0240527c-65b0-4430-9fee-960cf7f44cee" providerId="AD" clId="Web-{88E4B08E-B9A4-451B-94DF-002B4EBCF9E3}" dt="2021-02-19T11:58:12.347" v="78" actId="20577"/>
          <ac:spMkLst>
            <pc:docMk/>
            <pc:sldMk cId="1032698154" sldId="259"/>
            <ac:spMk id="5" creationId="{50BFE260-D7B4-4315-9D18-5ABDEC1F4FE7}"/>
          </ac:spMkLst>
        </pc:spChg>
        <pc:spChg chg="add del mod ord">
          <ac:chgData name="Alison Marie Beck (1807271)" userId="S::1807271@student.uwtsd.ac.uk::0240527c-65b0-4430-9fee-960cf7f44cee" providerId="AD" clId="Web-{88E4B08E-B9A4-451B-94DF-002B4EBCF9E3}" dt="2021-02-19T12:13:48.491" v="134"/>
          <ac:spMkLst>
            <pc:docMk/>
            <pc:sldMk cId="1032698154" sldId="259"/>
            <ac:spMk id="6" creationId="{856F831B-3B5D-4F5C-8B43-FF0FE58904AF}"/>
          </ac:spMkLst>
        </pc:spChg>
        <pc:spChg chg="add mod">
          <ac:chgData name="Alison Marie Beck (1807271)" userId="S::1807271@student.uwtsd.ac.uk::0240527c-65b0-4430-9fee-960cf7f44cee" providerId="AD" clId="Web-{88E4B08E-B9A4-451B-94DF-002B4EBCF9E3}" dt="2021-02-19T11:57:39.534" v="73" actId="20577"/>
          <ac:spMkLst>
            <pc:docMk/>
            <pc:sldMk cId="1032698154" sldId="259"/>
            <ac:spMk id="7" creationId="{3497748F-EB89-4C2C-A066-13322F66B4FD}"/>
          </ac:spMkLst>
        </pc:spChg>
        <pc:spChg chg="add del mod">
          <ac:chgData name="Alison Marie Beck (1807271)" userId="S::1807271@student.uwtsd.ac.uk::0240527c-65b0-4430-9fee-960cf7f44cee" providerId="AD" clId="Web-{88E4B08E-B9A4-451B-94DF-002B4EBCF9E3}" dt="2021-02-19T12:18:42.306" v="154"/>
          <ac:spMkLst>
            <pc:docMk/>
            <pc:sldMk cId="1032698154" sldId="259"/>
            <ac:spMk id="11" creationId="{DBE753E7-9B90-4291-8A63-04808B1C2747}"/>
          </ac:spMkLst>
        </pc:spChg>
        <pc:spChg chg="add mod">
          <ac:chgData name="Alison Marie Beck (1807271)" userId="S::1807271@student.uwtsd.ac.uk::0240527c-65b0-4430-9fee-960cf7f44cee" providerId="AD" clId="Web-{88E4B08E-B9A4-451B-94DF-002B4EBCF9E3}" dt="2021-02-19T12:14:29.741" v="142" actId="14100"/>
          <ac:spMkLst>
            <pc:docMk/>
            <pc:sldMk cId="1032698154" sldId="259"/>
            <ac:spMk id="12" creationId="{74477739-BEE2-4EE5-88C0-B1A572EC23B6}"/>
          </ac:spMkLst>
        </pc:spChg>
        <pc:picChg chg="add mod ord">
          <ac:chgData name="Alison Marie Beck (1807271)" userId="S::1807271@student.uwtsd.ac.uk::0240527c-65b0-4430-9fee-960cf7f44cee" providerId="AD" clId="Web-{88E4B08E-B9A4-451B-94DF-002B4EBCF9E3}" dt="2021-02-19T12:15:34.757" v="153" actId="1076"/>
          <ac:picMkLst>
            <pc:docMk/>
            <pc:sldMk cId="1032698154" sldId="259"/>
            <ac:picMk id="8" creationId="{93B71A30-C1DB-4B5A-AEBA-C23D13829966}"/>
          </ac:picMkLst>
        </pc:picChg>
        <pc:picChg chg="add del mod ord">
          <ac:chgData name="Alison Marie Beck (1807271)" userId="S::1807271@student.uwtsd.ac.uk::0240527c-65b0-4430-9fee-960cf7f44cee" providerId="AD" clId="Web-{88E4B08E-B9A4-451B-94DF-002B4EBCF9E3}" dt="2021-02-19T12:14:05.694" v="136"/>
          <ac:picMkLst>
            <pc:docMk/>
            <pc:sldMk cId="1032698154" sldId="259"/>
            <ac:picMk id="9" creationId="{3095FA7A-58CE-47EA-B84E-D26D9DA21E0A}"/>
          </ac:picMkLst>
        </pc:picChg>
        <pc:picChg chg="add mod ord">
          <ac:chgData name="Alison Marie Beck (1807271)" userId="S::1807271@student.uwtsd.ac.uk::0240527c-65b0-4430-9fee-960cf7f44cee" providerId="AD" clId="Web-{88E4B08E-B9A4-451B-94DF-002B4EBCF9E3}" dt="2021-02-19T12:18:49.602" v="156" actId="1076"/>
          <ac:picMkLst>
            <pc:docMk/>
            <pc:sldMk cId="1032698154" sldId="259"/>
            <ac:picMk id="13" creationId="{6E1D0232-08D5-4C4A-99E0-F8EEA12E6481}"/>
          </ac:picMkLst>
        </pc:picChg>
      </pc:sldChg>
      <pc:sldChg chg="new">
        <pc:chgData name="Alison Marie Beck (1807271)" userId="S::1807271@student.uwtsd.ac.uk::0240527c-65b0-4430-9fee-960cf7f44cee" providerId="AD" clId="Web-{88E4B08E-B9A4-451B-94DF-002B4EBCF9E3}" dt="2021-02-19T11:56:29.612" v="40"/>
        <pc:sldMkLst>
          <pc:docMk/>
          <pc:sldMk cId="3185456699" sldId="264"/>
        </pc:sldMkLst>
      </pc:sldChg>
      <pc:sldChg chg="new">
        <pc:chgData name="Alison Marie Beck (1807271)" userId="S::1807271@student.uwtsd.ac.uk::0240527c-65b0-4430-9fee-960cf7f44cee" providerId="AD" clId="Web-{88E4B08E-B9A4-451B-94DF-002B4EBCF9E3}" dt="2021-02-19T11:56:33.768" v="41"/>
        <pc:sldMkLst>
          <pc:docMk/>
          <pc:sldMk cId="920367274" sldId="265"/>
        </pc:sldMkLst>
      </pc:sldChg>
    </pc:docChg>
  </pc:docChgLst>
  <pc:docChgLst>
    <pc:chgData name="Alison Marie Beck (1807271)" userId="S::1807271@student.uwtsd.ac.uk::0240527c-65b0-4430-9fee-960cf7f44cee" providerId="AD" clId="Web-{9C79EDD0-54A5-44AC-AB63-4F11CC461AC0}"/>
    <pc:docChg chg="modSld">
      <pc:chgData name="Alison Marie Beck (1807271)" userId="S::1807271@student.uwtsd.ac.uk::0240527c-65b0-4430-9fee-960cf7f44cee" providerId="AD" clId="Web-{9C79EDD0-54A5-44AC-AB63-4F11CC461AC0}" dt="2021-03-09T17:31:59.959" v="64" actId="1076"/>
      <pc:docMkLst>
        <pc:docMk/>
      </pc:docMkLst>
      <pc:sldChg chg="addSp modSp">
        <pc:chgData name="Alison Marie Beck (1807271)" userId="S::1807271@student.uwtsd.ac.uk::0240527c-65b0-4430-9fee-960cf7f44cee" providerId="AD" clId="Web-{9C79EDD0-54A5-44AC-AB63-4F11CC461AC0}" dt="2021-03-09T17:31:59.959" v="64" actId="1076"/>
        <pc:sldMkLst>
          <pc:docMk/>
          <pc:sldMk cId="2002991527" sldId="257"/>
        </pc:sldMkLst>
        <pc:spChg chg="add mod">
          <ac:chgData name="Alison Marie Beck (1807271)" userId="S::1807271@student.uwtsd.ac.uk::0240527c-65b0-4430-9fee-960cf7f44cee" providerId="AD" clId="Web-{9C79EDD0-54A5-44AC-AB63-4F11CC461AC0}" dt="2021-03-09T17:31:59.959" v="64" actId="1076"/>
          <ac:spMkLst>
            <pc:docMk/>
            <pc:sldMk cId="2002991527" sldId="257"/>
            <ac:spMk id="15" creationId="{1C8E6C6C-2E41-4E6D-910D-69EDE3C33F8C}"/>
          </ac:spMkLst>
        </pc:spChg>
      </pc:sldChg>
    </pc:docChg>
  </pc:docChgLst>
  <pc:docChgLst>
    <pc:chgData name="Victoria Louise Collier (1804359)" userId="S::1804359@student.uwtsd.ac.uk::18a36295-d124-4b97-80ed-f84a46a4296b" providerId="AD" clId="Web-{414A75C4-1879-4524-80FF-5CFA668C04DE}"/>
    <pc:docChg chg="addSld modSld">
      <pc:chgData name="Victoria Louise Collier (1804359)" userId="S::1804359@student.uwtsd.ac.uk::18a36295-d124-4b97-80ed-f84a46a4296b" providerId="AD" clId="Web-{414A75C4-1879-4524-80FF-5CFA668C04DE}" dt="2021-02-19T19:52:08.600" v="276" actId="1076"/>
      <pc:docMkLst>
        <pc:docMk/>
      </pc:docMkLst>
      <pc:sldChg chg="addSp delSp modSp">
        <pc:chgData name="Victoria Louise Collier (1804359)" userId="S::1804359@student.uwtsd.ac.uk::18a36295-d124-4b97-80ed-f84a46a4296b" providerId="AD" clId="Web-{414A75C4-1879-4524-80FF-5CFA668C04DE}" dt="2021-02-19T19:15:12.509" v="10"/>
        <pc:sldMkLst>
          <pc:docMk/>
          <pc:sldMk cId="109857222" sldId="256"/>
        </pc:sldMkLst>
        <pc:spChg chg="add del mod">
          <ac:chgData name="Victoria Louise Collier (1804359)" userId="S::1804359@student.uwtsd.ac.uk::18a36295-d124-4b97-80ed-f84a46a4296b" providerId="AD" clId="Web-{414A75C4-1879-4524-80FF-5CFA668C04DE}" dt="2021-02-19T19:15:12.509" v="10"/>
          <ac:spMkLst>
            <pc:docMk/>
            <pc:sldMk cId="109857222" sldId="256"/>
            <ac:spMk id="5" creationId="{B7FEA571-0047-45FC-87E3-A0AD63A37A69}"/>
          </ac:spMkLst>
        </pc:spChg>
        <pc:spChg chg="add del mod">
          <ac:chgData name="Victoria Louise Collier (1804359)" userId="S::1804359@student.uwtsd.ac.uk::18a36295-d124-4b97-80ed-f84a46a4296b" providerId="AD" clId="Web-{414A75C4-1879-4524-80FF-5CFA668C04DE}" dt="2021-02-19T19:14:50.024" v="8"/>
          <ac:spMkLst>
            <pc:docMk/>
            <pc:sldMk cId="109857222" sldId="256"/>
            <ac:spMk id="6" creationId="{8CD34626-0EE9-4914-9DBC-F19C41464997}"/>
          </ac:spMkLst>
        </pc:spChg>
      </pc:sldChg>
      <pc:sldChg chg="addSp delSp modSp">
        <pc:chgData name="Victoria Louise Collier (1804359)" userId="S::1804359@student.uwtsd.ac.uk::18a36295-d124-4b97-80ed-f84a46a4296b" providerId="AD" clId="Web-{414A75C4-1879-4524-80FF-5CFA668C04DE}" dt="2021-02-19T19:48:14.126" v="172" actId="20577"/>
        <pc:sldMkLst>
          <pc:docMk/>
          <pc:sldMk cId="3185456699" sldId="264"/>
        </pc:sldMkLst>
        <pc:spChg chg="del">
          <ac:chgData name="Victoria Louise Collier (1804359)" userId="S::1804359@student.uwtsd.ac.uk::18a36295-d124-4b97-80ed-f84a46a4296b" providerId="AD" clId="Web-{414A75C4-1879-4524-80FF-5CFA668C04DE}" dt="2021-02-19T19:15:17.775" v="11"/>
          <ac:spMkLst>
            <pc:docMk/>
            <pc:sldMk cId="3185456699" sldId="264"/>
            <ac:spMk id="2" creationId="{1E3C5891-6C16-4F5F-BB59-162BD4DCB872}"/>
          </ac:spMkLst>
        </pc:spChg>
        <pc:spChg chg="del">
          <ac:chgData name="Victoria Louise Collier (1804359)" userId="S::1804359@student.uwtsd.ac.uk::18a36295-d124-4b97-80ed-f84a46a4296b" providerId="AD" clId="Web-{414A75C4-1879-4524-80FF-5CFA668C04DE}" dt="2021-02-19T19:15:20.400" v="12"/>
          <ac:spMkLst>
            <pc:docMk/>
            <pc:sldMk cId="3185456699" sldId="264"/>
            <ac:spMk id="3" creationId="{C0438AFA-A682-49DA-85C2-2E26BF4BA7DD}"/>
          </ac:spMkLst>
        </pc:spChg>
        <pc:spChg chg="add mod">
          <ac:chgData name="Victoria Louise Collier (1804359)" userId="S::1804359@student.uwtsd.ac.uk::18a36295-d124-4b97-80ed-f84a46a4296b" providerId="AD" clId="Web-{414A75C4-1879-4524-80FF-5CFA668C04DE}" dt="2021-02-19T19:41:54.130" v="134" actId="1076"/>
          <ac:spMkLst>
            <pc:docMk/>
            <pc:sldMk cId="3185456699" sldId="264"/>
            <ac:spMk id="4" creationId="{728580D4-0777-4880-88AC-0521D4493492}"/>
          </ac:spMkLst>
        </pc:spChg>
        <pc:spChg chg="add mod">
          <ac:chgData name="Victoria Louise Collier (1804359)" userId="S::1804359@student.uwtsd.ac.uk::18a36295-d124-4b97-80ed-f84a46a4296b" providerId="AD" clId="Web-{414A75C4-1879-4524-80FF-5CFA668C04DE}" dt="2021-02-19T19:41:48.145" v="133" actId="1076"/>
          <ac:spMkLst>
            <pc:docMk/>
            <pc:sldMk cId="3185456699" sldId="264"/>
            <ac:spMk id="5" creationId="{43658201-0D96-4F13-B4F1-5F232F43DC8E}"/>
          </ac:spMkLst>
        </pc:spChg>
        <pc:spChg chg="add mod">
          <ac:chgData name="Victoria Louise Collier (1804359)" userId="S::1804359@student.uwtsd.ac.uk::18a36295-d124-4b97-80ed-f84a46a4296b" providerId="AD" clId="Web-{414A75C4-1879-4524-80FF-5CFA668C04DE}" dt="2021-02-19T19:18:49.452" v="69" actId="20577"/>
          <ac:spMkLst>
            <pc:docMk/>
            <pc:sldMk cId="3185456699" sldId="264"/>
            <ac:spMk id="6" creationId="{50148AE5-9111-43D3-945D-E98F574E8FF1}"/>
          </ac:spMkLst>
        </pc:spChg>
        <pc:spChg chg="add mod">
          <ac:chgData name="Victoria Louise Collier (1804359)" userId="S::1804359@student.uwtsd.ac.uk::18a36295-d124-4b97-80ed-f84a46a4296b" providerId="AD" clId="Web-{414A75C4-1879-4524-80FF-5CFA668C04DE}" dt="2021-02-19T19:21:31.862" v="121" actId="1076"/>
          <ac:spMkLst>
            <pc:docMk/>
            <pc:sldMk cId="3185456699" sldId="264"/>
            <ac:spMk id="7" creationId="{5FDFF16D-7AD6-4C86-9B01-D9EC51277FAB}"/>
          </ac:spMkLst>
        </pc:spChg>
        <pc:spChg chg="add mod">
          <ac:chgData name="Victoria Louise Collier (1804359)" userId="S::1804359@student.uwtsd.ac.uk::18a36295-d124-4b97-80ed-f84a46a4296b" providerId="AD" clId="Web-{414A75C4-1879-4524-80FF-5CFA668C04DE}" dt="2021-02-19T19:21:58.097" v="124"/>
          <ac:spMkLst>
            <pc:docMk/>
            <pc:sldMk cId="3185456699" sldId="264"/>
            <ac:spMk id="8" creationId="{3CC9A803-929E-4476-A26E-BB2C5403D780}"/>
          </ac:spMkLst>
        </pc:spChg>
        <pc:spChg chg="add mod">
          <ac:chgData name="Victoria Louise Collier (1804359)" userId="S::1804359@student.uwtsd.ac.uk::18a36295-d124-4b97-80ed-f84a46a4296b" providerId="AD" clId="Web-{414A75C4-1879-4524-80FF-5CFA668C04DE}" dt="2021-02-19T19:48:14.126" v="172" actId="20577"/>
          <ac:spMkLst>
            <pc:docMk/>
            <pc:sldMk cId="3185456699" sldId="264"/>
            <ac:spMk id="9" creationId="{6D64CE30-27ED-47C5-AE7F-2A1979255FAE}"/>
          </ac:spMkLst>
        </pc:spChg>
        <pc:spChg chg="add mod">
          <ac:chgData name="Victoria Louise Collier (1804359)" userId="S::1804359@student.uwtsd.ac.uk::18a36295-d124-4b97-80ed-f84a46a4296b" providerId="AD" clId="Web-{414A75C4-1879-4524-80FF-5CFA668C04DE}" dt="2021-02-19T19:22:32.489" v="131" actId="1076"/>
          <ac:spMkLst>
            <pc:docMk/>
            <pc:sldMk cId="3185456699" sldId="264"/>
            <ac:spMk id="10" creationId="{3E1DC15C-15A9-44AC-B81B-2A2CDD8BE5B0}"/>
          </ac:spMkLst>
        </pc:spChg>
      </pc:sldChg>
      <pc:sldChg chg="addSp modSp new">
        <pc:chgData name="Victoria Louise Collier (1804359)" userId="S::1804359@student.uwtsd.ac.uk::18a36295-d124-4b97-80ed-f84a46a4296b" providerId="AD" clId="Web-{414A75C4-1879-4524-80FF-5CFA668C04DE}" dt="2021-02-19T19:52:08.600" v="276" actId="1076"/>
        <pc:sldMkLst>
          <pc:docMk/>
          <pc:sldMk cId="3168279651" sldId="266"/>
        </pc:sldMkLst>
        <pc:spChg chg="add mod">
          <ac:chgData name="Victoria Louise Collier (1804359)" userId="S::1804359@student.uwtsd.ac.uk::18a36295-d124-4b97-80ed-f84a46a4296b" providerId="AD" clId="Web-{414A75C4-1879-4524-80FF-5CFA668C04DE}" dt="2021-02-19T19:45:15.651" v="159" actId="1076"/>
          <ac:spMkLst>
            <pc:docMk/>
            <pc:sldMk cId="3168279651" sldId="266"/>
            <ac:spMk id="2" creationId="{DDF7D965-48A8-49C4-B9FD-8F912ED99379}"/>
          </ac:spMkLst>
        </pc:spChg>
        <pc:spChg chg="add mod">
          <ac:chgData name="Victoria Louise Collier (1804359)" userId="S::1804359@student.uwtsd.ac.uk::18a36295-d124-4b97-80ed-f84a46a4296b" providerId="AD" clId="Web-{414A75C4-1879-4524-80FF-5CFA668C04DE}" dt="2021-02-19T19:46:10.592" v="165" actId="1076"/>
          <ac:spMkLst>
            <pc:docMk/>
            <pc:sldMk cId="3168279651" sldId="266"/>
            <ac:spMk id="3" creationId="{981428A8-409B-4549-96E1-89790ECB18F6}"/>
          </ac:spMkLst>
        </pc:spChg>
        <pc:spChg chg="add mod">
          <ac:chgData name="Victoria Louise Collier (1804359)" userId="S::1804359@student.uwtsd.ac.uk::18a36295-d124-4b97-80ed-f84a46a4296b" providerId="AD" clId="Web-{414A75C4-1879-4524-80FF-5CFA668C04DE}" dt="2021-02-19T19:50:27.489" v="199" actId="1076"/>
          <ac:spMkLst>
            <pc:docMk/>
            <pc:sldMk cId="3168279651" sldId="266"/>
            <ac:spMk id="4" creationId="{8FC7A6DD-A6A7-43D6-959A-062A0BE38BE5}"/>
          </ac:spMkLst>
        </pc:spChg>
        <pc:spChg chg="add mod">
          <ac:chgData name="Victoria Louise Collier (1804359)" userId="S::1804359@student.uwtsd.ac.uk::18a36295-d124-4b97-80ed-f84a46a4296b" providerId="AD" clId="Web-{414A75C4-1879-4524-80FF-5CFA668C04DE}" dt="2021-02-19T19:52:08.600" v="276" actId="1076"/>
          <ac:spMkLst>
            <pc:docMk/>
            <pc:sldMk cId="3168279651" sldId="266"/>
            <ac:spMk id="5" creationId="{40C1F2E7-E39F-424D-8361-D4C9B8CC728E}"/>
          </ac:spMkLst>
        </pc:spChg>
      </pc:sldChg>
    </pc:docChg>
  </pc:docChgLst>
  <pc:docChgLst>
    <pc:chgData name="Jemma Rachel Morris (1808581)" userId="S::1808581@student.uwtsd.ac.uk::50126e23-32dc-4582-b84f-eb3ebc959fd9" providerId="AD" clId="Web-{C0196A24-F97D-4E36-BF57-756766D96F57}"/>
    <pc:docChg chg="addSld delSld modSld sldOrd">
      <pc:chgData name="Jemma Rachel Morris (1808581)" userId="S::1808581@student.uwtsd.ac.uk::50126e23-32dc-4582-b84f-eb3ebc959fd9" providerId="AD" clId="Web-{C0196A24-F97D-4E36-BF57-756766D96F57}" dt="2021-02-17T13:45:34.434" v="26" actId="14100"/>
      <pc:docMkLst>
        <pc:docMk/>
      </pc:docMkLst>
      <pc:sldChg chg="delSp new del">
        <pc:chgData name="Jemma Rachel Morris (1808581)" userId="S::1808581@student.uwtsd.ac.uk::50126e23-32dc-4582-b84f-eb3ebc959fd9" providerId="AD" clId="Web-{C0196A24-F97D-4E36-BF57-756766D96F57}" dt="2021-02-17T13:42:49.945" v="4"/>
        <pc:sldMkLst>
          <pc:docMk/>
          <pc:sldMk cId="2047117288" sldId="260"/>
        </pc:sldMkLst>
        <pc:spChg chg="del">
          <ac:chgData name="Jemma Rachel Morris (1808581)" userId="S::1808581@student.uwtsd.ac.uk::50126e23-32dc-4582-b84f-eb3ebc959fd9" providerId="AD" clId="Web-{C0196A24-F97D-4E36-BF57-756766D96F57}" dt="2021-02-17T13:42:36.305" v="1"/>
          <ac:spMkLst>
            <pc:docMk/>
            <pc:sldMk cId="2047117288" sldId="260"/>
            <ac:spMk id="2" creationId="{0197C121-B496-4E39-9BB1-9393EA12E2BE}"/>
          </ac:spMkLst>
        </pc:spChg>
        <pc:spChg chg="del">
          <ac:chgData name="Jemma Rachel Morris (1808581)" userId="S::1808581@student.uwtsd.ac.uk::50126e23-32dc-4582-b84f-eb3ebc959fd9" providerId="AD" clId="Web-{C0196A24-F97D-4E36-BF57-756766D96F57}" dt="2021-02-17T13:42:39.555" v="2"/>
          <ac:spMkLst>
            <pc:docMk/>
            <pc:sldMk cId="2047117288" sldId="260"/>
            <ac:spMk id="3" creationId="{BFB34797-4CA5-4FEE-88FB-12CB6DA3CC50}"/>
          </ac:spMkLst>
        </pc:spChg>
      </pc:sldChg>
      <pc:sldChg chg="addSp modSp new ord">
        <pc:chgData name="Jemma Rachel Morris (1808581)" userId="S::1808581@student.uwtsd.ac.uk::50126e23-32dc-4582-b84f-eb3ebc959fd9" providerId="AD" clId="Web-{C0196A24-F97D-4E36-BF57-756766D96F57}" dt="2021-02-17T13:45:00.480" v="21"/>
        <pc:sldMkLst>
          <pc:docMk/>
          <pc:sldMk cId="2963217777" sldId="261"/>
        </pc:sldMkLst>
        <pc:picChg chg="add mod">
          <ac:chgData name="Jemma Rachel Morris (1808581)" userId="S::1808581@student.uwtsd.ac.uk::50126e23-32dc-4582-b84f-eb3ebc959fd9" providerId="AD" clId="Web-{C0196A24-F97D-4E36-BF57-756766D96F57}" dt="2021-02-17T13:43:38.087" v="11" actId="14100"/>
          <ac:picMkLst>
            <pc:docMk/>
            <pc:sldMk cId="2963217777" sldId="261"/>
            <ac:picMk id="2" creationId="{DAEB5A6D-20B2-430F-A36E-18C8411149F9}"/>
          </ac:picMkLst>
        </pc:picChg>
      </pc:sldChg>
      <pc:sldChg chg="addSp modSp new">
        <pc:chgData name="Jemma Rachel Morris (1808581)" userId="S::1808581@student.uwtsd.ac.uk::50126e23-32dc-4582-b84f-eb3ebc959fd9" providerId="AD" clId="Web-{C0196A24-F97D-4E36-BF57-756766D96F57}" dt="2021-02-17T13:44:20.088" v="15" actId="14100"/>
        <pc:sldMkLst>
          <pc:docMk/>
          <pc:sldMk cId="873696492" sldId="262"/>
        </pc:sldMkLst>
        <pc:picChg chg="add mod">
          <ac:chgData name="Jemma Rachel Morris (1808581)" userId="S::1808581@student.uwtsd.ac.uk::50126e23-32dc-4582-b84f-eb3ebc959fd9" providerId="AD" clId="Web-{C0196A24-F97D-4E36-BF57-756766D96F57}" dt="2021-02-17T13:44:20.088" v="15" actId="14100"/>
          <ac:picMkLst>
            <pc:docMk/>
            <pc:sldMk cId="873696492" sldId="262"/>
            <ac:picMk id="2" creationId="{D2EA0684-617D-4122-A224-394310F539BA}"/>
          </ac:picMkLst>
        </pc:picChg>
      </pc:sldChg>
      <pc:sldChg chg="addSp modSp new">
        <pc:chgData name="Jemma Rachel Morris (1808581)" userId="S::1808581@student.uwtsd.ac.uk::50126e23-32dc-4582-b84f-eb3ebc959fd9" providerId="AD" clId="Web-{C0196A24-F97D-4E36-BF57-756766D96F57}" dt="2021-02-17T13:45:34.434" v="26" actId="14100"/>
        <pc:sldMkLst>
          <pc:docMk/>
          <pc:sldMk cId="3430007966" sldId="263"/>
        </pc:sldMkLst>
        <pc:picChg chg="add mod">
          <ac:chgData name="Jemma Rachel Morris (1808581)" userId="S::1808581@student.uwtsd.ac.uk::50126e23-32dc-4582-b84f-eb3ebc959fd9" providerId="AD" clId="Web-{C0196A24-F97D-4E36-BF57-756766D96F57}" dt="2021-02-17T13:45:34.434" v="26" actId="14100"/>
          <ac:picMkLst>
            <pc:docMk/>
            <pc:sldMk cId="3430007966" sldId="263"/>
            <ac:picMk id="2" creationId="{80843CC3-133B-434E-852A-43D81B5DE571}"/>
          </ac:picMkLst>
        </pc:picChg>
      </pc:sldChg>
    </pc:docChg>
  </pc:docChgLst>
  <pc:docChgLst>
    <pc:chgData name="Alison Marie Beck (1807271)" userId="S::1807271@student.uwtsd.ac.uk::0240527c-65b0-4430-9fee-960cf7f44cee" providerId="AD" clId="Web-{3F769158-A3AF-4597-AD8E-95CC0672AE16}"/>
    <pc:docChg chg="modSld">
      <pc:chgData name="Alison Marie Beck (1807271)" userId="S::1807271@student.uwtsd.ac.uk::0240527c-65b0-4430-9fee-960cf7f44cee" providerId="AD" clId="Web-{3F769158-A3AF-4597-AD8E-95CC0672AE16}" dt="2021-02-19T13:25:19.705" v="49"/>
      <pc:docMkLst>
        <pc:docMk/>
      </pc:docMkLst>
      <pc:sldChg chg="addSp delSp modSp">
        <pc:chgData name="Alison Marie Beck (1807271)" userId="S::1807271@student.uwtsd.ac.uk::0240527c-65b0-4430-9fee-960cf7f44cee" providerId="AD" clId="Web-{3F769158-A3AF-4597-AD8E-95CC0672AE16}" dt="2021-02-19T13:25:19.705" v="49"/>
        <pc:sldMkLst>
          <pc:docMk/>
          <pc:sldMk cId="2002991527" sldId="257"/>
        </pc:sldMkLst>
        <pc:spChg chg="add del mod">
          <ac:chgData name="Alison Marie Beck (1807271)" userId="S::1807271@student.uwtsd.ac.uk::0240527c-65b0-4430-9fee-960cf7f44cee" providerId="AD" clId="Web-{3F769158-A3AF-4597-AD8E-95CC0672AE16}" dt="2021-02-19T13:24:01.596" v="19"/>
          <ac:spMkLst>
            <pc:docMk/>
            <pc:sldMk cId="2002991527" sldId="257"/>
            <ac:spMk id="8" creationId="{54406CF9-C8C8-4FD4-93F8-C69C976F275D}"/>
          </ac:spMkLst>
        </pc:spChg>
        <pc:graphicFrameChg chg="add del mod modGraphic">
          <ac:chgData name="Alison Marie Beck (1807271)" userId="S::1807271@student.uwtsd.ac.uk::0240527c-65b0-4430-9fee-960cf7f44cee" providerId="AD" clId="Web-{3F769158-A3AF-4597-AD8E-95CC0672AE16}" dt="2021-02-19T13:25:19.705" v="49"/>
          <ac:graphicFrameMkLst>
            <pc:docMk/>
            <pc:sldMk cId="2002991527" sldId="257"/>
            <ac:graphicFrameMk id="9" creationId="{901524EC-ACD9-4280-B4B5-A7F6B72309FA}"/>
          </ac:graphicFrameMkLst>
        </pc:graphicFrameChg>
        <pc:picChg chg="add mod">
          <ac:chgData name="Alison Marie Beck (1807271)" userId="S::1807271@student.uwtsd.ac.uk::0240527c-65b0-4430-9fee-960cf7f44cee" providerId="AD" clId="Web-{3F769158-A3AF-4597-AD8E-95CC0672AE16}" dt="2021-02-19T13:22:43.971" v="1" actId="1076"/>
          <ac:picMkLst>
            <pc:docMk/>
            <pc:sldMk cId="2002991527" sldId="257"/>
            <ac:picMk id="3" creationId="{3590A471-21AD-4AE6-9921-DD34ED0F1642}"/>
          </ac:picMkLst>
        </pc:picChg>
        <pc:picChg chg="add mod">
          <ac:chgData name="Alison Marie Beck (1807271)" userId="S::1807271@student.uwtsd.ac.uk::0240527c-65b0-4430-9fee-960cf7f44cee" providerId="AD" clId="Web-{3F769158-A3AF-4597-AD8E-95CC0672AE16}" dt="2021-02-19T13:22:54.940" v="2"/>
          <ac:picMkLst>
            <pc:docMk/>
            <pc:sldMk cId="2002991527" sldId="257"/>
            <ac:picMk id="5" creationId="{47AB98DE-CF6E-4ACD-9877-E89AA92B1A4F}"/>
          </ac:picMkLst>
        </pc:picChg>
        <pc:picChg chg="add mod">
          <ac:chgData name="Alison Marie Beck (1807271)" userId="S::1807271@student.uwtsd.ac.uk::0240527c-65b0-4430-9fee-960cf7f44cee" providerId="AD" clId="Web-{3F769158-A3AF-4597-AD8E-95CC0672AE16}" dt="2021-02-19T13:23:05.877" v="4" actId="1076"/>
          <ac:picMkLst>
            <pc:docMk/>
            <pc:sldMk cId="2002991527" sldId="257"/>
            <ac:picMk id="6" creationId="{A30F4618-D713-4729-8859-D8C43D3DECB3}"/>
          </ac:picMkLst>
        </pc:picChg>
      </pc:sldChg>
    </pc:docChg>
  </pc:docChgLst>
  <pc:docChgLst>
    <pc:chgData name="Alison Marie Beck (1807271)" userId="S::1807271@student.uwtsd.ac.uk::0240527c-65b0-4430-9fee-960cf7f44cee" providerId="AD" clId="Web-{78041351-7393-4594-AC29-0554D42793C3}"/>
    <pc:docChg chg="modSld">
      <pc:chgData name="Alison Marie Beck (1807271)" userId="S::1807271@student.uwtsd.ac.uk::0240527c-65b0-4430-9fee-960cf7f44cee" providerId="AD" clId="Web-{78041351-7393-4594-AC29-0554D42793C3}" dt="2021-03-06T12:29:32.387" v="583" actId="14100"/>
      <pc:docMkLst>
        <pc:docMk/>
      </pc:docMkLst>
      <pc:sldChg chg="addSp modSp">
        <pc:chgData name="Alison Marie Beck (1807271)" userId="S::1807271@student.uwtsd.ac.uk::0240527c-65b0-4430-9fee-960cf7f44cee" providerId="AD" clId="Web-{78041351-7393-4594-AC29-0554D42793C3}" dt="2021-03-06T12:24:37.888" v="542" actId="20577"/>
        <pc:sldMkLst>
          <pc:docMk/>
          <pc:sldMk cId="2002991527" sldId="257"/>
        </pc:sldMkLst>
        <pc:spChg chg="add mod">
          <ac:chgData name="Alison Marie Beck (1807271)" userId="S::1807271@student.uwtsd.ac.uk::0240527c-65b0-4430-9fee-960cf7f44cee" providerId="AD" clId="Web-{78041351-7393-4594-AC29-0554D42793C3}" dt="2021-03-06T12:21:08.164" v="528" actId="1076"/>
          <ac:spMkLst>
            <pc:docMk/>
            <pc:sldMk cId="2002991527" sldId="257"/>
            <ac:spMk id="4" creationId="{06EB538C-38DB-425C-9829-FDAFDFA0633D}"/>
          </ac:spMkLst>
        </pc:spChg>
        <pc:spChg chg="mod">
          <ac:chgData name="Alison Marie Beck (1807271)" userId="S::1807271@student.uwtsd.ac.uk::0240527c-65b0-4430-9fee-960cf7f44cee" providerId="AD" clId="Web-{78041351-7393-4594-AC29-0554D42793C3}" dt="2021-03-06T12:22:43.681" v="540"/>
          <ac:spMkLst>
            <pc:docMk/>
            <pc:sldMk cId="2002991527" sldId="257"/>
            <ac:spMk id="27" creationId="{AE3F5B2E-540F-45FA-B5B9-4D2795836F4F}"/>
          </ac:spMkLst>
        </pc:spChg>
        <pc:spChg chg="mod">
          <ac:chgData name="Alison Marie Beck (1807271)" userId="S::1807271@student.uwtsd.ac.uk::0240527c-65b0-4430-9fee-960cf7f44cee" providerId="AD" clId="Web-{78041351-7393-4594-AC29-0554D42793C3}" dt="2021-03-06T12:16:18.669" v="512" actId="20577"/>
          <ac:spMkLst>
            <pc:docMk/>
            <pc:sldMk cId="2002991527" sldId="257"/>
            <ac:spMk id="28" creationId="{E4C36357-3C98-42DD-872A-5755DEDFA219}"/>
          </ac:spMkLst>
        </pc:spChg>
        <pc:spChg chg="mod">
          <ac:chgData name="Alison Marie Beck (1807271)" userId="S::1807271@student.uwtsd.ac.uk::0240527c-65b0-4430-9fee-960cf7f44cee" providerId="AD" clId="Web-{78041351-7393-4594-AC29-0554D42793C3}" dt="2021-03-06T12:24:37.888" v="542" actId="20577"/>
          <ac:spMkLst>
            <pc:docMk/>
            <pc:sldMk cId="2002991527" sldId="257"/>
            <ac:spMk id="30" creationId="{93E4CFD2-DFE3-4498-8496-CF348EC837BB}"/>
          </ac:spMkLst>
        </pc:spChg>
        <pc:spChg chg="add mod">
          <ac:chgData name="Alison Marie Beck (1807271)" userId="S::1807271@student.uwtsd.ac.uk::0240527c-65b0-4430-9fee-960cf7f44cee" providerId="AD" clId="Web-{78041351-7393-4594-AC29-0554D42793C3}" dt="2021-03-06T12:22:12.853" v="533"/>
          <ac:spMkLst>
            <pc:docMk/>
            <pc:sldMk cId="2002991527" sldId="257"/>
            <ac:spMk id="31" creationId="{AB698532-53CC-4A4A-986A-52210F9104D9}"/>
          </ac:spMkLst>
        </pc:spChg>
        <pc:spChg chg="mod">
          <ac:chgData name="Alison Marie Beck (1807271)" userId="S::1807271@student.uwtsd.ac.uk::0240527c-65b0-4430-9fee-960cf7f44cee" providerId="AD" clId="Web-{78041351-7393-4594-AC29-0554D42793C3}" dt="2021-03-06T12:16:18.919" v="513" actId="1076"/>
          <ac:spMkLst>
            <pc:docMk/>
            <pc:sldMk cId="2002991527" sldId="257"/>
            <ac:spMk id="35" creationId="{E4458E7F-C34F-462D-8D48-BE0E92CEA7D5}"/>
          </ac:spMkLst>
        </pc:spChg>
        <pc:spChg chg="add mod">
          <ac:chgData name="Alison Marie Beck (1807271)" userId="S::1807271@student.uwtsd.ac.uk::0240527c-65b0-4430-9fee-960cf7f44cee" providerId="AD" clId="Web-{78041351-7393-4594-AC29-0554D42793C3}" dt="2021-03-06T12:22:28.978" v="538"/>
          <ac:spMkLst>
            <pc:docMk/>
            <pc:sldMk cId="2002991527" sldId="257"/>
            <ac:spMk id="37" creationId="{FBBD3686-50AC-4F96-B4E3-FB4AA96A801C}"/>
          </ac:spMkLst>
        </pc:spChg>
        <pc:spChg chg="add mod">
          <ac:chgData name="Alison Marie Beck (1807271)" userId="S::1807271@student.uwtsd.ac.uk::0240527c-65b0-4430-9fee-960cf7f44cee" providerId="AD" clId="Web-{78041351-7393-4594-AC29-0554D42793C3}" dt="2021-03-06T12:22:35.962" v="539"/>
          <ac:spMkLst>
            <pc:docMk/>
            <pc:sldMk cId="2002991527" sldId="257"/>
            <ac:spMk id="38" creationId="{5F1C0A7C-F20B-4EA5-81CE-9177C902C636}"/>
          </ac:spMkLst>
        </pc:spChg>
        <pc:picChg chg="mod">
          <ac:chgData name="Alison Marie Beck (1807271)" userId="S::1807271@student.uwtsd.ac.uk::0240527c-65b0-4430-9fee-960cf7f44cee" providerId="AD" clId="Web-{78041351-7393-4594-AC29-0554D42793C3}" dt="2021-03-06T12:14:03.916" v="459" actId="1076"/>
          <ac:picMkLst>
            <pc:docMk/>
            <pc:sldMk cId="2002991527" sldId="257"/>
            <ac:picMk id="13" creationId="{5D2BC2F9-38C2-47E4-BA28-2A549835F923}"/>
          </ac:picMkLst>
        </pc:picChg>
      </pc:sldChg>
      <pc:sldChg chg="addSp delSp modSp">
        <pc:chgData name="Alison Marie Beck (1807271)" userId="S::1807271@student.uwtsd.ac.uk::0240527c-65b0-4430-9fee-960cf7f44cee" providerId="AD" clId="Web-{78041351-7393-4594-AC29-0554D42793C3}" dt="2021-03-06T12:29:32.387" v="583" actId="14100"/>
        <pc:sldMkLst>
          <pc:docMk/>
          <pc:sldMk cId="3660108629" sldId="272"/>
        </pc:sldMkLst>
        <pc:spChg chg="add mod">
          <ac:chgData name="Alison Marie Beck (1807271)" userId="S::1807271@student.uwtsd.ac.uk::0240527c-65b0-4430-9fee-960cf7f44cee" providerId="AD" clId="Web-{78041351-7393-4594-AC29-0554D42793C3}" dt="2021-03-06T11:32:49.025" v="189" actId="1076"/>
          <ac:spMkLst>
            <pc:docMk/>
            <pc:sldMk cId="3660108629" sldId="272"/>
            <ac:spMk id="2" creationId="{085FFE79-2EC0-4EB1-8935-3D0BA7B4C70A}"/>
          </ac:spMkLst>
        </pc:spChg>
        <pc:spChg chg="add del mod">
          <ac:chgData name="Alison Marie Beck (1807271)" userId="S::1807271@student.uwtsd.ac.uk::0240527c-65b0-4430-9fee-960cf7f44cee" providerId="AD" clId="Web-{78041351-7393-4594-AC29-0554D42793C3}" dt="2021-03-06T11:32:25.212" v="163"/>
          <ac:spMkLst>
            <pc:docMk/>
            <pc:sldMk cId="3660108629" sldId="272"/>
            <ac:spMk id="3" creationId="{E0903FE7-CE7A-4C8D-B482-07A3E15D5697}"/>
          </ac:spMkLst>
        </pc:spChg>
        <pc:spChg chg="mod">
          <ac:chgData name="Alison Marie Beck (1807271)" userId="S::1807271@student.uwtsd.ac.uk::0240527c-65b0-4430-9fee-960cf7f44cee" providerId="AD" clId="Web-{78041351-7393-4594-AC29-0554D42793C3}" dt="2021-03-06T11:20:33.776" v="110" actId="1076"/>
          <ac:spMkLst>
            <pc:docMk/>
            <pc:sldMk cId="3660108629" sldId="272"/>
            <ac:spMk id="5" creationId="{403B9194-1338-472D-90BA-76D0BC88A40F}"/>
          </ac:spMkLst>
        </pc:spChg>
        <pc:spChg chg="mod">
          <ac:chgData name="Alison Marie Beck (1807271)" userId="S::1807271@student.uwtsd.ac.uk::0240527c-65b0-4430-9fee-960cf7f44cee" providerId="AD" clId="Web-{78041351-7393-4594-AC29-0554D42793C3}" dt="2021-03-06T11:53:30.447" v="449" actId="20577"/>
          <ac:spMkLst>
            <pc:docMk/>
            <pc:sldMk cId="3660108629" sldId="272"/>
            <ac:spMk id="8" creationId="{4B74A698-5A68-4771-AD25-92379B56293D}"/>
          </ac:spMkLst>
        </pc:spChg>
        <pc:spChg chg="add mod">
          <ac:chgData name="Alison Marie Beck (1807271)" userId="S::1807271@student.uwtsd.ac.uk::0240527c-65b0-4430-9fee-960cf7f44cee" providerId="AD" clId="Web-{78041351-7393-4594-AC29-0554D42793C3}" dt="2021-03-06T11:52:24.852" v="448" actId="1076"/>
          <ac:spMkLst>
            <pc:docMk/>
            <pc:sldMk cId="3660108629" sldId="272"/>
            <ac:spMk id="9" creationId="{8338EEB6-E20B-4E53-80DE-4A436D1B1071}"/>
          </ac:spMkLst>
        </pc:spChg>
        <pc:spChg chg="add mod">
          <ac:chgData name="Alison Marie Beck (1807271)" userId="S::1807271@student.uwtsd.ac.uk::0240527c-65b0-4430-9fee-960cf7f44cee" providerId="AD" clId="Web-{78041351-7393-4594-AC29-0554D42793C3}" dt="2021-03-06T12:26:35.641" v="549" actId="14100"/>
          <ac:spMkLst>
            <pc:docMk/>
            <pc:sldMk cId="3660108629" sldId="272"/>
            <ac:spMk id="10" creationId="{E7D5A8FF-D459-4E61-8D5B-443B41267358}"/>
          </ac:spMkLst>
        </pc:spChg>
        <pc:spChg chg="add mod">
          <ac:chgData name="Alison Marie Beck (1807271)" userId="S::1807271@student.uwtsd.ac.uk::0240527c-65b0-4430-9fee-960cf7f44cee" providerId="AD" clId="Web-{78041351-7393-4594-AC29-0554D42793C3}" dt="2021-03-06T12:29:23.949" v="581" actId="20577"/>
          <ac:spMkLst>
            <pc:docMk/>
            <pc:sldMk cId="3660108629" sldId="272"/>
            <ac:spMk id="11" creationId="{E224A662-29A3-415E-B5B6-D447B0BE18CC}"/>
          </ac:spMkLst>
        </pc:spChg>
        <pc:spChg chg="add mod">
          <ac:chgData name="Alison Marie Beck (1807271)" userId="S::1807271@student.uwtsd.ac.uk::0240527c-65b0-4430-9fee-960cf7f44cee" providerId="AD" clId="Web-{78041351-7393-4594-AC29-0554D42793C3}" dt="2021-03-06T12:29:32.387" v="583" actId="14100"/>
          <ac:spMkLst>
            <pc:docMk/>
            <pc:sldMk cId="3660108629" sldId="272"/>
            <ac:spMk id="13" creationId="{97A26305-293D-4968-97FD-5F7F787EAB5E}"/>
          </ac:spMkLst>
        </pc:spChg>
        <pc:spChg chg="del mod">
          <ac:chgData name="Alison Marie Beck (1807271)" userId="S::1807271@student.uwtsd.ac.uk::0240527c-65b0-4430-9fee-960cf7f44cee" providerId="AD" clId="Web-{78041351-7393-4594-AC29-0554D42793C3}" dt="2021-03-06T11:40:11.206" v="207"/>
          <ac:spMkLst>
            <pc:docMk/>
            <pc:sldMk cId="3660108629" sldId="272"/>
            <ac:spMk id="14" creationId="{CD054F5E-312B-4126-A902-E97743F2DB07}"/>
          </ac:spMkLst>
        </pc:spChg>
        <pc:spChg chg="mod">
          <ac:chgData name="Alison Marie Beck (1807271)" userId="S::1807271@student.uwtsd.ac.uk::0240527c-65b0-4430-9fee-960cf7f44cee" providerId="AD" clId="Web-{78041351-7393-4594-AC29-0554D42793C3}" dt="2021-03-06T11:20:58.433" v="159" actId="20577"/>
          <ac:spMkLst>
            <pc:docMk/>
            <pc:sldMk cId="3660108629" sldId="272"/>
            <ac:spMk id="17" creationId="{D4D2D120-2212-48D1-A05B-07FAA9A4B6BE}"/>
          </ac:spMkLst>
        </pc:spChg>
        <pc:picChg chg="mod">
          <ac:chgData name="Alison Marie Beck (1807271)" userId="S::1807271@student.uwtsd.ac.uk::0240527c-65b0-4430-9fee-960cf7f44cee" providerId="AD" clId="Web-{78041351-7393-4594-AC29-0554D42793C3}" dt="2021-03-06T11:20:43.042" v="114" actId="14100"/>
          <ac:picMkLst>
            <pc:docMk/>
            <pc:sldMk cId="3660108629" sldId="272"/>
            <ac:picMk id="4" creationId="{BD343731-367D-4ECC-A0C3-441A642EDA12}"/>
          </ac:picMkLst>
        </pc:picChg>
        <pc:picChg chg="mod">
          <ac:chgData name="Alison Marie Beck (1807271)" userId="S::1807271@student.uwtsd.ac.uk::0240527c-65b0-4430-9fee-960cf7f44cee" providerId="AD" clId="Web-{78041351-7393-4594-AC29-0554D42793C3}" dt="2021-03-06T11:49:38.144" v="394" actId="1076"/>
          <ac:picMkLst>
            <pc:docMk/>
            <pc:sldMk cId="3660108629" sldId="272"/>
            <ac:picMk id="6" creationId="{AB647CEE-F246-40E9-B7A6-2126943F371D}"/>
          </ac:picMkLst>
        </pc:picChg>
        <pc:cxnChg chg="add del mod">
          <ac:chgData name="Alison Marie Beck (1807271)" userId="S::1807271@student.uwtsd.ac.uk::0240527c-65b0-4430-9fee-960cf7f44cee" providerId="AD" clId="Web-{78041351-7393-4594-AC29-0554D42793C3}" dt="2021-03-06T12:28:12.520" v="570"/>
          <ac:cxnSpMkLst>
            <pc:docMk/>
            <pc:sldMk cId="3660108629" sldId="272"/>
            <ac:cxnSpMk id="12" creationId="{DB45706A-AB58-4A5C-A4E5-6A47E7D3D058}"/>
          </ac:cxnSpMkLst>
        </pc:cxnChg>
      </pc:sldChg>
    </pc:docChg>
  </pc:docChgLst>
  <pc:docChgLst>
    <pc:chgData name="Victoria Louise Collier (1804359)" userId="S::1804359@student.uwtsd.ac.uk::18a36295-d124-4b97-80ed-f84a46a4296b" providerId="AD" clId="Web-{B2E30444-96A7-4533-8222-CC05A9227709}"/>
    <pc:docChg chg="modSld">
      <pc:chgData name="Victoria Louise Collier (1804359)" userId="S::1804359@student.uwtsd.ac.uk::18a36295-d124-4b97-80ed-f84a46a4296b" providerId="AD" clId="Web-{B2E30444-96A7-4533-8222-CC05A9227709}" dt="2021-03-07T16:14:31.750" v="149" actId="1076"/>
      <pc:docMkLst>
        <pc:docMk/>
      </pc:docMkLst>
      <pc:sldChg chg="addSp delSp modSp">
        <pc:chgData name="Victoria Louise Collier (1804359)" userId="S::1804359@student.uwtsd.ac.uk::18a36295-d124-4b97-80ed-f84a46a4296b" providerId="AD" clId="Web-{B2E30444-96A7-4533-8222-CC05A9227709}" dt="2021-03-07T15:40:38.722" v="103" actId="20577"/>
        <pc:sldMkLst>
          <pc:docMk/>
          <pc:sldMk cId="3185456699" sldId="264"/>
        </pc:sldMkLst>
        <pc:spChg chg="mod">
          <ac:chgData name="Victoria Louise Collier (1804359)" userId="S::1804359@student.uwtsd.ac.uk::18a36295-d124-4b97-80ed-f84a46a4296b" providerId="AD" clId="Web-{B2E30444-96A7-4533-8222-CC05A9227709}" dt="2021-03-07T15:32:59.696" v="7" actId="1076"/>
          <ac:spMkLst>
            <pc:docMk/>
            <pc:sldMk cId="3185456699" sldId="264"/>
            <ac:spMk id="2" creationId="{6F4564C0-46C6-4496-B9AC-FA76B8448492}"/>
          </ac:spMkLst>
        </pc:spChg>
        <pc:spChg chg="mod">
          <ac:chgData name="Victoria Louise Collier (1804359)" userId="S::1804359@student.uwtsd.ac.uk::18a36295-d124-4b97-80ed-f84a46a4296b" providerId="AD" clId="Web-{B2E30444-96A7-4533-8222-CC05A9227709}" dt="2021-03-07T15:33:46.697" v="13" actId="1076"/>
          <ac:spMkLst>
            <pc:docMk/>
            <pc:sldMk cId="3185456699" sldId="264"/>
            <ac:spMk id="4" creationId="{728580D4-0777-4880-88AC-0521D4493492}"/>
          </ac:spMkLst>
        </pc:spChg>
        <pc:spChg chg="mod">
          <ac:chgData name="Victoria Louise Collier (1804359)" userId="S::1804359@student.uwtsd.ac.uk::18a36295-d124-4b97-80ed-f84a46a4296b" providerId="AD" clId="Web-{B2E30444-96A7-4533-8222-CC05A9227709}" dt="2021-03-07T15:33:51.260" v="14" actId="1076"/>
          <ac:spMkLst>
            <pc:docMk/>
            <pc:sldMk cId="3185456699" sldId="264"/>
            <ac:spMk id="5" creationId="{43658201-0D96-4F13-B4F1-5F232F43DC8E}"/>
          </ac:spMkLst>
        </pc:spChg>
        <pc:spChg chg="mod">
          <ac:chgData name="Victoria Louise Collier (1804359)" userId="S::1804359@student.uwtsd.ac.uk::18a36295-d124-4b97-80ed-f84a46a4296b" providerId="AD" clId="Web-{B2E30444-96A7-4533-8222-CC05A9227709}" dt="2021-03-07T15:34:08.291" v="20" actId="20577"/>
          <ac:spMkLst>
            <pc:docMk/>
            <pc:sldMk cId="3185456699" sldId="264"/>
            <ac:spMk id="7" creationId="{5FDFF16D-7AD6-4C86-9B01-D9EC51277FAB}"/>
          </ac:spMkLst>
        </pc:spChg>
        <pc:spChg chg="mod">
          <ac:chgData name="Victoria Louise Collier (1804359)" userId="S::1804359@student.uwtsd.ac.uk::18a36295-d124-4b97-80ed-f84a46a4296b" providerId="AD" clId="Web-{B2E30444-96A7-4533-8222-CC05A9227709}" dt="2021-03-07T15:40:38.722" v="103" actId="20577"/>
          <ac:spMkLst>
            <pc:docMk/>
            <pc:sldMk cId="3185456699" sldId="264"/>
            <ac:spMk id="8" creationId="{3CC9A803-929E-4476-A26E-BB2C5403D780}"/>
          </ac:spMkLst>
        </pc:spChg>
        <pc:spChg chg="mod">
          <ac:chgData name="Victoria Louise Collier (1804359)" userId="S::1804359@student.uwtsd.ac.uk::18a36295-d124-4b97-80ed-f84a46a4296b" providerId="AD" clId="Web-{B2E30444-96A7-4533-8222-CC05A9227709}" dt="2021-03-07T15:32:13.179" v="0" actId="1076"/>
          <ac:spMkLst>
            <pc:docMk/>
            <pc:sldMk cId="3185456699" sldId="264"/>
            <ac:spMk id="9" creationId="{6D64CE30-27ED-47C5-AE7F-2A1979255FAE}"/>
          </ac:spMkLst>
        </pc:spChg>
        <pc:spChg chg="mod">
          <ac:chgData name="Victoria Louise Collier (1804359)" userId="S::1804359@student.uwtsd.ac.uk::18a36295-d124-4b97-80ed-f84a46a4296b" providerId="AD" clId="Web-{B2E30444-96A7-4533-8222-CC05A9227709}" dt="2021-03-07T15:32:21.914" v="2" actId="1076"/>
          <ac:spMkLst>
            <pc:docMk/>
            <pc:sldMk cId="3185456699" sldId="264"/>
            <ac:spMk id="10" creationId="{3E1DC15C-15A9-44AC-B81B-2A2CDD8BE5B0}"/>
          </ac:spMkLst>
        </pc:spChg>
        <pc:spChg chg="mod">
          <ac:chgData name="Victoria Louise Collier (1804359)" userId="S::1804359@student.uwtsd.ac.uk::18a36295-d124-4b97-80ed-f84a46a4296b" providerId="AD" clId="Web-{B2E30444-96A7-4533-8222-CC05A9227709}" dt="2021-03-07T15:32:42.071" v="5" actId="1076"/>
          <ac:spMkLst>
            <pc:docMk/>
            <pc:sldMk cId="3185456699" sldId="264"/>
            <ac:spMk id="14" creationId="{22D50F26-4F22-456F-AD97-AA31EA32A466}"/>
          </ac:spMkLst>
        </pc:spChg>
        <pc:spChg chg="mod">
          <ac:chgData name="Victoria Louise Collier (1804359)" userId="S::1804359@student.uwtsd.ac.uk::18a36295-d124-4b97-80ed-f84a46a4296b" providerId="AD" clId="Web-{B2E30444-96A7-4533-8222-CC05A9227709}" dt="2021-03-07T15:32:51.290" v="6" actId="1076"/>
          <ac:spMkLst>
            <pc:docMk/>
            <pc:sldMk cId="3185456699" sldId="264"/>
            <ac:spMk id="15" creationId="{4E528447-2FCF-4773-B1DD-E4D0A932CE0A}"/>
          </ac:spMkLst>
        </pc:spChg>
        <pc:spChg chg="add del mod">
          <ac:chgData name="Victoria Louise Collier (1804359)" userId="S::1804359@student.uwtsd.ac.uk::18a36295-d124-4b97-80ed-f84a46a4296b" providerId="AD" clId="Web-{B2E30444-96A7-4533-8222-CC05A9227709}" dt="2021-03-07T15:38:28.516" v="68"/>
          <ac:spMkLst>
            <pc:docMk/>
            <pc:sldMk cId="3185456699" sldId="264"/>
            <ac:spMk id="17" creationId="{8F8C6CD7-D254-4224-8D79-9958F162AE88}"/>
          </ac:spMkLst>
        </pc:spChg>
        <pc:picChg chg="add mod">
          <ac:chgData name="Victoria Louise Collier (1804359)" userId="S::1804359@student.uwtsd.ac.uk::18a36295-d124-4b97-80ed-f84a46a4296b" providerId="AD" clId="Web-{B2E30444-96A7-4533-8222-CC05A9227709}" dt="2021-03-07T15:35:16.106" v="25" actId="1076"/>
          <ac:picMkLst>
            <pc:docMk/>
            <pc:sldMk cId="3185456699" sldId="264"/>
            <ac:picMk id="3" creationId="{6667CDE9-C5E7-405B-95DF-4F7BE459609C}"/>
          </ac:picMkLst>
        </pc:picChg>
        <pc:picChg chg="add mod">
          <ac:chgData name="Victoria Louise Collier (1804359)" userId="S::1804359@student.uwtsd.ac.uk::18a36295-d124-4b97-80ed-f84a46a4296b" providerId="AD" clId="Web-{B2E30444-96A7-4533-8222-CC05A9227709}" dt="2021-03-07T15:39:07.361" v="74" actId="1076"/>
          <ac:picMkLst>
            <pc:docMk/>
            <pc:sldMk cId="3185456699" sldId="264"/>
            <ac:picMk id="11" creationId="{73A01355-D0D2-45E0-92A6-E90416D5F2A3}"/>
          </ac:picMkLst>
        </pc:picChg>
        <pc:picChg chg="mod">
          <ac:chgData name="Victoria Louise Collier (1804359)" userId="S::1804359@student.uwtsd.ac.uk::18a36295-d124-4b97-80ed-f84a46a4296b" providerId="AD" clId="Web-{B2E30444-96A7-4533-8222-CC05A9227709}" dt="2021-03-07T15:36:38.279" v="37" actId="1076"/>
          <ac:picMkLst>
            <pc:docMk/>
            <pc:sldMk cId="3185456699" sldId="264"/>
            <ac:picMk id="12" creationId="{12EBCDD6-E70F-4761-AA07-3A71B8D27558}"/>
          </ac:picMkLst>
        </pc:picChg>
        <pc:picChg chg="mod">
          <ac:chgData name="Victoria Louise Collier (1804359)" userId="S::1804359@student.uwtsd.ac.uk::18a36295-d124-4b97-80ed-f84a46a4296b" providerId="AD" clId="Web-{B2E30444-96A7-4533-8222-CC05A9227709}" dt="2021-03-07T15:36:44.795" v="39" actId="1076"/>
          <ac:picMkLst>
            <pc:docMk/>
            <pc:sldMk cId="3185456699" sldId="264"/>
            <ac:picMk id="13" creationId="{D7F66AF6-0667-4214-B050-77AD04C915B5}"/>
          </ac:picMkLst>
        </pc:picChg>
        <pc:picChg chg="add mod">
          <ac:chgData name="Victoria Louise Collier (1804359)" userId="S::1804359@student.uwtsd.ac.uk::18a36295-d124-4b97-80ed-f84a46a4296b" providerId="AD" clId="Web-{B2E30444-96A7-4533-8222-CC05A9227709}" dt="2021-03-07T15:38:53.798" v="71" actId="1076"/>
          <ac:picMkLst>
            <pc:docMk/>
            <pc:sldMk cId="3185456699" sldId="264"/>
            <ac:picMk id="16" creationId="{B22C1032-E106-471F-8DE4-B36ACAE60806}"/>
          </ac:picMkLst>
        </pc:picChg>
      </pc:sldChg>
      <pc:sldChg chg="delSp">
        <pc:chgData name="Victoria Louise Collier (1804359)" userId="S::1804359@student.uwtsd.ac.uk::18a36295-d124-4b97-80ed-f84a46a4296b" providerId="AD" clId="Web-{B2E30444-96A7-4533-8222-CC05A9227709}" dt="2021-03-07T15:35:57.325" v="29"/>
        <pc:sldMkLst>
          <pc:docMk/>
          <pc:sldMk cId="920367274" sldId="265"/>
        </pc:sldMkLst>
        <pc:picChg chg="del">
          <ac:chgData name="Victoria Louise Collier (1804359)" userId="S::1804359@student.uwtsd.ac.uk::18a36295-d124-4b97-80ed-f84a46a4296b" providerId="AD" clId="Web-{B2E30444-96A7-4533-8222-CC05A9227709}" dt="2021-03-07T15:35:37.012" v="26"/>
          <ac:picMkLst>
            <pc:docMk/>
            <pc:sldMk cId="920367274" sldId="265"/>
            <ac:picMk id="2" creationId="{6FE9CDFB-3588-4A17-90A9-065D36DD6F3A}"/>
          </ac:picMkLst>
        </pc:picChg>
        <pc:picChg chg="del">
          <ac:chgData name="Victoria Louise Collier (1804359)" userId="S::1804359@student.uwtsd.ac.uk::18a36295-d124-4b97-80ed-f84a46a4296b" providerId="AD" clId="Web-{B2E30444-96A7-4533-8222-CC05A9227709}" dt="2021-03-07T15:35:57.325" v="29"/>
          <ac:picMkLst>
            <pc:docMk/>
            <pc:sldMk cId="920367274" sldId="265"/>
            <ac:picMk id="8" creationId="{E47A34D9-9DE7-4E82-9AAA-7E4FF6591B62}"/>
          </ac:picMkLst>
        </pc:picChg>
      </pc:sldChg>
      <pc:sldChg chg="addSp delSp modSp">
        <pc:chgData name="Victoria Louise Collier (1804359)" userId="S::1804359@student.uwtsd.ac.uk::18a36295-d124-4b97-80ed-f84a46a4296b" providerId="AD" clId="Web-{B2E30444-96A7-4533-8222-CC05A9227709}" dt="2021-03-07T16:14:31.750" v="149" actId="1076"/>
        <pc:sldMkLst>
          <pc:docMk/>
          <pc:sldMk cId="3168279651" sldId="266"/>
        </pc:sldMkLst>
        <pc:spChg chg="mod ord">
          <ac:chgData name="Victoria Louise Collier (1804359)" userId="S::1804359@student.uwtsd.ac.uk::18a36295-d124-4b97-80ed-f84a46a4296b" providerId="AD" clId="Web-{B2E30444-96A7-4533-8222-CC05A9227709}" dt="2021-03-07T15:53:20.473" v="146" actId="1076"/>
          <ac:spMkLst>
            <pc:docMk/>
            <pc:sldMk cId="3168279651" sldId="266"/>
            <ac:spMk id="4" creationId="{8FC7A6DD-A6A7-43D6-959A-062A0BE38BE5}"/>
          </ac:spMkLst>
        </pc:spChg>
        <pc:spChg chg="mod ord">
          <ac:chgData name="Victoria Louise Collier (1804359)" userId="S::1804359@student.uwtsd.ac.uk::18a36295-d124-4b97-80ed-f84a46a4296b" providerId="AD" clId="Web-{B2E30444-96A7-4533-8222-CC05A9227709}" dt="2021-03-07T16:14:31.750" v="149" actId="1076"/>
          <ac:spMkLst>
            <pc:docMk/>
            <pc:sldMk cId="3168279651" sldId="266"/>
            <ac:spMk id="5" creationId="{8720D18C-0B05-46BE-8013-7B3CFD75E0AB}"/>
          </ac:spMkLst>
        </pc:spChg>
        <pc:spChg chg="mod ord">
          <ac:chgData name="Victoria Louise Collier (1804359)" userId="S::1804359@student.uwtsd.ac.uk::18a36295-d124-4b97-80ed-f84a46a4296b" providerId="AD" clId="Web-{B2E30444-96A7-4533-8222-CC05A9227709}" dt="2021-03-07T15:52:49.066" v="141" actId="1076"/>
          <ac:spMkLst>
            <pc:docMk/>
            <pc:sldMk cId="3168279651" sldId="266"/>
            <ac:spMk id="7" creationId="{EEF275DB-F313-4995-A260-0674EE9B6EC6}"/>
          </ac:spMkLst>
        </pc:spChg>
        <pc:spChg chg="mod ord">
          <ac:chgData name="Victoria Louise Collier (1804359)" userId="S::1804359@student.uwtsd.ac.uk::18a36295-d124-4b97-80ed-f84a46a4296b" providerId="AD" clId="Web-{B2E30444-96A7-4533-8222-CC05A9227709}" dt="2021-03-07T15:49:34.421" v="126" actId="1076"/>
          <ac:spMkLst>
            <pc:docMk/>
            <pc:sldMk cId="3168279651" sldId="266"/>
            <ac:spMk id="14" creationId="{6D7D6DF5-4B4E-4CC5-B9C7-82C0987475DE}"/>
          </ac:spMkLst>
        </pc:spChg>
        <pc:picChg chg="del">
          <ac:chgData name="Victoria Louise Collier (1804359)" userId="S::1804359@student.uwtsd.ac.uk::18a36295-d124-4b97-80ed-f84a46a4296b" providerId="AD" clId="Web-{B2E30444-96A7-4533-8222-CC05A9227709}" dt="2021-03-07T15:42:26.365" v="108"/>
          <ac:picMkLst>
            <pc:docMk/>
            <pc:sldMk cId="3168279651" sldId="266"/>
            <ac:picMk id="6" creationId="{14FA183E-5915-49C0-ADEA-1C3492A63589}"/>
          </ac:picMkLst>
        </pc:picChg>
        <pc:picChg chg="del">
          <ac:chgData name="Victoria Louise Collier (1804359)" userId="S::1804359@student.uwtsd.ac.uk::18a36295-d124-4b97-80ed-f84a46a4296b" providerId="AD" clId="Web-{B2E30444-96A7-4533-8222-CC05A9227709}" dt="2021-03-07T15:42:24.396" v="107"/>
          <ac:picMkLst>
            <pc:docMk/>
            <pc:sldMk cId="3168279651" sldId="266"/>
            <ac:picMk id="8" creationId="{D465D1BE-8DAF-4BB5-801A-8FA81017C0C2}"/>
          </ac:picMkLst>
        </pc:picChg>
        <pc:picChg chg="add mod">
          <ac:chgData name="Victoria Louise Collier (1804359)" userId="S::1804359@student.uwtsd.ac.uk::18a36295-d124-4b97-80ed-f84a46a4296b" providerId="AD" clId="Web-{B2E30444-96A7-4533-8222-CC05A9227709}" dt="2021-03-07T15:49:03.248" v="120" actId="14100"/>
          <ac:picMkLst>
            <pc:docMk/>
            <pc:sldMk cId="3168279651" sldId="266"/>
            <ac:picMk id="10" creationId="{3FF7A1C4-BA3A-48F7-9EEA-4B9E530A96CD}"/>
          </ac:picMkLst>
        </pc:picChg>
        <pc:picChg chg="add mod">
          <ac:chgData name="Victoria Louise Collier (1804359)" userId="S::1804359@student.uwtsd.ac.uk::18a36295-d124-4b97-80ed-f84a46a4296b" providerId="AD" clId="Web-{B2E30444-96A7-4533-8222-CC05A9227709}" dt="2021-03-07T15:52:15.784" v="136" actId="14100"/>
          <ac:picMkLst>
            <pc:docMk/>
            <pc:sldMk cId="3168279651" sldId="266"/>
            <ac:picMk id="11" creationId="{09E0E64D-F722-4BBD-A95D-A9B7E0967017}"/>
          </ac:picMkLst>
        </pc:picChg>
      </pc:sldChg>
    </pc:docChg>
  </pc:docChgLst>
  <pc:docChgLst>
    <pc:chgData name="Alison Marie Beck (1807271)" userId="S::1807271@student.uwtsd.ac.uk::0240527c-65b0-4430-9fee-960cf7f44cee" providerId="AD" clId="Web-{72DF66A2-8455-42BB-94CB-B3046B590DE0}"/>
    <pc:docChg chg="modSld">
      <pc:chgData name="Alison Marie Beck (1807271)" userId="S::1807271@student.uwtsd.ac.uk::0240527c-65b0-4430-9fee-960cf7f44cee" providerId="AD" clId="Web-{72DF66A2-8455-42BB-94CB-B3046B590DE0}" dt="2021-02-19T14:36:42.519" v="0" actId="1076"/>
      <pc:docMkLst>
        <pc:docMk/>
      </pc:docMkLst>
      <pc:sldChg chg="modSp">
        <pc:chgData name="Alison Marie Beck (1807271)" userId="S::1807271@student.uwtsd.ac.uk::0240527c-65b0-4430-9fee-960cf7f44cee" providerId="AD" clId="Web-{72DF66A2-8455-42BB-94CB-B3046B590DE0}" dt="2021-02-19T14:36:42.519" v="0" actId="1076"/>
        <pc:sldMkLst>
          <pc:docMk/>
          <pc:sldMk cId="2002991527" sldId="257"/>
        </pc:sldMkLst>
        <pc:picChg chg="mod">
          <ac:chgData name="Alison Marie Beck (1807271)" userId="S::1807271@student.uwtsd.ac.uk::0240527c-65b0-4430-9fee-960cf7f44cee" providerId="AD" clId="Web-{72DF66A2-8455-42BB-94CB-B3046B590DE0}" dt="2021-02-19T14:36:42.519" v="0" actId="1076"/>
          <ac:picMkLst>
            <pc:docMk/>
            <pc:sldMk cId="2002991527" sldId="257"/>
            <ac:picMk id="4" creationId="{A044EDB0-A8B5-4456-8C43-69CE7DE53BE8}"/>
          </ac:picMkLst>
        </pc:picChg>
      </pc:sldChg>
    </pc:docChg>
  </pc:docChgLst>
  <pc:docChgLst>
    <pc:chgData name="Alison Marie Beck (1807271)" userId="S::1807271@student.uwtsd.ac.uk::0240527c-65b0-4430-9fee-960cf7f44cee" providerId="AD" clId="Web-{BFF62EF7-D0EA-4034-A989-0B8E557D6A4D}"/>
    <pc:docChg chg="modSld">
      <pc:chgData name="Alison Marie Beck (1807271)" userId="S::1807271@student.uwtsd.ac.uk::0240527c-65b0-4430-9fee-960cf7f44cee" providerId="AD" clId="Web-{BFF62EF7-D0EA-4034-A989-0B8E557D6A4D}" dt="2021-02-19T13:47:39.352" v="0"/>
      <pc:docMkLst>
        <pc:docMk/>
      </pc:docMkLst>
      <pc:sldChg chg="modSp mod modClrScheme chgLayout">
        <pc:chgData name="Alison Marie Beck (1807271)" userId="S::1807271@student.uwtsd.ac.uk::0240527c-65b0-4430-9fee-960cf7f44cee" providerId="AD" clId="Web-{BFF62EF7-D0EA-4034-A989-0B8E557D6A4D}" dt="2021-02-19T13:47:39.352" v="0"/>
        <pc:sldMkLst>
          <pc:docMk/>
          <pc:sldMk cId="3185456699" sldId="264"/>
        </pc:sldMkLst>
        <pc:spChg chg="mod ord">
          <ac:chgData name="Alison Marie Beck (1807271)" userId="S::1807271@student.uwtsd.ac.uk::0240527c-65b0-4430-9fee-960cf7f44cee" providerId="AD" clId="Web-{BFF62EF7-D0EA-4034-A989-0B8E557D6A4D}" dt="2021-02-19T13:47:39.352" v="0"/>
          <ac:spMkLst>
            <pc:docMk/>
            <pc:sldMk cId="3185456699" sldId="264"/>
            <ac:spMk id="2" creationId="{1E3C5891-6C16-4F5F-BB59-162BD4DCB872}"/>
          </ac:spMkLst>
        </pc:spChg>
        <pc:spChg chg="mod ord">
          <ac:chgData name="Alison Marie Beck (1807271)" userId="S::1807271@student.uwtsd.ac.uk::0240527c-65b0-4430-9fee-960cf7f44cee" providerId="AD" clId="Web-{BFF62EF7-D0EA-4034-A989-0B8E557D6A4D}" dt="2021-02-19T13:47:39.352" v="0"/>
          <ac:spMkLst>
            <pc:docMk/>
            <pc:sldMk cId="3185456699" sldId="264"/>
            <ac:spMk id="3" creationId="{C0438AFA-A682-49DA-85C2-2E26BF4BA7DD}"/>
          </ac:spMkLst>
        </pc:spChg>
      </pc:sldChg>
    </pc:docChg>
  </pc:docChgLst>
  <pc:docChgLst>
    <pc:chgData name="Victoria Louise Collier (1804359)" userId="S::1804359@student.uwtsd.ac.uk::18a36295-d124-4b97-80ed-f84a46a4296b" providerId="AD" clId="Web-{2526BDD8-1BA6-4D25-A31F-A17CCD3A23C0}"/>
    <pc:docChg chg="modSld">
      <pc:chgData name="Victoria Louise Collier (1804359)" userId="S::1804359@student.uwtsd.ac.uk::18a36295-d124-4b97-80ed-f84a46a4296b" providerId="AD" clId="Web-{2526BDD8-1BA6-4D25-A31F-A17CCD3A23C0}" dt="2021-02-21T17:17:34.912" v="712" actId="20577"/>
      <pc:docMkLst>
        <pc:docMk/>
      </pc:docMkLst>
      <pc:sldChg chg="addSp modSp">
        <pc:chgData name="Victoria Louise Collier (1804359)" userId="S::1804359@student.uwtsd.ac.uk::18a36295-d124-4b97-80ed-f84a46a4296b" providerId="AD" clId="Web-{2526BDD8-1BA6-4D25-A31F-A17CCD3A23C0}" dt="2021-02-21T16:47:57.963" v="350" actId="1076"/>
        <pc:sldMkLst>
          <pc:docMk/>
          <pc:sldMk cId="109857222" sldId="256"/>
        </pc:sldMkLst>
        <pc:spChg chg="add mod">
          <ac:chgData name="Victoria Louise Collier (1804359)" userId="S::1804359@student.uwtsd.ac.uk::18a36295-d124-4b97-80ed-f84a46a4296b" providerId="AD" clId="Web-{2526BDD8-1BA6-4D25-A31F-A17CCD3A23C0}" dt="2021-02-21T16:47:57.963" v="350" actId="1076"/>
          <ac:spMkLst>
            <pc:docMk/>
            <pc:sldMk cId="109857222" sldId="256"/>
            <ac:spMk id="5" creationId="{A68D7882-8DCC-4723-A3C8-7D15904D3095}"/>
          </ac:spMkLst>
        </pc:spChg>
      </pc:sldChg>
      <pc:sldChg chg="addSp delSp modSp">
        <pc:chgData name="Victoria Louise Collier (1804359)" userId="S::1804359@student.uwtsd.ac.uk::18a36295-d124-4b97-80ed-f84a46a4296b" providerId="AD" clId="Web-{2526BDD8-1BA6-4D25-A31F-A17CCD3A23C0}" dt="2021-02-21T17:16:18.879" v="710" actId="1076"/>
        <pc:sldMkLst>
          <pc:docMk/>
          <pc:sldMk cId="3185456699" sldId="264"/>
        </pc:sldMkLst>
        <pc:spChg chg="add mod">
          <ac:chgData name="Victoria Louise Collier (1804359)" userId="S::1804359@student.uwtsd.ac.uk::18a36295-d124-4b97-80ed-f84a46a4296b" providerId="AD" clId="Web-{2526BDD8-1BA6-4D25-A31F-A17CCD3A23C0}" dt="2021-02-21T17:07:49.031" v="646" actId="1076"/>
          <ac:spMkLst>
            <pc:docMk/>
            <pc:sldMk cId="3185456699" sldId="264"/>
            <ac:spMk id="2" creationId="{6F4564C0-46C6-4496-B9AC-FA76B8448492}"/>
          </ac:spMkLst>
        </pc:spChg>
        <pc:spChg chg="mod">
          <ac:chgData name="Victoria Louise Collier (1804359)" userId="S::1804359@student.uwtsd.ac.uk::18a36295-d124-4b97-80ed-f84a46a4296b" providerId="AD" clId="Web-{2526BDD8-1BA6-4D25-A31F-A17CCD3A23C0}" dt="2021-02-21T17:14:55.830" v="698" actId="1076"/>
          <ac:spMkLst>
            <pc:docMk/>
            <pc:sldMk cId="3185456699" sldId="264"/>
            <ac:spMk id="4" creationId="{728580D4-0777-4880-88AC-0521D4493492}"/>
          </ac:spMkLst>
        </pc:spChg>
        <pc:spChg chg="mod">
          <ac:chgData name="Victoria Louise Collier (1804359)" userId="S::1804359@student.uwtsd.ac.uk::18a36295-d124-4b97-80ed-f84a46a4296b" providerId="AD" clId="Web-{2526BDD8-1BA6-4D25-A31F-A17CCD3A23C0}" dt="2021-02-21T17:14:51.205" v="697" actId="1076"/>
          <ac:spMkLst>
            <pc:docMk/>
            <pc:sldMk cId="3185456699" sldId="264"/>
            <ac:spMk id="5" creationId="{43658201-0D96-4F13-B4F1-5F232F43DC8E}"/>
          </ac:spMkLst>
        </pc:spChg>
        <pc:spChg chg="mod">
          <ac:chgData name="Victoria Louise Collier (1804359)" userId="S::1804359@student.uwtsd.ac.uk::18a36295-d124-4b97-80ed-f84a46a4296b" providerId="AD" clId="Web-{2526BDD8-1BA6-4D25-A31F-A17CCD3A23C0}" dt="2021-02-21T16:59:52.564" v="489" actId="20577"/>
          <ac:spMkLst>
            <pc:docMk/>
            <pc:sldMk cId="3185456699" sldId="264"/>
            <ac:spMk id="8" creationId="{3CC9A803-929E-4476-A26E-BB2C5403D780}"/>
          </ac:spMkLst>
        </pc:spChg>
        <pc:spChg chg="mod">
          <ac:chgData name="Victoria Louise Collier (1804359)" userId="S::1804359@student.uwtsd.ac.uk::18a36295-d124-4b97-80ed-f84a46a4296b" providerId="AD" clId="Web-{2526BDD8-1BA6-4D25-A31F-A17CCD3A23C0}" dt="2021-02-21T17:09:29.518" v="672" actId="20577"/>
          <ac:spMkLst>
            <pc:docMk/>
            <pc:sldMk cId="3185456699" sldId="264"/>
            <ac:spMk id="9" creationId="{6D64CE30-27ED-47C5-AE7F-2A1979255FAE}"/>
          </ac:spMkLst>
        </pc:spChg>
        <pc:spChg chg="mod">
          <ac:chgData name="Victoria Louise Collier (1804359)" userId="S::1804359@student.uwtsd.ac.uk::18a36295-d124-4b97-80ed-f84a46a4296b" providerId="AD" clId="Web-{2526BDD8-1BA6-4D25-A31F-A17CCD3A23C0}" dt="2021-02-21T17:09:41.972" v="679" actId="20577"/>
          <ac:spMkLst>
            <pc:docMk/>
            <pc:sldMk cId="3185456699" sldId="264"/>
            <ac:spMk id="10" creationId="{3E1DC15C-15A9-44AC-B81B-2A2CDD8BE5B0}"/>
          </ac:spMkLst>
        </pc:spChg>
        <pc:spChg chg="add mod">
          <ac:chgData name="Victoria Louise Collier (1804359)" userId="S::1804359@student.uwtsd.ac.uk::18a36295-d124-4b97-80ed-f84a46a4296b" providerId="AD" clId="Web-{2526BDD8-1BA6-4D25-A31F-A17CCD3A23C0}" dt="2021-02-21T17:16:05.457" v="708"/>
          <ac:spMkLst>
            <pc:docMk/>
            <pc:sldMk cId="3185456699" sldId="264"/>
            <ac:spMk id="14" creationId="{22D50F26-4F22-456F-AD97-AA31EA32A466}"/>
          </ac:spMkLst>
        </pc:spChg>
        <pc:spChg chg="add mod">
          <ac:chgData name="Victoria Louise Collier (1804359)" userId="S::1804359@student.uwtsd.ac.uk::18a36295-d124-4b97-80ed-f84a46a4296b" providerId="AD" clId="Web-{2526BDD8-1BA6-4D25-A31F-A17CCD3A23C0}" dt="2021-02-21T17:16:18.879" v="710" actId="1076"/>
          <ac:spMkLst>
            <pc:docMk/>
            <pc:sldMk cId="3185456699" sldId="264"/>
            <ac:spMk id="15" creationId="{4E528447-2FCF-4773-B1DD-E4D0A932CE0A}"/>
          </ac:spMkLst>
        </pc:spChg>
        <pc:picChg chg="add del mod">
          <ac:chgData name="Victoria Louise Collier (1804359)" userId="S::1804359@student.uwtsd.ac.uk::18a36295-d124-4b97-80ed-f84a46a4296b" providerId="AD" clId="Web-{2526BDD8-1BA6-4D25-A31F-A17CCD3A23C0}" dt="2021-02-21T17:13:35.593" v="691"/>
          <ac:picMkLst>
            <pc:docMk/>
            <pc:sldMk cId="3185456699" sldId="264"/>
            <ac:picMk id="3" creationId="{DFF1697A-DCC4-476F-B976-2F0EDB1EA3EE}"/>
          </ac:picMkLst>
        </pc:picChg>
        <pc:picChg chg="add del mod">
          <ac:chgData name="Victoria Louise Collier (1804359)" userId="S::1804359@student.uwtsd.ac.uk::18a36295-d124-4b97-80ed-f84a46a4296b" providerId="AD" clId="Web-{2526BDD8-1BA6-4D25-A31F-A17CCD3A23C0}" dt="2021-02-21T17:13:35.577" v="690"/>
          <ac:picMkLst>
            <pc:docMk/>
            <pc:sldMk cId="3185456699" sldId="264"/>
            <ac:picMk id="11" creationId="{B8866F11-759E-4B10-96A3-0C6B79773AB0}"/>
          </ac:picMkLst>
        </pc:picChg>
        <pc:picChg chg="add mod">
          <ac:chgData name="Victoria Louise Collier (1804359)" userId="S::1804359@student.uwtsd.ac.uk::18a36295-d124-4b97-80ed-f84a46a4296b" providerId="AD" clId="Web-{2526BDD8-1BA6-4D25-A31F-A17CCD3A23C0}" dt="2021-02-21T17:15:15.033" v="702" actId="1076"/>
          <ac:picMkLst>
            <pc:docMk/>
            <pc:sldMk cId="3185456699" sldId="264"/>
            <ac:picMk id="12" creationId="{12EBCDD6-E70F-4761-AA07-3A71B8D27558}"/>
          </ac:picMkLst>
        </pc:picChg>
        <pc:picChg chg="add mod">
          <ac:chgData name="Victoria Louise Collier (1804359)" userId="S::1804359@student.uwtsd.ac.uk::18a36295-d124-4b97-80ed-f84a46a4296b" providerId="AD" clId="Web-{2526BDD8-1BA6-4D25-A31F-A17CCD3A23C0}" dt="2021-02-21T17:15:08.393" v="700" actId="1076"/>
          <ac:picMkLst>
            <pc:docMk/>
            <pc:sldMk cId="3185456699" sldId="264"/>
            <ac:picMk id="13" creationId="{D7F66AF6-0667-4214-B050-77AD04C915B5}"/>
          </ac:picMkLst>
        </pc:picChg>
      </pc:sldChg>
      <pc:sldChg chg="addSp delSp modSp mod setBg">
        <pc:chgData name="Victoria Louise Collier (1804359)" userId="S::1804359@student.uwtsd.ac.uk::18a36295-d124-4b97-80ed-f84a46a4296b" providerId="AD" clId="Web-{2526BDD8-1BA6-4D25-A31F-A17CCD3A23C0}" dt="2021-02-21T17:17:34.912" v="712" actId="20577"/>
        <pc:sldMkLst>
          <pc:docMk/>
          <pc:sldMk cId="3168279651" sldId="266"/>
        </pc:sldMkLst>
        <pc:spChg chg="mod">
          <ac:chgData name="Victoria Louise Collier (1804359)" userId="S::1804359@student.uwtsd.ac.uk::18a36295-d124-4b97-80ed-f84a46a4296b" providerId="AD" clId="Web-{2526BDD8-1BA6-4D25-A31F-A17CCD3A23C0}" dt="2021-02-21T16:19:27.126" v="251" actId="1076"/>
          <ac:spMkLst>
            <pc:docMk/>
            <pc:sldMk cId="3168279651" sldId="266"/>
            <ac:spMk id="2" creationId="{DDF7D965-48A8-49C4-B9FD-8F912ED99379}"/>
          </ac:spMkLst>
        </pc:spChg>
        <pc:spChg chg="mod">
          <ac:chgData name="Victoria Louise Collier (1804359)" userId="S::1804359@student.uwtsd.ac.uk::18a36295-d124-4b97-80ed-f84a46a4296b" providerId="AD" clId="Web-{2526BDD8-1BA6-4D25-A31F-A17CCD3A23C0}" dt="2021-02-21T16:01:48.083" v="134"/>
          <ac:spMkLst>
            <pc:docMk/>
            <pc:sldMk cId="3168279651" sldId="266"/>
            <ac:spMk id="3" creationId="{981428A8-409B-4549-96E1-89790ECB18F6}"/>
          </ac:spMkLst>
        </pc:spChg>
        <pc:spChg chg="mod ord">
          <ac:chgData name="Victoria Louise Collier (1804359)" userId="S::1804359@student.uwtsd.ac.uk::18a36295-d124-4b97-80ed-f84a46a4296b" providerId="AD" clId="Web-{2526BDD8-1BA6-4D25-A31F-A17CCD3A23C0}" dt="2021-02-21T16:20:20.877" v="255" actId="1076"/>
          <ac:spMkLst>
            <pc:docMk/>
            <pc:sldMk cId="3168279651" sldId="266"/>
            <ac:spMk id="4" creationId="{8FC7A6DD-A6A7-43D6-959A-062A0BE38BE5}"/>
          </ac:spMkLst>
        </pc:spChg>
        <pc:spChg chg="del mod">
          <ac:chgData name="Victoria Louise Collier (1804359)" userId="S::1804359@student.uwtsd.ac.uk::18a36295-d124-4b97-80ed-f84a46a4296b" providerId="AD" clId="Web-{2526BDD8-1BA6-4D25-A31F-A17CCD3A23C0}" dt="2021-02-21T16:02:25.259" v="138"/>
          <ac:spMkLst>
            <pc:docMk/>
            <pc:sldMk cId="3168279651" sldId="266"/>
            <ac:spMk id="5" creationId="{40C1F2E7-E39F-424D-8361-D4C9B8CC728E}"/>
          </ac:spMkLst>
        </pc:spChg>
        <pc:spChg chg="add mod">
          <ac:chgData name="Victoria Louise Collier (1804359)" userId="S::1804359@student.uwtsd.ac.uk::18a36295-d124-4b97-80ed-f84a46a4296b" providerId="AD" clId="Web-{2526BDD8-1BA6-4D25-A31F-A17CCD3A23C0}" dt="2021-02-21T16:18:45.125" v="242" actId="20577"/>
          <ac:spMkLst>
            <pc:docMk/>
            <pc:sldMk cId="3168279651" sldId="266"/>
            <ac:spMk id="7" creationId="{EEF275DB-F313-4995-A260-0674EE9B6EC6}"/>
          </ac:spMkLst>
        </pc:spChg>
        <pc:spChg chg="add mod">
          <ac:chgData name="Victoria Louise Collier (1804359)" userId="S::1804359@student.uwtsd.ac.uk::18a36295-d124-4b97-80ed-f84a46a4296b" providerId="AD" clId="Web-{2526BDD8-1BA6-4D25-A31F-A17CCD3A23C0}" dt="2021-02-21T17:17:34.912" v="712" actId="20577"/>
          <ac:spMkLst>
            <pc:docMk/>
            <pc:sldMk cId="3168279651" sldId="266"/>
            <ac:spMk id="9" creationId="{9AEE8154-5F27-4A1E-B6C5-1B37D04B71A3}"/>
          </ac:spMkLst>
        </pc:spChg>
        <pc:spChg chg="add mod">
          <ac:chgData name="Victoria Louise Collier (1804359)" userId="S::1804359@student.uwtsd.ac.uk::18a36295-d124-4b97-80ed-f84a46a4296b" providerId="AD" clId="Web-{2526BDD8-1BA6-4D25-A31F-A17CCD3A23C0}" dt="2021-02-21T16:18:40.094" v="240" actId="20577"/>
          <ac:spMkLst>
            <pc:docMk/>
            <pc:sldMk cId="3168279651" sldId="266"/>
            <ac:spMk id="14" creationId="{6D7D6DF5-4B4E-4CC5-B9C7-82C0987475DE}"/>
          </ac:spMkLst>
        </pc:spChg>
        <pc:spChg chg="add">
          <ac:chgData name="Victoria Louise Collier (1804359)" userId="S::1804359@student.uwtsd.ac.uk::18a36295-d124-4b97-80ed-f84a46a4296b" providerId="AD" clId="Web-{2526BDD8-1BA6-4D25-A31F-A17CCD3A23C0}" dt="2021-02-21T16:01:48.083" v="134"/>
          <ac:spMkLst>
            <pc:docMk/>
            <pc:sldMk cId="3168279651" sldId="266"/>
            <ac:spMk id="17" creationId="{E49D7415-2F11-44C2-B6AA-13A25B6814B9}"/>
          </ac:spMkLst>
        </pc:spChg>
        <pc:picChg chg="add mod ord">
          <ac:chgData name="Victoria Louise Collier (1804359)" userId="S::1804359@student.uwtsd.ac.uk::18a36295-d124-4b97-80ed-f84a46a4296b" providerId="AD" clId="Web-{2526BDD8-1BA6-4D25-A31F-A17CCD3A23C0}" dt="2021-02-21T16:02:20.524" v="137" actId="1076"/>
          <ac:picMkLst>
            <pc:docMk/>
            <pc:sldMk cId="3168279651" sldId="266"/>
            <ac:picMk id="6" creationId="{14FA183E-5915-49C0-ADEA-1C3492A63589}"/>
          </ac:picMkLst>
        </pc:picChg>
        <pc:picChg chg="add mod ord">
          <ac:chgData name="Victoria Louise Collier (1804359)" userId="S::1804359@student.uwtsd.ac.uk::18a36295-d124-4b97-80ed-f84a46a4296b" providerId="AD" clId="Web-{2526BDD8-1BA6-4D25-A31F-A17CCD3A23C0}" dt="2021-02-21T16:20:09.674" v="254" actId="14100"/>
          <ac:picMkLst>
            <pc:docMk/>
            <pc:sldMk cId="3168279651" sldId="266"/>
            <ac:picMk id="8" creationId="{D465D1BE-8DAF-4BB5-801A-8FA81017C0C2}"/>
          </ac:picMkLst>
        </pc:picChg>
        <pc:cxnChg chg="add">
          <ac:chgData name="Victoria Louise Collier (1804359)" userId="S::1804359@student.uwtsd.ac.uk::18a36295-d124-4b97-80ed-f84a46a4296b" providerId="AD" clId="Web-{2526BDD8-1BA6-4D25-A31F-A17CCD3A23C0}" dt="2021-02-21T16:01:48.083" v="134"/>
          <ac:cxnSpMkLst>
            <pc:docMk/>
            <pc:sldMk cId="3168279651" sldId="266"/>
            <ac:cxnSpMk id="13" creationId="{F64F9B95-9045-48D2-B9F3-2927E98F54AA}"/>
          </ac:cxnSpMkLst>
        </pc:cxnChg>
        <pc:cxnChg chg="add">
          <ac:chgData name="Victoria Louise Collier (1804359)" userId="S::1804359@student.uwtsd.ac.uk::18a36295-d124-4b97-80ed-f84a46a4296b" providerId="AD" clId="Web-{2526BDD8-1BA6-4D25-A31F-A17CCD3A23C0}" dt="2021-02-21T16:01:48.083" v="134"/>
          <ac:cxnSpMkLst>
            <pc:docMk/>
            <pc:sldMk cId="3168279651" sldId="266"/>
            <ac:cxnSpMk id="15" creationId="{085AA86F-6A4D-4BCB-A045-D992CDC2959B}"/>
          </ac:cxnSpMkLst>
        </pc:cxnChg>
        <pc:cxnChg chg="add">
          <ac:chgData name="Victoria Louise Collier (1804359)" userId="S::1804359@student.uwtsd.ac.uk::18a36295-d124-4b97-80ed-f84a46a4296b" providerId="AD" clId="Web-{2526BDD8-1BA6-4D25-A31F-A17CCD3A23C0}" dt="2021-02-21T16:01:48.083" v="134"/>
          <ac:cxnSpMkLst>
            <pc:docMk/>
            <pc:sldMk cId="3168279651" sldId="266"/>
            <ac:cxnSpMk id="19" creationId="{C19EF34C-5622-413F-9C9F-AC937E306E7B}"/>
          </ac:cxnSpMkLst>
        </pc:cxnChg>
        <pc:cxnChg chg="add">
          <ac:chgData name="Victoria Louise Collier (1804359)" userId="S::1804359@student.uwtsd.ac.uk::18a36295-d124-4b97-80ed-f84a46a4296b" providerId="AD" clId="Web-{2526BDD8-1BA6-4D25-A31F-A17CCD3A23C0}" dt="2021-02-21T16:01:48.083" v="134"/>
          <ac:cxnSpMkLst>
            <pc:docMk/>
            <pc:sldMk cId="3168279651" sldId="266"/>
            <ac:cxnSpMk id="21" creationId="{28549954-3C0C-48B7-9BE6-9B32C39D0444}"/>
          </ac:cxnSpMkLst>
        </pc:cxnChg>
      </pc:sldChg>
    </pc:docChg>
  </pc:docChgLst>
  <pc:docChgLst>
    <pc:chgData name="Danielle Louise Richards (1804733)" userId="S::1804733@student.uwtsd.ac.uk::05f4c3b8-b706-4cf7-9f3a-5ce5d07905a3" providerId="AD" clId="Web-{075C7F93-E8A7-4A75-A4A1-CD8822DD2288}"/>
    <pc:docChg chg="modSld">
      <pc:chgData name="Danielle Louise Richards (1804733)" userId="S::1804733@student.uwtsd.ac.uk::05f4c3b8-b706-4cf7-9f3a-5ce5d07905a3" providerId="AD" clId="Web-{075C7F93-E8A7-4A75-A4A1-CD8822DD2288}" dt="2021-03-06T13:25:31.486" v="46" actId="1076"/>
      <pc:docMkLst>
        <pc:docMk/>
      </pc:docMkLst>
      <pc:sldChg chg="modSp">
        <pc:chgData name="Danielle Louise Richards (1804733)" userId="S::1804733@student.uwtsd.ac.uk::05f4c3b8-b706-4cf7-9f3a-5ce5d07905a3" providerId="AD" clId="Web-{075C7F93-E8A7-4A75-A4A1-CD8822DD2288}" dt="2021-03-06T13:25:31.486" v="46" actId="1076"/>
        <pc:sldMkLst>
          <pc:docMk/>
          <pc:sldMk cId="987278270" sldId="269"/>
        </pc:sldMkLst>
        <pc:spChg chg="mod">
          <ac:chgData name="Danielle Louise Richards (1804733)" userId="S::1804733@student.uwtsd.ac.uk::05f4c3b8-b706-4cf7-9f3a-5ce5d07905a3" providerId="AD" clId="Web-{075C7F93-E8A7-4A75-A4A1-CD8822DD2288}" dt="2021-03-06T13:25:31.486" v="46" actId="1076"/>
          <ac:spMkLst>
            <pc:docMk/>
            <pc:sldMk cId="987278270" sldId="269"/>
            <ac:spMk id="10" creationId="{BD79C420-B3BB-485F-8926-E4EB70BD78A7}"/>
          </ac:spMkLst>
        </pc:spChg>
        <pc:spChg chg="mod">
          <ac:chgData name="Danielle Louise Richards (1804733)" userId="S::1804733@student.uwtsd.ac.uk::05f4c3b8-b706-4cf7-9f3a-5ce5d07905a3" providerId="AD" clId="Web-{075C7F93-E8A7-4A75-A4A1-CD8822DD2288}" dt="2021-03-06T13:25:15.813" v="45" actId="14100"/>
          <ac:spMkLst>
            <pc:docMk/>
            <pc:sldMk cId="987278270" sldId="269"/>
            <ac:spMk id="16" creationId="{24584841-5704-4518-806F-EAA2C97D862C}"/>
          </ac:spMkLst>
        </pc:spChg>
        <pc:spChg chg="mod">
          <ac:chgData name="Danielle Louise Richards (1804733)" userId="S::1804733@student.uwtsd.ac.uk::05f4c3b8-b706-4cf7-9f3a-5ce5d07905a3" providerId="AD" clId="Web-{075C7F93-E8A7-4A75-A4A1-CD8822DD2288}" dt="2021-03-06T13:24:53.844" v="39" actId="1076"/>
          <ac:spMkLst>
            <pc:docMk/>
            <pc:sldMk cId="987278270" sldId="269"/>
            <ac:spMk id="18" creationId="{D973C64C-0E0B-4DBD-87A4-640F85F15F33}"/>
          </ac:spMkLst>
        </pc:spChg>
        <pc:picChg chg="mod">
          <ac:chgData name="Danielle Louise Richards (1804733)" userId="S::1804733@student.uwtsd.ac.uk::05f4c3b8-b706-4cf7-9f3a-5ce5d07905a3" providerId="AD" clId="Web-{075C7F93-E8A7-4A75-A4A1-CD8822DD2288}" dt="2021-03-06T13:25:00.438" v="42" actId="14100"/>
          <ac:picMkLst>
            <pc:docMk/>
            <pc:sldMk cId="987278270" sldId="269"/>
            <ac:picMk id="12" creationId="{59EC3FFC-088A-40EB-A558-F6ECB6F7546A}"/>
          </ac:picMkLst>
        </pc:picChg>
      </pc:sldChg>
    </pc:docChg>
  </pc:docChgLst>
  <pc:docChgLst>
    <pc:chgData name="Alison Marie Beck (1807271)" userId="S::1807271@student.uwtsd.ac.uk::0240527c-65b0-4430-9fee-960cf7f44cee" providerId="AD" clId="Web-{3707229A-0F5B-4E3E-8C7C-A7341CBC9203}"/>
    <pc:docChg chg="modSld">
      <pc:chgData name="Alison Marie Beck (1807271)" userId="S::1807271@student.uwtsd.ac.uk::0240527c-65b0-4430-9fee-960cf7f44cee" providerId="AD" clId="Web-{3707229A-0F5B-4E3E-8C7C-A7341CBC9203}" dt="2021-02-19T13:02:19.064" v="24" actId="20577"/>
      <pc:docMkLst>
        <pc:docMk/>
      </pc:docMkLst>
      <pc:sldChg chg="addSp delSp modSp">
        <pc:chgData name="Alison Marie Beck (1807271)" userId="S::1807271@student.uwtsd.ac.uk::0240527c-65b0-4430-9fee-960cf7f44cee" providerId="AD" clId="Web-{3707229A-0F5B-4E3E-8C7C-A7341CBC9203}" dt="2021-02-19T12:56:49.275" v="16" actId="1076"/>
        <pc:sldMkLst>
          <pc:docMk/>
          <pc:sldMk cId="2002991527" sldId="257"/>
        </pc:sldMkLst>
        <pc:spChg chg="del">
          <ac:chgData name="Alison Marie Beck (1807271)" userId="S::1807271@student.uwtsd.ac.uk::0240527c-65b0-4430-9fee-960cf7f44cee" providerId="AD" clId="Web-{3707229A-0F5B-4E3E-8C7C-A7341CBC9203}" dt="2021-02-19T12:56:44.244" v="15"/>
          <ac:spMkLst>
            <pc:docMk/>
            <pc:sldMk cId="2002991527" sldId="257"/>
            <ac:spMk id="3" creationId="{F23430FC-4FBD-4D67-B427-CD1970EF4411}"/>
          </ac:spMkLst>
        </pc:spChg>
        <pc:picChg chg="add mod ord">
          <ac:chgData name="Alison Marie Beck (1807271)" userId="S::1807271@student.uwtsd.ac.uk::0240527c-65b0-4430-9fee-960cf7f44cee" providerId="AD" clId="Web-{3707229A-0F5B-4E3E-8C7C-A7341CBC9203}" dt="2021-02-19T12:56:49.275" v="16" actId="1076"/>
          <ac:picMkLst>
            <pc:docMk/>
            <pc:sldMk cId="2002991527" sldId="257"/>
            <ac:picMk id="4" creationId="{A044EDB0-A8B5-4456-8C43-69CE7DE53BE8}"/>
          </ac:picMkLst>
        </pc:picChg>
      </pc:sldChg>
      <pc:sldChg chg="addSp delSp modSp">
        <pc:chgData name="Alison Marie Beck (1807271)" userId="S::1807271@student.uwtsd.ac.uk::0240527c-65b0-4430-9fee-960cf7f44cee" providerId="AD" clId="Web-{3707229A-0F5B-4E3E-8C7C-A7341CBC9203}" dt="2021-02-19T13:02:19.064" v="24" actId="20577"/>
        <pc:sldMkLst>
          <pc:docMk/>
          <pc:sldMk cId="1032698154" sldId="259"/>
        </pc:sldMkLst>
        <pc:spChg chg="mod">
          <ac:chgData name="Alison Marie Beck (1807271)" userId="S::1807271@student.uwtsd.ac.uk::0240527c-65b0-4430-9fee-960cf7f44cee" providerId="AD" clId="Web-{3707229A-0F5B-4E3E-8C7C-A7341CBC9203}" dt="2021-02-19T13:02:19.064" v="24" actId="20577"/>
          <ac:spMkLst>
            <pc:docMk/>
            <pc:sldMk cId="1032698154" sldId="259"/>
            <ac:spMk id="7" creationId="{3497748F-EB89-4C2C-A066-13322F66B4FD}"/>
          </ac:spMkLst>
        </pc:spChg>
        <pc:spChg chg="add del mod">
          <ac:chgData name="Alison Marie Beck (1807271)" userId="S::1807271@student.uwtsd.ac.uk::0240527c-65b0-4430-9fee-960cf7f44cee" providerId="AD" clId="Web-{3707229A-0F5B-4E3E-8C7C-A7341CBC9203}" dt="2021-02-19T13:00:53.421" v="19"/>
          <ac:spMkLst>
            <pc:docMk/>
            <pc:sldMk cId="1032698154" sldId="259"/>
            <ac:spMk id="11" creationId="{B287F143-6E1F-44C8-9EDF-396AF0111C18}"/>
          </ac:spMkLst>
        </pc:spChg>
        <pc:spChg chg="mod">
          <ac:chgData name="Alison Marie Beck (1807271)" userId="S::1807271@student.uwtsd.ac.uk::0240527c-65b0-4430-9fee-960cf7f44cee" providerId="AD" clId="Web-{3707229A-0F5B-4E3E-8C7C-A7341CBC9203}" dt="2021-02-19T13:00:49.655" v="18" actId="1076"/>
          <ac:spMkLst>
            <pc:docMk/>
            <pc:sldMk cId="1032698154" sldId="259"/>
            <ac:spMk id="12" creationId="{74477739-BEE2-4EE5-88C0-B1A572EC23B6}"/>
          </ac:spMkLst>
        </pc:spChg>
        <pc:picChg chg="add mod">
          <ac:chgData name="Alison Marie Beck (1807271)" userId="S::1807271@student.uwtsd.ac.uk::0240527c-65b0-4430-9fee-960cf7f44cee" providerId="AD" clId="Web-{3707229A-0F5B-4E3E-8C7C-A7341CBC9203}" dt="2021-02-19T12:53:02.270" v="6" actId="1076"/>
          <ac:picMkLst>
            <pc:docMk/>
            <pc:sldMk cId="1032698154" sldId="259"/>
            <ac:picMk id="4" creationId="{61E4F9AD-2656-4448-8525-0E707020399B}"/>
          </ac:picMkLst>
        </pc:picChg>
        <pc:picChg chg="add mod">
          <ac:chgData name="Alison Marie Beck (1807271)" userId="S::1807271@student.uwtsd.ac.uk::0240527c-65b0-4430-9fee-960cf7f44cee" providerId="AD" clId="Web-{3707229A-0F5B-4E3E-8C7C-A7341CBC9203}" dt="2021-02-19T12:52:58.708" v="5" actId="1076"/>
          <ac:picMkLst>
            <pc:docMk/>
            <pc:sldMk cId="1032698154" sldId="259"/>
            <ac:picMk id="6" creationId="{63007C20-0ABE-40F1-9FF7-4ACE14DF2191}"/>
          </ac:picMkLst>
        </pc:picChg>
        <pc:picChg chg="del mod">
          <ac:chgData name="Alison Marie Beck (1807271)" userId="S::1807271@student.uwtsd.ac.uk::0240527c-65b0-4430-9fee-960cf7f44cee" providerId="AD" clId="Web-{3707229A-0F5B-4E3E-8C7C-A7341CBC9203}" dt="2021-02-19T12:56:40.665" v="14"/>
          <ac:picMkLst>
            <pc:docMk/>
            <pc:sldMk cId="1032698154" sldId="259"/>
            <ac:picMk id="8" creationId="{93B71A30-C1DB-4B5A-AEBA-C23D13829966}"/>
          </ac:picMkLst>
        </pc:picChg>
        <pc:picChg chg="add mod">
          <ac:chgData name="Alison Marie Beck (1807271)" userId="S::1807271@student.uwtsd.ac.uk::0240527c-65b0-4430-9fee-960cf7f44cee" providerId="AD" clId="Web-{3707229A-0F5B-4E3E-8C7C-A7341CBC9203}" dt="2021-02-19T12:56:56.213" v="17" actId="1076"/>
          <ac:picMkLst>
            <pc:docMk/>
            <pc:sldMk cId="1032698154" sldId="259"/>
            <ac:picMk id="9" creationId="{4E23D77D-1F3C-4328-B5FF-A6E95372781F}"/>
          </ac:picMkLst>
        </pc:picChg>
        <pc:picChg chg="mod">
          <ac:chgData name="Alison Marie Beck (1807271)" userId="S::1807271@student.uwtsd.ac.uk::0240527c-65b0-4430-9fee-960cf7f44cee" providerId="AD" clId="Web-{3707229A-0F5B-4E3E-8C7C-A7341CBC9203}" dt="2021-02-19T12:53:12.208" v="9" actId="1076"/>
          <ac:picMkLst>
            <pc:docMk/>
            <pc:sldMk cId="1032698154" sldId="259"/>
            <ac:picMk id="13" creationId="{6E1D0232-08D5-4C4A-99E0-F8EEA12E6481}"/>
          </ac:picMkLst>
        </pc:picChg>
        <pc:picChg chg="add del mod">
          <ac:chgData name="Alison Marie Beck (1807271)" userId="S::1807271@student.uwtsd.ac.uk::0240527c-65b0-4430-9fee-960cf7f44cee" providerId="AD" clId="Web-{3707229A-0F5B-4E3E-8C7C-A7341CBC9203}" dt="2021-02-19T13:01:46.189" v="21"/>
          <ac:picMkLst>
            <pc:docMk/>
            <pc:sldMk cId="1032698154" sldId="259"/>
            <ac:picMk id="14" creationId="{562A594F-B00B-485D-B10D-A251BFD6D91F}"/>
          </ac:picMkLst>
        </pc:picChg>
      </pc:sldChg>
    </pc:docChg>
  </pc:docChgLst>
  <pc:docChgLst>
    <pc:chgData name="Jenna May Balbini (1806008)" userId="S::1806008@student.uwtsd.ac.uk::732bef45-20b2-43ae-ba08-41931cec75ed" providerId="AD" clId="Web-{62AD6C85-B9EF-44C4-9A20-514678E0A098}"/>
    <pc:docChg chg="modSld">
      <pc:chgData name="Jenna May Balbini (1806008)" userId="S::1806008@student.uwtsd.ac.uk::732bef45-20b2-43ae-ba08-41931cec75ed" providerId="AD" clId="Web-{62AD6C85-B9EF-44C4-9A20-514678E0A098}" dt="2021-03-05T00:00:58.882" v="480" actId="20577"/>
      <pc:docMkLst>
        <pc:docMk/>
      </pc:docMkLst>
      <pc:sldChg chg="addSp modSp">
        <pc:chgData name="Jenna May Balbini (1806008)" userId="S::1806008@student.uwtsd.ac.uk::732bef45-20b2-43ae-ba08-41931cec75ed" providerId="AD" clId="Web-{62AD6C85-B9EF-44C4-9A20-514678E0A098}" dt="2021-03-04T17:40:28.358" v="33" actId="1076"/>
        <pc:sldMkLst>
          <pc:docMk/>
          <pc:sldMk cId="3555852144" sldId="258"/>
        </pc:sldMkLst>
        <pc:spChg chg="add mod">
          <ac:chgData name="Jenna May Balbini (1806008)" userId="S::1806008@student.uwtsd.ac.uk::732bef45-20b2-43ae-ba08-41931cec75ed" providerId="AD" clId="Web-{62AD6C85-B9EF-44C4-9A20-514678E0A098}" dt="2021-03-04T17:36:03.525" v="17" actId="20577"/>
          <ac:spMkLst>
            <pc:docMk/>
            <pc:sldMk cId="3555852144" sldId="258"/>
            <ac:spMk id="14" creationId="{22627181-CC62-41A3-9562-A4056F317B27}"/>
          </ac:spMkLst>
        </pc:spChg>
        <pc:spChg chg="mod">
          <ac:chgData name="Jenna May Balbini (1806008)" userId="S::1806008@student.uwtsd.ac.uk::732bef45-20b2-43ae-ba08-41931cec75ed" providerId="AD" clId="Web-{62AD6C85-B9EF-44C4-9A20-514678E0A098}" dt="2021-03-04T17:40:28.358" v="33" actId="1076"/>
          <ac:spMkLst>
            <pc:docMk/>
            <pc:sldMk cId="3555852144" sldId="258"/>
            <ac:spMk id="17" creationId="{CE4B0EF1-F554-4AB1-8776-A5B260D94915}"/>
          </ac:spMkLst>
        </pc:spChg>
        <pc:picChg chg="mod">
          <ac:chgData name="Jenna May Balbini (1806008)" userId="S::1806008@student.uwtsd.ac.uk::732bef45-20b2-43ae-ba08-41931cec75ed" providerId="AD" clId="Web-{62AD6C85-B9EF-44C4-9A20-514678E0A098}" dt="2021-03-04T17:36:53.120" v="26" actId="1076"/>
          <ac:picMkLst>
            <pc:docMk/>
            <pc:sldMk cId="3555852144" sldId="258"/>
            <ac:picMk id="6" creationId="{030A1E40-7F3B-4AF2-B228-6A99DC8C18A7}"/>
          </ac:picMkLst>
        </pc:picChg>
        <pc:picChg chg="mod">
          <ac:chgData name="Jenna May Balbini (1806008)" userId="S::1806008@student.uwtsd.ac.uk::732bef45-20b2-43ae-ba08-41931cec75ed" providerId="AD" clId="Web-{62AD6C85-B9EF-44C4-9A20-514678E0A098}" dt="2021-03-04T17:36:56.088" v="28" actId="1076"/>
          <ac:picMkLst>
            <pc:docMk/>
            <pc:sldMk cId="3555852144" sldId="258"/>
            <ac:picMk id="12" creationId="{6B818C8B-457B-45FB-8CA2-AA1468B1A68B}"/>
          </ac:picMkLst>
        </pc:picChg>
      </pc:sldChg>
      <pc:sldChg chg="addSp delSp modSp">
        <pc:chgData name="Jenna May Balbini (1806008)" userId="S::1806008@student.uwtsd.ac.uk::732bef45-20b2-43ae-ba08-41931cec75ed" providerId="AD" clId="Web-{62AD6C85-B9EF-44C4-9A20-514678E0A098}" dt="2021-03-05T00:00:58.882" v="480" actId="20577"/>
        <pc:sldMkLst>
          <pc:docMk/>
          <pc:sldMk cId="1179856757" sldId="271"/>
        </pc:sldMkLst>
        <pc:spChg chg="add del mod">
          <ac:chgData name="Jenna May Balbini (1806008)" userId="S::1806008@student.uwtsd.ac.uk::732bef45-20b2-43ae-ba08-41931cec75ed" providerId="AD" clId="Web-{62AD6C85-B9EF-44C4-9A20-514678E0A098}" dt="2021-03-04T23:53:02.478" v="361"/>
          <ac:spMkLst>
            <pc:docMk/>
            <pc:sldMk cId="1179856757" sldId="271"/>
            <ac:spMk id="3" creationId="{91EE8609-5E74-4C7A-A12D-99E77334656E}"/>
          </ac:spMkLst>
        </pc:spChg>
        <pc:spChg chg="mod">
          <ac:chgData name="Jenna May Balbini (1806008)" userId="S::1806008@student.uwtsd.ac.uk::732bef45-20b2-43ae-ba08-41931cec75ed" providerId="AD" clId="Web-{62AD6C85-B9EF-44C4-9A20-514678E0A098}" dt="2021-03-04T18:12:19.899" v="286" actId="20577"/>
          <ac:spMkLst>
            <pc:docMk/>
            <pc:sldMk cId="1179856757" sldId="271"/>
            <ac:spMk id="4" creationId="{F6337F21-AE7C-43BF-9D2B-400A74D773A4}"/>
          </ac:spMkLst>
        </pc:spChg>
        <pc:spChg chg="add mod">
          <ac:chgData name="Jenna May Balbini (1806008)" userId="S::1806008@student.uwtsd.ac.uk::732bef45-20b2-43ae-ba08-41931cec75ed" providerId="AD" clId="Web-{62AD6C85-B9EF-44C4-9A20-514678E0A098}" dt="2021-03-04T18:05:38.564" v="254" actId="1076"/>
          <ac:spMkLst>
            <pc:docMk/>
            <pc:sldMk cId="1179856757" sldId="271"/>
            <ac:spMk id="6" creationId="{DDEBB1C0-4EDE-45EB-8CBC-9F373B4EFCE2}"/>
          </ac:spMkLst>
        </pc:spChg>
        <pc:spChg chg="add del mod">
          <ac:chgData name="Jenna May Balbini (1806008)" userId="S::1806008@student.uwtsd.ac.uk::732bef45-20b2-43ae-ba08-41931cec75ed" providerId="AD" clId="Web-{62AD6C85-B9EF-44C4-9A20-514678E0A098}" dt="2021-03-04T23:52:24.946" v="358"/>
          <ac:spMkLst>
            <pc:docMk/>
            <pc:sldMk cId="1179856757" sldId="271"/>
            <ac:spMk id="7" creationId="{D5879127-EA9E-4C62-BDA6-309895F32622}"/>
          </ac:spMkLst>
        </pc:spChg>
        <pc:spChg chg="add del mod">
          <ac:chgData name="Jenna May Balbini (1806008)" userId="S::1806008@student.uwtsd.ac.uk::732bef45-20b2-43ae-ba08-41931cec75ed" providerId="AD" clId="Web-{62AD6C85-B9EF-44C4-9A20-514678E0A098}" dt="2021-03-04T17:55:59.391" v="115"/>
          <ac:spMkLst>
            <pc:docMk/>
            <pc:sldMk cId="1179856757" sldId="271"/>
            <ac:spMk id="8" creationId="{78FD9ECD-421E-47B8-939B-EB36214B7B25}"/>
          </ac:spMkLst>
        </pc:spChg>
        <pc:spChg chg="add mod">
          <ac:chgData name="Jenna May Balbini (1806008)" userId="S::1806008@student.uwtsd.ac.uk::732bef45-20b2-43ae-ba08-41931cec75ed" providerId="AD" clId="Web-{62AD6C85-B9EF-44C4-9A20-514678E0A098}" dt="2021-03-04T18:06:26.925" v="259" actId="1076"/>
          <ac:spMkLst>
            <pc:docMk/>
            <pc:sldMk cId="1179856757" sldId="271"/>
            <ac:spMk id="9" creationId="{E56FDF78-0767-4943-968B-D8150D7C48CE}"/>
          </ac:spMkLst>
        </pc:spChg>
        <pc:spChg chg="del mod">
          <ac:chgData name="Jenna May Balbini (1806008)" userId="S::1806008@student.uwtsd.ac.uk::732bef45-20b2-43ae-ba08-41931cec75ed" providerId="AD" clId="Web-{62AD6C85-B9EF-44C4-9A20-514678E0A098}" dt="2021-03-04T17:58:55.988" v="217"/>
          <ac:spMkLst>
            <pc:docMk/>
            <pc:sldMk cId="1179856757" sldId="271"/>
            <ac:spMk id="10" creationId="{17736F00-063B-47CA-84E6-11A3EDE208AE}"/>
          </ac:spMkLst>
        </pc:spChg>
        <pc:spChg chg="add del mod">
          <ac:chgData name="Jenna May Balbini (1806008)" userId="S::1806008@student.uwtsd.ac.uk::732bef45-20b2-43ae-ba08-41931cec75ed" providerId="AD" clId="Web-{62AD6C85-B9EF-44C4-9A20-514678E0A098}" dt="2021-03-04T23:53:12.791" v="364"/>
          <ac:spMkLst>
            <pc:docMk/>
            <pc:sldMk cId="1179856757" sldId="271"/>
            <ac:spMk id="10" creationId="{FF43ED1F-97B9-4C6F-8083-F708411659DA}"/>
          </ac:spMkLst>
        </pc:spChg>
        <pc:spChg chg="add mod">
          <ac:chgData name="Jenna May Balbini (1806008)" userId="S::1806008@student.uwtsd.ac.uk::732bef45-20b2-43ae-ba08-41931cec75ed" providerId="AD" clId="Web-{62AD6C85-B9EF-44C4-9A20-514678E0A098}" dt="2021-03-05T00:00:58.882" v="480" actId="20577"/>
          <ac:spMkLst>
            <pc:docMk/>
            <pc:sldMk cId="1179856757" sldId="271"/>
            <ac:spMk id="11" creationId="{B78BEEFC-55A5-4E45-AAE2-96A264916CEA}"/>
          </ac:spMkLst>
        </pc:spChg>
        <pc:spChg chg="del mod">
          <ac:chgData name="Jenna May Balbini (1806008)" userId="S::1806008@student.uwtsd.ac.uk::732bef45-20b2-43ae-ba08-41931cec75ed" providerId="AD" clId="Web-{62AD6C85-B9EF-44C4-9A20-514678E0A098}" dt="2021-03-04T17:59:01.175" v="220"/>
          <ac:spMkLst>
            <pc:docMk/>
            <pc:sldMk cId="1179856757" sldId="271"/>
            <ac:spMk id="11" creationId="{CAAF0A09-8A77-4F7D-ADA8-C7C02D197117}"/>
          </ac:spMkLst>
        </pc:spChg>
        <pc:spChg chg="del mod">
          <ac:chgData name="Jenna May Balbini (1806008)" userId="S::1806008@student.uwtsd.ac.uk::732bef45-20b2-43ae-ba08-41931cec75ed" providerId="AD" clId="Web-{62AD6C85-B9EF-44C4-9A20-514678E0A098}" dt="2021-03-04T17:58:59.644" v="219"/>
          <ac:spMkLst>
            <pc:docMk/>
            <pc:sldMk cId="1179856757" sldId="271"/>
            <ac:spMk id="12" creationId="{ACC346CB-5EE3-4AAC-86E8-1A074D9810BF}"/>
          </ac:spMkLst>
        </pc:spChg>
        <pc:spChg chg="del mod">
          <ac:chgData name="Jenna May Balbini (1806008)" userId="S::1806008@student.uwtsd.ac.uk::732bef45-20b2-43ae-ba08-41931cec75ed" providerId="AD" clId="Web-{62AD6C85-B9EF-44C4-9A20-514678E0A098}" dt="2021-03-04T17:58:56.675" v="218"/>
          <ac:spMkLst>
            <pc:docMk/>
            <pc:sldMk cId="1179856757" sldId="271"/>
            <ac:spMk id="13" creationId="{019BDE32-0374-427A-A70F-1442A1A64EB1}"/>
          </ac:spMkLst>
        </pc:spChg>
        <pc:spChg chg="del mod">
          <ac:chgData name="Jenna May Balbini (1806008)" userId="S::1806008@student.uwtsd.ac.uk::732bef45-20b2-43ae-ba08-41931cec75ed" providerId="AD" clId="Web-{62AD6C85-B9EF-44C4-9A20-514678E0A098}" dt="2021-03-04T17:55:26.468" v="106"/>
          <ac:spMkLst>
            <pc:docMk/>
            <pc:sldMk cId="1179856757" sldId="271"/>
            <ac:spMk id="14" creationId="{09FE73A0-C800-48CD-8456-77486AA0481B}"/>
          </ac:spMkLst>
        </pc:spChg>
        <pc:spChg chg="mod">
          <ac:chgData name="Jenna May Balbini (1806008)" userId="S::1806008@student.uwtsd.ac.uk::732bef45-20b2-43ae-ba08-41931cec75ed" providerId="AD" clId="Web-{62AD6C85-B9EF-44C4-9A20-514678E0A098}" dt="2021-03-04T17:57:32.674" v="149" actId="1076"/>
          <ac:spMkLst>
            <pc:docMk/>
            <pc:sldMk cId="1179856757" sldId="271"/>
            <ac:spMk id="16" creationId="{A79A079D-65C7-4549-B78C-EFC876CDBEB7}"/>
          </ac:spMkLst>
        </pc:spChg>
        <pc:spChg chg="add del mod">
          <ac:chgData name="Jenna May Balbini (1806008)" userId="S::1806008@student.uwtsd.ac.uk::732bef45-20b2-43ae-ba08-41931cec75ed" providerId="AD" clId="Web-{62AD6C85-B9EF-44C4-9A20-514678E0A098}" dt="2021-03-04T17:53:25.123" v="68"/>
          <ac:spMkLst>
            <pc:docMk/>
            <pc:sldMk cId="1179856757" sldId="271"/>
            <ac:spMk id="17" creationId="{B4294C62-AEF3-43E9-B074-914DE75E1802}"/>
          </ac:spMkLst>
        </pc:spChg>
        <pc:spChg chg="add del mod">
          <ac:chgData name="Jenna May Balbini (1806008)" userId="S::1806008@student.uwtsd.ac.uk::732bef45-20b2-43ae-ba08-41931cec75ed" providerId="AD" clId="Web-{62AD6C85-B9EF-44C4-9A20-514678E0A098}" dt="2021-03-04T23:55:06.716" v="394"/>
          <ac:spMkLst>
            <pc:docMk/>
            <pc:sldMk cId="1179856757" sldId="271"/>
            <ac:spMk id="19" creationId="{F7D7168D-3A9E-41CE-A389-2E0EA1CF547A}"/>
          </ac:spMkLst>
        </pc:spChg>
        <pc:spChg chg="add del mod">
          <ac:chgData name="Jenna May Balbini (1806008)" userId="S::1806008@student.uwtsd.ac.uk::732bef45-20b2-43ae-ba08-41931cec75ed" providerId="AD" clId="Web-{62AD6C85-B9EF-44C4-9A20-514678E0A098}" dt="2021-03-04T17:53:39.342" v="73"/>
          <ac:spMkLst>
            <pc:docMk/>
            <pc:sldMk cId="1179856757" sldId="271"/>
            <ac:spMk id="20" creationId="{7A8EAF4E-8BF5-4565-915B-B2F2B3CD4965}"/>
          </ac:spMkLst>
        </pc:spChg>
        <pc:spChg chg="mod">
          <ac:chgData name="Jenna May Balbini (1806008)" userId="S::1806008@student.uwtsd.ac.uk::732bef45-20b2-43ae-ba08-41931cec75ed" providerId="AD" clId="Web-{62AD6C85-B9EF-44C4-9A20-514678E0A098}" dt="2021-03-04T18:07:50.598" v="264" actId="1076"/>
          <ac:spMkLst>
            <pc:docMk/>
            <pc:sldMk cId="1179856757" sldId="271"/>
            <ac:spMk id="22" creationId="{B0F0DB6A-4C11-4FF7-B336-BD7527BA8E0D}"/>
          </ac:spMkLst>
        </pc:spChg>
        <pc:spChg chg="add del mod">
          <ac:chgData name="Jenna May Balbini (1806008)" userId="S::1806008@student.uwtsd.ac.uk::732bef45-20b2-43ae-ba08-41931cec75ed" providerId="AD" clId="Web-{62AD6C85-B9EF-44C4-9A20-514678E0A098}" dt="2021-03-04T17:53:43.623" v="75"/>
          <ac:spMkLst>
            <pc:docMk/>
            <pc:sldMk cId="1179856757" sldId="271"/>
            <ac:spMk id="23" creationId="{E149F663-1757-4E91-BA4C-9A641AEE6C76}"/>
          </ac:spMkLst>
        </pc:spChg>
        <pc:spChg chg="add del mod">
          <ac:chgData name="Jenna May Balbini (1806008)" userId="S::1806008@student.uwtsd.ac.uk::732bef45-20b2-43ae-ba08-41931cec75ed" providerId="AD" clId="Web-{62AD6C85-B9EF-44C4-9A20-514678E0A098}" dt="2021-03-04T17:53:48.514" v="78"/>
          <ac:spMkLst>
            <pc:docMk/>
            <pc:sldMk cId="1179856757" sldId="271"/>
            <ac:spMk id="24" creationId="{7A717084-59DA-4441-B195-A93A1ECAF26C}"/>
          </ac:spMkLst>
        </pc:spChg>
        <pc:spChg chg="add mod">
          <ac:chgData name="Jenna May Balbini (1806008)" userId="S::1806008@student.uwtsd.ac.uk::732bef45-20b2-43ae-ba08-41931cec75ed" providerId="AD" clId="Web-{62AD6C85-B9EF-44C4-9A20-514678E0A098}" dt="2021-03-04T18:06:41.612" v="262" actId="1076"/>
          <ac:spMkLst>
            <pc:docMk/>
            <pc:sldMk cId="1179856757" sldId="271"/>
            <ac:spMk id="25" creationId="{8EEED2A9-F41D-44A8-ABF3-0BF69D9EED34}"/>
          </ac:spMkLst>
        </pc:spChg>
        <pc:spChg chg="add mod">
          <ac:chgData name="Jenna May Balbini (1806008)" userId="S::1806008@student.uwtsd.ac.uk::732bef45-20b2-43ae-ba08-41931cec75ed" providerId="AD" clId="Web-{62AD6C85-B9EF-44C4-9A20-514678E0A098}" dt="2021-03-04T17:55:10.546" v="103" actId="20577"/>
          <ac:spMkLst>
            <pc:docMk/>
            <pc:sldMk cId="1179856757" sldId="271"/>
            <ac:spMk id="26" creationId="{D86FF11F-CB94-4975-BC2A-E426679FB11C}"/>
          </ac:spMkLst>
        </pc:spChg>
        <pc:spChg chg="add mod">
          <ac:chgData name="Jenna May Balbini (1806008)" userId="S::1806008@student.uwtsd.ac.uk::732bef45-20b2-43ae-ba08-41931cec75ed" providerId="AD" clId="Web-{62AD6C85-B9EF-44C4-9A20-514678E0A098}" dt="2021-03-04T18:06:18.424" v="257" actId="1076"/>
          <ac:spMkLst>
            <pc:docMk/>
            <pc:sldMk cId="1179856757" sldId="271"/>
            <ac:spMk id="27" creationId="{625D0B06-DDEA-498C-B604-49CCAD477422}"/>
          </ac:spMkLst>
        </pc:spChg>
        <pc:spChg chg="add mod">
          <ac:chgData name="Jenna May Balbini (1806008)" userId="S::1806008@student.uwtsd.ac.uk::732bef45-20b2-43ae-ba08-41931cec75ed" providerId="AD" clId="Web-{62AD6C85-B9EF-44C4-9A20-514678E0A098}" dt="2021-03-04T18:06:14.518" v="256" actId="1076"/>
          <ac:spMkLst>
            <pc:docMk/>
            <pc:sldMk cId="1179856757" sldId="271"/>
            <ac:spMk id="28" creationId="{A08C27B9-0D0A-4219-9064-6C107A79719B}"/>
          </ac:spMkLst>
        </pc:spChg>
        <pc:spChg chg="add mod">
          <ac:chgData name="Jenna May Balbini (1806008)" userId="S::1806008@student.uwtsd.ac.uk::732bef45-20b2-43ae-ba08-41931cec75ed" providerId="AD" clId="Web-{62AD6C85-B9EF-44C4-9A20-514678E0A098}" dt="2021-03-04T23:56:13.749" v="409" actId="20577"/>
          <ac:spMkLst>
            <pc:docMk/>
            <pc:sldMk cId="1179856757" sldId="271"/>
            <ac:spMk id="29" creationId="{C388C95C-B063-4077-97F4-4A9850E82ABB}"/>
          </ac:spMkLst>
        </pc:spChg>
        <pc:spChg chg="add del mod">
          <ac:chgData name="Jenna May Balbini (1806008)" userId="S::1806008@student.uwtsd.ac.uk::732bef45-20b2-43ae-ba08-41931cec75ed" providerId="AD" clId="Web-{62AD6C85-B9EF-44C4-9A20-514678E0A098}" dt="2021-03-04T17:58:14.706" v="187"/>
          <ac:spMkLst>
            <pc:docMk/>
            <pc:sldMk cId="1179856757" sldId="271"/>
            <ac:spMk id="29" creationId="{C96432DD-26CD-4448-ACE8-638790C1589D}"/>
          </ac:spMkLst>
        </pc:spChg>
        <pc:spChg chg="add mod">
          <ac:chgData name="Jenna May Balbini (1806008)" userId="S::1806008@student.uwtsd.ac.uk::732bef45-20b2-43ae-ba08-41931cec75ed" providerId="AD" clId="Web-{62AD6C85-B9EF-44C4-9A20-514678E0A098}" dt="2021-03-04T18:08:39.364" v="285" actId="1076"/>
          <ac:spMkLst>
            <pc:docMk/>
            <pc:sldMk cId="1179856757" sldId="271"/>
            <ac:spMk id="30" creationId="{482C8BD1-C8B5-46D5-B653-7CB49F51D696}"/>
          </ac:spMkLst>
        </pc:spChg>
        <pc:spChg chg="add mod">
          <ac:chgData name="Jenna May Balbini (1806008)" userId="S::1806008@student.uwtsd.ac.uk::732bef45-20b2-43ae-ba08-41931cec75ed" providerId="AD" clId="Web-{62AD6C85-B9EF-44C4-9A20-514678E0A098}" dt="2021-03-04T18:06:22.346" v="258" actId="1076"/>
          <ac:spMkLst>
            <pc:docMk/>
            <pc:sldMk cId="1179856757" sldId="271"/>
            <ac:spMk id="31" creationId="{28093AA5-DA4A-489A-AB90-8C0B37182A03}"/>
          </ac:spMkLst>
        </pc:spChg>
        <pc:spChg chg="add mod">
          <ac:chgData name="Jenna May Balbini (1806008)" userId="S::1806008@student.uwtsd.ac.uk::732bef45-20b2-43ae-ba08-41931cec75ed" providerId="AD" clId="Web-{62AD6C85-B9EF-44C4-9A20-514678E0A098}" dt="2021-03-04T18:06:44.909" v="263" actId="1076"/>
          <ac:spMkLst>
            <pc:docMk/>
            <pc:sldMk cId="1179856757" sldId="271"/>
            <ac:spMk id="32" creationId="{3980B570-79ED-4ECC-BB91-42815895C6F6}"/>
          </ac:spMkLst>
        </pc:spChg>
        <pc:spChg chg="add mod">
          <ac:chgData name="Jenna May Balbini (1806008)" userId="S::1806008@student.uwtsd.ac.uk::732bef45-20b2-43ae-ba08-41931cec75ed" providerId="AD" clId="Web-{62AD6C85-B9EF-44C4-9A20-514678E0A098}" dt="2021-03-04T18:08:26.755" v="284" actId="20577"/>
          <ac:spMkLst>
            <pc:docMk/>
            <pc:sldMk cId="1179856757" sldId="271"/>
            <ac:spMk id="33" creationId="{F525C066-9F49-4055-9C9C-9DEBF34AD557}"/>
          </ac:spMkLst>
        </pc:spChg>
        <pc:picChg chg="add del mod">
          <ac:chgData name="Jenna May Balbini (1806008)" userId="S::1806008@student.uwtsd.ac.uk::732bef45-20b2-43ae-ba08-41931cec75ed" providerId="AD" clId="Web-{62AD6C85-B9EF-44C4-9A20-514678E0A098}" dt="2021-03-04T17:52:21.855" v="51"/>
          <ac:picMkLst>
            <pc:docMk/>
            <pc:sldMk cId="1179856757" sldId="271"/>
            <ac:picMk id="2" creationId="{C6EE13FE-5020-4394-B35D-88C37CB46099}"/>
          </ac:picMkLst>
        </pc:picChg>
        <pc:picChg chg="add del mod">
          <ac:chgData name="Jenna May Balbini (1806008)" userId="S::1806008@student.uwtsd.ac.uk::732bef45-20b2-43ae-ba08-41931cec75ed" providerId="AD" clId="Web-{62AD6C85-B9EF-44C4-9A20-514678E0A098}" dt="2021-03-04T17:56:23.094" v="123"/>
          <ac:picMkLst>
            <pc:docMk/>
            <pc:sldMk cId="1179856757" sldId="271"/>
            <ac:picMk id="7" creationId="{B021343A-33A0-4899-BB34-1F822C0DE631}"/>
          </ac:picMkLst>
        </pc:picChg>
        <pc:picChg chg="add del mod">
          <ac:chgData name="Jenna May Balbini (1806008)" userId="S::1806008@student.uwtsd.ac.uk::732bef45-20b2-43ae-ba08-41931cec75ed" providerId="AD" clId="Web-{62AD6C85-B9EF-44C4-9A20-514678E0A098}" dt="2021-03-04T23:53:34.526" v="371"/>
          <ac:picMkLst>
            <pc:docMk/>
            <pc:sldMk cId="1179856757" sldId="271"/>
            <ac:picMk id="12" creationId="{60E22567-F751-4635-AB44-82C0E5351BAE}"/>
          </ac:picMkLst>
        </pc:picChg>
        <pc:picChg chg="mod">
          <ac:chgData name="Jenna May Balbini (1806008)" userId="S::1806008@student.uwtsd.ac.uk::732bef45-20b2-43ae-ba08-41931cec75ed" providerId="AD" clId="Web-{62AD6C85-B9EF-44C4-9A20-514678E0A098}" dt="2021-03-04T18:08:03.504" v="268" actId="1076"/>
          <ac:picMkLst>
            <pc:docMk/>
            <pc:sldMk cId="1179856757" sldId="271"/>
            <ac:picMk id="21" creationId="{A2865CE6-720F-4849-8BCD-A902D378DF78}"/>
          </ac:picMkLst>
        </pc:picChg>
      </pc:sldChg>
    </pc:docChg>
  </pc:docChgLst>
  <pc:docChgLst>
    <pc:chgData name="Jemma Rachel Morris (1808581)" userId="S::1808581@student.uwtsd.ac.uk::50126e23-32dc-4582-b84f-eb3ebc959fd9" providerId="AD" clId="Web-{CABC8184-2ED0-4FB8-9454-A1A97F00E984}"/>
    <pc:docChg chg="addSld delSld modSld sldOrd">
      <pc:chgData name="Jemma Rachel Morris (1808581)" userId="S::1808581@student.uwtsd.ac.uk::50126e23-32dc-4582-b84f-eb3ebc959fd9" providerId="AD" clId="Web-{CABC8184-2ED0-4FB8-9454-A1A97F00E984}" dt="2021-03-06T13:15:41.895" v="99"/>
      <pc:docMkLst>
        <pc:docMk/>
      </pc:docMkLst>
      <pc:sldChg chg="del">
        <pc:chgData name="Jemma Rachel Morris (1808581)" userId="S::1808581@student.uwtsd.ac.uk::50126e23-32dc-4582-b84f-eb3ebc959fd9" providerId="AD" clId="Web-{CABC8184-2ED0-4FB8-9454-A1A97F00E984}" dt="2021-03-06T13:01:46.458" v="1"/>
        <pc:sldMkLst>
          <pc:docMk/>
          <pc:sldMk cId="2963217777" sldId="261"/>
        </pc:sldMkLst>
      </pc:sldChg>
      <pc:sldChg chg="del">
        <pc:chgData name="Jemma Rachel Morris (1808581)" userId="S::1808581@student.uwtsd.ac.uk::50126e23-32dc-4582-b84f-eb3ebc959fd9" providerId="AD" clId="Web-{CABC8184-2ED0-4FB8-9454-A1A97F00E984}" dt="2021-03-06T13:02:46.522" v="11"/>
        <pc:sldMkLst>
          <pc:docMk/>
          <pc:sldMk cId="873696492" sldId="262"/>
        </pc:sldMkLst>
      </pc:sldChg>
      <pc:sldChg chg="modSp del">
        <pc:chgData name="Jemma Rachel Morris (1808581)" userId="S::1808581@student.uwtsd.ac.uk::50126e23-32dc-4582-b84f-eb3ebc959fd9" providerId="AD" clId="Web-{CABC8184-2ED0-4FB8-9454-A1A97F00E984}" dt="2021-03-06T13:03:34.397" v="18"/>
        <pc:sldMkLst>
          <pc:docMk/>
          <pc:sldMk cId="3430007966" sldId="263"/>
        </pc:sldMkLst>
        <pc:picChg chg="mod">
          <ac:chgData name="Jemma Rachel Morris (1808581)" userId="S::1808581@student.uwtsd.ac.uk::50126e23-32dc-4582-b84f-eb3ebc959fd9" providerId="AD" clId="Web-{CABC8184-2ED0-4FB8-9454-A1A97F00E984}" dt="2021-03-06T10:27:18.915" v="0" actId="1076"/>
          <ac:picMkLst>
            <pc:docMk/>
            <pc:sldMk cId="3430007966" sldId="263"/>
            <ac:picMk id="2" creationId="{80843CC3-133B-434E-852A-43D81B5DE571}"/>
          </ac:picMkLst>
        </pc:picChg>
      </pc:sldChg>
      <pc:sldChg chg="addSp delSp modSp new del ord">
        <pc:chgData name="Jemma Rachel Morris (1808581)" userId="S::1808581@student.uwtsd.ac.uk::50126e23-32dc-4582-b84f-eb3ebc959fd9" providerId="AD" clId="Web-{CABC8184-2ED0-4FB8-9454-A1A97F00E984}" dt="2021-03-06T13:13:31.143" v="75"/>
        <pc:sldMkLst>
          <pc:docMk/>
          <pc:sldMk cId="1767972065" sldId="273"/>
        </pc:sldMkLst>
        <pc:picChg chg="add del mod">
          <ac:chgData name="Jemma Rachel Morris (1808581)" userId="S::1808581@student.uwtsd.ac.uk::50126e23-32dc-4582-b84f-eb3ebc959fd9" providerId="AD" clId="Web-{CABC8184-2ED0-4FB8-9454-A1A97F00E984}" dt="2021-03-06T13:02:04.708" v="4"/>
          <ac:picMkLst>
            <pc:docMk/>
            <pc:sldMk cId="1767972065" sldId="273"/>
            <ac:picMk id="2" creationId="{5783FCF9-057A-4388-BD1D-270AF86A768C}"/>
          </ac:picMkLst>
        </pc:picChg>
        <pc:picChg chg="add mod">
          <ac:chgData name="Jemma Rachel Morris (1808581)" userId="S::1808581@student.uwtsd.ac.uk::50126e23-32dc-4582-b84f-eb3ebc959fd9" providerId="AD" clId="Web-{CABC8184-2ED0-4FB8-9454-A1A97F00E984}" dt="2021-03-06T13:02:28.553" v="9" actId="14100"/>
          <ac:picMkLst>
            <pc:docMk/>
            <pc:sldMk cId="1767972065" sldId="273"/>
            <ac:picMk id="3" creationId="{F976C9F1-CD42-485B-ADAA-48A5AC8FFEDE}"/>
          </ac:picMkLst>
        </pc:picChg>
      </pc:sldChg>
      <pc:sldChg chg="addSp modSp new del ord">
        <pc:chgData name="Jemma Rachel Morris (1808581)" userId="S::1808581@student.uwtsd.ac.uk::50126e23-32dc-4582-b84f-eb3ebc959fd9" providerId="AD" clId="Web-{CABC8184-2ED0-4FB8-9454-A1A97F00E984}" dt="2021-03-06T13:14:27.238" v="86"/>
        <pc:sldMkLst>
          <pc:docMk/>
          <pc:sldMk cId="2722617364" sldId="274"/>
        </pc:sldMkLst>
        <pc:picChg chg="add mod">
          <ac:chgData name="Jemma Rachel Morris (1808581)" userId="S::1808581@student.uwtsd.ac.uk::50126e23-32dc-4582-b84f-eb3ebc959fd9" providerId="AD" clId="Web-{CABC8184-2ED0-4FB8-9454-A1A97F00E984}" dt="2021-03-06T13:03:17.428" v="15" actId="14100"/>
          <ac:picMkLst>
            <pc:docMk/>
            <pc:sldMk cId="2722617364" sldId="274"/>
            <ac:picMk id="2" creationId="{D44363A1-E60D-4542-A1FA-E9113A4FAF00}"/>
          </ac:picMkLst>
        </pc:picChg>
      </pc:sldChg>
      <pc:sldChg chg="addSp modSp new del">
        <pc:chgData name="Jemma Rachel Morris (1808581)" userId="S::1808581@student.uwtsd.ac.uk::50126e23-32dc-4582-b84f-eb3ebc959fd9" providerId="AD" clId="Web-{CABC8184-2ED0-4FB8-9454-A1A97F00E984}" dt="2021-03-06T13:15:41.895" v="99"/>
        <pc:sldMkLst>
          <pc:docMk/>
          <pc:sldMk cId="3928741364" sldId="275"/>
        </pc:sldMkLst>
        <pc:picChg chg="add mod">
          <ac:chgData name="Jemma Rachel Morris (1808581)" userId="S::1808581@student.uwtsd.ac.uk::50126e23-32dc-4582-b84f-eb3ebc959fd9" providerId="AD" clId="Web-{CABC8184-2ED0-4FB8-9454-A1A97F00E984}" dt="2021-03-06T13:06:49.307" v="23" actId="14100"/>
          <ac:picMkLst>
            <pc:docMk/>
            <pc:sldMk cId="3928741364" sldId="275"/>
            <ac:picMk id="2" creationId="{51EC1099-524F-42CA-B7DB-04041585E78D}"/>
          </ac:picMkLst>
        </pc:picChg>
      </pc:sldChg>
      <pc:sldChg chg="addSp delSp modSp new del">
        <pc:chgData name="Jemma Rachel Morris (1808581)" userId="S::1808581@student.uwtsd.ac.uk::50126e23-32dc-4582-b84f-eb3ebc959fd9" providerId="AD" clId="Web-{CABC8184-2ED0-4FB8-9454-A1A97F00E984}" dt="2021-03-06T13:10:45.218" v="74"/>
        <pc:sldMkLst>
          <pc:docMk/>
          <pc:sldMk cId="2632454812" sldId="276"/>
        </pc:sldMkLst>
        <pc:spChg chg="add mod">
          <ac:chgData name="Jemma Rachel Morris (1808581)" userId="S::1808581@student.uwtsd.ac.uk::50126e23-32dc-4582-b84f-eb3ebc959fd9" providerId="AD" clId="Web-{CABC8184-2ED0-4FB8-9454-A1A97F00E984}" dt="2021-03-06T13:08:13.277" v="45" actId="1076"/>
          <ac:spMkLst>
            <pc:docMk/>
            <pc:sldMk cId="2632454812" sldId="276"/>
            <ac:spMk id="4" creationId="{40BD5781-2E2A-4C90-BA74-08E9DEFF5809}"/>
          </ac:spMkLst>
        </pc:spChg>
        <pc:spChg chg="add del mod">
          <ac:chgData name="Jemma Rachel Morris (1808581)" userId="S::1808581@student.uwtsd.ac.uk::50126e23-32dc-4582-b84f-eb3ebc959fd9" providerId="AD" clId="Web-{CABC8184-2ED0-4FB8-9454-A1A97F00E984}" dt="2021-03-06T13:08:20.152" v="48"/>
          <ac:spMkLst>
            <pc:docMk/>
            <pc:sldMk cId="2632454812" sldId="276"/>
            <ac:spMk id="5" creationId="{20BF3A7D-5541-4E74-922D-7D8C1814DA69}"/>
          </ac:spMkLst>
        </pc:spChg>
        <pc:picChg chg="add del mod">
          <ac:chgData name="Jemma Rachel Morris (1808581)" userId="S::1808581@student.uwtsd.ac.uk::50126e23-32dc-4582-b84f-eb3ebc959fd9" providerId="AD" clId="Web-{CABC8184-2ED0-4FB8-9454-A1A97F00E984}" dt="2021-03-06T13:07:48.433" v="31"/>
          <ac:picMkLst>
            <pc:docMk/>
            <pc:sldMk cId="2632454812" sldId="276"/>
            <ac:picMk id="2" creationId="{635D6CAA-9165-4493-99CB-BECF35E91947}"/>
          </ac:picMkLst>
        </pc:picChg>
        <pc:picChg chg="add mod">
          <ac:chgData name="Jemma Rachel Morris (1808581)" userId="S::1808581@student.uwtsd.ac.uk::50126e23-32dc-4582-b84f-eb3ebc959fd9" providerId="AD" clId="Web-{CABC8184-2ED0-4FB8-9454-A1A97F00E984}" dt="2021-03-06T13:08:54.310" v="59" actId="1076"/>
          <ac:picMkLst>
            <pc:docMk/>
            <pc:sldMk cId="2632454812" sldId="276"/>
            <ac:picMk id="6" creationId="{9FCE1880-05D9-418E-9F19-8EAB4ACCBF9E}"/>
          </ac:picMkLst>
        </pc:picChg>
        <pc:picChg chg="add mod">
          <ac:chgData name="Jemma Rachel Morris (1808581)" userId="S::1808581@student.uwtsd.ac.uk::50126e23-32dc-4582-b84f-eb3ebc959fd9" providerId="AD" clId="Web-{CABC8184-2ED0-4FB8-9454-A1A97F00E984}" dt="2021-03-06T13:09:25.373" v="61" actId="1076"/>
          <ac:picMkLst>
            <pc:docMk/>
            <pc:sldMk cId="2632454812" sldId="276"/>
            <ac:picMk id="7" creationId="{9052EF03-8398-416B-8EC2-EFF1DC1E5E90}"/>
          </ac:picMkLst>
        </pc:picChg>
        <pc:picChg chg="add mod">
          <ac:chgData name="Jemma Rachel Morris (1808581)" userId="S::1808581@student.uwtsd.ac.uk::50126e23-32dc-4582-b84f-eb3ebc959fd9" providerId="AD" clId="Web-{CABC8184-2ED0-4FB8-9454-A1A97F00E984}" dt="2021-03-06T13:09:33.498" v="63" actId="1076"/>
          <ac:picMkLst>
            <pc:docMk/>
            <pc:sldMk cId="2632454812" sldId="276"/>
            <ac:picMk id="8" creationId="{47A4E8A2-88B2-4EB0-A6A9-D90F38D32274}"/>
          </ac:picMkLst>
        </pc:picChg>
        <pc:picChg chg="add mod">
          <ac:chgData name="Jemma Rachel Morris (1808581)" userId="S::1808581@student.uwtsd.ac.uk::50126e23-32dc-4582-b84f-eb3ebc959fd9" providerId="AD" clId="Web-{CABC8184-2ED0-4FB8-9454-A1A97F00E984}" dt="2021-03-06T13:09:44.499" v="66" actId="14100"/>
          <ac:picMkLst>
            <pc:docMk/>
            <pc:sldMk cId="2632454812" sldId="276"/>
            <ac:picMk id="9" creationId="{493D736B-B2A4-4075-A317-B1105E7FA0E0}"/>
          </ac:picMkLst>
        </pc:picChg>
        <pc:picChg chg="add del mod">
          <ac:chgData name="Jemma Rachel Morris (1808581)" userId="S::1808581@student.uwtsd.ac.uk::50126e23-32dc-4582-b84f-eb3ebc959fd9" providerId="AD" clId="Web-{CABC8184-2ED0-4FB8-9454-A1A97F00E984}" dt="2021-03-06T13:10:06.296" v="69"/>
          <ac:picMkLst>
            <pc:docMk/>
            <pc:sldMk cId="2632454812" sldId="276"/>
            <ac:picMk id="10" creationId="{4AF4E07D-EA1A-47BD-AF56-F497765ED27A}"/>
          </ac:picMkLst>
        </pc:picChg>
        <pc:picChg chg="add del mod">
          <ac:chgData name="Jemma Rachel Morris (1808581)" userId="S::1808581@student.uwtsd.ac.uk::50126e23-32dc-4582-b84f-eb3ebc959fd9" providerId="AD" clId="Web-{CABC8184-2ED0-4FB8-9454-A1A97F00E984}" dt="2021-03-06T13:10:34.453" v="73"/>
          <ac:picMkLst>
            <pc:docMk/>
            <pc:sldMk cId="2632454812" sldId="276"/>
            <ac:picMk id="11" creationId="{36E36189-B76C-4143-9A11-3E4AF7434B56}"/>
          </ac:picMkLst>
        </pc:picChg>
      </pc:sldChg>
      <pc:sldChg chg="addSp modSp new">
        <pc:chgData name="Jemma Rachel Morris (1808581)" userId="S::1808581@student.uwtsd.ac.uk::50126e23-32dc-4582-b84f-eb3ebc959fd9" providerId="AD" clId="Web-{CABC8184-2ED0-4FB8-9454-A1A97F00E984}" dt="2021-03-06T13:14:20.409" v="85" actId="1076"/>
        <pc:sldMkLst>
          <pc:docMk/>
          <pc:sldMk cId="3878945367" sldId="276"/>
        </pc:sldMkLst>
        <pc:picChg chg="add mod">
          <ac:chgData name="Jemma Rachel Morris (1808581)" userId="S::1808581@student.uwtsd.ac.uk::50126e23-32dc-4582-b84f-eb3ebc959fd9" providerId="AD" clId="Web-{CABC8184-2ED0-4FB8-9454-A1A97F00E984}" dt="2021-03-06T13:14:20.409" v="85" actId="1076"/>
          <ac:picMkLst>
            <pc:docMk/>
            <pc:sldMk cId="3878945367" sldId="276"/>
            <ac:picMk id="2" creationId="{A29F562D-E797-489B-8403-45CCAE517093}"/>
          </ac:picMkLst>
        </pc:picChg>
      </pc:sldChg>
      <pc:sldChg chg="addSp modSp new">
        <pc:chgData name="Jemma Rachel Morris (1808581)" userId="S::1808581@student.uwtsd.ac.uk::50126e23-32dc-4582-b84f-eb3ebc959fd9" providerId="AD" clId="Web-{CABC8184-2ED0-4FB8-9454-A1A97F00E984}" dt="2021-03-06T13:15:00.270" v="92" actId="14100"/>
        <pc:sldMkLst>
          <pc:docMk/>
          <pc:sldMk cId="3066872634" sldId="277"/>
        </pc:sldMkLst>
        <pc:picChg chg="add mod">
          <ac:chgData name="Jemma Rachel Morris (1808581)" userId="S::1808581@student.uwtsd.ac.uk::50126e23-32dc-4582-b84f-eb3ebc959fd9" providerId="AD" clId="Web-{CABC8184-2ED0-4FB8-9454-A1A97F00E984}" dt="2021-03-06T13:15:00.270" v="92" actId="14100"/>
          <ac:picMkLst>
            <pc:docMk/>
            <pc:sldMk cId="3066872634" sldId="277"/>
            <ac:picMk id="2" creationId="{C09D6A2D-F3C1-48BA-B724-B905ABE2248D}"/>
          </ac:picMkLst>
        </pc:picChg>
      </pc:sldChg>
      <pc:sldChg chg="addSp modSp new">
        <pc:chgData name="Jemma Rachel Morris (1808581)" userId="S::1808581@student.uwtsd.ac.uk::50126e23-32dc-4582-b84f-eb3ebc959fd9" providerId="AD" clId="Web-{CABC8184-2ED0-4FB8-9454-A1A97F00E984}" dt="2021-03-06T13:15:37.286" v="98" actId="14100"/>
        <pc:sldMkLst>
          <pc:docMk/>
          <pc:sldMk cId="1685793782" sldId="278"/>
        </pc:sldMkLst>
        <pc:picChg chg="add mod">
          <ac:chgData name="Jemma Rachel Morris (1808581)" userId="S::1808581@student.uwtsd.ac.uk::50126e23-32dc-4582-b84f-eb3ebc959fd9" providerId="AD" clId="Web-{CABC8184-2ED0-4FB8-9454-A1A97F00E984}" dt="2021-03-06T13:15:37.286" v="98" actId="14100"/>
          <ac:picMkLst>
            <pc:docMk/>
            <pc:sldMk cId="1685793782" sldId="278"/>
            <ac:picMk id="2" creationId="{FB031B2B-FD62-44BC-AAB4-ADAA2A87B826}"/>
          </ac:picMkLst>
        </pc:picChg>
      </pc:sldChg>
    </pc:docChg>
  </pc:docChgLst>
  <pc:docChgLst>
    <pc:chgData name="Jenna May Balbini (1806008)" userId="S::1806008@student.uwtsd.ac.uk::732bef45-20b2-43ae-ba08-41931cec75ed" providerId="AD" clId="Web-{F119C717-9C10-48D6-81C8-B1F737DD3A1C}"/>
    <pc:docChg chg="modSld">
      <pc:chgData name="Jenna May Balbini (1806008)" userId="S::1806008@student.uwtsd.ac.uk::732bef45-20b2-43ae-ba08-41931cec75ed" providerId="AD" clId="Web-{F119C717-9C10-48D6-81C8-B1F737DD3A1C}" dt="2021-03-06T06:03:15.905" v="126" actId="20577"/>
      <pc:docMkLst>
        <pc:docMk/>
      </pc:docMkLst>
      <pc:sldChg chg="addSp modSp">
        <pc:chgData name="Jenna May Balbini (1806008)" userId="S::1806008@student.uwtsd.ac.uk::732bef45-20b2-43ae-ba08-41931cec75ed" providerId="AD" clId="Web-{F119C717-9C10-48D6-81C8-B1F737DD3A1C}" dt="2021-03-06T06:03:15.905" v="126" actId="20577"/>
        <pc:sldMkLst>
          <pc:docMk/>
          <pc:sldMk cId="1179856757" sldId="271"/>
        </pc:sldMkLst>
        <pc:spChg chg="mod">
          <ac:chgData name="Jenna May Balbini (1806008)" userId="S::1806008@student.uwtsd.ac.uk::732bef45-20b2-43ae-ba08-41931cec75ed" providerId="AD" clId="Web-{F119C717-9C10-48D6-81C8-B1F737DD3A1C}" dt="2021-03-06T05:02:00.245" v="125" actId="20577"/>
          <ac:spMkLst>
            <pc:docMk/>
            <pc:sldMk cId="1179856757" sldId="271"/>
            <ac:spMk id="11" creationId="{B78BEEFC-55A5-4E45-AAE2-96A264916CEA}"/>
          </ac:spMkLst>
        </pc:spChg>
        <pc:spChg chg="mod">
          <ac:chgData name="Jenna May Balbini (1806008)" userId="S::1806008@student.uwtsd.ac.uk::732bef45-20b2-43ae-ba08-41931cec75ed" providerId="AD" clId="Web-{F119C717-9C10-48D6-81C8-B1F737DD3A1C}" dt="2021-03-06T04:50:18.061" v="66" actId="1076"/>
          <ac:spMkLst>
            <pc:docMk/>
            <pc:sldMk cId="1179856757" sldId="271"/>
            <ac:spMk id="16" creationId="{A79A079D-65C7-4549-B78C-EFC876CDBEB7}"/>
          </ac:spMkLst>
        </pc:spChg>
        <pc:spChg chg="add mod">
          <ac:chgData name="Jenna May Balbini (1806008)" userId="S::1806008@student.uwtsd.ac.uk::732bef45-20b2-43ae-ba08-41931cec75ed" providerId="AD" clId="Web-{F119C717-9C10-48D6-81C8-B1F737DD3A1C}" dt="2021-03-06T04:51:03.608" v="90" actId="1076"/>
          <ac:spMkLst>
            <pc:docMk/>
            <pc:sldMk cId="1179856757" sldId="271"/>
            <ac:spMk id="20" creationId="{91B87694-1E3F-4B20-B492-0AC1D46D577D}"/>
          </ac:spMkLst>
        </pc:spChg>
        <pc:spChg chg="add mod">
          <ac:chgData name="Jenna May Balbini (1806008)" userId="S::1806008@student.uwtsd.ac.uk::732bef45-20b2-43ae-ba08-41931cec75ed" providerId="AD" clId="Web-{F119C717-9C10-48D6-81C8-B1F737DD3A1C}" dt="2021-03-06T04:51:18.733" v="92" actId="1076"/>
          <ac:spMkLst>
            <pc:docMk/>
            <pc:sldMk cId="1179856757" sldId="271"/>
            <ac:spMk id="23" creationId="{3448C945-C5E1-4179-AF90-CF3EDEBA9C39}"/>
          </ac:spMkLst>
        </pc:spChg>
        <pc:spChg chg="mod">
          <ac:chgData name="Jenna May Balbini (1806008)" userId="S::1806008@student.uwtsd.ac.uk::732bef45-20b2-43ae-ba08-41931cec75ed" providerId="AD" clId="Web-{F119C717-9C10-48D6-81C8-B1F737DD3A1C}" dt="2021-03-06T06:03:15.905" v="126" actId="20577"/>
          <ac:spMkLst>
            <pc:docMk/>
            <pc:sldMk cId="1179856757" sldId="271"/>
            <ac:spMk id="29" creationId="{C388C95C-B063-4077-97F4-4A9850E82ABB}"/>
          </ac:spMkLst>
        </pc:spChg>
      </pc:sldChg>
    </pc:docChg>
  </pc:docChgLst>
  <pc:docChgLst>
    <pc:chgData name="Jenna May Balbini (1806008)" userId="S::1806008@student.uwtsd.ac.uk::732bef45-20b2-43ae-ba08-41931cec75ed" providerId="AD" clId="Web-{6CEF5B5B-93C4-4BEC-97AA-722BF6574B64}"/>
    <pc:docChg chg="modSld">
      <pc:chgData name="Jenna May Balbini (1806008)" userId="S::1806008@student.uwtsd.ac.uk::732bef45-20b2-43ae-ba08-41931cec75ed" providerId="AD" clId="Web-{6CEF5B5B-93C4-4BEC-97AA-722BF6574B64}" dt="2021-03-09T17:59:02.569" v="101"/>
      <pc:docMkLst>
        <pc:docMk/>
      </pc:docMkLst>
      <pc:sldChg chg="addSp modSp">
        <pc:chgData name="Jenna May Balbini (1806008)" userId="S::1806008@student.uwtsd.ac.uk::732bef45-20b2-43ae-ba08-41931cec75ed" providerId="AD" clId="Web-{6CEF5B5B-93C4-4BEC-97AA-722BF6574B64}" dt="2021-03-09T17:59:02.569" v="101"/>
        <pc:sldMkLst>
          <pc:docMk/>
          <pc:sldMk cId="3555852144" sldId="258"/>
        </pc:sldMkLst>
        <pc:spChg chg="add mod">
          <ac:chgData name="Jenna May Balbini (1806008)" userId="S::1806008@student.uwtsd.ac.uk::732bef45-20b2-43ae-ba08-41931cec75ed" providerId="AD" clId="Web-{6CEF5B5B-93C4-4BEC-97AA-722BF6574B64}" dt="2021-03-09T17:59:02.569" v="101"/>
          <ac:spMkLst>
            <pc:docMk/>
            <pc:sldMk cId="3555852144" sldId="258"/>
            <ac:spMk id="3" creationId="{C7C916DB-9A48-45EF-8A09-465E6E732EE0}"/>
          </ac:spMkLst>
        </pc:spChg>
      </pc:sldChg>
    </pc:docChg>
  </pc:docChgLst>
  <pc:docChgLst>
    <pc:chgData name="Danielle Louise Richards (1804733)" userId="S::1804733@student.uwtsd.ac.uk::05f4c3b8-b706-4cf7-9f3a-5ce5d07905a3" providerId="AD" clId="Web-{77FB05DF-3A68-4BEC-8A57-680E5D00FE1A}"/>
    <pc:docChg chg="modSld">
      <pc:chgData name="Danielle Louise Richards (1804733)" userId="S::1804733@student.uwtsd.ac.uk::05f4c3b8-b706-4cf7-9f3a-5ce5d07905a3" providerId="AD" clId="Web-{77FB05DF-3A68-4BEC-8A57-680E5D00FE1A}" dt="2021-03-09T18:05:43.983" v="33" actId="14100"/>
      <pc:docMkLst>
        <pc:docMk/>
      </pc:docMkLst>
      <pc:sldChg chg="addSp delSp modSp">
        <pc:chgData name="Danielle Louise Richards (1804733)" userId="S::1804733@student.uwtsd.ac.uk::05f4c3b8-b706-4cf7-9f3a-5ce5d07905a3" providerId="AD" clId="Web-{77FB05DF-3A68-4BEC-8A57-680E5D00FE1A}" dt="2021-03-09T18:05:43.983" v="33" actId="14100"/>
        <pc:sldMkLst>
          <pc:docMk/>
          <pc:sldMk cId="987278270" sldId="269"/>
        </pc:sldMkLst>
        <pc:spChg chg="mod">
          <ac:chgData name="Danielle Louise Richards (1804733)" userId="S::1804733@student.uwtsd.ac.uk::05f4c3b8-b706-4cf7-9f3a-5ce5d07905a3" providerId="AD" clId="Web-{77FB05DF-3A68-4BEC-8A57-680E5D00FE1A}" dt="2021-03-09T18:04:28.465" v="11" actId="1076"/>
          <ac:spMkLst>
            <pc:docMk/>
            <pc:sldMk cId="987278270" sldId="269"/>
            <ac:spMk id="10" creationId="{BD79C420-B3BB-485F-8926-E4EB70BD78A7}"/>
          </ac:spMkLst>
        </pc:spChg>
        <pc:spChg chg="mod">
          <ac:chgData name="Danielle Louise Richards (1804733)" userId="S::1804733@student.uwtsd.ac.uk::05f4c3b8-b706-4cf7-9f3a-5ce5d07905a3" providerId="AD" clId="Web-{77FB05DF-3A68-4BEC-8A57-680E5D00FE1A}" dt="2021-03-09T18:04:45.419" v="18" actId="1076"/>
          <ac:spMkLst>
            <pc:docMk/>
            <pc:sldMk cId="987278270" sldId="269"/>
            <ac:spMk id="16" creationId="{24584841-5704-4518-806F-EAA2C97D862C}"/>
          </ac:spMkLst>
        </pc:spChg>
        <pc:spChg chg="mod">
          <ac:chgData name="Danielle Louise Richards (1804733)" userId="S::1804733@student.uwtsd.ac.uk::05f4c3b8-b706-4cf7-9f3a-5ce5d07905a3" providerId="AD" clId="Web-{77FB05DF-3A68-4BEC-8A57-680E5D00FE1A}" dt="2021-03-09T18:05:22.138" v="28" actId="1076"/>
          <ac:spMkLst>
            <pc:docMk/>
            <pc:sldMk cId="987278270" sldId="269"/>
            <ac:spMk id="18" creationId="{D973C64C-0E0B-4DBD-87A4-640F85F15F33}"/>
          </ac:spMkLst>
        </pc:spChg>
        <pc:spChg chg="ord">
          <ac:chgData name="Danielle Louise Richards (1804733)" userId="S::1804733@student.uwtsd.ac.uk::05f4c3b8-b706-4cf7-9f3a-5ce5d07905a3" providerId="AD" clId="Web-{77FB05DF-3A68-4BEC-8A57-680E5D00FE1A}" dt="2021-03-09T18:03:51.011" v="3"/>
          <ac:spMkLst>
            <pc:docMk/>
            <pc:sldMk cId="987278270" sldId="269"/>
            <ac:spMk id="19" creationId="{B2A0DA32-671B-4A94-821D-971FD71DC702}"/>
          </ac:spMkLst>
        </pc:spChg>
        <pc:picChg chg="del">
          <ac:chgData name="Danielle Louise Richards (1804733)" userId="S::1804733@student.uwtsd.ac.uk::05f4c3b8-b706-4cf7-9f3a-5ce5d07905a3" providerId="AD" clId="Web-{77FB05DF-3A68-4BEC-8A57-680E5D00FE1A}" dt="2021-03-09T18:03:32.870" v="0"/>
          <ac:picMkLst>
            <pc:docMk/>
            <pc:sldMk cId="987278270" sldId="269"/>
            <ac:picMk id="4" creationId="{9AE93B8F-B840-44BA-B255-E453C11DE28D}"/>
          </ac:picMkLst>
        </pc:picChg>
        <pc:picChg chg="del">
          <ac:chgData name="Danielle Louise Richards (1804733)" userId="S::1804733@student.uwtsd.ac.uk::05f4c3b8-b706-4cf7-9f3a-5ce5d07905a3" providerId="AD" clId="Web-{77FB05DF-3A68-4BEC-8A57-680E5D00FE1A}" dt="2021-03-09T18:04:06.777" v="6"/>
          <ac:picMkLst>
            <pc:docMk/>
            <pc:sldMk cId="987278270" sldId="269"/>
            <ac:picMk id="8" creationId="{4BECF3C0-C696-485F-8467-1EF356F9DB0A}"/>
          </ac:picMkLst>
        </pc:picChg>
        <pc:picChg chg="del mod">
          <ac:chgData name="Danielle Louise Richards (1804733)" userId="S::1804733@student.uwtsd.ac.uk::05f4c3b8-b706-4cf7-9f3a-5ce5d07905a3" providerId="AD" clId="Web-{77FB05DF-3A68-4BEC-8A57-680E5D00FE1A}" dt="2021-03-09T18:04:36.590" v="15"/>
          <ac:picMkLst>
            <pc:docMk/>
            <pc:sldMk cId="987278270" sldId="269"/>
            <ac:picMk id="12" creationId="{59EC3FFC-088A-40EB-A558-F6ECB6F7546A}"/>
          </ac:picMkLst>
        </pc:picChg>
        <pc:picChg chg="del">
          <ac:chgData name="Danielle Louise Richards (1804733)" userId="S::1804733@student.uwtsd.ac.uk::05f4c3b8-b706-4cf7-9f3a-5ce5d07905a3" providerId="AD" clId="Web-{77FB05DF-3A68-4BEC-8A57-680E5D00FE1A}" dt="2021-03-09T18:05:11.263" v="25"/>
          <ac:picMkLst>
            <pc:docMk/>
            <pc:sldMk cId="987278270" sldId="269"/>
            <ac:picMk id="13" creationId="{498906DD-1298-412A-91B7-AE2BDB49BE32}"/>
          </ac:picMkLst>
        </pc:picChg>
        <pc:picChg chg="add mod">
          <ac:chgData name="Danielle Louise Richards (1804733)" userId="S::1804733@student.uwtsd.ac.uk::05f4c3b8-b706-4cf7-9f3a-5ce5d07905a3" providerId="AD" clId="Web-{77FB05DF-3A68-4BEC-8A57-680E5D00FE1A}" dt="2021-03-09T18:03:56.824" v="5" actId="14100"/>
          <ac:picMkLst>
            <pc:docMk/>
            <pc:sldMk cId="987278270" sldId="269"/>
            <ac:picMk id="26" creationId="{98549AA1-BA5A-45BB-BF3D-8B310BA1BF11}"/>
          </ac:picMkLst>
        </pc:picChg>
        <pc:picChg chg="add mod ord">
          <ac:chgData name="Danielle Louise Richards (1804733)" userId="S::1804733@student.uwtsd.ac.uk::05f4c3b8-b706-4cf7-9f3a-5ce5d07905a3" providerId="AD" clId="Web-{77FB05DF-3A68-4BEC-8A57-680E5D00FE1A}" dt="2021-03-09T18:05:43.983" v="33" actId="14100"/>
          <ac:picMkLst>
            <pc:docMk/>
            <pc:sldMk cId="987278270" sldId="269"/>
            <ac:picMk id="27" creationId="{80121307-2299-4072-A729-1B1FCDE481BA}"/>
          </ac:picMkLst>
        </pc:picChg>
        <pc:picChg chg="add mod ord">
          <ac:chgData name="Danielle Louise Richards (1804733)" userId="S::1804733@student.uwtsd.ac.uk::05f4c3b8-b706-4cf7-9f3a-5ce5d07905a3" providerId="AD" clId="Web-{77FB05DF-3A68-4BEC-8A57-680E5D00FE1A}" dt="2021-03-09T18:05:02.450" v="22" actId="14100"/>
          <ac:picMkLst>
            <pc:docMk/>
            <pc:sldMk cId="987278270" sldId="269"/>
            <ac:picMk id="31" creationId="{4572BE88-D52A-4E75-B1F6-70601261D82B}"/>
          </ac:picMkLst>
        </pc:picChg>
        <pc:picChg chg="add mod ord">
          <ac:chgData name="Danielle Louise Richards (1804733)" userId="S::1804733@student.uwtsd.ac.uk::05f4c3b8-b706-4cf7-9f3a-5ce5d07905a3" providerId="AD" clId="Web-{77FB05DF-3A68-4BEC-8A57-680E5D00FE1A}" dt="2021-03-09T18:05:34.701" v="31" actId="14100"/>
          <ac:picMkLst>
            <pc:docMk/>
            <pc:sldMk cId="987278270" sldId="269"/>
            <ac:picMk id="33" creationId="{0ED4ADC0-D8EE-4D5B-956F-5D9B6D98D4B8}"/>
          </ac:picMkLst>
        </pc:picChg>
      </pc:sldChg>
    </pc:docChg>
  </pc:docChgLst>
  <pc:docChgLst>
    <pc:chgData name="Jenna May Balbini (1806008)" userId="S::1806008@student.uwtsd.ac.uk::732bef45-20b2-43ae-ba08-41931cec75ed" providerId="AD" clId="Web-{3103C2F6-9C8A-4D05-8B36-565D9B129ECF}"/>
    <pc:docChg chg="addSld modSld">
      <pc:chgData name="Jenna May Balbini (1806008)" userId="S::1806008@student.uwtsd.ac.uk::732bef45-20b2-43ae-ba08-41931cec75ed" providerId="AD" clId="Web-{3103C2F6-9C8A-4D05-8B36-565D9B129ECF}" dt="2021-03-08T16:22:57.019" v="1592" actId="1076"/>
      <pc:docMkLst>
        <pc:docMk/>
      </pc:docMkLst>
      <pc:sldChg chg="addSp delSp modSp">
        <pc:chgData name="Jenna May Balbini (1806008)" userId="S::1806008@student.uwtsd.ac.uk::732bef45-20b2-43ae-ba08-41931cec75ed" providerId="AD" clId="Web-{3103C2F6-9C8A-4D05-8B36-565D9B129ECF}" dt="2021-03-08T15:50:10.373" v="1589" actId="1076"/>
        <pc:sldMkLst>
          <pc:docMk/>
          <pc:sldMk cId="3555852144" sldId="258"/>
        </pc:sldMkLst>
        <pc:spChg chg="del mod">
          <ac:chgData name="Jenna May Balbini (1806008)" userId="S::1806008@student.uwtsd.ac.uk::732bef45-20b2-43ae-ba08-41931cec75ed" providerId="AD" clId="Web-{3103C2F6-9C8A-4D05-8B36-565D9B129ECF}" dt="2021-03-08T14:51:13.855" v="1266"/>
          <ac:spMkLst>
            <pc:docMk/>
            <pc:sldMk cId="3555852144" sldId="258"/>
            <ac:spMk id="5" creationId="{1720FCF2-DBD7-4DF7-B4A8-FA08C3F938D4}"/>
          </ac:spMkLst>
        </pc:spChg>
        <pc:spChg chg="del mod">
          <ac:chgData name="Jenna May Balbini (1806008)" userId="S::1806008@student.uwtsd.ac.uk::732bef45-20b2-43ae-ba08-41931cec75ed" providerId="AD" clId="Web-{3103C2F6-9C8A-4D05-8B36-565D9B129ECF}" dt="2021-03-08T10:08:39.510" v="226"/>
          <ac:spMkLst>
            <pc:docMk/>
            <pc:sldMk cId="3555852144" sldId="258"/>
            <ac:spMk id="7" creationId="{B89EF903-4A27-4F85-913F-5AC38E6CBBC7}"/>
          </ac:spMkLst>
        </pc:spChg>
        <pc:spChg chg="mod">
          <ac:chgData name="Jenna May Balbini (1806008)" userId="S::1806008@student.uwtsd.ac.uk::732bef45-20b2-43ae-ba08-41931cec75ed" providerId="AD" clId="Web-{3103C2F6-9C8A-4D05-8B36-565D9B129ECF}" dt="2021-03-08T15:26:22.150" v="1542" actId="1076"/>
          <ac:spMkLst>
            <pc:docMk/>
            <pc:sldMk cId="3555852144" sldId="258"/>
            <ac:spMk id="9" creationId="{D073FCF0-1DFE-47E0-9A54-E181F34CAFF3}"/>
          </ac:spMkLst>
        </pc:spChg>
        <pc:spChg chg="del mod">
          <ac:chgData name="Jenna May Balbini (1806008)" userId="S::1806008@student.uwtsd.ac.uk::732bef45-20b2-43ae-ba08-41931cec75ed" providerId="AD" clId="Web-{3103C2F6-9C8A-4D05-8B36-565D9B129ECF}" dt="2021-03-08T14:51:13.871" v="1268"/>
          <ac:spMkLst>
            <pc:docMk/>
            <pc:sldMk cId="3555852144" sldId="258"/>
            <ac:spMk id="17" creationId="{CE4B0EF1-F554-4AB1-8776-A5B260D94915}"/>
          </ac:spMkLst>
        </pc:spChg>
        <pc:spChg chg="mod">
          <ac:chgData name="Jenna May Balbini (1806008)" userId="S::1806008@student.uwtsd.ac.uk::732bef45-20b2-43ae-ba08-41931cec75ed" providerId="AD" clId="Web-{3103C2F6-9C8A-4D05-8B36-565D9B129ECF}" dt="2021-03-08T15:50:01.232" v="1587" actId="1076"/>
          <ac:spMkLst>
            <pc:docMk/>
            <pc:sldMk cId="3555852144" sldId="258"/>
            <ac:spMk id="19" creationId="{2C5618CC-3171-43E2-89C0-D37540E6BE22}"/>
          </ac:spMkLst>
        </pc:spChg>
        <pc:spChg chg="mod">
          <ac:chgData name="Jenna May Balbini (1806008)" userId="S::1806008@student.uwtsd.ac.uk::732bef45-20b2-43ae-ba08-41931cec75ed" providerId="AD" clId="Web-{3103C2F6-9C8A-4D05-8B36-565D9B129ECF}" dt="2021-03-08T15:50:10.341" v="1588" actId="1076"/>
          <ac:spMkLst>
            <pc:docMk/>
            <pc:sldMk cId="3555852144" sldId="258"/>
            <ac:spMk id="20" creationId="{866B3F64-F74D-4BA9-A450-ACFBE8897D17}"/>
          </ac:spMkLst>
        </pc:spChg>
        <pc:spChg chg="add mod">
          <ac:chgData name="Jenna May Balbini (1806008)" userId="S::1806008@student.uwtsd.ac.uk::732bef45-20b2-43ae-ba08-41931cec75ed" providerId="AD" clId="Web-{3103C2F6-9C8A-4D05-8B36-565D9B129ECF}" dt="2021-03-08T15:40:04.873" v="1577" actId="1076"/>
          <ac:spMkLst>
            <pc:docMk/>
            <pc:sldMk cId="3555852144" sldId="258"/>
            <ac:spMk id="21" creationId="{47B1AFBA-8273-4602-9FFC-3524E1E31E3C}"/>
          </ac:spMkLst>
        </pc:spChg>
        <pc:spChg chg="add mod">
          <ac:chgData name="Jenna May Balbini (1806008)" userId="S::1806008@student.uwtsd.ac.uk::732bef45-20b2-43ae-ba08-41931cec75ed" providerId="AD" clId="Web-{3103C2F6-9C8A-4D05-8B36-565D9B129ECF}" dt="2021-03-08T15:40:14.420" v="1579" actId="1076"/>
          <ac:spMkLst>
            <pc:docMk/>
            <pc:sldMk cId="3555852144" sldId="258"/>
            <ac:spMk id="23" creationId="{F4A7D41B-9218-421D-8F83-4AB3E8E06FF5}"/>
          </ac:spMkLst>
        </pc:spChg>
        <pc:spChg chg="mod">
          <ac:chgData name="Jenna May Balbini (1806008)" userId="S::1806008@student.uwtsd.ac.uk::732bef45-20b2-43ae-ba08-41931cec75ed" providerId="AD" clId="Web-{3103C2F6-9C8A-4D05-8B36-565D9B129ECF}" dt="2021-03-08T15:14:16.088" v="1488" actId="14100"/>
          <ac:spMkLst>
            <pc:docMk/>
            <pc:sldMk cId="3555852144" sldId="258"/>
            <ac:spMk id="24" creationId="{DB32F122-8DB3-4078-A96F-8B1B2B75040C}"/>
          </ac:spMkLst>
        </pc:spChg>
        <pc:spChg chg="mod">
          <ac:chgData name="Jenna May Balbini (1806008)" userId="S::1806008@student.uwtsd.ac.uk::732bef45-20b2-43ae-ba08-41931cec75ed" providerId="AD" clId="Web-{3103C2F6-9C8A-4D05-8B36-565D9B129ECF}" dt="2021-03-08T15:40:12.420" v="1578" actId="1076"/>
          <ac:spMkLst>
            <pc:docMk/>
            <pc:sldMk cId="3555852144" sldId="258"/>
            <ac:spMk id="25" creationId="{3A8E2037-15B3-4FC7-973E-8F1B863C2453}"/>
          </ac:spMkLst>
        </pc:spChg>
        <pc:spChg chg="del">
          <ac:chgData name="Jenna May Balbini (1806008)" userId="S::1806008@student.uwtsd.ac.uk::732bef45-20b2-43ae-ba08-41931cec75ed" providerId="AD" clId="Web-{3103C2F6-9C8A-4D05-8B36-565D9B129ECF}" dt="2021-03-08T14:51:15.090" v="1269"/>
          <ac:spMkLst>
            <pc:docMk/>
            <pc:sldMk cId="3555852144" sldId="258"/>
            <ac:spMk id="26" creationId="{B374CA35-78FE-404E-B6F1-E4B94A97949B}"/>
          </ac:spMkLst>
        </pc:spChg>
        <pc:spChg chg="mod">
          <ac:chgData name="Jenna May Balbini (1806008)" userId="S::1806008@student.uwtsd.ac.uk::732bef45-20b2-43ae-ba08-41931cec75ed" providerId="AD" clId="Web-{3103C2F6-9C8A-4D05-8B36-565D9B129ECF}" dt="2021-03-08T15:50:10.373" v="1589" actId="1076"/>
          <ac:spMkLst>
            <pc:docMk/>
            <pc:sldMk cId="3555852144" sldId="258"/>
            <ac:spMk id="27" creationId="{AB8ED98A-1881-40EA-8DDF-E5494C4D4886}"/>
          </ac:spMkLst>
        </pc:spChg>
        <pc:spChg chg="del mod">
          <ac:chgData name="Jenna May Balbini (1806008)" userId="S::1806008@student.uwtsd.ac.uk::732bef45-20b2-43ae-ba08-41931cec75ed" providerId="AD" clId="Web-{3103C2F6-9C8A-4D05-8B36-565D9B129ECF}" dt="2021-03-08T14:51:13.871" v="1267"/>
          <ac:spMkLst>
            <pc:docMk/>
            <pc:sldMk cId="3555852144" sldId="258"/>
            <ac:spMk id="28" creationId="{FD048B1B-A53A-40F3-A3C6-8CFDE3105BFF}"/>
          </ac:spMkLst>
        </pc:spChg>
        <pc:spChg chg="del mod">
          <ac:chgData name="Jenna May Balbini (1806008)" userId="S::1806008@student.uwtsd.ac.uk::732bef45-20b2-43ae-ba08-41931cec75ed" providerId="AD" clId="Web-{3103C2F6-9C8A-4D05-8B36-565D9B129ECF}" dt="2021-03-08T14:51:13.855" v="1265"/>
          <ac:spMkLst>
            <pc:docMk/>
            <pc:sldMk cId="3555852144" sldId="258"/>
            <ac:spMk id="29" creationId="{B264BAA8-AA9B-429D-8DA0-1280102DE1F7}"/>
          </ac:spMkLst>
        </pc:spChg>
        <pc:spChg chg="add mod">
          <ac:chgData name="Jenna May Balbini (1806008)" userId="S::1806008@student.uwtsd.ac.uk::732bef45-20b2-43ae-ba08-41931cec75ed" providerId="AD" clId="Web-{3103C2F6-9C8A-4D05-8B36-565D9B129ECF}" dt="2021-03-08T15:14:22.291" v="1490" actId="1076"/>
          <ac:spMkLst>
            <pc:docMk/>
            <pc:sldMk cId="3555852144" sldId="258"/>
            <ac:spMk id="30" creationId="{EF623F50-006B-4B7A-843C-5E77B1DAFB36}"/>
          </ac:spMkLst>
        </pc:spChg>
        <pc:spChg chg="del mod">
          <ac:chgData name="Jenna May Balbini (1806008)" userId="S::1806008@student.uwtsd.ac.uk::732bef45-20b2-43ae-ba08-41931cec75ed" providerId="AD" clId="Web-{3103C2F6-9C8A-4D05-8B36-565D9B129ECF}" dt="2021-03-08T14:51:13.855" v="1264"/>
          <ac:spMkLst>
            <pc:docMk/>
            <pc:sldMk cId="3555852144" sldId="258"/>
            <ac:spMk id="31" creationId="{EF11D73F-22A3-40E0-BE12-1490BAE1D195}"/>
          </ac:spMkLst>
        </pc:spChg>
        <pc:spChg chg="add del mod">
          <ac:chgData name="Jenna May Balbini (1806008)" userId="S::1806008@student.uwtsd.ac.uk::732bef45-20b2-43ae-ba08-41931cec75ed" providerId="AD" clId="Web-{3103C2F6-9C8A-4D05-8B36-565D9B129ECF}" dt="2021-03-08T14:49:03.730" v="1239"/>
          <ac:spMkLst>
            <pc:docMk/>
            <pc:sldMk cId="3555852144" sldId="258"/>
            <ac:spMk id="33" creationId="{3D7643D7-2571-4533-955B-B752C0A76872}"/>
          </ac:spMkLst>
        </pc:spChg>
        <pc:spChg chg="add mod">
          <ac:chgData name="Jenna May Balbini (1806008)" userId="S::1806008@student.uwtsd.ac.uk::732bef45-20b2-43ae-ba08-41931cec75ed" providerId="AD" clId="Web-{3103C2F6-9C8A-4D05-8B36-565D9B129ECF}" dt="2021-03-08T15:39:05.311" v="1575" actId="1076"/>
          <ac:spMkLst>
            <pc:docMk/>
            <pc:sldMk cId="3555852144" sldId="258"/>
            <ac:spMk id="34" creationId="{69E9C3A2-F1EB-4E27-A915-3CBAF833537E}"/>
          </ac:spMkLst>
        </pc:spChg>
        <pc:picChg chg="add mod">
          <ac:chgData name="Jenna May Balbini (1806008)" userId="S::1806008@student.uwtsd.ac.uk::732bef45-20b2-43ae-ba08-41931cec75ed" providerId="AD" clId="Web-{3103C2F6-9C8A-4D05-8B36-565D9B129ECF}" dt="2021-03-08T15:39:02.077" v="1574" actId="1076"/>
          <ac:picMkLst>
            <pc:docMk/>
            <pc:sldMk cId="3555852144" sldId="258"/>
            <ac:picMk id="2" creationId="{3F9182F9-5003-46B0-9532-D47CF37B4545}"/>
          </ac:picMkLst>
        </pc:picChg>
        <pc:picChg chg="mod">
          <ac:chgData name="Jenna May Balbini (1806008)" userId="S::1806008@student.uwtsd.ac.uk::732bef45-20b2-43ae-ba08-41931cec75ed" providerId="AD" clId="Web-{3103C2F6-9C8A-4D05-8B36-565D9B129ECF}" dt="2021-03-08T15:14:59.541" v="1496" actId="1076"/>
          <ac:picMkLst>
            <pc:docMk/>
            <pc:sldMk cId="3555852144" sldId="258"/>
            <ac:picMk id="12" creationId="{6B818C8B-457B-45FB-8CA2-AA1468B1A68B}"/>
          </ac:picMkLst>
        </pc:picChg>
        <pc:picChg chg="del mod">
          <ac:chgData name="Jenna May Balbini (1806008)" userId="S::1806008@student.uwtsd.ac.uk::732bef45-20b2-43ae-ba08-41931cec75ed" providerId="AD" clId="Web-{3103C2F6-9C8A-4D05-8B36-565D9B129ECF}" dt="2021-03-08T14:50:26.136" v="1248"/>
          <ac:picMkLst>
            <pc:docMk/>
            <pc:sldMk cId="3555852144" sldId="258"/>
            <ac:picMk id="16" creationId="{A4C10937-C7BA-4B1F-BA97-4A14B139E3D7}"/>
          </ac:picMkLst>
        </pc:picChg>
        <pc:picChg chg="del mod">
          <ac:chgData name="Jenna May Balbini (1806008)" userId="S::1806008@student.uwtsd.ac.uk::732bef45-20b2-43ae-ba08-41931cec75ed" providerId="AD" clId="Web-{3103C2F6-9C8A-4D05-8B36-565D9B129ECF}" dt="2021-03-08T14:50:55.715" v="1259"/>
          <ac:picMkLst>
            <pc:docMk/>
            <pc:sldMk cId="3555852144" sldId="258"/>
            <ac:picMk id="22" creationId="{69FA871F-CC4B-488D-B7FD-0F8FAD4505F9}"/>
          </ac:picMkLst>
        </pc:picChg>
        <pc:picChg chg="mod">
          <ac:chgData name="Jenna May Balbini (1806008)" userId="S::1806008@student.uwtsd.ac.uk::732bef45-20b2-43ae-ba08-41931cec75ed" providerId="AD" clId="Web-{3103C2F6-9C8A-4D05-8B36-565D9B129ECF}" dt="2021-03-08T15:40:24.623" v="1582" actId="1076"/>
          <ac:picMkLst>
            <pc:docMk/>
            <pc:sldMk cId="3555852144" sldId="258"/>
            <ac:picMk id="32" creationId="{5821E818-B209-48F0-AA38-1A9665317425}"/>
          </ac:picMkLst>
        </pc:picChg>
      </pc:sldChg>
      <pc:sldChg chg="addSp delSp modSp">
        <pc:chgData name="Jenna May Balbini (1806008)" userId="S::1806008@student.uwtsd.ac.uk::732bef45-20b2-43ae-ba08-41931cec75ed" providerId="AD" clId="Web-{3103C2F6-9C8A-4D05-8B36-565D9B129ECF}" dt="2021-03-08T15:04:45.838" v="1457" actId="1076"/>
        <pc:sldMkLst>
          <pc:docMk/>
          <pc:sldMk cId="1179856757" sldId="271"/>
        </pc:sldMkLst>
        <pc:spChg chg="add mod">
          <ac:chgData name="Jenna May Balbini (1806008)" userId="S::1806008@student.uwtsd.ac.uk::732bef45-20b2-43ae-ba08-41931cec75ed" providerId="AD" clId="Web-{3103C2F6-9C8A-4D05-8B36-565D9B129ECF}" dt="2021-03-08T15:04:45.838" v="1457" actId="1076"/>
          <ac:spMkLst>
            <pc:docMk/>
            <pc:sldMk cId="1179856757" sldId="271"/>
            <ac:spMk id="3" creationId="{2936DEE7-8E5F-4A70-A736-A26AAB2E9B8A}"/>
          </ac:spMkLst>
        </pc:spChg>
        <pc:spChg chg="del">
          <ac:chgData name="Jenna May Balbini (1806008)" userId="S::1806008@student.uwtsd.ac.uk::732bef45-20b2-43ae-ba08-41931cec75ed" providerId="AD" clId="Web-{3103C2F6-9C8A-4D05-8B36-565D9B129ECF}" dt="2021-03-08T15:03:42.026" v="1449"/>
          <ac:spMkLst>
            <pc:docMk/>
            <pc:sldMk cId="1179856757" sldId="271"/>
            <ac:spMk id="22" creationId="{B0F0DB6A-4C11-4FF7-B336-BD7527BA8E0D}"/>
          </ac:spMkLst>
        </pc:spChg>
        <pc:spChg chg="mod">
          <ac:chgData name="Jenna May Balbini (1806008)" userId="S::1806008@student.uwtsd.ac.uk::732bef45-20b2-43ae-ba08-41931cec75ed" providerId="AD" clId="Web-{3103C2F6-9C8A-4D05-8B36-565D9B129ECF}" dt="2021-03-08T14:32:46.544" v="854" actId="20577"/>
          <ac:spMkLst>
            <pc:docMk/>
            <pc:sldMk cId="1179856757" sldId="271"/>
            <ac:spMk id="29" creationId="{C388C95C-B063-4077-97F4-4A9850E82ABB}"/>
          </ac:spMkLst>
        </pc:spChg>
        <pc:picChg chg="add mod modCrop">
          <ac:chgData name="Jenna May Balbini (1806008)" userId="S::1806008@student.uwtsd.ac.uk::732bef45-20b2-43ae-ba08-41931cec75ed" providerId="AD" clId="Web-{3103C2F6-9C8A-4D05-8B36-565D9B129ECF}" dt="2021-03-08T15:04:31.995" v="1455" actId="1076"/>
          <ac:picMkLst>
            <pc:docMk/>
            <pc:sldMk cId="1179856757" sldId="271"/>
            <ac:picMk id="2" creationId="{B55CAE9D-BDA0-4495-B4B2-2151C9E0CFA4}"/>
          </ac:picMkLst>
        </pc:picChg>
        <pc:picChg chg="del">
          <ac:chgData name="Jenna May Balbini (1806008)" userId="S::1806008@student.uwtsd.ac.uk::732bef45-20b2-43ae-ba08-41931cec75ed" providerId="AD" clId="Web-{3103C2F6-9C8A-4D05-8B36-565D9B129ECF}" dt="2021-03-08T15:01:52.964" v="1419"/>
          <ac:picMkLst>
            <pc:docMk/>
            <pc:sldMk cId="1179856757" sldId="271"/>
            <ac:picMk id="21" creationId="{A2865CE6-720F-4849-8BCD-A902D378DF78}"/>
          </ac:picMkLst>
        </pc:picChg>
      </pc:sldChg>
      <pc:sldChg chg="addSp delSp modSp new">
        <pc:chgData name="Jenna May Balbini (1806008)" userId="S::1806008@student.uwtsd.ac.uk::732bef45-20b2-43ae-ba08-41931cec75ed" providerId="AD" clId="Web-{3103C2F6-9C8A-4D05-8B36-565D9B129ECF}" dt="2021-03-08T16:22:57.019" v="1592" actId="1076"/>
        <pc:sldMkLst>
          <pc:docMk/>
          <pc:sldMk cId="3705780877" sldId="279"/>
        </pc:sldMkLst>
        <pc:spChg chg="del">
          <ac:chgData name="Jenna May Balbini (1806008)" userId="S::1806008@student.uwtsd.ac.uk::732bef45-20b2-43ae-ba08-41931cec75ed" providerId="AD" clId="Web-{3103C2F6-9C8A-4D05-8B36-565D9B129ECF}" dt="2021-03-08T14:24:54.732" v="445"/>
          <ac:spMkLst>
            <pc:docMk/>
            <pc:sldMk cId="3705780877" sldId="279"/>
            <ac:spMk id="2" creationId="{FE46E39F-8E30-4B60-9FB5-B41EDAA911CD}"/>
          </ac:spMkLst>
        </pc:spChg>
        <pc:spChg chg="del">
          <ac:chgData name="Jenna May Balbini (1806008)" userId="S::1806008@student.uwtsd.ac.uk::732bef45-20b2-43ae-ba08-41931cec75ed" providerId="AD" clId="Web-{3103C2F6-9C8A-4D05-8B36-565D9B129ECF}" dt="2021-03-08T14:24:55.592" v="446"/>
          <ac:spMkLst>
            <pc:docMk/>
            <pc:sldMk cId="3705780877" sldId="279"/>
            <ac:spMk id="3" creationId="{913B6295-49E9-4C8E-86C7-532C0C994536}"/>
          </ac:spMkLst>
        </pc:spChg>
        <pc:spChg chg="add mod">
          <ac:chgData name="Jenna May Balbini (1806008)" userId="S::1806008@student.uwtsd.ac.uk::732bef45-20b2-43ae-ba08-41931cec75ed" providerId="AD" clId="Web-{3103C2F6-9C8A-4D05-8B36-565D9B129ECF}" dt="2021-03-08T14:48:18.074" v="1225" actId="20577"/>
          <ac:spMkLst>
            <pc:docMk/>
            <pc:sldMk cId="3705780877" sldId="279"/>
            <ac:spMk id="5" creationId="{F743C410-938F-4158-884F-399AD969FEEC}"/>
          </ac:spMkLst>
        </pc:spChg>
        <pc:spChg chg="add mod">
          <ac:chgData name="Jenna May Balbini (1806008)" userId="S::1806008@student.uwtsd.ac.uk::732bef45-20b2-43ae-ba08-41931cec75ed" providerId="AD" clId="Web-{3103C2F6-9C8A-4D05-8B36-565D9B129ECF}" dt="2021-03-08T15:30:11.201" v="1570" actId="1076"/>
          <ac:spMkLst>
            <pc:docMk/>
            <pc:sldMk cId="3705780877" sldId="279"/>
            <ac:spMk id="7" creationId="{91C01B9E-9BCE-4065-A1E5-8B496CCCA546}"/>
          </ac:spMkLst>
        </pc:spChg>
        <pc:spChg chg="add mod">
          <ac:chgData name="Jenna May Balbini (1806008)" userId="S::1806008@student.uwtsd.ac.uk::732bef45-20b2-43ae-ba08-41931cec75ed" providerId="AD" clId="Web-{3103C2F6-9C8A-4D05-8B36-565D9B129ECF}" dt="2021-03-08T15:30:13.795" v="1571" actId="1076"/>
          <ac:spMkLst>
            <pc:docMk/>
            <pc:sldMk cId="3705780877" sldId="279"/>
            <ac:spMk id="9" creationId="{B47737EE-EEBB-46B0-A177-465780A23872}"/>
          </ac:spMkLst>
        </pc:spChg>
        <pc:spChg chg="add mod">
          <ac:chgData name="Jenna May Balbini (1806008)" userId="S::1806008@student.uwtsd.ac.uk::732bef45-20b2-43ae-ba08-41931cec75ed" providerId="AD" clId="Web-{3103C2F6-9C8A-4D05-8B36-565D9B129ECF}" dt="2021-03-08T15:30:02.545" v="1567" actId="1076"/>
          <ac:spMkLst>
            <pc:docMk/>
            <pc:sldMk cId="3705780877" sldId="279"/>
            <ac:spMk id="10" creationId="{EAA54F05-B2FA-462D-86AA-96EA032DDD33}"/>
          </ac:spMkLst>
        </pc:spChg>
        <pc:spChg chg="add mod">
          <ac:chgData name="Jenna May Balbini (1806008)" userId="S::1806008@student.uwtsd.ac.uk::732bef45-20b2-43ae-ba08-41931cec75ed" providerId="AD" clId="Web-{3103C2F6-9C8A-4D05-8B36-565D9B129ECF}" dt="2021-03-08T15:30:05.201" v="1568" actId="1076"/>
          <ac:spMkLst>
            <pc:docMk/>
            <pc:sldMk cId="3705780877" sldId="279"/>
            <ac:spMk id="12" creationId="{B3128BD6-5817-4DF7-836D-D8B74111478A}"/>
          </ac:spMkLst>
        </pc:spChg>
        <pc:spChg chg="add mod">
          <ac:chgData name="Jenna May Balbini (1806008)" userId="S::1806008@student.uwtsd.ac.uk::732bef45-20b2-43ae-ba08-41931cec75ed" providerId="AD" clId="Web-{3103C2F6-9C8A-4D05-8B36-565D9B129ECF}" dt="2021-03-08T16:22:57.019" v="1592" actId="1076"/>
          <ac:spMkLst>
            <pc:docMk/>
            <pc:sldMk cId="3705780877" sldId="279"/>
            <ac:spMk id="15" creationId="{153880A3-5559-46F4-A433-2FFB416CBAA8}"/>
          </ac:spMkLst>
        </pc:spChg>
        <pc:spChg chg="add del mod">
          <ac:chgData name="Jenna May Balbini (1806008)" userId="S::1806008@student.uwtsd.ac.uk::732bef45-20b2-43ae-ba08-41931cec75ed" providerId="AD" clId="Web-{3103C2F6-9C8A-4D05-8B36-565D9B129ECF}" dt="2021-03-08T14:48:30.590" v="1227"/>
          <ac:spMkLst>
            <pc:docMk/>
            <pc:sldMk cId="3705780877" sldId="279"/>
            <ac:spMk id="15" creationId="{749D22CC-34A6-430B-AD5A-2321F7726A1B}"/>
          </ac:spMkLst>
        </pc:spChg>
        <pc:spChg chg="add del mod">
          <ac:chgData name="Jenna May Balbini (1806008)" userId="S::1806008@student.uwtsd.ac.uk::732bef45-20b2-43ae-ba08-41931cec75ed" providerId="AD" clId="Web-{3103C2F6-9C8A-4D05-8B36-565D9B129ECF}" dt="2021-03-08T14:48:31.887" v="1228"/>
          <ac:spMkLst>
            <pc:docMk/>
            <pc:sldMk cId="3705780877" sldId="279"/>
            <ac:spMk id="16" creationId="{876FE32F-64FC-40F6-964A-E70C3F0FA3E0}"/>
          </ac:spMkLst>
        </pc:spChg>
        <pc:spChg chg="add mod">
          <ac:chgData name="Jenna May Balbini (1806008)" userId="S::1806008@student.uwtsd.ac.uk::732bef45-20b2-43ae-ba08-41931cec75ed" providerId="AD" clId="Web-{3103C2F6-9C8A-4D05-8B36-565D9B129ECF}" dt="2021-03-08T15:50:30.310" v="1590" actId="20577"/>
          <ac:spMkLst>
            <pc:docMk/>
            <pc:sldMk cId="3705780877" sldId="279"/>
            <ac:spMk id="18" creationId="{7A285A2C-DB33-4CFB-B84F-30F315472381}"/>
          </ac:spMkLst>
        </pc:spChg>
        <pc:spChg chg="add mod">
          <ac:chgData name="Jenna May Balbini (1806008)" userId="S::1806008@student.uwtsd.ac.uk::732bef45-20b2-43ae-ba08-41931cec75ed" providerId="AD" clId="Web-{3103C2F6-9C8A-4D05-8B36-565D9B129ECF}" dt="2021-03-08T15:29:46.983" v="1564" actId="1076"/>
          <ac:spMkLst>
            <pc:docMk/>
            <pc:sldMk cId="3705780877" sldId="279"/>
            <ac:spMk id="19" creationId="{5301CFE0-DB37-4A1E-9F1B-7D76A444DFD3}"/>
          </ac:spMkLst>
        </pc:spChg>
        <pc:spChg chg="add mod">
          <ac:chgData name="Jenna May Balbini (1806008)" userId="S::1806008@student.uwtsd.ac.uk::732bef45-20b2-43ae-ba08-41931cec75ed" providerId="AD" clId="Web-{3103C2F6-9C8A-4D05-8B36-565D9B129ECF}" dt="2021-03-08T15:26:49.072" v="1543" actId="1076"/>
          <ac:spMkLst>
            <pc:docMk/>
            <pc:sldMk cId="3705780877" sldId="279"/>
            <ac:spMk id="22" creationId="{474C0D9E-3D8C-48EF-A554-FE718D9EA266}"/>
          </ac:spMkLst>
        </pc:spChg>
        <pc:spChg chg="add del mod">
          <ac:chgData name="Jenna May Balbini (1806008)" userId="S::1806008@student.uwtsd.ac.uk::732bef45-20b2-43ae-ba08-41931cec75ed" providerId="AD" clId="Web-{3103C2F6-9C8A-4D05-8B36-565D9B129ECF}" dt="2021-03-08T15:06:01.151" v="1459"/>
          <ac:spMkLst>
            <pc:docMk/>
            <pc:sldMk cId="3705780877" sldId="279"/>
            <ac:spMk id="23" creationId="{A3239E88-4F3B-4961-AF6D-5ADD34F997F3}"/>
          </ac:spMkLst>
        </pc:spChg>
        <pc:spChg chg="add del mod">
          <ac:chgData name="Jenna May Balbini (1806008)" userId="S::1806008@student.uwtsd.ac.uk::732bef45-20b2-43ae-ba08-41931cec75ed" providerId="AD" clId="Web-{3103C2F6-9C8A-4D05-8B36-565D9B129ECF}" dt="2021-03-08T14:48:40.418" v="1231"/>
          <ac:spMkLst>
            <pc:docMk/>
            <pc:sldMk cId="3705780877" sldId="279"/>
            <ac:spMk id="25" creationId="{B0D896F0-E14E-431E-9BD7-602BA3163376}"/>
          </ac:spMkLst>
        </pc:spChg>
        <pc:spChg chg="add del mod">
          <ac:chgData name="Jenna May Balbini (1806008)" userId="S::1806008@student.uwtsd.ac.uk::732bef45-20b2-43ae-ba08-41931cec75ed" providerId="AD" clId="Web-{3103C2F6-9C8A-4D05-8B36-565D9B129ECF}" dt="2021-03-08T15:24:51.682" v="1528"/>
          <ac:spMkLst>
            <pc:docMk/>
            <pc:sldMk cId="3705780877" sldId="279"/>
            <ac:spMk id="27" creationId="{192B5445-C452-4A2D-8FC3-73984ACE9C3B}"/>
          </ac:spMkLst>
        </pc:spChg>
        <pc:spChg chg="add del mod">
          <ac:chgData name="Jenna May Balbini (1806008)" userId="S::1806008@student.uwtsd.ac.uk::732bef45-20b2-43ae-ba08-41931cec75ed" providerId="AD" clId="Web-{3103C2F6-9C8A-4D05-8B36-565D9B129ECF}" dt="2021-03-08T14:48:57.980" v="1237"/>
          <ac:spMkLst>
            <pc:docMk/>
            <pc:sldMk cId="3705780877" sldId="279"/>
            <ac:spMk id="29" creationId="{25A4F1F5-C9F1-42E5-91E3-2F65E4EF88CC}"/>
          </ac:spMkLst>
        </pc:spChg>
        <pc:spChg chg="add del mod">
          <ac:chgData name="Jenna May Balbini (1806008)" userId="S::1806008@student.uwtsd.ac.uk::732bef45-20b2-43ae-ba08-41931cec75ed" providerId="AD" clId="Web-{3103C2F6-9C8A-4D05-8B36-565D9B129ECF}" dt="2021-03-08T15:24:50.713" v="1527"/>
          <ac:spMkLst>
            <pc:docMk/>
            <pc:sldMk cId="3705780877" sldId="279"/>
            <ac:spMk id="31" creationId="{C57D441B-BA9E-48D1-A712-5DDF45610D44}"/>
          </ac:spMkLst>
        </pc:spChg>
        <pc:spChg chg="add mod">
          <ac:chgData name="Jenna May Balbini (1806008)" userId="S::1806008@student.uwtsd.ac.uk::732bef45-20b2-43ae-ba08-41931cec75ed" providerId="AD" clId="Web-{3103C2F6-9C8A-4D05-8B36-565D9B129ECF}" dt="2021-03-08T15:30:25.061" v="1573" actId="20577"/>
          <ac:spMkLst>
            <pc:docMk/>
            <pc:sldMk cId="3705780877" sldId="279"/>
            <ac:spMk id="33" creationId="{2821E360-0FA9-47D9-B9CF-9B5D87907595}"/>
          </ac:spMkLst>
        </pc:spChg>
        <pc:spChg chg="add mod">
          <ac:chgData name="Jenna May Balbini (1806008)" userId="S::1806008@student.uwtsd.ac.uk::732bef45-20b2-43ae-ba08-41931cec75ed" providerId="AD" clId="Web-{3103C2F6-9C8A-4D05-8B36-565D9B129ECF}" dt="2021-03-08T15:27:09.369" v="1563" actId="1076"/>
          <ac:spMkLst>
            <pc:docMk/>
            <pc:sldMk cId="3705780877" sldId="279"/>
            <ac:spMk id="37" creationId="{F83C32F4-13D5-461D-81C3-A88117E6F2AE}"/>
          </ac:spMkLst>
        </pc:spChg>
        <pc:picChg chg="add del mod">
          <ac:chgData name="Jenna May Balbini (1806008)" userId="S::1806008@student.uwtsd.ac.uk::732bef45-20b2-43ae-ba08-41931cec75ed" providerId="AD" clId="Web-{3103C2F6-9C8A-4D05-8B36-565D9B129ECF}" dt="2021-03-08T14:26:44.998" v="547"/>
          <ac:picMkLst>
            <pc:docMk/>
            <pc:sldMk cId="3705780877" sldId="279"/>
            <ac:picMk id="6" creationId="{FC003C0E-423B-4EE8-AFA7-45DA5219E1FA}"/>
          </ac:picMkLst>
        </pc:picChg>
        <pc:picChg chg="add del mod ord">
          <ac:chgData name="Jenna May Balbini (1806008)" userId="S::1806008@student.uwtsd.ac.uk::732bef45-20b2-43ae-ba08-41931cec75ed" providerId="AD" clId="Web-{3103C2F6-9C8A-4D05-8B36-565D9B129ECF}" dt="2021-03-08T14:29:10.201" v="728"/>
          <ac:picMkLst>
            <pc:docMk/>
            <pc:sldMk cId="3705780877" sldId="279"/>
            <ac:picMk id="11" creationId="{1DDEAEB3-670E-4789-9458-F94648D5A14C}"/>
          </ac:picMkLst>
        </pc:picChg>
        <pc:picChg chg="add del mod">
          <ac:chgData name="Jenna May Balbini (1806008)" userId="S::1806008@student.uwtsd.ac.uk::732bef45-20b2-43ae-ba08-41931cec75ed" providerId="AD" clId="Web-{3103C2F6-9C8A-4D05-8B36-565D9B129ECF}" dt="2021-03-08T14:48:29.902" v="1226"/>
          <ac:picMkLst>
            <pc:docMk/>
            <pc:sldMk cId="3705780877" sldId="279"/>
            <ac:picMk id="13" creationId="{F2545120-7EE4-4480-97DE-AF8031B0250B}"/>
          </ac:picMkLst>
        </pc:picChg>
        <pc:picChg chg="add del mod">
          <ac:chgData name="Jenna May Balbini (1806008)" userId="S::1806008@student.uwtsd.ac.uk::732bef45-20b2-43ae-ba08-41931cec75ed" providerId="AD" clId="Web-{3103C2F6-9C8A-4D05-8B36-565D9B129ECF}" dt="2021-03-08T14:31:32.357" v="840"/>
          <ac:picMkLst>
            <pc:docMk/>
            <pc:sldMk cId="3705780877" sldId="279"/>
            <ac:picMk id="14" creationId="{1940B13F-125F-4D76-BFEF-AFDCCD0CF6FF}"/>
          </ac:picMkLst>
        </pc:picChg>
        <pc:picChg chg="add del mod">
          <ac:chgData name="Jenna May Balbini (1806008)" userId="S::1806008@student.uwtsd.ac.uk::732bef45-20b2-43ae-ba08-41931cec75ed" providerId="AD" clId="Web-{3103C2F6-9C8A-4D05-8B36-565D9B129ECF}" dt="2021-03-08T14:35:21.731" v="896"/>
          <ac:picMkLst>
            <pc:docMk/>
            <pc:sldMk cId="3705780877" sldId="279"/>
            <ac:picMk id="17" creationId="{0E18C45D-0A71-4D68-AB02-810AB441DCF2}"/>
          </ac:picMkLst>
        </pc:picChg>
        <pc:picChg chg="add del mod">
          <ac:chgData name="Jenna May Balbini (1806008)" userId="S::1806008@student.uwtsd.ac.uk::732bef45-20b2-43ae-ba08-41931cec75ed" providerId="AD" clId="Web-{3103C2F6-9C8A-4D05-8B36-565D9B129ECF}" dt="2021-03-08T14:36:37.591" v="910"/>
          <ac:picMkLst>
            <pc:docMk/>
            <pc:sldMk cId="3705780877" sldId="279"/>
            <ac:picMk id="20" creationId="{B1359B65-89B9-4107-B445-5E8EABC5D5BB}"/>
          </ac:picMkLst>
        </pc:picChg>
        <pc:picChg chg="add del mod">
          <ac:chgData name="Jenna May Balbini (1806008)" userId="S::1806008@student.uwtsd.ac.uk::732bef45-20b2-43ae-ba08-41931cec75ed" providerId="AD" clId="Web-{3103C2F6-9C8A-4D05-8B36-565D9B129ECF}" dt="2021-03-08T14:36:51.294" v="913"/>
          <ac:picMkLst>
            <pc:docMk/>
            <pc:sldMk cId="3705780877" sldId="279"/>
            <ac:picMk id="21" creationId="{1A146807-BBE6-406C-8ACD-091BCD9BB588}"/>
          </ac:picMkLst>
        </pc:picChg>
        <pc:picChg chg="add mod">
          <ac:chgData name="Jenna May Balbini (1806008)" userId="S::1806008@student.uwtsd.ac.uk::732bef45-20b2-43ae-ba08-41931cec75ed" providerId="AD" clId="Web-{3103C2F6-9C8A-4D05-8B36-565D9B129ECF}" dt="2021-03-08T14:51:06.261" v="1263" actId="1076"/>
          <ac:picMkLst>
            <pc:docMk/>
            <pc:sldMk cId="3705780877" sldId="279"/>
            <ac:picMk id="34" creationId="{5588C8CF-797D-4DDF-9B64-DB68CA39F221}"/>
          </ac:picMkLst>
        </pc:picChg>
        <pc:picChg chg="add mod">
          <ac:chgData name="Jenna May Balbini (1806008)" userId="S::1806008@student.uwtsd.ac.uk::732bef45-20b2-43ae-ba08-41931cec75ed" providerId="AD" clId="Web-{3103C2F6-9C8A-4D05-8B36-565D9B129ECF}" dt="2021-03-08T14:51:02.996" v="1262" actId="688"/>
          <ac:picMkLst>
            <pc:docMk/>
            <pc:sldMk cId="3705780877" sldId="279"/>
            <ac:picMk id="35" creationId="{842ADB15-77D2-4572-AFC8-8D734F0C9C88}"/>
          </ac:picMkLst>
        </pc:picChg>
        <pc:picChg chg="add mod">
          <ac:chgData name="Jenna May Balbini (1806008)" userId="S::1806008@student.uwtsd.ac.uk::732bef45-20b2-43ae-ba08-41931cec75ed" providerId="AD" clId="Web-{3103C2F6-9C8A-4D05-8B36-565D9B129ECF}" dt="2021-03-08T15:25:38.213" v="1537" actId="1076"/>
          <ac:picMkLst>
            <pc:docMk/>
            <pc:sldMk cId="3705780877" sldId="279"/>
            <ac:picMk id="36" creationId="{1DF3B33A-4B60-4130-86ED-D999514A70FE}"/>
          </ac:picMkLst>
        </pc:picChg>
      </pc:sldChg>
    </pc:docChg>
  </pc:docChgLst>
  <pc:docChgLst>
    <pc:chgData name="Jenna May Balbini (1806008)" userId="S::1806008@student.uwtsd.ac.uk::732bef45-20b2-43ae-ba08-41931cec75ed" providerId="AD" clId="Web-{2FC1978E-D246-41A4-8366-CBBDB2B2C5B4}"/>
    <pc:docChg chg="modSld">
      <pc:chgData name="Jenna May Balbini (1806008)" userId="S::1806008@student.uwtsd.ac.uk::732bef45-20b2-43ae-ba08-41931cec75ed" providerId="AD" clId="Web-{2FC1978E-D246-41A4-8366-CBBDB2B2C5B4}" dt="2021-03-01T20:01:10.143" v="239" actId="14100"/>
      <pc:docMkLst>
        <pc:docMk/>
      </pc:docMkLst>
      <pc:sldChg chg="addSp delSp modSp">
        <pc:chgData name="Jenna May Balbini (1806008)" userId="S::1806008@student.uwtsd.ac.uk::732bef45-20b2-43ae-ba08-41931cec75ed" providerId="AD" clId="Web-{2FC1978E-D246-41A4-8366-CBBDB2B2C5B4}" dt="2021-03-01T20:01:10.143" v="239" actId="14100"/>
        <pc:sldMkLst>
          <pc:docMk/>
          <pc:sldMk cId="3555852144" sldId="258"/>
        </pc:sldMkLst>
        <pc:spChg chg="mod">
          <ac:chgData name="Jenna May Balbini (1806008)" userId="S::1806008@student.uwtsd.ac.uk::732bef45-20b2-43ae-ba08-41931cec75ed" providerId="AD" clId="Web-{2FC1978E-D246-41A4-8366-CBBDB2B2C5B4}" dt="2021-03-01T19:58:45.813" v="132" actId="20577"/>
          <ac:spMkLst>
            <pc:docMk/>
            <pc:sldMk cId="3555852144" sldId="258"/>
            <ac:spMk id="3" creationId="{DD6819DD-84FA-4987-A890-33542EFF2243}"/>
          </ac:spMkLst>
        </pc:spChg>
        <pc:spChg chg="mod">
          <ac:chgData name="Jenna May Balbini (1806008)" userId="S::1806008@student.uwtsd.ac.uk::732bef45-20b2-43ae-ba08-41931cec75ed" providerId="AD" clId="Web-{2FC1978E-D246-41A4-8366-CBBDB2B2C5B4}" dt="2021-03-01T19:58:37.609" v="129" actId="20577"/>
          <ac:spMkLst>
            <pc:docMk/>
            <pc:sldMk cId="3555852144" sldId="258"/>
            <ac:spMk id="7" creationId="{B89EF903-4A27-4F85-913F-5AC38E6CBBC7}"/>
          </ac:spMkLst>
        </pc:spChg>
        <pc:spChg chg="mod">
          <ac:chgData name="Jenna May Balbini (1806008)" userId="S::1806008@student.uwtsd.ac.uk::732bef45-20b2-43ae-ba08-41931cec75ed" providerId="AD" clId="Web-{2FC1978E-D246-41A4-8366-CBBDB2B2C5B4}" dt="2021-03-01T19:56:00.904" v="62" actId="20577"/>
          <ac:spMkLst>
            <pc:docMk/>
            <pc:sldMk cId="3555852144" sldId="258"/>
            <ac:spMk id="16" creationId="{5F8DE1C0-49E9-4271-BCB3-FD03A1F1627C}"/>
          </ac:spMkLst>
        </pc:spChg>
        <pc:spChg chg="mod">
          <ac:chgData name="Jenna May Balbini (1806008)" userId="S::1806008@student.uwtsd.ac.uk::732bef45-20b2-43ae-ba08-41931cec75ed" providerId="AD" clId="Web-{2FC1978E-D246-41A4-8366-CBBDB2B2C5B4}" dt="2021-03-01T20:01:10.143" v="239" actId="14100"/>
          <ac:spMkLst>
            <pc:docMk/>
            <pc:sldMk cId="3555852144" sldId="258"/>
            <ac:spMk id="17" creationId="{CE4B0EF1-F554-4AB1-8776-A5B260D94915}"/>
          </ac:spMkLst>
        </pc:spChg>
        <pc:picChg chg="add del mod">
          <ac:chgData name="Jenna May Balbini (1806008)" userId="S::1806008@student.uwtsd.ac.uk::732bef45-20b2-43ae-ba08-41931cec75ed" providerId="AD" clId="Web-{2FC1978E-D246-41A4-8366-CBBDB2B2C5B4}" dt="2021-03-01T19:46:53.708" v="48"/>
          <ac:picMkLst>
            <pc:docMk/>
            <pc:sldMk cId="3555852144" sldId="258"/>
            <ac:picMk id="5" creationId="{1A495D65-3B49-4AE0-A035-DE5C4CBC38DC}"/>
          </ac:picMkLst>
        </pc:picChg>
        <pc:picChg chg="add mod">
          <ac:chgData name="Jenna May Balbini (1806008)" userId="S::1806008@student.uwtsd.ac.uk::732bef45-20b2-43ae-ba08-41931cec75ed" providerId="AD" clId="Web-{2FC1978E-D246-41A4-8366-CBBDB2B2C5B4}" dt="2021-03-01T19:52:45.244" v="52" actId="1076"/>
          <ac:picMkLst>
            <pc:docMk/>
            <pc:sldMk cId="3555852144" sldId="258"/>
            <ac:picMk id="6" creationId="{030A1E40-7F3B-4AF2-B228-6A99DC8C18A7}"/>
          </ac:picMkLst>
        </pc:picChg>
      </pc:sldChg>
      <pc:sldChg chg="modSp">
        <pc:chgData name="Jenna May Balbini (1806008)" userId="S::1806008@student.uwtsd.ac.uk::732bef45-20b2-43ae-ba08-41931cec75ed" providerId="AD" clId="Web-{2FC1978E-D246-41A4-8366-CBBDB2B2C5B4}" dt="2021-03-01T19:44:27.424" v="45" actId="20577"/>
        <pc:sldMkLst>
          <pc:docMk/>
          <pc:sldMk cId="1179856757" sldId="271"/>
        </pc:sldMkLst>
        <pc:spChg chg="mod">
          <ac:chgData name="Jenna May Balbini (1806008)" userId="S::1806008@student.uwtsd.ac.uk::732bef45-20b2-43ae-ba08-41931cec75ed" providerId="AD" clId="Web-{2FC1978E-D246-41A4-8366-CBBDB2B2C5B4}" dt="2021-03-01T14:14:57.178" v="3" actId="1076"/>
          <ac:spMkLst>
            <pc:docMk/>
            <pc:sldMk cId="1179856757" sldId="271"/>
            <ac:spMk id="11" creationId="{CAAF0A09-8A77-4F7D-ADA8-C7C02D197117}"/>
          </ac:spMkLst>
        </pc:spChg>
        <pc:spChg chg="mod">
          <ac:chgData name="Jenna May Balbini (1806008)" userId="S::1806008@student.uwtsd.ac.uk::732bef45-20b2-43ae-ba08-41931cec75ed" providerId="AD" clId="Web-{2FC1978E-D246-41A4-8366-CBBDB2B2C5B4}" dt="2021-03-01T19:40:28.295" v="40" actId="20577"/>
          <ac:spMkLst>
            <pc:docMk/>
            <pc:sldMk cId="1179856757" sldId="271"/>
            <ac:spMk id="18" creationId="{C30E2CC6-37F0-4D3E-8163-70F94A54EFB5}"/>
          </ac:spMkLst>
        </pc:spChg>
        <pc:spChg chg="mod">
          <ac:chgData name="Jenna May Balbini (1806008)" userId="S::1806008@student.uwtsd.ac.uk::732bef45-20b2-43ae-ba08-41931cec75ed" providerId="AD" clId="Web-{2FC1978E-D246-41A4-8366-CBBDB2B2C5B4}" dt="2021-03-01T19:44:27.424" v="45" actId="20577"/>
          <ac:spMkLst>
            <pc:docMk/>
            <pc:sldMk cId="1179856757" sldId="271"/>
            <ac:spMk id="19" creationId="{F7D7168D-3A9E-41CE-A389-2E0EA1CF547A}"/>
          </ac:spMkLst>
        </pc:spChg>
      </pc:sldChg>
    </pc:docChg>
  </pc:docChgLst>
  <pc:docChgLst>
    <pc:chgData name="Jenna May Balbini (1806008)" userId="S::1806008@student.uwtsd.ac.uk::732bef45-20b2-43ae-ba08-41931cec75ed" providerId="AD" clId="Web-{EC6DFFEC-F098-4990-8DF9-0C11C3C0910C}"/>
    <pc:docChg chg="modSld">
      <pc:chgData name="Jenna May Balbini (1806008)" userId="S::1806008@student.uwtsd.ac.uk::732bef45-20b2-43ae-ba08-41931cec75ed" providerId="AD" clId="Web-{EC6DFFEC-F098-4990-8DF9-0C11C3C0910C}" dt="2021-03-09T17:37:39.513" v="582" actId="1076"/>
      <pc:docMkLst>
        <pc:docMk/>
      </pc:docMkLst>
      <pc:sldChg chg="addSp delSp modSp">
        <pc:chgData name="Jenna May Balbini (1806008)" userId="S::1806008@student.uwtsd.ac.uk::732bef45-20b2-43ae-ba08-41931cec75ed" providerId="AD" clId="Web-{EC6DFFEC-F098-4990-8DF9-0C11C3C0910C}" dt="2021-03-09T17:36:31.417" v="567" actId="1076"/>
        <pc:sldMkLst>
          <pc:docMk/>
          <pc:sldMk cId="3555852144" sldId="258"/>
        </pc:sldMkLst>
        <pc:spChg chg="add del mod">
          <ac:chgData name="Jenna May Balbini (1806008)" userId="S::1806008@student.uwtsd.ac.uk::732bef45-20b2-43ae-ba08-41931cec75ed" providerId="AD" clId="Web-{EC6DFFEC-F098-4990-8DF9-0C11C3C0910C}" dt="2021-03-09T17:36:04.885" v="564"/>
          <ac:spMkLst>
            <pc:docMk/>
            <pc:sldMk cId="3555852144" sldId="258"/>
            <ac:spMk id="3" creationId="{40E1201A-5B2C-41F7-B0CE-0A64231C77EC}"/>
          </ac:spMkLst>
        </pc:spChg>
        <pc:spChg chg="mod">
          <ac:chgData name="Jenna May Balbini (1806008)" userId="S::1806008@student.uwtsd.ac.uk::732bef45-20b2-43ae-ba08-41931cec75ed" providerId="AD" clId="Web-{EC6DFFEC-F098-4990-8DF9-0C11C3C0910C}" dt="2021-03-09T17:35:28.306" v="560" actId="1076"/>
          <ac:spMkLst>
            <pc:docMk/>
            <pc:sldMk cId="3555852144" sldId="258"/>
            <ac:spMk id="20" creationId="{866B3F64-F74D-4BA9-A450-ACFBE8897D17}"/>
          </ac:spMkLst>
        </pc:spChg>
        <pc:spChg chg="mod">
          <ac:chgData name="Jenna May Balbini (1806008)" userId="S::1806008@student.uwtsd.ac.uk::732bef45-20b2-43ae-ba08-41931cec75ed" providerId="AD" clId="Web-{EC6DFFEC-F098-4990-8DF9-0C11C3C0910C}" dt="2021-03-09T17:36:19.964" v="566" actId="1076"/>
          <ac:spMkLst>
            <pc:docMk/>
            <pc:sldMk cId="3555852144" sldId="258"/>
            <ac:spMk id="21" creationId="{47B1AFBA-8273-4602-9FFC-3524E1E31E3C}"/>
          </ac:spMkLst>
        </pc:spChg>
        <pc:spChg chg="mod">
          <ac:chgData name="Jenna May Balbini (1806008)" userId="S::1806008@student.uwtsd.ac.uk::732bef45-20b2-43ae-ba08-41931cec75ed" providerId="AD" clId="Web-{EC6DFFEC-F098-4990-8DF9-0C11C3C0910C}" dt="2021-03-09T17:36:17.167" v="565" actId="14100"/>
          <ac:spMkLst>
            <pc:docMk/>
            <pc:sldMk cId="3555852144" sldId="258"/>
            <ac:spMk id="24" creationId="{DB32F122-8DB3-4078-A96F-8B1B2B75040C}"/>
          </ac:spMkLst>
        </pc:spChg>
        <pc:spChg chg="mod">
          <ac:chgData name="Jenna May Balbini (1806008)" userId="S::1806008@student.uwtsd.ac.uk::732bef45-20b2-43ae-ba08-41931cec75ed" providerId="AD" clId="Web-{EC6DFFEC-F098-4990-8DF9-0C11C3C0910C}" dt="2021-03-09T17:35:28.322" v="561" actId="1076"/>
          <ac:spMkLst>
            <pc:docMk/>
            <pc:sldMk cId="3555852144" sldId="258"/>
            <ac:spMk id="27" creationId="{AB8ED98A-1881-40EA-8DDF-E5494C4D4886}"/>
          </ac:spMkLst>
        </pc:spChg>
        <pc:picChg chg="mod">
          <ac:chgData name="Jenna May Balbini (1806008)" userId="S::1806008@student.uwtsd.ac.uk::732bef45-20b2-43ae-ba08-41931cec75ed" providerId="AD" clId="Web-{EC6DFFEC-F098-4990-8DF9-0C11C3C0910C}" dt="2021-03-09T17:36:31.417" v="567" actId="1076"/>
          <ac:picMkLst>
            <pc:docMk/>
            <pc:sldMk cId="3555852144" sldId="258"/>
            <ac:picMk id="2" creationId="{3F9182F9-5003-46B0-9532-D47CF37B4545}"/>
          </ac:picMkLst>
        </pc:picChg>
        <pc:picChg chg="add del mod">
          <ac:chgData name="Jenna May Balbini (1806008)" userId="S::1806008@student.uwtsd.ac.uk::732bef45-20b2-43ae-ba08-41931cec75ed" providerId="AD" clId="Web-{EC6DFFEC-F098-4990-8DF9-0C11C3C0910C}" dt="2021-03-09T15:29:01.470" v="10"/>
          <ac:picMkLst>
            <pc:docMk/>
            <pc:sldMk cId="3555852144" sldId="258"/>
            <ac:picMk id="3" creationId="{316C8059-3429-494F-AF2D-6DA15BE6DDA2}"/>
          </ac:picMkLst>
        </pc:picChg>
        <pc:picChg chg="add del mod">
          <ac:chgData name="Jenna May Balbini (1806008)" userId="S::1806008@student.uwtsd.ac.uk::732bef45-20b2-43ae-ba08-41931cec75ed" providerId="AD" clId="Web-{EC6DFFEC-F098-4990-8DF9-0C11C3C0910C}" dt="2021-03-09T15:29:30.345" v="18"/>
          <ac:picMkLst>
            <pc:docMk/>
            <pc:sldMk cId="3555852144" sldId="258"/>
            <ac:picMk id="5" creationId="{6F50B7A6-7056-459B-9C25-AB419796BB0E}"/>
          </ac:picMkLst>
        </pc:picChg>
      </pc:sldChg>
      <pc:sldChg chg="modSp">
        <pc:chgData name="Jenna May Balbini (1806008)" userId="S::1806008@student.uwtsd.ac.uk::732bef45-20b2-43ae-ba08-41931cec75ed" providerId="AD" clId="Web-{EC6DFFEC-F098-4990-8DF9-0C11C3C0910C}" dt="2021-03-09T15:01:19.126" v="5" actId="20577"/>
        <pc:sldMkLst>
          <pc:docMk/>
          <pc:sldMk cId="1179856757" sldId="271"/>
        </pc:sldMkLst>
        <pc:spChg chg="mod">
          <ac:chgData name="Jenna May Balbini (1806008)" userId="S::1806008@student.uwtsd.ac.uk::732bef45-20b2-43ae-ba08-41931cec75ed" providerId="AD" clId="Web-{EC6DFFEC-F098-4990-8DF9-0C11C3C0910C}" dt="2021-03-09T15:01:19.126" v="5" actId="20577"/>
          <ac:spMkLst>
            <pc:docMk/>
            <pc:sldMk cId="1179856757" sldId="271"/>
            <ac:spMk id="11" creationId="{B78BEEFC-55A5-4E45-AAE2-96A264916CEA}"/>
          </ac:spMkLst>
        </pc:spChg>
      </pc:sldChg>
      <pc:sldChg chg="addSp delSp modSp">
        <pc:chgData name="Jenna May Balbini (1806008)" userId="S::1806008@student.uwtsd.ac.uk::732bef45-20b2-43ae-ba08-41931cec75ed" providerId="AD" clId="Web-{EC6DFFEC-F098-4990-8DF9-0C11C3C0910C}" dt="2021-03-09T17:37:39.513" v="582" actId="1076"/>
        <pc:sldMkLst>
          <pc:docMk/>
          <pc:sldMk cId="3705780877" sldId="279"/>
        </pc:sldMkLst>
        <pc:spChg chg="add mod">
          <ac:chgData name="Jenna May Balbini (1806008)" userId="S::1806008@student.uwtsd.ac.uk::732bef45-20b2-43ae-ba08-41931cec75ed" providerId="AD" clId="Web-{EC6DFFEC-F098-4990-8DF9-0C11C3C0910C}" dt="2021-03-09T17:32:40.348" v="555" actId="1076"/>
          <ac:spMkLst>
            <pc:docMk/>
            <pc:sldMk cId="3705780877" sldId="279"/>
            <ac:spMk id="3" creationId="{492EFB80-D3A6-497A-9469-AEBD7BF3E961}"/>
          </ac:spMkLst>
        </pc:spChg>
        <pc:spChg chg="add del mod">
          <ac:chgData name="Jenna May Balbini (1806008)" userId="S::1806008@student.uwtsd.ac.uk::732bef45-20b2-43ae-ba08-41931cec75ed" providerId="AD" clId="Web-{EC6DFFEC-F098-4990-8DF9-0C11C3C0910C}" dt="2021-03-09T17:26:10.806" v="223"/>
          <ac:spMkLst>
            <pc:docMk/>
            <pc:sldMk cId="3705780877" sldId="279"/>
            <ac:spMk id="4" creationId="{47ED6B53-489E-495B-9E2A-8C2BEEA516B3}"/>
          </ac:spMkLst>
        </pc:spChg>
        <pc:spChg chg="add mod">
          <ac:chgData name="Jenna May Balbini (1806008)" userId="S::1806008@student.uwtsd.ac.uk::732bef45-20b2-43ae-ba08-41931cec75ed" providerId="AD" clId="Web-{EC6DFFEC-F098-4990-8DF9-0C11C3C0910C}" dt="2021-03-09T17:30:44.814" v="538" actId="1076"/>
          <ac:spMkLst>
            <pc:docMk/>
            <pc:sldMk cId="3705780877" sldId="279"/>
            <ac:spMk id="6" creationId="{C37BCF41-BC2C-4443-B6E0-4BF5260A6420}"/>
          </ac:spMkLst>
        </pc:spChg>
        <pc:spChg chg="mod">
          <ac:chgData name="Jenna May Balbini (1806008)" userId="S::1806008@student.uwtsd.ac.uk::732bef45-20b2-43ae-ba08-41931cec75ed" providerId="AD" clId="Web-{EC6DFFEC-F098-4990-8DF9-0C11C3C0910C}" dt="2021-03-09T17:36:59.058" v="572" actId="1076"/>
          <ac:spMkLst>
            <pc:docMk/>
            <pc:sldMk cId="3705780877" sldId="279"/>
            <ac:spMk id="7" creationId="{91C01B9E-9BCE-4065-A1E5-8B496CCCA546}"/>
          </ac:spMkLst>
        </pc:spChg>
        <pc:spChg chg="mod">
          <ac:chgData name="Jenna May Balbini (1806008)" userId="S::1806008@student.uwtsd.ac.uk::732bef45-20b2-43ae-ba08-41931cec75ed" providerId="AD" clId="Web-{EC6DFFEC-F098-4990-8DF9-0C11C3C0910C}" dt="2021-03-09T17:37:02.371" v="573" actId="1076"/>
          <ac:spMkLst>
            <pc:docMk/>
            <pc:sldMk cId="3705780877" sldId="279"/>
            <ac:spMk id="9" creationId="{B47737EE-EEBB-46B0-A177-465780A23872}"/>
          </ac:spMkLst>
        </pc:spChg>
        <pc:spChg chg="mod">
          <ac:chgData name="Jenna May Balbini (1806008)" userId="S::1806008@student.uwtsd.ac.uk::732bef45-20b2-43ae-ba08-41931cec75ed" providerId="AD" clId="Web-{EC6DFFEC-F098-4990-8DF9-0C11C3C0910C}" dt="2021-03-09T17:36:50.480" v="568" actId="1076"/>
          <ac:spMkLst>
            <pc:docMk/>
            <pc:sldMk cId="3705780877" sldId="279"/>
            <ac:spMk id="10" creationId="{EAA54F05-B2FA-462D-86AA-96EA032DDD33}"/>
          </ac:spMkLst>
        </pc:spChg>
        <pc:spChg chg="mod">
          <ac:chgData name="Jenna May Balbini (1806008)" userId="S::1806008@student.uwtsd.ac.uk::732bef45-20b2-43ae-ba08-41931cec75ed" providerId="AD" clId="Web-{EC6DFFEC-F098-4990-8DF9-0C11C3C0910C}" dt="2021-03-09T17:36:50.496" v="569" actId="1076"/>
          <ac:spMkLst>
            <pc:docMk/>
            <pc:sldMk cId="3705780877" sldId="279"/>
            <ac:spMk id="12" creationId="{B3128BD6-5817-4DF7-836D-D8B74111478A}"/>
          </ac:spMkLst>
        </pc:spChg>
        <pc:spChg chg="mod">
          <ac:chgData name="Jenna May Balbini (1806008)" userId="S::1806008@student.uwtsd.ac.uk::732bef45-20b2-43ae-ba08-41931cec75ed" providerId="AD" clId="Web-{EC6DFFEC-F098-4990-8DF9-0C11C3C0910C}" dt="2021-03-09T17:37:39.513" v="582" actId="1076"/>
          <ac:spMkLst>
            <pc:docMk/>
            <pc:sldMk cId="3705780877" sldId="279"/>
            <ac:spMk id="15" creationId="{153880A3-5559-46F4-A433-2FFB416CBAA8}"/>
          </ac:spMkLst>
        </pc:spChg>
        <pc:spChg chg="add del mod">
          <ac:chgData name="Jenna May Balbini (1806008)" userId="S::1806008@student.uwtsd.ac.uk::732bef45-20b2-43ae-ba08-41931cec75ed" providerId="AD" clId="Web-{EC6DFFEC-F098-4990-8DF9-0C11C3C0910C}" dt="2021-03-09T16:41:19.998" v="42"/>
          <ac:spMkLst>
            <pc:docMk/>
            <pc:sldMk cId="3705780877" sldId="279"/>
            <ac:spMk id="17" creationId="{10CCE624-3964-4BF9-825E-3D63CEBFFA38}"/>
          </ac:spMkLst>
        </pc:spChg>
        <pc:spChg chg="mod">
          <ac:chgData name="Jenna May Balbini (1806008)" userId="S::1806008@student.uwtsd.ac.uk::732bef45-20b2-43ae-ba08-41931cec75ed" providerId="AD" clId="Web-{EC6DFFEC-F098-4990-8DF9-0C11C3C0910C}" dt="2021-03-09T17:37:31.341" v="580" actId="14100"/>
          <ac:spMkLst>
            <pc:docMk/>
            <pc:sldMk cId="3705780877" sldId="279"/>
            <ac:spMk id="18" creationId="{7A285A2C-DB33-4CFB-B84F-30F315472381}"/>
          </ac:spMkLst>
        </pc:spChg>
        <pc:spChg chg="del">
          <ac:chgData name="Jenna May Balbini (1806008)" userId="S::1806008@student.uwtsd.ac.uk::732bef45-20b2-43ae-ba08-41931cec75ed" providerId="AD" clId="Web-{EC6DFFEC-F098-4990-8DF9-0C11C3C0910C}" dt="2021-03-09T17:03:18.955" v="197"/>
          <ac:spMkLst>
            <pc:docMk/>
            <pc:sldMk cId="3705780877" sldId="279"/>
            <ac:spMk id="19" creationId="{5301CFE0-DB37-4A1E-9F1B-7D76A444DFD3}"/>
          </ac:spMkLst>
        </pc:spChg>
        <pc:spChg chg="add mod">
          <ac:chgData name="Jenna May Balbini (1806008)" userId="S::1806008@student.uwtsd.ac.uk::732bef45-20b2-43ae-ba08-41931cec75ed" providerId="AD" clId="Web-{EC6DFFEC-F098-4990-8DF9-0C11C3C0910C}" dt="2021-03-09T17:37:36.638" v="581" actId="1076"/>
          <ac:spMkLst>
            <pc:docMk/>
            <pc:sldMk cId="3705780877" sldId="279"/>
            <ac:spMk id="20" creationId="{5A627D6C-73CD-4A3E-B80B-5AD80C770AAF}"/>
          </ac:spMkLst>
        </pc:spChg>
        <pc:spChg chg="add mod">
          <ac:chgData name="Jenna May Balbini (1806008)" userId="S::1806008@student.uwtsd.ac.uk::732bef45-20b2-43ae-ba08-41931cec75ed" providerId="AD" clId="Web-{EC6DFFEC-F098-4990-8DF9-0C11C3C0910C}" dt="2021-03-09T17:30:49.048" v="539" actId="1076"/>
          <ac:spMkLst>
            <pc:docMk/>
            <pc:sldMk cId="3705780877" sldId="279"/>
            <ac:spMk id="21" creationId="{BC0B949F-733B-4E04-A10B-39B6FA70509C}"/>
          </ac:spMkLst>
        </pc:spChg>
        <pc:spChg chg="mod">
          <ac:chgData name="Jenna May Balbini (1806008)" userId="S::1806008@student.uwtsd.ac.uk::732bef45-20b2-43ae-ba08-41931cec75ed" providerId="AD" clId="Web-{EC6DFFEC-F098-4990-8DF9-0C11C3C0910C}" dt="2021-03-09T17:37:08.731" v="574" actId="1076"/>
          <ac:spMkLst>
            <pc:docMk/>
            <pc:sldMk cId="3705780877" sldId="279"/>
            <ac:spMk id="33" creationId="{2821E360-0FA9-47D9-B9CF-9B5D87907595}"/>
          </ac:spMkLst>
        </pc:spChg>
        <pc:spChg chg="mod">
          <ac:chgData name="Jenna May Balbini (1806008)" userId="S::1806008@student.uwtsd.ac.uk::732bef45-20b2-43ae-ba08-41931cec75ed" providerId="AD" clId="Web-{EC6DFFEC-F098-4990-8DF9-0C11C3C0910C}" dt="2021-03-09T17:32:25.035" v="554" actId="1076"/>
          <ac:spMkLst>
            <pc:docMk/>
            <pc:sldMk cId="3705780877" sldId="279"/>
            <ac:spMk id="37" creationId="{F83C32F4-13D5-461D-81C3-A88117E6F2AE}"/>
          </ac:spMkLst>
        </pc:spChg>
        <pc:picChg chg="mod">
          <ac:chgData name="Jenna May Balbini (1806008)" userId="S::1806008@student.uwtsd.ac.uk::732bef45-20b2-43ae-ba08-41931cec75ed" providerId="AD" clId="Web-{EC6DFFEC-F098-4990-8DF9-0C11C3C0910C}" dt="2021-03-09T17:32:15.270" v="551" actId="1076"/>
          <ac:picMkLst>
            <pc:docMk/>
            <pc:sldMk cId="3705780877" sldId="279"/>
            <ac:picMk id="36" creationId="{1DF3B33A-4B60-4130-86ED-D999514A70FE}"/>
          </ac:picMkLst>
        </pc:picChg>
      </pc:sldChg>
    </pc:docChg>
  </pc:docChgLst>
  <pc:docChgLst>
    <pc:chgData name="Danielle Louise Richards (1804733)" userId="S::1804733@student.uwtsd.ac.uk::05f4c3b8-b706-4cf7-9f3a-5ce5d07905a3" providerId="AD" clId="Web-{604809F2-ED08-4D05-8CFA-FA327F421B59}"/>
    <pc:docChg chg="modSld">
      <pc:chgData name="Danielle Louise Richards (1804733)" userId="S::1804733@student.uwtsd.ac.uk::05f4c3b8-b706-4cf7-9f3a-5ce5d07905a3" providerId="AD" clId="Web-{604809F2-ED08-4D05-8CFA-FA327F421B59}" dt="2021-03-09T18:42:38.426" v="17" actId="20577"/>
      <pc:docMkLst>
        <pc:docMk/>
      </pc:docMkLst>
      <pc:sldChg chg="modSp">
        <pc:chgData name="Danielle Louise Richards (1804733)" userId="S::1804733@student.uwtsd.ac.uk::05f4c3b8-b706-4cf7-9f3a-5ce5d07905a3" providerId="AD" clId="Web-{604809F2-ED08-4D05-8CFA-FA327F421B59}" dt="2021-03-09T18:42:38.426" v="17" actId="20577"/>
        <pc:sldMkLst>
          <pc:docMk/>
          <pc:sldMk cId="987278270" sldId="269"/>
        </pc:sldMkLst>
        <pc:spChg chg="mod">
          <ac:chgData name="Danielle Louise Richards (1804733)" userId="S::1804733@student.uwtsd.ac.uk::05f4c3b8-b706-4cf7-9f3a-5ce5d07905a3" providerId="AD" clId="Web-{604809F2-ED08-4D05-8CFA-FA327F421B59}" dt="2021-03-09T18:42:38.426" v="17" actId="20577"/>
          <ac:spMkLst>
            <pc:docMk/>
            <pc:sldMk cId="987278270" sldId="269"/>
            <ac:spMk id="20" creationId="{C62E775C-2BF9-41AA-A147-CD011AA0224B}"/>
          </ac:spMkLst>
        </pc:spChg>
      </pc:sldChg>
    </pc:docChg>
  </pc:docChgLst>
  <pc:docChgLst>
    <pc:chgData name="Victoria Louise Collier (1804359)" userId="S::1804359@student.uwtsd.ac.uk::18a36295-d124-4b97-80ed-f84a46a4296b" providerId="AD" clId="Web-{4429C7E8-16D5-4B26-878C-4CABFE36A65B}"/>
    <pc:docChg chg="modSld">
      <pc:chgData name="Victoria Louise Collier (1804359)" userId="S::1804359@student.uwtsd.ac.uk::18a36295-d124-4b97-80ed-f84a46a4296b" providerId="AD" clId="Web-{4429C7E8-16D5-4B26-878C-4CABFE36A65B}" dt="2021-02-24T21:25:20.043" v="11" actId="14100"/>
      <pc:docMkLst>
        <pc:docMk/>
      </pc:docMkLst>
      <pc:sldChg chg="modSp">
        <pc:chgData name="Victoria Louise Collier (1804359)" userId="S::1804359@student.uwtsd.ac.uk::18a36295-d124-4b97-80ed-f84a46a4296b" providerId="AD" clId="Web-{4429C7E8-16D5-4B26-878C-4CABFE36A65B}" dt="2021-02-24T21:22:24.526" v="1" actId="20577"/>
        <pc:sldMkLst>
          <pc:docMk/>
          <pc:sldMk cId="920367274" sldId="265"/>
        </pc:sldMkLst>
        <pc:spChg chg="mod">
          <ac:chgData name="Victoria Louise Collier (1804359)" userId="S::1804359@student.uwtsd.ac.uk::18a36295-d124-4b97-80ed-f84a46a4296b" providerId="AD" clId="Web-{4429C7E8-16D5-4B26-878C-4CABFE36A65B}" dt="2021-02-24T21:22:24.526" v="1" actId="20577"/>
          <ac:spMkLst>
            <pc:docMk/>
            <pc:sldMk cId="920367274" sldId="265"/>
            <ac:spMk id="4" creationId="{47DC3A0C-F9E5-47C9-8FA8-08939BDBB2FD}"/>
          </ac:spMkLst>
        </pc:spChg>
      </pc:sldChg>
      <pc:sldChg chg="modSp">
        <pc:chgData name="Victoria Louise Collier (1804359)" userId="S::1804359@student.uwtsd.ac.uk::18a36295-d124-4b97-80ed-f84a46a4296b" providerId="AD" clId="Web-{4429C7E8-16D5-4B26-878C-4CABFE36A65B}" dt="2021-02-24T21:25:20.043" v="11" actId="14100"/>
        <pc:sldMkLst>
          <pc:docMk/>
          <pc:sldMk cId="3168279651" sldId="266"/>
        </pc:sldMkLst>
        <pc:spChg chg="mod">
          <ac:chgData name="Victoria Louise Collier (1804359)" userId="S::1804359@student.uwtsd.ac.uk::18a36295-d124-4b97-80ed-f84a46a4296b" providerId="AD" clId="Web-{4429C7E8-16D5-4B26-878C-4CABFE36A65B}" dt="2021-02-24T21:24:44.363" v="8" actId="1076"/>
          <ac:spMkLst>
            <pc:docMk/>
            <pc:sldMk cId="3168279651" sldId="266"/>
            <ac:spMk id="9" creationId="{9AEE8154-5F27-4A1E-B6C5-1B37D04B71A3}"/>
          </ac:spMkLst>
        </pc:spChg>
        <pc:picChg chg="mod">
          <ac:chgData name="Victoria Louise Collier (1804359)" userId="S::1804359@student.uwtsd.ac.uk::18a36295-d124-4b97-80ed-f84a46a4296b" providerId="AD" clId="Web-{4429C7E8-16D5-4B26-878C-4CABFE36A65B}" dt="2021-02-24T21:25:20.043" v="11" actId="14100"/>
          <ac:picMkLst>
            <pc:docMk/>
            <pc:sldMk cId="3168279651" sldId="266"/>
            <ac:picMk id="8" creationId="{D465D1BE-8DAF-4BB5-801A-8FA81017C0C2}"/>
          </ac:picMkLst>
        </pc:picChg>
      </pc:sldChg>
    </pc:docChg>
  </pc:docChgLst>
  <pc:docChgLst>
    <pc:chgData name="Jenna May Balbini (1806008)" userId="S::1806008@student.uwtsd.ac.uk::732bef45-20b2-43ae-ba08-41931cec75ed" providerId="AD" clId="Web-{19EE8B9D-1CC4-4F3F-A802-8D4F98125368}"/>
    <pc:docChg chg="modSld">
      <pc:chgData name="Jenna May Balbini (1806008)" userId="S::1806008@student.uwtsd.ac.uk::732bef45-20b2-43ae-ba08-41931cec75ed" providerId="AD" clId="Web-{19EE8B9D-1CC4-4F3F-A802-8D4F98125368}" dt="2021-03-02T18:56:01.721" v="25" actId="20577"/>
      <pc:docMkLst>
        <pc:docMk/>
      </pc:docMkLst>
      <pc:sldChg chg="modSp">
        <pc:chgData name="Jenna May Balbini (1806008)" userId="S::1806008@student.uwtsd.ac.uk::732bef45-20b2-43ae-ba08-41931cec75ed" providerId="AD" clId="Web-{19EE8B9D-1CC4-4F3F-A802-8D4F98125368}" dt="2021-03-02T18:56:01.721" v="25" actId="20577"/>
        <pc:sldMkLst>
          <pc:docMk/>
          <pc:sldMk cId="3555852144" sldId="258"/>
        </pc:sldMkLst>
        <pc:spChg chg="mod">
          <ac:chgData name="Jenna May Balbini (1806008)" userId="S::1806008@student.uwtsd.ac.uk::732bef45-20b2-43ae-ba08-41931cec75ed" providerId="AD" clId="Web-{19EE8B9D-1CC4-4F3F-A802-8D4F98125368}" dt="2021-03-02T18:56:01.721" v="25" actId="20577"/>
          <ac:spMkLst>
            <pc:docMk/>
            <pc:sldMk cId="3555852144" sldId="258"/>
            <ac:spMk id="17" creationId="{CE4B0EF1-F554-4AB1-8776-A5B260D94915}"/>
          </ac:spMkLst>
        </pc:spChg>
      </pc:sldChg>
    </pc:docChg>
  </pc:docChgLst>
  <pc:docChgLst>
    <pc:chgData name="Alison Marie Beck (1807271)" userId="S::1807271@student.uwtsd.ac.uk::0240527c-65b0-4430-9fee-960cf7f44cee" providerId="AD" clId="Web-{AEF317C6-A458-4A56-BA6F-909BAB88AD3B}"/>
    <pc:docChg chg="modSld">
      <pc:chgData name="Alison Marie Beck (1807271)" userId="S::1807271@student.uwtsd.ac.uk::0240527c-65b0-4430-9fee-960cf7f44cee" providerId="AD" clId="Web-{AEF317C6-A458-4A56-BA6F-909BAB88AD3B}" dt="2021-02-19T13:08:42.262" v="17" actId="1076"/>
      <pc:docMkLst>
        <pc:docMk/>
      </pc:docMkLst>
      <pc:sldChg chg="addSp modSp">
        <pc:chgData name="Alison Marie Beck (1807271)" userId="S::1807271@student.uwtsd.ac.uk::0240527c-65b0-4430-9fee-960cf7f44cee" providerId="AD" clId="Web-{AEF317C6-A458-4A56-BA6F-909BAB88AD3B}" dt="2021-02-19T13:08:42.262" v="17" actId="1076"/>
        <pc:sldMkLst>
          <pc:docMk/>
          <pc:sldMk cId="1032698154" sldId="259"/>
        </pc:sldMkLst>
        <pc:spChg chg="add mod">
          <ac:chgData name="Alison Marie Beck (1807271)" userId="S::1807271@student.uwtsd.ac.uk::0240527c-65b0-4430-9fee-960cf7f44cee" providerId="AD" clId="Web-{AEF317C6-A458-4A56-BA6F-909BAB88AD3B}" dt="2021-02-19T13:08:35.215" v="16" actId="1076"/>
          <ac:spMkLst>
            <pc:docMk/>
            <pc:sldMk cId="1032698154" sldId="259"/>
            <ac:spMk id="8" creationId="{9BA48A66-BF7F-45BE-9AF0-E6CDB530D8DB}"/>
          </ac:spMkLst>
        </pc:spChg>
        <pc:picChg chg="mod">
          <ac:chgData name="Alison Marie Beck (1807271)" userId="S::1807271@student.uwtsd.ac.uk::0240527c-65b0-4430-9fee-960cf7f44cee" providerId="AD" clId="Web-{AEF317C6-A458-4A56-BA6F-909BAB88AD3B}" dt="2021-02-19T13:08:42.262" v="17" actId="1076"/>
          <ac:picMkLst>
            <pc:docMk/>
            <pc:sldMk cId="1032698154" sldId="259"/>
            <ac:picMk id="9" creationId="{4E23D77D-1F3C-4328-B5FF-A6E95372781F}"/>
          </ac:picMkLst>
        </pc:picChg>
      </pc:sldChg>
    </pc:docChg>
  </pc:docChgLst>
  <pc:docChgLst>
    <pc:chgData name="Alison Marie Beck (1807271)" userId="S::1807271@student.uwtsd.ac.uk::0240527c-65b0-4430-9fee-960cf7f44cee" providerId="AD" clId="Web-{DF9A4EFB-A846-4138-BCC2-8A4D3E4D3136}"/>
    <pc:docChg chg="modSld">
      <pc:chgData name="Alison Marie Beck (1807271)" userId="S::1807271@student.uwtsd.ac.uk::0240527c-65b0-4430-9fee-960cf7f44cee" providerId="AD" clId="Web-{DF9A4EFB-A846-4138-BCC2-8A4D3E4D3136}" dt="2021-03-08T08:54:58.838" v="25" actId="20577"/>
      <pc:docMkLst>
        <pc:docMk/>
      </pc:docMkLst>
      <pc:sldChg chg="modSp">
        <pc:chgData name="Alison Marie Beck (1807271)" userId="S::1807271@student.uwtsd.ac.uk::0240527c-65b0-4430-9fee-960cf7f44cee" providerId="AD" clId="Web-{DF9A4EFB-A846-4138-BCC2-8A4D3E4D3136}" dt="2021-03-08T08:54:58.838" v="25" actId="20577"/>
        <pc:sldMkLst>
          <pc:docMk/>
          <pc:sldMk cId="2002991527" sldId="257"/>
        </pc:sldMkLst>
        <pc:spChg chg="mod">
          <ac:chgData name="Alison Marie Beck (1807271)" userId="S::1807271@student.uwtsd.ac.uk::0240527c-65b0-4430-9fee-960cf7f44cee" providerId="AD" clId="Web-{DF9A4EFB-A846-4138-BCC2-8A4D3E4D3136}" dt="2021-03-08T08:54:41.385" v="14" actId="20577"/>
          <ac:spMkLst>
            <pc:docMk/>
            <pc:sldMk cId="2002991527" sldId="257"/>
            <ac:spMk id="3" creationId="{346B168A-7E90-43F8-B3E0-2A6562330EA1}"/>
          </ac:spMkLst>
        </pc:spChg>
        <pc:spChg chg="mod">
          <ac:chgData name="Alison Marie Beck (1807271)" userId="S::1807271@student.uwtsd.ac.uk::0240527c-65b0-4430-9fee-960cf7f44cee" providerId="AD" clId="Web-{DF9A4EFB-A846-4138-BCC2-8A4D3E4D3136}" dt="2021-03-08T08:54:14.088" v="8" actId="20577"/>
          <ac:spMkLst>
            <pc:docMk/>
            <pc:sldMk cId="2002991527" sldId="257"/>
            <ac:spMk id="6" creationId="{6C12C565-E5E3-4757-8F21-5293C9B9B466}"/>
          </ac:spMkLst>
        </pc:spChg>
        <pc:spChg chg="mod">
          <ac:chgData name="Alison Marie Beck (1807271)" userId="S::1807271@student.uwtsd.ac.uk::0240527c-65b0-4430-9fee-960cf7f44cee" providerId="AD" clId="Web-{DF9A4EFB-A846-4138-BCC2-8A4D3E4D3136}" dt="2021-03-08T08:54:47.823" v="18" actId="20577"/>
          <ac:spMkLst>
            <pc:docMk/>
            <pc:sldMk cId="2002991527" sldId="257"/>
            <ac:spMk id="10" creationId="{E3916E58-C6B8-4AA8-85F1-1153EB7EC449}"/>
          </ac:spMkLst>
        </pc:spChg>
        <pc:spChg chg="mod">
          <ac:chgData name="Alison Marie Beck (1807271)" userId="S::1807271@student.uwtsd.ac.uk::0240527c-65b0-4430-9fee-960cf7f44cee" providerId="AD" clId="Web-{DF9A4EFB-A846-4138-BCC2-8A4D3E4D3136}" dt="2021-03-08T08:54:58.838" v="25" actId="20577"/>
          <ac:spMkLst>
            <pc:docMk/>
            <pc:sldMk cId="2002991527" sldId="257"/>
            <ac:spMk id="17" creationId="{050B9239-50D8-40CB-93EB-1C238269DD9C}"/>
          </ac:spMkLst>
        </pc:spChg>
        <pc:spChg chg="mod">
          <ac:chgData name="Alison Marie Beck (1807271)" userId="S::1807271@student.uwtsd.ac.uk::0240527c-65b0-4430-9fee-960cf7f44cee" providerId="AD" clId="Web-{DF9A4EFB-A846-4138-BCC2-8A4D3E4D3136}" dt="2021-03-08T08:54:55.151" v="23" actId="20577"/>
          <ac:spMkLst>
            <pc:docMk/>
            <pc:sldMk cId="2002991527" sldId="257"/>
            <ac:spMk id="20" creationId="{31556A71-83CC-484D-ADF3-1199D76417D8}"/>
          </ac:spMkLst>
        </pc:spChg>
      </pc:sldChg>
    </pc:docChg>
  </pc:docChgLst>
  <pc:docChgLst>
    <pc:chgData name="Victoria Louise Collier (1804359)" userId="S::1804359@student.uwtsd.ac.uk::18a36295-d124-4b97-80ed-f84a46a4296b" providerId="AD" clId="Web-{169CF84F-C76D-4E3A-9B76-EABE073A45AD}"/>
    <pc:docChg chg="modSld">
      <pc:chgData name="Victoria Louise Collier (1804359)" userId="S::1804359@student.uwtsd.ac.uk::18a36295-d124-4b97-80ed-f84a46a4296b" providerId="AD" clId="Web-{169CF84F-C76D-4E3A-9B76-EABE073A45AD}" dt="2021-02-02T17:40:19.361" v="2"/>
      <pc:docMkLst>
        <pc:docMk/>
      </pc:docMkLst>
      <pc:sldChg chg="addSp delSp modSp">
        <pc:chgData name="Victoria Louise Collier (1804359)" userId="S::1804359@student.uwtsd.ac.uk::18a36295-d124-4b97-80ed-f84a46a4296b" providerId="AD" clId="Web-{169CF84F-C76D-4E3A-9B76-EABE073A45AD}" dt="2021-02-02T17:40:19.361" v="2"/>
        <pc:sldMkLst>
          <pc:docMk/>
          <pc:sldMk cId="2002991527" sldId="257"/>
        </pc:sldMkLst>
        <pc:spChg chg="mod">
          <ac:chgData name="Victoria Louise Collier (1804359)" userId="S::1804359@student.uwtsd.ac.uk::18a36295-d124-4b97-80ed-f84a46a4296b" providerId="AD" clId="Web-{169CF84F-C76D-4E3A-9B76-EABE073A45AD}" dt="2021-02-02T17:40:19.361" v="1"/>
          <ac:spMkLst>
            <pc:docMk/>
            <pc:sldMk cId="2002991527" sldId="257"/>
            <ac:spMk id="2" creationId="{0F7F722C-ABAE-4DE5-B4C7-BA3DD0D21FC5}"/>
          </ac:spMkLst>
        </pc:spChg>
        <pc:spChg chg="add del mod">
          <ac:chgData name="Victoria Louise Collier (1804359)" userId="S::1804359@student.uwtsd.ac.uk::18a36295-d124-4b97-80ed-f84a46a4296b" providerId="AD" clId="Web-{169CF84F-C76D-4E3A-9B76-EABE073A45AD}" dt="2021-02-02T17:40:19.361" v="2"/>
          <ac:spMkLst>
            <pc:docMk/>
            <pc:sldMk cId="2002991527" sldId="257"/>
            <ac:spMk id="3" creationId="{F23430FC-4FBD-4D67-B427-CD1970EF4411}"/>
          </ac:spMkLst>
        </pc:spChg>
        <pc:spChg chg="add del">
          <ac:chgData name="Victoria Louise Collier (1804359)" userId="S::1804359@student.uwtsd.ac.uk::18a36295-d124-4b97-80ed-f84a46a4296b" providerId="AD" clId="Web-{169CF84F-C76D-4E3A-9B76-EABE073A45AD}" dt="2021-02-02T17:40:19.361" v="2"/>
          <ac:spMkLst>
            <pc:docMk/>
            <pc:sldMk cId="2002991527" sldId="257"/>
            <ac:spMk id="14" creationId="{5F710FDB-0919-493E-8539-8240C23F1EB2}"/>
          </ac:spMkLst>
        </pc:spChg>
        <pc:spChg chg="add">
          <ac:chgData name="Victoria Louise Collier (1804359)" userId="S::1804359@student.uwtsd.ac.uk::18a36295-d124-4b97-80ed-f84a46a4296b" providerId="AD" clId="Web-{169CF84F-C76D-4E3A-9B76-EABE073A45AD}" dt="2021-02-02T17:40:19.361" v="2"/>
          <ac:spMkLst>
            <pc:docMk/>
            <pc:sldMk cId="2002991527" sldId="257"/>
            <ac:spMk id="18" creationId="{5F710FDB-0919-493E-8539-8240C23F1EB2}"/>
          </ac:spMkLst>
        </pc:spChg>
        <pc:spChg chg="add del">
          <ac:chgData name="Victoria Louise Collier (1804359)" userId="S::1804359@student.uwtsd.ac.uk::18a36295-d124-4b97-80ed-f84a46a4296b" providerId="AD" clId="Web-{169CF84F-C76D-4E3A-9B76-EABE073A45AD}" dt="2021-02-02T17:40:19.361" v="1"/>
          <ac:spMkLst>
            <pc:docMk/>
            <pc:sldMk cId="2002991527" sldId="257"/>
            <ac:spMk id="25" creationId="{DEF92653-5D6D-47E6-8744-0DAF76E049C4}"/>
          </ac:spMkLst>
        </pc:spChg>
        <pc:cxnChg chg="add del">
          <ac:chgData name="Victoria Louise Collier (1804359)" userId="S::1804359@student.uwtsd.ac.uk::18a36295-d124-4b97-80ed-f84a46a4296b" providerId="AD" clId="Web-{169CF84F-C76D-4E3A-9B76-EABE073A45AD}" dt="2021-02-02T17:40:19.361" v="2"/>
          <ac:cxnSpMkLst>
            <pc:docMk/>
            <pc:sldMk cId="2002991527" sldId="257"/>
            <ac:cxnSpMk id="16" creationId="{057DD543-A5CD-4348-8624-8B4E57DB5F80}"/>
          </ac:cxnSpMkLst>
        </pc:cxnChg>
        <pc:cxnChg chg="add">
          <ac:chgData name="Victoria Louise Collier (1804359)" userId="S::1804359@student.uwtsd.ac.uk::18a36295-d124-4b97-80ed-f84a46a4296b" providerId="AD" clId="Web-{169CF84F-C76D-4E3A-9B76-EABE073A45AD}" dt="2021-02-02T17:40:19.361" v="2"/>
          <ac:cxnSpMkLst>
            <pc:docMk/>
            <pc:sldMk cId="2002991527" sldId="257"/>
            <ac:cxnSpMk id="19" creationId="{057DD543-A5CD-4348-8624-8B4E57DB5F80}"/>
          </ac:cxnSpMkLst>
        </pc:cxnChg>
        <pc:cxnChg chg="add del">
          <ac:chgData name="Victoria Louise Collier (1804359)" userId="S::1804359@student.uwtsd.ac.uk::18a36295-d124-4b97-80ed-f84a46a4296b" providerId="AD" clId="Web-{169CF84F-C76D-4E3A-9B76-EABE073A45AD}" dt="2021-02-02T17:40:19.361" v="1"/>
          <ac:cxnSpMkLst>
            <pc:docMk/>
            <pc:sldMk cId="2002991527" sldId="257"/>
            <ac:cxnSpMk id="21" creationId="{F64F9B95-9045-48D2-B9F3-2927E98F54AA}"/>
          </ac:cxnSpMkLst>
        </pc:cxnChg>
        <pc:cxnChg chg="add del">
          <ac:chgData name="Victoria Louise Collier (1804359)" userId="S::1804359@student.uwtsd.ac.uk::18a36295-d124-4b97-80ed-f84a46a4296b" providerId="AD" clId="Web-{169CF84F-C76D-4E3A-9B76-EABE073A45AD}" dt="2021-02-02T17:40:19.361" v="1"/>
          <ac:cxnSpMkLst>
            <pc:docMk/>
            <pc:sldMk cId="2002991527" sldId="257"/>
            <ac:cxnSpMk id="23" creationId="{085AA86F-6A4D-4BCB-A045-D992CDC2959B}"/>
          </ac:cxnSpMkLst>
        </pc:cxnChg>
        <pc:cxnChg chg="add del">
          <ac:chgData name="Victoria Louise Collier (1804359)" userId="S::1804359@student.uwtsd.ac.uk::18a36295-d124-4b97-80ed-f84a46a4296b" providerId="AD" clId="Web-{169CF84F-C76D-4E3A-9B76-EABE073A45AD}" dt="2021-02-02T17:40:19.361" v="1"/>
          <ac:cxnSpMkLst>
            <pc:docMk/>
            <pc:sldMk cId="2002991527" sldId="257"/>
            <ac:cxnSpMk id="27" creationId="{9CA98CE3-81A7-4FFE-A047-9AA65998D877}"/>
          </ac:cxnSpMkLst>
        </pc:cxnChg>
      </pc:sldChg>
    </pc:docChg>
  </pc:docChgLst>
  <pc:docChgLst>
    <pc:chgData name="Jenna May Balbini (1806008)" userId="S::1806008@student.uwtsd.ac.uk::732bef45-20b2-43ae-ba08-41931cec75ed" providerId="AD" clId="Web-{F6BB2297-4BBB-4AFA-B431-3289DC7D2451}"/>
    <pc:docChg chg="modSld">
      <pc:chgData name="Jenna May Balbini (1806008)" userId="S::1806008@student.uwtsd.ac.uk::732bef45-20b2-43ae-ba08-41931cec75ed" providerId="AD" clId="Web-{F6BB2297-4BBB-4AFA-B431-3289DC7D2451}" dt="2021-03-05T20:56:57.887" v="0" actId="20577"/>
      <pc:docMkLst>
        <pc:docMk/>
      </pc:docMkLst>
      <pc:sldChg chg="modSp">
        <pc:chgData name="Jenna May Balbini (1806008)" userId="S::1806008@student.uwtsd.ac.uk::732bef45-20b2-43ae-ba08-41931cec75ed" providerId="AD" clId="Web-{F6BB2297-4BBB-4AFA-B431-3289DC7D2451}" dt="2021-03-05T20:56:57.887" v="0" actId="20577"/>
        <pc:sldMkLst>
          <pc:docMk/>
          <pc:sldMk cId="1179856757" sldId="271"/>
        </pc:sldMkLst>
        <pc:spChg chg="mod">
          <ac:chgData name="Jenna May Balbini (1806008)" userId="S::1806008@student.uwtsd.ac.uk::732bef45-20b2-43ae-ba08-41931cec75ed" providerId="AD" clId="Web-{F6BB2297-4BBB-4AFA-B431-3289DC7D2451}" dt="2021-03-05T20:56:57.887" v="0" actId="20577"/>
          <ac:spMkLst>
            <pc:docMk/>
            <pc:sldMk cId="1179856757" sldId="271"/>
            <ac:spMk id="11" creationId="{B78BEEFC-55A5-4E45-AAE2-96A264916CEA}"/>
          </ac:spMkLst>
        </pc:spChg>
      </pc:sldChg>
    </pc:docChg>
  </pc:docChgLst>
  <pc:docChgLst>
    <pc:chgData name="Alison Marie Beck (1807271)" userId="S::1807271@student.uwtsd.ac.uk::0240527c-65b0-4430-9fee-960cf7f44cee" providerId="AD" clId="Web-{9DE2B2FB-CC4F-4E32-833F-475F95BF9DE6}"/>
    <pc:docChg chg="addSld delSld modSld">
      <pc:chgData name="Alison Marie Beck (1807271)" userId="S::1807271@student.uwtsd.ac.uk::0240527c-65b0-4430-9fee-960cf7f44cee" providerId="AD" clId="Web-{9DE2B2FB-CC4F-4E32-833F-475F95BF9DE6}" dt="2021-02-21T14:39:53.600" v="1354" actId="1076"/>
      <pc:docMkLst>
        <pc:docMk/>
      </pc:docMkLst>
      <pc:sldChg chg="addSp delSp modSp mod modClrScheme delDesignElem chgLayout">
        <pc:chgData name="Alison Marie Beck (1807271)" userId="S::1807271@student.uwtsd.ac.uk::0240527c-65b0-4430-9fee-960cf7f44cee" providerId="AD" clId="Web-{9DE2B2FB-CC4F-4E32-833F-475F95BF9DE6}" dt="2021-02-21T14:39:53.600" v="1354" actId="1076"/>
        <pc:sldMkLst>
          <pc:docMk/>
          <pc:sldMk cId="2002991527" sldId="257"/>
        </pc:sldMkLst>
        <pc:spChg chg="mod ord">
          <ac:chgData name="Alison Marie Beck (1807271)" userId="S::1807271@student.uwtsd.ac.uk::0240527c-65b0-4430-9fee-960cf7f44cee" providerId="AD" clId="Web-{9DE2B2FB-CC4F-4E32-833F-475F95BF9DE6}" dt="2021-02-21T14:07:01.921" v="1142" actId="1076"/>
          <ac:spMkLst>
            <pc:docMk/>
            <pc:sldMk cId="2002991527" sldId="257"/>
            <ac:spMk id="2" creationId="{0F7F722C-ABAE-4DE5-B4C7-BA3DD0D21FC5}"/>
          </ac:spMkLst>
        </pc:spChg>
        <pc:spChg chg="mod ord">
          <ac:chgData name="Alison Marie Beck (1807271)" userId="S::1807271@student.uwtsd.ac.uk::0240527c-65b0-4430-9fee-960cf7f44cee" providerId="AD" clId="Web-{9DE2B2FB-CC4F-4E32-833F-475F95BF9DE6}" dt="2021-02-21T13:46:44.041" v="842"/>
          <ac:spMkLst>
            <pc:docMk/>
            <pc:sldMk cId="2002991527" sldId="257"/>
            <ac:spMk id="7" creationId="{4CE927D5-494A-497F-83A3-566921EE6695}"/>
          </ac:spMkLst>
        </pc:spChg>
        <pc:spChg chg="add del mod ord">
          <ac:chgData name="Alison Marie Beck (1807271)" userId="S::1807271@student.uwtsd.ac.uk::0240527c-65b0-4430-9fee-960cf7f44cee" providerId="AD" clId="Web-{9DE2B2FB-CC4F-4E32-833F-475F95BF9DE6}" dt="2021-02-21T13:08:43.659" v="531"/>
          <ac:spMkLst>
            <pc:docMk/>
            <pc:sldMk cId="2002991527" sldId="257"/>
            <ac:spMk id="8" creationId="{2FFEBB38-4F0F-4B2B-A4B2-4E036C18D6F4}"/>
          </ac:spMkLst>
        </pc:spChg>
        <pc:spChg chg="add del mod ord">
          <ac:chgData name="Alison Marie Beck (1807271)" userId="S::1807271@student.uwtsd.ac.uk::0240527c-65b0-4430-9fee-960cf7f44cee" providerId="AD" clId="Web-{9DE2B2FB-CC4F-4E32-833F-475F95BF9DE6}" dt="2021-02-21T13:08:43.659" v="531"/>
          <ac:spMkLst>
            <pc:docMk/>
            <pc:sldMk cId="2002991527" sldId="257"/>
            <ac:spMk id="9" creationId="{B497A185-5B8E-46F4-AC8C-BFC063450C7A}"/>
          </ac:spMkLst>
        </pc:spChg>
        <pc:spChg chg="add del mod ord">
          <ac:chgData name="Alison Marie Beck (1807271)" userId="S::1807271@student.uwtsd.ac.uk::0240527c-65b0-4430-9fee-960cf7f44cee" providerId="AD" clId="Web-{9DE2B2FB-CC4F-4E32-833F-475F95BF9DE6}" dt="2021-02-21T13:08:43.659" v="531"/>
          <ac:spMkLst>
            <pc:docMk/>
            <pc:sldMk cId="2002991527" sldId="257"/>
            <ac:spMk id="10" creationId="{D1E21214-3177-46A7-BF3E-C36A07015894}"/>
          </ac:spMkLst>
        </pc:spChg>
        <pc:spChg chg="del">
          <ac:chgData name="Alison Marie Beck (1807271)" userId="S::1807271@student.uwtsd.ac.uk::0240527c-65b0-4430-9fee-960cf7f44cee" providerId="AD" clId="Web-{9DE2B2FB-CC4F-4E32-833F-475F95BF9DE6}" dt="2021-02-21T13:07:25.388" v="530"/>
          <ac:spMkLst>
            <pc:docMk/>
            <pc:sldMk cId="2002991527" sldId="257"/>
            <ac:spMk id="11" creationId="{5F710FDB-0919-493E-8539-8240C23F1EB2}"/>
          </ac:spMkLst>
        </pc:spChg>
        <pc:spChg chg="add del mod">
          <ac:chgData name="Alison Marie Beck (1807271)" userId="S::1807271@student.uwtsd.ac.uk::0240527c-65b0-4430-9fee-960cf7f44cee" providerId="AD" clId="Web-{9DE2B2FB-CC4F-4E32-833F-475F95BF9DE6}" dt="2021-02-21T13:40:49.080" v="795"/>
          <ac:spMkLst>
            <pc:docMk/>
            <pc:sldMk cId="2002991527" sldId="257"/>
            <ac:spMk id="12" creationId="{3BF85881-6E5E-4089-BC08-A0C496841CA5}"/>
          </ac:spMkLst>
        </pc:spChg>
        <pc:spChg chg="add del mod">
          <ac:chgData name="Alison Marie Beck (1807271)" userId="S::1807271@student.uwtsd.ac.uk::0240527c-65b0-4430-9fee-960cf7f44cee" providerId="AD" clId="Web-{9DE2B2FB-CC4F-4E32-833F-475F95BF9DE6}" dt="2021-02-21T14:08:41.083" v="1169"/>
          <ac:spMkLst>
            <pc:docMk/>
            <pc:sldMk cId="2002991527" sldId="257"/>
            <ac:spMk id="14" creationId="{660CB088-DEE4-4707-A38C-A6F036204203}"/>
          </ac:spMkLst>
        </pc:spChg>
        <pc:spChg chg="add del mod">
          <ac:chgData name="Alison Marie Beck (1807271)" userId="S::1807271@student.uwtsd.ac.uk::0240527c-65b0-4430-9fee-960cf7f44cee" providerId="AD" clId="Web-{9DE2B2FB-CC4F-4E32-833F-475F95BF9DE6}" dt="2021-02-21T13:22:22.165" v="692"/>
          <ac:spMkLst>
            <pc:docMk/>
            <pc:sldMk cId="2002991527" sldId="257"/>
            <ac:spMk id="15" creationId="{2EB6102F-4D05-45AE-9624-7D757B476A62}"/>
          </ac:spMkLst>
        </pc:spChg>
        <pc:spChg chg="add mod">
          <ac:chgData name="Alison Marie Beck (1807271)" userId="S::1807271@student.uwtsd.ac.uk::0240527c-65b0-4430-9fee-960cf7f44cee" providerId="AD" clId="Web-{9DE2B2FB-CC4F-4E32-833F-475F95BF9DE6}" dt="2021-02-21T13:57:24.272" v="985" actId="1076"/>
          <ac:spMkLst>
            <pc:docMk/>
            <pc:sldMk cId="2002991527" sldId="257"/>
            <ac:spMk id="16" creationId="{BF22712D-9C5E-45BA-BB87-0783F64E364C}"/>
          </ac:spMkLst>
        </pc:spChg>
        <pc:spChg chg="add mod">
          <ac:chgData name="Alison Marie Beck (1807271)" userId="S::1807271@student.uwtsd.ac.uk::0240527c-65b0-4430-9fee-960cf7f44cee" providerId="AD" clId="Web-{9DE2B2FB-CC4F-4E32-833F-475F95BF9DE6}" dt="2021-02-21T14:22:04.433" v="1289" actId="20577"/>
          <ac:spMkLst>
            <pc:docMk/>
            <pc:sldMk cId="2002991527" sldId="257"/>
            <ac:spMk id="17" creationId="{050B9239-50D8-40CB-93EB-1C238269DD9C}"/>
          </ac:spMkLst>
        </pc:spChg>
        <pc:spChg chg="add mod">
          <ac:chgData name="Alison Marie Beck (1807271)" userId="S::1807271@student.uwtsd.ac.uk::0240527c-65b0-4430-9fee-960cf7f44cee" providerId="AD" clId="Web-{9DE2B2FB-CC4F-4E32-833F-475F95BF9DE6}" dt="2021-02-21T13:42:56.807" v="819" actId="1076"/>
          <ac:spMkLst>
            <pc:docMk/>
            <pc:sldMk cId="2002991527" sldId="257"/>
            <ac:spMk id="18" creationId="{D69131E6-5245-4127-934A-16F84319E057}"/>
          </ac:spMkLst>
        </pc:spChg>
        <pc:spChg chg="add mod">
          <ac:chgData name="Alison Marie Beck (1807271)" userId="S::1807271@student.uwtsd.ac.uk::0240527c-65b0-4430-9fee-960cf7f44cee" providerId="AD" clId="Web-{9DE2B2FB-CC4F-4E32-833F-475F95BF9DE6}" dt="2021-02-21T14:38:23.985" v="1341" actId="20577"/>
          <ac:spMkLst>
            <pc:docMk/>
            <pc:sldMk cId="2002991527" sldId="257"/>
            <ac:spMk id="20" creationId="{31556A71-83CC-484D-ADF3-1199D76417D8}"/>
          </ac:spMkLst>
        </pc:spChg>
        <pc:spChg chg="add mod">
          <ac:chgData name="Alison Marie Beck (1807271)" userId="S::1807271@student.uwtsd.ac.uk::0240527c-65b0-4430-9fee-960cf7f44cee" providerId="AD" clId="Web-{9DE2B2FB-CC4F-4E32-833F-475F95BF9DE6}" dt="2021-02-21T14:03:17.641" v="1071" actId="1076"/>
          <ac:spMkLst>
            <pc:docMk/>
            <pc:sldMk cId="2002991527" sldId="257"/>
            <ac:spMk id="21" creationId="{DE94D4E0-829D-41ED-9195-88A5B01D4D67}"/>
          </ac:spMkLst>
        </pc:spChg>
        <pc:spChg chg="add mod">
          <ac:chgData name="Alison Marie Beck (1807271)" userId="S::1807271@student.uwtsd.ac.uk::0240527c-65b0-4430-9fee-960cf7f44cee" providerId="AD" clId="Web-{9DE2B2FB-CC4F-4E32-833F-475F95BF9DE6}" dt="2021-02-21T13:52:56.176" v="957" actId="20577"/>
          <ac:spMkLst>
            <pc:docMk/>
            <pc:sldMk cId="2002991527" sldId="257"/>
            <ac:spMk id="22" creationId="{14749907-0A05-4549-A734-111C685CA027}"/>
          </ac:spMkLst>
        </pc:spChg>
        <pc:spChg chg="add del mod ord">
          <ac:chgData name="Alison Marie Beck (1807271)" userId="S::1807271@student.uwtsd.ac.uk::0240527c-65b0-4430-9fee-960cf7f44cee" providerId="AD" clId="Web-{9DE2B2FB-CC4F-4E32-833F-475F95BF9DE6}" dt="2021-02-21T13:51:12.466" v="934"/>
          <ac:spMkLst>
            <pc:docMk/>
            <pc:sldMk cId="2002991527" sldId="257"/>
            <ac:spMk id="23" creationId="{075296D1-A0BB-4B43-A51A-43969E1E1D73}"/>
          </ac:spMkLst>
        </pc:spChg>
        <pc:spChg chg="add mod ord">
          <ac:chgData name="Alison Marie Beck (1807271)" userId="S::1807271@student.uwtsd.ac.uk::0240527c-65b0-4430-9fee-960cf7f44cee" providerId="AD" clId="Web-{9DE2B2FB-CC4F-4E32-833F-475F95BF9DE6}" dt="2021-02-21T13:52:35.815" v="952"/>
          <ac:spMkLst>
            <pc:docMk/>
            <pc:sldMk cId="2002991527" sldId="257"/>
            <ac:spMk id="24" creationId="{B96DFFB3-4557-49E0-80A5-2E00FD7D0902}"/>
          </ac:spMkLst>
        </pc:spChg>
        <pc:spChg chg="add del mod">
          <ac:chgData name="Alison Marie Beck (1807271)" userId="S::1807271@student.uwtsd.ac.uk::0240527c-65b0-4430-9fee-960cf7f44cee" providerId="AD" clId="Web-{9DE2B2FB-CC4F-4E32-833F-475F95BF9DE6}" dt="2021-02-21T13:56:06.111" v="979"/>
          <ac:spMkLst>
            <pc:docMk/>
            <pc:sldMk cId="2002991527" sldId="257"/>
            <ac:spMk id="25" creationId="{F3BB7294-138C-49BF-B641-F6978F3BA906}"/>
          </ac:spMkLst>
        </pc:spChg>
        <pc:spChg chg="add del mod">
          <ac:chgData name="Alison Marie Beck (1807271)" userId="S::1807271@student.uwtsd.ac.uk::0240527c-65b0-4430-9fee-960cf7f44cee" providerId="AD" clId="Web-{9DE2B2FB-CC4F-4E32-833F-475F95BF9DE6}" dt="2021-02-21T13:58:38.589" v="995"/>
          <ac:spMkLst>
            <pc:docMk/>
            <pc:sldMk cId="2002991527" sldId="257"/>
            <ac:spMk id="26" creationId="{E1AA0D9C-5A95-4FE8-B2DC-C4ED61FCA2FE}"/>
          </ac:spMkLst>
        </pc:spChg>
        <pc:spChg chg="add mod">
          <ac:chgData name="Alison Marie Beck (1807271)" userId="S::1807271@student.uwtsd.ac.uk::0240527c-65b0-4430-9fee-960cf7f44cee" providerId="AD" clId="Web-{9DE2B2FB-CC4F-4E32-833F-475F95BF9DE6}" dt="2021-02-21T14:39:53.600" v="1354" actId="1076"/>
          <ac:spMkLst>
            <pc:docMk/>
            <pc:sldMk cId="2002991527" sldId="257"/>
            <ac:spMk id="28" creationId="{0C3331F5-9270-46AE-9F3C-44BA0D48B17E}"/>
          </ac:spMkLst>
        </pc:spChg>
        <pc:spChg chg="add mod">
          <ac:chgData name="Alison Marie Beck (1807271)" userId="S::1807271@student.uwtsd.ac.uk::0240527c-65b0-4430-9fee-960cf7f44cee" providerId="AD" clId="Web-{9DE2B2FB-CC4F-4E32-833F-475F95BF9DE6}" dt="2021-02-21T14:15:02.030" v="1246" actId="1076"/>
          <ac:spMkLst>
            <pc:docMk/>
            <pc:sldMk cId="2002991527" sldId="257"/>
            <ac:spMk id="29" creationId="{EF4AB7FD-F095-47AD-8653-3F09554700CF}"/>
          </ac:spMkLst>
        </pc:spChg>
        <pc:spChg chg="add mod ord">
          <ac:chgData name="Alison Marie Beck (1807271)" userId="S::1807271@student.uwtsd.ac.uk::0240527c-65b0-4430-9fee-960cf7f44cee" providerId="AD" clId="Web-{9DE2B2FB-CC4F-4E32-833F-475F95BF9DE6}" dt="2021-02-21T14:14:48.623" v="1243" actId="20577"/>
          <ac:spMkLst>
            <pc:docMk/>
            <pc:sldMk cId="2002991527" sldId="257"/>
            <ac:spMk id="30" creationId="{93E4CFD2-DFE3-4498-8496-CF348EC837BB}"/>
          </ac:spMkLst>
        </pc:spChg>
        <pc:spChg chg="add mod">
          <ac:chgData name="Alison Marie Beck (1807271)" userId="S::1807271@student.uwtsd.ac.uk::0240527c-65b0-4430-9fee-960cf7f44cee" providerId="AD" clId="Web-{9DE2B2FB-CC4F-4E32-833F-475F95BF9DE6}" dt="2021-02-21T14:14:55.139" v="1245" actId="1076"/>
          <ac:spMkLst>
            <pc:docMk/>
            <pc:sldMk cId="2002991527" sldId="257"/>
            <ac:spMk id="31" creationId="{46703F34-F578-4943-9F53-DD16413F796D}"/>
          </ac:spMkLst>
        </pc:spChg>
        <pc:spChg chg="add mod">
          <ac:chgData name="Alison Marie Beck (1807271)" userId="S::1807271@student.uwtsd.ac.uk::0240527c-65b0-4430-9fee-960cf7f44cee" providerId="AD" clId="Web-{9DE2B2FB-CC4F-4E32-833F-475F95BF9DE6}" dt="2021-02-21T14:15:07.436" v="1247" actId="1076"/>
          <ac:spMkLst>
            <pc:docMk/>
            <pc:sldMk cId="2002991527" sldId="257"/>
            <ac:spMk id="32" creationId="{5732F31E-A457-452B-98EF-2057594CFC31}"/>
          </ac:spMkLst>
        </pc:spChg>
        <pc:spChg chg="add mod">
          <ac:chgData name="Alison Marie Beck (1807271)" userId="S::1807271@student.uwtsd.ac.uk::0240527c-65b0-4430-9fee-960cf7f44cee" providerId="AD" clId="Web-{9DE2B2FB-CC4F-4E32-833F-475F95BF9DE6}" dt="2021-02-21T14:15:11.343" v="1248" actId="1076"/>
          <ac:spMkLst>
            <pc:docMk/>
            <pc:sldMk cId="2002991527" sldId="257"/>
            <ac:spMk id="33" creationId="{F6D369B3-57E9-4EA3-B38B-1F2A2CAFC08D}"/>
          </ac:spMkLst>
        </pc:spChg>
        <pc:spChg chg="add del mod">
          <ac:chgData name="Alison Marie Beck (1807271)" userId="S::1807271@student.uwtsd.ac.uk::0240527c-65b0-4430-9fee-960cf7f44cee" providerId="AD" clId="Web-{9DE2B2FB-CC4F-4E32-833F-475F95BF9DE6}" dt="2021-02-21T14:39:12.191" v="1346" actId="20577"/>
          <ac:spMkLst>
            <pc:docMk/>
            <pc:sldMk cId="2002991527" sldId="257"/>
            <ac:spMk id="35" creationId="{E4458E7F-C34F-462D-8D48-BE0E92CEA7D5}"/>
          </ac:spMkLst>
        </pc:spChg>
        <pc:picChg chg="del mod">
          <ac:chgData name="Alison Marie Beck (1807271)" userId="S::1807271@student.uwtsd.ac.uk::0240527c-65b0-4430-9fee-960cf7f44cee" providerId="AD" clId="Web-{9DE2B2FB-CC4F-4E32-833F-475F95BF9DE6}" dt="2021-02-21T14:06:41.357" v="1140"/>
          <ac:picMkLst>
            <pc:docMk/>
            <pc:sldMk cId="2002991527" sldId="257"/>
            <ac:picMk id="3" creationId="{3590A471-21AD-4AE6-9921-DD34ED0F1642}"/>
          </ac:picMkLst>
        </pc:picChg>
        <pc:picChg chg="mod ord">
          <ac:chgData name="Alison Marie Beck (1807271)" userId="S::1807271@student.uwtsd.ac.uk::0240527c-65b0-4430-9fee-960cf7f44cee" providerId="AD" clId="Web-{9DE2B2FB-CC4F-4E32-833F-475F95BF9DE6}" dt="2021-02-21T13:52:42.909" v="955" actId="1076"/>
          <ac:picMkLst>
            <pc:docMk/>
            <pc:sldMk cId="2002991527" sldId="257"/>
            <ac:picMk id="4" creationId="{A044EDB0-A8B5-4456-8C43-69CE7DE53BE8}"/>
          </ac:picMkLst>
        </pc:picChg>
        <pc:picChg chg="mod">
          <ac:chgData name="Alison Marie Beck (1807271)" userId="S::1807271@student.uwtsd.ac.uk::0240527c-65b0-4430-9fee-960cf7f44cee" providerId="AD" clId="Web-{9DE2B2FB-CC4F-4E32-833F-475F95BF9DE6}" dt="2021-02-21T14:14:50.717" v="1244" actId="1076"/>
          <ac:picMkLst>
            <pc:docMk/>
            <pc:sldMk cId="2002991527" sldId="257"/>
            <ac:picMk id="5" creationId="{47AB98DE-CF6E-4ACD-9877-E89AA92B1A4F}"/>
          </ac:picMkLst>
        </pc:picChg>
        <pc:picChg chg="add del mod">
          <ac:chgData name="Alison Marie Beck (1807271)" userId="S::1807271@student.uwtsd.ac.uk::0240527c-65b0-4430-9fee-960cf7f44cee" providerId="AD" clId="Web-{9DE2B2FB-CC4F-4E32-833F-475F95BF9DE6}" dt="2021-02-21T14:06:17.574" v="1139"/>
          <ac:picMkLst>
            <pc:docMk/>
            <pc:sldMk cId="2002991527" sldId="257"/>
            <ac:picMk id="6" creationId="{A30F4618-D713-4729-8859-D8C43D3DECB3}"/>
          </ac:picMkLst>
        </pc:picChg>
        <pc:picChg chg="add mod">
          <ac:chgData name="Alison Marie Beck (1807271)" userId="S::1807271@student.uwtsd.ac.uk::0240527c-65b0-4430-9fee-960cf7f44cee" providerId="AD" clId="Web-{9DE2B2FB-CC4F-4E32-833F-475F95BF9DE6}" dt="2021-02-21T14:21:44.963" v="1280" actId="1076"/>
          <ac:picMkLst>
            <pc:docMk/>
            <pc:sldMk cId="2002991527" sldId="257"/>
            <ac:picMk id="34" creationId="{784DE233-3ABE-4582-B20D-30C9FB074BA8}"/>
          </ac:picMkLst>
        </pc:picChg>
        <pc:picChg chg="add mod modCrop">
          <ac:chgData name="Alison Marie Beck (1807271)" userId="S::1807271@student.uwtsd.ac.uk::0240527c-65b0-4430-9fee-960cf7f44cee" providerId="AD" clId="Web-{9DE2B2FB-CC4F-4E32-833F-475F95BF9DE6}" dt="2021-02-21T14:39:48.271" v="1353"/>
          <ac:picMkLst>
            <pc:docMk/>
            <pc:sldMk cId="2002991527" sldId="257"/>
            <ac:picMk id="36" creationId="{0CF180A5-7C52-462A-A2A1-70F024CCA8EF}"/>
          </ac:picMkLst>
        </pc:picChg>
        <pc:cxnChg chg="del">
          <ac:chgData name="Alison Marie Beck (1807271)" userId="S::1807271@student.uwtsd.ac.uk::0240527c-65b0-4430-9fee-960cf7f44cee" providerId="AD" clId="Web-{9DE2B2FB-CC4F-4E32-833F-475F95BF9DE6}" dt="2021-02-21T13:07:25.388" v="530"/>
          <ac:cxnSpMkLst>
            <pc:docMk/>
            <pc:sldMk cId="2002991527" sldId="257"/>
            <ac:cxnSpMk id="13" creationId="{F9EFE17E-B5DA-47FC-A72C-F0C7C86495CC}"/>
          </ac:cxnSpMkLst>
        </pc:cxnChg>
        <pc:cxnChg chg="add del mod">
          <ac:chgData name="Alison Marie Beck (1807271)" userId="S::1807271@student.uwtsd.ac.uk::0240527c-65b0-4430-9fee-960cf7f44cee" providerId="AD" clId="Web-{9DE2B2FB-CC4F-4E32-833F-475F95BF9DE6}" dt="2021-02-21T13:51:41.265" v="941"/>
          <ac:cxnSpMkLst>
            <pc:docMk/>
            <pc:sldMk cId="2002991527" sldId="257"/>
            <ac:cxnSpMk id="19" creationId="{AA9A3139-71D6-4FFC-8FD0-0731EF3872FF}"/>
          </ac:cxnSpMkLst>
        </pc:cxnChg>
        <pc:cxnChg chg="add del mod">
          <ac:chgData name="Alison Marie Beck (1807271)" userId="S::1807271@student.uwtsd.ac.uk::0240527c-65b0-4430-9fee-960cf7f44cee" providerId="AD" clId="Web-{9DE2B2FB-CC4F-4E32-833F-475F95BF9DE6}" dt="2021-02-21T14:07:41.501" v="1150"/>
          <ac:cxnSpMkLst>
            <pc:docMk/>
            <pc:sldMk cId="2002991527" sldId="257"/>
            <ac:cxnSpMk id="27" creationId="{3B913B45-15FC-4A03-8774-2473ED9AE8CE}"/>
          </ac:cxnSpMkLst>
        </pc:cxnChg>
      </pc:sldChg>
      <pc:sldChg chg="addSp delSp modSp">
        <pc:chgData name="Alison Marie Beck (1807271)" userId="S::1807271@student.uwtsd.ac.uk::0240527c-65b0-4430-9fee-960cf7f44cee" providerId="AD" clId="Web-{9DE2B2FB-CC4F-4E32-833F-475F95BF9DE6}" dt="2021-02-21T13:06:47.573" v="529" actId="1076"/>
        <pc:sldMkLst>
          <pc:docMk/>
          <pc:sldMk cId="1032698154" sldId="259"/>
        </pc:sldMkLst>
        <pc:spChg chg="mod">
          <ac:chgData name="Alison Marie Beck (1807271)" userId="S::1807271@student.uwtsd.ac.uk::0240527c-65b0-4430-9fee-960cf7f44cee" providerId="AD" clId="Web-{9DE2B2FB-CC4F-4E32-833F-475F95BF9DE6}" dt="2021-02-21T11:34:06.946" v="185" actId="20577"/>
          <ac:spMkLst>
            <pc:docMk/>
            <pc:sldMk cId="1032698154" sldId="259"/>
            <ac:spMk id="3" creationId="{7A67B27C-A002-4241-9D99-13FA4A951F1E}"/>
          </ac:spMkLst>
        </pc:spChg>
        <pc:spChg chg="mod">
          <ac:chgData name="Alison Marie Beck (1807271)" userId="S::1807271@student.uwtsd.ac.uk::0240527c-65b0-4430-9fee-960cf7f44cee" providerId="AD" clId="Web-{9DE2B2FB-CC4F-4E32-833F-475F95BF9DE6}" dt="2021-02-21T10:59:36.419" v="151" actId="20577"/>
          <ac:spMkLst>
            <pc:docMk/>
            <pc:sldMk cId="1032698154" sldId="259"/>
            <ac:spMk id="5" creationId="{50BFE260-D7B4-4315-9D18-5ABDEC1F4FE7}"/>
          </ac:spMkLst>
        </pc:spChg>
        <pc:spChg chg="mod">
          <ac:chgData name="Alison Marie Beck (1807271)" userId="S::1807271@student.uwtsd.ac.uk::0240527c-65b0-4430-9fee-960cf7f44cee" providerId="AD" clId="Web-{9DE2B2FB-CC4F-4E32-833F-475F95BF9DE6}" dt="2021-02-21T10:48:37.298" v="118" actId="1076"/>
          <ac:spMkLst>
            <pc:docMk/>
            <pc:sldMk cId="1032698154" sldId="259"/>
            <ac:spMk id="8" creationId="{9BA48A66-BF7F-45BE-9AF0-E6CDB530D8DB}"/>
          </ac:spMkLst>
        </pc:spChg>
        <pc:spChg chg="add mod">
          <ac:chgData name="Alison Marie Beck (1807271)" userId="S::1807271@student.uwtsd.ac.uk::0240527c-65b0-4430-9fee-960cf7f44cee" providerId="AD" clId="Web-{9DE2B2FB-CC4F-4E32-833F-475F95BF9DE6}" dt="2021-02-21T11:01:22.816" v="175" actId="14100"/>
          <ac:spMkLst>
            <pc:docMk/>
            <pc:sldMk cId="1032698154" sldId="259"/>
            <ac:spMk id="10" creationId="{16A6D1FB-F99B-4672-B5CD-5F007DEF7D7A}"/>
          </ac:spMkLst>
        </pc:spChg>
        <pc:spChg chg="add mod">
          <ac:chgData name="Alison Marie Beck (1807271)" userId="S::1807271@student.uwtsd.ac.uk::0240527c-65b0-4430-9fee-960cf7f44cee" providerId="AD" clId="Web-{9DE2B2FB-CC4F-4E32-833F-475F95BF9DE6}" dt="2021-02-21T11:58:52.138" v="351" actId="14100"/>
          <ac:spMkLst>
            <pc:docMk/>
            <pc:sldMk cId="1032698154" sldId="259"/>
            <ac:spMk id="11" creationId="{15D1D5F3-665C-4E6A-9F85-10FB5751BFE2}"/>
          </ac:spMkLst>
        </pc:spChg>
        <pc:spChg chg="add del mod">
          <ac:chgData name="Alison Marie Beck (1807271)" userId="S::1807271@student.uwtsd.ac.uk::0240527c-65b0-4430-9fee-960cf7f44cee" providerId="AD" clId="Web-{9DE2B2FB-CC4F-4E32-833F-475F95BF9DE6}" dt="2021-02-21T11:02:41.493" v="182"/>
          <ac:spMkLst>
            <pc:docMk/>
            <pc:sldMk cId="1032698154" sldId="259"/>
            <ac:spMk id="11" creationId="{30B899BF-899E-41EE-B6F8-691E374C145F}"/>
          </ac:spMkLst>
        </pc:spChg>
        <pc:spChg chg="mod">
          <ac:chgData name="Alison Marie Beck (1807271)" userId="S::1807271@student.uwtsd.ac.uk::0240527c-65b0-4430-9fee-960cf7f44cee" providerId="AD" clId="Web-{9DE2B2FB-CC4F-4E32-833F-475F95BF9DE6}" dt="2021-02-21T10:44:32.157" v="108" actId="20577"/>
          <ac:spMkLst>
            <pc:docMk/>
            <pc:sldMk cId="1032698154" sldId="259"/>
            <ac:spMk id="12" creationId="{74477739-BEE2-4EE5-88C0-B1A572EC23B6}"/>
          </ac:spMkLst>
        </pc:spChg>
        <pc:spChg chg="add mod">
          <ac:chgData name="Alison Marie Beck (1807271)" userId="S::1807271@student.uwtsd.ac.uk::0240527c-65b0-4430-9fee-960cf7f44cee" providerId="AD" clId="Web-{9DE2B2FB-CC4F-4E32-833F-475F95BF9DE6}" dt="2021-02-21T11:02:35.556" v="181" actId="1076"/>
          <ac:spMkLst>
            <pc:docMk/>
            <pc:sldMk cId="1032698154" sldId="259"/>
            <ac:spMk id="14" creationId="{4A54A6A2-D5CF-4ADB-8EBD-7F113D8ACB1A}"/>
          </ac:spMkLst>
        </pc:spChg>
        <pc:spChg chg="add mod">
          <ac:chgData name="Alison Marie Beck (1807271)" userId="S::1807271@student.uwtsd.ac.uk::0240527c-65b0-4430-9fee-960cf7f44cee" providerId="AD" clId="Web-{9DE2B2FB-CC4F-4E32-833F-475F95BF9DE6}" dt="2021-02-21T11:01:50.600" v="178" actId="1076"/>
          <ac:spMkLst>
            <pc:docMk/>
            <pc:sldMk cId="1032698154" sldId="259"/>
            <ac:spMk id="15" creationId="{12DF3863-84EB-4666-A927-ED2413C286D0}"/>
          </ac:spMkLst>
        </pc:spChg>
        <pc:spChg chg="add mod">
          <ac:chgData name="Alison Marie Beck (1807271)" userId="S::1807271@student.uwtsd.ac.uk::0240527c-65b0-4430-9fee-960cf7f44cee" providerId="AD" clId="Web-{9DE2B2FB-CC4F-4E32-833F-475F95BF9DE6}" dt="2021-02-21T13:06:47.573" v="529" actId="1076"/>
          <ac:spMkLst>
            <pc:docMk/>
            <pc:sldMk cId="1032698154" sldId="259"/>
            <ac:spMk id="587" creationId="{05BE107D-EAC4-4327-A718-419999E3D7A1}"/>
          </ac:spMkLst>
        </pc:spChg>
        <pc:graphicFrameChg chg="add del mod modGraphic">
          <ac:chgData name="Alison Marie Beck (1807271)" userId="S::1807271@student.uwtsd.ac.uk::0240527c-65b0-4430-9fee-960cf7f44cee" providerId="AD" clId="Web-{9DE2B2FB-CC4F-4E32-833F-475F95BF9DE6}" dt="2021-02-21T12:31:10.367" v="356"/>
          <ac:graphicFrameMkLst>
            <pc:docMk/>
            <pc:sldMk cId="1032698154" sldId="259"/>
            <ac:graphicFrameMk id="16" creationId="{13F0F0C0-905B-4E93-AC81-40FB13EFE2FA}"/>
          </ac:graphicFrameMkLst>
        </pc:graphicFrameChg>
        <pc:graphicFrameChg chg="add mod modGraphic">
          <ac:chgData name="Alison Marie Beck (1807271)" userId="S::1807271@student.uwtsd.ac.uk::0240527c-65b0-4430-9fee-960cf7f44cee" providerId="AD" clId="Web-{9DE2B2FB-CC4F-4E32-833F-475F95BF9DE6}" dt="2021-02-21T13:05:54.690" v="509" actId="1076"/>
          <ac:graphicFrameMkLst>
            <pc:docMk/>
            <pc:sldMk cId="1032698154" sldId="259"/>
            <ac:graphicFrameMk id="89" creationId="{34E75CCA-1685-461B-9286-84B552A35D16}"/>
          </ac:graphicFrameMkLst>
        </pc:graphicFrameChg>
        <pc:picChg chg="mod">
          <ac:chgData name="Alison Marie Beck (1807271)" userId="S::1807271@student.uwtsd.ac.uk::0240527c-65b0-4430-9fee-960cf7f44cee" providerId="AD" clId="Web-{9DE2B2FB-CC4F-4E32-833F-475F95BF9DE6}" dt="2021-02-21T11:02:01.897" v="180" actId="1076"/>
          <ac:picMkLst>
            <pc:docMk/>
            <pc:sldMk cId="1032698154" sldId="259"/>
            <ac:picMk id="4" creationId="{61E4F9AD-2656-4448-8525-0E707020399B}"/>
          </ac:picMkLst>
        </pc:picChg>
        <pc:picChg chg="mod">
          <ac:chgData name="Alison Marie Beck (1807271)" userId="S::1807271@student.uwtsd.ac.uk::0240527c-65b0-4430-9fee-960cf7f44cee" providerId="AD" clId="Web-{9DE2B2FB-CC4F-4E32-833F-475F95BF9DE6}" dt="2021-02-21T11:01:54.819" v="179" actId="1076"/>
          <ac:picMkLst>
            <pc:docMk/>
            <pc:sldMk cId="1032698154" sldId="259"/>
            <ac:picMk id="6" creationId="{63007C20-0ABE-40F1-9FF7-4ACE14DF2191}"/>
          </ac:picMkLst>
        </pc:picChg>
        <pc:picChg chg="mod">
          <ac:chgData name="Alison Marie Beck (1807271)" userId="S::1807271@student.uwtsd.ac.uk::0240527c-65b0-4430-9fee-960cf7f44cee" providerId="AD" clId="Web-{9DE2B2FB-CC4F-4E32-833F-475F95BF9DE6}" dt="2021-02-21T10:42:42.228" v="95" actId="14100"/>
          <ac:picMkLst>
            <pc:docMk/>
            <pc:sldMk cId="1032698154" sldId="259"/>
            <ac:picMk id="9" creationId="{4E23D77D-1F3C-4328-B5FF-A6E95372781F}"/>
          </ac:picMkLst>
        </pc:picChg>
      </pc:sldChg>
      <pc:sldChg chg="new del">
        <pc:chgData name="Alison Marie Beck (1807271)" userId="S::1807271@student.uwtsd.ac.uk::0240527c-65b0-4430-9fee-960cf7f44cee" providerId="AD" clId="Web-{9DE2B2FB-CC4F-4E32-833F-475F95BF9DE6}" dt="2021-02-21T13:57:01.614" v="984"/>
        <pc:sldMkLst>
          <pc:docMk/>
          <pc:sldMk cId="1279014344" sldId="267"/>
        </pc:sldMkLst>
      </pc:sldChg>
    </pc:docChg>
  </pc:docChgLst>
  <pc:docChgLst>
    <pc:chgData name="Jenna May Balbini (1806008)" userId="S::1806008@student.uwtsd.ac.uk::732bef45-20b2-43ae-ba08-41931cec75ed" providerId="AD" clId="Web-{71CFD6F2-2F57-444A-80BF-D8BB53DE5DD8}"/>
    <pc:docChg chg="modSld">
      <pc:chgData name="Jenna May Balbini (1806008)" userId="S::1806008@student.uwtsd.ac.uk::732bef45-20b2-43ae-ba08-41931cec75ed" providerId="AD" clId="Web-{71CFD6F2-2F57-444A-80BF-D8BB53DE5DD8}" dt="2021-03-08T00:40:35.386" v="835" actId="1076"/>
      <pc:docMkLst>
        <pc:docMk/>
      </pc:docMkLst>
      <pc:sldChg chg="addSp delSp modSp">
        <pc:chgData name="Jenna May Balbini (1806008)" userId="S::1806008@student.uwtsd.ac.uk::732bef45-20b2-43ae-ba08-41931cec75ed" providerId="AD" clId="Web-{71CFD6F2-2F57-444A-80BF-D8BB53DE5DD8}" dt="2021-03-08T00:40:35.386" v="835" actId="1076"/>
        <pc:sldMkLst>
          <pc:docMk/>
          <pc:sldMk cId="3555852144" sldId="258"/>
        </pc:sldMkLst>
        <pc:spChg chg="del mod">
          <ac:chgData name="Jenna May Balbini (1806008)" userId="S::1806008@student.uwtsd.ac.uk::732bef45-20b2-43ae-ba08-41931cec75ed" providerId="AD" clId="Web-{71CFD6F2-2F57-444A-80BF-D8BB53DE5DD8}" dt="2021-03-07T19:47:17.050" v="33"/>
          <ac:spMkLst>
            <pc:docMk/>
            <pc:sldMk cId="3555852144" sldId="258"/>
            <ac:spMk id="2" creationId="{2CC95362-5AAE-4DD6-8BD3-7543AAB1FFAA}"/>
          </ac:spMkLst>
        </pc:spChg>
        <pc:spChg chg="del mod ord">
          <ac:chgData name="Jenna May Balbini (1806008)" userId="S::1806008@student.uwtsd.ac.uk::732bef45-20b2-43ae-ba08-41931cec75ed" providerId="AD" clId="Web-{71CFD6F2-2F57-444A-80BF-D8BB53DE5DD8}" dt="2021-03-08T00:14:43.084" v="591"/>
          <ac:spMkLst>
            <pc:docMk/>
            <pc:sldMk cId="3555852144" sldId="258"/>
            <ac:spMk id="3" creationId="{DD6819DD-84FA-4987-A890-33542EFF2243}"/>
          </ac:spMkLst>
        </pc:spChg>
        <pc:spChg chg="add mod">
          <ac:chgData name="Jenna May Balbini (1806008)" userId="S::1806008@student.uwtsd.ac.uk::732bef45-20b2-43ae-ba08-41931cec75ed" providerId="AD" clId="Web-{71CFD6F2-2F57-444A-80BF-D8BB53DE5DD8}" dt="2021-03-08T00:40:26.792" v="831" actId="1076"/>
          <ac:spMkLst>
            <pc:docMk/>
            <pc:sldMk cId="3555852144" sldId="258"/>
            <ac:spMk id="5" creationId="{1720FCF2-DBD7-4DF7-B4A8-FA08C3F938D4}"/>
          </ac:spMkLst>
        </pc:spChg>
        <pc:spChg chg="mod ord">
          <ac:chgData name="Jenna May Balbini (1806008)" userId="S::1806008@student.uwtsd.ac.uk::732bef45-20b2-43ae-ba08-41931cec75ed" providerId="AD" clId="Web-{71CFD6F2-2F57-444A-80BF-D8BB53DE5DD8}" dt="2021-03-08T00:18:47.672" v="685" actId="20577"/>
          <ac:spMkLst>
            <pc:docMk/>
            <pc:sldMk cId="3555852144" sldId="258"/>
            <ac:spMk id="7" creationId="{B89EF903-4A27-4F85-913F-5AC38E6CBBC7}"/>
          </ac:spMkLst>
        </pc:spChg>
        <pc:spChg chg="add del mod">
          <ac:chgData name="Jenna May Balbini (1806008)" userId="S::1806008@student.uwtsd.ac.uk::732bef45-20b2-43ae-ba08-41931cec75ed" providerId="AD" clId="Web-{71CFD6F2-2F57-444A-80BF-D8BB53DE5DD8}" dt="2021-03-07T19:47:20.941" v="34"/>
          <ac:spMkLst>
            <pc:docMk/>
            <pc:sldMk cId="3555852144" sldId="258"/>
            <ac:spMk id="8" creationId="{A0283201-AAD2-4BD9-888E-6160FC87EF9B}"/>
          </ac:spMkLst>
        </pc:spChg>
        <pc:spChg chg="mod ord">
          <ac:chgData name="Jenna May Balbini (1806008)" userId="S::1806008@student.uwtsd.ac.uk::732bef45-20b2-43ae-ba08-41931cec75ed" providerId="AD" clId="Web-{71CFD6F2-2F57-444A-80BF-D8BB53DE5DD8}" dt="2021-03-08T00:17:20.932" v="634" actId="1076"/>
          <ac:spMkLst>
            <pc:docMk/>
            <pc:sldMk cId="3555852144" sldId="258"/>
            <ac:spMk id="9" creationId="{D073FCF0-1DFE-47E0-9A54-E181F34CAFF3}"/>
          </ac:spMkLst>
        </pc:spChg>
        <pc:spChg chg="add mod">
          <ac:chgData name="Jenna May Balbini (1806008)" userId="S::1806008@student.uwtsd.ac.uk::732bef45-20b2-43ae-ba08-41931cec75ed" providerId="AD" clId="Web-{71CFD6F2-2F57-444A-80BF-D8BB53DE5DD8}" dt="2021-03-07T19:50:00.560" v="59" actId="20577"/>
          <ac:spMkLst>
            <pc:docMk/>
            <pc:sldMk cId="3555852144" sldId="258"/>
            <ac:spMk id="10" creationId="{9DBF9957-B855-4D58-8883-135DD35529E4}"/>
          </ac:spMkLst>
        </pc:spChg>
        <pc:spChg chg="del">
          <ac:chgData name="Jenna May Balbini (1806008)" userId="S::1806008@student.uwtsd.ac.uk::732bef45-20b2-43ae-ba08-41931cec75ed" providerId="AD" clId="Web-{71CFD6F2-2F57-444A-80BF-D8BB53DE5DD8}" dt="2021-03-07T20:19:40.111" v="110"/>
          <ac:spMkLst>
            <pc:docMk/>
            <pc:sldMk cId="3555852144" sldId="258"/>
            <ac:spMk id="11" creationId="{D01C3F7C-9A4B-429F-B00F-A87E7E7568A6}"/>
          </ac:spMkLst>
        </pc:spChg>
        <pc:spChg chg="del">
          <ac:chgData name="Jenna May Balbini (1806008)" userId="S::1806008@student.uwtsd.ac.uk::732bef45-20b2-43ae-ba08-41931cec75ed" providerId="AD" clId="Web-{71CFD6F2-2F57-444A-80BF-D8BB53DE5DD8}" dt="2021-03-07T20:34:11.116" v="208"/>
          <ac:spMkLst>
            <pc:docMk/>
            <pc:sldMk cId="3555852144" sldId="258"/>
            <ac:spMk id="13" creationId="{596B5D65-1A74-487E-BC56-B83381A28244}"/>
          </ac:spMkLst>
        </pc:spChg>
        <pc:spChg chg="add del mod">
          <ac:chgData name="Jenna May Balbini (1806008)" userId="S::1806008@student.uwtsd.ac.uk::732bef45-20b2-43ae-ba08-41931cec75ed" providerId="AD" clId="Web-{71CFD6F2-2F57-444A-80BF-D8BB53DE5DD8}" dt="2021-03-08T00:14:45.928" v="593"/>
          <ac:spMkLst>
            <pc:docMk/>
            <pc:sldMk cId="3555852144" sldId="258"/>
            <ac:spMk id="13" creationId="{E298437C-C709-406A-919E-C3BA19AB8DCD}"/>
          </ac:spMkLst>
        </pc:spChg>
        <pc:spChg chg="del mod">
          <ac:chgData name="Jenna May Balbini (1806008)" userId="S::1806008@student.uwtsd.ac.uk::732bef45-20b2-43ae-ba08-41931cec75ed" providerId="AD" clId="Web-{71CFD6F2-2F57-444A-80BF-D8BB53DE5DD8}" dt="2021-03-07T20:42:19.724" v="268"/>
          <ac:spMkLst>
            <pc:docMk/>
            <pc:sldMk cId="3555852144" sldId="258"/>
            <ac:spMk id="14" creationId="{22627181-CC62-41A3-9562-A4056F317B27}"/>
          </ac:spMkLst>
        </pc:spChg>
        <pc:spChg chg="add del mod">
          <ac:chgData name="Jenna May Balbini (1806008)" userId="S::1806008@student.uwtsd.ac.uk::732bef45-20b2-43ae-ba08-41931cec75ed" providerId="AD" clId="Web-{71CFD6F2-2F57-444A-80BF-D8BB53DE5DD8}" dt="2021-03-07T20:19:37.298" v="109"/>
          <ac:spMkLst>
            <pc:docMk/>
            <pc:sldMk cId="3555852144" sldId="258"/>
            <ac:spMk id="15" creationId="{07A4D5DD-7628-4D26-8792-32D8E042C617}"/>
          </ac:spMkLst>
        </pc:spChg>
        <pc:spChg chg="del">
          <ac:chgData name="Jenna May Balbini (1806008)" userId="S::1806008@student.uwtsd.ac.uk::732bef45-20b2-43ae-ba08-41931cec75ed" providerId="AD" clId="Web-{71CFD6F2-2F57-444A-80BF-D8BB53DE5DD8}" dt="2021-03-07T20:36:18.280" v="229"/>
          <ac:spMkLst>
            <pc:docMk/>
            <pc:sldMk cId="3555852144" sldId="258"/>
            <ac:spMk id="16" creationId="{5F8DE1C0-49E9-4271-BCB3-FD03A1F1627C}"/>
          </ac:spMkLst>
        </pc:spChg>
        <pc:spChg chg="mod">
          <ac:chgData name="Jenna May Balbini (1806008)" userId="S::1806008@student.uwtsd.ac.uk::732bef45-20b2-43ae-ba08-41931cec75ed" providerId="AD" clId="Web-{71CFD6F2-2F57-444A-80BF-D8BB53DE5DD8}" dt="2021-03-08T00:40:13.182" v="821" actId="14100"/>
          <ac:spMkLst>
            <pc:docMk/>
            <pc:sldMk cId="3555852144" sldId="258"/>
            <ac:spMk id="17" creationId="{CE4B0EF1-F554-4AB1-8776-A5B260D94915}"/>
          </ac:spMkLst>
        </pc:spChg>
        <pc:spChg chg="add mod">
          <ac:chgData name="Jenna May Balbini (1806008)" userId="S::1806008@student.uwtsd.ac.uk::732bef45-20b2-43ae-ba08-41931cec75ed" providerId="AD" clId="Web-{71CFD6F2-2F57-444A-80BF-D8BB53DE5DD8}" dt="2021-03-07T20:21:44.462" v="131" actId="1076"/>
          <ac:spMkLst>
            <pc:docMk/>
            <pc:sldMk cId="3555852144" sldId="258"/>
            <ac:spMk id="19" creationId="{2C5618CC-3171-43E2-89C0-D37540E6BE22}"/>
          </ac:spMkLst>
        </pc:spChg>
        <pc:spChg chg="add del mod">
          <ac:chgData name="Jenna May Balbini (1806008)" userId="S::1806008@student.uwtsd.ac.uk::732bef45-20b2-43ae-ba08-41931cec75ed" providerId="AD" clId="Web-{71CFD6F2-2F57-444A-80BF-D8BB53DE5DD8}" dt="2021-03-08T00:16:58.354" v="629" actId="1076"/>
          <ac:spMkLst>
            <pc:docMk/>
            <pc:sldMk cId="3555852144" sldId="258"/>
            <ac:spMk id="20" creationId="{866B3F64-F74D-4BA9-A450-ACFBE8897D17}"/>
          </ac:spMkLst>
        </pc:spChg>
        <pc:spChg chg="add mod">
          <ac:chgData name="Jenna May Balbini (1806008)" userId="S::1806008@student.uwtsd.ac.uk::732bef45-20b2-43ae-ba08-41931cec75ed" providerId="AD" clId="Web-{71CFD6F2-2F57-444A-80BF-D8BB53DE5DD8}" dt="2021-03-08T00:11:41.701" v="552" actId="14100"/>
          <ac:spMkLst>
            <pc:docMk/>
            <pc:sldMk cId="3555852144" sldId="258"/>
            <ac:spMk id="24" creationId="{DB32F122-8DB3-4078-A96F-8B1B2B75040C}"/>
          </ac:spMkLst>
        </pc:spChg>
        <pc:spChg chg="add mod">
          <ac:chgData name="Jenna May Balbini (1806008)" userId="S::1806008@student.uwtsd.ac.uk::732bef45-20b2-43ae-ba08-41931cec75ed" providerId="AD" clId="Web-{71CFD6F2-2F57-444A-80BF-D8BB53DE5DD8}" dt="2021-03-07T20:40:57.063" v="254" actId="1076"/>
          <ac:spMkLst>
            <pc:docMk/>
            <pc:sldMk cId="3555852144" sldId="258"/>
            <ac:spMk id="25" creationId="{3A8E2037-15B3-4FC7-973E-8F1B863C2453}"/>
          </ac:spMkLst>
        </pc:spChg>
        <pc:spChg chg="add mod">
          <ac:chgData name="Jenna May Balbini (1806008)" userId="S::1806008@student.uwtsd.ac.uk::732bef45-20b2-43ae-ba08-41931cec75ed" providerId="AD" clId="Web-{71CFD6F2-2F57-444A-80BF-D8BB53DE5DD8}" dt="2021-03-07T20:37:28.613" v="238" actId="20577"/>
          <ac:spMkLst>
            <pc:docMk/>
            <pc:sldMk cId="3555852144" sldId="258"/>
            <ac:spMk id="26" creationId="{B374CA35-78FE-404E-B6F1-E4B94A97949B}"/>
          </ac:spMkLst>
        </pc:spChg>
        <pc:spChg chg="add mod">
          <ac:chgData name="Jenna May Balbini (1806008)" userId="S::1806008@student.uwtsd.ac.uk::732bef45-20b2-43ae-ba08-41931cec75ed" providerId="AD" clId="Web-{71CFD6F2-2F57-444A-80BF-D8BB53DE5DD8}" dt="2021-03-08T00:17:52.777" v="640" actId="1076"/>
          <ac:spMkLst>
            <pc:docMk/>
            <pc:sldMk cId="3555852144" sldId="258"/>
            <ac:spMk id="27" creationId="{AB8ED98A-1881-40EA-8DDF-E5494C4D4886}"/>
          </ac:spMkLst>
        </pc:spChg>
        <pc:spChg chg="add mod">
          <ac:chgData name="Jenna May Balbini (1806008)" userId="S::1806008@student.uwtsd.ac.uk::732bef45-20b2-43ae-ba08-41931cec75ed" providerId="AD" clId="Web-{71CFD6F2-2F57-444A-80BF-D8BB53DE5DD8}" dt="2021-03-08T00:19:44.220" v="691" actId="14100"/>
          <ac:spMkLst>
            <pc:docMk/>
            <pc:sldMk cId="3555852144" sldId="258"/>
            <ac:spMk id="28" creationId="{FD048B1B-A53A-40F3-A3C6-8CFDE3105BFF}"/>
          </ac:spMkLst>
        </pc:spChg>
        <pc:spChg chg="add mod">
          <ac:chgData name="Jenna May Balbini (1806008)" userId="S::1806008@student.uwtsd.ac.uk::732bef45-20b2-43ae-ba08-41931cec75ed" providerId="AD" clId="Web-{71CFD6F2-2F57-444A-80BF-D8BB53DE5DD8}" dt="2021-03-08T00:40:29.448" v="832" actId="1076"/>
          <ac:spMkLst>
            <pc:docMk/>
            <pc:sldMk cId="3555852144" sldId="258"/>
            <ac:spMk id="29" creationId="{B264BAA8-AA9B-429D-8DA0-1280102DE1F7}"/>
          </ac:spMkLst>
        </pc:spChg>
        <pc:spChg chg="add del">
          <ac:chgData name="Jenna May Balbini (1806008)" userId="S::1806008@student.uwtsd.ac.uk::732bef45-20b2-43ae-ba08-41931cec75ed" providerId="AD" clId="Web-{71CFD6F2-2F57-444A-80BF-D8BB53DE5DD8}" dt="2021-03-08T00:40:02.197" v="820"/>
          <ac:spMkLst>
            <pc:docMk/>
            <pc:sldMk cId="3555852144" sldId="258"/>
            <ac:spMk id="30" creationId="{04999AD4-8F9E-443E-858F-77A3C91A1966}"/>
          </ac:spMkLst>
        </pc:spChg>
        <pc:spChg chg="add mod">
          <ac:chgData name="Jenna May Balbini (1806008)" userId="S::1806008@student.uwtsd.ac.uk::732bef45-20b2-43ae-ba08-41931cec75ed" providerId="AD" clId="Web-{71CFD6F2-2F57-444A-80BF-D8BB53DE5DD8}" dt="2021-03-08T00:39:59.229" v="819" actId="1076"/>
          <ac:spMkLst>
            <pc:docMk/>
            <pc:sldMk cId="3555852144" sldId="258"/>
            <ac:spMk id="31" creationId="{EF11D73F-22A3-40E0-BE12-1490BAE1D195}"/>
          </ac:spMkLst>
        </pc:spChg>
        <pc:picChg chg="add del mod">
          <ac:chgData name="Jenna May Balbini (1806008)" userId="S::1806008@student.uwtsd.ac.uk::732bef45-20b2-43ae-ba08-41931cec75ed" providerId="AD" clId="Web-{71CFD6F2-2F57-444A-80BF-D8BB53DE5DD8}" dt="2021-03-08T00:11:09.825" v="544"/>
          <ac:picMkLst>
            <pc:docMk/>
            <pc:sldMk cId="3555852144" sldId="258"/>
            <ac:picMk id="2" creationId="{347A9B15-DEDB-4CC6-9EA1-AF915BA0D7C9}"/>
          </ac:picMkLst>
        </pc:picChg>
        <pc:picChg chg="add del mod">
          <ac:chgData name="Jenna May Balbini (1806008)" userId="S::1806008@student.uwtsd.ac.uk::732bef45-20b2-43ae-ba08-41931cec75ed" providerId="AD" clId="Web-{71CFD6F2-2F57-444A-80BF-D8BB53DE5DD8}" dt="2021-03-07T22:44:59.142" v="371"/>
          <ac:picMkLst>
            <pc:docMk/>
            <pc:sldMk cId="3555852144" sldId="258"/>
            <ac:picMk id="2" creationId="{86089FDC-8248-4EC1-A033-4D145BCF44B7}"/>
          </ac:picMkLst>
        </pc:picChg>
        <pc:picChg chg="add del mod">
          <ac:chgData name="Jenna May Balbini (1806008)" userId="S::1806008@student.uwtsd.ac.uk::732bef45-20b2-43ae-ba08-41931cec75ed" providerId="AD" clId="Web-{71CFD6F2-2F57-444A-80BF-D8BB53DE5DD8}" dt="2021-03-07T22:46:08.284" v="396"/>
          <ac:picMkLst>
            <pc:docMk/>
            <pc:sldMk cId="3555852144" sldId="258"/>
            <ac:picMk id="5" creationId="{97790089-1579-4861-A209-6673F4B3EAEA}"/>
          </ac:picMkLst>
        </pc:picChg>
        <pc:picChg chg="del mod ord">
          <ac:chgData name="Jenna May Balbini (1806008)" userId="S::1806008@student.uwtsd.ac.uk::732bef45-20b2-43ae-ba08-41931cec75ed" providerId="AD" clId="Web-{71CFD6F2-2F57-444A-80BF-D8BB53DE5DD8}" dt="2021-03-08T00:37:42.382" v="719"/>
          <ac:picMkLst>
            <pc:docMk/>
            <pc:sldMk cId="3555852144" sldId="258"/>
            <ac:picMk id="6" creationId="{030A1E40-7F3B-4AF2-B228-6A99DC8C18A7}"/>
          </ac:picMkLst>
        </pc:picChg>
        <pc:picChg chg="add del mod">
          <ac:chgData name="Jenna May Balbini (1806008)" userId="S::1806008@student.uwtsd.ac.uk::732bef45-20b2-43ae-ba08-41931cec75ed" providerId="AD" clId="Web-{71CFD6F2-2F57-444A-80BF-D8BB53DE5DD8}" dt="2021-03-08T00:15:54.852" v="612"/>
          <ac:picMkLst>
            <pc:docMk/>
            <pc:sldMk cId="3555852144" sldId="258"/>
            <ac:picMk id="8" creationId="{5B0CCD07-4B95-41CC-BEA2-4CDC299A4A4A}"/>
          </ac:picMkLst>
        </pc:picChg>
        <pc:picChg chg="add del mod">
          <ac:chgData name="Jenna May Balbini (1806008)" userId="S::1806008@student.uwtsd.ac.uk::732bef45-20b2-43ae-ba08-41931cec75ed" providerId="AD" clId="Web-{71CFD6F2-2F57-444A-80BF-D8BB53DE5DD8}" dt="2021-03-07T22:44:59.970" v="372"/>
          <ac:picMkLst>
            <pc:docMk/>
            <pc:sldMk cId="3555852144" sldId="258"/>
            <ac:picMk id="8" creationId="{C21B47B4-B2DD-4862-A3DB-C66B38E3341E}"/>
          </ac:picMkLst>
        </pc:picChg>
        <pc:picChg chg="add del mod">
          <ac:chgData name="Jenna May Balbini (1806008)" userId="S::1806008@student.uwtsd.ac.uk::732bef45-20b2-43ae-ba08-41931cec75ed" providerId="AD" clId="Web-{71CFD6F2-2F57-444A-80BF-D8BB53DE5DD8}" dt="2021-03-07T22:45:59.909" v="393"/>
          <ac:picMkLst>
            <pc:docMk/>
            <pc:sldMk cId="3555852144" sldId="258"/>
            <ac:picMk id="11" creationId="{0E258B89-5B64-40DE-92D4-3E922EC82546}"/>
          </ac:picMkLst>
        </pc:picChg>
        <pc:picChg chg="mod">
          <ac:chgData name="Jenna May Balbini (1806008)" userId="S::1806008@student.uwtsd.ac.uk::732bef45-20b2-43ae-ba08-41931cec75ed" providerId="AD" clId="Web-{71CFD6F2-2F57-444A-80BF-D8BB53DE5DD8}" dt="2021-03-08T00:17:17.338" v="633" actId="1076"/>
          <ac:picMkLst>
            <pc:docMk/>
            <pc:sldMk cId="3555852144" sldId="258"/>
            <ac:picMk id="12" creationId="{6B818C8B-457B-45FB-8CA2-AA1468B1A68B}"/>
          </ac:picMkLst>
        </pc:picChg>
        <pc:picChg chg="add del mod">
          <ac:chgData name="Jenna May Balbini (1806008)" userId="S::1806008@student.uwtsd.ac.uk::732bef45-20b2-43ae-ba08-41931cec75ed" providerId="AD" clId="Web-{71CFD6F2-2F57-444A-80BF-D8BB53DE5DD8}" dt="2021-03-07T22:45:29.627" v="380"/>
          <ac:picMkLst>
            <pc:docMk/>
            <pc:sldMk cId="3555852144" sldId="258"/>
            <ac:picMk id="13" creationId="{1DD41A0B-6263-4359-8FB7-38D534E78F87}"/>
          </ac:picMkLst>
        </pc:picChg>
        <pc:picChg chg="add del mod">
          <ac:chgData name="Jenna May Balbini (1806008)" userId="S::1806008@student.uwtsd.ac.uk::732bef45-20b2-43ae-ba08-41931cec75ed" providerId="AD" clId="Web-{71CFD6F2-2F57-444A-80BF-D8BB53DE5DD8}" dt="2021-03-07T22:44:47.220" v="361"/>
          <ac:picMkLst>
            <pc:docMk/>
            <pc:sldMk cId="3555852144" sldId="258"/>
            <ac:picMk id="14" creationId="{E22D79CC-DA82-4CBD-A945-8CCDB278B354}"/>
          </ac:picMkLst>
        </pc:picChg>
        <pc:picChg chg="add del mod">
          <ac:chgData name="Jenna May Balbini (1806008)" userId="S::1806008@student.uwtsd.ac.uk::732bef45-20b2-43ae-ba08-41931cec75ed" providerId="AD" clId="Web-{71CFD6F2-2F57-444A-80BF-D8BB53DE5DD8}" dt="2021-03-07T22:44:52.767" v="366"/>
          <ac:picMkLst>
            <pc:docMk/>
            <pc:sldMk cId="3555852144" sldId="258"/>
            <ac:picMk id="15" creationId="{7C71D9E0-0587-4923-861E-F096B93E1A1C}"/>
          </ac:picMkLst>
        </pc:picChg>
        <pc:picChg chg="add mod">
          <ac:chgData name="Jenna May Balbini (1806008)" userId="S::1806008@student.uwtsd.ac.uk::732bef45-20b2-43ae-ba08-41931cec75ed" providerId="AD" clId="Web-{71CFD6F2-2F57-444A-80BF-D8BB53DE5DD8}" dt="2021-03-08T00:40:32.761" v="833" actId="1076"/>
          <ac:picMkLst>
            <pc:docMk/>
            <pc:sldMk cId="3555852144" sldId="258"/>
            <ac:picMk id="16" creationId="{A4C10937-C7BA-4B1F-BA97-4A14B139E3D7}"/>
          </ac:picMkLst>
        </pc:picChg>
        <pc:picChg chg="add del mod">
          <ac:chgData name="Jenna May Balbini (1806008)" userId="S::1806008@student.uwtsd.ac.uk::732bef45-20b2-43ae-ba08-41931cec75ed" providerId="AD" clId="Web-{71CFD6F2-2F57-444A-80BF-D8BB53DE5DD8}" dt="2021-03-07T22:45:29.080" v="379"/>
          <ac:picMkLst>
            <pc:docMk/>
            <pc:sldMk cId="3555852144" sldId="258"/>
            <ac:picMk id="18" creationId="{3EB3E595-9F34-48AB-AB1F-E5B29002370D}"/>
          </ac:picMkLst>
        </pc:picChg>
        <pc:picChg chg="add del mod ord">
          <ac:chgData name="Jenna May Balbini (1806008)" userId="S::1806008@student.uwtsd.ac.uk::732bef45-20b2-43ae-ba08-41931cec75ed" providerId="AD" clId="Web-{71CFD6F2-2F57-444A-80BF-D8BB53DE5DD8}" dt="2021-03-07T20:22:22.324" v="142"/>
          <ac:picMkLst>
            <pc:docMk/>
            <pc:sldMk cId="3555852144" sldId="258"/>
            <ac:picMk id="21" creationId="{1BC9FC29-30AF-42ED-8726-481B4742EABD}"/>
          </ac:picMkLst>
        </pc:picChg>
        <pc:picChg chg="add del mod">
          <ac:chgData name="Jenna May Balbini (1806008)" userId="S::1806008@student.uwtsd.ac.uk::732bef45-20b2-43ae-ba08-41931cec75ed" providerId="AD" clId="Web-{71CFD6F2-2F57-444A-80BF-D8BB53DE5DD8}" dt="2021-03-07T22:44:38.594" v="357"/>
          <ac:picMkLst>
            <pc:docMk/>
            <pc:sldMk cId="3555852144" sldId="258"/>
            <ac:picMk id="21" creationId="{578C45B1-CD6D-42F0-A893-19F4CAFAD29C}"/>
          </ac:picMkLst>
        </pc:picChg>
        <pc:picChg chg="add mod">
          <ac:chgData name="Jenna May Balbini (1806008)" userId="S::1806008@student.uwtsd.ac.uk::732bef45-20b2-43ae-ba08-41931cec75ed" providerId="AD" clId="Web-{71CFD6F2-2F57-444A-80BF-D8BB53DE5DD8}" dt="2021-03-08T00:40:35.386" v="835" actId="1076"/>
          <ac:picMkLst>
            <pc:docMk/>
            <pc:sldMk cId="3555852144" sldId="258"/>
            <ac:picMk id="22" creationId="{69FA871F-CC4B-488D-B7FD-0F8FAD4505F9}"/>
          </ac:picMkLst>
        </pc:picChg>
        <pc:picChg chg="add del mod">
          <ac:chgData name="Jenna May Balbini (1806008)" userId="S::1806008@student.uwtsd.ac.uk::732bef45-20b2-43ae-ba08-41931cec75ed" providerId="AD" clId="Web-{71CFD6F2-2F57-444A-80BF-D8BB53DE5DD8}" dt="2021-03-07T20:27:36.639" v="193"/>
          <ac:picMkLst>
            <pc:docMk/>
            <pc:sldMk cId="3555852144" sldId="258"/>
            <ac:picMk id="22" creationId="{F2DA18EB-8DE7-46F6-A5EE-ED66C4B44661}"/>
          </ac:picMkLst>
        </pc:picChg>
        <pc:picChg chg="add del mod">
          <ac:chgData name="Jenna May Balbini (1806008)" userId="S::1806008@student.uwtsd.ac.uk::732bef45-20b2-43ae-ba08-41931cec75ed" providerId="AD" clId="Web-{71CFD6F2-2F57-444A-80BF-D8BB53DE5DD8}" dt="2021-03-07T22:44:34.235" v="354"/>
          <ac:picMkLst>
            <pc:docMk/>
            <pc:sldMk cId="3555852144" sldId="258"/>
            <ac:picMk id="23" creationId="{452556E4-DC52-420E-A366-1E5807AB09BA}"/>
          </ac:picMkLst>
        </pc:picChg>
        <pc:picChg chg="add del mod">
          <ac:chgData name="Jenna May Balbini (1806008)" userId="S::1806008@student.uwtsd.ac.uk::732bef45-20b2-43ae-ba08-41931cec75ed" providerId="AD" clId="Web-{71CFD6F2-2F57-444A-80BF-D8BB53DE5DD8}" dt="2021-03-07T20:33:39.583" v="202"/>
          <ac:picMkLst>
            <pc:docMk/>
            <pc:sldMk cId="3555852144" sldId="258"/>
            <ac:picMk id="23" creationId="{F2C7D14C-D5EF-4DE4-A2D2-15BA567BDAD3}"/>
          </ac:picMkLst>
        </pc:picChg>
        <pc:picChg chg="add del mod">
          <ac:chgData name="Jenna May Balbini (1806008)" userId="S::1806008@student.uwtsd.ac.uk::732bef45-20b2-43ae-ba08-41931cec75ed" providerId="AD" clId="Web-{71CFD6F2-2F57-444A-80BF-D8BB53DE5DD8}" dt="2021-03-07T22:45:54.190" v="390"/>
          <ac:picMkLst>
            <pc:docMk/>
            <pc:sldMk cId="3555852144" sldId="258"/>
            <ac:picMk id="27" creationId="{83D08AE9-CB18-4809-8080-EF2D5445F781}"/>
          </ac:picMkLst>
        </pc:picChg>
        <pc:picChg chg="add del mod">
          <ac:chgData name="Jenna May Balbini (1806008)" userId="S::1806008@student.uwtsd.ac.uk::732bef45-20b2-43ae-ba08-41931cec75ed" providerId="AD" clId="Web-{71CFD6F2-2F57-444A-80BF-D8BB53DE5DD8}" dt="2021-03-07T20:37:58.958" v="245"/>
          <ac:picMkLst>
            <pc:docMk/>
            <pc:sldMk cId="3555852144" sldId="258"/>
            <ac:picMk id="27" creationId="{981B8493-7A7D-4421-99F4-C0D7A6282F08}"/>
          </ac:picMkLst>
        </pc:picChg>
        <pc:picChg chg="add del mod">
          <ac:chgData name="Jenna May Balbini (1806008)" userId="S::1806008@student.uwtsd.ac.uk::732bef45-20b2-43ae-ba08-41931cec75ed" providerId="AD" clId="Web-{71CFD6F2-2F57-444A-80BF-D8BB53DE5DD8}" dt="2021-03-07T22:44:31.579" v="351"/>
          <ac:picMkLst>
            <pc:docMk/>
            <pc:sldMk cId="3555852144" sldId="258"/>
            <ac:picMk id="29" creationId="{C5B16AF6-6155-4FFC-8D48-8CF3039B9DBC}"/>
          </ac:picMkLst>
        </pc:picChg>
        <pc:picChg chg="add del mod">
          <ac:chgData name="Jenna May Balbini (1806008)" userId="S::1806008@student.uwtsd.ac.uk::732bef45-20b2-43ae-ba08-41931cec75ed" providerId="AD" clId="Web-{71CFD6F2-2F57-444A-80BF-D8BB53DE5DD8}" dt="2021-03-07T22:45:56.924" v="392"/>
          <ac:picMkLst>
            <pc:docMk/>
            <pc:sldMk cId="3555852144" sldId="258"/>
            <ac:picMk id="30" creationId="{FDB40D60-A174-4F5E-814A-20A7DE27C707}"/>
          </ac:picMkLst>
        </pc:picChg>
        <pc:picChg chg="add del mod">
          <ac:chgData name="Jenna May Balbini (1806008)" userId="S::1806008@student.uwtsd.ac.uk::732bef45-20b2-43ae-ba08-41931cec75ed" providerId="AD" clId="Web-{71CFD6F2-2F57-444A-80BF-D8BB53DE5DD8}" dt="2021-03-07T22:44:24.969" v="344"/>
          <ac:picMkLst>
            <pc:docMk/>
            <pc:sldMk cId="3555852144" sldId="258"/>
            <ac:picMk id="31" creationId="{83670B5B-5550-4888-B8EF-1940E8C8F3E0}"/>
          </ac:picMkLst>
        </pc:picChg>
        <pc:picChg chg="add mod">
          <ac:chgData name="Jenna May Balbini (1806008)" userId="S::1806008@student.uwtsd.ac.uk::732bef45-20b2-43ae-ba08-41931cec75ed" providerId="AD" clId="Web-{71CFD6F2-2F57-444A-80BF-D8BB53DE5DD8}" dt="2021-03-07T22:46:25.534" v="397" actId="1076"/>
          <ac:picMkLst>
            <pc:docMk/>
            <pc:sldMk cId="3555852144" sldId="258"/>
            <ac:picMk id="32" creationId="{5821E818-B209-48F0-AA38-1A9665317425}"/>
          </ac:picMkLst>
        </pc:picChg>
        <pc:picChg chg="add del mod">
          <ac:chgData name="Jenna May Balbini (1806008)" userId="S::1806008@student.uwtsd.ac.uk::732bef45-20b2-43ae-ba08-41931cec75ed" providerId="AD" clId="Web-{71CFD6F2-2F57-444A-80BF-D8BB53DE5DD8}" dt="2021-03-07T22:45:44.877" v="386"/>
          <ac:picMkLst>
            <pc:docMk/>
            <pc:sldMk cId="3555852144" sldId="258"/>
            <ac:picMk id="33" creationId="{C0B40C12-0E52-41E7-877C-DE88C739DC27}"/>
          </ac:picMkLst>
        </pc:picChg>
        <pc:picChg chg="add del mod">
          <ac:chgData name="Jenna May Balbini (1806008)" userId="S::1806008@student.uwtsd.ac.uk::732bef45-20b2-43ae-ba08-41931cec75ed" providerId="AD" clId="Web-{71CFD6F2-2F57-444A-80BF-D8BB53DE5DD8}" dt="2021-03-07T22:45:43.221" v="385"/>
          <ac:picMkLst>
            <pc:docMk/>
            <pc:sldMk cId="3555852144" sldId="258"/>
            <ac:picMk id="34" creationId="{664785F5-E5B2-42AC-980C-4736DCBF5F4D}"/>
          </ac:picMkLst>
        </pc:picChg>
        <pc:picChg chg="add del mod">
          <ac:chgData name="Jenna May Balbini (1806008)" userId="S::1806008@student.uwtsd.ac.uk::732bef45-20b2-43ae-ba08-41931cec75ed" providerId="AD" clId="Web-{71CFD6F2-2F57-444A-80BF-D8BB53DE5DD8}" dt="2021-03-07T22:44:26.047" v="345"/>
          <ac:picMkLst>
            <pc:docMk/>
            <pc:sldMk cId="3555852144" sldId="258"/>
            <ac:picMk id="35" creationId="{E081B739-D7EB-4731-90EE-ABF98F1595D8}"/>
          </ac:picMkLst>
        </pc:picChg>
        <pc:picChg chg="add del mod">
          <ac:chgData name="Jenna May Balbini (1806008)" userId="S::1806008@student.uwtsd.ac.uk::732bef45-20b2-43ae-ba08-41931cec75ed" providerId="AD" clId="Web-{71CFD6F2-2F57-444A-80BF-D8BB53DE5DD8}" dt="2021-03-07T22:44:27.891" v="347"/>
          <ac:picMkLst>
            <pc:docMk/>
            <pc:sldMk cId="3555852144" sldId="258"/>
            <ac:picMk id="36" creationId="{7F1C1ADF-A33A-4405-9DBE-14B3ABF902B9}"/>
          </ac:picMkLst>
        </pc:picChg>
        <pc:picChg chg="add del mod">
          <ac:chgData name="Jenna May Balbini (1806008)" userId="S::1806008@student.uwtsd.ac.uk::732bef45-20b2-43ae-ba08-41931cec75ed" providerId="AD" clId="Web-{71CFD6F2-2F57-444A-80BF-D8BB53DE5DD8}" dt="2021-03-07T22:45:02.954" v="374"/>
          <ac:picMkLst>
            <pc:docMk/>
            <pc:sldMk cId="3555852144" sldId="258"/>
            <ac:picMk id="37" creationId="{6696198D-27AD-4E88-9F38-A0A0165E1C75}"/>
          </ac:picMkLst>
        </pc:picChg>
        <pc:picChg chg="add del mod">
          <ac:chgData name="Jenna May Balbini (1806008)" userId="S::1806008@student.uwtsd.ac.uk::732bef45-20b2-43ae-ba08-41931cec75ed" providerId="AD" clId="Web-{71CFD6F2-2F57-444A-80BF-D8BB53DE5DD8}" dt="2021-03-07T22:46:04.362" v="394"/>
          <ac:picMkLst>
            <pc:docMk/>
            <pc:sldMk cId="3555852144" sldId="258"/>
            <ac:picMk id="38" creationId="{3A71F307-9BB2-419D-B823-7B00FA544280}"/>
          </ac:picMkLst>
        </pc:picChg>
      </pc:sldChg>
      <pc:sldChg chg="addSp delSp modSp">
        <pc:chgData name="Jenna May Balbini (1806008)" userId="S::1806008@student.uwtsd.ac.uk::732bef45-20b2-43ae-ba08-41931cec75ed" providerId="AD" clId="Web-{71CFD6F2-2F57-444A-80BF-D8BB53DE5DD8}" dt="2021-03-08T00:10:14.730" v="533" actId="20577"/>
        <pc:sldMkLst>
          <pc:docMk/>
          <pc:sldMk cId="1179856757" sldId="271"/>
        </pc:sldMkLst>
        <pc:spChg chg="mod">
          <ac:chgData name="Jenna May Balbini (1806008)" userId="S::1806008@student.uwtsd.ac.uk::732bef45-20b2-43ae-ba08-41931cec75ed" providerId="AD" clId="Web-{71CFD6F2-2F57-444A-80BF-D8BB53DE5DD8}" dt="2021-03-08T00:09:53.964" v="528" actId="20577"/>
          <ac:spMkLst>
            <pc:docMk/>
            <pc:sldMk cId="1179856757" sldId="271"/>
            <ac:spMk id="4" creationId="{F6337F21-AE7C-43BF-9D2B-400A74D773A4}"/>
          </ac:spMkLst>
        </pc:spChg>
        <pc:spChg chg="mod">
          <ac:chgData name="Jenna May Balbini (1806008)" userId="S::1806008@student.uwtsd.ac.uk::732bef45-20b2-43ae-ba08-41931cec75ed" providerId="AD" clId="Web-{71CFD6F2-2F57-444A-80BF-D8BB53DE5DD8}" dt="2021-03-08T00:10:01.933" v="530" actId="20577"/>
          <ac:spMkLst>
            <pc:docMk/>
            <pc:sldMk cId="1179856757" sldId="271"/>
            <ac:spMk id="16" creationId="{A79A079D-65C7-4549-B78C-EFC876CDBEB7}"/>
          </ac:spMkLst>
        </pc:spChg>
        <pc:spChg chg="mod">
          <ac:chgData name="Jenna May Balbini (1806008)" userId="S::1806008@student.uwtsd.ac.uk::732bef45-20b2-43ae-ba08-41931cec75ed" providerId="AD" clId="Web-{71CFD6F2-2F57-444A-80BF-D8BB53DE5DD8}" dt="2021-03-07T19:47:10.174" v="32" actId="20577"/>
          <ac:spMkLst>
            <pc:docMk/>
            <pc:sldMk cId="1179856757" sldId="271"/>
            <ac:spMk id="18" creationId="{C30E2CC6-37F0-4D3E-8163-70F94A54EFB5}"/>
          </ac:spMkLst>
        </pc:spChg>
        <pc:spChg chg="mod">
          <ac:chgData name="Jenna May Balbini (1806008)" userId="S::1806008@student.uwtsd.ac.uk::732bef45-20b2-43ae-ba08-41931cec75ed" providerId="AD" clId="Web-{71CFD6F2-2F57-444A-80BF-D8BB53DE5DD8}" dt="2021-03-07T19:35:40.617" v="4" actId="20577"/>
          <ac:spMkLst>
            <pc:docMk/>
            <pc:sldMk cId="1179856757" sldId="271"/>
            <ac:spMk id="20" creationId="{91B87694-1E3F-4B20-B492-0AC1D46D577D}"/>
          </ac:spMkLst>
        </pc:spChg>
        <pc:spChg chg="mod">
          <ac:chgData name="Jenna May Balbini (1806008)" userId="S::1806008@student.uwtsd.ac.uk::732bef45-20b2-43ae-ba08-41931cec75ed" providerId="AD" clId="Web-{71CFD6F2-2F57-444A-80BF-D8BB53DE5DD8}" dt="2021-03-08T00:04:28.017" v="436" actId="1076"/>
          <ac:spMkLst>
            <pc:docMk/>
            <pc:sldMk cId="1179856757" sldId="271"/>
            <ac:spMk id="22" creationId="{B0F0DB6A-4C11-4FF7-B336-BD7527BA8E0D}"/>
          </ac:spMkLst>
        </pc:spChg>
        <pc:spChg chg="mod">
          <ac:chgData name="Jenna May Balbini (1806008)" userId="S::1806008@student.uwtsd.ac.uk::732bef45-20b2-43ae-ba08-41931cec75ed" providerId="AD" clId="Web-{71CFD6F2-2F57-444A-80BF-D8BB53DE5DD8}" dt="2021-03-07T19:35:32.210" v="3" actId="20577"/>
          <ac:spMkLst>
            <pc:docMk/>
            <pc:sldMk cId="1179856757" sldId="271"/>
            <ac:spMk id="23" creationId="{3448C945-C5E1-4179-AF90-CF3EDEBA9C39}"/>
          </ac:spMkLst>
        </pc:spChg>
        <pc:spChg chg="add mod">
          <ac:chgData name="Jenna May Balbini (1806008)" userId="S::1806008@student.uwtsd.ac.uk::732bef45-20b2-43ae-ba08-41931cec75ed" providerId="AD" clId="Web-{71CFD6F2-2F57-444A-80BF-D8BB53DE5DD8}" dt="2021-03-08T00:10:05.214" v="531" actId="20577"/>
          <ac:spMkLst>
            <pc:docMk/>
            <pc:sldMk cId="1179856757" sldId="271"/>
            <ac:spMk id="24" creationId="{B34CEAA6-5819-4335-8D76-C8AB7393288C}"/>
          </ac:spMkLst>
        </pc:spChg>
        <pc:spChg chg="add del">
          <ac:chgData name="Jenna May Balbini (1806008)" userId="S::1806008@student.uwtsd.ac.uk::732bef45-20b2-43ae-ba08-41931cec75ed" providerId="AD" clId="Web-{71CFD6F2-2F57-444A-80BF-D8BB53DE5DD8}" dt="2021-03-08T00:04:54.268" v="447"/>
          <ac:spMkLst>
            <pc:docMk/>
            <pc:sldMk cId="1179856757" sldId="271"/>
            <ac:spMk id="34" creationId="{9B4EABAF-B0D4-4A9E-8343-DC0F7D2709C0}"/>
          </ac:spMkLst>
        </pc:spChg>
        <pc:spChg chg="add mod">
          <ac:chgData name="Jenna May Balbini (1806008)" userId="S::1806008@student.uwtsd.ac.uk::732bef45-20b2-43ae-ba08-41931cec75ed" providerId="AD" clId="Web-{71CFD6F2-2F57-444A-80BF-D8BB53DE5DD8}" dt="2021-03-08T00:10:11.386" v="532" actId="20577"/>
          <ac:spMkLst>
            <pc:docMk/>
            <pc:sldMk cId="1179856757" sldId="271"/>
            <ac:spMk id="35" creationId="{285063BB-7B84-40AF-BE25-98F26B9EAFFA}"/>
          </ac:spMkLst>
        </pc:spChg>
        <pc:spChg chg="add mod">
          <ac:chgData name="Jenna May Balbini (1806008)" userId="S::1806008@student.uwtsd.ac.uk::732bef45-20b2-43ae-ba08-41931cec75ed" providerId="AD" clId="Web-{71CFD6F2-2F57-444A-80BF-D8BB53DE5DD8}" dt="2021-03-08T00:10:14.730" v="533" actId="20577"/>
          <ac:spMkLst>
            <pc:docMk/>
            <pc:sldMk cId="1179856757" sldId="271"/>
            <ac:spMk id="36" creationId="{E8FD4667-5E09-43FF-80F6-711DEC573834}"/>
          </ac:spMkLst>
        </pc:spChg>
        <pc:spChg chg="add mod">
          <ac:chgData name="Jenna May Balbini (1806008)" userId="S::1806008@student.uwtsd.ac.uk::732bef45-20b2-43ae-ba08-41931cec75ed" providerId="AD" clId="Web-{71CFD6F2-2F57-444A-80BF-D8BB53DE5DD8}" dt="2021-03-08T00:09:58.183" v="529" actId="20577"/>
          <ac:spMkLst>
            <pc:docMk/>
            <pc:sldMk cId="1179856757" sldId="271"/>
            <ac:spMk id="37" creationId="{202EADD5-7588-4B6B-BE2D-5EF60A94E094}"/>
          </ac:spMkLst>
        </pc:spChg>
        <pc:picChg chg="mod">
          <ac:chgData name="Jenna May Balbini (1806008)" userId="S::1806008@student.uwtsd.ac.uk::732bef45-20b2-43ae-ba08-41931cec75ed" providerId="AD" clId="Web-{71CFD6F2-2F57-444A-80BF-D8BB53DE5DD8}" dt="2021-03-08T00:04:29.549" v="437" actId="1076"/>
          <ac:picMkLst>
            <pc:docMk/>
            <pc:sldMk cId="1179856757" sldId="271"/>
            <ac:picMk id="21" creationId="{A2865CE6-720F-4849-8BCD-A902D378DF78}"/>
          </ac:picMkLst>
        </pc:picChg>
      </pc:sldChg>
    </pc:docChg>
  </pc:docChgLst>
  <pc:docChgLst>
    <pc:chgData name="Alison Marie Beck (1807271)" userId="S::1807271@student.uwtsd.ac.uk::0240527c-65b0-4430-9fee-960cf7f44cee" providerId="AD" clId="Web-{2F528C87-04B2-4093-B125-9F86C2ABF1CD}"/>
    <pc:docChg chg="modSld">
      <pc:chgData name="Alison Marie Beck (1807271)" userId="S::1807271@student.uwtsd.ac.uk::0240527c-65b0-4430-9fee-960cf7f44cee" providerId="AD" clId="Web-{2F528C87-04B2-4093-B125-9F86C2ABF1CD}" dt="2021-02-19T13:25:42.708" v="2" actId="1076"/>
      <pc:docMkLst>
        <pc:docMk/>
      </pc:docMkLst>
      <pc:sldChg chg="modSp">
        <pc:chgData name="Alison Marie Beck (1807271)" userId="S::1807271@student.uwtsd.ac.uk::0240527c-65b0-4430-9fee-960cf7f44cee" providerId="AD" clId="Web-{2F528C87-04B2-4093-B125-9F86C2ABF1CD}" dt="2021-02-19T13:25:42.708" v="2" actId="1076"/>
        <pc:sldMkLst>
          <pc:docMk/>
          <pc:sldMk cId="2002991527" sldId="257"/>
        </pc:sldMkLst>
        <pc:picChg chg="mod">
          <ac:chgData name="Alison Marie Beck (1807271)" userId="S::1807271@student.uwtsd.ac.uk::0240527c-65b0-4430-9fee-960cf7f44cee" providerId="AD" clId="Web-{2F528C87-04B2-4093-B125-9F86C2ABF1CD}" dt="2021-02-19T13:25:42.708" v="2" actId="1076"/>
          <ac:picMkLst>
            <pc:docMk/>
            <pc:sldMk cId="2002991527" sldId="257"/>
            <ac:picMk id="5" creationId="{47AB98DE-CF6E-4ACD-9877-E89AA92B1A4F}"/>
          </ac:picMkLst>
        </pc:picChg>
        <pc:picChg chg="mod">
          <ac:chgData name="Alison Marie Beck (1807271)" userId="S::1807271@student.uwtsd.ac.uk::0240527c-65b0-4430-9fee-960cf7f44cee" providerId="AD" clId="Web-{2F528C87-04B2-4093-B125-9F86C2ABF1CD}" dt="2021-02-19T13:25:41.208" v="1" actId="1076"/>
          <ac:picMkLst>
            <pc:docMk/>
            <pc:sldMk cId="2002991527" sldId="257"/>
            <ac:picMk id="6" creationId="{A30F4618-D713-4729-8859-D8C43D3DECB3}"/>
          </ac:picMkLst>
        </pc:picChg>
      </pc:sldChg>
    </pc:docChg>
  </pc:docChgLst>
  <pc:docChgLst>
    <pc:chgData name="Danielle Louise Richards (1804733)" userId="S::1804733@student.uwtsd.ac.uk::05f4c3b8-b706-4cf7-9f3a-5ce5d07905a3" providerId="AD" clId="Web-{3F3FBE2A-6359-4E3D-BC26-425B570EA8B3}"/>
    <pc:docChg chg="modSld">
      <pc:chgData name="Danielle Louise Richards (1804733)" userId="S::1804733@student.uwtsd.ac.uk::05f4c3b8-b706-4cf7-9f3a-5ce5d07905a3" providerId="AD" clId="Web-{3F3FBE2A-6359-4E3D-BC26-425B570EA8B3}" dt="2021-03-06T13:11:27.154" v="447" actId="20577"/>
      <pc:docMkLst>
        <pc:docMk/>
      </pc:docMkLst>
      <pc:sldChg chg="addSp modSp">
        <pc:chgData name="Danielle Louise Richards (1804733)" userId="S::1804733@student.uwtsd.ac.uk::05f4c3b8-b706-4cf7-9f3a-5ce5d07905a3" providerId="AD" clId="Web-{3F3FBE2A-6359-4E3D-BC26-425B570EA8B3}" dt="2021-03-06T13:11:27.154" v="447" actId="20577"/>
        <pc:sldMkLst>
          <pc:docMk/>
          <pc:sldMk cId="987278270" sldId="269"/>
        </pc:sldMkLst>
        <pc:spChg chg="add mod">
          <ac:chgData name="Danielle Louise Richards (1804733)" userId="S::1804733@student.uwtsd.ac.uk::05f4c3b8-b706-4cf7-9f3a-5ce5d07905a3" providerId="AD" clId="Web-{3F3FBE2A-6359-4E3D-BC26-425B570EA8B3}" dt="2021-03-06T13:00:31.320" v="354" actId="20577"/>
          <ac:spMkLst>
            <pc:docMk/>
            <pc:sldMk cId="987278270" sldId="269"/>
            <ac:spMk id="3" creationId="{83A99678-A370-411F-82B2-D0AAFDAB9A30}"/>
          </ac:spMkLst>
        </pc:spChg>
        <pc:spChg chg="mod">
          <ac:chgData name="Danielle Louise Richards (1804733)" userId="S::1804733@student.uwtsd.ac.uk::05f4c3b8-b706-4cf7-9f3a-5ce5d07905a3" providerId="AD" clId="Web-{3F3FBE2A-6359-4E3D-BC26-425B570EA8B3}" dt="2021-03-06T12:55:50.235" v="279" actId="1076"/>
          <ac:spMkLst>
            <pc:docMk/>
            <pc:sldMk cId="987278270" sldId="269"/>
            <ac:spMk id="10" creationId="{BD79C420-B3BB-485F-8926-E4EB70BD78A7}"/>
          </ac:spMkLst>
        </pc:spChg>
        <pc:spChg chg="mod">
          <ac:chgData name="Danielle Louise Richards (1804733)" userId="S::1804733@student.uwtsd.ac.uk::05f4c3b8-b706-4cf7-9f3a-5ce5d07905a3" providerId="AD" clId="Web-{3F3FBE2A-6359-4E3D-BC26-425B570EA8B3}" dt="2021-03-06T12:56:11.939" v="284" actId="1076"/>
          <ac:spMkLst>
            <pc:docMk/>
            <pc:sldMk cId="987278270" sldId="269"/>
            <ac:spMk id="16" creationId="{24584841-5704-4518-806F-EAA2C97D862C}"/>
          </ac:spMkLst>
        </pc:spChg>
        <pc:spChg chg="mod">
          <ac:chgData name="Danielle Louise Richards (1804733)" userId="S::1804733@student.uwtsd.ac.uk::05f4c3b8-b706-4cf7-9f3a-5ce5d07905a3" providerId="AD" clId="Web-{3F3FBE2A-6359-4E3D-BC26-425B570EA8B3}" dt="2021-03-06T12:56:32.970" v="289" actId="1076"/>
          <ac:spMkLst>
            <pc:docMk/>
            <pc:sldMk cId="987278270" sldId="269"/>
            <ac:spMk id="18" creationId="{D973C64C-0E0B-4DBD-87A4-640F85F15F33}"/>
          </ac:spMkLst>
        </pc:spChg>
        <pc:spChg chg="mod">
          <ac:chgData name="Danielle Louise Richards (1804733)" userId="S::1804733@student.uwtsd.ac.uk::05f4c3b8-b706-4cf7-9f3a-5ce5d07905a3" providerId="AD" clId="Web-{3F3FBE2A-6359-4E3D-BC26-425B570EA8B3}" dt="2021-03-06T13:06:41.334" v="388" actId="1076"/>
          <ac:spMkLst>
            <pc:docMk/>
            <pc:sldMk cId="987278270" sldId="269"/>
            <ac:spMk id="19" creationId="{B2A0DA32-671B-4A94-821D-971FD71DC702}"/>
          </ac:spMkLst>
        </pc:spChg>
        <pc:spChg chg="mod">
          <ac:chgData name="Danielle Louise Richards (1804733)" userId="S::1804733@student.uwtsd.ac.uk::05f4c3b8-b706-4cf7-9f3a-5ce5d07905a3" providerId="AD" clId="Web-{3F3FBE2A-6359-4E3D-BC26-425B570EA8B3}" dt="2021-03-06T12:59:01.240" v="332" actId="1076"/>
          <ac:spMkLst>
            <pc:docMk/>
            <pc:sldMk cId="987278270" sldId="269"/>
            <ac:spMk id="20" creationId="{C62E775C-2BF9-41AA-A147-CD011AA0224B}"/>
          </ac:spMkLst>
        </pc:spChg>
        <pc:spChg chg="mod">
          <ac:chgData name="Danielle Louise Richards (1804733)" userId="S::1804733@student.uwtsd.ac.uk::05f4c3b8-b706-4cf7-9f3a-5ce5d07905a3" providerId="AD" clId="Web-{3F3FBE2A-6359-4E3D-BC26-425B570EA8B3}" dt="2021-03-06T13:11:27.154" v="447" actId="20577"/>
          <ac:spMkLst>
            <pc:docMk/>
            <pc:sldMk cId="987278270" sldId="269"/>
            <ac:spMk id="21" creationId="{FCA6DABC-5471-4354-B0C0-74BED94D0D39}"/>
          </ac:spMkLst>
        </pc:spChg>
        <pc:spChg chg="mod">
          <ac:chgData name="Danielle Louise Richards (1804733)" userId="S::1804733@student.uwtsd.ac.uk::05f4c3b8-b706-4cf7-9f3a-5ce5d07905a3" providerId="AD" clId="Web-{3F3FBE2A-6359-4E3D-BC26-425B570EA8B3}" dt="2021-03-06T13:03:11.969" v="379" actId="1076"/>
          <ac:spMkLst>
            <pc:docMk/>
            <pc:sldMk cId="987278270" sldId="269"/>
            <ac:spMk id="22" creationId="{889B1411-3AF7-45B8-8A78-44969B995FC3}"/>
          </ac:spMkLst>
        </pc:spChg>
        <pc:picChg chg="add mod">
          <ac:chgData name="Danielle Louise Richards (1804733)" userId="S::1804733@student.uwtsd.ac.uk::05f4c3b8-b706-4cf7-9f3a-5ce5d07905a3" providerId="AD" clId="Web-{3F3FBE2A-6359-4E3D-BC26-425B570EA8B3}" dt="2021-03-06T12:59:20.006" v="338" actId="14100"/>
          <ac:picMkLst>
            <pc:docMk/>
            <pc:sldMk cId="987278270" sldId="269"/>
            <ac:picMk id="2" creationId="{9A69A126-0AF6-4D64-9DFB-85D042812839}"/>
          </ac:picMkLst>
        </pc:picChg>
        <pc:picChg chg="add mod modCrop">
          <ac:chgData name="Danielle Louise Richards (1804733)" userId="S::1804733@student.uwtsd.ac.uk::05f4c3b8-b706-4cf7-9f3a-5ce5d07905a3" providerId="AD" clId="Web-{3F3FBE2A-6359-4E3D-BC26-425B570EA8B3}" dt="2021-03-06T13:03:15.766" v="380" actId="14100"/>
          <ac:picMkLst>
            <pc:docMk/>
            <pc:sldMk cId="987278270" sldId="269"/>
            <ac:picMk id="6" creationId="{139AA889-AD1E-4C98-A5D9-37469EBEF64B}"/>
          </ac:picMkLst>
        </pc:picChg>
        <pc:picChg chg="add mod modCrop">
          <ac:chgData name="Danielle Louise Richards (1804733)" userId="S::1804733@student.uwtsd.ac.uk::05f4c3b8-b706-4cf7-9f3a-5ce5d07905a3" providerId="AD" clId="Web-{3F3FBE2A-6359-4E3D-BC26-425B570EA8B3}" dt="2021-03-06T13:02:11.046" v="367" actId="14100"/>
          <ac:picMkLst>
            <pc:docMk/>
            <pc:sldMk cId="987278270" sldId="269"/>
            <ac:picMk id="7" creationId="{962BE306-C504-4C37-9652-2075AA7B74E2}"/>
          </ac:picMkLst>
        </pc:picChg>
        <pc:picChg chg="mod">
          <ac:chgData name="Danielle Louise Richards (1804733)" userId="S::1804733@student.uwtsd.ac.uk::05f4c3b8-b706-4cf7-9f3a-5ce5d07905a3" providerId="AD" clId="Web-{3F3FBE2A-6359-4E3D-BC26-425B570EA8B3}" dt="2021-03-06T12:55:46.626" v="278" actId="14100"/>
          <ac:picMkLst>
            <pc:docMk/>
            <pc:sldMk cId="987278270" sldId="269"/>
            <ac:picMk id="8" creationId="{4BECF3C0-C696-485F-8467-1EF356F9DB0A}"/>
          </ac:picMkLst>
        </pc:picChg>
        <pc:picChg chg="mod">
          <ac:chgData name="Danielle Louise Richards (1804733)" userId="S::1804733@student.uwtsd.ac.uk::05f4c3b8-b706-4cf7-9f3a-5ce5d07905a3" providerId="AD" clId="Web-{3F3FBE2A-6359-4E3D-BC26-425B570EA8B3}" dt="2021-03-06T12:57:06.659" v="297" actId="14100"/>
          <ac:picMkLst>
            <pc:docMk/>
            <pc:sldMk cId="987278270" sldId="269"/>
            <ac:picMk id="9" creationId="{089DD8E6-90A4-41E5-B74B-09DEAF61BAC1}"/>
          </ac:picMkLst>
        </pc:picChg>
        <pc:picChg chg="mod">
          <ac:chgData name="Danielle Louise Richards (1804733)" userId="S::1804733@student.uwtsd.ac.uk::05f4c3b8-b706-4cf7-9f3a-5ce5d07905a3" providerId="AD" clId="Web-{3F3FBE2A-6359-4E3D-BC26-425B570EA8B3}" dt="2021-03-06T12:56:09.173" v="283" actId="1076"/>
          <ac:picMkLst>
            <pc:docMk/>
            <pc:sldMk cId="987278270" sldId="269"/>
            <ac:picMk id="12" creationId="{59EC3FFC-088A-40EB-A558-F6ECB6F7546A}"/>
          </ac:picMkLst>
        </pc:picChg>
        <pc:picChg chg="mod">
          <ac:chgData name="Danielle Louise Richards (1804733)" userId="S::1804733@student.uwtsd.ac.uk::05f4c3b8-b706-4cf7-9f3a-5ce5d07905a3" providerId="AD" clId="Web-{3F3FBE2A-6359-4E3D-BC26-425B570EA8B3}" dt="2021-03-06T12:56:29.611" v="288" actId="1076"/>
          <ac:picMkLst>
            <pc:docMk/>
            <pc:sldMk cId="987278270" sldId="269"/>
            <ac:picMk id="13" creationId="{498906DD-1298-412A-91B7-AE2BDB49BE32}"/>
          </ac:picMkLst>
        </pc:picChg>
        <pc:picChg chg="mod">
          <ac:chgData name="Danielle Louise Richards (1804733)" userId="S::1804733@student.uwtsd.ac.uk::05f4c3b8-b706-4cf7-9f3a-5ce5d07905a3" providerId="AD" clId="Web-{3F3FBE2A-6359-4E3D-BC26-425B570EA8B3}" dt="2021-03-06T13:02:33.359" v="371" actId="14100"/>
          <ac:picMkLst>
            <pc:docMk/>
            <pc:sldMk cId="987278270" sldId="269"/>
            <ac:picMk id="14" creationId="{6FCAF018-A094-4AFA-A4DA-FECF401082E5}"/>
          </ac:picMkLst>
        </pc:picChg>
        <pc:picChg chg="mod">
          <ac:chgData name="Danielle Louise Richards (1804733)" userId="S::1804733@student.uwtsd.ac.uk::05f4c3b8-b706-4cf7-9f3a-5ce5d07905a3" providerId="AD" clId="Web-{3F3FBE2A-6359-4E3D-BC26-425B570EA8B3}" dt="2021-03-06T13:03:08.391" v="378" actId="1076"/>
          <ac:picMkLst>
            <pc:docMk/>
            <pc:sldMk cId="987278270" sldId="269"/>
            <ac:picMk id="15" creationId="{2A38EBA2-9011-4C28-B53E-69754D790C81}"/>
          </ac:picMkLst>
        </pc:picChg>
        <pc:picChg chg="add mod modCrop">
          <ac:chgData name="Danielle Louise Richards (1804733)" userId="S::1804733@student.uwtsd.ac.uk::05f4c3b8-b706-4cf7-9f3a-5ce5d07905a3" providerId="AD" clId="Web-{3F3FBE2A-6359-4E3D-BC26-425B570EA8B3}" dt="2021-03-06T13:01:26.232" v="363" actId="14100"/>
          <ac:picMkLst>
            <pc:docMk/>
            <pc:sldMk cId="987278270" sldId="269"/>
            <ac:picMk id="17" creationId="{026075AC-E716-4B5A-968E-365A99BE3495}"/>
          </ac:picMkLst>
        </pc:picChg>
        <pc:picChg chg="mod">
          <ac:chgData name="Danielle Louise Richards (1804733)" userId="S::1804733@student.uwtsd.ac.uk::05f4c3b8-b706-4cf7-9f3a-5ce5d07905a3" providerId="AD" clId="Web-{3F3FBE2A-6359-4E3D-BC26-425B570EA8B3}" dt="2021-03-06T12:55:52.282" v="280" actId="1076"/>
          <ac:picMkLst>
            <pc:docMk/>
            <pc:sldMk cId="987278270" sldId="269"/>
            <ac:picMk id="23" creationId="{24B92E10-5DAC-4E4A-9340-39E2090296F8}"/>
          </ac:picMkLst>
        </pc:picChg>
        <pc:picChg chg="mod">
          <ac:chgData name="Danielle Louise Richards (1804733)" userId="S::1804733@student.uwtsd.ac.uk::05f4c3b8-b706-4cf7-9f3a-5ce5d07905a3" providerId="AD" clId="Web-{3F3FBE2A-6359-4E3D-BC26-425B570EA8B3}" dt="2021-03-06T13:06:46.178" v="389" actId="14100"/>
          <ac:picMkLst>
            <pc:docMk/>
            <pc:sldMk cId="987278270" sldId="269"/>
            <ac:picMk id="25" creationId="{299B22A2-16E4-48FE-9238-323BD650BB06}"/>
          </ac:picMkLst>
        </pc:picChg>
        <pc:picChg chg="mod">
          <ac:chgData name="Danielle Louise Richards (1804733)" userId="S::1804733@student.uwtsd.ac.uk::05f4c3b8-b706-4cf7-9f3a-5ce5d07905a3" providerId="AD" clId="Web-{3F3FBE2A-6359-4E3D-BC26-425B570EA8B3}" dt="2021-03-06T12:56:43.002" v="290" actId="1076"/>
          <ac:picMkLst>
            <pc:docMk/>
            <pc:sldMk cId="987278270" sldId="269"/>
            <ac:picMk id="28" creationId="{F15C4B1A-3D4F-4E05-B6EE-C267E2FBA8C1}"/>
          </ac:picMkLst>
        </pc:picChg>
        <pc:picChg chg="mod">
          <ac:chgData name="Danielle Louise Richards (1804733)" userId="S::1804733@student.uwtsd.ac.uk::05f4c3b8-b706-4cf7-9f3a-5ce5d07905a3" providerId="AD" clId="Web-{3F3FBE2A-6359-4E3D-BC26-425B570EA8B3}" dt="2021-03-06T12:56:46.408" v="291" actId="1076"/>
          <ac:picMkLst>
            <pc:docMk/>
            <pc:sldMk cId="987278270" sldId="269"/>
            <ac:picMk id="29" creationId="{5D4708E0-42F7-4FAC-A81D-45A567FBFD77}"/>
          </ac:picMkLst>
        </pc:picChg>
        <pc:picChg chg="mod">
          <ac:chgData name="Danielle Louise Richards (1804733)" userId="S::1804733@student.uwtsd.ac.uk::05f4c3b8-b706-4cf7-9f3a-5ce5d07905a3" providerId="AD" clId="Web-{3F3FBE2A-6359-4E3D-BC26-425B570EA8B3}" dt="2021-03-06T12:56:49.987" v="292" actId="1076"/>
          <ac:picMkLst>
            <pc:docMk/>
            <pc:sldMk cId="987278270" sldId="269"/>
            <ac:picMk id="30" creationId="{3C0D0939-BBC0-4DDB-84D6-6A165E06F199}"/>
          </ac:picMkLst>
        </pc:picChg>
        <pc:cxnChg chg="add">
          <ac:chgData name="Danielle Louise Richards (1804733)" userId="S::1804733@student.uwtsd.ac.uk::05f4c3b8-b706-4cf7-9f3a-5ce5d07905a3" providerId="AD" clId="Web-{3F3FBE2A-6359-4E3D-BC26-425B570EA8B3}" dt="2021-03-06T13:00:41.368" v="355"/>
          <ac:cxnSpMkLst>
            <pc:docMk/>
            <pc:sldMk cId="987278270" sldId="269"/>
            <ac:cxnSpMk id="5" creationId="{B6FE1746-71D5-4835-9C9A-E772E9643934}"/>
          </ac:cxnSpMkLst>
        </pc:cxnChg>
      </pc:sldChg>
      <pc:sldChg chg="addSp delSp modSp">
        <pc:chgData name="Danielle Louise Richards (1804733)" userId="S::1804733@student.uwtsd.ac.uk::05f4c3b8-b706-4cf7-9f3a-5ce5d07905a3" providerId="AD" clId="Web-{3F3FBE2A-6359-4E3D-BC26-425B570EA8B3}" dt="2021-03-06T13:06:11.161" v="384" actId="14100"/>
        <pc:sldMkLst>
          <pc:docMk/>
          <pc:sldMk cId="1775618042" sldId="270"/>
        </pc:sldMkLst>
        <pc:spChg chg="mod">
          <ac:chgData name="Danielle Louise Richards (1804733)" userId="S::1804733@student.uwtsd.ac.uk::05f4c3b8-b706-4cf7-9f3a-5ce5d07905a3" providerId="AD" clId="Web-{3F3FBE2A-6359-4E3D-BC26-425B570EA8B3}" dt="2021-03-06T12:25:33.079" v="180" actId="14100"/>
          <ac:spMkLst>
            <pc:docMk/>
            <pc:sldMk cId="1775618042" sldId="270"/>
            <ac:spMk id="4" creationId="{919243D3-DAD6-420F-90A7-ED9A3AA53171}"/>
          </ac:spMkLst>
        </pc:spChg>
        <pc:spChg chg="add mod">
          <ac:chgData name="Danielle Louise Richards (1804733)" userId="S::1804733@student.uwtsd.ac.uk::05f4c3b8-b706-4cf7-9f3a-5ce5d07905a3" providerId="AD" clId="Web-{3F3FBE2A-6359-4E3D-BC26-425B570EA8B3}" dt="2021-03-06T12:29:19.317" v="277" actId="14100"/>
          <ac:spMkLst>
            <pc:docMk/>
            <pc:sldMk cId="1775618042" sldId="270"/>
            <ac:spMk id="6" creationId="{31DA980C-2657-418F-8245-91EA9EA373F1}"/>
          </ac:spMkLst>
        </pc:spChg>
        <pc:spChg chg="mod">
          <ac:chgData name="Danielle Louise Richards (1804733)" userId="S::1804733@student.uwtsd.ac.uk::05f4c3b8-b706-4cf7-9f3a-5ce5d07905a3" providerId="AD" clId="Web-{3F3FBE2A-6359-4E3D-BC26-425B570EA8B3}" dt="2021-03-06T13:05:55.223" v="381" actId="1076"/>
          <ac:spMkLst>
            <pc:docMk/>
            <pc:sldMk cId="1775618042" sldId="270"/>
            <ac:spMk id="7" creationId="{35D9B6E6-AF8A-4F35-9594-724E9324D1DC}"/>
          </ac:spMkLst>
        </pc:spChg>
        <pc:spChg chg="del mod">
          <ac:chgData name="Danielle Louise Richards (1804733)" userId="S::1804733@student.uwtsd.ac.uk::05f4c3b8-b706-4cf7-9f3a-5ce5d07905a3" providerId="AD" clId="Web-{3F3FBE2A-6359-4E3D-BC26-425B570EA8B3}" dt="2021-03-06T12:18:13.727" v="42"/>
          <ac:spMkLst>
            <pc:docMk/>
            <pc:sldMk cId="1775618042" sldId="270"/>
            <ac:spMk id="14" creationId="{26C21D46-1E02-49C7-92E4-9549BC51B707}"/>
          </ac:spMkLst>
        </pc:spChg>
        <pc:spChg chg="add mod">
          <ac:chgData name="Danielle Louise Richards (1804733)" userId="S::1804733@student.uwtsd.ac.uk::05f4c3b8-b706-4cf7-9f3a-5ce5d07905a3" providerId="AD" clId="Web-{3F3FBE2A-6359-4E3D-BC26-425B570EA8B3}" dt="2021-03-06T12:26:48.721" v="191" actId="1076"/>
          <ac:spMkLst>
            <pc:docMk/>
            <pc:sldMk cId="1775618042" sldId="270"/>
            <ac:spMk id="20" creationId="{9489D6D6-E812-4437-80E2-AB47682BC581}"/>
          </ac:spMkLst>
        </pc:spChg>
        <pc:spChg chg="add del">
          <ac:chgData name="Danielle Louise Richards (1804733)" userId="S::1804733@student.uwtsd.ac.uk::05f4c3b8-b706-4cf7-9f3a-5ce5d07905a3" providerId="AD" clId="Web-{3F3FBE2A-6359-4E3D-BC26-425B570EA8B3}" dt="2021-03-06T12:22:41.091" v="103"/>
          <ac:spMkLst>
            <pc:docMk/>
            <pc:sldMk cId="1775618042" sldId="270"/>
            <ac:spMk id="21" creationId="{0DE8EE44-4F67-4FF5-8336-CE77DA19C75D}"/>
          </ac:spMkLst>
        </pc:spChg>
        <pc:spChg chg="add mod">
          <ac:chgData name="Danielle Louise Richards (1804733)" userId="S::1804733@student.uwtsd.ac.uk::05f4c3b8-b706-4cf7-9f3a-5ce5d07905a3" providerId="AD" clId="Web-{3F3FBE2A-6359-4E3D-BC26-425B570EA8B3}" dt="2021-03-06T12:26:07.376" v="184" actId="20577"/>
          <ac:spMkLst>
            <pc:docMk/>
            <pc:sldMk cId="1775618042" sldId="270"/>
            <ac:spMk id="22" creationId="{8407CEB0-A422-4E2F-93F9-86CA956EFA70}"/>
          </ac:spMkLst>
        </pc:spChg>
        <pc:spChg chg="add mod">
          <ac:chgData name="Danielle Louise Richards (1804733)" userId="S::1804733@student.uwtsd.ac.uk::05f4c3b8-b706-4cf7-9f3a-5ce5d07905a3" providerId="AD" clId="Web-{3F3FBE2A-6359-4E3D-BC26-425B570EA8B3}" dt="2021-03-06T12:26:13.626" v="185" actId="20577"/>
          <ac:spMkLst>
            <pc:docMk/>
            <pc:sldMk cId="1775618042" sldId="270"/>
            <ac:spMk id="23" creationId="{A1FCC735-09D9-4449-AB02-767EE718B1D7}"/>
          </ac:spMkLst>
        </pc:spChg>
        <pc:spChg chg="add mod">
          <ac:chgData name="Danielle Louise Richards (1804733)" userId="S::1804733@student.uwtsd.ac.uk::05f4c3b8-b706-4cf7-9f3a-5ce5d07905a3" providerId="AD" clId="Web-{3F3FBE2A-6359-4E3D-BC26-425B570EA8B3}" dt="2021-03-06T12:25:52.110" v="182" actId="20577"/>
          <ac:spMkLst>
            <pc:docMk/>
            <pc:sldMk cId="1775618042" sldId="270"/>
            <ac:spMk id="24" creationId="{03F90558-A7EE-4DBF-B2F8-9ACBB62C2D1E}"/>
          </ac:spMkLst>
        </pc:spChg>
        <pc:spChg chg="add mod">
          <ac:chgData name="Danielle Louise Richards (1804733)" userId="S::1804733@student.uwtsd.ac.uk::05f4c3b8-b706-4cf7-9f3a-5ce5d07905a3" providerId="AD" clId="Web-{3F3FBE2A-6359-4E3D-BC26-425B570EA8B3}" dt="2021-03-06T12:26:29.095" v="187" actId="14100"/>
          <ac:spMkLst>
            <pc:docMk/>
            <pc:sldMk cId="1775618042" sldId="270"/>
            <ac:spMk id="25" creationId="{5BB0106B-3552-4444-86A1-34F0BC9494E9}"/>
          </ac:spMkLst>
        </pc:spChg>
        <pc:spChg chg="add mod">
          <ac:chgData name="Danielle Louise Richards (1804733)" userId="S::1804733@student.uwtsd.ac.uk::05f4c3b8-b706-4cf7-9f3a-5ce5d07905a3" providerId="AD" clId="Web-{3F3FBE2A-6359-4E3D-BC26-425B570EA8B3}" dt="2021-03-06T12:24:57.515" v="175" actId="1076"/>
          <ac:spMkLst>
            <pc:docMk/>
            <pc:sldMk cId="1775618042" sldId="270"/>
            <ac:spMk id="26" creationId="{6EFB49F1-A19E-413C-B88C-0F0F672F415D}"/>
          </ac:spMkLst>
        </pc:spChg>
        <pc:spChg chg="add mod">
          <ac:chgData name="Danielle Louise Richards (1804733)" userId="S::1804733@student.uwtsd.ac.uk::05f4c3b8-b706-4cf7-9f3a-5ce5d07905a3" providerId="AD" clId="Web-{3F3FBE2A-6359-4E3D-BC26-425B570EA8B3}" dt="2021-03-06T12:27:54.784" v="218" actId="1076"/>
          <ac:spMkLst>
            <pc:docMk/>
            <pc:sldMk cId="1775618042" sldId="270"/>
            <ac:spMk id="27" creationId="{F7B3197E-3B1B-4491-A9A9-F55BD39396AE}"/>
          </ac:spMkLst>
        </pc:spChg>
        <pc:spChg chg="add mod">
          <ac:chgData name="Danielle Louise Richards (1804733)" userId="S::1804733@student.uwtsd.ac.uk::05f4c3b8-b706-4cf7-9f3a-5ce5d07905a3" providerId="AD" clId="Web-{3F3FBE2A-6359-4E3D-BC26-425B570EA8B3}" dt="2021-03-06T12:29:04.317" v="276" actId="20577"/>
          <ac:spMkLst>
            <pc:docMk/>
            <pc:sldMk cId="1775618042" sldId="270"/>
            <ac:spMk id="28" creationId="{CE5D9402-D5A1-483F-BB1E-068ABE16837D}"/>
          </ac:spMkLst>
        </pc:spChg>
        <pc:picChg chg="add mod">
          <ac:chgData name="Danielle Louise Richards (1804733)" userId="S::1804733@student.uwtsd.ac.uk::05f4c3b8-b706-4cf7-9f3a-5ce5d07905a3" providerId="AD" clId="Web-{3F3FBE2A-6359-4E3D-BC26-425B570EA8B3}" dt="2021-03-06T12:18:00.273" v="41" actId="1076"/>
          <ac:picMkLst>
            <pc:docMk/>
            <pc:sldMk cId="1775618042" sldId="270"/>
            <ac:picMk id="2" creationId="{A95EFF56-40C4-4895-82F5-E3F322BD3FDE}"/>
          </ac:picMkLst>
        </pc:picChg>
        <pc:picChg chg="mod">
          <ac:chgData name="Danielle Louise Richards (1804733)" userId="S::1804733@student.uwtsd.ac.uk::05f4c3b8-b706-4cf7-9f3a-5ce5d07905a3" providerId="AD" clId="Web-{3F3FBE2A-6359-4E3D-BC26-425B570EA8B3}" dt="2021-03-06T13:06:11.161" v="384" actId="14100"/>
          <ac:picMkLst>
            <pc:docMk/>
            <pc:sldMk cId="1775618042" sldId="270"/>
            <ac:picMk id="5" creationId="{F767072C-A9F3-42B7-9926-D565AB1DCBF7}"/>
          </ac:picMkLst>
        </pc:picChg>
        <pc:picChg chg="add mod">
          <ac:chgData name="Danielle Louise Richards (1804733)" userId="S::1804733@student.uwtsd.ac.uk::05f4c3b8-b706-4cf7-9f3a-5ce5d07905a3" providerId="AD" clId="Web-{3F3FBE2A-6359-4E3D-BC26-425B570EA8B3}" dt="2021-03-06T12:21:27.433" v="78" actId="14100"/>
          <ac:picMkLst>
            <pc:docMk/>
            <pc:sldMk cId="1775618042" sldId="270"/>
            <ac:picMk id="8" creationId="{5D94A8D9-E719-4AC6-A077-8EC4B1C14630}"/>
          </ac:picMkLst>
        </pc:picChg>
        <pc:picChg chg="mod">
          <ac:chgData name="Danielle Louise Richards (1804733)" userId="S::1804733@student.uwtsd.ac.uk::05f4c3b8-b706-4cf7-9f3a-5ce5d07905a3" providerId="AD" clId="Web-{3F3FBE2A-6359-4E3D-BC26-425B570EA8B3}" dt="2021-03-06T13:06:07.880" v="383" actId="1076"/>
          <ac:picMkLst>
            <pc:docMk/>
            <pc:sldMk cId="1775618042" sldId="270"/>
            <ac:picMk id="9" creationId="{4A9AEC7D-0F69-48BC-B9C0-9B8E99D72609}"/>
          </ac:picMkLst>
        </pc:picChg>
        <pc:picChg chg="add mod">
          <ac:chgData name="Danielle Louise Richards (1804733)" userId="S::1804733@student.uwtsd.ac.uk::05f4c3b8-b706-4cf7-9f3a-5ce5d07905a3" providerId="AD" clId="Web-{3F3FBE2A-6359-4E3D-BC26-425B570EA8B3}" dt="2021-03-06T12:19:46.494" v="66" actId="1076"/>
          <ac:picMkLst>
            <pc:docMk/>
            <pc:sldMk cId="1775618042" sldId="270"/>
            <ac:picMk id="11" creationId="{D9F4327E-612B-47BD-B5B7-12F874B56E4C}"/>
          </ac:picMkLst>
        </pc:picChg>
        <pc:picChg chg="add mod">
          <ac:chgData name="Danielle Louise Richards (1804733)" userId="S::1804733@student.uwtsd.ac.uk::05f4c3b8-b706-4cf7-9f3a-5ce5d07905a3" providerId="AD" clId="Web-{3F3FBE2A-6359-4E3D-BC26-425B570EA8B3}" dt="2021-03-06T12:20:52.667" v="73" actId="1076"/>
          <ac:picMkLst>
            <pc:docMk/>
            <pc:sldMk cId="1775618042" sldId="270"/>
            <ac:picMk id="12" creationId="{1D9E2C04-1708-4C29-9A7E-644276FD46B9}"/>
          </ac:picMkLst>
        </pc:picChg>
        <pc:picChg chg="del">
          <ac:chgData name="Danielle Louise Richards (1804733)" userId="S::1804733@student.uwtsd.ac.uk::05f4c3b8-b706-4cf7-9f3a-5ce5d07905a3" providerId="AD" clId="Web-{3F3FBE2A-6359-4E3D-BC26-425B570EA8B3}" dt="2021-03-06T12:14:28.570" v="0"/>
          <ac:picMkLst>
            <pc:docMk/>
            <pc:sldMk cId="1775618042" sldId="270"/>
            <ac:picMk id="13" creationId="{20155DC6-60AF-4739-A49D-7699459F2316}"/>
          </ac:picMkLst>
        </pc:picChg>
        <pc:picChg chg="add mod">
          <ac:chgData name="Danielle Louise Richards (1804733)" userId="S::1804733@student.uwtsd.ac.uk::05f4c3b8-b706-4cf7-9f3a-5ce5d07905a3" providerId="AD" clId="Web-{3F3FBE2A-6359-4E3D-BC26-425B570EA8B3}" dt="2021-03-06T12:20:48.948" v="72" actId="1076"/>
          <ac:picMkLst>
            <pc:docMk/>
            <pc:sldMk cId="1775618042" sldId="270"/>
            <ac:picMk id="15" creationId="{5A01A0F9-A6B6-4214-8602-5F69B1750DC4}"/>
          </ac:picMkLst>
        </pc:picChg>
        <pc:picChg chg="add mod">
          <ac:chgData name="Danielle Louise Richards (1804733)" userId="S::1804733@student.uwtsd.ac.uk::05f4c3b8-b706-4cf7-9f3a-5ce5d07905a3" providerId="AD" clId="Web-{3F3FBE2A-6359-4E3D-BC26-425B570EA8B3}" dt="2021-03-06T12:22:05.715" v="84" actId="1076"/>
          <ac:picMkLst>
            <pc:docMk/>
            <pc:sldMk cId="1775618042" sldId="270"/>
            <ac:picMk id="16" creationId="{1E1A8D0D-5954-4C2A-A693-D4CB7186AB95}"/>
          </ac:picMkLst>
        </pc:picChg>
        <pc:picChg chg="add mod">
          <ac:chgData name="Danielle Louise Richards (1804733)" userId="S::1804733@student.uwtsd.ac.uk::05f4c3b8-b706-4cf7-9f3a-5ce5d07905a3" providerId="AD" clId="Web-{3F3FBE2A-6359-4E3D-BC26-425B570EA8B3}" dt="2021-03-06T12:21:58.309" v="83" actId="1076"/>
          <ac:picMkLst>
            <pc:docMk/>
            <pc:sldMk cId="1775618042" sldId="270"/>
            <ac:picMk id="17" creationId="{CF6C46B6-8280-42CE-A985-10A3567FC227}"/>
          </ac:picMkLst>
        </pc:picChg>
        <pc:picChg chg="add mod">
          <ac:chgData name="Danielle Louise Richards (1804733)" userId="S::1804733@student.uwtsd.ac.uk::05f4c3b8-b706-4cf7-9f3a-5ce5d07905a3" providerId="AD" clId="Web-{3F3FBE2A-6359-4E3D-BC26-425B570EA8B3}" dt="2021-03-06T12:21:54.622" v="82" actId="1076"/>
          <ac:picMkLst>
            <pc:docMk/>
            <pc:sldMk cId="1775618042" sldId="270"/>
            <ac:picMk id="18" creationId="{204D9630-499F-4B1F-85DF-37296FF4B6B0}"/>
          </ac:picMkLst>
        </pc:picChg>
        <pc:picChg chg="add mod">
          <ac:chgData name="Danielle Louise Richards (1804733)" userId="S::1804733@student.uwtsd.ac.uk::05f4c3b8-b706-4cf7-9f3a-5ce5d07905a3" providerId="AD" clId="Web-{3F3FBE2A-6359-4E3D-BC26-425B570EA8B3}" dt="2021-03-06T12:21:51.668" v="81" actId="1076"/>
          <ac:picMkLst>
            <pc:docMk/>
            <pc:sldMk cId="1775618042" sldId="270"/>
            <ac:picMk id="19" creationId="{425BF058-A32A-4156-8B97-C98A91212987}"/>
          </ac:picMkLst>
        </pc:picChg>
      </pc:sldChg>
    </pc:docChg>
  </pc:docChgLst>
  <pc:docChgLst>
    <pc:chgData name="Victoria Louise Collier (1804359)" userId="S::1804359@student.uwtsd.ac.uk::18a36295-d124-4b97-80ed-f84a46a4296b" providerId="AD" clId="Web-{9BD8C13C-00B7-4932-BF8E-911B20D93747}"/>
    <pc:docChg chg="modSld">
      <pc:chgData name="Victoria Louise Collier (1804359)" userId="S::1804359@student.uwtsd.ac.uk::18a36295-d124-4b97-80ed-f84a46a4296b" providerId="AD" clId="Web-{9BD8C13C-00B7-4932-BF8E-911B20D93747}" dt="2021-03-07T18:10:30.490" v="28" actId="20577"/>
      <pc:docMkLst>
        <pc:docMk/>
      </pc:docMkLst>
      <pc:sldChg chg="modSp">
        <pc:chgData name="Victoria Louise Collier (1804359)" userId="S::1804359@student.uwtsd.ac.uk::18a36295-d124-4b97-80ed-f84a46a4296b" providerId="AD" clId="Web-{9BD8C13C-00B7-4932-BF8E-911B20D93747}" dt="2021-03-07T18:10:30.490" v="28" actId="20577"/>
        <pc:sldMkLst>
          <pc:docMk/>
          <pc:sldMk cId="3168279651" sldId="266"/>
        </pc:sldMkLst>
        <pc:spChg chg="mod">
          <ac:chgData name="Victoria Louise Collier (1804359)" userId="S::1804359@student.uwtsd.ac.uk::18a36295-d124-4b97-80ed-f84a46a4296b" providerId="AD" clId="Web-{9BD8C13C-00B7-4932-BF8E-911B20D93747}" dt="2021-03-07T18:10:30.490" v="28" actId="20577"/>
          <ac:spMkLst>
            <pc:docMk/>
            <pc:sldMk cId="3168279651" sldId="266"/>
            <ac:spMk id="5" creationId="{8720D18C-0B05-46BE-8013-7B3CFD75E0AB}"/>
          </ac:spMkLst>
        </pc:spChg>
      </pc:sldChg>
    </pc:docChg>
  </pc:docChgLst>
  <pc:docChgLst>
    <pc:chgData name="Victoria Louise Collier (1804359)" userId="S::1804359@student.uwtsd.ac.uk::18a36295-d124-4b97-80ed-f84a46a4296b" providerId="AD" clId="Web-{72A4009B-1982-4507-B222-59F84FD29EF0}"/>
    <pc:docChg chg="modSld">
      <pc:chgData name="Victoria Louise Collier (1804359)" userId="S::1804359@student.uwtsd.ac.uk::18a36295-d124-4b97-80ed-f84a46a4296b" providerId="AD" clId="Web-{72A4009B-1982-4507-B222-59F84FD29EF0}" dt="2021-03-09T17:52:38.923" v="602" actId="1076"/>
      <pc:docMkLst>
        <pc:docMk/>
      </pc:docMkLst>
      <pc:sldChg chg="addSp delSp modSp">
        <pc:chgData name="Victoria Louise Collier (1804359)" userId="S::1804359@student.uwtsd.ac.uk::18a36295-d124-4b97-80ed-f84a46a4296b" providerId="AD" clId="Web-{72A4009B-1982-4507-B222-59F84FD29EF0}" dt="2021-03-09T17:52:38.923" v="602" actId="1076"/>
        <pc:sldMkLst>
          <pc:docMk/>
          <pc:sldMk cId="920367274" sldId="265"/>
        </pc:sldMkLst>
        <pc:spChg chg="mod">
          <ac:chgData name="Victoria Louise Collier (1804359)" userId="S::1804359@student.uwtsd.ac.uk::18a36295-d124-4b97-80ed-f84a46a4296b" providerId="AD" clId="Web-{72A4009B-1982-4507-B222-59F84FD29EF0}" dt="2021-03-09T16:42:56.046" v="15" actId="1076"/>
          <ac:spMkLst>
            <pc:docMk/>
            <pc:sldMk cId="920367274" sldId="265"/>
            <ac:spMk id="4" creationId="{47DC3A0C-F9E5-47C9-8FA8-08939BDBB2FD}"/>
          </ac:spMkLst>
        </pc:spChg>
        <pc:spChg chg="mod">
          <ac:chgData name="Victoria Louise Collier (1804359)" userId="S::1804359@student.uwtsd.ac.uk::18a36295-d124-4b97-80ed-f84a46a4296b" providerId="AD" clId="Web-{72A4009B-1982-4507-B222-59F84FD29EF0}" dt="2021-03-09T16:42:53.467" v="14" actId="14100"/>
          <ac:spMkLst>
            <pc:docMk/>
            <pc:sldMk cId="920367274" sldId="265"/>
            <ac:spMk id="5" creationId="{CF067971-228B-47F0-840E-90D9252D523C}"/>
          </ac:spMkLst>
        </pc:spChg>
        <pc:spChg chg="del mod">
          <ac:chgData name="Victoria Louise Collier (1804359)" userId="S::1804359@student.uwtsd.ac.uk::18a36295-d124-4b97-80ed-f84a46a4296b" providerId="AD" clId="Web-{72A4009B-1982-4507-B222-59F84FD29EF0}" dt="2021-03-09T16:41:56.810" v="2"/>
          <ac:spMkLst>
            <pc:docMk/>
            <pc:sldMk cId="920367274" sldId="265"/>
            <ac:spMk id="6" creationId="{D46D6835-9A41-4B23-896C-0E9CAC1636F9}"/>
          </ac:spMkLst>
        </pc:spChg>
        <pc:spChg chg="add mod">
          <ac:chgData name="Victoria Louise Collier (1804359)" userId="S::1804359@student.uwtsd.ac.uk::18a36295-d124-4b97-80ed-f84a46a4296b" providerId="AD" clId="Web-{72A4009B-1982-4507-B222-59F84FD29EF0}" dt="2021-03-09T17:52:35.610" v="601" actId="1076"/>
          <ac:spMkLst>
            <pc:docMk/>
            <pc:sldMk cId="920367274" sldId="265"/>
            <ac:spMk id="7" creationId="{C8A8148F-5FDD-47B9-A66F-6262D7ED3CF6}"/>
          </ac:spMkLst>
        </pc:spChg>
        <pc:spChg chg="add mod">
          <ac:chgData name="Victoria Louise Collier (1804359)" userId="S::1804359@student.uwtsd.ac.uk::18a36295-d124-4b97-80ed-f84a46a4296b" providerId="AD" clId="Web-{72A4009B-1982-4507-B222-59F84FD29EF0}" dt="2021-03-09T17:52:38.923" v="602" actId="1076"/>
          <ac:spMkLst>
            <pc:docMk/>
            <pc:sldMk cId="920367274" sldId="265"/>
            <ac:spMk id="8" creationId="{2DDC0CFF-74CF-46FD-AD2C-5AC3F3B5EF79}"/>
          </ac:spMkLst>
        </pc:spChg>
        <pc:picChg chg="add mod ord">
          <ac:chgData name="Victoria Louise Collier (1804359)" userId="S::1804359@student.uwtsd.ac.uk::18a36295-d124-4b97-80ed-f84a46a4296b" providerId="AD" clId="Web-{72A4009B-1982-4507-B222-59F84FD29EF0}" dt="2021-03-09T17:52:30.172" v="600" actId="14100"/>
          <ac:picMkLst>
            <pc:docMk/>
            <pc:sldMk cId="920367274" sldId="265"/>
            <ac:picMk id="2" creationId="{F4544D7C-2E6F-4665-A8FF-A04E1CAC8C84}"/>
          </ac:picMkLst>
        </pc:picChg>
      </pc:sldChg>
      <pc:sldChg chg="modSp">
        <pc:chgData name="Victoria Louise Collier (1804359)" userId="S::1804359@student.uwtsd.ac.uk::18a36295-d124-4b97-80ed-f84a46a4296b" providerId="AD" clId="Web-{72A4009B-1982-4507-B222-59F84FD29EF0}" dt="2021-03-09T17:46:32.099" v="379" actId="20577"/>
        <pc:sldMkLst>
          <pc:docMk/>
          <pc:sldMk cId="3168279651" sldId="266"/>
        </pc:sldMkLst>
        <pc:spChg chg="mod">
          <ac:chgData name="Victoria Louise Collier (1804359)" userId="S::1804359@student.uwtsd.ac.uk::18a36295-d124-4b97-80ed-f84a46a4296b" providerId="AD" clId="Web-{72A4009B-1982-4507-B222-59F84FD29EF0}" dt="2021-03-09T17:46:32.099" v="379" actId="20577"/>
          <ac:spMkLst>
            <pc:docMk/>
            <pc:sldMk cId="3168279651" sldId="266"/>
            <ac:spMk id="5" creationId="{8720D18C-0B05-46BE-8013-7B3CFD75E0AB}"/>
          </ac:spMkLst>
        </pc:spChg>
      </pc:sldChg>
    </pc:docChg>
  </pc:docChgLst>
  <pc:docChgLst>
    <pc:chgData name="Jenna May Balbini (1806008)" userId="S::1806008@student.uwtsd.ac.uk::732bef45-20b2-43ae-ba08-41931cec75ed" providerId="AD" clId="Web-{E70F465F-6C09-49DB-A961-75BA31859111}"/>
    <pc:docChg chg="modSld">
      <pc:chgData name="Jenna May Balbini (1806008)" userId="S::1806008@student.uwtsd.ac.uk::732bef45-20b2-43ae-ba08-41931cec75ed" providerId="AD" clId="Web-{E70F465F-6C09-49DB-A961-75BA31859111}" dt="2021-03-08T22:19:13.863" v="39"/>
      <pc:docMkLst>
        <pc:docMk/>
      </pc:docMkLst>
      <pc:sldChg chg="modSp">
        <pc:chgData name="Jenna May Balbini (1806008)" userId="S::1806008@student.uwtsd.ac.uk::732bef45-20b2-43ae-ba08-41931cec75ed" providerId="AD" clId="Web-{E70F465F-6C09-49DB-A961-75BA31859111}" dt="2021-03-08T22:19:01.690" v="38" actId="1076"/>
        <pc:sldMkLst>
          <pc:docMk/>
          <pc:sldMk cId="3555852144" sldId="258"/>
        </pc:sldMkLst>
        <pc:spChg chg="mod">
          <ac:chgData name="Jenna May Balbini (1806008)" userId="S::1806008@student.uwtsd.ac.uk::732bef45-20b2-43ae-ba08-41931cec75ed" providerId="AD" clId="Web-{E70F465F-6C09-49DB-A961-75BA31859111}" dt="2021-03-08T22:19:01.690" v="38" actId="1076"/>
          <ac:spMkLst>
            <pc:docMk/>
            <pc:sldMk cId="3555852144" sldId="258"/>
            <ac:spMk id="9" creationId="{D073FCF0-1DFE-47E0-9A54-E181F34CAFF3}"/>
          </ac:spMkLst>
        </pc:spChg>
        <pc:spChg chg="mod">
          <ac:chgData name="Jenna May Balbini (1806008)" userId="S::1806008@student.uwtsd.ac.uk::732bef45-20b2-43ae-ba08-41931cec75ed" providerId="AD" clId="Web-{E70F465F-6C09-49DB-A961-75BA31859111}" dt="2021-03-08T22:18:47.689" v="34" actId="1076"/>
          <ac:spMkLst>
            <pc:docMk/>
            <pc:sldMk cId="3555852144" sldId="258"/>
            <ac:spMk id="19" creationId="{2C5618CC-3171-43E2-89C0-D37540E6BE22}"/>
          </ac:spMkLst>
        </pc:spChg>
        <pc:spChg chg="mod">
          <ac:chgData name="Jenna May Balbini (1806008)" userId="S::1806008@student.uwtsd.ac.uk::732bef45-20b2-43ae-ba08-41931cec75ed" providerId="AD" clId="Web-{E70F465F-6C09-49DB-A961-75BA31859111}" dt="2021-03-08T22:18:44.220" v="32" actId="1076"/>
          <ac:spMkLst>
            <pc:docMk/>
            <pc:sldMk cId="3555852144" sldId="258"/>
            <ac:spMk id="20" creationId="{866B3F64-F74D-4BA9-A450-ACFBE8897D17}"/>
          </ac:spMkLst>
        </pc:spChg>
        <pc:spChg chg="mod">
          <ac:chgData name="Jenna May Balbini (1806008)" userId="S::1806008@student.uwtsd.ac.uk::732bef45-20b2-43ae-ba08-41931cec75ed" providerId="AD" clId="Web-{E70F465F-6C09-49DB-A961-75BA31859111}" dt="2021-03-08T22:17:37.919" v="21" actId="1076"/>
          <ac:spMkLst>
            <pc:docMk/>
            <pc:sldMk cId="3555852144" sldId="258"/>
            <ac:spMk id="21" creationId="{47B1AFBA-8273-4602-9FFC-3524E1E31E3C}"/>
          </ac:spMkLst>
        </pc:spChg>
        <pc:spChg chg="mod">
          <ac:chgData name="Jenna May Balbini (1806008)" userId="S::1806008@student.uwtsd.ac.uk::732bef45-20b2-43ae-ba08-41931cec75ed" providerId="AD" clId="Web-{E70F465F-6C09-49DB-A961-75BA31859111}" dt="2021-03-08T22:17:37.935" v="22" actId="1076"/>
          <ac:spMkLst>
            <pc:docMk/>
            <pc:sldMk cId="3555852144" sldId="258"/>
            <ac:spMk id="23" creationId="{F4A7D41B-9218-421D-8F83-4AB3E8E06FF5}"/>
          </ac:spMkLst>
        </pc:spChg>
        <pc:spChg chg="mod">
          <ac:chgData name="Jenna May Balbini (1806008)" userId="S::1806008@student.uwtsd.ac.uk::732bef45-20b2-43ae-ba08-41931cec75ed" providerId="AD" clId="Web-{E70F465F-6C09-49DB-A961-75BA31859111}" dt="2021-03-08T22:17:37.904" v="20" actId="1076"/>
          <ac:spMkLst>
            <pc:docMk/>
            <pc:sldMk cId="3555852144" sldId="258"/>
            <ac:spMk id="24" creationId="{DB32F122-8DB3-4078-A96F-8B1B2B75040C}"/>
          </ac:spMkLst>
        </pc:spChg>
        <pc:spChg chg="mod">
          <ac:chgData name="Jenna May Balbini (1806008)" userId="S::1806008@student.uwtsd.ac.uk::732bef45-20b2-43ae-ba08-41931cec75ed" providerId="AD" clId="Web-{E70F465F-6C09-49DB-A961-75BA31859111}" dt="2021-03-08T22:17:41.435" v="24" actId="1076"/>
          <ac:spMkLst>
            <pc:docMk/>
            <pc:sldMk cId="3555852144" sldId="258"/>
            <ac:spMk id="25" creationId="{3A8E2037-15B3-4FC7-973E-8F1B863C2453}"/>
          </ac:spMkLst>
        </pc:spChg>
        <pc:spChg chg="mod">
          <ac:chgData name="Jenna May Balbini (1806008)" userId="S::1806008@student.uwtsd.ac.uk::732bef45-20b2-43ae-ba08-41931cec75ed" providerId="AD" clId="Web-{E70F465F-6C09-49DB-A961-75BA31859111}" dt="2021-03-08T22:18:44.236" v="33" actId="1076"/>
          <ac:spMkLst>
            <pc:docMk/>
            <pc:sldMk cId="3555852144" sldId="258"/>
            <ac:spMk id="27" creationId="{AB8ED98A-1881-40EA-8DDF-E5494C4D4886}"/>
          </ac:spMkLst>
        </pc:spChg>
        <pc:spChg chg="mod">
          <ac:chgData name="Jenna May Balbini (1806008)" userId="S::1806008@student.uwtsd.ac.uk::732bef45-20b2-43ae-ba08-41931cec75ed" providerId="AD" clId="Web-{E70F465F-6C09-49DB-A961-75BA31859111}" dt="2021-03-08T22:17:37.950" v="23" actId="1076"/>
          <ac:spMkLst>
            <pc:docMk/>
            <pc:sldMk cId="3555852144" sldId="258"/>
            <ac:spMk id="30" creationId="{EF623F50-006B-4B7A-843C-5E77B1DAFB36}"/>
          </ac:spMkLst>
        </pc:spChg>
        <pc:spChg chg="mod">
          <ac:chgData name="Jenna May Balbini (1806008)" userId="S::1806008@student.uwtsd.ac.uk::732bef45-20b2-43ae-ba08-41931cec75ed" providerId="AD" clId="Web-{E70F465F-6C09-49DB-A961-75BA31859111}" dt="2021-03-08T22:18:59.003" v="37" actId="1076"/>
          <ac:spMkLst>
            <pc:docMk/>
            <pc:sldMk cId="3555852144" sldId="258"/>
            <ac:spMk id="34" creationId="{69E9C3A2-F1EB-4E27-A915-3CBAF833537E}"/>
          </ac:spMkLst>
        </pc:spChg>
        <pc:picChg chg="mod">
          <ac:chgData name="Jenna May Balbini (1806008)" userId="S::1806008@student.uwtsd.ac.uk::732bef45-20b2-43ae-ba08-41931cec75ed" providerId="AD" clId="Web-{E70F465F-6C09-49DB-A961-75BA31859111}" dt="2021-03-08T22:18:56.159" v="36" actId="1076"/>
          <ac:picMkLst>
            <pc:docMk/>
            <pc:sldMk cId="3555852144" sldId="258"/>
            <ac:picMk id="2" creationId="{3F9182F9-5003-46B0-9532-D47CF37B4545}"/>
          </ac:picMkLst>
        </pc:picChg>
        <pc:picChg chg="mod">
          <ac:chgData name="Jenna May Balbini (1806008)" userId="S::1806008@student.uwtsd.ac.uk::732bef45-20b2-43ae-ba08-41931cec75ed" providerId="AD" clId="Web-{E70F465F-6C09-49DB-A961-75BA31859111}" dt="2021-03-08T22:18:54.502" v="35" actId="1076"/>
          <ac:picMkLst>
            <pc:docMk/>
            <pc:sldMk cId="3555852144" sldId="258"/>
            <ac:picMk id="12" creationId="{6B818C8B-457B-45FB-8CA2-AA1468B1A68B}"/>
          </ac:picMkLst>
        </pc:picChg>
        <pc:picChg chg="mod">
          <ac:chgData name="Jenna May Balbini (1806008)" userId="S::1806008@student.uwtsd.ac.uk::732bef45-20b2-43ae-ba08-41931cec75ed" providerId="AD" clId="Web-{E70F465F-6C09-49DB-A961-75BA31859111}" dt="2021-03-08T22:17:24.278" v="18" actId="1076"/>
          <ac:picMkLst>
            <pc:docMk/>
            <pc:sldMk cId="3555852144" sldId="258"/>
            <ac:picMk id="32" creationId="{5821E818-B209-48F0-AA38-1A9665317425}"/>
          </ac:picMkLst>
        </pc:picChg>
      </pc:sldChg>
      <pc:sldChg chg="addSp">
        <pc:chgData name="Jenna May Balbini (1806008)" userId="S::1806008@student.uwtsd.ac.uk::732bef45-20b2-43ae-ba08-41931cec75ed" providerId="AD" clId="Web-{E70F465F-6C09-49DB-A961-75BA31859111}" dt="2021-03-08T22:19:13.863" v="39"/>
        <pc:sldMkLst>
          <pc:docMk/>
          <pc:sldMk cId="3705780877" sldId="279"/>
        </pc:sldMkLst>
        <pc:spChg chg="add">
          <ac:chgData name="Jenna May Balbini (1806008)" userId="S::1806008@student.uwtsd.ac.uk::732bef45-20b2-43ae-ba08-41931cec75ed" providerId="AD" clId="Web-{E70F465F-6C09-49DB-A961-75BA31859111}" dt="2021-03-08T22:19:13.863" v="39"/>
          <ac:spMkLst>
            <pc:docMk/>
            <pc:sldMk cId="3705780877" sldId="279"/>
            <ac:spMk id="2" creationId="{F44EE498-68E1-4C4B-BACA-7F62A9886629}"/>
          </ac:spMkLst>
        </pc:spChg>
      </pc:sldChg>
    </pc:docChg>
  </pc:docChgLst>
  <pc:docChgLst>
    <pc:chgData name="Danielle Louise Richards (1804733)" userId="S::1804733@student.uwtsd.ac.uk::05f4c3b8-b706-4cf7-9f3a-5ce5d07905a3" providerId="AD" clId="Web-{3B1FF606-AA0E-4ED7-A027-69A081ACBBB1}"/>
    <pc:docChg chg="modSld">
      <pc:chgData name="Danielle Louise Richards (1804733)" userId="S::1804733@student.uwtsd.ac.uk::05f4c3b8-b706-4cf7-9f3a-5ce5d07905a3" providerId="AD" clId="Web-{3B1FF606-AA0E-4ED7-A027-69A081ACBBB1}" dt="2021-03-06T13:40:24.153" v="77" actId="20577"/>
      <pc:docMkLst>
        <pc:docMk/>
      </pc:docMkLst>
      <pc:sldChg chg="modSp">
        <pc:chgData name="Danielle Louise Richards (1804733)" userId="S::1804733@student.uwtsd.ac.uk::05f4c3b8-b706-4cf7-9f3a-5ce5d07905a3" providerId="AD" clId="Web-{3B1FF606-AA0E-4ED7-A027-69A081ACBBB1}" dt="2021-03-06T13:40:24.153" v="77" actId="20577"/>
        <pc:sldMkLst>
          <pc:docMk/>
          <pc:sldMk cId="987278270" sldId="269"/>
        </pc:sldMkLst>
        <pc:spChg chg="mod">
          <ac:chgData name="Danielle Louise Richards (1804733)" userId="S::1804733@student.uwtsd.ac.uk::05f4c3b8-b706-4cf7-9f3a-5ce5d07905a3" providerId="AD" clId="Web-{3B1FF606-AA0E-4ED7-A027-69A081ACBBB1}" dt="2021-03-06T13:33:05.497" v="23" actId="1076"/>
          <ac:spMkLst>
            <pc:docMk/>
            <pc:sldMk cId="987278270" sldId="269"/>
            <ac:spMk id="21" creationId="{FCA6DABC-5471-4354-B0C0-74BED94D0D39}"/>
          </ac:spMkLst>
        </pc:spChg>
        <pc:spChg chg="mod">
          <ac:chgData name="Danielle Louise Richards (1804733)" userId="S::1804733@student.uwtsd.ac.uk::05f4c3b8-b706-4cf7-9f3a-5ce5d07905a3" providerId="AD" clId="Web-{3B1FF606-AA0E-4ED7-A027-69A081ACBBB1}" dt="2021-03-06T13:40:24.153" v="77" actId="20577"/>
          <ac:spMkLst>
            <pc:docMk/>
            <pc:sldMk cId="987278270" sldId="269"/>
            <ac:spMk id="22" creationId="{889B1411-3AF7-45B8-8A78-44969B995FC3}"/>
          </ac:spMkLst>
        </pc:spChg>
      </pc:sldChg>
    </pc:docChg>
  </pc:docChgLst>
  <pc:docChgLst>
    <pc:chgData name="Alison Marie Beck (1807271)" userId="S::1807271@student.uwtsd.ac.uk::0240527c-65b0-4430-9fee-960cf7f44cee" providerId="AD" clId="Web-{F4136372-638D-46A2-BA1D-065F9A740C91}"/>
    <pc:docChg chg="modSld">
      <pc:chgData name="Alison Marie Beck (1807271)" userId="S::1807271@student.uwtsd.ac.uk::0240527c-65b0-4430-9fee-960cf7f44cee" providerId="AD" clId="Web-{F4136372-638D-46A2-BA1D-065F9A740C91}" dt="2021-02-21T15:29:24.677" v="451" actId="14100"/>
      <pc:docMkLst>
        <pc:docMk/>
      </pc:docMkLst>
      <pc:sldChg chg="addSp delSp modSp">
        <pc:chgData name="Alison Marie Beck (1807271)" userId="S::1807271@student.uwtsd.ac.uk::0240527c-65b0-4430-9fee-960cf7f44cee" providerId="AD" clId="Web-{F4136372-638D-46A2-BA1D-065F9A740C91}" dt="2021-02-21T15:29:24.677" v="451" actId="14100"/>
        <pc:sldMkLst>
          <pc:docMk/>
          <pc:sldMk cId="2002991527" sldId="257"/>
        </pc:sldMkLst>
        <pc:spChg chg="add del mod">
          <ac:chgData name="Alison Marie Beck (1807271)" userId="S::1807271@student.uwtsd.ac.uk::0240527c-65b0-4430-9fee-960cf7f44cee" providerId="AD" clId="Web-{F4136372-638D-46A2-BA1D-065F9A740C91}" dt="2021-02-21T14:56:52.485" v="126"/>
          <ac:spMkLst>
            <pc:docMk/>
            <pc:sldMk cId="2002991527" sldId="257"/>
            <ac:spMk id="3" creationId="{C2C69250-ED31-4D53-9E9C-254D4E29D0C7}"/>
          </ac:spMkLst>
        </pc:spChg>
        <pc:spChg chg="add del mod">
          <ac:chgData name="Alison Marie Beck (1807271)" userId="S::1807271@student.uwtsd.ac.uk::0240527c-65b0-4430-9fee-960cf7f44cee" providerId="AD" clId="Web-{F4136372-638D-46A2-BA1D-065F9A740C91}" dt="2021-02-21T14:51:01.793" v="99"/>
          <ac:spMkLst>
            <pc:docMk/>
            <pc:sldMk cId="2002991527" sldId="257"/>
            <ac:spMk id="6" creationId="{1B9B0D5B-BF96-44F8-8871-F5FA65654ECD}"/>
          </ac:spMkLst>
        </pc:spChg>
        <pc:spChg chg="add del mod">
          <ac:chgData name="Alison Marie Beck (1807271)" userId="S::1807271@student.uwtsd.ac.uk::0240527c-65b0-4430-9fee-960cf7f44cee" providerId="AD" clId="Web-{F4136372-638D-46A2-BA1D-065F9A740C91}" dt="2021-02-21T15:01:56.691" v="182"/>
          <ac:spMkLst>
            <pc:docMk/>
            <pc:sldMk cId="2002991527" sldId="257"/>
            <ac:spMk id="8" creationId="{A0FB957D-05CB-41C1-93D1-D53259205259}"/>
          </ac:spMkLst>
        </pc:spChg>
        <pc:spChg chg="add mod">
          <ac:chgData name="Alison Marie Beck (1807271)" userId="S::1807271@student.uwtsd.ac.uk::0240527c-65b0-4430-9fee-960cf7f44cee" providerId="AD" clId="Web-{F4136372-638D-46A2-BA1D-065F9A740C91}" dt="2021-02-21T15:28:20.020" v="441" actId="1076"/>
          <ac:spMkLst>
            <pc:docMk/>
            <pc:sldMk cId="2002991527" sldId="257"/>
            <ac:spMk id="10" creationId="{E3916E58-C6B8-4AA8-85F1-1153EB7EC449}"/>
          </ac:spMkLst>
        </pc:spChg>
        <pc:spChg chg="add del mod">
          <ac:chgData name="Alison Marie Beck (1807271)" userId="S::1807271@student.uwtsd.ac.uk::0240527c-65b0-4430-9fee-960cf7f44cee" providerId="AD" clId="Web-{F4136372-638D-46A2-BA1D-065F9A740C91}" dt="2021-02-21T15:22:34.157" v="346"/>
          <ac:spMkLst>
            <pc:docMk/>
            <pc:sldMk cId="2002991527" sldId="257"/>
            <ac:spMk id="11" creationId="{815D88ED-6CFF-43A6-8D2B-262332CDA2DF}"/>
          </ac:spMkLst>
        </pc:spChg>
        <pc:spChg chg="mod">
          <ac:chgData name="Alison Marie Beck (1807271)" userId="S::1807271@student.uwtsd.ac.uk::0240527c-65b0-4430-9fee-960cf7f44cee" providerId="AD" clId="Web-{F4136372-638D-46A2-BA1D-065F9A740C91}" dt="2021-02-21T15:27:23.504" v="434" actId="20577"/>
          <ac:spMkLst>
            <pc:docMk/>
            <pc:sldMk cId="2002991527" sldId="257"/>
            <ac:spMk id="16" creationId="{BF22712D-9C5E-45BA-BB87-0783F64E364C}"/>
          </ac:spMkLst>
        </pc:spChg>
        <pc:spChg chg="mod">
          <ac:chgData name="Alison Marie Beck (1807271)" userId="S::1807271@student.uwtsd.ac.uk::0240527c-65b0-4430-9fee-960cf7f44cee" providerId="AD" clId="Web-{F4136372-638D-46A2-BA1D-065F9A740C91}" dt="2021-02-21T15:25:49.425" v="429" actId="1076"/>
          <ac:spMkLst>
            <pc:docMk/>
            <pc:sldMk cId="2002991527" sldId="257"/>
            <ac:spMk id="17" creationId="{050B9239-50D8-40CB-93EB-1C238269DD9C}"/>
          </ac:spMkLst>
        </pc:spChg>
        <pc:spChg chg="del">
          <ac:chgData name="Alison Marie Beck (1807271)" userId="S::1807271@student.uwtsd.ac.uk::0240527c-65b0-4430-9fee-960cf7f44cee" providerId="AD" clId="Web-{F4136372-638D-46A2-BA1D-065F9A740C91}" dt="2021-02-21T15:27:48.129" v="437"/>
          <ac:spMkLst>
            <pc:docMk/>
            <pc:sldMk cId="2002991527" sldId="257"/>
            <ac:spMk id="18" creationId="{D69131E6-5245-4127-934A-16F84319E057}"/>
          </ac:spMkLst>
        </pc:spChg>
        <pc:spChg chg="mod">
          <ac:chgData name="Alison Marie Beck (1807271)" userId="S::1807271@student.uwtsd.ac.uk::0240527c-65b0-4430-9fee-960cf7f44cee" providerId="AD" clId="Web-{F4136372-638D-46A2-BA1D-065F9A740C91}" dt="2021-02-21T15:28:01.707" v="438" actId="1076"/>
          <ac:spMkLst>
            <pc:docMk/>
            <pc:sldMk cId="2002991527" sldId="257"/>
            <ac:spMk id="20" creationId="{31556A71-83CC-484D-ADF3-1199D76417D8}"/>
          </ac:spMkLst>
        </pc:spChg>
        <pc:spChg chg="del mod">
          <ac:chgData name="Alison Marie Beck (1807271)" userId="S::1807271@student.uwtsd.ac.uk::0240527c-65b0-4430-9fee-960cf7f44cee" providerId="AD" clId="Web-{F4136372-638D-46A2-BA1D-065F9A740C91}" dt="2021-02-21T15:27:44.645" v="436"/>
          <ac:spMkLst>
            <pc:docMk/>
            <pc:sldMk cId="2002991527" sldId="257"/>
            <ac:spMk id="21" creationId="{DE94D4E0-829D-41ED-9195-88A5B01D4D67}"/>
          </ac:spMkLst>
        </pc:spChg>
        <pc:spChg chg="mod">
          <ac:chgData name="Alison Marie Beck (1807271)" userId="S::1807271@student.uwtsd.ac.uk::0240527c-65b0-4430-9fee-960cf7f44cee" providerId="AD" clId="Web-{F4136372-638D-46A2-BA1D-065F9A740C91}" dt="2021-02-21T15:29:18.224" v="450" actId="1076"/>
          <ac:spMkLst>
            <pc:docMk/>
            <pc:sldMk cId="2002991527" sldId="257"/>
            <ac:spMk id="22" creationId="{14749907-0A05-4549-A734-111C685CA027}"/>
          </ac:spMkLst>
        </pc:spChg>
        <pc:spChg chg="mod">
          <ac:chgData name="Alison Marie Beck (1807271)" userId="S::1807271@student.uwtsd.ac.uk::0240527c-65b0-4430-9fee-960cf7f44cee" providerId="AD" clId="Web-{F4136372-638D-46A2-BA1D-065F9A740C91}" dt="2021-02-21T15:29:24.677" v="451" actId="14100"/>
          <ac:spMkLst>
            <pc:docMk/>
            <pc:sldMk cId="2002991527" sldId="257"/>
            <ac:spMk id="24" creationId="{B96DFFB3-4557-49E0-80A5-2E00FD7D0902}"/>
          </ac:spMkLst>
        </pc:spChg>
        <pc:spChg chg="mod">
          <ac:chgData name="Alison Marie Beck (1807271)" userId="S::1807271@student.uwtsd.ac.uk::0240527c-65b0-4430-9fee-960cf7f44cee" providerId="AD" clId="Web-{F4136372-638D-46A2-BA1D-065F9A740C91}" dt="2021-02-21T15:28:11.379" v="440" actId="1076"/>
          <ac:spMkLst>
            <pc:docMk/>
            <pc:sldMk cId="2002991527" sldId="257"/>
            <ac:spMk id="28" creationId="{0C3331F5-9270-46AE-9F3C-44BA0D48B17E}"/>
          </ac:spMkLst>
        </pc:spChg>
        <pc:spChg chg="mod">
          <ac:chgData name="Alison Marie Beck (1807271)" userId="S::1807271@student.uwtsd.ac.uk::0240527c-65b0-4430-9fee-960cf7f44cee" providerId="AD" clId="Web-{F4136372-638D-46A2-BA1D-065F9A740C91}" dt="2021-02-21T15:26:03.331" v="431" actId="1076"/>
          <ac:spMkLst>
            <pc:docMk/>
            <pc:sldMk cId="2002991527" sldId="257"/>
            <ac:spMk id="35" creationId="{E4458E7F-C34F-462D-8D48-BE0E92CEA7D5}"/>
          </ac:spMkLst>
        </pc:spChg>
        <pc:spChg chg="add mod">
          <ac:chgData name="Alison Marie Beck (1807271)" userId="S::1807271@student.uwtsd.ac.uk::0240527c-65b0-4430-9fee-960cf7f44cee" providerId="AD" clId="Web-{F4136372-638D-46A2-BA1D-065F9A740C91}" dt="2021-02-21T15:28:32.926" v="443" actId="1076"/>
          <ac:spMkLst>
            <pc:docMk/>
            <pc:sldMk cId="2002991527" sldId="257"/>
            <ac:spMk id="37" creationId="{5BD26FA7-D78D-4092-91FA-69226ED0B28D}"/>
          </ac:spMkLst>
        </pc:spChg>
        <pc:picChg chg="mod">
          <ac:chgData name="Alison Marie Beck (1807271)" userId="S::1807271@student.uwtsd.ac.uk::0240527c-65b0-4430-9fee-960cf7f44cee" providerId="AD" clId="Web-{F4136372-638D-46A2-BA1D-065F9A740C91}" dt="2021-02-21T15:29:12.911" v="449" actId="14100"/>
          <ac:picMkLst>
            <pc:docMk/>
            <pc:sldMk cId="2002991527" sldId="257"/>
            <ac:picMk id="4" creationId="{A044EDB0-A8B5-4456-8C43-69CE7DE53BE8}"/>
          </ac:picMkLst>
        </pc:picChg>
        <pc:picChg chg="add mod modCrop">
          <ac:chgData name="Alison Marie Beck (1807271)" userId="S::1807271@student.uwtsd.ac.uk::0240527c-65b0-4430-9fee-960cf7f44cee" providerId="AD" clId="Web-{F4136372-638D-46A2-BA1D-065F9A740C91}" dt="2021-02-21T15:28:05.692" v="439" actId="1076"/>
          <ac:picMkLst>
            <pc:docMk/>
            <pc:sldMk cId="2002991527" sldId="257"/>
            <ac:picMk id="9" creationId="{D4FE3B6A-5DF3-48BE-A111-60F9D3750568}"/>
          </ac:picMkLst>
        </pc:picChg>
        <pc:picChg chg="mod">
          <ac:chgData name="Alison Marie Beck (1807271)" userId="S::1807271@student.uwtsd.ac.uk::0240527c-65b0-4430-9fee-960cf7f44cee" providerId="AD" clId="Web-{F4136372-638D-46A2-BA1D-065F9A740C91}" dt="2021-02-21T15:26:08.487" v="432" actId="1076"/>
          <ac:picMkLst>
            <pc:docMk/>
            <pc:sldMk cId="2002991527" sldId="257"/>
            <ac:picMk id="34" creationId="{784DE233-3ABE-4582-B20D-30C9FB074BA8}"/>
          </ac:picMkLst>
        </pc:picChg>
        <pc:picChg chg="mod ord">
          <ac:chgData name="Alison Marie Beck (1807271)" userId="S::1807271@student.uwtsd.ac.uk::0240527c-65b0-4430-9fee-960cf7f44cee" providerId="AD" clId="Web-{F4136372-638D-46A2-BA1D-065F9A740C91}" dt="2021-02-21T15:28:25.176" v="442" actId="1076"/>
          <ac:picMkLst>
            <pc:docMk/>
            <pc:sldMk cId="2002991527" sldId="257"/>
            <ac:picMk id="36" creationId="{0CF180A5-7C52-462A-A2A1-70F024CCA8EF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51BB2BF-1F96-4BC7-900A-B42D24D3F54D}" type="doc">
      <dgm:prSet loTypeId="urn:microsoft.com/office/officeart/2005/8/layout/hChevron3" loCatId="process" qsTypeId="urn:microsoft.com/office/officeart/2005/8/quickstyle/simple1" qsCatId="simple" csTypeId="urn:microsoft.com/office/officeart/2005/8/colors/colorful5" csCatId="colorful" phldr="1"/>
      <dgm:spPr/>
    </dgm:pt>
    <dgm:pt modelId="{E7F6A62A-CA1E-466A-A802-33D171CF3467}">
      <dgm:prSet phldrT="[Text]" phldr="0"/>
      <dgm:spPr/>
      <dgm:t>
        <a:bodyPr/>
        <a:lstStyle/>
        <a:p>
          <a:r>
            <a:rPr lang="en-US" dirty="0">
              <a:latin typeface="Arial"/>
              <a:cs typeface="Arial"/>
            </a:rPr>
            <a:t>Disclosure</a:t>
          </a:r>
        </a:p>
      </dgm:t>
    </dgm:pt>
    <dgm:pt modelId="{EA222D9F-471A-4C78-8C64-376C3BDF40C9}" type="parTrans" cxnId="{E28C67CB-829F-4159-AA18-0D00F6A8F2FF}">
      <dgm:prSet/>
      <dgm:spPr/>
    </dgm:pt>
    <dgm:pt modelId="{BD8BE333-F63B-4A7C-BAC2-CC3DD84137CB}" type="sibTrans" cxnId="{E28C67CB-829F-4159-AA18-0D00F6A8F2FF}">
      <dgm:prSet/>
      <dgm:spPr/>
    </dgm:pt>
    <dgm:pt modelId="{0455ED57-A27B-4D59-ACD4-754ED528FD39}">
      <dgm:prSet phldrT="[Text]" phldr="0"/>
      <dgm:spPr/>
      <dgm:t>
        <a:bodyPr/>
        <a:lstStyle/>
        <a:p>
          <a:pPr rtl="0"/>
          <a:r>
            <a:rPr lang="en-US" dirty="0">
              <a:latin typeface="Arial"/>
              <a:cs typeface="Arial"/>
            </a:rPr>
            <a:t>Staff </a:t>
          </a:r>
        </a:p>
      </dgm:t>
    </dgm:pt>
    <dgm:pt modelId="{B5A39799-3280-46FE-99B5-C44946884152}" type="parTrans" cxnId="{DED05CFF-675D-4B7B-8467-F44A944ABEE9}">
      <dgm:prSet/>
      <dgm:spPr/>
    </dgm:pt>
    <dgm:pt modelId="{D9BC1AE2-C311-466E-B074-279592D9766E}" type="sibTrans" cxnId="{DED05CFF-675D-4B7B-8467-F44A944ABEE9}">
      <dgm:prSet/>
      <dgm:spPr/>
    </dgm:pt>
    <dgm:pt modelId="{78B2AC8B-3306-4050-9B0A-31B999D3EFB2}">
      <dgm:prSet phldrT="[Text]" phldr="0"/>
      <dgm:spPr/>
      <dgm:t>
        <a:bodyPr/>
        <a:lstStyle/>
        <a:p>
          <a:r>
            <a:rPr lang="en-US" dirty="0">
              <a:latin typeface="Arial"/>
              <a:cs typeface="Arial"/>
            </a:rPr>
            <a:t>Policies</a:t>
          </a:r>
        </a:p>
      </dgm:t>
    </dgm:pt>
    <dgm:pt modelId="{E8AAE321-6287-49B6-98A9-4AF3ADBCE167}" type="parTrans" cxnId="{C42352B3-4227-448C-A9DB-14C53B19E71D}">
      <dgm:prSet/>
      <dgm:spPr/>
    </dgm:pt>
    <dgm:pt modelId="{2BAD6481-DA0F-474E-B7F5-B227CADDA08B}" type="sibTrans" cxnId="{C42352B3-4227-448C-A9DB-14C53B19E71D}">
      <dgm:prSet/>
      <dgm:spPr/>
    </dgm:pt>
    <dgm:pt modelId="{B0B1B79D-13EF-422C-AA72-0B78A76F5893}">
      <dgm:prSet phldr="0"/>
      <dgm:spPr/>
      <dgm:t>
        <a:bodyPr/>
        <a:lstStyle/>
        <a:p>
          <a:pPr rtl="0"/>
          <a:r>
            <a:rPr lang="en-US" dirty="0" smtClean="0">
              <a:latin typeface="Arial"/>
              <a:cs typeface="Arial"/>
            </a:rPr>
            <a:t>Statutory </a:t>
          </a:r>
          <a:r>
            <a:rPr lang="en-US" dirty="0">
              <a:latin typeface="Arial"/>
              <a:cs typeface="Arial"/>
            </a:rPr>
            <a:t>Agencies</a:t>
          </a:r>
        </a:p>
      </dgm:t>
    </dgm:pt>
    <dgm:pt modelId="{00582F3C-6B6E-4B25-8395-BD0EA07AEFB8}" type="parTrans" cxnId="{F2AB6ED0-1FAF-4FE3-8C9C-12CEBC1BEA6A}">
      <dgm:prSet/>
      <dgm:spPr/>
    </dgm:pt>
    <dgm:pt modelId="{6333EB82-D456-475D-BB0B-D751C2644AE4}" type="sibTrans" cxnId="{F2AB6ED0-1FAF-4FE3-8C9C-12CEBC1BEA6A}">
      <dgm:prSet/>
      <dgm:spPr/>
    </dgm:pt>
    <dgm:pt modelId="{FC1FA8FF-3CB5-4C2A-A48F-7EC81BE3B685}" type="pres">
      <dgm:prSet presAssocID="{E51BB2BF-1F96-4BC7-900A-B42D24D3F54D}" presName="Name0" presStyleCnt="0">
        <dgm:presLayoutVars>
          <dgm:dir/>
          <dgm:resizeHandles val="exact"/>
        </dgm:presLayoutVars>
      </dgm:prSet>
      <dgm:spPr/>
    </dgm:pt>
    <dgm:pt modelId="{717050E3-94F2-4BAE-951B-FF7764401707}" type="pres">
      <dgm:prSet presAssocID="{E7F6A62A-CA1E-466A-A802-33D171CF3467}" presName="parTxOnly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A5DBC28-A095-4E95-9216-B39742767ADE}" type="pres">
      <dgm:prSet presAssocID="{BD8BE333-F63B-4A7C-BAC2-CC3DD84137CB}" presName="parSpace" presStyleCnt="0"/>
      <dgm:spPr/>
    </dgm:pt>
    <dgm:pt modelId="{763767CD-4B1B-4B73-85D0-A30C03375812}" type="pres">
      <dgm:prSet presAssocID="{0455ED57-A27B-4D59-ACD4-754ED528FD39}" presName="parTxOnly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4430763-D1D7-48AC-9A69-1F74DD9604F7}" type="pres">
      <dgm:prSet presAssocID="{D9BC1AE2-C311-466E-B074-279592D9766E}" presName="parSpace" presStyleCnt="0"/>
      <dgm:spPr/>
    </dgm:pt>
    <dgm:pt modelId="{3884FABB-93AC-44C1-A9A9-A51A81833609}" type="pres">
      <dgm:prSet presAssocID="{78B2AC8B-3306-4050-9B0A-31B999D3EFB2}" presName="parTxOnly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0FFD52E-DEB2-4752-AA4D-1A202BBFA1C6}" type="pres">
      <dgm:prSet presAssocID="{2BAD6481-DA0F-474E-B7F5-B227CADDA08B}" presName="parSpace" presStyleCnt="0"/>
      <dgm:spPr/>
    </dgm:pt>
    <dgm:pt modelId="{F4EC6611-9321-4E31-971F-EC5985680DD2}" type="pres">
      <dgm:prSet presAssocID="{B0B1B79D-13EF-422C-AA72-0B78A76F5893}" presName="parTxOnly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5A5D3313-EE7B-41E7-AEBE-BF1BE18B1B65}" type="presOf" srcId="{E51BB2BF-1F96-4BC7-900A-B42D24D3F54D}" destId="{FC1FA8FF-3CB5-4C2A-A48F-7EC81BE3B685}" srcOrd="0" destOrd="0" presId="urn:microsoft.com/office/officeart/2005/8/layout/hChevron3"/>
    <dgm:cxn modelId="{B95C9C23-A187-4E85-9A50-40C2626A57FB}" type="presOf" srcId="{78B2AC8B-3306-4050-9B0A-31B999D3EFB2}" destId="{3884FABB-93AC-44C1-A9A9-A51A81833609}" srcOrd="0" destOrd="0" presId="urn:microsoft.com/office/officeart/2005/8/layout/hChevron3"/>
    <dgm:cxn modelId="{DED05CFF-675D-4B7B-8467-F44A944ABEE9}" srcId="{E51BB2BF-1F96-4BC7-900A-B42D24D3F54D}" destId="{0455ED57-A27B-4D59-ACD4-754ED528FD39}" srcOrd="1" destOrd="0" parTransId="{B5A39799-3280-46FE-99B5-C44946884152}" sibTransId="{D9BC1AE2-C311-466E-B074-279592D9766E}"/>
    <dgm:cxn modelId="{AE84110F-9FB5-4913-AB49-58CE6D809539}" type="presOf" srcId="{E7F6A62A-CA1E-466A-A802-33D171CF3467}" destId="{717050E3-94F2-4BAE-951B-FF7764401707}" srcOrd="0" destOrd="0" presId="urn:microsoft.com/office/officeart/2005/8/layout/hChevron3"/>
    <dgm:cxn modelId="{C42352B3-4227-448C-A9DB-14C53B19E71D}" srcId="{E51BB2BF-1F96-4BC7-900A-B42D24D3F54D}" destId="{78B2AC8B-3306-4050-9B0A-31B999D3EFB2}" srcOrd="2" destOrd="0" parTransId="{E8AAE321-6287-49B6-98A9-4AF3ADBCE167}" sibTransId="{2BAD6481-DA0F-474E-B7F5-B227CADDA08B}"/>
    <dgm:cxn modelId="{F2AB6ED0-1FAF-4FE3-8C9C-12CEBC1BEA6A}" srcId="{E51BB2BF-1F96-4BC7-900A-B42D24D3F54D}" destId="{B0B1B79D-13EF-422C-AA72-0B78A76F5893}" srcOrd="3" destOrd="0" parTransId="{00582F3C-6B6E-4B25-8395-BD0EA07AEFB8}" sibTransId="{6333EB82-D456-475D-BB0B-D751C2644AE4}"/>
    <dgm:cxn modelId="{1831A784-0E93-491B-A62B-2EC614FE8925}" type="presOf" srcId="{0455ED57-A27B-4D59-ACD4-754ED528FD39}" destId="{763767CD-4B1B-4B73-85D0-A30C03375812}" srcOrd="0" destOrd="0" presId="urn:microsoft.com/office/officeart/2005/8/layout/hChevron3"/>
    <dgm:cxn modelId="{E28C67CB-829F-4159-AA18-0D00F6A8F2FF}" srcId="{E51BB2BF-1F96-4BC7-900A-B42D24D3F54D}" destId="{E7F6A62A-CA1E-466A-A802-33D171CF3467}" srcOrd="0" destOrd="0" parTransId="{EA222D9F-471A-4C78-8C64-376C3BDF40C9}" sibTransId="{BD8BE333-F63B-4A7C-BAC2-CC3DD84137CB}"/>
    <dgm:cxn modelId="{253ED3D6-4EA4-4BCA-A5AD-954ABEF3D3E5}" type="presOf" srcId="{B0B1B79D-13EF-422C-AA72-0B78A76F5893}" destId="{F4EC6611-9321-4E31-971F-EC5985680DD2}" srcOrd="0" destOrd="0" presId="urn:microsoft.com/office/officeart/2005/8/layout/hChevron3"/>
    <dgm:cxn modelId="{4C8A711C-4F23-4C1F-BAA1-154128377712}" type="presParOf" srcId="{FC1FA8FF-3CB5-4C2A-A48F-7EC81BE3B685}" destId="{717050E3-94F2-4BAE-951B-FF7764401707}" srcOrd="0" destOrd="0" presId="urn:microsoft.com/office/officeart/2005/8/layout/hChevron3"/>
    <dgm:cxn modelId="{54BFD033-E6EC-4ECD-ACDA-8BE8411B9F86}" type="presParOf" srcId="{FC1FA8FF-3CB5-4C2A-A48F-7EC81BE3B685}" destId="{DA5DBC28-A095-4E95-9216-B39742767ADE}" srcOrd="1" destOrd="0" presId="urn:microsoft.com/office/officeart/2005/8/layout/hChevron3"/>
    <dgm:cxn modelId="{EC12B8F0-B12F-4F2E-866D-8AAC30B28DFC}" type="presParOf" srcId="{FC1FA8FF-3CB5-4C2A-A48F-7EC81BE3B685}" destId="{763767CD-4B1B-4B73-85D0-A30C03375812}" srcOrd="2" destOrd="0" presId="urn:microsoft.com/office/officeart/2005/8/layout/hChevron3"/>
    <dgm:cxn modelId="{807016BD-4B14-44E6-9BDC-E08622C749AE}" type="presParOf" srcId="{FC1FA8FF-3CB5-4C2A-A48F-7EC81BE3B685}" destId="{F4430763-D1D7-48AC-9A69-1F74DD9604F7}" srcOrd="3" destOrd="0" presId="urn:microsoft.com/office/officeart/2005/8/layout/hChevron3"/>
    <dgm:cxn modelId="{7B0ED88A-5B7D-46AC-9BF0-0D578009DA78}" type="presParOf" srcId="{FC1FA8FF-3CB5-4C2A-A48F-7EC81BE3B685}" destId="{3884FABB-93AC-44C1-A9A9-A51A81833609}" srcOrd="4" destOrd="0" presId="urn:microsoft.com/office/officeart/2005/8/layout/hChevron3"/>
    <dgm:cxn modelId="{7E1E7119-03A8-4070-B179-C434E70793E6}" type="presParOf" srcId="{FC1FA8FF-3CB5-4C2A-A48F-7EC81BE3B685}" destId="{40FFD52E-DEB2-4752-AA4D-1A202BBFA1C6}" srcOrd="5" destOrd="0" presId="urn:microsoft.com/office/officeart/2005/8/layout/hChevron3"/>
    <dgm:cxn modelId="{0C20A861-E791-45B8-B1E4-4A75BA039760}" type="presParOf" srcId="{FC1FA8FF-3CB5-4C2A-A48F-7EC81BE3B685}" destId="{F4EC6611-9321-4E31-971F-EC5985680DD2}" srcOrd="6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7050E3-94F2-4BAE-951B-FF7764401707}">
      <dsp:nvSpPr>
        <dsp:cNvPr id="0" name=""/>
        <dsp:cNvSpPr/>
      </dsp:nvSpPr>
      <dsp:spPr>
        <a:xfrm>
          <a:off x="1583" y="1510993"/>
          <a:ext cx="1589034" cy="635613"/>
        </a:xfrm>
        <a:prstGeom prst="homePlat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42672" rIns="21336" bIns="42672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>
              <a:latin typeface="Arial"/>
              <a:cs typeface="Arial"/>
            </a:rPr>
            <a:t>Disclosure</a:t>
          </a:r>
        </a:p>
      </dsp:txBody>
      <dsp:txXfrm>
        <a:off x="1583" y="1510993"/>
        <a:ext cx="1430131" cy="635613"/>
      </dsp:txXfrm>
    </dsp:sp>
    <dsp:sp modelId="{763767CD-4B1B-4B73-85D0-A30C03375812}">
      <dsp:nvSpPr>
        <dsp:cNvPr id="0" name=""/>
        <dsp:cNvSpPr/>
      </dsp:nvSpPr>
      <dsp:spPr>
        <a:xfrm>
          <a:off x="1272811" y="1510993"/>
          <a:ext cx="1589034" cy="635613"/>
        </a:xfrm>
        <a:prstGeom prst="chevron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>
              <a:latin typeface="Arial"/>
              <a:cs typeface="Arial"/>
            </a:rPr>
            <a:t>Staff </a:t>
          </a:r>
        </a:p>
      </dsp:txBody>
      <dsp:txXfrm>
        <a:off x="1590618" y="1510993"/>
        <a:ext cx="953421" cy="635613"/>
      </dsp:txXfrm>
    </dsp:sp>
    <dsp:sp modelId="{3884FABB-93AC-44C1-A9A9-A51A81833609}">
      <dsp:nvSpPr>
        <dsp:cNvPr id="0" name=""/>
        <dsp:cNvSpPr/>
      </dsp:nvSpPr>
      <dsp:spPr>
        <a:xfrm>
          <a:off x="2544039" y="1510993"/>
          <a:ext cx="1589034" cy="635613"/>
        </a:xfrm>
        <a:prstGeom prst="chevron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>
              <a:latin typeface="Arial"/>
              <a:cs typeface="Arial"/>
            </a:rPr>
            <a:t>Policies</a:t>
          </a:r>
        </a:p>
      </dsp:txBody>
      <dsp:txXfrm>
        <a:off x="2861846" y="1510993"/>
        <a:ext cx="953421" cy="635613"/>
      </dsp:txXfrm>
    </dsp:sp>
    <dsp:sp modelId="{F4EC6611-9321-4E31-971F-EC5985680DD2}">
      <dsp:nvSpPr>
        <dsp:cNvPr id="0" name=""/>
        <dsp:cNvSpPr/>
      </dsp:nvSpPr>
      <dsp:spPr>
        <a:xfrm>
          <a:off x="3815267" y="1510993"/>
          <a:ext cx="1589034" cy="635613"/>
        </a:xfrm>
        <a:prstGeom prst="chevron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42672" rIns="21336" bIns="42672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>
              <a:latin typeface="Arial"/>
              <a:cs typeface="Arial"/>
            </a:rPr>
            <a:t>Statutory </a:t>
          </a:r>
          <a:r>
            <a:rPr lang="en-US" sz="1600" kern="1200" dirty="0">
              <a:latin typeface="Arial"/>
              <a:cs typeface="Arial"/>
            </a:rPr>
            <a:t>Agencies</a:t>
          </a:r>
        </a:p>
      </dsp:txBody>
      <dsp:txXfrm>
        <a:off x="4133074" y="1510993"/>
        <a:ext cx="953421" cy="6356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206D46-AD05-4738-B2BB-565193B12D3B}" type="datetimeFigureOut">
              <a:rPr lang="en-GB" smtClean="0"/>
              <a:t>14/03/2021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6FCC84-C013-414F-AD57-A843E13A526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91219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426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426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3/14/2021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4703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3/14/2021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47039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3/14/2021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10304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3" y="2128684"/>
            <a:ext cx="5304417" cy="3844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28684"/>
            <a:ext cx="5219700" cy="3844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3/14/2021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96914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87" y="929148"/>
            <a:ext cx="10640005" cy="76154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4" y="1681163"/>
            <a:ext cx="5282192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5384" y="2505075"/>
            <a:ext cx="5282192" cy="34237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4237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3/14/2021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86840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3/14/2021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96989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3/14/2021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40568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426" y="781665"/>
            <a:ext cx="4093599" cy="12234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8258" y="2315497"/>
            <a:ext cx="4093599" cy="35534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3/14/2021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51526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342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342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3/14/2021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9087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3/14/2021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66341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997973"/>
            <a:ext cx="8404122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3/14/2021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76206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93126"/>
            <a:ext cx="10691265" cy="3636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2F3E8B1C-86EF-43CF-8304-249481088644}" type="datetimeFigureOut">
              <a:rPr lang="en-US" smtClean="0"/>
              <a:pPr/>
              <a:t>3/14/2021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76738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700" r:id="rId5"/>
    <p:sldLayoutId id="2147483691" r:id="rId6"/>
    <p:sldLayoutId id="2147483699" r:id="rId7"/>
    <p:sldLayoutId id="2147483698" r:id="rId8"/>
    <p:sldLayoutId id="2147483689" r:id="rId9"/>
    <p:sldLayoutId id="2147483690" r:id="rId10"/>
    <p:sldLayoutId id="2147483692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image" Target="../media/image2.png"/><Relationship Id="rId7" Type="http://schemas.openxmlformats.org/officeDocument/2006/relationships/diagramLayout" Target="../diagrams/layout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Relationship Id="rId6" Type="http://schemas.openxmlformats.org/officeDocument/2006/relationships/diagramData" Target="../diagrams/data1.xml"/><Relationship Id="rId11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microsoft.com/office/2007/relationships/diagramDrawing" Target="../diagrams/drawing1.xml"/><Relationship Id="rId4" Type="http://schemas.openxmlformats.org/officeDocument/2006/relationships/image" Target="../media/image3.png"/><Relationship Id="rId9" Type="http://schemas.openxmlformats.org/officeDocument/2006/relationships/diagramColors" Target="../diagrams/colors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pn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png"/><Relationship Id="rId4" Type="http://schemas.openxmlformats.org/officeDocument/2006/relationships/image" Target="../media/image11.png"/><Relationship Id="rId9" Type="http://schemas.openxmlformats.org/officeDocument/2006/relationships/image" Target="../media/image16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clipart-library.com/clipart/382046.htm" TargetMode="External"/><Relationship Id="rId3" Type="http://schemas.openxmlformats.org/officeDocument/2006/relationships/hyperlink" Target="file:///C:\Users\trp-staff.BeckA\Downloads\CCoS_Child_Protection__Safeguarding_Guidance_8_March_2013.pdf" TargetMode="External"/><Relationship Id="rId7" Type="http://schemas.openxmlformats.org/officeDocument/2006/relationships/hyperlink" Target="http://clipart-library.com/clipart/12210.htm(Accessed" TargetMode="External"/><Relationship Id="rId2" Type="http://schemas.openxmlformats.org/officeDocument/2006/relationships/hyperlink" Target="file:///D:\UWTSD\CCoS_Child_Protection__Safeguarding_Guidance_8_March_2013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lipart-library.com/clipart/610830.htm" TargetMode="External"/><Relationship Id="rId5" Type="http://schemas.openxmlformats.org/officeDocument/2006/relationships/hyperlink" Target="http://clipart-library.com/search2/?q=authority#gsc.tab=1&amp;gsc.q=authority&amp;gsc.page=1" TargetMode="External"/><Relationship Id="rId10" Type="http://schemas.openxmlformats.org/officeDocument/2006/relationships/hyperlink" Target="http://clipart-library.com/clipart/151639.htm" TargetMode="External"/><Relationship Id="rId4" Type="http://schemas.openxmlformats.org/officeDocument/2006/relationships/hyperlink" Target="http://clipart-library.com/search2/?q=action%20clip%20art#gsc.tab=1&amp;gsc.q=action%20clip%20art&amp;gsc.page=1" TargetMode="External"/><Relationship Id="rId9" Type="http://schemas.openxmlformats.org/officeDocument/2006/relationships/hyperlink" Target="http://clipart-library.com/clipart/247800.htm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esearchgate.net/institution/University_of_Adelaide" TargetMode="External"/><Relationship Id="rId3" Type="http://schemas.openxmlformats.org/officeDocument/2006/relationships/hyperlink" Target="http://clipart-library.com/search2/?q=Questions#gsc.tab=1&amp;gsc.q=Questions&amp;gsc.page=1" TargetMode="External"/><Relationship Id="rId7" Type="http://schemas.openxmlformats.org/officeDocument/2006/relationships/hyperlink" Target="https://www.researchgate.net/journal/Child-Welfare-0009-4021" TargetMode="External"/><Relationship Id="rId2" Type="http://schemas.openxmlformats.org/officeDocument/2006/relationships/hyperlink" Target="https://learning.nspcc.org.uk/safeguarding-child-protection-schools/roles-responsibilities#nominated-child-protection-lead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lipart-library.com/clipart/whistle-cliparts_14.htm" TargetMode="External"/><Relationship Id="rId5" Type="http://schemas.openxmlformats.org/officeDocument/2006/relationships/hyperlink" Target="http://clipart-library.com/search2/?q=support%20clip%20art#gsc.tab=1&amp;gsc.q=support%20clip%20art&amp;gsc.page=1" TargetMode="External"/><Relationship Id="rId10" Type="http://schemas.openxmlformats.org/officeDocument/2006/relationships/hyperlink" Target="https://www.myconcern.co.uk/" TargetMode="External"/><Relationship Id="rId4" Type="http://schemas.openxmlformats.org/officeDocument/2006/relationships/hyperlink" Target="http://clipart-library.com/search2/?q=shield#gsc.tab=1&amp;gsc.q=shield&amp;gsc.page=1" TargetMode="External"/><Relationship Id="rId9" Type="http://schemas.openxmlformats.org/officeDocument/2006/relationships/hyperlink" Target="https://www.legislation.gov.uk/ukpga/2002/32/section/175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gov.wales/sites/default/files/publications/2018-03/procedures-for-whistleblowing-in-schools-and-model-policy.pdf" TargetMode="External"/><Relationship Id="rId3" Type="http://schemas.openxmlformats.org/officeDocument/2006/relationships/hyperlink" Target="https://www.gov.uk/government/news/alun-cairns-congratulates-welsh-digital-firm-one-team-logic-on-queens-award-for-enterprise-accolade" TargetMode="External"/><Relationship Id="rId7" Type="http://schemas.openxmlformats.org/officeDocument/2006/relationships/hyperlink" Target="https://gov.wales/sites/default/files/publications/2018-11/safeguarding-children-in-education-handling-allegations-of-abuse-against-teachers-and-other-staff.pdf%20Accessed%20on%2021.02.21" TargetMode="External"/><Relationship Id="rId2" Type="http://schemas.openxmlformats.org/officeDocument/2006/relationships/hyperlink" Target="https://www.gov.uk/government/organisations/office-of-the-secretary-of-state-for-wale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gov.wales/sites/default/files/publications/2018-03/complaints-procedures-for-school-governing-bodies-in-wales-guidance.pdf" TargetMode="External"/><Relationship Id="rId5" Type="http://schemas.openxmlformats.org/officeDocument/2006/relationships/hyperlink" Target="https://www.gov.uk/government/publications/the-public-interest-disclosure-act/the-public-interest-disclosure-act" TargetMode="External"/><Relationship Id="rId4" Type="http://schemas.openxmlformats.org/officeDocument/2006/relationships/hyperlink" Target="http://safeguarding.pro/wp-content/uploads/2019/08/KCSIE-Key-Points-Poster-2019-1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3958E0-88BB-488B-9A4C-A11185F14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283" y="282167"/>
            <a:ext cx="9705477" cy="617767"/>
          </a:xfrm>
        </p:spPr>
        <p:txBody>
          <a:bodyPr>
            <a:noAutofit/>
          </a:bodyPr>
          <a:lstStyle/>
          <a:p>
            <a:r>
              <a:rPr lang="en-US" sz="2400" dirty="0">
                <a:latin typeface="Arial"/>
                <a:cs typeface="Arial"/>
              </a:rPr>
              <a:t>Roles and responsibilities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67B27C-A002-4241-9D99-13FA4A951F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4" y="904785"/>
            <a:ext cx="5282192" cy="657225"/>
          </a:xfrm>
        </p:spPr>
        <p:txBody>
          <a:bodyPr>
            <a:noAutofit/>
          </a:bodyPr>
          <a:lstStyle/>
          <a:p>
            <a:pPr algn="ctr"/>
            <a:r>
              <a:rPr lang="en-US" sz="1800" dirty="0">
                <a:latin typeface="Arial"/>
                <a:cs typeface="Arial"/>
              </a:rPr>
              <a:t>School's Designated Child Protection Officers</a:t>
            </a:r>
            <a:endParaRPr lang="en-US" sz="180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0BFE260-D7B4-4315-9D18-5ABDEC1F4FE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88502" y="991050"/>
            <a:ext cx="5183188" cy="657225"/>
          </a:xfrm>
        </p:spPr>
        <p:txBody>
          <a:bodyPr>
            <a:normAutofit/>
          </a:bodyPr>
          <a:lstStyle/>
          <a:p>
            <a:pPr algn="ctr"/>
            <a:r>
              <a:rPr lang="en-US" sz="2000" dirty="0">
                <a:latin typeface="Arial"/>
                <a:cs typeface="Arial"/>
              </a:rPr>
              <a:t>School's Governing Body </a:t>
            </a:r>
            <a:endParaRPr lang="en-US" sz="2000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3497748F-EB89-4C2C-A066-13322F66B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00213" y="6327595"/>
            <a:ext cx="4539727" cy="365125"/>
          </a:xfrm>
        </p:spPr>
        <p:txBody>
          <a:bodyPr/>
          <a:lstStyle/>
          <a:p>
            <a:r>
              <a:rPr lang="en-US" dirty="0"/>
              <a:t>                                                                                                                                       </a:t>
            </a:r>
            <a:r>
              <a:rPr lang="en-US" sz="1200" b="1" dirty="0">
                <a:latin typeface="Arial"/>
                <a:cs typeface="Arial"/>
              </a:rPr>
              <a:t> AB</a:t>
            </a:r>
          </a:p>
        </p:txBody>
      </p:sp>
      <p:pic>
        <p:nvPicPr>
          <p:cNvPr id="13" name="Picture 13" descr="A picture containing whiteboard&#10;&#10;Description automatically generated">
            <a:extLst>
              <a:ext uri="{FF2B5EF4-FFF2-40B4-BE49-F238E27FC236}">
                <a16:creationId xmlns:a16="http://schemas.microsoft.com/office/drawing/2014/main" id="{6E1D0232-08D5-4C4A-99E0-F8EEA12E648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262179" y="2376659"/>
            <a:ext cx="1030676" cy="1049547"/>
          </a:xfrm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74477739-BEE2-4EE5-88C0-B1A572EC23B6}"/>
              </a:ext>
            </a:extLst>
          </p:cNvPr>
          <p:cNvSpPr/>
          <p:nvPr/>
        </p:nvSpPr>
        <p:spPr>
          <a:xfrm>
            <a:off x="6487065" y="3805688"/>
            <a:ext cx="5032073" cy="212784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r"/>
            <a:r>
              <a:rPr lang="en-US" sz="1600" dirty="0">
                <a:latin typeface="Arial"/>
                <a:cs typeface="Arial"/>
              </a:rPr>
              <a:t> Allegations of abuse made </a:t>
            </a:r>
            <a:r>
              <a:rPr lang="en-US" sz="1600" dirty="0" smtClean="0">
                <a:latin typeface="Arial"/>
                <a:cs typeface="Arial"/>
              </a:rPr>
              <a:t>against </a:t>
            </a:r>
            <a:r>
              <a:rPr lang="en-US" sz="1600" dirty="0">
                <a:latin typeface="Arial"/>
                <a:cs typeface="Arial"/>
              </a:rPr>
              <a:t>the </a:t>
            </a:r>
            <a:r>
              <a:rPr lang="en-US" sz="1600" dirty="0">
                <a:latin typeface="Arial"/>
                <a:cs typeface="Arial"/>
              </a:rPr>
              <a:t>Headteacher</a:t>
            </a:r>
            <a:r>
              <a:rPr lang="en-US" sz="1600" dirty="0">
                <a:latin typeface="Arial"/>
                <a:cs typeface="Arial"/>
              </a:rPr>
              <a:t> will be </a:t>
            </a:r>
            <a:r>
              <a:rPr lang="en-US" sz="1600" dirty="0" smtClean="0">
                <a:latin typeface="Arial"/>
                <a:cs typeface="Arial"/>
              </a:rPr>
              <a:t>dealt </a:t>
            </a:r>
            <a:r>
              <a:rPr lang="en-US" sz="1600" dirty="0">
                <a:latin typeface="Arial"/>
                <a:cs typeface="Arial"/>
              </a:rPr>
              <a:t>with  by the </a:t>
            </a:r>
            <a:endParaRPr lang="en-US" dirty="0">
              <a:latin typeface="Calisto MT"/>
              <a:cs typeface="Arial"/>
            </a:endParaRPr>
          </a:p>
          <a:p>
            <a:pPr algn="r"/>
            <a:r>
              <a:rPr lang="en-US" sz="1600" dirty="0">
                <a:latin typeface="Arial"/>
                <a:cs typeface="Arial"/>
              </a:rPr>
              <a:t>Chair of Governors who will liaise with </a:t>
            </a:r>
            <a:endParaRPr lang="en-US" dirty="0">
              <a:latin typeface="Calisto MT"/>
              <a:cs typeface="Arial"/>
            </a:endParaRPr>
          </a:p>
          <a:p>
            <a:pPr algn="r"/>
            <a:r>
              <a:rPr lang="en-US" sz="1600" dirty="0">
                <a:latin typeface="Arial"/>
                <a:cs typeface="Arial"/>
              </a:rPr>
              <a:t>the Local Authorities Designated </a:t>
            </a:r>
            <a:endParaRPr lang="en-US" dirty="0">
              <a:latin typeface="Calisto MT"/>
              <a:cs typeface="Arial"/>
            </a:endParaRPr>
          </a:p>
          <a:p>
            <a:pPr algn="r"/>
            <a:r>
              <a:rPr lang="en-US" sz="1600" dirty="0">
                <a:latin typeface="Arial"/>
                <a:cs typeface="Arial"/>
              </a:rPr>
              <a:t>Child Protection Officer </a:t>
            </a:r>
          </a:p>
          <a:p>
            <a:pPr algn="r"/>
            <a:endParaRPr lang="en-US" sz="1100" dirty="0">
              <a:latin typeface="Arial"/>
              <a:cs typeface="Arial"/>
            </a:endParaRPr>
          </a:p>
          <a:p>
            <a:pPr algn="r"/>
            <a:r>
              <a:rPr lang="en-US" sz="1100" dirty="0">
                <a:latin typeface="Arial"/>
                <a:cs typeface="Arial"/>
              </a:rPr>
              <a:t>(Welsh Government, 2021)</a:t>
            </a:r>
            <a:endParaRPr lang="en-US" dirty="0"/>
          </a:p>
        </p:txBody>
      </p:sp>
      <p:pic>
        <p:nvPicPr>
          <p:cNvPr id="4" name="Picture 5" descr="Icon&#10;&#10;Description automatically generated">
            <a:extLst>
              <a:ext uri="{FF2B5EF4-FFF2-40B4-BE49-F238E27FC236}">
                <a16:creationId xmlns:a16="http://schemas.microsoft.com/office/drawing/2014/main" id="{61E4F9AD-2656-4448-8525-0E70702039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68919" y="2225795"/>
            <a:ext cx="1323975" cy="1428750"/>
          </a:xfrm>
          <a:prstGeom prst="rect">
            <a:avLst/>
          </a:prstGeom>
        </p:spPr>
      </p:pic>
      <p:pic>
        <p:nvPicPr>
          <p:cNvPr id="6" name="Picture 8" descr="Icon&#10;&#10;Description automatically generated">
            <a:extLst>
              <a:ext uri="{FF2B5EF4-FFF2-40B4-BE49-F238E27FC236}">
                <a16:creationId xmlns:a16="http://schemas.microsoft.com/office/drawing/2014/main" id="{63007C20-0ABE-40F1-9FF7-4ACE14DF21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92623" y="2383407"/>
            <a:ext cx="1437017" cy="1113527"/>
          </a:xfrm>
          <a:prstGeom prst="rect">
            <a:avLst/>
          </a:prstGeom>
        </p:spPr>
      </p:pic>
      <p:pic>
        <p:nvPicPr>
          <p:cNvPr id="9" name="Picture 9" descr="A picture containing linedrawing&#10;&#10;Description automatically generated">
            <a:extLst>
              <a:ext uri="{FF2B5EF4-FFF2-40B4-BE49-F238E27FC236}">
                <a16:creationId xmlns:a16="http://schemas.microsoft.com/office/drawing/2014/main" id="{4E23D77D-1F3C-4328-B5FF-A6E9537278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08477" y="4443747"/>
            <a:ext cx="1132937" cy="129167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BA48A66-BF7F-45BE-9AF0-E6CDB530D8DB}"/>
              </a:ext>
            </a:extLst>
          </p:cNvPr>
          <p:cNvSpPr txBox="1"/>
          <p:nvPr/>
        </p:nvSpPr>
        <p:spPr>
          <a:xfrm>
            <a:off x="10259682" y="3487947"/>
            <a:ext cx="2053087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800" dirty="0">
                <a:latin typeface="Arial"/>
                <a:cs typeface="Arial"/>
              </a:rPr>
              <a:t>Clipart Library (2019)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6A6D1FB-F99B-4672-B5CD-5F007DEF7D7A}"/>
              </a:ext>
            </a:extLst>
          </p:cNvPr>
          <p:cNvSpPr txBox="1"/>
          <p:nvPr/>
        </p:nvSpPr>
        <p:spPr>
          <a:xfrm>
            <a:off x="7226061" y="1733910"/>
            <a:ext cx="108980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chemeClr val="accent6"/>
                </a:solidFill>
                <a:latin typeface="Arial"/>
                <a:cs typeface="Arial"/>
              </a:rPr>
              <a:t>Policies</a:t>
            </a:r>
            <a:r>
              <a:rPr lang="en-US" dirty="0"/>
              <a:t> 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A54A6A2-D5CF-4ADB-8EBD-7F113D8ACB1A}"/>
              </a:ext>
            </a:extLst>
          </p:cNvPr>
          <p:cNvSpPr txBox="1"/>
          <p:nvPr/>
        </p:nvSpPr>
        <p:spPr>
          <a:xfrm>
            <a:off x="8503848" y="1732113"/>
            <a:ext cx="154988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 dirty="0">
                <a:solidFill>
                  <a:schemeClr val="accent6"/>
                </a:solidFill>
                <a:latin typeface="Arial"/>
                <a:cs typeface="Arial"/>
              </a:rPr>
              <a:t>Procedures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2DF3863-84EB-4666-A927-ED2413C286D0}"/>
              </a:ext>
            </a:extLst>
          </p:cNvPr>
          <p:cNvSpPr txBox="1"/>
          <p:nvPr/>
        </p:nvSpPr>
        <p:spPr>
          <a:xfrm>
            <a:off x="10141968" y="1731214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 dirty="0">
                <a:solidFill>
                  <a:schemeClr val="accent6"/>
                </a:solidFill>
                <a:latin typeface="Arial"/>
                <a:cs typeface="Arial"/>
              </a:rPr>
              <a:t>Training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15D1D5F3-665C-4E6A-9F85-10FB5751BFE2}"/>
              </a:ext>
            </a:extLst>
          </p:cNvPr>
          <p:cNvSpPr/>
          <p:nvPr/>
        </p:nvSpPr>
        <p:spPr>
          <a:xfrm>
            <a:off x="721744" y="1562820"/>
            <a:ext cx="5405886" cy="48883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just"/>
            <a:r>
              <a:rPr lang="en-US" sz="1400" dirty="0">
                <a:latin typeface="Arial"/>
                <a:cs typeface="Arial"/>
              </a:rPr>
              <a:t>The Designated Child Protection Officers should be known to all.</a:t>
            </a:r>
          </a:p>
        </p:txBody>
      </p:sp>
      <p:sp>
        <p:nvSpPr>
          <p:cNvPr id="587" name="TextBox 586">
            <a:extLst>
              <a:ext uri="{FF2B5EF4-FFF2-40B4-BE49-F238E27FC236}">
                <a16:creationId xmlns:a16="http://schemas.microsoft.com/office/drawing/2014/main" id="{05BE107D-EAC4-4327-A718-419999E3D7A1}"/>
              </a:ext>
            </a:extLst>
          </p:cNvPr>
          <p:cNvSpPr txBox="1"/>
          <p:nvPr/>
        </p:nvSpPr>
        <p:spPr>
          <a:xfrm>
            <a:off x="812860" y="6218746"/>
            <a:ext cx="2743200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00" dirty="0">
                <a:latin typeface="Arial"/>
                <a:ea typeface="+mn-lt"/>
                <a:cs typeface="+mn-lt"/>
              </a:rPr>
              <a:t>City and County of Swansea 2013 </a:t>
            </a:r>
            <a:endParaRPr lang="en-US" sz="900" dirty="0"/>
          </a:p>
        </p:txBody>
      </p:sp>
      <p:graphicFrame>
        <p:nvGraphicFramePr>
          <p:cNvPr id="83" name="Diagram 83">
            <a:extLst>
              <a:ext uri="{FF2B5EF4-FFF2-40B4-BE49-F238E27FC236}">
                <a16:creationId xmlns:a16="http://schemas.microsoft.com/office/drawing/2014/main" id="{24010BEB-4722-4E11-BF80-433DDF88812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19126168"/>
              </p:ext>
            </p:extLst>
          </p:nvPr>
        </p:nvGraphicFramePr>
        <p:xfrm>
          <a:off x="819509" y="3253596"/>
          <a:ext cx="5405886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746" name="Picture 746">
            <a:extLst>
              <a:ext uri="{FF2B5EF4-FFF2-40B4-BE49-F238E27FC236}">
                <a16:creationId xmlns:a16="http://schemas.microsoft.com/office/drawing/2014/main" id="{D78F14EF-B6E1-4F23-AA41-23ADDDC65F88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261738" y="2345576"/>
            <a:ext cx="2176372" cy="2152470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62839372-470A-41D0-9529-9C396F3E2DCB}"/>
              </a:ext>
            </a:extLst>
          </p:cNvPr>
          <p:cNvSpPr txBox="1"/>
          <p:nvPr/>
        </p:nvSpPr>
        <p:spPr>
          <a:xfrm>
            <a:off x="4724400" y="3200400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1200" dirty="0">
              <a:latin typeface="Arial"/>
              <a:cs typeface="Arial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63241C0-B4CD-400B-981D-7199D97DA2DB}"/>
              </a:ext>
            </a:extLst>
          </p:cNvPr>
          <p:cNvSpPr txBox="1"/>
          <p:nvPr/>
        </p:nvSpPr>
        <p:spPr>
          <a:xfrm>
            <a:off x="3818626" y="4321834"/>
            <a:ext cx="2743200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00" dirty="0">
                <a:latin typeface="Arial"/>
              </a:rPr>
              <a:t>Clipart Library (2019)</a:t>
            </a:r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10326981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3" descr="A picture containing logo&#10;&#10;Description automatically generated">
            <a:extLst>
              <a:ext uri="{FF2B5EF4-FFF2-40B4-BE49-F238E27FC236}">
                <a16:creationId xmlns:a16="http://schemas.microsoft.com/office/drawing/2014/main" id="{5D2BC2F9-38C2-47E4-BA28-2A549835F9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180000">
            <a:off x="3833004" y="1178226"/>
            <a:ext cx="3965277" cy="2488719"/>
          </a:xfrm>
          <a:prstGeom prst="rect">
            <a:avLst/>
          </a:prstGeom>
        </p:spPr>
      </p:pic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93E4CFD2-DFE3-4498-8496-CF348EC837BB}"/>
              </a:ext>
            </a:extLst>
          </p:cNvPr>
          <p:cNvSpPr/>
          <p:nvPr/>
        </p:nvSpPr>
        <p:spPr>
          <a:xfrm>
            <a:off x="604028" y="855634"/>
            <a:ext cx="3019244" cy="5147091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000" b="1" dirty="0">
                <a:latin typeface="Arial"/>
                <a:cs typeface="Arial"/>
              </a:rPr>
              <a:t>Roles and Responsibilities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CE927D5-494A-497F-83A3-566921EE66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95195" y="6284463"/>
            <a:ext cx="4539727" cy="365125"/>
          </a:xfrm>
        </p:spPr>
        <p:txBody>
          <a:bodyPr/>
          <a:lstStyle/>
          <a:p>
            <a:r>
              <a:rPr lang="en-US" sz="1200" b="1" dirty="0">
                <a:latin typeface="Arial"/>
                <a:cs typeface="Arial"/>
              </a:rPr>
              <a:t>                                                                                                        </a:t>
            </a:r>
            <a:r>
              <a:rPr lang="en-US" sz="1600" b="1" dirty="0">
                <a:latin typeface="Arial"/>
                <a:cs typeface="Arial"/>
              </a:rPr>
              <a:t>AB</a:t>
            </a:r>
          </a:p>
        </p:txBody>
      </p:sp>
      <p:pic>
        <p:nvPicPr>
          <p:cNvPr id="5" name="Picture 5" descr="Icon&#10;&#10;Description automatically generated">
            <a:extLst>
              <a:ext uri="{FF2B5EF4-FFF2-40B4-BE49-F238E27FC236}">
                <a16:creationId xmlns:a16="http://schemas.microsoft.com/office/drawing/2014/main" id="{47AB98DE-CF6E-4ACD-9877-E89AA92B1A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1922" y="1677927"/>
            <a:ext cx="790575" cy="942975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EF4AB7FD-F095-47AD-8653-3F09554700CF}"/>
              </a:ext>
            </a:extLst>
          </p:cNvPr>
          <p:cNvSpPr txBox="1"/>
          <p:nvPr/>
        </p:nvSpPr>
        <p:spPr>
          <a:xfrm>
            <a:off x="840716" y="2594755"/>
            <a:ext cx="2786333" cy="36471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50000"/>
              </a:lnSpc>
              <a:buFont typeface="Wingdings"/>
              <a:buChar char="Ø"/>
            </a:pPr>
            <a:r>
              <a:rPr lang="en-US" sz="1600" dirty="0">
                <a:latin typeface="Arial"/>
                <a:cs typeface="Arial"/>
              </a:rPr>
              <a:t>Read and understand your schools Child Protection Policy.</a:t>
            </a:r>
            <a:endParaRPr lang="en-US" sz="1600" dirty="0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r>
              <a:rPr lang="en-US" sz="1600" dirty="0">
                <a:latin typeface="Arial"/>
                <a:cs typeface="Arial"/>
              </a:rPr>
              <a:t>Complete Safeguarding training</a:t>
            </a:r>
          </a:p>
          <a:p>
            <a:pPr>
              <a:lnSpc>
                <a:spcPct val="150000"/>
              </a:lnSpc>
            </a:pPr>
            <a:endParaRPr lang="en-US" sz="1400" dirty="0"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r>
              <a:rPr lang="en-US" sz="1600" dirty="0">
                <a:latin typeface="Arial"/>
                <a:cs typeface="Arial"/>
              </a:rPr>
              <a:t>Always Act</a:t>
            </a:r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r>
              <a:rPr lang="en-US" sz="1600" dirty="0">
                <a:latin typeface="Arial"/>
                <a:cs typeface="Arial"/>
              </a:rPr>
              <a:t>Know the Signs</a:t>
            </a:r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r>
              <a:rPr lang="en-US" sz="1600" dirty="0">
                <a:latin typeface="Arial"/>
                <a:cs typeface="Arial"/>
              </a:rPr>
              <a:t>Know the Difference</a:t>
            </a:r>
          </a:p>
          <a:p>
            <a:pPr marL="285750" indent="-285750">
              <a:buFont typeface="Wingdings"/>
              <a:buChar char="Ø"/>
            </a:pPr>
            <a:endParaRPr lang="en-US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732F31E-A457-452B-98EF-2057594CFC31}"/>
              </a:ext>
            </a:extLst>
          </p:cNvPr>
          <p:cNvSpPr txBox="1"/>
          <p:nvPr/>
        </p:nvSpPr>
        <p:spPr>
          <a:xfrm>
            <a:off x="2237117" y="4307457"/>
            <a:ext cx="2743200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800" dirty="0">
                <a:latin typeface="Arial"/>
                <a:cs typeface="Arial"/>
              </a:rPr>
              <a:t>NSPCC Learning (2019)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F6D369B3-57E9-4EA3-B38B-1F2A2CAFC08D}"/>
              </a:ext>
            </a:extLst>
          </p:cNvPr>
          <p:cNvSpPr txBox="1"/>
          <p:nvPr/>
        </p:nvSpPr>
        <p:spPr>
          <a:xfrm>
            <a:off x="2264973" y="5974332"/>
            <a:ext cx="2743200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800" dirty="0">
                <a:latin typeface="Arial"/>
                <a:cs typeface="Arial"/>
              </a:rPr>
              <a:t>Success in Schools (2019)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E4458E7F-C34F-462D-8D48-BE0E92CEA7D5}"/>
              </a:ext>
            </a:extLst>
          </p:cNvPr>
          <p:cNvSpPr txBox="1"/>
          <p:nvPr/>
        </p:nvSpPr>
        <p:spPr>
          <a:xfrm>
            <a:off x="4638136" y="6234022"/>
            <a:ext cx="2757576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latin typeface="Arial"/>
                <a:cs typeface="Arial"/>
              </a:rPr>
              <a:t>All Images courtesy of Clipart Library (2019). </a:t>
            </a:r>
            <a:endParaRPr lang="en-US" sz="1000" dirty="0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E4C36357-3C98-42DD-872A-5755DEDFA219}"/>
              </a:ext>
            </a:extLst>
          </p:cNvPr>
          <p:cNvSpPr/>
          <p:nvPr/>
        </p:nvSpPr>
        <p:spPr>
          <a:xfrm>
            <a:off x="3970129" y="3488489"/>
            <a:ext cx="3809997" cy="2501657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>
              <a:lnSpc>
                <a:spcPct val="150000"/>
              </a:lnSpc>
            </a:pPr>
            <a:endParaRPr lang="en-US" sz="1600" dirty="0">
              <a:latin typeface="Arial"/>
              <a:ea typeface="+mn-lt"/>
              <a:cs typeface="+mn-lt"/>
            </a:endParaRPr>
          </a:p>
          <a:p>
            <a:pPr algn="ctr">
              <a:lnSpc>
                <a:spcPct val="150000"/>
              </a:lnSpc>
            </a:pPr>
            <a:endParaRPr lang="en-US" sz="1600" dirty="0">
              <a:latin typeface="Arial"/>
              <a:ea typeface="+mn-lt"/>
              <a:cs typeface="+mn-lt"/>
            </a:endParaRPr>
          </a:p>
          <a:p>
            <a:pPr algn="ctr">
              <a:lnSpc>
                <a:spcPct val="150000"/>
              </a:lnSpc>
            </a:pPr>
            <a:r>
              <a:rPr lang="en-US" sz="1600" dirty="0">
                <a:latin typeface="Arial"/>
                <a:ea typeface="+mn-lt"/>
                <a:cs typeface="+mn-lt"/>
              </a:rPr>
              <a:t>"the  early involvement of families has been identified as a promising indicator of child protection practice  effectiveness"</a:t>
            </a:r>
            <a:r>
              <a:rPr lang="en-US" dirty="0">
                <a:ea typeface="+mn-lt"/>
                <a:cs typeface="+mn-lt"/>
              </a:rPr>
              <a:t> </a:t>
            </a:r>
            <a:endParaRPr lang="en-US" dirty="0"/>
          </a:p>
          <a:p>
            <a:pPr algn="ctr">
              <a:lnSpc>
                <a:spcPct val="150000"/>
              </a:lnSpc>
            </a:pPr>
            <a:r>
              <a:rPr lang="en-US" sz="1100" dirty="0">
                <a:ea typeface="+mn-lt"/>
                <a:cs typeface="+mn-lt"/>
              </a:rPr>
              <a:t>(</a:t>
            </a:r>
            <a:r>
              <a:rPr lang="en-US" sz="1100" dirty="0">
                <a:ea typeface="+mn-lt"/>
                <a:cs typeface="+mn-lt"/>
              </a:rPr>
              <a:t>Karpetis</a:t>
            </a:r>
            <a:r>
              <a:rPr lang="en-US" sz="1100" dirty="0">
                <a:ea typeface="+mn-lt"/>
                <a:cs typeface="+mn-lt"/>
              </a:rPr>
              <a:t>, 2017)</a:t>
            </a:r>
          </a:p>
          <a:p>
            <a:pPr algn="ctr">
              <a:lnSpc>
                <a:spcPct val="150000"/>
              </a:lnSpc>
            </a:pPr>
            <a:r>
              <a:rPr lang="en-US" dirty="0">
                <a:ea typeface="+mn-lt"/>
                <a:cs typeface="+mn-lt"/>
              </a:rPr>
              <a:t>  </a:t>
            </a:r>
            <a:endParaRPr lang="en-US" dirty="0"/>
          </a:p>
        </p:txBody>
      </p:sp>
      <p:sp>
        <p:nvSpPr>
          <p:cNvPr id="39" name="Rectangle: Rounded Corners 38">
            <a:extLst>
              <a:ext uri="{FF2B5EF4-FFF2-40B4-BE49-F238E27FC236}">
                <a16:creationId xmlns:a16="http://schemas.microsoft.com/office/drawing/2014/main" id="{68477CB7-C667-41AD-8EDE-14FA21CAD4A9}"/>
              </a:ext>
            </a:extLst>
          </p:cNvPr>
          <p:cNvSpPr/>
          <p:nvPr/>
        </p:nvSpPr>
        <p:spPr>
          <a:xfrm>
            <a:off x="8137160" y="857621"/>
            <a:ext cx="3260359" cy="5118339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40" name="TextBox 1">
            <a:extLst>
              <a:ext uri="{FF2B5EF4-FFF2-40B4-BE49-F238E27FC236}">
                <a16:creationId xmlns:a16="http://schemas.microsoft.com/office/drawing/2014/main" id="{7172B724-B7D2-42F8-A9CA-9742001E41DE}"/>
              </a:ext>
            </a:extLst>
          </p:cNvPr>
          <p:cNvSpPr txBox="1"/>
          <p:nvPr/>
        </p:nvSpPr>
        <p:spPr>
          <a:xfrm>
            <a:off x="8334532" y="1763843"/>
            <a:ext cx="2905593" cy="4062651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dirty="0">
                <a:cs typeface="Segoe UI"/>
              </a:rPr>
              <a:t>​</a:t>
            </a:r>
            <a:r>
              <a:rPr lang="en-US" dirty="0">
                <a:latin typeface="Calisto MT"/>
                <a:cs typeface="Segoe UI"/>
              </a:rPr>
              <a:t>                                  </a:t>
            </a:r>
            <a:r>
              <a:rPr lang="en-US" b="1" dirty="0">
                <a:latin typeface="Arial"/>
                <a:cs typeface="Segoe UI"/>
              </a:rPr>
              <a:t>What?</a:t>
            </a:r>
            <a:r>
              <a:rPr lang="en-US" dirty="0">
                <a:latin typeface="Arial"/>
                <a:cs typeface="Segoe UI"/>
              </a:rPr>
              <a:t>​</a:t>
            </a:r>
            <a:endParaRPr lang="en-US" dirty="0"/>
          </a:p>
          <a:p>
            <a:pPr algn="r"/>
            <a:r>
              <a:rPr lang="en-US" b="1" dirty="0">
                <a:latin typeface="Arial"/>
                <a:cs typeface="Segoe UI"/>
              </a:rPr>
              <a:t>When?</a:t>
            </a:r>
            <a:r>
              <a:rPr lang="en-US" dirty="0">
                <a:latin typeface="Arial"/>
                <a:cs typeface="Segoe UI"/>
              </a:rPr>
              <a:t>​</a:t>
            </a:r>
          </a:p>
          <a:p>
            <a:pPr algn="r"/>
            <a:r>
              <a:rPr lang="en-US" b="1" dirty="0">
                <a:latin typeface="Arial"/>
                <a:cs typeface="Segoe UI"/>
              </a:rPr>
              <a:t>Why?</a:t>
            </a:r>
            <a:r>
              <a:rPr lang="en-US" dirty="0">
                <a:latin typeface="Arial"/>
                <a:cs typeface="Segoe UI"/>
              </a:rPr>
              <a:t>​</a:t>
            </a:r>
          </a:p>
          <a:p>
            <a:pPr algn="r"/>
            <a:r>
              <a:rPr lang="en-US" b="1" dirty="0">
                <a:latin typeface="Arial"/>
                <a:cs typeface="Segoe UI"/>
              </a:rPr>
              <a:t>Who?</a:t>
            </a:r>
            <a:r>
              <a:rPr lang="en-US" dirty="0">
                <a:latin typeface="Arial"/>
                <a:cs typeface="Segoe UI"/>
              </a:rPr>
              <a:t>​</a:t>
            </a:r>
          </a:p>
          <a:p>
            <a:pPr algn="ctr"/>
            <a:r>
              <a:rPr lang="en-US" dirty="0">
                <a:latin typeface="Arial"/>
                <a:cs typeface="Segoe UI"/>
              </a:rPr>
              <a:t>​</a:t>
            </a:r>
          </a:p>
          <a:p>
            <a:pPr algn="ctr"/>
            <a:endParaRPr lang="en-US" dirty="0">
              <a:latin typeface="Arial"/>
              <a:cs typeface="Segoe UI"/>
            </a:endParaRPr>
          </a:p>
          <a:p>
            <a:pPr algn="ctr"/>
            <a:r>
              <a:rPr lang="en-US" dirty="0">
                <a:latin typeface="Arial"/>
                <a:cs typeface="Segoe UI"/>
              </a:rPr>
              <a:t>Whistleblowers  are safeguarded ​against: -​</a:t>
            </a:r>
          </a:p>
          <a:p>
            <a:endParaRPr lang="en-US" i="1" dirty="0">
              <a:latin typeface="Arial"/>
              <a:cs typeface="Segoe UI"/>
            </a:endParaRPr>
          </a:p>
          <a:p>
            <a:pPr>
              <a:lnSpc>
                <a:spcPct val="150000"/>
              </a:lnSpc>
              <a:buChar char="•"/>
            </a:pPr>
            <a:r>
              <a:rPr lang="en-US" sz="1600" dirty="0">
                <a:latin typeface="Arial"/>
                <a:cs typeface="Arial"/>
              </a:rPr>
              <a:t>Reprisal, ​</a:t>
            </a:r>
          </a:p>
          <a:p>
            <a:pPr>
              <a:lnSpc>
                <a:spcPct val="150000"/>
              </a:lnSpc>
              <a:buChar char="•"/>
            </a:pPr>
            <a:r>
              <a:rPr lang="en-US" sz="1600" dirty="0">
                <a:latin typeface="Arial"/>
                <a:cs typeface="Arial"/>
              </a:rPr>
              <a:t>Harassment and ​</a:t>
            </a:r>
          </a:p>
          <a:p>
            <a:pPr>
              <a:lnSpc>
                <a:spcPct val="150000"/>
              </a:lnSpc>
              <a:buChar char="•"/>
            </a:pPr>
            <a:r>
              <a:rPr lang="en-US" sz="1600" dirty="0">
                <a:latin typeface="Arial"/>
                <a:cs typeface="Arial"/>
              </a:rPr>
              <a:t>Victimisation</a:t>
            </a:r>
            <a:r>
              <a:rPr lang="en-US" sz="1600" dirty="0">
                <a:latin typeface="Arial"/>
                <a:cs typeface="Arial"/>
              </a:rPr>
              <a:t> </a:t>
            </a:r>
          </a:p>
          <a:p>
            <a:pPr>
              <a:lnSpc>
                <a:spcPct val="150000"/>
              </a:lnSpc>
              <a:buChar char="•"/>
            </a:pPr>
            <a:r>
              <a:rPr lang="en-US" sz="1600" dirty="0" smtClean="0">
                <a:latin typeface="Arial"/>
                <a:cs typeface="Arial"/>
              </a:rPr>
              <a:t>Anonymity</a:t>
            </a:r>
            <a:r>
              <a:rPr lang="en-US" sz="1600" dirty="0">
                <a:latin typeface="Arial"/>
                <a:cs typeface="Arial"/>
              </a:rPr>
              <a:t> </a:t>
            </a:r>
            <a:endParaRPr lang="en-US" sz="1600" dirty="0"/>
          </a:p>
        </p:txBody>
      </p:sp>
      <p:sp>
        <p:nvSpPr>
          <p:cNvPr id="41" name="TextBox 1">
            <a:extLst>
              <a:ext uri="{FF2B5EF4-FFF2-40B4-BE49-F238E27FC236}">
                <a16:creationId xmlns:a16="http://schemas.microsoft.com/office/drawing/2014/main" id="{68D8EAFF-4B33-4BC9-A051-FAD4500632BE}"/>
              </a:ext>
            </a:extLst>
          </p:cNvPr>
          <p:cNvSpPr txBox="1"/>
          <p:nvPr/>
        </p:nvSpPr>
        <p:spPr>
          <a:xfrm>
            <a:off x="8803798" y="1116390"/>
            <a:ext cx="2283125" cy="414487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 dirty="0">
                <a:latin typeface="Arial"/>
                <a:cs typeface="Arial"/>
              </a:rPr>
              <a:t>Whistle</a:t>
            </a:r>
            <a:r>
              <a:rPr lang="en-US" b="1" dirty="0">
                <a:latin typeface="Arial"/>
                <a:cs typeface="Arial"/>
              </a:rPr>
              <a:t> </a:t>
            </a:r>
            <a:r>
              <a:rPr lang="en-US" sz="2000" b="1" dirty="0">
                <a:latin typeface="Arial"/>
                <a:cs typeface="Arial"/>
              </a:rPr>
              <a:t>Blowing</a:t>
            </a:r>
            <a:r>
              <a:rPr lang="en-US" b="1" dirty="0">
                <a:latin typeface="Arial"/>
                <a:cs typeface="Arial"/>
              </a:rPr>
              <a:t> </a:t>
            </a:r>
          </a:p>
        </p:txBody>
      </p:sp>
      <p:pic>
        <p:nvPicPr>
          <p:cNvPr id="19" name="Picture 20">
            <a:extLst>
              <a:ext uri="{FF2B5EF4-FFF2-40B4-BE49-F238E27FC236}">
                <a16:creationId xmlns:a16="http://schemas.microsoft.com/office/drawing/2014/main" id="{09E6E955-C53A-4142-9EE0-2A102CE844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35608" y="1521843"/>
            <a:ext cx="2419350" cy="1600200"/>
          </a:xfrm>
          <a:prstGeom prst="rect">
            <a:avLst/>
          </a:prstGeom>
        </p:spPr>
      </p:pic>
      <p:sp>
        <p:nvSpPr>
          <p:cNvPr id="42" name="TextBox 1">
            <a:extLst>
              <a:ext uri="{FF2B5EF4-FFF2-40B4-BE49-F238E27FC236}">
                <a16:creationId xmlns:a16="http://schemas.microsoft.com/office/drawing/2014/main" id="{7DF25A15-181C-4BCE-8CDC-3157C87CD573}"/>
              </a:ext>
            </a:extLst>
          </p:cNvPr>
          <p:cNvSpPr txBox="1"/>
          <p:nvPr/>
        </p:nvSpPr>
        <p:spPr>
          <a:xfrm>
            <a:off x="9716496" y="5914038"/>
            <a:ext cx="2743200" cy="2616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100" dirty="0">
                <a:latin typeface="Arial"/>
                <a:cs typeface="Arial"/>
              </a:rPr>
              <a:t>(Welsh Government,2007)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597E238-FD72-4BF8-8F5A-6F7974E0B6E0}"/>
              </a:ext>
            </a:extLst>
          </p:cNvPr>
          <p:cNvSpPr txBox="1"/>
          <p:nvPr/>
        </p:nvSpPr>
        <p:spPr>
          <a:xfrm>
            <a:off x="770627" y="281796"/>
            <a:ext cx="321765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latin typeface="Arial"/>
                <a:cs typeface="Arial"/>
              </a:rPr>
              <a:t>Roles and Responsibilities</a:t>
            </a:r>
            <a:endParaRPr lang="en-US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D14A004-067A-487D-8ED0-56AD19A1775A}"/>
              </a:ext>
            </a:extLst>
          </p:cNvPr>
          <p:cNvSpPr txBox="1"/>
          <p:nvPr/>
        </p:nvSpPr>
        <p:spPr>
          <a:xfrm>
            <a:off x="3904891" y="856891"/>
            <a:ext cx="4094671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600" dirty="0">
                <a:solidFill>
                  <a:schemeClr val="accent6"/>
                </a:solidFill>
                <a:latin typeface="Arial"/>
                <a:cs typeface="Arial"/>
              </a:rPr>
              <a:t>A duty of care lies with all staff, volunteers, including visitors to the school. </a:t>
            </a:r>
            <a:endParaRPr lang="en-US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16916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D4D2D120-2212-48D1-A05B-07FAA9A4B6BE}"/>
              </a:ext>
            </a:extLst>
          </p:cNvPr>
          <p:cNvSpPr/>
          <p:nvPr/>
        </p:nvSpPr>
        <p:spPr>
          <a:xfrm>
            <a:off x="4531743" y="930216"/>
            <a:ext cx="7001772" cy="2429771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endParaRPr lang="en-US" dirty="0">
              <a:ea typeface="+mn-lt"/>
              <a:cs typeface="+mn-lt"/>
            </a:endParaRPr>
          </a:p>
          <a:p>
            <a:pPr algn="ctr"/>
            <a:endParaRPr lang="en-US" dirty="0">
              <a:solidFill>
                <a:schemeClr val="tx1"/>
              </a:solidFill>
              <a:latin typeface="Calisto MT"/>
              <a:ea typeface="+mn-lt"/>
              <a:cs typeface="+mn-lt"/>
            </a:endParaRPr>
          </a:p>
          <a:p>
            <a:pPr algn="ctr"/>
            <a:endParaRPr lang="en-US" dirty="0">
              <a:solidFill>
                <a:schemeClr val="tx1"/>
              </a:solidFill>
              <a:latin typeface="Calisto MT"/>
              <a:ea typeface="+mn-lt"/>
              <a:cs typeface="+mn-lt"/>
            </a:endParaRPr>
          </a:p>
          <a:p>
            <a:pPr algn="just">
              <a:lnSpc>
                <a:spcPct val="150000"/>
              </a:lnSpc>
            </a:pPr>
            <a:r>
              <a:rPr lang="en-US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"My Concern, is </a:t>
            </a:r>
            <a:r>
              <a:rPr lang="en-US" dirty="0">
                <a:latin typeface="Arial"/>
                <a:ea typeface="+mn-lt"/>
                <a:cs typeface="+mn-lt"/>
              </a:rPr>
              <a:t>a trusted and secure software solution for protecting children and vulnerable young people from harm".</a:t>
            </a:r>
          </a:p>
          <a:p>
            <a:pPr algn="just">
              <a:lnSpc>
                <a:spcPct val="150000"/>
              </a:lnSpc>
            </a:pPr>
            <a:r>
              <a:rPr lang="en-US" sz="1050" dirty="0">
                <a:solidFill>
                  <a:schemeClr val="tx1"/>
                </a:solidFill>
                <a:latin typeface="Arial"/>
                <a:cs typeface="Arial"/>
              </a:rPr>
              <a:t>                                                                                                    (Secretary of State for Wales </a:t>
            </a:r>
            <a:r>
              <a:rPr lang="en-US" sz="1050" dirty="0">
                <a:solidFill>
                  <a:schemeClr val="tx1"/>
                </a:solidFill>
                <a:latin typeface="Arial"/>
                <a:cs typeface="Arial"/>
              </a:rPr>
              <a:t>Alun</a:t>
            </a:r>
            <a:r>
              <a:rPr lang="en-US" sz="1050" dirty="0">
                <a:solidFill>
                  <a:schemeClr val="tx1"/>
                </a:solidFill>
                <a:latin typeface="Arial"/>
                <a:cs typeface="Arial"/>
              </a:rPr>
              <a:t> Cairns, 2018)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D343731-367D-4ECC-A0C3-441A642EDA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271" y="1113527"/>
            <a:ext cx="1353987" cy="964721"/>
          </a:xfrm>
          <a:prstGeom prst="rect">
            <a:avLst/>
          </a:prstGeom>
        </p:spPr>
      </p:pic>
      <p:sp>
        <p:nvSpPr>
          <p:cNvPr id="5" name="TextBox 1">
            <a:extLst>
              <a:ext uri="{FF2B5EF4-FFF2-40B4-BE49-F238E27FC236}">
                <a16:creationId xmlns:a16="http://schemas.microsoft.com/office/drawing/2014/main" id="{403B9194-1338-472D-90BA-76D0BC88A40F}"/>
              </a:ext>
            </a:extLst>
          </p:cNvPr>
          <p:cNvSpPr txBox="1"/>
          <p:nvPr/>
        </p:nvSpPr>
        <p:spPr>
          <a:xfrm>
            <a:off x="6090248" y="1029419"/>
            <a:ext cx="5014822" cy="984885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b="1" dirty="0">
                <a:latin typeface="Arial"/>
                <a:cs typeface="Arial"/>
              </a:rPr>
              <a:t>My Concern</a:t>
            </a:r>
          </a:p>
          <a:p>
            <a:pPr algn="ctr"/>
            <a:r>
              <a:rPr lang="en-US" sz="2000" b="1" dirty="0">
                <a:latin typeface="Arial"/>
                <a:ea typeface="+mn-lt"/>
                <a:cs typeface="+mn-lt"/>
              </a:rPr>
              <a:t>Award Winning Safeguarding Software</a:t>
            </a:r>
            <a:endParaRPr lang="en-US" sz="2000" b="1" dirty="0">
              <a:latin typeface="Arial"/>
            </a:endParaRPr>
          </a:p>
          <a:p>
            <a:pPr algn="ctr"/>
            <a:endParaRPr lang="en-US" dirty="0"/>
          </a:p>
        </p:txBody>
      </p:sp>
      <p:pic>
        <p:nvPicPr>
          <p:cNvPr id="16" name="Picture 16" descr="Graphical user interface&#10;&#10;Description automatically generated">
            <a:extLst>
              <a:ext uri="{FF2B5EF4-FFF2-40B4-BE49-F238E27FC236}">
                <a16:creationId xmlns:a16="http://schemas.microsoft.com/office/drawing/2014/main" id="{313668E5-353B-45DA-81A6-763CBBD853D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216" t="54009" r="16569" b="21934"/>
          <a:stretch/>
        </p:blipFill>
        <p:spPr>
          <a:xfrm>
            <a:off x="4537493" y="4800078"/>
            <a:ext cx="7009513" cy="129491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5" name="Picture 15" descr="Graphical user interface&#10;&#10;Description automatically generated">
            <a:extLst>
              <a:ext uri="{FF2B5EF4-FFF2-40B4-BE49-F238E27FC236}">
                <a16:creationId xmlns:a16="http://schemas.microsoft.com/office/drawing/2014/main" id="{F4D76ACE-6C60-4797-B8B2-A2BB9010692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8235" t="14929" r="14686" b="62796"/>
          <a:stretch/>
        </p:blipFill>
        <p:spPr>
          <a:xfrm>
            <a:off x="4531472" y="3448611"/>
            <a:ext cx="7005876" cy="134914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85FFE79-2EC0-4EB1-8935-3D0BA7B4C70A}"/>
              </a:ext>
            </a:extLst>
          </p:cNvPr>
          <p:cNvSpPr txBox="1"/>
          <p:nvPr/>
        </p:nvSpPr>
        <p:spPr>
          <a:xfrm>
            <a:off x="9195758" y="6176513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latin typeface="Arial"/>
                <a:cs typeface="Arial"/>
              </a:rPr>
              <a:t>My concern 2021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7D5A8FF-D459-4E61-8D5B-443B41267358}"/>
              </a:ext>
            </a:extLst>
          </p:cNvPr>
          <p:cNvSpPr txBox="1"/>
          <p:nvPr/>
        </p:nvSpPr>
        <p:spPr>
          <a:xfrm>
            <a:off x="943155" y="281796"/>
            <a:ext cx="321765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latin typeface="Arial"/>
                <a:cs typeface="Arial"/>
              </a:rPr>
              <a:t>Roles and Responsibilities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224A662-29A3-415E-B5B6-D447B0BE18CC}"/>
              </a:ext>
            </a:extLst>
          </p:cNvPr>
          <p:cNvSpPr txBox="1"/>
          <p:nvPr/>
        </p:nvSpPr>
        <p:spPr>
          <a:xfrm>
            <a:off x="10575087" y="633376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Arial"/>
              </a:rPr>
              <a:t>AB   (DR) </a:t>
            </a:r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97A26305-293D-4968-97FD-5F7F787EAB5E}"/>
              </a:ext>
            </a:extLst>
          </p:cNvPr>
          <p:cNvSpPr/>
          <p:nvPr/>
        </p:nvSpPr>
        <p:spPr>
          <a:xfrm>
            <a:off x="11759407" y="6334427"/>
            <a:ext cx="186906" cy="258793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245A47CD-171A-4BE5-B383-CB8F7C620E3A}"/>
              </a:ext>
            </a:extLst>
          </p:cNvPr>
          <p:cNvSpPr/>
          <p:nvPr/>
        </p:nvSpPr>
        <p:spPr>
          <a:xfrm>
            <a:off x="1052424" y="1519685"/>
            <a:ext cx="2904223" cy="848263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2400" b="1" dirty="0">
              <a:latin typeface="Arial"/>
              <a:cs typeface="Arial"/>
            </a:endParaRPr>
          </a:p>
          <a:p>
            <a:pPr algn="ctr"/>
            <a:endParaRPr lang="en-US" sz="2400" b="1" dirty="0">
              <a:latin typeface="Arial"/>
              <a:cs typeface="Arial"/>
            </a:endParaRPr>
          </a:p>
          <a:p>
            <a:endParaRPr lang="en-US" sz="2000" b="1" dirty="0">
              <a:latin typeface="Arial"/>
              <a:cs typeface="Arial"/>
            </a:endParaRPr>
          </a:p>
          <a:p>
            <a:r>
              <a:rPr lang="en-US" sz="2000" b="1" dirty="0">
                <a:latin typeface="Arial"/>
                <a:cs typeface="Arial"/>
              </a:rPr>
              <a:t>        </a:t>
            </a:r>
            <a:endParaRPr lang="en-US" sz="2000" dirty="0">
              <a:latin typeface="Calisto MT"/>
              <a:cs typeface="Arial"/>
            </a:endParaRPr>
          </a:p>
          <a:p>
            <a:endParaRPr lang="en-US" sz="2000" b="1" dirty="0">
              <a:latin typeface="Arial"/>
              <a:cs typeface="Arial"/>
            </a:endParaRPr>
          </a:p>
          <a:p>
            <a:endParaRPr lang="en-US" sz="2000" b="1" dirty="0">
              <a:latin typeface="Arial"/>
              <a:cs typeface="Arial"/>
            </a:endParaRPr>
          </a:p>
          <a:p>
            <a:r>
              <a:rPr lang="en-US" sz="2000" b="1" dirty="0">
                <a:latin typeface="Arial"/>
                <a:cs typeface="Arial"/>
              </a:rPr>
              <a:t>                  Receive </a:t>
            </a:r>
            <a:endParaRPr lang="en-US" sz="2000" dirty="0">
              <a:latin typeface="Calisto MT"/>
              <a:cs typeface="Arial"/>
            </a:endParaRPr>
          </a:p>
          <a:p>
            <a:pPr marL="285750" indent="-285750" algn="r">
              <a:buFont typeface="Wingdings"/>
              <a:buChar char="ü"/>
            </a:pPr>
            <a:endParaRPr lang="en-US" sz="1600" b="1" dirty="0">
              <a:latin typeface="Arial"/>
              <a:cs typeface="Arial"/>
            </a:endParaRPr>
          </a:p>
          <a:p>
            <a:pPr marL="342900" indent="-342900" algn="ctr">
              <a:buFont typeface="Wingdings"/>
              <a:buChar char="ü"/>
            </a:pPr>
            <a:endParaRPr lang="en-US" sz="2000" b="1" dirty="0">
              <a:latin typeface="Arial"/>
              <a:cs typeface="Arial"/>
            </a:endParaRP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0B70CB3A-B148-48DB-B425-4DC4D9C6EB60}"/>
              </a:ext>
            </a:extLst>
          </p:cNvPr>
          <p:cNvSpPr/>
          <p:nvPr/>
        </p:nvSpPr>
        <p:spPr>
          <a:xfrm>
            <a:off x="1049729" y="2465898"/>
            <a:ext cx="2904225" cy="848264"/>
          </a:xfrm>
          <a:prstGeom prst="roundRect">
            <a:avLst/>
          </a:prstGeom>
          <a:ln>
            <a:solidFill>
              <a:schemeClr val="accent3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dirty="0">
                <a:latin typeface="Arial"/>
                <a:cs typeface="Arial"/>
              </a:rPr>
              <a:t>          </a:t>
            </a:r>
          </a:p>
          <a:p>
            <a:pPr algn="ctr"/>
            <a:r>
              <a:rPr lang="en-US" dirty="0"/>
              <a:t>   </a:t>
            </a:r>
            <a:endParaRPr lang="en-US" dirty="0">
              <a:latin typeface="Calisto MT"/>
              <a:cs typeface="Arial"/>
            </a:endParaRPr>
          </a:p>
          <a:p>
            <a:pPr marL="285750" indent="-285750" algn="r">
              <a:buFont typeface="Wingdings"/>
              <a:buChar char="ü"/>
            </a:pPr>
            <a:endParaRPr lang="en-US" b="1" dirty="0">
              <a:latin typeface="Arial"/>
              <a:cs typeface="Arial"/>
            </a:endParaRPr>
          </a:p>
          <a:p>
            <a:pPr algn="ctr"/>
            <a:r>
              <a:rPr lang="en-US" b="1" dirty="0">
                <a:latin typeface="Arial"/>
                <a:cs typeface="Arial"/>
              </a:rPr>
              <a:t>               </a:t>
            </a:r>
          </a:p>
          <a:p>
            <a:pPr algn="ctr"/>
            <a:r>
              <a:rPr lang="en-US" b="1" dirty="0">
                <a:latin typeface="Arial"/>
                <a:cs typeface="Arial"/>
              </a:rPr>
              <a:t>              Reassure</a:t>
            </a:r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DC118F9C-2E8C-40DC-B1D8-487E80E43A30}"/>
              </a:ext>
            </a:extLst>
          </p:cNvPr>
          <p:cNvSpPr/>
          <p:nvPr/>
        </p:nvSpPr>
        <p:spPr>
          <a:xfrm>
            <a:off x="1051524" y="3430980"/>
            <a:ext cx="2904225" cy="819506"/>
          </a:xfrm>
          <a:prstGeom prst="roundRect">
            <a:avLst/>
          </a:prstGeom>
          <a:ln>
            <a:solidFill>
              <a:schemeClr val="accent6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  <a:p>
            <a:pPr algn="ctr"/>
            <a:endParaRPr lang="en-US" b="1" dirty="0"/>
          </a:p>
          <a:p>
            <a:pPr algn="ctr"/>
            <a:r>
              <a:rPr lang="en-US" b="1" dirty="0"/>
              <a:t>         </a:t>
            </a:r>
            <a:r>
              <a:rPr lang="en-US" sz="2000" b="1" dirty="0"/>
              <a:t>React</a:t>
            </a:r>
            <a:endParaRPr lang="en-US" sz="2000" dirty="0"/>
          </a:p>
          <a:p>
            <a:pPr marL="285750" indent="-285750" algn="r">
              <a:buFont typeface="Wingdings"/>
              <a:buChar char="ü"/>
            </a:pPr>
            <a:endParaRPr lang="en-US" dirty="0"/>
          </a:p>
          <a:p>
            <a:pPr marL="285750" indent="-285750" algn="ctr">
              <a:buFont typeface="Wingdings"/>
              <a:buChar char="ü"/>
            </a:pPr>
            <a:endParaRPr lang="en-US" dirty="0"/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24128EA7-932A-4E00-B292-AE0681711178}"/>
              </a:ext>
            </a:extLst>
          </p:cNvPr>
          <p:cNvSpPr/>
          <p:nvPr/>
        </p:nvSpPr>
        <p:spPr>
          <a:xfrm>
            <a:off x="1052422" y="4337649"/>
            <a:ext cx="2904225" cy="819507"/>
          </a:xfrm>
          <a:prstGeom prst="round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dirty="0"/>
              <a:t>           </a:t>
            </a:r>
            <a:r>
              <a:rPr lang="en-US" dirty="0">
                <a:latin typeface="Calisto MT"/>
                <a:cs typeface="Arial"/>
              </a:rPr>
              <a:t>  </a:t>
            </a:r>
            <a:r>
              <a:rPr lang="en-US" sz="2000" b="1" dirty="0">
                <a:latin typeface="Arial"/>
                <a:cs typeface="Arial"/>
              </a:rPr>
              <a:t>Record </a:t>
            </a: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E295303F-1D39-4275-B59E-15C3A3D8A34A}"/>
              </a:ext>
            </a:extLst>
          </p:cNvPr>
          <p:cNvSpPr/>
          <p:nvPr/>
        </p:nvSpPr>
        <p:spPr>
          <a:xfrm>
            <a:off x="1051525" y="5271278"/>
            <a:ext cx="2904225" cy="819509"/>
          </a:xfrm>
          <a:prstGeom prst="roundRect">
            <a:avLst/>
          </a:prstGeom>
          <a:ln>
            <a:solidFill>
              <a:srgbClr val="7030A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dirty="0"/>
              <a:t>           </a:t>
            </a:r>
            <a:r>
              <a:rPr lang="en-US" sz="2000" b="1" dirty="0">
                <a:latin typeface="Arial"/>
                <a:cs typeface="Arial"/>
              </a:rPr>
              <a:t> Report 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FC069695-0BA6-4D36-92E2-69D27D58B95D}"/>
              </a:ext>
            </a:extLst>
          </p:cNvPr>
          <p:cNvSpPr/>
          <p:nvPr/>
        </p:nvSpPr>
        <p:spPr>
          <a:xfrm>
            <a:off x="741394" y="800200"/>
            <a:ext cx="3623092" cy="632603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b="1" dirty="0">
                <a:latin typeface="Arial"/>
                <a:cs typeface="Arial"/>
              </a:rPr>
              <a:t>Disclosure Procedure </a:t>
            </a:r>
          </a:p>
        </p:txBody>
      </p:sp>
      <p:pic>
        <p:nvPicPr>
          <p:cNvPr id="25" name="Picture 25">
            <a:extLst>
              <a:ext uri="{FF2B5EF4-FFF2-40B4-BE49-F238E27FC236}">
                <a16:creationId xmlns:a16="http://schemas.microsoft.com/office/drawing/2014/main" id="{9FFAA273-BF57-42E2-97CE-8E161937E75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28276" y="1710097"/>
            <a:ext cx="447675" cy="504825"/>
          </a:xfrm>
          <a:prstGeom prst="rect">
            <a:avLst/>
          </a:prstGeom>
        </p:spPr>
      </p:pic>
      <p:pic>
        <p:nvPicPr>
          <p:cNvPr id="27" name="Picture 27">
            <a:extLst>
              <a:ext uri="{FF2B5EF4-FFF2-40B4-BE49-F238E27FC236}">
                <a16:creationId xmlns:a16="http://schemas.microsoft.com/office/drawing/2014/main" id="{6C5D26A8-3CB2-46A8-83DD-AB9E8383A54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33757" y="2573188"/>
            <a:ext cx="666750" cy="647700"/>
          </a:xfrm>
          <a:prstGeom prst="rect">
            <a:avLst/>
          </a:prstGeom>
        </p:spPr>
      </p:pic>
      <p:pic>
        <p:nvPicPr>
          <p:cNvPr id="28" name="Picture 28">
            <a:extLst>
              <a:ext uri="{FF2B5EF4-FFF2-40B4-BE49-F238E27FC236}">
                <a16:creationId xmlns:a16="http://schemas.microsoft.com/office/drawing/2014/main" id="{8834E6F4-AAC6-4572-8A6E-C5128D2721A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42911" y="3584275"/>
            <a:ext cx="733425" cy="609600"/>
          </a:xfrm>
          <a:prstGeom prst="rect">
            <a:avLst/>
          </a:prstGeom>
        </p:spPr>
      </p:pic>
      <p:pic>
        <p:nvPicPr>
          <p:cNvPr id="29" name="Picture 29">
            <a:extLst>
              <a:ext uri="{FF2B5EF4-FFF2-40B4-BE49-F238E27FC236}">
                <a16:creationId xmlns:a16="http://schemas.microsoft.com/office/drawing/2014/main" id="{36D1098D-127E-4365-B813-8C9297E2234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05195" y="4485017"/>
            <a:ext cx="523875" cy="533400"/>
          </a:xfrm>
          <a:prstGeom prst="rect">
            <a:avLst/>
          </a:prstGeom>
        </p:spPr>
      </p:pic>
      <p:pic>
        <p:nvPicPr>
          <p:cNvPr id="30" name="Picture 30">
            <a:extLst>
              <a:ext uri="{FF2B5EF4-FFF2-40B4-BE49-F238E27FC236}">
                <a16:creationId xmlns:a16="http://schemas.microsoft.com/office/drawing/2014/main" id="{2CCAAFBB-3402-47B2-AF83-4A8065CBC92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300702" y="5352781"/>
            <a:ext cx="619125" cy="638175"/>
          </a:xfrm>
          <a:prstGeom prst="rect">
            <a:avLst/>
          </a:prstGeom>
        </p:spPr>
      </p:pic>
      <p:sp>
        <p:nvSpPr>
          <p:cNvPr id="31" name="Arrow: Down 30">
            <a:extLst>
              <a:ext uri="{FF2B5EF4-FFF2-40B4-BE49-F238E27FC236}">
                <a16:creationId xmlns:a16="http://schemas.microsoft.com/office/drawing/2014/main" id="{157048F6-0162-440D-A718-4B4B429DFA25}"/>
              </a:ext>
            </a:extLst>
          </p:cNvPr>
          <p:cNvSpPr/>
          <p:nvPr/>
        </p:nvSpPr>
        <p:spPr>
          <a:xfrm>
            <a:off x="3481420" y="2364701"/>
            <a:ext cx="474453" cy="4169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32" name="Arrow: Down 31">
            <a:extLst>
              <a:ext uri="{FF2B5EF4-FFF2-40B4-BE49-F238E27FC236}">
                <a16:creationId xmlns:a16="http://schemas.microsoft.com/office/drawing/2014/main" id="{E1808749-3598-43AA-ABA6-C3083901CA38}"/>
              </a:ext>
            </a:extLst>
          </p:cNvPr>
          <p:cNvSpPr/>
          <p:nvPr/>
        </p:nvSpPr>
        <p:spPr>
          <a:xfrm>
            <a:off x="3481419" y="3313607"/>
            <a:ext cx="474453" cy="416944"/>
          </a:xfrm>
          <a:prstGeom prst="downArrow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33" name="Arrow: Down 32">
            <a:extLst>
              <a:ext uri="{FF2B5EF4-FFF2-40B4-BE49-F238E27FC236}">
                <a16:creationId xmlns:a16="http://schemas.microsoft.com/office/drawing/2014/main" id="{0AA06C67-66D7-4525-A5FE-B3D7FA3DD242}"/>
              </a:ext>
            </a:extLst>
          </p:cNvPr>
          <p:cNvSpPr/>
          <p:nvPr/>
        </p:nvSpPr>
        <p:spPr>
          <a:xfrm>
            <a:off x="10555080" y="4003720"/>
            <a:ext cx="474453" cy="416944"/>
          </a:xfrm>
          <a:prstGeom prst="downArrow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34" name="Arrow: Down 33">
            <a:extLst>
              <a:ext uri="{FF2B5EF4-FFF2-40B4-BE49-F238E27FC236}">
                <a16:creationId xmlns:a16="http://schemas.microsoft.com/office/drawing/2014/main" id="{0AA06C67-66D7-4525-A5FE-B3D7FA3DD242}"/>
              </a:ext>
            </a:extLst>
          </p:cNvPr>
          <p:cNvSpPr/>
          <p:nvPr/>
        </p:nvSpPr>
        <p:spPr>
          <a:xfrm>
            <a:off x="3480521" y="4247236"/>
            <a:ext cx="474453" cy="416944"/>
          </a:xfrm>
          <a:prstGeom prst="downArrow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35" name="Arrow: Down 34">
            <a:extLst>
              <a:ext uri="{FF2B5EF4-FFF2-40B4-BE49-F238E27FC236}">
                <a16:creationId xmlns:a16="http://schemas.microsoft.com/office/drawing/2014/main" id="{54811152-3067-4A5B-96AA-21030FEFDA4B}"/>
              </a:ext>
            </a:extLst>
          </p:cNvPr>
          <p:cNvSpPr/>
          <p:nvPr/>
        </p:nvSpPr>
        <p:spPr>
          <a:xfrm>
            <a:off x="3481419" y="5153908"/>
            <a:ext cx="474453" cy="416944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36" name="Arrow: Right 35">
            <a:extLst>
              <a:ext uri="{FF2B5EF4-FFF2-40B4-BE49-F238E27FC236}">
                <a16:creationId xmlns:a16="http://schemas.microsoft.com/office/drawing/2014/main" id="{117D24A0-9DB9-4BA7-83C8-105B63CC1481}"/>
              </a:ext>
            </a:extLst>
          </p:cNvPr>
          <p:cNvSpPr/>
          <p:nvPr/>
        </p:nvSpPr>
        <p:spPr>
          <a:xfrm>
            <a:off x="3953400" y="5443929"/>
            <a:ext cx="416944" cy="517585"/>
          </a:xfrm>
          <a:prstGeom prst="rightArrow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37" name="TextBox 1">
            <a:extLst>
              <a:ext uri="{FF2B5EF4-FFF2-40B4-BE49-F238E27FC236}">
                <a16:creationId xmlns:a16="http://schemas.microsoft.com/office/drawing/2014/main" id="{51579220-DE67-44A5-96DD-BCD1625B6053}"/>
              </a:ext>
            </a:extLst>
          </p:cNvPr>
          <p:cNvSpPr txBox="1"/>
          <p:nvPr/>
        </p:nvSpPr>
        <p:spPr>
          <a:xfrm>
            <a:off x="1075749" y="6193379"/>
            <a:ext cx="3950897" cy="2308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900" dirty="0">
                <a:latin typeface="Arial"/>
                <a:cs typeface="Arial"/>
              </a:rPr>
              <a:t>City &amp; County of Swansea (2013)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35C4F570-63E1-42F9-9D34-ED7605336AFF}"/>
              </a:ext>
            </a:extLst>
          </p:cNvPr>
          <p:cNvSpPr txBox="1"/>
          <p:nvPr/>
        </p:nvSpPr>
        <p:spPr>
          <a:xfrm>
            <a:off x="4997570" y="6176513"/>
            <a:ext cx="2757576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latin typeface="Arial"/>
                <a:cs typeface="Arial"/>
              </a:rPr>
              <a:t>All Images courtesy of </a:t>
            </a:r>
            <a:r>
              <a:rPr lang="en-US" sz="900" dirty="0">
                <a:latin typeface="Arial"/>
                <a:cs typeface="Arial"/>
              </a:rPr>
              <a:t>Clipart</a:t>
            </a:r>
            <a:r>
              <a:rPr lang="en-US" sz="1000" dirty="0">
                <a:latin typeface="Arial"/>
                <a:cs typeface="Arial"/>
              </a:rPr>
              <a:t> Library (2019). </a:t>
            </a: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6601086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75855" y="896697"/>
            <a:ext cx="10681855" cy="51020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b="1" u="sng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 List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City 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and County of Swansea (2013) </a:t>
            </a:r>
            <a:r>
              <a:rPr lang="en-GB" sz="12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CCoS</a:t>
            </a:r>
            <a:r>
              <a:rPr lang="en-GB" sz="12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Child Protection Safeguarding Guidance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file:///D:/UWTSD/CCoS_Child_Protection__Safeguarding_Guidance_8_March_2013.pdf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on 19.02.21).(Page 20-21</a:t>
            </a:r>
            <a:r>
              <a:rPr lang="en-GB" sz="1200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).</a:t>
            </a:r>
            <a:endParaRPr lang="en-GB" sz="12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City and County of Swansea (2013)  Safeguarding Guidance for Education and Lifelong Learning Services ( page 9(9)) Available at: </a:t>
            </a:r>
            <a:r>
              <a:rPr lang="en-GB" sz="1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file:///C:/Users/trp-staff.BeckA/Downloads/CCoS_Child_Protection__Safeguarding_Guidance_8_March_2013.pdf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on 21.02.21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Clipart Library (2019). </a:t>
            </a:r>
            <a:r>
              <a:rPr lang="en-GB" sz="12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Action Clip art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http://clipart-library.com/search2/?q=action%20clip%20art#gsc.tab=1&amp;gsc.q=action%20clip%20art&amp;gsc.page=1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on 06.02.21)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Bef>
                <a:spcPts val="1350"/>
              </a:spcBef>
              <a:spcAft>
                <a:spcPts val="0"/>
              </a:spcAft>
            </a:pP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</a:rPr>
              <a:t>Clipart Library (2019). </a:t>
            </a:r>
            <a:r>
              <a:rPr lang="en-GB" sz="1200" i="1" dirty="0">
                <a:latin typeface="Arial" panose="020B0604020202020204" pitchFamily="34" charset="0"/>
                <a:ea typeface="Times New Roman" panose="02020603050405020304" pitchFamily="18" charset="0"/>
              </a:rPr>
              <a:t>Authority- clipart.</a:t>
            </a: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</a:rPr>
              <a:t> Available at: </a:t>
            </a:r>
            <a:r>
              <a:rPr lang="en-GB" sz="1200" b="1" u="sng" dirty="0">
                <a:solidFill>
                  <a:srgbClr val="0563C1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5"/>
              </a:rPr>
              <a:t>http://clipart-library.com/search2/?q=authority#gsc.tab=1&amp;gsc.q=authority&amp;gsc.page=1</a:t>
            </a: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</a:rPr>
              <a:t> (Accessed on 19.02.21)</a:t>
            </a:r>
            <a:endParaRPr lang="en-GB" sz="12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Bef>
                <a:spcPts val="1350"/>
              </a:spcBef>
              <a:spcAft>
                <a:spcPts val="0"/>
              </a:spcAft>
            </a:pP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</a:rPr>
              <a:t>Clipart Library (2019).  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Bronze Bucket </a:t>
            </a:r>
            <a:r>
              <a:rPr lang="en-GB" sz="1200" i="1" dirty="0" smtClean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ClipArt's 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#2652962</a:t>
            </a:r>
            <a:endParaRPr lang="en-GB" sz="12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http://clipart-library.com/clipart/610830.htm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(Accessed on 19.02.21).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Clipart Library (2019). 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Employee </a:t>
            </a:r>
            <a:r>
              <a:rPr lang="en-GB" sz="1200" i="1" dirty="0" smtClean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ClipArt's 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#95423.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http://clipart-library.com/clipart/12210.htm(Accessed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on 13.03.21)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Clipart Library (2019). </a:t>
            </a:r>
            <a:r>
              <a:rPr lang="en-GB" sz="12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Final steps clip art. 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http://clipart-library.com/clipart/382046.htm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on 19.02.21)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Bef>
                <a:spcPts val="1350"/>
              </a:spcBef>
              <a:spcAft>
                <a:spcPts val="0"/>
              </a:spcAft>
            </a:pP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</a:rPr>
              <a:t>Clipart Library (2019). </a:t>
            </a:r>
            <a:r>
              <a:rPr lang="en-GB" sz="1200" i="1" dirty="0">
                <a:latin typeface="Arial" panose="020B0604020202020204" pitchFamily="34" charset="0"/>
                <a:ea typeface="Times New Roman" panose="02020603050405020304" pitchFamily="18" charset="0"/>
              </a:rPr>
              <a:t>My concerns - clipart.</a:t>
            </a: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</a:rPr>
              <a:t> Available at: </a:t>
            </a:r>
            <a:r>
              <a:rPr lang="en-GB" sz="1200" b="1" u="sng" dirty="0">
                <a:solidFill>
                  <a:srgbClr val="0563C1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9"/>
              </a:rPr>
              <a:t>http://clipart-library.com/clipart/247800.htm</a:t>
            </a: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</a:rPr>
              <a:t>. (Accessed on 19.02.21)</a:t>
            </a:r>
            <a:endParaRPr lang="en-GB" sz="12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Bef>
                <a:spcPts val="1350"/>
              </a:spcBef>
              <a:spcAft>
                <a:spcPts val="0"/>
              </a:spcAft>
            </a:pP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</a:rPr>
              <a:t>Clipart Library (2019). 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Policies </a:t>
            </a:r>
            <a:r>
              <a:rPr lang="en-GB" sz="1200" i="1" dirty="0" smtClean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ClipArt's 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#216330.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Available at</a:t>
            </a:r>
            <a:r>
              <a:rPr lang="en-GB" sz="1200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: </a:t>
            </a:r>
            <a:r>
              <a:rPr lang="en-GB" sz="1200" b="1" u="sng" dirty="0">
                <a:solidFill>
                  <a:srgbClr val="0563C1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10"/>
              </a:rPr>
              <a:t>http://clipart-library.com/clipart/151639.htm</a:t>
            </a: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</a:rPr>
              <a:t>(Accessed on 19.02.21). </a:t>
            </a:r>
            <a:endParaRPr lang="en-GB" sz="12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63470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1999" y="779458"/>
            <a:ext cx="10598727" cy="51684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Bef>
                <a:spcPts val="1350"/>
              </a:spcBef>
              <a:spcAft>
                <a:spcPts val="0"/>
              </a:spcAft>
            </a:pPr>
            <a:r>
              <a:rPr lang="en-US" sz="12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Clipart Library (2019</a:t>
            </a:r>
            <a:r>
              <a:rPr lang="en-US" sz="1200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) </a:t>
            </a:r>
            <a:r>
              <a:rPr lang="en-GB" sz="1200" i="1" dirty="0">
                <a:latin typeface="Arial" panose="020B0604020202020204" pitchFamily="34" charset="0"/>
                <a:ea typeface="Times New Roman" panose="02020603050405020304" pitchFamily="18" charset="0"/>
              </a:rPr>
              <a:t>Protecting children from abuse in schools: roles and responsibilities.</a:t>
            </a: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</a:rPr>
              <a:t> Available at : </a:t>
            </a:r>
            <a:r>
              <a:rPr lang="en-GB" sz="1200" u="sng" dirty="0">
                <a:solidFill>
                  <a:srgbClr val="0563C1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2"/>
              </a:rPr>
              <a:t>https://learning.nspcc.org.uk/safeguarding-child-protection-schools/roles-responsibilities#nominated-child-protection-lead</a:t>
            </a: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</a:rPr>
              <a:t> (Accessed on 21.02.21). </a:t>
            </a:r>
            <a:endParaRPr lang="en-GB" sz="12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Clipart Library (2019).  </a:t>
            </a:r>
            <a:r>
              <a:rPr lang="en-GB" sz="12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Questions Clip-art.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http://clipart-library.com/search2/?q=Questions#gsc.tab=1&amp;gsc.q=Questions&amp;gsc.page=1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on 21.02.21).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Bef>
                <a:spcPts val="1350"/>
              </a:spcBef>
              <a:spcAft>
                <a:spcPts val="0"/>
              </a:spcAft>
            </a:pP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</a:rPr>
              <a:t>Clipart Library (2019).</a:t>
            </a: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200" i="1" dirty="0">
                <a:latin typeface="Arial" panose="020B0604020202020204" pitchFamily="34" charset="0"/>
                <a:ea typeface="Times New Roman" panose="02020603050405020304" pitchFamily="18" charset="0"/>
              </a:rPr>
              <a:t>Shield- clipart.</a:t>
            </a: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</a:rPr>
              <a:t> Available at:</a:t>
            </a: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200" b="1" u="sng" dirty="0">
                <a:solidFill>
                  <a:srgbClr val="0563C1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4"/>
              </a:rPr>
              <a:t>http://clipart-library.com/search2/?q=shield#gsc.tab=1&amp;gsc.q=shield&amp;gsc.page=1</a:t>
            </a:r>
            <a:r>
              <a:rPr lang="en-GB" sz="1200" b="1" dirty="0"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</a:rPr>
              <a:t>(Accessed on 19.02.21). </a:t>
            </a:r>
            <a:endParaRPr lang="en-GB" sz="12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500"/>
              </a:spcAft>
            </a:pP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</a:rPr>
              <a:t>Clipart Library (2019). </a:t>
            </a:r>
            <a:r>
              <a:rPr lang="en-GB" sz="1200" i="1" dirty="0">
                <a:latin typeface="Arial" panose="020B0604020202020204" pitchFamily="34" charset="0"/>
                <a:ea typeface="Times New Roman" panose="02020603050405020304" pitchFamily="18" charset="0"/>
              </a:rPr>
              <a:t>Support clip art.</a:t>
            </a: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</a:rPr>
              <a:t> Available at: </a:t>
            </a:r>
            <a:r>
              <a:rPr lang="en-GB" sz="1200" u="sng" dirty="0">
                <a:solidFill>
                  <a:srgbClr val="0563C1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5"/>
              </a:rPr>
              <a:t>http://clipart-library.com/search2/?q=support%20clip%20art#gsc.tab=1&amp;gsc.q=support%20clip%20art&amp;gsc.page=1</a:t>
            </a: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</a:rPr>
              <a:t> (Accessed on 19.02.21)</a:t>
            </a:r>
            <a:endParaRPr lang="en-GB" sz="12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1500"/>
              </a:spcAft>
            </a:pP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</a:rPr>
              <a:t>Clipart Library (2019). 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whistle-clipart’s #3206129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</a:t>
            </a: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</a:rPr>
              <a:t>Available at: </a:t>
            </a:r>
            <a:r>
              <a:rPr lang="en-GB" sz="1200" b="1" u="sng" dirty="0">
                <a:solidFill>
                  <a:srgbClr val="0563C1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6"/>
              </a:rPr>
              <a:t>http://clipart-library.com/clipart/whistle-cliparts_14.htm</a:t>
            </a:r>
            <a:r>
              <a:rPr lang="en-GB" sz="1200" dirty="0">
                <a:latin typeface="Arial" panose="020B0604020202020204" pitchFamily="34" charset="0"/>
                <a:ea typeface="Times New Roman" panose="02020603050405020304" pitchFamily="18" charset="0"/>
              </a:rPr>
              <a:t> (Accessed on 19.02.21)</a:t>
            </a:r>
            <a:endParaRPr lang="en-GB" sz="12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Kerpetis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G (2017) </a:t>
            </a:r>
            <a:r>
              <a:rPr lang="en-GB" sz="1200" i="1" dirty="0">
                <a:solidFill>
                  <a:srgbClr val="11111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Theories on Child Protection Work with Parents: A Narrative Review of the Literature:</a:t>
            </a:r>
            <a:r>
              <a:rPr lang="en-GB" sz="1200" b="1" dirty="0">
                <a:solidFill>
                  <a:srgbClr val="11111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Child Welfare</a:t>
            </a:r>
            <a:r>
              <a:rPr lang="en-GB" sz="1200" dirty="0">
                <a:solidFill>
                  <a:srgbClr val="555555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University of Adelaide</a:t>
            </a:r>
            <a:r>
              <a:rPr lang="en-GB" sz="1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Page </a:t>
            </a:r>
            <a:r>
              <a:rPr lang="en-GB" sz="1200" dirty="0">
                <a:solidFill>
                  <a:srgbClr val="555555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95(2):33  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National Assembly for Wales (2002) </a:t>
            </a:r>
            <a:r>
              <a:rPr lang="en-GB" sz="12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Education Act 2002, c175.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https://www.legislation.gov.uk/ukpga/2002/32/section/175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on 21.02.2020).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NSPCC (2019).</a:t>
            </a:r>
            <a:r>
              <a:rPr lang="en-GB" sz="1200" b="1" spc="-25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i="1" spc="-25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Protecting children from abuse in schools: roles and responsibilities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https://learning.nspcc.org.uk/safeguarding-child-protection-schools/roles-responsibilities#nominated-child-protection-lead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on 19.02.21). 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My concern (2021). </a:t>
            </a:r>
            <a:r>
              <a:rPr lang="en-US" sz="1200" i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Products and Services.</a:t>
            </a:r>
            <a:r>
              <a:rPr lang="en-US" sz="12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US" sz="1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https://www.myconcern.co.uk/</a:t>
            </a:r>
            <a:r>
              <a:rPr lang="en-US" sz="12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(Accessed on 03.03.21)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14879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78873" y="961389"/>
            <a:ext cx="10598728" cy="41402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Office of the Secretary of State for Wales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(2018)</a:t>
            </a:r>
            <a:r>
              <a:rPr lang="en-GB" sz="12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Alun Cairns congratulates Welsh digital firm One Team Logic on Queen’s Award for Enterprise accolade.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US" sz="1200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https://www.gov.uk/government/news/alun-cairns-congratulates-welsh-digital-firm-one-team-logic-on-queens-award-for-enterprise-accolade</a:t>
            </a: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on 19.02.21)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School B(2017). </a:t>
            </a:r>
            <a:r>
              <a:rPr lang="en-GB" sz="12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Safeguarding Policy.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File path omitted to protect the schools anonymity. (Accessed on 21.02.2021).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Success for Schools (2019). </a:t>
            </a:r>
            <a:r>
              <a:rPr lang="en-GB" sz="12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Keeping Children safe in Education – What do you need to know. 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  </a:t>
            </a:r>
            <a:r>
              <a:rPr lang="en-GB" sz="120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http://safeguarding.pro/wp-content/uploads/2019/08/KCSIE-Key-Points-Poster-2019-1.pdf</a:t>
            </a:r>
            <a:r>
              <a:rPr lang="en-GB" sz="120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on 03.03.21). 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Charity Commissioner for England and Wales (2013). </a:t>
            </a:r>
            <a:r>
              <a:rPr lang="en-US" sz="1200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Public Interest Disclosure Act</a:t>
            </a:r>
            <a:r>
              <a:rPr lang="en-US" sz="12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1200" u="sng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https://www.gov.uk/government/publications/the-public-interest-disclosure-act/the-public-interest-disclosure-act</a:t>
            </a:r>
            <a:r>
              <a:rPr lang="en-US" sz="12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 on 03.03.21)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Welsh Government (2012). </a:t>
            </a:r>
            <a:r>
              <a:rPr lang="en-GB" sz="12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Guidance on Complaints procedures for school governing bodies in Wales.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at: </a:t>
            </a:r>
            <a:r>
              <a:rPr lang="en-GB" sz="1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https://gov.wales/sites/default/files/publications/2018-03/complaints-procedures-for-school-governing-bodies-in-wales-guidance.pdf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accessed on (21.02.2021). (page 24 (4.2/4.3)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Welsh Governments 2014.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Safeguarding children in education: handling allegations of abuse against teachers and other staff.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smtClean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Pg. 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6 (2.4) Available at: </a:t>
            </a:r>
            <a:r>
              <a:rPr lang="en-GB" sz="1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https://gov.wales/sites/default/files/publications/2018-11/safeguarding-children-in-education-handling-allegations-of-abuse-against-teachers-and-other-staff.pdf Accessed on 21.02.21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 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US" sz="12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IAJFH J+ Frutiger"/>
              </a:rPr>
              <a:t>Welsh Government (2007). 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IAJFH J+ Frutiger"/>
              </a:rPr>
              <a:t>Procedures for Whistleblowing in Schools and Model Policy.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IAJFH J+ Frutiger"/>
              </a:rPr>
              <a:t> Available at:  </a:t>
            </a:r>
            <a:r>
              <a:rPr lang="en-US" sz="1200" u="sng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IAJFH J+ Frutiger"/>
                <a:hlinkClick r:id="rId8"/>
              </a:rPr>
              <a:t>https://gov.wales/sites/default/files/publications/2018-03/procedures-for-whistleblowing-in-schools-and-model-policy.pdf</a:t>
            </a:r>
            <a:r>
              <a:rPr lang="en-US" sz="12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IAJFH J+ Frutiger"/>
              </a:rPr>
              <a:t> (Accessed on 19.02.21)(page 9).</a:t>
            </a:r>
            <a:endParaRPr lang="en-GB" sz="1200" dirty="0">
              <a:solidFill>
                <a:srgbClr val="000000"/>
              </a:solidFill>
              <a:latin typeface="IAJFH J+ Frutiger"/>
              <a:ea typeface="Calibri" panose="020F0502020204030204" pitchFamily="34" charset="0"/>
              <a:cs typeface="IAJFH J+ Frutiger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0720882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Office">
      <a:dk1>
        <a:srgbClr val="000000"/>
      </a:dk1>
      <a:lt1>
        <a:srgbClr val="FFFFFF"/>
      </a:lt1>
      <a:dk2>
        <a:srgbClr val="1D242E"/>
      </a:dk2>
      <a:lt2>
        <a:srgbClr val="F2F1F1"/>
      </a:lt2>
      <a:accent1>
        <a:srgbClr val="4472C4"/>
      </a:accent1>
      <a:accent2>
        <a:srgbClr val="ED7D31"/>
      </a:accent2>
      <a:accent3>
        <a:srgbClr val="A3A3A3"/>
      </a:accent3>
      <a:accent4>
        <a:srgbClr val="CF9B00"/>
      </a:accent4>
      <a:accent5>
        <a:srgbClr val="5B9BD5"/>
      </a:accent5>
      <a:accent6>
        <a:srgbClr val="70AD47"/>
      </a:accent6>
      <a:hlink>
        <a:srgbClr val="D26012"/>
      </a:hlink>
      <a:folHlink>
        <a:srgbClr val="9A587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04DDCB6F0706542992F7DF21F88DE9A" ma:contentTypeVersion="4" ma:contentTypeDescription="Create a new document." ma:contentTypeScope="" ma:versionID="78fb437d7117b2279e6f82a1e8be2d04">
  <xsd:schema xmlns:xsd="http://www.w3.org/2001/XMLSchema" xmlns:xs="http://www.w3.org/2001/XMLSchema" xmlns:p="http://schemas.microsoft.com/office/2006/metadata/properties" xmlns:ns2="203238aa-f11d-48ff-9d91-bed5b961766d" targetNamespace="http://schemas.microsoft.com/office/2006/metadata/properties" ma:root="true" ma:fieldsID="2e11e2ab2f5b21d0c7029ab24b297f05" ns2:_="">
    <xsd:import namespace="203238aa-f11d-48ff-9d91-bed5b961766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03238aa-f11d-48ff-9d91-bed5b96176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4D6CCD0-63E1-4F38-B7FE-C559EDA6B26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4B62ADD-5139-4493-B9A2-B92F924DB508}">
  <ds:schemaRefs>
    <ds:schemaRef ds:uri="203238aa-f11d-48ff-9d91-bed5b961766d"/>
    <ds:schemaRef ds:uri="http://purl.org/dc/elements/1.1/"/>
    <ds:schemaRef ds:uri="http://schemas.openxmlformats.org/package/2006/metadata/core-properties"/>
    <ds:schemaRef ds:uri="http://purl.org/dc/dcmitype/"/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www.w3.org/XML/1998/namespace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F6E69821-848F-4E5A-82C2-5C14E5B69141}">
  <ds:schemaRefs>
    <ds:schemaRef ds:uri="203238aa-f11d-48ff-9d91-bed5b961766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</TotalTime>
  <Words>799</Words>
  <Application>Microsoft Office PowerPoint</Application>
  <PresentationFormat>Widescreen</PresentationFormat>
  <Paragraphs>131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5" baseType="lpstr">
      <vt:lpstr>Arial</vt:lpstr>
      <vt:lpstr>Calibri</vt:lpstr>
      <vt:lpstr>Calisto MT</vt:lpstr>
      <vt:lpstr>IAJFH J+ Frutiger</vt:lpstr>
      <vt:lpstr>Segoe UI</vt:lpstr>
      <vt:lpstr>Times New Roman</vt:lpstr>
      <vt:lpstr>Univers Condensed</vt:lpstr>
      <vt:lpstr>Wingdings</vt:lpstr>
      <vt:lpstr>ChronicleVTI</vt:lpstr>
      <vt:lpstr>Roles and responsibilities 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Beck</dc:creator>
  <cp:lastModifiedBy>A Beck (Terrace Road Primary School)</cp:lastModifiedBy>
  <cp:revision>3</cp:revision>
  <dcterms:created xsi:type="dcterms:W3CDTF">2021-02-02T17:15:25Z</dcterms:created>
  <dcterms:modified xsi:type="dcterms:W3CDTF">2021-03-14T20:06:32Z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0x010100204DDCB6F0706542992F7DF21F88DE9A</vt:lpwstr>
  </property>
</Properties>
</file>