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9" r:id="rId4"/>
    <p:sldId id="260" r:id="rId5"/>
    <p:sldId id="261" r:id="rId6"/>
    <p:sldId id="262" r:id="rId7"/>
    <p:sldId id="263" r:id="rId8"/>
    <p:sldId id="264" r:id="rId9"/>
    <p:sldId id="265" r:id="rId10"/>
    <p:sldId id="266" r:id="rId11"/>
    <p:sldId id="267" r:id="rId12"/>
    <p:sldId id="269"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381ADB-5D02-462D-9D54-02506D36C77A}" v="20" dt="2026-06-19T23:22:06.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ia mcbeam" userId="8df482524fc61ba4" providerId="LiveId" clId="{504F469A-E50E-4B09-AEA7-630A78073A48}"/>
    <pc:docChg chg="undo custSel addSld delSld modSld sldOrd">
      <pc:chgData name="nadia mcbeam" userId="8df482524fc61ba4" providerId="LiveId" clId="{504F469A-E50E-4B09-AEA7-630A78073A48}" dt="2026-06-19T23:26:35.970" v="1382" actId="1076"/>
      <pc:docMkLst>
        <pc:docMk/>
      </pc:docMkLst>
      <pc:sldChg chg="addSp delSp modSp mod setBg">
        <pc:chgData name="nadia mcbeam" userId="8df482524fc61ba4" providerId="LiveId" clId="{504F469A-E50E-4B09-AEA7-630A78073A48}" dt="2026-06-19T23:26:35.970" v="1382" actId="1076"/>
        <pc:sldMkLst>
          <pc:docMk/>
          <pc:sldMk cId="2718915396" sldId="256"/>
        </pc:sldMkLst>
        <pc:spChg chg="mod">
          <ac:chgData name="nadia mcbeam" userId="8df482524fc61ba4" providerId="LiveId" clId="{504F469A-E50E-4B09-AEA7-630A78073A48}" dt="2026-06-18T22:21:39.255" v="1335" actId="26606"/>
          <ac:spMkLst>
            <pc:docMk/>
            <pc:sldMk cId="2718915396" sldId="256"/>
            <ac:spMk id="2" creationId="{EEA63585-436D-E4A0-9101-A2E4A6B48ED9}"/>
          </ac:spMkLst>
        </pc:spChg>
        <pc:spChg chg="mod">
          <ac:chgData name="nadia mcbeam" userId="8df482524fc61ba4" providerId="LiveId" clId="{504F469A-E50E-4B09-AEA7-630A78073A48}" dt="2026-06-19T23:26:35.970" v="1382" actId="1076"/>
          <ac:spMkLst>
            <pc:docMk/>
            <pc:sldMk cId="2718915396" sldId="256"/>
            <ac:spMk id="3" creationId="{5DC63290-16EC-BA3A-D975-FE7AC18E59D3}"/>
          </ac:spMkLst>
        </pc:spChg>
        <pc:spChg chg="add del">
          <ac:chgData name="nadia mcbeam" userId="8df482524fc61ba4" providerId="LiveId" clId="{504F469A-E50E-4B09-AEA7-630A78073A48}" dt="2026-06-18T22:21:39.255" v="1334" actId="26606"/>
          <ac:spMkLst>
            <pc:docMk/>
            <pc:sldMk cId="2718915396" sldId="256"/>
            <ac:spMk id="8" creationId="{7C32DF3D-3F59-481D-A237-77C31AD492C1}"/>
          </ac:spMkLst>
        </pc:spChg>
        <pc:spChg chg="add del">
          <ac:chgData name="nadia mcbeam" userId="8df482524fc61ba4" providerId="LiveId" clId="{504F469A-E50E-4B09-AEA7-630A78073A48}" dt="2026-06-18T22:21:39.255" v="1334" actId="26606"/>
          <ac:spMkLst>
            <pc:docMk/>
            <pc:sldMk cId="2718915396" sldId="256"/>
            <ac:spMk id="10" creationId="{32F02326-30C4-4095-988F-932A425AE2DA}"/>
          </ac:spMkLst>
        </pc:spChg>
        <pc:spChg chg="add">
          <ac:chgData name="nadia mcbeam" userId="8df482524fc61ba4" providerId="LiveId" clId="{504F469A-E50E-4B09-AEA7-630A78073A48}" dt="2026-06-18T22:21:39.255" v="1335" actId="26606"/>
          <ac:spMkLst>
            <pc:docMk/>
            <pc:sldMk cId="2718915396" sldId="256"/>
            <ac:spMk id="12" creationId="{081E4A58-353D-44AE-B2FC-2A74E2E400F7}"/>
          </ac:spMkLst>
        </pc:spChg>
        <pc:spChg chg="add">
          <ac:chgData name="nadia mcbeam" userId="8df482524fc61ba4" providerId="LiveId" clId="{504F469A-E50E-4B09-AEA7-630A78073A48}" dt="2026-06-18T22:21:39.255" v="1335" actId="26606"/>
          <ac:spMkLst>
            <pc:docMk/>
            <pc:sldMk cId="2718915396" sldId="256"/>
            <ac:spMk id="13" creationId="{389575E1-3389-451A-A5F7-27854C25C599}"/>
          </ac:spMkLst>
        </pc:spChg>
        <pc:spChg chg="add">
          <ac:chgData name="nadia mcbeam" userId="8df482524fc61ba4" providerId="LiveId" clId="{504F469A-E50E-4B09-AEA7-630A78073A48}" dt="2026-06-18T22:21:39.255" v="1335" actId="26606"/>
          <ac:spMkLst>
            <pc:docMk/>
            <pc:sldMk cId="2718915396" sldId="256"/>
            <ac:spMk id="14" creationId="{A53CCC5C-D88E-40FB-B30B-23DCDBD01D37}"/>
          </ac:spMkLst>
        </pc:spChg>
      </pc:sldChg>
      <pc:sldChg chg="addSp modSp mod setBg addAnim">
        <pc:chgData name="nadia mcbeam" userId="8df482524fc61ba4" providerId="LiveId" clId="{504F469A-E50E-4B09-AEA7-630A78073A48}" dt="2026-06-19T23:22:12.666" v="1381" actId="1076"/>
        <pc:sldMkLst>
          <pc:docMk/>
          <pc:sldMk cId="1939789906" sldId="257"/>
        </pc:sldMkLst>
        <pc:spChg chg="mod">
          <ac:chgData name="nadia mcbeam" userId="8df482524fc61ba4" providerId="LiveId" clId="{504F469A-E50E-4B09-AEA7-630A78073A48}" dt="2026-06-18T22:07:07.909" v="1330" actId="26606"/>
          <ac:spMkLst>
            <pc:docMk/>
            <pc:sldMk cId="1939789906" sldId="257"/>
            <ac:spMk id="2" creationId="{3E7E17AC-E5BD-030B-CE39-920DD5310F13}"/>
          </ac:spMkLst>
        </pc:spChg>
        <pc:spChg chg="mod">
          <ac:chgData name="nadia mcbeam" userId="8df482524fc61ba4" providerId="LiveId" clId="{504F469A-E50E-4B09-AEA7-630A78073A48}" dt="2026-06-18T22:07:07.909" v="1330" actId="26606"/>
          <ac:spMkLst>
            <pc:docMk/>
            <pc:sldMk cId="1939789906" sldId="257"/>
            <ac:spMk id="3" creationId="{56F2A569-2553-D96E-8655-1561D0EFD5B7}"/>
          </ac:spMkLst>
        </pc:spChg>
        <pc:spChg chg="add mod">
          <ac:chgData name="nadia mcbeam" userId="8df482524fc61ba4" providerId="LiveId" clId="{504F469A-E50E-4B09-AEA7-630A78073A48}" dt="2026-06-19T23:22:12.666" v="1381" actId="1076"/>
          <ac:spMkLst>
            <pc:docMk/>
            <pc:sldMk cId="1939789906" sldId="257"/>
            <ac:spMk id="6" creationId="{1E4A5B98-5578-CC97-09E6-53669840541C}"/>
          </ac:spMkLst>
        </pc:spChg>
        <pc:spChg chg="add">
          <ac:chgData name="nadia mcbeam" userId="8df482524fc61ba4" providerId="LiveId" clId="{504F469A-E50E-4B09-AEA7-630A78073A48}" dt="2026-06-18T22:07:07.909" v="1330" actId="26606"/>
          <ac:spMkLst>
            <pc:docMk/>
            <pc:sldMk cId="1939789906" sldId="257"/>
            <ac:spMk id="10" creationId="{362D44EE-C852-4460-B8B5-C4F2BC20510C}"/>
          </ac:spMkLst>
        </pc:spChg>
        <pc:spChg chg="add">
          <ac:chgData name="nadia mcbeam" userId="8df482524fc61ba4" providerId="LiveId" clId="{504F469A-E50E-4B09-AEA7-630A78073A48}" dt="2026-06-18T22:07:07.909" v="1330" actId="26606"/>
          <ac:spMkLst>
            <pc:docMk/>
            <pc:sldMk cId="1939789906" sldId="257"/>
            <ac:spMk id="12" creationId="{658970D8-8D1D-4B5C-894B-E871CC86543D}"/>
          </ac:spMkLst>
        </pc:spChg>
        <pc:spChg chg="add">
          <ac:chgData name="nadia mcbeam" userId="8df482524fc61ba4" providerId="LiveId" clId="{504F469A-E50E-4B09-AEA7-630A78073A48}" dt="2026-06-18T22:07:07.909" v="1330" actId="26606"/>
          <ac:spMkLst>
            <pc:docMk/>
            <pc:sldMk cId="1939789906" sldId="257"/>
            <ac:spMk id="14" creationId="{F227E5B6-9132-43CA-B503-37A18562ADF2}"/>
          </ac:spMkLst>
        </pc:spChg>
        <pc:spChg chg="add">
          <ac:chgData name="nadia mcbeam" userId="8df482524fc61ba4" providerId="LiveId" clId="{504F469A-E50E-4B09-AEA7-630A78073A48}" dt="2026-06-18T22:07:07.909" v="1330" actId="26606"/>
          <ac:spMkLst>
            <pc:docMk/>
            <pc:sldMk cId="1939789906" sldId="257"/>
            <ac:spMk id="16" creationId="{03C2051E-A88D-48E5-BACF-AAED17892722}"/>
          </ac:spMkLst>
        </pc:spChg>
        <pc:spChg chg="add">
          <ac:chgData name="nadia mcbeam" userId="8df482524fc61ba4" providerId="LiveId" clId="{504F469A-E50E-4B09-AEA7-630A78073A48}" dt="2026-06-18T22:07:07.909" v="1330" actId="26606"/>
          <ac:spMkLst>
            <pc:docMk/>
            <pc:sldMk cId="1939789906" sldId="257"/>
            <ac:spMk id="18" creationId="{7821A508-2985-4905-874A-527429BAABFA}"/>
          </ac:spMkLst>
        </pc:spChg>
        <pc:spChg chg="add">
          <ac:chgData name="nadia mcbeam" userId="8df482524fc61ba4" providerId="LiveId" clId="{504F469A-E50E-4B09-AEA7-630A78073A48}" dt="2026-06-18T22:07:07.909" v="1330" actId="26606"/>
          <ac:spMkLst>
            <pc:docMk/>
            <pc:sldMk cId="1939789906" sldId="257"/>
            <ac:spMk id="20" creationId="{D2929CB1-0E3C-4B2D-ADC5-0154FB33BA44}"/>
          </ac:spMkLst>
        </pc:spChg>
        <pc:spChg chg="add">
          <ac:chgData name="nadia mcbeam" userId="8df482524fc61ba4" providerId="LiveId" clId="{504F469A-E50E-4B09-AEA7-630A78073A48}" dt="2026-06-18T22:07:07.909" v="1330" actId="26606"/>
          <ac:spMkLst>
            <pc:docMk/>
            <pc:sldMk cId="1939789906" sldId="257"/>
            <ac:spMk id="22" creationId="{5F2F0C84-BE8C-4DC2-A6D3-30349A801D5C}"/>
          </ac:spMkLst>
        </pc:spChg>
        <pc:picChg chg="add mod">
          <ac:chgData name="nadia mcbeam" userId="8df482524fc61ba4" providerId="LiveId" clId="{504F469A-E50E-4B09-AEA7-630A78073A48}" dt="2026-06-18T22:07:07.909" v="1330" actId="26606"/>
          <ac:picMkLst>
            <pc:docMk/>
            <pc:sldMk cId="1939789906" sldId="257"/>
            <ac:picMk id="5" creationId="{F65D552F-B7B8-9C40-DC32-DC023AB07ED9}"/>
          </ac:picMkLst>
        </pc:picChg>
      </pc:sldChg>
      <pc:sldChg chg="del">
        <pc:chgData name="nadia mcbeam" userId="8df482524fc61ba4" providerId="LiveId" clId="{504F469A-E50E-4B09-AEA7-630A78073A48}" dt="2026-06-18T20:50:33.029" v="1224" actId="2696"/>
        <pc:sldMkLst>
          <pc:docMk/>
          <pc:sldMk cId="1965507014" sldId="258"/>
        </pc:sldMkLst>
      </pc:sldChg>
      <pc:sldChg chg="addSp delSp modSp new mod setBg">
        <pc:chgData name="nadia mcbeam" userId="8df482524fc61ba4" providerId="LiveId" clId="{504F469A-E50E-4B09-AEA7-630A78073A48}" dt="2026-06-18T22:06:24.651" v="1329" actId="14100"/>
        <pc:sldMkLst>
          <pc:docMk/>
          <pc:sldMk cId="1924741841" sldId="259"/>
        </pc:sldMkLst>
        <pc:spChg chg="mod">
          <ac:chgData name="nadia mcbeam" userId="8df482524fc61ba4" providerId="LiveId" clId="{504F469A-E50E-4B09-AEA7-630A78073A48}" dt="2026-06-18T22:05:40.121" v="1327" actId="26606"/>
          <ac:spMkLst>
            <pc:docMk/>
            <pc:sldMk cId="1924741841" sldId="259"/>
            <ac:spMk id="2" creationId="{490D52E1-01EE-7273-45BA-1CFF98A78680}"/>
          </ac:spMkLst>
        </pc:spChg>
        <pc:spChg chg="mod">
          <ac:chgData name="nadia mcbeam" userId="8df482524fc61ba4" providerId="LiveId" clId="{504F469A-E50E-4B09-AEA7-630A78073A48}" dt="2026-06-18T22:06:24.651" v="1329" actId="14100"/>
          <ac:spMkLst>
            <pc:docMk/>
            <pc:sldMk cId="1924741841" sldId="259"/>
            <ac:spMk id="3" creationId="{8BBFA734-92F7-64B3-27E4-2ED8A6C07A92}"/>
          </ac:spMkLst>
        </pc:spChg>
        <pc:spChg chg="add del">
          <ac:chgData name="nadia mcbeam" userId="8df482524fc61ba4" providerId="LiveId" clId="{504F469A-E50E-4B09-AEA7-630A78073A48}" dt="2026-06-18T22:04:21.568" v="1324" actId="26606"/>
          <ac:spMkLst>
            <pc:docMk/>
            <pc:sldMk cId="1924741841" sldId="259"/>
            <ac:spMk id="8" creationId="{44D65982-4F00-4330-8DAA-DE6A9E4D6D23}"/>
          </ac:spMkLst>
        </pc:spChg>
        <pc:spChg chg="add del">
          <ac:chgData name="nadia mcbeam" userId="8df482524fc61ba4" providerId="LiveId" clId="{504F469A-E50E-4B09-AEA7-630A78073A48}" dt="2026-06-18T22:04:21.568" v="1324" actId="26606"/>
          <ac:spMkLst>
            <pc:docMk/>
            <pc:sldMk cId="1924741841" sldId="259"/>
            <ac:spMk id="10" creationId="{56AD21CA-472C-4EA1-A897-F639017AFED3}"/>
          </ac:spMkLst>
        </pc:spChg>
        <pc:spChg chg="add del">
          <ac:chgData name="nadia mcbeam" userId="8df482524fc61ba4" providerId="LiveId" clId="{504F469A-E50E-4B09-AEA7-630A78073A48}" dt="2026-06-18T22:04:21.568" v="1324" actId="26606"/>
          <ac:spMkLst>
            <pc:docMk/>
            <pc:sldMk cId="1924741841" sldId="259"/>
            <ac:spMk id="25" creationId="{C05FE506-AB9A-470B-89C8-008269966F9C}"/>
          </ac:spMkLst>
        </pc:spChg>
        <pc:spChg chg="add del">
          <ac:chgData name="nadia mcbeam" userId="8df482524fc61ba4" providerId="LiveId" clId="{504F469A-E50E-4B09-AEA7-630A78073A48}" dt="2026-06-18T22:05:40.121" v="1327" actId="26606"/>
          <ac:spMkLst>
            <pc:docMk/>
            <pc:sldMk cId="1924741841" sldId="259"/>
            <ac:spMk id="30" creationId="{AC17DE74-01C9-4859-B65A-85CF999E8580}"/>
          </ac:spMkLst>
        </pc:spChg>
        <pc:spChg chg="add del">
          <ac:chgData name="nadia mcbeam" userId="8df482524fc61ba4" providerId="LiveId" clId="{504F469A-E50E-4B09-AEA7-630A78073A48}" dt="2026-06-18T22:05:40.121" v="1327" actId="26606"/>
          <ac:spMkLst>
            <pc:docMk/>
            <pc:sldMk cId="1924741841" sldId="259"/>
            <ac:spMk id="32" creationId="{068C0432-0E90-4CC1-8CD3-D44A90DF07EF}"/>
          </ac:spMkLst>
        </pc:spChg>
        <pc:spChg chg="add">
          <ac:chgData name="nadia mcbeam" userId="8df482524fc61ba4" providerId="LiveId" clId="{504F469A-E50E-4B09-AEA7-630A78073A48}" dt="2026-06-18T22:05:40.121" v="1327" actId="26606"/>
          <ac:spMkLst>
            <pc:docMk/>
            <pc:sldMk cId="1924741841" sldId="259"/>
            <ac:spMk id="37" creationId="{327D73B4-9F5C-4A64-A179-51B9500CB8B5}"/>
          </ac:spMkLst>
        </pc:spChg>
        <pc:spChg chg="add">
          <ac:chgData name="nadia mcbeam" userId="8df482524fc61ba4" providerId="LiveId" clId="{504F469A-E50E-4B09-AEA7-630A78073A48}" dt="2026-06-18T22:05:40.121" v="1327" actId="26606"/>
          <ac:spMkLst>
            <pc:docMk/>
            <pc:sldMk cId="1924741841" sldId="259"/>
            <ac:spMk id="39" creationId="{C1F06963-6374-4B48-844F-071A9BAAAE02}"/>
          </ac:spMkLst>
        </pc:spChg>
        <pc:spChg chg="add">
          <ac:chgData name="nadia mcbeam" userId="8df482524fc61ba4" providerId="LiveId" clId="{504F469A-E50E-4B09-AEA7-630A78073A48}" dt="2026-06-18T22:05:40.121" v="1327" actId="26606"/>
          <ac:spMkLst>
            <pc:docMk/>
            <pc:sldMk cId="1924741841" sldId="259"/>
            <ac:spMk id="41" creationId="{6CB927A4-E432-4310-9CD5-E89FF5063179}"/>
          </ac:spMkLst>
        </pc:spChg>
        <pc:spChg chg="add">
          <ac:chgData name="nadia mcbeam" userId="8df482524fc61ba4" providerId="LiveId" clId="{504F469A-E50E-4B09-AEA7-630A78073A48}" dt="2026-06-18T22:05:40.121" v="1327" actId="26606"/>
          <ac:spMkLst>
            <pc:docMk/>
            <pc:sldMk cId="1924741841" sldId="259"/>
            <ac:spMk id="43" creationId="{1453BF6C-B012-48B7-B4E8-6D7AC7C27D02}"/>
          </ac:spMkLst>
        </pc:spChg>
        <pc:spChg chg="add">
          <ac:chgData name="nadia mcbeam" userId="8df482524fc61ba4" providerId="LiveId" clId="{504F469A-E50E-4B09-AEA7-630A78073A48}" dt="2026-06-18T22:05:40.121" v="1327" actId="26606"/>
          <ac:spMkLst>
            <pc:docMk/>
            <pc:sldMk cId="1924741841" sldId="259"/>
            <ac:spMk id="45" creationId="{E3020543-B24B-4EC4-8FFC-8DD88EEA91A8}"/>
          </ac:spMkLst>
        </pc:spChg>
        <pc:grpChg chg="add del">
          <ac:chgData name="nadia mcbeam" userId="8df482524fc61ba4" providerId="LiveId" clId="{504F469A-E50E-4B09-AEA7-630A78073A48}" dt="2026-06-18T22:04:21.568" v="1324" actId="26606"/>
          <ac:grpSpMkLst>
            <pc:docMk/>
            <pc:sldMk cId="1924741841" sldId="259"/>
            <ac:grpSpMk id="12" creationId="{B29A5F49-8CEE-44D2-A717-96965326A59B}"/>
          </ac:grpSpMkLst>
        </pc:grpChg>
        <pc:grpChg chg="add del">
          <ac:chgData name="nadia mcbeam" userId="8df482524fc61ba4" providerId="LiveId" clId="{504F469A-E50E-4B09-AEA7-630A78073A48}" dt="2026-06-18T22:04:21.568" v="1324" actId="26606"/>
          <ac:grpSpMkLst>
            <pc:docMk/>
            <pc:sldMk cId="1924741841" sldId="259"/>
            <ac:grpSpMk id="16" creationId="{43F5E015-E085-4624-B431-B42414448684}"/>
          </ac:grpSpMkLst>
        </pc:grpChg>
        <pc:cxnChg chg="add">
          <ac:chgData name="nadia mcbeam" userId="8df482524fc61ba4" providerId="LiveId" clId="{504F469A-E50E-4B09-AEA7-630A78073A48}" dt="2026-06-18T22:05:40.121" v="1327" actId="26606"/>
          <ac:cxnSpMkLst>
            <pc:docMk/>
            <pc:sldMk cId="1924741841" sldId="259"/>
            <ac:cxnSpMk id="47" creationId="{C49DA8F6-BCC1-4447-B54C-57856834B94B}"/>
          </ac:cxnSpMkLst>
        </pc:cxnChg>
      </pc:sldChg>
      <pc:sldChg chg="addSp delSp modSp new mod ord setBg">
        <pc:chgData name="nadia mcbeam" userId="8df482524fc61ba4" providerId="LiveId" clId="{504F469A-E50E-4B09-AEA7-630A78073A48}" dt="2026-06-18T21:10:36.152" v="1233" actId="26606"/>
        <pc:sldMkLst>
          <pc:docMk/>
          <pc:sldMk cId="950363660" sldId="260"/>
        </pc:sldMkLst>
        <pc:spChg chg="mod">
          <ac:chgData name="nadia mcbeam" userId="8df482524fc61ba4" providerId="LiveId" clId="{504F469A-E50E-4B09-AEA7-630A78073A48}" dt="2026-06-18T21:10:36.152" v="1233" actId="26606"/>
          <ac:spMkLst>
            <pc:docMk/>
            <pc:sldMk cId="950363660" sldId="260"/>
            <ac:spMk id="2" creationId="{996FF9CF-B4A2-C30B-C743-BB50157A0BA7}"/>
          </ac:spMkLst>
        </pc:spChg>
        <pc:spChg chg="del mod">
          <ac:chgData name="nadia mcbeam" userId="8df482524fc61ba4" providerId="LiveId" clId="{504F469A-E50E-4B09-AEA7-630A78073A48}" dt="2026-06-18T21:10:36.152" v="1233" actId="26606"/>
          <ac:spMkLst>
            <pc:docMk/>
            <pc:sldMk cId="950363660" sldId="260"/>
            <ac:spMk id="3" creationId="{CE3D8CF2-D4C0-32D1-F736-9A6DC369453B}"/>
          </ac:spMkLst>
        </pc:spChg>
        <pc:spChg chg="add">
          <ac:chgData name="nadia mcbeam" userId="8df482524fc61ba4" providerId="LiveId" clId="{504F469A-E50E-4B09-AEA7-630A78073A48}" dt="2026-06-18T21:10:36.152" v="1233" actId="26606"/>
          <ac:spMkLst>
            <pc:docMk/>
            <pc:sldMk cId="950363660" sldId="260"/>
            <ac:spMk id="9" creationId="{53B021B3-DE93-4AB7-8A18-CF5F1CED88B8}"/>
          </ac:spMkLst>
        </pc:spChg>
        <pc:spChg chg="add">
          <ac:chgData name="nadia mcbeam" userId="8df482524fc61ba4" providerId="LiveId" clId="{504F469A-E50E-4B09-AEA7-630A78073A48}" dt="2026-06-18T21:10:36.152" v="1233" actId="26606"/>
          <ac:spMkLst>
            <pc:docMk/>
            <pc:sldMk cId="950363660" sldId="260"/>
            <ac:spMk id="11" creationId="{52D502E5-F6B4-4D58-B4AE-FC466FF15EE8}"/>
          </ac:spMkLst>
        </pc:spChg>
        <pc:spChg chg="add">
          <ac:chgData name="nadia mcbeam" userId="8df482524fc61ba4" providerId="LiveId" clId="{504F469A-E50E-4B09-AEA7-630A78073A48}" dt="2026-06-18T21:10:36.152" v="1233" actId="26606"/>
          <ac:spMkLst>
            <pc:docMk/>
            <pc:sldMk cId="950363660" sldId="260"/>
            <ac:spMk id="13" creationId="{9DECDBF4-02B6-4BB4-B65B-B8107AD6A9E8}"/>
          </ac:spMkLst>
        </pc:spChg>
        <pc:graphicFrameChg chg="add">
          <ac:chgData name="nadia mcbeam" userId="8df482524fc61ba4" providerId="LiveId" clId="{504F469A-E50E-4B09-AEA7-630A78073A48}" dt="2026-06-18T21:10:36.152" v="1233" actId="26606"/>
          <ac:graphicFrameMkLst>
            <pc:docMk/>
            <pc:sldMk cId="950363660" sldId="260"/>
            <ac:graphicFrameMk id="5" creationId="{914E6C11-9227-0303-6B95-25EECFE014EA}"/>
          </ac:graphicFrameMkLst>
        </pc:graphicFrameChg>
      </pc:sldChg>
      <pc:sldChg chg="addSp delSp modSp new mod setBg">
        <pc:chgData name="nadia mcbeam" userId="8df482524fc61ba4" providerId="LiveId" clId="{504F469A-E50E-4B09-AEA7-630A78073A48}" dt="2026-06-19T23:01:09.508" v="1374"/>
        <pc:sldMkLst>
          <pc:docMk/>
          <pc:sldMk cId="3299260742" sldId="261"/>
        </pc:sldMkLst>
        <pc:spChg chg="mod">
          <ac:chgData name="nadia mcbeam" userId="8df482524fc61ba4" providerId="LiveId" clId="{504F469A-E50E-4B09-AEA7-630A78073A48}" dt="2026-06-18T21:11:44.104" v="1234" actId="26606"/>
          <ac:spMkLst>
            <pc:docMk/>
            <pc:sldMk cId="3299260742" sldId="261"/>
            <ac:spMk id="2" creationId="{F58EFD61-8AAE-2CAB-FE7B-0A5A67A05AC6}"/>
          </ac:spMkLst>
        </pc:spChg>
        <pc:spChg chg="del mod">
          <ac:chgData name="nadia mcbeam" userId="8df482524fc61ba4" providerId="LiveId" clId="{504F469A-E50E-4B09-AEA7-630A78073A48}" dt="2026-06-18T21:11:44.104" v="1234" actId="26606"/>
          <ac:spMkLst>
            <pc:docMk/>
            <pc:sldMk cId="3299260742" sldId="261"/>
            <ac:spMk id="3" creationId="{07C3AAB8-273F-FD19-7343-256A048C838B}"/>
          </ac:spMkLst>
        </pc:spChg>
        <pc:spChg chg="add">
          <ac:chgData name="nadia mcbeam" userId="8df482524fc61ba4" providerId="LiveId" clId="{504F469A-E50E-4B09-AEA7-630A78073A48}" dt="2026-06-18T21:11:44.104" v="1234" actId="26606"/>
          <ac:spMkLst>
            <pc:docMk/>
            <pc:sldMk cId="3299260742" sldId="261"/>
            <ac:spMk id="10" creationId="{B50AB553-2A96-4A92-96F2-93548E096954}"/>
          </ac:spMkLst>
        </pc:spChg>
        <pc:graphicFrameChg chg="add mod">
          <ac:chgData name="nadia mcbeam" userId="8df482524fc61ba4" providerId="LiveId" clId="{504F469A-E50E-4B09-AEA7-630A78073A48}" dt="2026-06-19T23:01:09.508" v="1374"/>
          <ac:graphicFrameMkLst>
            <pc:docMk/>
            <pc:sldMk cId="3299260742" sldId="261"/>
            <ac:graphicFrameMk id="5" creationId="{EA36F317-C973-C774-C02C-39DE4A6F6011}"/>
          </ac:graphicFrameMkLst>
        </pc:graphicFrameChg>
        <pc:picChg chg="add">
          <ac:chgData name="nadia mcbeam" userId="8df482524fc61ba4" providerId="LiveId" clId="{504F469A-E50E-4B09-AEA7-630A78073A48}" dt="2026-06-18T21:11:44.104" v="1234" actId="26606"/>
          <ac:picMkLst>
            <pc:docMk/>
            <pc:sldMk cId="3299260742" sldId="261"/>
            <ac:picMk id="6" creationId="{F5CB262F-2018-996C-D839-B02C25FC37D1}"/>
          </ac:picMkLst>
        </pc:picChg>
      </pc:sldChg>
      <pc:sldChg chg="addSp delSp modSp new mod setBg">
        <pc:chgData name="nadia mcbeam" userId="8df482524fc61ba4" providerId="LiveId" clId="{504F469A-E50E-4B09-AEA7-630A78073A48}" dt="2026-06-18T21:16:17.917" v="1248" actId="14100"/>
        <pc:sldMkLst>
          <pc:docMk/>
          <pc:sldMk cId="3980266403" sldId="262"/>
        </pc:sldMkLst>
        <pc:spChg chg="mod">
          <ac:chgData name="nadia mcbeam" userId="8df482524fc61ba4" providerId="LiveId" clId="{504F469A-E50E-4B09-AEA7-630A78073A48}" dt="2026-06-18T21:14:46.038" v="1243" actId="14100"/>
          <ac:spMkLst>
            <pc:docMk/>
            <pc:sldMk cId="3980266403" sldId="262"/>
            <ac:spMk id="2" creationId="{EDF03BA5-E0FE-9B19-6E21-CB58B5787A14}"/>
          </ac:spMkLst>
        </pc:spChg>
        <pc:spChg chg="add del mod">
          <ac:chgData name="nadia mcbeam" userId="8df482524fc61ba4" providerId="LiveId" clId="{504F469A-E50E-4B09-AEA7-630A78073A48}" dt="2026-06-18T21:14:30.182" v="1241" actId="26606"/>
          <ac:spMkLst>
            <pc:docMk/>
            <pc:sldMk cId="3980266403" sldId="262"/>
            <ac:spMk id="3" creationId="{91583823-C859-F0BA-1C88-028CFB1F83B1}"/>
          </ac:spMkLst>
        </pc:spChg>
        <pc:spChg chg="add del">
          <ac:chgData name="nadia mcbeam" userId="8df482524fc61ba4" providerId="LiveId" clId="{504F469A-E50E-4B09-AEA7-630A78073A48}" dt="2026-06-18T21:13:34.061" v="1238" actId="26606"/>
          <ac:spMkLst>
            <pc:docMk/>
            <pc:sldMk cId="3980266403" sldId="262"/>
            <ac:spMk id="9" creationId="{91583823-C859-F0BA-1C88-028CFB1F83B1}"/>
          </ac:spMkLst>
        </pc:spChg>
        <pc:spChg chg="add del">
          <ac:chgData name="nadia mcbeam" userId="8df482524fc61ba4" providerId="LiveId" clId="{504F469A-E50E-4B09-AEA7-630A78073A48}" dt="2026-06-18T21:13:34.061" v="1238" actId="26606"/>
          <ac:spMkLst>
            <pc:docMk/>
            <pc:sldMk cId="3980266403" sldId="262"/>
            <ac:spMk id="10" creationId="{5AA03EDC-7067-4DFF-B672-541D016AAAB8}"/>
          </ac:spMkLst>
        </pc:spChg>
        <pc:spChg chg="add del">
          <ac:chgData name="nadia mcbeam" userId="8df482524fc61ba4" providerId="LiveId" clId="{504F469A-E50E-4B09-AEA7-630A78073A48}" dt="2026-06-18T21:13:34.061" v="1238" actId="26606"/>
          <ac:spMkLst>
            <pc:docMk/>
            <pc:sldMk cId="3980266403" sldId="262"/>
            <ac:spMk id="12" creationId="{0EBF3E39-B0BE-496A-8604-9007470FFA3A}"/>
          </ac:spMkLst>
        </pc:spChg>
        <pc:spChg chg="add del">
          <ac:chgData name="nadia mcbeam" userId="8df482524fc61ba4" providerId="LiveId" clId="{504F469A-E50E-4B09-AEA7-630A78073A48}" dt="2026-06-18T21:14:30.166" v="1240" actId="26606"/>
          <ac:spMkLst>
            <pc:docMk/>
            <pc:sldMk cId="3980266403" sldId="262"/>
            <ac:spMk id="14" creationId="{0007FE00-9498-4706-B255-6437B0252C02}"/>
          </ac:spMkLst>
        </pc:spChg>
        <pc:spChg chg="add del">
          <ac:chgData name="nadia mcbeam" userId="8df482524fc61ba4" providerId="LiveId" clId="{504F469A-E50E-4B09-AEA7-630A78073A48}" dt="2026-06-18T21:14:30.166" v="1240" actId="26606"/>
          <ac:spMkLst>
            <pc:docMk/>
            <pc:sldMk cId="3980266403" sldId="262"/>
            <ac:spMk id="15" creationId="{2EB492CD-616E-47F8-933B-5E2D952A0593}"/>
          </ac:spMkLst>
        </pc:spChg>
        <pc:spChg chg="add del">
          <ac:chgData name="nadia mcbeam" userId="8df482524fc61ba4" providerId="LiveId" clId="{504F469A-E50E-4B09-AEA7-630A78073A48}" dt="2026-06-18T21:14:30.166" v="1240" actId="26606"/>
          <ac:spMkLst>
            <pc:docMk/>
            <pc:sldMk cId="3980266403" sldId="262"/>
            <ac:spMk id="16" creationId="{59383CF9-23B5-4335-9B21-1791C4CF1C75}"/>
          </ac:spMkLst>
        </pc:spChg>
        <pc:spChg chg="add del">
          <ac:chgData name="nadia mcbeam" userId="8df482524fc61ba4" providerId="LiveId" clId="{504F469A-E50E-4B09-AEA7-630A78073A48}" dt="2026-06-18T21:14:30.166" v="1240" actId="26606"/>
          <ac:spMkLst>
            <pc:docMk/>
            <pc:sldMk cId="3980266403" sldId="262"/>
            <ac:spMk id="17" creationId="{91583823-C859-F0BA-1C88-028CFB1F83B1}"/>
          </ac:spMkLst>
        </pc:spChg>
        <pc:spChg chg="add mod">
          <ac:chgData name="nadia mcbeam" userId="8df482524fc61ba4" providerId="LiveId" clId="{504F469A-E50E-4B09-AEA7-630A78073A48}" dt="2026-06-18T21:15:25.438" v="1246" actId="255"/>
          <ac:spMkLst>
            <pc:docMk/>
            <pc:sldMk cId="3980266403" sldId="262"/>
            <ac:spMk id="22" creationId="{91583823-C859-F0BA-1C88-028CFB1F83B1}"/>
          </ac:spMkLst>
        </pc:spChg>
        <pc:grpChg chg="add">
          <ac:chgData name="nadia mcbeam" userId="8df482524fc61ba4" providerId="LiveId" clId="{504F469A-E50E-4B09-AEA7-630A78073A48}" dt="2026-06-18T21:14:30.182" v="1241" actId="26606"/>
          <ac:grpSpMkLst>
            <pc:docMk/>
            <pc:sldMk cId="3980266403" sldId="262"/>
            <ac:grpSpMk id="19" creationId="{114ED94A-C85D-4CD3-4205-438D21CE6B38}"/>
          </ac:grpSpMkLst>
        </pc:grpChg>
        <pc:graphicFrameChg chg="add del">
          <ac:chgData name="nadia mcbeam" userId="8df482524fc61ba4" providerId="LiveId" clId="{504F469A-E50E-4B09-AEA7-630A78073A48}" dt="2026-06-18T21:13:16.761" v="1236" actId="26606"/>
          <ac:graphicFrameMkLst>
            <pc:docMk/>
            <pc:sldMk cId="3980266403" sldId="262"/>
            <ac:graphicFrameMk id="7" creationId="{8F3B60FA-9619-DC11-04B0-8C297147642C}"/>
          </ac:graphicFrameMkLst>
        </pc:graphicFrameChg>
        <pc:picChg chg="add mod">
          <ac:chgData name="nadia mcbeam" userId="8df482524fc61ba4" providerId="LiveId" clId="{504F469A-E50E-4B09-AEA7-630A78073A48}" dt="2026-06-18T21:16:17.917" v="1248" actId="14100"/>
          <ac:picMkLst>
            <pc:docMk/>
            <pc:sldMk cId="3980266403" sldId="262"/>
            <ac:picMk id="5" creationId="{D19C69B9-AD3A-187B-B479-8718B706BC3D}"/>
          </ac:picMkLst>
        </pc:picChg>
      </pc:sldChg>
      <pc:sldChg chg="addSp delSp modSp new mod setBg">
        <pc:chgData name="nadia mcbeam" userId="8df482524fc61ba4" providerId="LiveId" clId="{504F469A-E50E-4B09-AEA7-630A78073A48}" dt="2026-06-18T21:35:14" v="1275" actId="27636"/>
        <pc:sldMkLst>
          <pc:docMk/>
          <pc:sldMk cId="287150714" sldId="263"/>
        </pc:sldMkLst>
        <pc:spChg chg="mod">
          <ac:chgData name="nadia mcbeam" userId="8df482524fc61ba4" providerId="LiveId" clId="{504F469A-E50E-4B09-AEA7-630A78073A48}" dt="2026-06-18T21:20:31.465" v="1267" actId="26606"/>
          <ac:spMkLst>
            <pc:docMk/>
            <pc:sldMk cId="287150714" sldId="263"/>
            <ac:spMk id="2" creationId="{F71E9188-C7CE-95D0-B17B-62370BF59AC3}"/>
          </ac:spMkLst>
        </pc:spChg>
        <pc:spChg chg="add del mod">
          <ac:chgData name="nadia mcbeam" userId="8df482524fc61ba4" providerId="LiveId" clId="{504F469A-E50E-4B09-AEA7-630A78073A48}" dt="2026-06-18T21:17:18.332" v="1255" actId="26606"/>
          <ac:spMkLst>
            <pc:docMk/>
            <pc:sldMk cId="287150714" sldId="263"/>
            <ac:spMk id="3" creationId="{ADF9B098-0014-A71C-7E72-58F32AF8DE52}"/>
          </ac:spMkLst>
        </pc:spChg>
        <pc:spChg chg="add del">
          <ac:chgData name="nadia mcbeam" userId="8df482524fc61ba4" providerId="LiveId" clId="{504F469A-E50E-4B09-AEA7-630A78073A48}" dt="2026-06-18T21:16:52.588" v="1250" actId="26606"/>
          <ac:spMkLst>
            <pc:docMk/>
            <pc:sldMk cId="287150714" sldId="263"/>
            <ac:spMk id="8" creationId="{A2679492-7988-4050-9056-542444452411}"/>
          </ac:spMkLst>
        </pc:spChg>
        <pc:spChg chg="add del">
          <ac:chgData name="nadia mcbeam" userId="8df482524fc61ba4" providerId="LiveId" clId="{504F469A-E50E-4B09-AEA7-630A78073A48}" dt="2026-06-18T21:19:17.894" v="1259" actId="26606"/>
          <ac:spMkLst>
            <pc:docMk/>
            <pc:sldMk cId="287150714" sldId="263"/>
            <ac:spMk id="9" creationId="{362810D9-2C5A-477D-949C-C191895477F3}"/>
          </ac:spMkLst>
        </pc:spChg>
        <pc:spChg chg="add del">
          <ac:chgData name="nadia mcbeam" userId="8df482524fc61ba4" providerId="LiveId" clId="{504F469A-E50E-4B09-AEA7-630A78073A48}" dt="2026-06-18T21:16:52.588" v="1250" actId="26606"/>
          <ac:spMkLst>
            <pc:docMk/>
            <pc:sldMk cId="287150714" sldId="263"/>
            <ac:spMk id="10" creationId="{B091B163-7D61-4891-ABCF-5C13D9C418D0}"/>
          </ac:spMkLst>
        </pc:spChg>
        <pc:spChg chg="add del">
          <ac:chgData name="nadia mcbeam" userId="8df482524fc61ba4" providerId="LiveId" clId="{504F469A-E50E-4B09-AEA7-630A78073A48}" dt="2026-06-18T21:19:17.894" v="1259" actId="26606"/>
          <ac:spMkLst>
            <pc:docMk/>
            <pc:sldMk cId="287150714" sldId="263"/>
            <ac:spMk id="11" creationId="{081E4A58-353D-44AE-B2FC-2A74E2E400F7}"/>
          </ac:spMkLst>
        </pc:spChg>
        <pc:spChg chg="add del">
          <ac:chgData name="nadia mcbeam" userId="8df482524fc61ba4" providerId="LiveId" clId="{504F469A-E50E-4B09-AEA7-630A78073A48}" dt="2026-06-18T21:17:07.045" v="1252" actId="26606"/>
          <ac:spMkLst>
            <pc:docMk/>
            <pc:sldMk cId="287150714" sldId="263"/>
            <ac:spMk id="19" creationId="{B50AB553-2A96-4A92-96F2-93548E096954}"/>
          </ac:spMkLst>
        </pc:spChg>
        <pc:spChg chg="add del">
          <ac:chgData name="nadia mcbeam" userId="8df482524fc61ba4" providerId="LiveId" clId="{504F469A-E50E-4B09-AEA7-630A78073A48}" dt="2026-06-18T21:17:18.321" v="1254" actId="26606"/>
          <ac:spMkLst>
            <pc:docMk/>
            <pc:sldMk cId="287150714" sldId="263"/>
            <ac:spMk id="21" creationId="{907EF6B7-1338-4443-8C46-6A318D952DFD}"/>
          </ac:spMkLst>
        </pc:spChg>
        <pc:spChg chg="add del">
          <ac:chgData name="nadia mcbeam" userId="8df482524fc61ba4" providerId="LiveId" clId="{504F469A-E50E-4B09-AEA7-630A78073A48}" dt="2026-06-18T21:17:18.321" v="1254" actId="26606"/>
          <ac:spMkLst>
            <pc:docMk/>
            <pc:sldMk cId="287150714" sldId="263"/>
            <ac:spMk id="22" creationId="{DAAE4CDD-124C-4DCF-9584-B6033B545DD5}"/>
          </ac:spMkLst>
        </pc:spChg>
        <pc:spChg chg="add del">
          <ac:chgData name="nadia mcbeam" userId="8df482524fc61ba4" providerId="LiveId" clId="{504F469A-E50E-4B09-AEA7-630A78073A48}" dt="2026-06-18T21:17:18.321" v="1254" actId="26606"/>
          <ac:spMkLst>
            <pc:docMk/>
            <pc:sldMk cId="287150714" sldId="263"/>
            <ac:spMk id="23" creationId="{081E4A58-353D-44AE-B2FC-2A74E2E400F7}"/>
          </ac:spMkLst>
        </pc:spChg>
        <pc:spChg chg="add del">
          <ac:chgData name="nadia mcbeam" userId="8df482524fc61ba4" providerId="LiveId" clId="{504F469A-E50E-4B09-AEA7-630A78073A48}" dt="2026-06-18T21:17:18.321" v="1254" actId="26606"/>
          <ac:spMkLst>
            <pc:docMk/>
            <pc:sldMk cId="287150714" sldId="263"/>
            <ac:spMk id="24" creationId="{ADF9B098-0014-A71C-7E72-58F32AF8DE52}"/>
          </ac:spMkLst>
        </pc:spChg>
        <pc:spChg chg="add mod">
          <ac:chgData name="nadia mcbeam" userId="8df482524fc61ba4" providerId="LiveId" clId="{504F469A-E50E-4B09-AEA7-630A78073A48}" dt="2026-06-18T21:35:14" v="1275" actId="27636"/>
          <ac:spMkLst>
            <pc:docMk/>
            <pc:sldMk cId="287150714" sldId="263"/>
            <ac:spMk id="27" creationId="{ADF9B098-0014-A71C-7E72-58F32AF8DE52}"/>
          </ac:spMkLst>
        </pc:spChg>
        <pc:spChg chg="add">
          <ac:chgData name="nadia mcbeam" userId="8df482524fc61ba4" providerId="LiveId" clId="{504F469A-E50E-4B09-AEA7-630A78073A48}" dt="2026-06-18T21:20:31.465" v="1267" actId="26606"/>
          <ac:spMkLst>
            <pc:docMk/>
            <pc:sldMk cId="287150714" sldId="263"/>
            <ac:spMk id="37" creationId="{640E93D9-F13F-4097-A159-E0A6CEBA8F3B}"/>
          </ac:spMkLst>
        </pc:spChg>
        <pc:spChg chg="add">
          <ac:chgData name="nadia mcbeam" userId="8df482524fc61ba4" providerId="LiveId" clId="{504F469A-E50E-4B09-AEA7-630A78073A48}" dt="2026-06-18T21:20:31.465" v="1267" actId="26606"/>
          <ac:spMkLst>
            <pc:docMk/>
            <pc:sldMk cId="287150714" sldId="263"/>
            <ac:spMk id="39" creationId="{BA3D150B-ADB5-401D-8304-C7845A109595}"/>
          </ac:spMkLst>
        </pc:spChg>
        <pc:spChg chg="add">
          <ac:chgData name="nadia mcbeam" userId="8df482524fc61ba4" providerId="LiveId" clId="{504F469A-E50E-4B09-AEA7-630A78073A48}" dt="2026-06-18T21:20:31.465" v="1267" actId="26606"/>
          <ac:spMkLst>
            <pc:docMk/>
            <pc:sldMk cId="287150714" sldId="263"/>
            <ac:spMk id="41" creationId="{ACD3AB31-A71C-4414-BA05-CF667CBA34D2}"/>
          </ac:spMkLst>
        </pc:spChg>
        <pc:grpChg chg="add del">
          <ac:chgData name="nadia mcbeam" userId="8df482524fc61ba4" providerId="LiveId" clId="{504F469A-E50E-4B09-AEA7-630A78073A48}" dt="2026-06-18T21:16:52.588" v="1250" actId="26606"/>
          <ac:grpSpMkLst>
            <pc:docMk/>
            <pc:sldMk cId="287150714" sldId="263"/>
            <ac:grpSpMk id="12" creationId="{0474DF76-993E-44DE-AFB0-C416182ACECF}"/>
          </ac:grpSpMkLst>
        </pc:grpChg>
        <pc:graphicFrameChg chg="add del">
          <ac:chgData name="nadia mcbeam" userId="8df482524fc61ba4" providerId="LiveId" clId="{504F469A-E50E-4B09-AEA7-630A78073A48}" dt="2026-06-18T21:17:07.045" v="1252" actId="26606"/>
          <ac:graphicFrameMkLst>
            <pc:docMk/>
            <pc:sldMk cId="287150714" sldId="263"/>
            <ac:graphicFrameMk id="5" creationId="{89D341FF-A848-0B08-BCA7-608E511E2440}"/>
          </ac:graphicFrameMkLst>
        </pc:graphicFrameChg>
        <pc:picChg chg="add del">
          <ac:chgData name="nadia mcbeam" userId="8df482524fc61ba4" providerId="LiveId" clId="{504F469A-E50E-4B09-AEA7-630A78073A48}" dt="2026-06-18T21:17:07.045" v="1252" actId="26606"/>
          <ac:picMkLst>
            <pc:docMk/>
            <pc:sldMk cId="287150714" sldId="263"/>
            <ac:picMk id="6" creationId="{B412B8F5-479D-0CCD-23C0-F560B13EC29C}"/>
          </ac:picMkLst>
        </pc:picChg>
        <pc:picChg chg="add mod ord">
          <ac:chgData name="nadia mcbeam" userId="8df482524fc61ba4" providerId="LiveId" clId="{504F469A-E50E-4B09-AEA7-630A78073A48}" dt="2026-06-18T21:20:31.465" v="1267" actId="26606"/>
          <ac:picMkLst>
            <pc:docMk/>
            <pc:sldMk cId="287150714" sldId="263"/>
            <ac:picMk id="26" creationId="{151D8820-F67C-8DA7-0C86-55FE4B393305}"/>
          </ac:picMkLst>
        </pc:picChg>
        <pc:cxnChg chg="add del">
          <ac:chgData name="nadia mcbeam" userId="8df482524fc61ba4" providerId="LiveId" clId="{504F469A-E50E-4B09-AEA7-630A78073A48}" dt="2026-06-18T21:16:52.588" v="1250" actId="26606"/>
          <ac:cxnSpMkLst>
            <pc:docMk/>
            <pc:sldMk cId="287150714" sldId="263"/>
            <ac:cxnSpMk id="17" creationId="{C49DA8F6-BCC1-4447-B54C-57856834B94B}"/>
          </ac:cxnSpMkLst>
        </pc:cxnChg>
        <pc:cxnChg chg="add del">
          <ac:chgData name="nadia mcbeam" userId="8df482524fc61ba4" providerId="LiveId" clId="{504F469A-E50E-4B09-AEA7-630A78073A48}" dt="2026-06-18T21:20:31.465" v="1267" actId="26606"/>
          <ac:cxnSpMkLst>
            <pc:docMk/>
            <pc:sldMk cId="287150714" sldId="263"/>
            <ac:cxnSpMk id="32" creationId="{1503BFE4-729B-D9D0-C17B-501E6AF1127A}"/>
          </ac:cxnSpMkLst>
        </pc:cxnChg>
      </pc:sldChg>
      <pc:sldChg chg="addSp delSp modSp new mod setBg">
        <pc:chgData name="nadia mcbeam" userId="8df482524fc61ba4" providerId="LiveId" clId="{504F469A-E50E-4B09-AEA7-630A78073A48}" dt="2026-06-18T21:51:15.681" v="1282" actId="26606"/>
        <pc:sldMkLst>
          <pc:docMk/>
          <pc:sldMk cId="345340161" sldId="264"/>
        </pc:sldMkLst>
        <pc:spChg chg="mod">
          <ac:chgData name="nadia mcbeam" userId="8df482524fc61ba4" providerId="LiveId" clId="{504F469A-E50E-4B09-AEA7-630A78073A48}" dt="2026-06-18T21:51:15.681" v="1282" actId="26606"/>
          <ac:spMkLst>
            <pc:docMk/>
            <pc:sldMk cId="345340161" sldId="264"/>
            <ac:spMk id="2" creationId="{97435864-AEFF-4960-2567-43E999FCBF14}"/>
          </ac:spMkLst>
        </pc:spChg>
        <pc:spChg chg="add del mod">
          <ac:chgData name="nadia mcbeam" userId="8df482524fc61ba4" providerId="LiveId" clId="{504F469A-E50E-4B09-AEA7-630A78073A48}" dt="2026-06-18T21:51:15.681" v="1282" actId="26606"/>
          <ac:spMkLst>
            <pc:docMk/>
            <pc:sldMk cId="345340161" sldId="264"/>
            <ac:spMk id="3" creationId="{1ED2CBFD-F361-985E-7697-B0589773630C}"/>
          </ac:spMkLst>
        </pc:spChg>
        <pc:spChg chg="add del">
          <ac:chgData name="nadia mcbeam" userId="8df482524fc61ba4" providerId="LiveId" clId="{504F469A-E50E-4B09-AEA7-630A78073A48}" dt="2026-06-18T21:50:06.678" v="1277" actId="26606"/>
          <ac:spMkLst>
            <pc:docMk/>
            <pc:sldMk cId="345340161" sldId="264"/>
            <ac:spMk id="9" creationId="{BACC6370-2D7E-4714-9D71-7542949D7D5D}"/>
          </ac:spMkLst>
        </pc:spChg>
        <pc:spChg chg="add del">
          <ac:chgData name="nadia mcbeam" userId="8df482524fc61ba4" providerId="LiveId" clId="{504F469A-E50E-4B09-AEA7-630A78073A48}" dt="2026-06-18T21:51:10.147" v="1279" actId="26606"/>
          <ac:spMkLst>
            <pc:docMk/>
            <pc:sldMk cId="345340161" sldId="264"/>
            <ac:spMk id="10" creationId="{640E93D9-F13F-4097-A159-E0A6CEBA8F3B}"/>
          </ac:spMkLst>
        </pc:spChg>
        <pc:spChg chg="add del">
          <ac:chgData name="nadia mcbeam" userId="8df482524fc61ba4" providerId="LiveId" clId="{504F469A-E50E-4B09-AEA7-630A78073A48}" dt="2026-06-18T21:50:06.678" v="1277" actId="26606"/>
          <ac:spMkLst>
            <pc:docMk/>
            <pc:sldMk cId="345340161" sldId="264"/>
            <ac:spMk id="11" creationId="{F68B3F68-107C-434F-AA38-110D5EA91B85}"/>
          </ac:spMkLst>
        </pc:spChg>
        <pc:spChg chg="add del">
          <ac:chgData name="nadia mcbeam" userId="8df482524fc61ba4" providerId="LiveId" clId="{504F469A-E50E-4B09-AEA7-630A78073A48}" dt="2026-06-18T21:51:10.147" v="1279" actId="26606"/>
          <ac:spMkLst>
            <pc:docMk/>
            <pc:sldMk cId="345340161" sldId="264"/>
            <ac:spMk id="12" creationId="{BA3D150B-ADB5-401D-8304-C7845A109595}"/>
          </ac:spMkLst>
        </pc:spChg>
        <pc:spChg chg="add del">
          <ac:chgData name="nadia mcbeam" userId="8df482524fc61ba4" providerId="LiveId" clId="{504F469A-E50E-4B09-AEA7-630A78073A48}" dt="2026-06-18T21:50:06.678" v="1277" actId="26606"/>
          <ac:spMkLst>
            <pc:docMk/>
            <pc:sldMk cId="345340161" sldId="264"/>
            <ac:spMk id="13" creationId="{AAD0DBB9-1A4B-4391-81D4-CB19F9AB918A}"/>
          </ac:spMkLst>
        </pc:spChg>
        <pc:spChg chg="add del">
          <ac:chgData name="nadia mcbeam" userId="8df482524fc61ba4" providerId="LiveId" clId="{504F469A-E50E-4B09-AEA7-630A78073A48}" dt="2026-06-18T21:51:10.147" v="1279" actId="26606"/>
          <ac:spMkLst>
            <pc:docMk/>
            <pc:sldMk cId="345340161" sldId="264"/>
            <ac:spMk id="14" creationId="{ACD3AB31-A71C-4414-BA05-CF667CBA34D2}"/>
          </ac:spMkLst>
        </pc:spChg>
        <pc:spChg chg="add del">
          <ac:chgData name="nadia mcbeam" userId="8df482524fc61ba4" providerId="LiveId" clId="{504F469A-E50E-4B09-AEA7-630A78073A48}" dt="2026-06-18T21:50:06.678" v="1277" actId="26606"/>
          <ac:spMkLst>
            <pc:docMk/>
            <pc:sldMk cId="345340161" sldId="264"/>
            <ac:spMk id="15" creationId="{063BBA22-50EA-4C4D-BE05-F1CE4E63AA56}"/>
          </ac:spMkLst>
        </pc:spChg>
        <pc:spChg chg="add del">
          <ac:chgData name="nadia mcbeam" userId="8df482524fc61ba4" providerId="LiveId" clId="{504F469A-E50E-4B09-AEA7-630A78073A48}" dt="2026-06-18T21:51:15.630" v="1281" actId="26606"/>
          <ac:spMkLst>
            <pc:docMk/>
            <pc:sldMk cId="345340161" sldId="264"/>
            <ac:spMk id="19" creationId="{E51BA4DF-2BD4-4EC2-B1DB-B27C8AC71864}"/>
          </ac:spMkLst>
        </pc:spChg>
        <pc:spChg chg="add">
          <ac:chgData name="nadia mcbeam" userId="8df482524fc61ba4" providerId="LiveId" clId="{504F469A-E50E-4B09-AEA7-630A78073A48}" dt="2026-06-18T21:51:15.681" v="1282" actId="26606"/>
          <ac:spMkLst>
            <pc:docMk/>
            <pc:sldMk cId="345340161" sldId="264"/>
            <ac:spMk id="23" creationId="{640E93D9-F13F-4097-A159-E0A6CEBA8F3B}"/>
          </ac:spMkLst>
        </pc:spChg>
        <pc:spChg chg="add">
          <ac:chgData name="nadia mcbeam" userId="8df482524fc61ba4" providerId="LiveId" clId="{504F469A-E50E-4B09-AEA7-630A78073A48}" dt="2026-06-18T21:51:15.681" v="1282" actId="26606"/>
          <ac:spMkLst>
            <pc:docMk/>
            <pc:sldMk cId="345340161" sldId="264"/>
            <ac:spMk id="25" creationId="{BA3D150B-ADB5-401D-8304-C7845A109595}"/>
          </ac:spMkLst>
        </pc:spChg>
        <pc:spChg chg="add">
          <ac:chgData name="nadia mcbeam" userId="8df482524fc61ba4" providerId="LiveId" clId="{504F469A-E50E-4B09-AEA7-630A78073A48}" dt="2026-06-18T21:51:15.681" v="1282" actId="26606"/>
          <ac:spMkLst>
            <pc:docMk/>
            <pc:sldMk cId="345340161" sldId="264"/>
            <ac:spMk id="26" creationId="{ACD3AB31-A71C-4414-BA05-CF667CBA34D2}"/>
          </ac:spMkLst>
        </pc:spChg>
        <pc:graphicFrameChg chg="add del">
          <ac:chgData name="nadia mcbeam" userId="8df482524fc61ba4" providerId="LiveId" clId="{504F469A-E50E-4B09-AEA7-630A78073A48}" dt="2026-06-18T21:50:06.678" v="1277" actId="26606"/>
          <ac:graphicFrameMkLst>
            <pc:docMk/>
            <pc:sldMk cId="345340161" sldId="264"/>
            <ac:graphicFrameMk id="5" creationId="{B693043C-2099-D39B-15D4-5B7FEFCB2CA9}"/>
          </ac:graphicFrameMkLst>
        </pc:graphicFrameChg>
        <pc:graphicFrameChg chg="add del">
          <ac:chgData name="nadia mcbeam" userId="8df482524fc61ba4" providerId="LiveId" clId="{504F469A-E50E-4B09-AEA7-630A78073A48}" dt="2026-06-18T21:51:10.147" v="1279" actId="26606"/>
          <ac:graphicFrameMkLst>
            <pc:docMk/>
            <pc:sldMk cId="345340161" sldId="264"/>
            <ac:graphicFrameMk id="17" creationId="{A9536227-CBCA-A62F-F971-D5C52C57B89A}"/>
          </ac:graphicFrameMkLst>
        </pc:graphicFrameChg>
        <pc:graphicFrameChg chg="add del">
          <ac:chgData name="nadia mcbeam" userId="8df482524fc61ba4" providerId="LiveId" clId="{504F469A-E50E-4B09-AEA7-630A78073A48}" dt="2026-06-18T21:51:15.630" v="1281" actId="26606"/>
          <ac:graphicFrameMkLst>
            <pc:docMk/>
            <pc:sldMk cId="345340161" sldId="264"/>
            <ac:graphicFrameMk id="21" creationId="{E2842481-8085-434B-A8BA-32C697198E59}"/>
          </ac:graphicFrameMkLst>
        </pc:graphicFrameChg>
        <pc:graphicFrameChg chg="add">
          <ac:chgData name="nadia mcbeam" userId="8df482524fc61ba4" providerId="LiveId" clId="{504F469A-E50E-4B09-AEA7-630A78073A48}" dt="2026-06-18T21:51:15.681" v="1282" actId="26606"/>
          <ac:graphicFrameMkLst>
            <pc:docMk/>
            <pc:sldMk cId="345340161" sldId="264"/>
            <ac:graphicFrameMk id="27" creationId="{A9536227-CBCA-A62F-F971-D5C52C57B89A}"/>
          </ac:graphicFrameMkLst>
        </pc:graphicFrameChg>
        <pc:picChg chg="add del">
          <ac:chgData name="nadia mcbeam" userId="8df482524fc61ba4" providerId="LiveId" clId="{504F469A-E50E-4B09-AEA7-630A78073A48}" dt="2026-06-18T21:51:10.147" v="1279" actId="26606"/>
          <ac:picMkLst>
            <pc:docMk/>
            <pc:sldMk cId="345340161" sldId="264"/>
            <ac:picMk id="6" creationId="{C0047CF7-D9A8-729C-7007-90531A820FFA}"/>
          </ac:picMkLst>
        </pc:picChg>
        <pc:picChg chg="add del">
          <ac:chgData name="nadia mcbeam" userId="8df482524fc61ba4" providerId="LiveId" clId="{504F469A-E50E-4B09-AEA7-630A78073A48}" dt="2026-06-18T21:51:15.630" v="1281" actId="26606"/>
          <ac:picMkLst>
            <pc:docMk/>
            <pc:sldMk cId="345340161" sldId="264"/>
            <ac:picMk id="20" creationId="{5603D237-B5F9-BEFE-5372-7ECBF9B1EB58}"/>
          </ac:picMkLst>
        </pc:picChg>
        <pc:picChg chg="add">
          <ac:chgData name="nadia mcbeam" userId="8df482524fc61ba4" providerId="LiveId" clId="{504F469A-E50E-4B09-AEA7-630A78073A48}" dt="2026-06-18T21:51:15.681" v="1282" actId="26606"/>
          <ac:picMkLst>
            <pc:docMk/>
            <pc:sldMk cId="345340161" sldId="264"/>
            <ac:picMk id="24" creationId="{C0047CF7-D9A8-729C-7007-90531A820FFA}"/>
          </ac:picMkLst>
        </pc:picChg>
      </pc:sldChg>
      <pc:sldChg chg="addSp delSp modSp new mod setBg">
        <pc:chgData name="nadia mcbeam" userId="8df482524fc61ba4" providerId="LiveId" clId="{504F469A-E50E-4B09-AEA7-630A78073A48}" dt="2026-06-18T22:24:46.108" v="1336" actId="26606"/>
        <pc:sldMkLst>
          <pc:docMk/>
          <pc:sldMk cId="4038855129" sldId="265"/>
        </pc:sldMkLst>
        <pc:spChg chg="mod">
          <ac:chgData name="nadia mcbeam" userId="8df482524fc61ba4" providerId="LiveId" clId="{504F469A-E50E-4B09-AEA7-630A78073A48}" dt="2026-06-18T21:54:22.348" v="1287" actId="26606"/>
          <ac:spMkLst>
            <pc:docMk/>
            <pc:sldMk cId="4038855129" sldId="265"/>
            <ac:spMk id="2" creationId="{954BB42D-9D57-F002-F943-C9CF0C0133E4}"/>
          </ac:spMkLst>
        </pc:spChg>
        <pc:spChg chg="add del mod">
          <ac:chgData name="nadia mcbeam" userId="8df482524fc61ba4" providerId="LiveId" clId="{504F469A-E50E-4B09-AEA7-630A78073A48}" dt="2026-06-18T21:54:22.348" v="1287" actId="26606"/>
          <ac:spMkLst>
            <pc:docMk/>
            <pc:sldMk cId="4038855129" sldId="265"/>
            <ac:spMk id="3" creationId="{3A8270FC-7EC0-C59C-881C-7876AA968400}"/>
          </ac:spMkLst>
        </pc:spChg>
        <pc:spChg chg="add del">
          <ac:chgData name="nadia mcbeam" userId="8df482524fc61ba4" providerId="LiveId" clId="{504F469A-E50E-4B09-AEA7-630A78073A48}" dt="2026-06-18T21:54:10.281" v="1284" actId="26606"/>
          <ac:spMkLst>
            <pc:docMk/>
            <pc:sldMk cId="4038855129" sldId="265"/>
            <ac:spMk id="10" creationId="{B50AB553-2A96-4A92-96F2-93548E096954}"/>
          </ac:spMkLst>
        </pc:spChg>
        <pc:spChg chg="add del">
          <ac:chgData name="nadia mcbeam" userId="8df482524fc61ba4" providerId="LiveId" clId="{504F469A-E50E-4B09-AEA7-630A78073A48}" dt="2026-06-18T22:24:46.108" v="1336" actId="26606"/>
          <ac:spMkLst>
            <pc:docMk/>
            <pc:sldMk cId="4038855129" sldId="265"/>
            <ac:spMk id="15" creationId="{B50AB553-2A96-4A92-96F2-93548E096954}"/>
          </ac:spMkLst>
        </pc:spChg>
        <pc:spChg chg="add">
          <ac:chgData name="nadia mcbeam" userId="8df482524fc61ba4" providerId="LiveId" clId="{504F469A-E50E-4B09-AEA7-630A78073A48}" dt="2026-06-18T22:24:46.108" v="1336" actId="26606"/>
          <ac:spMkLst>
            <pc:docMk/>
            <pc:sldMk cId="4038855129" sldId="265"/>
            <ac:spMk id="21" creationId="{B50AB553-2A96-4A92-96F2-93548E096954}"/>
          </ac:spMkLst>
        </pc:spChg>
        <pc:graphicFrameChg chg="add del">
          <ac:chgData name="nadia mcbeam" userId="8df482524fc61ba4" providerId="LiveId" clId="{504F469A-E50E-4B09-AEA7-630A78073A48}" dt="2026-06-18T21:54:10.281" v="1284" actId="26606"/>
          <ac:graphicFrameMkLst>
            <pc:docMk/>
            <pc:sldMk cId="4038855129" sldId="265"/>
            <ac:graphicFrameMk id="5" creationId="{0BA91FC6-7B99-5BAA-313B-A870E91CFF9D}"/>
          </ac:graphicFrameMkLst>
        </pc:graphicFrameChg>
        <pc:graphicFrameChg chg="add del">
          <ac:chgData name="nadia mcbeam" userId="8df482524fc61ba4" providerId="LiveId" clId="{504F469A-E50E-4B09-AEA7-630A78073A48}" dt="2026-06-18T21:54:22.309" v="1286" actId="26606"/>
          <ac:graphicFrameMkLst>
            <pc:docMk/>
            <pc:sldMk cId="4038855129" sldId="265"/>
            <ac:graphicFrameMk id="12" creationId="{F3B81C88-4A49-73D4-1E8C-797DCCBA8398}"/>
          </ac:graphicFrameMkLst>
        </pc:graphicFrameChg>
        <pc:graphicFrameChg chg="add mod modGraphic">
          <ac:chgData name="nadia mcbeam" userId="8df482524fc61ba4" providerId="LiveId" clId="{504F469A-E50E-4B09-AEA7-630A78073A48}" dt="2026-06-18T22:24:46.108" v="1336" actId="26606"/>
          <ac:graphicFrameMkLst>
            <pc:docMk/>
            <pc:sldMk cId="4038855129" sldId="265"/>
            <ac:graphicFrameMk id="16" creationId="{0BA91FC6-7B99-5BAA-313B-A870E91CFF9D}"/>
          </ac:graphicFrameMkLst>
        </pc:graphicFrameChg>
        <pc:picChg chg="add del">
          <ac:chgData name="nadia mcbeam" userId="8df482524fc61ba4" providerId="LiveId" clId="{504F469A-E50E-4B09-AEA7-630A78073A48}" dt="2026-06-18T21:54:10.281" v="1284" actId="26606"/>
          <ac:picMkLst>
            <pc:docMk/>
            <pc:sldMk cId="4038855129" sldId="265"/>
            <ac:picMk id="6" creationId="{C49DB81A-6836-0056-729F-C49121285122}"/>
          </ac:picMkLst>
        </pc:picChg>
        <pc:picChg chg="add mod">
          <ac:chgData name="nadia mcbeam" userId="8df482524fc61ba4" providerId="LiveId" clId="{504F469A-E50E-4B09-AEA7-630A78073A48}" dt="2026-06-18T22:24:46.108" v="1336" actId="26606"/>
          <ac:picMkLst>
            <pc:docMk/>
            <pc:sldMk cId="4038855129" sldId="265"/>
            <ac:picMk id="14" creationId="{C49DB81A-6836-0056-729F-C49121285122}"/>
          </ac:picMkLst>
        </pc:picChg>
      </pc:sldChg>
      <pc:sldChg chg="addSp delSp modSp new mod setBg">
        <pc:chgData name="nadia mcbeam" userId="8df482524fc61ba4" providerId="LiveId" clId="{504F469A-E50E-4B09-AEA7-630A78073A48}" dt="2026-06-18T22:30:35.946" v="1342" actId="26606"/>
        <pc:sldMkLst>
          <pc:docMk/>
          <pc:sldMk cId="1050915551" sldId="266"/>
        </pc:sldMkLst>
        <pc:spChg chg="mod">
          <ac:chgData name="nadia mcbeam" userId="8df482524fc61ba4" providerId="LiveId" clId="{504F469A-E50E-4B09-AEA7-630A78073A48}" dt="2026-06-18T21:54:49.821" v="1292" actId="26606"/>
          <ac:spMkLst>
            <pc:docMk/>
            <pc:sldMk cId="1050915551" sldId="266"/>
            <ac:spMk id="2" creationId="{7D08736E-0EA8-C53A-AFF5-EA18CE0906BF}"/>
          </ac:spMkLst>
        </pc:spChg>
        <pc:spChg chg="del mod">
          <ac:chgData name="nadia mcbeam" userId="8df482524fc61ba4" providerId="LiveId" clId="{504F469A-E50E-4B09-AEA7-630A78073A48}" dt="2026-06-18T21:54:49.821" v="1292" actId="26606"/>
          <ac:spMkLst>
            <pc:docMk/>
            <pc:sldMk cId="1050915551" sldId="266"/>
            <ac:spMk id="3" creationId="{D123B50F-D5A2-CD05-6B20-17D59BC0C3DA}"/>
          </ac:spMkLst>
        </pc:spChg>
        <pc:spChg chg="add del">
          <ac:chgData name="nadia mcbeam" userId="8df482524fc61ba4" providerId="LiveId" clId="{504F469A-E50E-4B09-AEA7-630A78073A48}" dt="2026-06-18T21:54:44.786" v="1289" actId="26606"/>
          <ac:spMkLst>
            <pc:docMk/>
            <pc:sldMk cId="1050915551" sldId="266"/>
            <ac:spMk id="8" creationId="{A2679492-7988-4050-9056-542444452411}"/>
          </ac:spMkLst>
        </pc:spChg>
        <pc:spChg chg="add del">
          <ac:chgData name="nadia mcbeam" userId="8df482524fc61ba4" providerId="LiveId" clId="{504F469A-E50E-4B09-AEA7-630A78073A48}" dt="2026-06-18T21:54:44.786" v="1289" actId="26606"/>
          <ac:spMkLst>
            <pc:docMk/>
            <pc:sldMk cId="1050915551" sldId="266"/>
            <ac:spMk id="10" creationId="{B091B163-7D61-4891-ABCF-5C13D9C418D0}"/>
          </ac:spMkLst>
        </pc:spChg>
        <pc:spChg chg="add del">
          <ac:chgData name="nadia mcbeam" userId="8df482524fc61ba4" providerId="LiveId" clId="{504F469A-E50E-4B09-AEA7-630A78073A48}" dt="2026-06-18T21:54:49.782" v="1291" actId="26606"/>
          <ac:spMkLst>
            <pc:docMk/>
            <pc:sldMk cId="1050915551" sldId="266"/>
            <ac:spMk id="19" creationId="{907EF6B7-1338-4443-8C46-6A318D952DFD}"/>
          </ac:spMkLst>
        </pc:spChg>
        <pc:spChg chg="add del">
          <ac:chgData name="nadia mcbeam" userId="8df482524fc61ba4" providerId="LiveId" clId="{504F469A-E50E-4B09-AEA7-630A78073A48}" dt="2026-06-18T21:54:49.782" v="1291" actId="26606"/>
          <ac:spMkLst>
            <pc:docMk/>
            <pc:sldMk cId="1050915551" sldId="266"/>
            <ac:spMk id="20" creationId="{DAAE4CDD-124C-4DCF-9584-B6033B545DD5}"/>
          </ac:spMkLst>
        </pc:spChg>
        <pc:spChg chg="add del">
          <ac:chgData name="nadia mcbeam" userId="8df482524fc61ba4" providerId="LiveId" clId="{504F469A-E50E-4B09-AEA7-630A78073A48}" dt="2026-06-18T21:54:49.782" v="1291" actId="26606"/>
          <ac:spMkLst>
            <pc:docMk/>
            <pc:sldMk cId="1050915551" sldId="266"/>
            <ac:spMk id="21" creationId="{081E4A58-353D-44AE-B2FC-2A74E2E400F7}"/>
          </ac:spMkLst>
        </pc:spChg>
        <pc:spChg chg="add del">
          <ac:chgData name="nadia mcbeam" userId="8df482524fc61ba4" providerId="LiveId" clId="{504F469A-E50E-4B09-AEA7-630A78073A48}" dt="2026-06-18T22:29:02.124" v="1337" actId="26606"/>
          <ac:spMkLst>
            <pc:docMk/>
            <pc:sldMk cId="1050915551" sldId="266"/>
            <ac:spMk id="23" creationId="{B50AB553-2A96-4A92-96F2-93548E096954}"/>
          </ac:spMkLst>
        </pc:spChg>
        <pc:spChg chg="add">
          <ac:chgData name="nadia mcbeam" userId="8df482524fc61ba4" providerId="LiveId" clId="{504F469A-E50E-4B09-AEA7-630A78073A48}" dt="2026-06-18T22:29:02.124" v="1337" actId="26606"/>
          <ac:spMkLst>
            <pc:docMk/>
            <pc:sldMk cId="1050915551" sldId="266"/>
            <ac:spMk id="28" creationId="{B50AB553-2A96-4A92-96F2-93548E096954}"/>
          </ac:spMkLst>
        </pc:spChg>
        <pc:grpChg chg="add del">
          <ac:chgData name="nadia mcbeam" userId="8df482524fc61ba4" providerId="LiveId" clId="{504F469A-E50E-4B09-AEA7-630A78073A48}" dt="2026-06-18T21:54:44.786" v="1289" actId="26606"/>
          <ac:grpSpMkLst>
            <pc:docMk/>
            <pc:sldMk cId="1050915551" sldId="266"/>
            <ac:grpSpMk id="12" creationId="{0474DF76-993E-44DE-AFB0-C416182ACECF}"/>
          </ac:grpSpMkLst>
        </pc:grpChg>
        <pc:graphicFrameChg chg="add mod modGraphic">
          <ac:chgData name="nadia mcbeam" userId="8df482524fc61ba4" providerId="LiveId" clId="{504F469A-E50E-4B09-AEA7-630A78073A48}" dt="2026-06-18T22:30:35.946" v="1342" actId="26606"/>
          <ac:graphicFrameMkLst>
            <pc:docMk/>
            <pc:sldMk cId="1050915551" sldId="266"/>
            <ac:graphicFrameMk id="5" creationId="{B353062A-A57A-A80B-DFC9-3968418613FA}"/>
          </ac:graphicFrameMkLst>
        </pc:graphicFrameChg>
        <pc:picChg chg="add mod">
          <ac:chgData name="nadia mcbeam" userId="8df482524fc61ba4" providerId="LiveId" clId="{504F469A-E50E-4B09-AEA7-630A78073A48}" dt="2026-06-18T22:29:02.124" v="1337" actId="26606"/>
          <ac:picMkLst>
            <pc:docMk/>
            <pc:sldMk cId="1050915551" sldId="266"/>
            <ac:picMk id="6" creationId="{B0A766BA-93F2-1C64-61B6-DB1000EA7D69}"/>
          </ac:picMkLst>
        </pc:picChg>
        <pc:cxnChg chg="add del">
          <ac:chgData name="nadia mcbeam" userId="8df482524fc61ba4" providerId="LiveId" clId="{504F469A-E50E-4B09-AEA7-630A78073A48}" dt="2026-06-18T21:54:44.786" v="1289" actId="26606"/>
          <ac:cxnSpMkLst>
            <pc:docMk/>
            <pc:sldMk cId="1050915551" sldId="266"/>
            <ac:cxnSpMk id="17" creationId="{C49DA8F6-BCC1-4447-B54C-57856834B94B}"/>
          </ac:cxnSpMkLst>
        </pc:cxnChg>
      </pc:sldChg>
      <pc:sldChg chg="addSp delSp modSp new mod setBg">
        <pc:chgData name="nadia mcbeam" userId="8df482524fc61ba4" providerId="LiveId" clId="{504F469A-E50E-4B09-AEA7-630A78073A48}" dt="2026-06-18T21:57:08.787" v="1297" actId="26606"/>
        <pc:sldMkLst>
          <pc:docMk/>
          <pc:sldMk cId="2866043433" sldId="267"/>
        </pc:sldMkLst>
        <pc:spChg chg="mod">
          <ac:chgData name="nadia mcbeam" userId="8df482524fc61ba4" providerId="LiveId" clId="{504F469A-E50E-4B09-AEA7-630A78073A48}" dt="2026-06-18T21:57:08.787" v="1297" actId="26606"/>
          <ac:spMkLst>
            <pc:docMk/>
            <pc:sldMk cId="2866043433" sldId="267"/>
            <ac:spMk id="2" creationId="{3158F43E-489A-ED82-42A1-F483DF782F0A}"/>
          </ac:spMkLst>
        </pc:spChg>
        <pc:spChg chg="add del mod">
          <ac:chgData name="nadia mcbeam" userId="8df482524fc61ba4" providerId="LiveId" clId="{504F469A-E50E-4B09-AEA7-630A78073A48}" dt="2026-06-18T21:57:08.787" v="1297" actId="26606"/>
          <ac:spMkLst>
            <pc:docMk/>
            <pc:sldMk cId="2866043433" sldId="267"/>
            <ac:spMk id="3" creationId="{802C680A-8498-8D3F-D35D-FE75C0E081CC}"/>
          </ac:spMkLst>
        </pc:spChg>
        <pc:spChg chg="add del">
          <ac:chgData name="nadia mcbeam" userId="8df482524fc61ba4" providerId="LiveId" clId="{504F469A-E50E-4B09-AEA7-630A78073A48}" dt="2026-06-18T21:57:05.948" v="1294" actId="26606"/>
          <ac:spMkLst>
            <pc:docMk/>
            <pc:sldMk cId="2866043433" sldId="267"/>
            <ac:spMk id="10" creationId="{4F7EBAE4-9945-4473-9E34-B2C66EA0F03D}"/>
          </ac:spMkLst>
        </pc:spChg>
        <pc:spChg chg="add del">
          <ac:chgData name="nadia mcbeam" userId="8df482524fc61ba4" providerId="LiveId" clId="{504F469A-E50E-4B09-AEA7-630A78073A48}" dt="2026-06-18T21:57:05.948" v="1294" actId="26606"/>
          <ac:spMkLst>
            <pc:docMk/>
            <pc:sldMk cId="2866043433" sldId="267"/>
            <ac:spMk id="12" creationId="{70BEB1E7-2F88-40BC-B73D-42E5B6F80BFC}"/>
          </ac:spMkLst>
        </pc:spChg>
        <pc:spChg chg="add del">
          <ac:chgData name="nadia mcbeam" userId="8df482524fc61ba4" providerId="LiveId" clId="{504F469A-E50E-4B09-AEA7-630A78073A48}" dt="2026-06-18T21:57:05.948" v="1294" actId="26606"/>
          <ac:spMkLst>
            <pc:docMk/>
            <pc:sldMk cId="2866043433" sldId="267"/>
            <ac:spMk id="14" creationId="{A7B99495-F43F-4D80-A44F-2CB4764EB90B}"/>
          </ac:spMkLst>
        </pc:spChg>
        <pc:spChg chg="add del">
          <ac:chgData name="nadia mcbeam" userId="8df482524fc61ba4" providerId="LiveId" clId="{504F469A-E50E-4B09-AEA7-630A78073A48}" dt="2026-06-18T21:57:08.744" v="1296" actId="26606"/>
          <ac:spMkLst>
            <pc:docMk/>
            <pc:sldMk cId="2866043433" sldId="267"/>
            <ac:spMk id="17" creationId="{B50AB553-2A96-4A92-96F2-93548E096954}"/>
          </ac:spMkLst>
        </pc:spChg>
        <pc:spChg chg="add">
          <ac:chgData name="nadia mcbeam" userId="8df482524fc61ba4" providerId="LiveId" clId="{504F469A-E50E-4B09-AEA7-630A78073A48}" dt="2026-06-18T21:57:08.787" v="1297" actId="26606"/>
          <ac:spMkLst>
            <pc:docMk/>
            <pc:sldMk cId="2866043433" sldId="267"/>
            <ac:spMk id="20" creationId="{4F7EBAE4-9945-4473-9E34-B2C66EA0F03D}"/>
          </ac:spMkLst>
        </pc:spChg>
        <pc:spChg chg="add">
          <ac:chgData name="nadia mcbeam" userId="8df482524fc61ba4" providerId="LiveId" clId="{504F469A-E50E-4B09-AEA7-630A78073A48}" dt="2026-06-18T21:57:08.787" v="1297" actId="26606"/>
          <ac:spMkLst>
            <pc:docMk/>
            <pc:sldMk cId="2866043433" sldId="267"/>
            <ac:spMk id="22" creationId="{70BEB1E7-2F88-40BC-B73D-42E5B6F80BFC}"/>
          </ac:spMkLst>
        </pc:spChg>
        <pc:spChg chg="add">
          <ac:chgData name="nadia mcbeam" userId="8df482524fc61ba4" providerId="LiveId" clId="{504F469A-E50E-4B09-AEA7-630A78073A48}" dt="2026-06-18T21:57:08.787" v="1297" actId="26606"/>
          <ac:spMkLst>
            <pc:docMk/>
            <pc:sldMk cId="2866043433" sldId="267"/>
            <ac:spMk id="23" creationId="{A7B99495-F43F-4D80-A44F-2CB4764EB90B}"/>
          </ac:spMkLst>
        </pc:spChg>
        <pc:graphicFrameChg chg="add del">
          <ac:chgData name="nadia mcbeam" userId="8df482524fc61ba4" providerId="LiveId" clId="{504F469A-E50E-4B09-AEA7-630A78073A48}" dt="2026-06-18T21:57:05.948" v="1294" actId="26606"/>
          <ac:graphicFrameMkLst>
            <pc:docMk/>
            <pc:sldMk cId="2866043433" sldId="267"/>
            <ac:graphicFrameMk id="5" creationId="{304FB56D-1BD0-8D49-CAB4-70C84FBCB9D0}"/>
          </ac:graphicFrameMkLst>
        </pc:graphicFrameChg>
        <pc:graphicFrameChg chg="add del">
          <ac:chgData name="nadia mcbeam" userId="8df482524fc61ba4" providerId="LiveId" clId="{504F469A-E50E-4B09-AEA7-630A78073A48}" dt="2026-06-18T21:57:08.744" v="1296" actId="26606"/>
          <ac:graphicFrameMkLst>
            <pc:docMk/>
            <pc:sldMk cId="2866043433" sldId="267"/>
            <ac:graphicFrameMk id="18" creationId="{E48A171E-F112-B354-630B-5212524AC5C4}"/>
          </ac:graphicFrameMkLst>
        </pc:graphicFrameChg>
        <pc:graphicFrameChg chg="add">
          <ac:chgData name="nadia mcbeam" userId="8df482524fc61ba4" providerId="LiveId" clId="{504F469A-E50E-4B09-AEA7-630A78073A48}" dt="2026-06-18T21:57:08.787" v="1297" actId="26606"/>
          <ac:graphicFrameMkLst>
            <pc:docMk/>
            <pc:sldMk cId="2866043433" sldId="267"/>
            <ac:graphicFrameMk id="24" creationId="{304FB56D-1BD0-8D49-CAB4-70C84FBCB9D0}"/>
          </ac:graphicFrameMkLst>
        </pc:graphicFrameChg>
        <pc:picChg chg="add del">
          <ac:chgData name="nadia mcbeam" userId="8df482524fc61ba4" providerId="LiveId" clId="{504F469A-E50E-4B09-AEA7-630A78073A48}" dt="2026-06-18T21:57:05.948" v="1294" actId="26606"/>
          <ac:picMkLst>
            <pc:docMk/>
            <pc:sldMk cId="2866043433" sldId="267"/>
            <ac:picMk id="6" creationId="{D3B5BDAF-9C90-F880-128D-3866A3C32309}"/>
          </ac:picMkLst>
        </pc:picChg>
        <pc:picChg chg="add del">
          <ac:chgData name="nadia mcbeam" userId="8df482524fc61ba4" providerId="LiveId" clId="{504F469A-E50E-4B09-AEA7-630A78073A48}" dt="2026-06-18T21:57:08.744" v="1296" actId="26606"/>
          <ac:picMkLst>
            <pc:docMk/>
            <pc:sldMk cId="2866043433" sldId="267"/>
            <ac:picMk id="16" creationId="{83168D75-4087-8048-53E8-7366FC8433B5}"/>
          </ac:picMkLst>
        </pc:picChg>
        <pc:picChg chg="add">
          <ac:chgData name="nadia mcbeam" userId="8df482524fc61ba4" providerId="LiveId" clId="{504F469A-E50E-4B09-AEA7-630A78073A48}" dt="2026-06-18T21:57:08.787" v="1297" actId="26606"/>
          <ac:picMkLst>
            <pc:docMk/>
            <pc:sldMk cId="2866043433" sldId="267"/>
            <ac:picMk id="21" creationId="{D3B5BDAF-9C90-F880-128D-3866A3C32309}"/>
          </ac:picMkLst>
        </pc:picChg>
      </pc:sldChg>
      <pc:sldChg chg="addSp delSp modSp new mod setBg">
        <pc:chgData name="nadia mcbeam" userId="8df482524fc61ba4" providerId="LiveId" clId="{504F469A-E50E-4B09-AEA7-630A78073A48}" dt="2026-06-19T21:24:39.157" v="1349" actId="26606"/>
        <pc:sldMkLst>
          <pc:docMk/>
          <pc:sldMk cId="834399540" sldId="268"/>
        </pc:sldMkLst>
        <pc:spChg chg="mod">
          <ac:chgData name="nadia mcbeam" userId="8df482524fc61ba4" providerId="LiveId" clId="{504F469A-E50E-4B09-AEA7-630A78073A48}" dt="2026-06-19T21:24:39.157" v="1349" actId="26606"/>
          <ac:spMkLst>
            <pc:docMk/>
            <pc:sldMk cId="834399540" sldId="268"/>
            <ac:spMk id="2" creationId="{85831BC2-667A-C00A-9420-3A0D2C861906}"/>
          </ac:spMkLst>
        </pc:spChg>
        <pc:spChg chg="mod">
          <ac:chgData name="nadia mcbeam" userId="8df482524fc61ba4" providerId="LiveId" clId="{504F469A-E50E-4B09-AEA7-630A78073A48}" dt="2026-06-19T21:24:39.157" v="1349" actId="26606"/>
          <ac:spMkLst>
            <pc:docMk/>
            <pc:sldMk cId="834399540" sldId="268"/>
            <ac:spMk id="3" creationId="{94686220-39F1-8A45-FC20-2B7287C98845}"/>
          </ac:spMkLst>
        </pc:spChg>
        <pc:spChg chg="add del">
          <ac:chgData name="nadia mcbeam" userId="8df482524fc61ba4" providerId="LiveId" clId="{504F469A-E50E-4B09-AEA7-630A78073A48}" dt="2026-06-19T21:24:39.139" v="1348" actId="26606"/>
          <ac:spMkLst>
            <pc:docMk/>
            <pc:sldMk cId="834399540" sldId="268"/>
            <ac:spMk id="8" creationId="{A2679492-7988-4050-9056-542444452411}"/>
          </ac:spMkLst>
        </pc:spChg>
        <pc:spChg chg="add del">
          <ac:chgData name="nadia mcbeam" userId="8df482524fc61ba4" providerId="LiveId" clId="{504F469A-E50E-4B09-AEA7-630A78073A48}" dt="2026-06-19T21:24:39.139" v="1348" actId="26606"/>
          <ac:spMkLst>
            <pc:docMk/>
            <pc:sldMk cId="834399540" sldId="268"/>
            <ac:spMk id="10" creationId="{B091B163-7D61-4891-ABCF-5C13D9C418D0}"/>
          </ac:spMkLst>
        </pc:spChg>
        <pc:spChg chg="add">
          <ac:chgData name="nadia mcbeam" userId="8df482524fc61ba4" providerId="LiveId" clId="{504F469A-E50E-4B09-AEA7-630A78073A48}" dt="2026-06-19T21:24:39.157" v="1349" actId="26606"/>
          <ac:spMkLst>
            <pc:docMk/>
            <pc:sldMk cId="834399540" sldId="268"/>
            <ac:spMk id="19" creationId="{777A147A-9ED8-46B4-8660-1B3C2AA880B5}"/>
          </ac:spMkLst>
        </pc:spChg>
        <pc:spChg chg="add">
          <ac:chgData name="nadia mcbeam" userId="8df482524fc61ba4" providerId="LiveId" clId="{504F469A-E50E-4B09-AEA7-630A78073A48}" dt="2026-06-19T21:24:39.157" v="1349" actId="26606"/>
          <ac:spMkLst>
            <pc:docMk/>
            <pc:sldMk cId="834399540" sldId="268"/>
            <ac:spMk id="20" creationId="{5D6C15A0-C087-4593-8414-2B4EC1CDC3DE}"/>
          </ac:spMkLst>
        </pc:spChg>
        <pc:grpChg chg="add del">
          <ac:chgData name="nadia mcbeam" userId="8df482524fc61ba4" providerId="LiveId" clId="{504F469A-E50E-4B09-AEA7-630A78073A48}" dt="2026-06-19T21:24:39.139" v="1348" actId="26606"/>
          <ac:grpSpMkLst>
            <pc:docMk/>
            <pc:sldMk cId="834399540" sldId="268"/>
            <ac:grpSpMk id="12" creationId="{0474DF76-993E-44DE-AFB0-C416182ACECF}"/>
          </ac:grpSpMkLst>
        </pc:grpChg>
        <pc:cxnChg chg="add del">
          <ac:chgData name="nadia mcbeam" userId="8df482524fc61ba4" providerId="LiveId" clId="{504F469A-E50E-4B09-AEA7-630A78073A48}" dt="2026-06-19T21:24:39.139" v="1348" actId="26606"/>
          <ac:cxnSpMkLst>
            <pc:docMk/>
            <pc:sldMk cId="834399540" sldId="268"/>
            <ac:cxnSpMk id="17" creationId="{C49DA8F6-BCC1-4447-B54C-57856834B94B}"/>
          </ac:cxnSpMkLst>
        </pc:cxnChg>
      </pc:sldChg>
      <pc:sldChg chg="addSp modSp new del mod">
        <pc:chgData name="nadia mcbeam" userId="8df482524fc61ba4" providerId="LiveId" clId="{504F469A-E50E-4B09-AEA7-630A78073A48}" dt="2026-06-18T13:26:48.357" v="1102" actId="2696"/>
        <pc:sldMkLst>
          <pc:docMk/>
          <pc:sldMk cId="2968020467" sldId="268"/>
        </pc:sldMkLst>
        <pc:spChg chg="mod">
          <ac:chgData name="nadia mcbeam" userId="8df482524fc61ba4" providerId="LiveId" clId="{504F469A-E50E-4B09-AEA7-630A78073A48}" dt="2026-06-18T13:26:25.409" v="1092" actId="5793"/>
          <ac:spMkLst>
            <pc:docMk/>
            <pc:sldMk cId="2968020467" sldId="268"/>
            <ac:spMk id="3" creationId="{58DB7D6A-C690-52F8-BCF5-43A695913B9D}"/>
          </ac:spMkLst>
        </pc:spChg>
        <pc:spChg chg="add">
          <ac:chgData name="nadia mcbeam" userId="8df482524fc61ba4" providerId="LiveId" clId="{504F469A-E50E-4B09-AEA7-630A78073A48}" dt="2026-06-18T13:26:26.096" v="1093"/>
          <ac:spMkLst>
            <pc:docMk/>
            <pc:sldMk cId="2968020467" sldId="268"/>
            <ac:spMk id="4" creationId="{F4A2359D-E307-F599-2867-F2AFD7827B6A}"/>
          </ac:spMkLst>
        </pc:spChg>
        <pc:spChg chg="add">
          <ac:chgData name="nadia mcbeam" userId="8df482524fc61ba4" providerId="LiveId" clId="{504F469A-E50E-4B09-AEA7-630A78073A48}" dt="2026-06-18T13:26:26.096" v="1093"/>
          <ac:spMkLst>
            <pc:docMk/>
            <pc:sldMk cId="2968020467" sldId="268"/>
            <ac:spMk id="5" creationId="{BB67F070-EA2A-5F00-D0DA-E26C7AC4D971}"/>
          </ac:spMkLst>
        </pc:spChg>
        <pc:spChg chg="add mod">
          <ac:chgData name="nadia mcbeam" userId="8df482524fc61ba4" providerId="LiveId" clId="{504F469A-E50E-4B09-AEA7-630A78073A48}" dt="2026-06-18T13:26:41.041" v="1101" actId="20577"/>
          <ac:spMkLst>
            <pc:docMk/>
            <pc:sldMk cId="2968020467" sldId="268"/>
            <ac:spMk id="6" creationId="{58C710CF-3F10-1684-0284-79602A80C295}"/>
          </ac:spMkLst>
        </pc:spChg>
        <pc:spChg chg="add">
          <ac:chgData name="nadia mcbeam" userId="8df482524fc61ba4" providerId="LiveId" clId="{504F469A-E50E-4B09-AEA7-630A78073A48}" dt="2026-06-18T13:26:26.096" v="1093"/>
          <ac:spMkLst>
            <pc:docMk/>
            <pc:sldMk cId="2968020467" sldId="268"/>
            <ac:spMk id="7" creationId="{A2D9CD24-850D-2BD0-28D0-A6218A5F5926}"/>
          </ac:spMkLst>
        </pc:spChg>
        <pc:spChg chg="add mod">
          <ac:chgData name="nadia mcbeam" userId="8df482524fc61ba4" providerId="LiveId" clId="{504F469A-E50E-4B09-AEA7-630A78073A48}" dt="2026-06-18T13:26:37.138" v="1099" actId="20577"/>
          <ac:spMkLst>
            <pc:docMk/>
            <pc:sldMk cId="2968020467" sldId="268"/>
            <ac:spMk id="8" creationId="{2BA79772-35DA-CEEB-6EDC-52CBBF1AFCF8}"/>
          </ac:spMkLst>
        </pc:spChg>
      </pc:sldChg>
      <pc:sldChg chg="addSp delSp modSp new mod setBg addAnim">
        <pc:chgData name="nadia mcbeam" userId="8df482524fc61ba4" providerId="LiveId" clId="{504F469A-E50E-4B09-AEA7-630A78073A48}" dt="2026-06-19T18:17:52.822" v="1346" actId="27636"/>
        <pc:sldMkLst>
          <pc:docMk/>
          <pc:sldMk cId="2191990634" sldId="269"/>
        </pc:sldMkLst>
        <pc:spChg chg="mod">
          <ac:chgData name="nadia mcbeam" userId="8df482524fc61ba4" providerId="LiveId" clId="{504F469A-E50E-4B09-AEA7-630A78073A48}" dt="2026-06-18T22:01:22.497" v="1319" actId="14100"/>
          <ac:spMkLst>
            <pc:docMk/>
            <pc:sldMk cId="2191990634" sldId="269"/>
            <ac:spMk id="2" creationId="{FDB71FAC-F0DD-86A9-08F7-5F63E5106A2F}"/>
          </ac:spMkLst>
        </pc:spChg>
        <pc:spChg chg="mod">
          <ac:chgData name="nadia mcbeam" userId="8df482524fc61ba4" providerId="LiveId" clId="{504F469A-E50E-4B09-AEA7-630A78073A48}" dt="2026-06-19T18:17:52.822" v="1346" actId="27636"/>
          <ac:spMkLst>
            <pc:docMk/>
            <pc:sldMk cId="2191990634" sldId="269"/>
            <ac:spMk id="3" creationId="{61D061D0-F987-1C05-7B4F-9800BA402A8C}"/>
          </ac:spMkLst>
        </pc:spChg>
        <pc:spChg chg="add">
          <ac:chgData name="nadia mcbeam" userId="8df482524fc61ba4" providerId="LiveId" clId="{504F469A-E50E-4B09-AEA7-630A78073A48}" dt="2026-06-18T22:00:05.509" v="1310" actId="26606"/>
          <ac:spMkLst>
            <pc:docMk/>
            <pc:sldMk cId="2191990634" sldId="269"/>
            <ac:spMk id="9" creationId="{4D60F200-5EB0-B223-2439-C96C67F0FEE1}"/>
          </ac:spMkLst>
        </pc:spChg>
        <pc:spChg chg="add">
          <ac:chgData name="nadia mcbeam" userId="8df482524fc61ba4" providerId="LiveId" clId="{504F469A-E50E-4B09-AEA7-630A78073A48}" dt="2026-06-18T22:00:05.509" v="1310" actId="26606"/>
          <ac:spMkLst>
            <pc:docMk/>
            <pc:sldMk cId="2191990634" sldId="269"/>
            <ac:spMk id="11" creationId="{74067CD3-146F-6228-E362-39AA720C25F7}"/>
          </ac:spMkLst>
        </pc:spChg>
        <pc:spChg chg="add del">
          <ac:chgData name="nadia mcbeam" userId="8df482524fc61ba4" providerId="LiveId" clId="{504F469A-E50E-4B09-AEA7-630A78073A48}" dt="2026-06-18T22:01:13.618" v="1318" actId="26606"/>
          <ac:spMkLst>
            <pc:docMk/>
            <pc:sldMk cId="2191990634" sldId="269"/>
            <ac:spMk id="13" creationId="{271C7E5C-A0F8-E9FA-56DB-31A257FD4EDB}"/>
          </ac:spMkLst>
        </pc:spChg>
        <pc:spChg chg="add del">
          <ac:chgData name="nadia mcbeam" userId="8df482524fc61ba4" providerId="LiveId" clId="{504F469A-E50E-4B09-AEA7-630A78073A48}" dt="2026-06-18T22:01:13.618" v="1318" actId="26606"/>
          <ac:spMkLst>
            <pc:docMk/>
            <pc:sldMk cId="2191990634" sldId="269"/>
            <ac:spMk id="15" creationId="{33F70A3C-4474-2A39-470C-FD55A8837503}"/>
          </ac:spMkLst>
        </pc:spChg>
        <pc:spChg chg="add del">
          <ac:chgData name="nadia mcbeam" userId="8df482524fc61ba4" providerId="LiveId" clId="{504F469A-E50E-4B09-AEA7-630A78073A48}" dt="2026-06-18T22:01:13.618" v="1318" actId="26606"/>
          <ac:spMkLst>
            <pc:docMk/>
            <pc:sldMk cId="2191990634" sldId="269"/>
            <ac:spMk id="17" creationId="{BAC3F7D4-9613-0E1F-901C-98FE831DEBC0}"/>
          </ac:spMkLst>
        </pc:spChg>
        <pc:spChg chg="add del">
          <ac:chgData name="nadia mcbeam" userId="8df482524fc61ba4" providerId="LiveId" clId="{504F469A-E50E-4B09-AEA7-630A78073A48}" dt="2026-06-18T22:01:13.618" v="1318" actId="26606"/>
          <ac:spMkLst>
            <pc:docMk/>
            <pc:sldMk cId="2191990634" sldId="269"/>
            <ac:spMk id="19" creationId="{AFD5167C-AF48-26F0-7A9F-3F7643374872}"/>
          </ac:spMkLst>
        </pc:spChg>
        <pc:spChg chg="add del">
          <ac:chgData name="nadia mcbeam" userId="8df482524fc61ba4" providerId="LiveId" clId="{504F469A-E50E-4B09-AEA7-630A78073A48}" dt="2026-06-18T22:01:13.618" v="1318" actId="26606"/>
          <ac:spMkLst>
            <pc:docMk/>
            <pc:sldMk cId="2191990634" sldId="269"/>
            <ac:spMk id="21" creationId="{87B30A01-FCA8-86A5-A840-C32A3BE2EDD6}"/>
          </ac:spMkLst>
        </pc:spChg>
        <pc:spChg chg="add">
          <ac:chgData name="nadia mcbeam" userId="8df482524fc61ba4" providerId="LiveId" clId="{504F469A-E50E-4B09-AEA7-630A78073A48}" dt="2026-06-18T22:01:13.618" v="1318" actId="26606"/>
          <ac:spMkLst>
            <pc:docMk/>
            <pc:sldMk cId="2191990634" sldId="269"/>
            <ac:spMk id="26" creationId="{A34066D6-1B59-4642-A86D-39464CEE971B}"/>
          </ac:spMkLst>
        </pc:spChg>
        <pc:spChg chg="add">
          <ac:chgData name="nadia mcbeam" userId="8df482524fc61ba4" providerId="LiveId" clId="{504F469A-E50E-4B09-AEA7-630A78073A48}" dt="2026-06-18T22:01:13.618" v="1318" actId="26606"/>
          <ac:spMkLst>
            <pc:docMk/>
            <pc:sldMk cId="2191990634" sldId="269"/>
            <ac:spMk id="30" creationId="{7D602432-D774-4CF5-94E8-7D52D01059D2}"/>
          </ac:spMkLst>
        </pc:spChg>
        <pc:spChg chg="add">
          <ac:chgData name="nadia mcbeam" userId="8df482524fc61ba4" providerId="LiveId" clId="{504F469A-E50E-4B09-AEA7-630A78073A48}" dt="2026-06-18T22:01:13.618" v="1318" actId="26606"/>
          <ac:spMkLst>
            <pc:docMk/>
            <pc:sldMk cId="2191990634" sldId="269"/>
            <ac:spMk id="32" creationId="{CBF9EBB4-5078-47B2-AAA0-DF4A88D8182A}"/>
          </ac:spMkLst>
        </pc:spChg>
        <pc:picChg chg="add">
          <ac:chgData name="nadia mcbeam" userId="8df482524fc61ba4" providerId="LiveId" clId="{504F469A-E50E-4B09-AEA7-630A78073A48}" dt="2026-06-18T22:00:05.509" v="1310" actId="26606"/>
          <ac:picMkLst>
            <pc:docMk/>
            <pc:sldMk cId="2191990634" sldId="269"/>
            <ac:picMk id="5" creationId="{5718900B-62B6-4EC8-BC31-29D0BD0CEBFA}"/>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3ED5D5-ACB5-4FD5-A0BA-9DE3F820AC1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0865C69-C857-4AC8-AC82-83033CAF75D2}">
      <dgm:prSet/>
      <dgm:spPr/>
      <dgm:t>
        <a:bodyPr/>
        <a:lstStyle/>
        <a:p>
          <a:r>
            <a:rPr lang="en-GB"/>
            <a:t>Bowlby emphasises that </a:t>
          </a:r>
          <a:r>
            <a:rPr lang="en-GB" b="1"/>
            <a:t>early relationships form the foundation</a:t>
          </a:r>
          <a:r>
            <a:rPr lang="en-GB"/>
            <a:t> for emotional, social, and cognitive development (Bowlby, 1969).</a:t>
          </a:r>
          <a:endParaRPr lang="en-US"/>
        </a:p>
      </dgm:t>
    </dgm:pt>
    <dgm:pt modelId="{F542D5F4-A9BE-4424-9686-E2CD1AC37B77}" type="parTrans" cxnId="{46070C7F-9E8F-4B65-A0EC-2DA4647209C5}">
      <dgm:prSet/>
      <dgm:spPr/>
      <dgm:t>
        <a:bodyPr/>
        <a:lstStyle/>
        <a:p>
          <a:endParaRPr lang="en-US"/>
        </a:p>
      </dgm:t>
    </dgm:pt>
    <dgm:pt modelId="{B930E056-07DD-4230-AEC9-A170D262D9E7}" type="sibTrans" cxnId="{46070C7F-9E8F-4B65-A0EC-2DA4647209C5}">
      <dgm:prSet/>
      <dgm:spPr/>
      <dgm:t>
        <a:bodyPr/>
        <a:lstStyle/>
        <a:p>
          <a:endParaRPr lang="en-US"/>
        </a:p>
      </dgm:t>
    </dgm:pt>
    <dgm:pt modelId="{8F7D1106-8365-4109-8880-8650863B26F3}">
      <dgm:prSet/>
      <dgm:spPr/>
      <dgm:t>
        <a:bodyPr/>
        <a:lstStyle/>
        <a:p>
          <a:r>
            <a:rPr lang="en-GB"/>
            <a:t>The theory explains behaviours such as </a:t>
          </a:r>
          <a:r>
            <a:rPr lang="en-GB" b="1"/>
            <a:t>clinginess, separation anxiety, withdrawal, and difficulty exploring</a:t>
          </a:r>
          <a:r>
            <a:rPr lang="en-GB"/>
            <a:t>, all seen in Isaac.</a:t>
          </a:r>
          <a:endParaRPr lang="en-US"/>
        </a:p>
      </dgm:t>
    </dgm:pt>
    <dgm:pt modelId="{FFA6CBA5-7C84-4F72-8186-FC97F9BCF5B7}" type="parTrans" cxnId="{3B2CE88E-5235-43DF-8BBC-2650256E2E3C}">
      <dgm:prSet/>
      <dgm:spPr/>
      <dgm:t>
        <a:bodyPr/>
        <a:lstStyle/>
        <a:p>
          <a:endParaRPr lang="en-US"/>
        </a:p>
      </dgm:t>
    </dgm:pt>
    <dgm:pt modelId="{2DFEF8AE-BF94-4292-9993-6097579AEB97}" type="sibTrans" cxnId="{3B2CE88E-5235-43DF-8BBC-2650256E2E3C}">
      <dgm:prSet/>
      <dgm:spPr/>
      <dgm:t>
        <a:bodyPr/>
        <a:lstStyle/>
        <a:p>
          <a:endParaRPr lang="en-US"/>
        </a:p>
      </dgm:t>
    </dgm:pt>
    <dgm:pt modelId="{248E4E1A-E2D1-4340-8DA1-2BF3D6E47482}">
      <dgm:prSet/>
      <dgm:spPr/>
      <dgm:t>
        <a:bodyPr/>
        <a:lstStyle/>
        <a:p>
          <a:r>
            <a:rPr lang="en-GB"/>
            <a:t>Highlights how </a:t>
          </a:r>
          <a:r>
            <a:rPr lang="en-GB" b="1"/>
            <a:t>maternal mental health</a:t>
          </a:r>
          <a:r>
            <a:rPr lang="en-GB"/>
            <a:t> and </a:t>
          </a:r>
          <a:r>
            <a:rPr lang="en-GB" b="1"/>
            <a:t>caregiving consistency</a:t>
          </a:r>
          <a:r>
            <a:rPr lang="en-GB"/>
            <a:t> influence attachment security (Murray, 2014).</a:t>
          </a:r>
          <a:endParaRPr lang="en-US"/>
        </a:p>
      </dgm:t>
    </dgm:pt>
    <dgm:pt modelId="{FEAC79E5-BC72-462F-A3C4-BF6EB1F2FAFF}" type="parTrans" cxnId="{1502B42C-3D3E-4FFD-9C1E-1DA326350619}">
      <dgm:prSet/>
      <dgm:spPr/>
      <dgm:t>
        <a:bodyPr/>
        <a:lstStyle/>
        <a:p>
          <a:endParaRPr lang="en-US"/>
        </a:p>
      </dgm:t>
    </dgm:pt>
    <dgm:pt modelId="{701794E1-2836-42FB-982B-C9358DB313DB}" type="sibTrans" cxnId="{1502B42C-3D3E-4FFD-9C1E-1DA326350619}">
      <dgm:prSet/>
      <dgm:spPr/>
      <dgm:t>
        <a:bodyPr/>
        <a:lstStyle/>
        <a:p>
          <a:endParaRPr lang="en-US"/>
        </a:p>
      </dgm:t>
    </dgm:pt>
    <dgm:pt modelId="{057DE2C6-0580-485A-A38B-3760B31B6176}">
      <dgm:prSet/>
      <dgm:spPr/>
      <dgm:t>
        <a:bodyPr/>
        <a:lstStyle/>
        <a:p>
          <a:r>
            <a:rPr lang="en-GB"/>
            <a:t>Widely used in </a:t>
          </a:r>
          <a:r>
            <a:rPr lang="en-GB" b="1"/>
            <a:t>early years practice</a:t>
          </a:r>
          <a:r>
            <a:rPr lang="en-GB"/>
            <a:t>, Early Help assessments, and multi‑agency planning.</a:t>
          </a:r>
          <a:endParaRPr lang="en-US"/>
        </a:p>
      </dgm:t>
    </dgm:pt>
    <dgm:pt modelId="{ECA8D897-72FD-4B00-9AA3-B58CEF411258}" type="parTrans" cxnId="{865515E9-E2C2-4755-960C-CD320F49EAD0}">
      <dgm:prSet/>
      <dgm:spPr/>
      <dgm:t>
        <a:bodyPr/>
        <a:lstStyle/>
        <a:p>
          <a:endParaRPr lang="en-US"/>
        </a:p>
      </dgm:t>
    </dgm:pt>
    <dgm:pt modelId="{647AE77A-BBE2-4CB7-A2E8-ECDB9D8AF7E7}" type="sibTrans" cxnId="{865515E9-E2C2-4755-960C-CD320F49EAD0}">
      <dgm:prSet/>
      <dgm:spPr/>
      <dgm:t>
        <a:bodyPr/>
        <a:lstStyle/>
        <a:p>
          <a:endParaRPr lang="en-US"/>
        </a:p>
      </dgm:t>
    </dgm:pt>
    <dgm:pt modelId="{B886DE87-E234-4333-9EEB-A8109AF28D97}">
      <dgm:prSet/>
      <dgm:spPr/>
      <dgm:t>
        <a:bodyPr/>
        <a:lstStyle/>
        <a:p>
          <a:r>
            <a:rPr lang="en-GB"/>
            <a:t>Provides a clear framework for understanding how disrupted care and emotional stress shape development.</a:t>
          </a:r>
          <a:endParaRPr lang="en-US"/>
        </a:p>
      </dgm:t>
    </dgm:pt>
    <dgm:pt modelId="{C894DA57-5416-4730-BB1D-266DA42EC9F7}" type="parTrans" cxnId="{A5790E96-FCA6-4F98-B533-63AF370994D8}">
      <dgm:prSet/>
      <dgm:spPr/>
      <dgm:t>
        <a:bodyPr/>
        <a:lstStyle/>
        <a:p>
          <a:endParaRPr lang="en-US"/>
        </a:p>
      </dgm:t>
    </dgm:pt>
    <dgm:pt modelId="{3699D3CF-A232-40F3-91C3-F780DC6D98A7}" type="sibTrans" cxnId="{A5790E96-FCA6-4F98-B533-63AF370994D8}">
      <dgm:prSet/>
      <dgm:spPr/>
      <dgm:t>
        <a:bodyPr/>
        <a:lstStyle/>
        <a:p>
          <a:endParaRPr lang="en-US"/>
        </a:p>
      </dgm:t>
    </dgm:pt>
    <dgm:pt modelId="{642CC7A6-43C5-4CB3-896B-1D562EA725CB}" type="pres">
      <dgm:prSet presAssocID="{3E3ED5D5-ACB5-4FD5-A0BA-9DE3F820AC1F}" presName="root" presStyleCnt="0">
        <dgm:presLayoutVars>
          <dgm:dir/>
          <dgm:resizeHandles val="exact"/>
        </dgm:presLayoutVars>
      </dgm:prSet>
      <dgm:spPr/>
    </dgm:pt>
    <dgm:pt modelId="{BE7ACFF8-E140-4FBA-B002-4F4AA51CF956}" type="pres">
      <dgm:prSet presAssocID="{B0865C69-C857-4AC8-AC82-83033CAF75D2}" presName="compNode" presStyleCnt="0"/>
      <dgm:spPr/>
    </dgm:pt>
    <dgm:pt modelId="{ACBC8684-3DAE-4390-945D-E7F16AC45E5A}" type="pres">
      <dgm:prSet presAssocID="{B0865C69-C857-4AC8-AC82-83033CAF75D2}" presName="bgRect" presStyleLbl="bgShp" presStyleIdx="0" presStyleCnt="5"/>
      <dgm:spPr/>
    </dgm:pt>
    <dgm:pt modelId="{216C460C-B15A-43AC-8E75-5961F3B5017A}" type="pres">
      <dgm:prSet presAssocID="{B0865C69-C857-4AC8-AC82-83033CAF75D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wl"/>
        </a:ext>
      </dgm:extLst>
    </dgm:pt>
    <dgm:pt modelId="{C90E2100-3A23-4787-8717-903351267BAA}" type="pres">
      <dgm:prSet presAssocID="{B0865C69-C857-4AC8-AC82-83033CAF75D2}" presName="spaceRect" presStyleCnt="0"/>
      <dgm:spPr/>
    </dgm:pt>
    <dgm:pt modelId="{8C1DF2AC-DF77-462D-ADCB-3ABA94EDC44E}" type="pres">
      <dgm:prSet presAssocID="{B0865C69-C857-4AC8-AC82-83033CAF75D2}" presName="parTx" presStyleLbl="revTx" presStyleIdx="0" presStyleCnt="5">
        <dgm:presLayoutVars>
          <dgm:chMax val="0"/>
          <dgm:chPref val="0"/>
        </dgm:presLayoutVars>
      </dgm:prSet>
      <dgm:spPr/>
    </dgm:pt>
    <dgm:pt modelId="{288CA4E5-C735-4D58-ACC9-20A288DD7F23}" type="pres">
      <dgm:prSet presAssocID="{B930E056-07DD-4230-AEC9-A170D262D9E7}" presName="sibTrans" presStyleCnt="0"/>
      <dgm:spPr/>
    </dgm:pt>
    <dgm:pt modelId="{43D48F50-B52D-4198-A6B6-08287F0FF9E0}" type="pres">
      <dgm:prSet presAssocID="{8F7D1106-8365-4109-8880-8650863B26F3}" presName="compNode" presStyleCnt="0"/>
      <dgm:spPr/>
    </dgm:pt>
    <dgm:pt modelId="{85CB41CD-B1CC-4C2C-B863-2524265E3E85}" type="pres">
      <dgm:prSet presAssocID="{8F7D1106-8365-4109-8880-8650863B26F3}" presName="bgRect" presStyleLbl="bgShp" presStyleIdx="1" presStyleCnt="5"/>
      <dgm:spPr/>
    </dgm:pt>
    <dgm:pt modelId="{55828B8A-6961-48B5-8E2C-62922958D69D}" type="pres">
      <dgm:prSet presAssocID="{8F7D1106-8365-4109-8880-8650863B26F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BDE3FE9-5718-422B-8312-71378048988F}" type="pres">
      <dgm:prSet presAssocID="{8F7D1106-8365-4109-8880-8650863B26F3}" presName="spaceRect" presStyleCnt="0"/>
      <dgm:spPr/>
    </dgm:pt>
    <dgm:pt modelId="{93714973-B52F-4368-9E05-65A0C4C0B542}" type="pres">
      <dgm:prSet presAssocID="{8F7D1106-8365-4109-8880-8650863B26F3}" presName="parTx" presStyleLbl="revTx" presStyleIdx="1" presStyleCnt="5">
        <dgm:presLayoutVars>
          <dgm:chMax val="0"/>
          <dgm:chPref val="0"/>
        </dgm:presLayoutVars>
      </dgm:prSet>
      <dgm:spPr/>
    </dgm:pt>
    <dgm:pt modelId="{19E7BCBC-F409-4253-B67B-7B38886E29B6}" type="pres">
      <dgm:prSet presAssocID="{2DFEF8AE-BF94-4292-9993-6097579AEB97}" presName="sibTrans" presStyleCnt="0"/>
      <dgm:spPr/>
    </dgm:pt>
    <dgm:pt modelId="{F6303D58-1D4D-48FB-A5D4-AA59AB5E0F36}" type="pres">
      <dgm:prSet presAssocID="{248E4E1A-E2D1-4340-8DA1-2BF3D6E47482}" presName="compNode" presStyleCnt="0"/>
      <dgm:spPr/>
    </dgm:pt>
    <dgm:pt modelId="{E2C9B717-A741-4C73-8687-2416CC4B6FB3}" type="pres">
      <dgm:prSet presAssocID="{248E4E1A-E2D1-4340-8DA1-2BF3D6E47482}" presName="bgRect" presStyleLbl="bgShp" presStyleIdx="2" presStyleCnt="5"/>
      <dgm:spPr/>
    </dgm:pt>
    <dgm:pt modelId="{9CEB4BBF-A2E6-43DC-8BD9-A8BEAB004094}" type="pres">
      <dgm:prSet presAssocID="{248E4E1A-E2D1-4340-8DA1-2BF3D6E4748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in head"/>
        </a:ext>
      </dgm:extLst>
    </dgm:pt>
    <dgm:pt modelId="{BCCA5C14-A7FC-4BD0-BD81-51B53F98EA6F}" type="pres">
      <dgm:prSet presAssocID="{248E4E1A-E2D1-4340-8DA1-2BF3D6E47482}" presName="spaceRect" presStyleCnt="0"/>
      <dgm:spPr/>
    </dgm:pt>
    <dgm:pt modelId="{C6B7ADBD-71D0-45F9-BC39-EA05AD575228}" type="pres">
      <dgm:prSet presAssocID="{248E4E1A-E2D1-4340-8DA1-2BF3D6E47482}" presName="parTx" presStyleLbl="revTx" presStyleIdx="2" presStyleCnt="5">
        <dgm:presLayoutVars>
          <dgm:chMax val="0"/>
          <dgm:chPref val="0"/>
        </dgm:presLayoutVars>
      </dgm:prSet>
      <dgm:spPr/>
    </dgm:pt>
    <dgm:pt modelId="{6B0AF3AD-6304-48B4-B56A-158D72F62459}" type="pres">
      <dgm:prSet presAssocID="{701794E1-2836-42FB-982B-C9358DB313DB}" presName="sibTrans" presStyleCnt="0"/>
      <dgm:spPr/>
    </dgm:pt>
    <dgm:pt modelId="{D3C875DA-DBCC-45CB-81B3-8BDDB5F38AC8}" type="pres">
      <dgm:prSet presAssocID="{057DE2C6-0580-485A-A38B-3760B31B6176}" presName="compNode" presStyleCnt="0"/>
      <dgm:spPr/>
    </dgm:pt>
    <dgm:pt modelId="{34F52226-C5CB-4DE6-A98B-52B402CF3F03}" type="pres">
      <dgm:prSet presAssocID="{057DE2C6-0580-485A-A38B-3760B31B6176}" presName="bgRect" presStyleLbl="bgShp" presStyleIdx="3" presStyleCnt="5"/>
      <dgm:spPr/>
    </dgm:pt>
    <dgm:pt modelId="{136DC24D-C412-4A9E-B92F-7961D20F62E9}" type="pres">
      <dgm:prSet presAssocID="{057DE2C6-0580-485A-A38B-3760B31B617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row Circle"/>
        </a:ext>
      </dgm:extLst>
    </dgm:pt>
    <dgm:pt modelId="{81CB75DD-3623-404F-A677-7E53FDF12297}" type="pres">
      <dgm:prSet presAssocID="{057DE2C6-0580-485A-A38B-3760B31B6176}" presName="spaceRect" presStyleCnt="0"/>
      <dgm:spPr/>
    </dgm:pt>
    <dgm:pt modelId="{8BB01C6B-67F4-4F60-87EF-8CCEB0D6B233}" type="pres">
      <dgm:prSet presAssocID="{057DE2C6-0580-485A-A38B-3760B31B6176}" presName="parTx" presStyleLbl="revTx" presStyleIdx="3" presStyleCnt="5">
        <dgm:presLayoutVars>
          <dgm:chMax val="0"/>
          <dgm:chPref val="0"/>
        </dgm:presLayoutVars>
      </dgm:prSet>
      <dgm:spPr/>
    </dgm:pt>
    <dgm:pt modelId="{4DE90A3B-C8C4-456E-8B6B-9AAD851C3368}" type="pres">
      <dgm:prSet presAssocID="{647AE77A-BBE2-4CB7-A2E8-ECDB9D8AF7E7}" presName="sibTrans" presStyleCnt="0"/>
      <dgm:spPr/>
    </dgm:pt>
    <dgm:pt modelId="{96C28A2F-A537-4932-B273-FC911B264C14}" type="pres">
      <dgm:prSet presAssocID="{B886DE87-E234-4333-9EEB-A8109AF28D97}" presName="compNode" presStyleCnt="0"/>
      <dgm:spPr/>
    </dgm:pt>
    <dgm:pt modelId="{3CF6C771-7941-461B-9A7F-0B3D5EC177DD}" type="pres">
      <dgm:prSet presAssocID="{B886DE87-E234-4333-9EEB-A8109AF28D97}" presName="bgRect" presStyleLbl="bgShp" presStyleIdx="4" presStyleCnt="5"/>
      <dgm:spPr/>
    </dgm:pt>
    <dgm:pt modelId="{A715545B-4C97-459E-B823-320C973C48AD}" type="pres">
      <dgm:prSet presAssocID="{B886DE87-E234-4333-9EEB-A8109AF28D9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tor"/>
        </a:ext>
      </dgm:extLst>
    </dgm:pt>
    <dgm:pt modelId="{6014206E-509C-46DB-B28D-761BBC483C45}" type="pres">
      <dgm:prSet presAssocID="{B886DE87-E234-4333-9EEB-A8109AF28D97}" presName="spaceRect" presStyleCnt="0"/>
      <dgm:spPr/>
    </dgm:pt>
    <dgm:pt modelId="{562B969D-B430-418D-872E-2068AB79BD72}" type="pres">
      <dgm:prSet presAssocID="{B886DE87-E234-4333-9EEB-A8109AF28D97}" presName="parTx" presStyleLbl="revTx" presStyleIdx="4" presStyleCnt="5">
        <dgm:presLayoutVars>
          <dgm:chMax val="0"/>
          <dgm:chPref val="0"/>
        </dgm:presLayoutVars>
      </dgm:prSet>
      <dgm:spPr/>
    </dgm:pt>
  </dgm:ptLst>
  <dgm:cxnLst>
    <dgm:cxn modelId="{3733C526-C7A9-48B2-AEF4-3C5ADC3D338D}" type="presOf" srcId="{8F7D1106-8365-4109-8880-8650863B26F3}" destId="{93714973-B52F-4368-9E05-65A0C4C0B542}" srcOrd="0" destOrd="0" presId="urn:microsoft.com/office/officeart/2018/2/layout/IconVerticalSolidList"/>
    <dgm:cxn modelId="{1502B42C-3D3E-4FFD-9C1E-1DA326350619}" srcId="{3E3ED5D5-ACB5-4FD5-A0BA-9DE3F820AC1F}" destId="{248E4E1A-E2D1-4340-8DA1-2BF3D6E47482}" srcOrd="2" destOrd="0" parTransId="{FEAC79E5-BC72-462F-A3C4-BF6EB1F2FAFF}" sibTransId="{701794E1-2836-42FB-982B-C9358DB313DB}"/>
    <dgm:cxn modelId="{4F39986C-A091-4170-A29B-95A7B720498A}" type="presOf" srcId="{3E3ED5D5-ACB5-4FD5-A0BA-9DE3F820AC1F}" destId="{642CC7A6-43C5-4CB3-896B-1D562EA725CB}" srcOrd="0" destOrd="0" presId="urn:microsoft.com/office/officeart/2018/2/layout/IconVerticalSolidList"/>
    <dgm:cxn modelId="{88C8046D-559D-4684-9F75-29A24122C5A4}" type="presOf" srcId="{057DE2C6-0580-485A-A38B-3760B31B6176}" destId="{8BB01C6B-67F4-4F60-87EF-8CCEB0D6B233}" srcOrd="0" destOrd="0" presId="urn:microsoft.com/office/officeart/2018/2/layout/IconVerticalSolidList"/>
    <dgm:cxn modelId="{8A7F416D-6280-4630-8CB5-1061381E85FB}" type="presOf" srcId="{248E4E1A-E2D1-4340-8DA1-2BF3D6E47482}" destId="{C6B7ADBD-71D0-45F9-BC39-EA05AD575228}" srcOrd="0" destOrd="0" presId="urn:microsoft.com/office/officeart/2018/2/layout/IconVerticalSolidList"/>
    <dgm:cxn modelId="{9C1BCF58-AF3E-484C-8C0A-51915424DB68}" type="presOf" srcId="{B0865C69-C857-4AC8-AC82-83033CAF75D2}" destId="{8C1DF2AC-DF77-462D-ADCB-3ABA94EDC44E}" srcOrd="0" destOrd="0" presId="urn:microsoft.com/office/officeart/2018/2/layout/IconVerticalSolidList"/>
    <dgm:cxn modelId="{46070C7F-9E8F-4B65-A0EC-2DA4647209C5}" srcId="{3E3ED5D5-ACB5-4FD5-A0BA-9DE3F820AC1F}" destId="{B0865C69-C857-4AC8-AC82-83033CAF75D2}" srcOrd="0" destOrd="0" parTransId="{F542D5F4-A9BE-4424-9686-E2CD1AC37B77}" sibTransId="{B930E056-07DD-4230-AEC9-A170D262D9E7}"/>
    <dgm:cxn modelId="{3B2CE88E-5235-43DF-8BBC-2650256E2E3C}" srcId="{3E3ED5D5-ACB5-4FD5-A0BA-9DE3F820AC1F}" destId="{8F7D1106-8365-4109-8880-8650863B26F3}" srcOrd="1" destOrd="0" parTransId="{FFA6CBA5-7C84-4F72-8186-FC97F9BCF5B7}" sibTransId="{2DFEF8AE-BF94-4292-9993-6097579AEB97}"/>
    <dgm:cxn modelId="{A5790E96-FCA6-4F98-B533-63AF370994D8}" srcId="{3E3ED5D5-ACB5-4FD5-A0BA-9DE3F820AC1F}" destId="{B886DE87-E234-4333-9EEB-A8109AF28D97}" srcOrd="4" destOrd="0" parTransId="{C894DA57-5416-4730-BB1D-266DA42EC9F7}" sibTransId="{3699D3CF-A232-40F3-91C3-F780DC6D98A7}"/>
    <dgm:cxn modelId="{D6C42AC4-DDFB-499C-BD99-7133FC3FEC40}" type="presOf" srcId="{B886DE87-E234-4333-9EEB-A8109AF28D97}" destId="{562B969D-B430-418D-872E-2068AB79BD72}" srcOrd="0" destOrd="0" presId="urn:microsoft.com/office/officeart/2018/2/layout/IconVerticalSolidList"/>
    <dgm:cxn modelId="{865515E9-E2C2-4755-960C-CD320F49EAD0}" srcId="{3E3ED5D5-ACB5-4FD5-A0BA-9DE3F820AC1F}" destId="{057DE2C6-0580-485A-A38B-3760B31B6176}" srcOrd="3" destOrd="0" parTransId="{ECA8D897-72FD-4B00-9AA3-B58CEF411258}" sibTransId="{647AE77A-BBE2-4CB7-A2E8-ECDB9D8AF7E7}"/>
    <dgm:cxn modelId="{8556B44A-9DAF-452F-80D9-CDE69C1AF7BD}" type="presParOf" srcId="{642CC7A6-43C5-4CB3-896B-1D562EA725CB}" destId="{BE7ACFF8-E140-4FBA-B002-4F4AA51CF956}" srcOrd="0" destOrd="0" presId="urn:microsoft.com/office/officeart/2018/2/layout/IconVerticalSolidList"/>
    <dgm:cxn modelId="{FAD8F055-89CA-4CBC-94BF-03CE1318C2F0}" type="presParOf" srcId="{BE7ACFF8-E140-4FBA-B002-4F4AA51CF956}" destId="{ACBC8684-3DAE-4390-945D-E7F16AC45E5A}" srcOrd="0" destOrd="0" presId="urn:microsoft.com/office/officeart/2018/2/layout/IconVerticalSolidList"/>
    <dgm:cxn modelId="{F8054034-543B-476E-A75D-FC5932F424C8}" type="presParOf" srcId="{BE7ACFF8-E140-4FBA-B002-4F4AA51CF956}" destId="{216C460C-B15A-43AC-8E75-5961F3B5017A}" srcOrd="1" destOrd="0" presId="urn:microsoft.com/office/officeart/2018/2/layout/IconVerticalSolidList"/>
    <dgm:cxn modelId="{DE252DB3-A067-4958-9D51-2230C994D298}" type="presParOf" srcId="{BE7ACFF8-E140-4FBA-B002-4F4AA51CF956}" destId="{C90E2100-3A23-4787-8717-903351267BAA}" srcOrd="2" destOrd="0" presId="urn:microsoft.com/office/officeart/2018/2/layout/IconVerticalSolidList"/>
    <dgm:cxn modelId="{56BD376C-CCA5-411B-A36B-7CFDA7479F13}" type="presParOf" srcId="{BE7ACFF8-E140-4FBA-B002-4F4AA51CF956}" destId="{8C1DF2AC-DF77-462D-ADCB-3ABA94EDC44E}" srcOrd="3" destOrd="0" presId="urn:microsoft.com/office/officeart/2018/2/layout/IconVerticalSolidList"/>
    <dgm:cxn modelId="{9E8B39D1-4737-4A82-AA21-9BB2AF367954}" type="presParOf" srcId="{642CC7A6-43C5-4CB3-896B-1D562EA725CB}" destId="{288CA4E5-C735-4D58-ACC9-20A288DD7F23}" srcOrd="1" destOrd="0" presId="urn:microsoft.com/office/officeart/2018/2/layout/IconVerticalSolidList"/>
    <dgm:cxn modelId="{1F51AB35-3554-46D7-A651-6245574EF394}" type="presParOf" srcId="{642CC7A6-43C5-4CB3-896B-1D562EA725CB}" destId="{43D48F50-B52D-4198-A6B6-08287F0FF9E0}" srcOrd="2" destOrd="0" presId="urn:microsoft.com/office/officeart/2018/2/layout/IconVerticalSolidList"/>
    <dgm:cxn modelId="{C3565919-6C6F-4328-BF78-80F822F7C30F}" type="presParOf" srcId="{43D48F50-B52D-4198-A6B6-08287F0FF9E0}" destId="{85CB41CD-B1CC-4C2C-B863-2524265E3E85}" srcOrd="0" destOrd="0" presId="urn:microsoft.com/office/officeart/2018/2/layout/IconVerticalSolidList"/>
    <dgm:cxn modelId="{BAFDF17D-8724-4BB5-A8BD-4484464D767F}" type="presParOf" srcId="{43D48F50-B52D-4198-A6B6-08287F0FF9E0}" destId="{55828B8A-6961-48B5-8E2C-62922958D69D}" srcOrd="1" destOrd="0" presId="urn:microsoft.com/office/officeart/2018/2/layout/IconVerticalSolidList"/>
    <dgm:cxn modelId="{FF91DD5C-E398-4D9D-AD3E-64F7D8DB3DD9}" type="presParOf" srcId="{43D48F50-B52D-4198-A6B6-08287F0FF9E0}" destId="{4BDE3FE9-5718-422B-8312-71378048988F}" srcOrd="2" destOrd="0" presId="urn:microsoft.com/office/officeart/2018/2/layout/IconVerticalSolidList"/>
    <dgm:cxn modelId="{C632E461-3E5F-4573-9D9C-C8AE97F974CE}" type="presParOf" srcId="{43D48F50-B52D-4198-A6B6-08287F0FF9E0}" destId="{93714973-B52F-4368-9E05-65A0C4C0B542}" srcOrd="3" destOrd="0" presId="urn:microsoft.com/office/officeart/2018/2/layout/IconVerticalSolidList"/>
    <dgm:cxn modelId="{67BF8CC2-FDB3-4740-9FB4-F65D74BFA386}" type="presParOf" srcId="{642CC7A6-43C5-4CB3-896B-1D562EA725CB}" destId="{19E7BCBC-F409-4253-B67B-7B38886E29B6}" srcOrd="3" destOrd="0" presId="urn:microsoft.com/office/officeart/2018/2/layout/IconVerticalSolidList"/>
    <dgm:cxn modelId="{050F5C04-6DCC-413F-A80A-C4117D49585D}" type="presParOf" srcId="{642CC7A6-43C5-4CB3-896B-1D562EA725CB}" destId="{F6303D58-1D4D-48FB-A5D4-AA59AB5E0F36}" srcOrd="4" destOrd="0" presId="urn:microsoft.com/office/officeart/2018/2/layout/IconVerticalSolidList"/>
    <dgm:cxn modelId="{E34FD081-B30F-4050-BD3A-5110F75F303E}" type="presParOf" srcId="{F6303D58-1D4D-48FB-A5D4-AA59AB5E0F36}" destId="{E2C9B717-A741-4C73-8687-2416CC4B6FB3}" srcOrd="0" destOrd="0" presId="urn:microsoft.com/office/officeart/2018/2/layout/IconVerticalSolidList"/>
    <dgm:cxn modelId="{755318D7-8443-4A39-88A9-80BF1818449D}" type="presParOf" srcId="{F6303D58-1D4D-48FB-A5D4-AA59AB5E0F36}" destId="{9CEB4BBF-A2E6-43DC-8BD9-A8BEAB004094}" srcOrd="1" destOrd="0" presId="urn:microsoft.com/office/officeart/2018/2/layout/IconVerticalSolidList"/>
    <dgm:cxn modelId="{C9E9B548-0B3F-4C6D-8678-020244F28BE2}" type="presParOf" srcId="{F6303D58-1D4D-48FB-A5D4-AA59AB5E0F36}" destId="{BCCA5C14-A7FC-4BD0-BD81-51B53F98EA6F}" srcOrd="2" destOrd="0" presId="urn:microsoft.com/office/officeart/2018/2/layout/IconVerticalSolidList"/>
    <dgm:cxn modelId="{4F2EC621-71D2-4001-BEFE-CD2081C063C5}" type="presParOf" srcId="{F6303D58-1D4D-48FB-A5D4-AA59AB5E0F36}" destId="{C6B7ADBD-71D0-45F9-BC39-EA05AD575228}" srcOrd="3" destOrd="0" presId="urn:microsoft.com/office/officeart/2018/2/layout/IconVerticalSolidList"/>
    <dgm:cxn modelId="{F3C0B2FB-CDB4-41B3-95A3-9A68AAEF652D}" type="presParOf" srcId="{642CC7A6-43C5-4CB3-896B-1D562EA725CB}" destId="{6B0AF3AD-6304-48B4-B56A-158D72F62459}" srcOrd="5" destOrd="0" presId="urn:microsoft.com/office/officeart/2018/2/layout/IconVerticalSolidList"/>
    <dgm:cxn modelId="{BA3A1B03-AC0D-41CB-A7B5-D647DCDFB144}" type="presParOf" srcId="{642CC7A6-43C5-4CB3-896B-1D562EA725CB}" destId="{D3C875DA-DBCC-45CB-81B3-8BDDB5F38AC8}" srcOrd="6" destOrd="0" presId="urn:microsoft.com/office/officeart/2018/2/layout/IconVerticalSolidList"/>
    <dgm:cxn modelId="{C343C58B-F5A2-4ECF-9813-F7EA734CA956}" type="presParOf" srcId="{D3C875DA-DBCC-45CB-81B3-8BDDB5F38AC8}" destId="{34F52226-C5CB-4DE6-A98B-52B402CF3F03}" srcOrd="0" destOrd="0" presId="urn:microsoft.com/office/officeart/2018/2/layout/IconVerticalSolidList"/>
    <dgm:cxn modelId="{F0633AAD-AEAB-469E-9500-F466CA397459}" type="presParOf" srcId="{D3C875DA-DBCC-45CB-81B3-8BDDB5F38AC8}" destId="{136DC24D-C412-4A9E-B92F-7961D20F62E9}" srcOrd="1" destOrd="0" presId="urn:microsoft.com/office/officeart/2018/2/layout/IconVerticalSolidList"/>
    <dgm:cxn modelId="{4EBA0E23-FE7E-4DD3-B5A1-A89EB46B2CC9}" type="presParOf" srcId="{D3C875DA-DBCC-45CB-81B3-8BDDB5F38AC8}" destId="{81CB75DD-3623-404F-A677-7E53FDF12297}" srcOrd="2" destOrd="0" presId="urn:microsoft.com/office/officeart/2018/2/layout/IconVerticalSolidList"/>
    <dgm:cxn modelId="{8D166319-3426-41F9-8F46-2A1088EEA430}" type="presParOf" srcId="{D3C875DA-DBCC-45CB-81B3-8BDDB5F38AC8}" destId="{8BB01C6B-67F4-4F60-87EF-8CCEB0D6B233}" srcOrd="3" destOrd="0" presId="urn:microsoft.com/office/officeart/2018/2/layout/IconVerticalSolidList"/>
    <dgm:cxn modelId="{AF81C0FA-2C3E-4FF4-A1E0-DDFAFFBBA0B2}" type="presParOf" srcId="{642CC7A6-43C5-4CB3-896B-1D562EA725CB}" destId="{4DE90A3B-C8C4-456E-8B6B-9AAD851C3368}" srcOrd="7" destOrd="0" presId="urn:microsoft.com/office/officeart/2018/2/layout/IconVerticalSolidList"/>
    <dgm:cxn modelId="{C23207A7-4559-4E71-B3E8-CAD151393474}" type="presParOf" srcId="{642CC7A6-43C5-4CB3-896B-1D562EA725CB}" destId="{96C28A2F-A537-4932-B273-FC911B264C14}" srcOrd="8" destOrd="0" presId="urn:microsoft.com/office/officeart/2018/2/layout/IconVerticalSolidList"/>
    <dgm:cxn modelId="{1AF17382-6A37-413F-9CB2-429CC5B71436}" type="presParOf" srcId="{96C28A2F-A537-4932-B273-FC911B264C14}" destId="{3CF6C771-7941-461B-9A7F-0B3D5EC177DD}" srcOrd="0" destOrd="0" presId="urn:microsoft.com/office/officeart/2018/2/layout/IconVerticalSolidList"/>
    <dgm:cxn modelId="{1E47C752-9749-4F12-9CC8-1D246D1B50A8}" type="presParOf" srcId="{96C28A2F-A537-4932-B273-FC911B264C14}" destId="{A715545B-4C97-459E-B823-320C973C48AD}" srcOrd="1" destOrd="0" presId="urn:microsoft.com/office/officeart/2018/2/layout/IconVerticalSolidList"/>
    <dgm:cxn modelId="{0B0F58E9-7404-464A-B579-B3C2065CF65D}" type="presParOf" srcId="{96C28A2F-A537-4932-B273-FC911B264C14}" destId="{6014206E-509C-46DB-B28D-761BBC483C45}" srcOrd="2" destOrd="0" presId="urn:microsoft.com/office/officeart/2018/2/layout/IconVerticalSolidList"/>
    <dgm:cxn modelId="{6D98246A-DACE-4199-BAB7-80B464FF75F1}" type="presParOf" srcId="{96C28A2F-A537-4932-B273-FC911B264C14}" destId="{562B969D-B430-418D-872E-2068AB79BD7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4FFAD0-BB09-4EDD-A432-7D3F1998F024}"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631603A2-DCE7-4C22-8FF0-04F086B25D94}">
      <dgm:prSet/>
      <dgm:spPr/>
      <dgm:t>
        <a:bodyPr/>
        <a:lstStyle/>
        <a:p>
          <a:r>
            <a:rPr lang="en-GB" b="1"/>
            <a:t>Attachment:</a:t>
          </a:r>
          <a:endParaRPr lang="en-US"/>
        </a:p>
      </dgm:t>
    </dgm:pt>
    <dgm:pt modelId="{20FCBB58-1B49-4295-B93D-8FA4421BE257}" type="parTrans" cxnId="{691F9ACE-5640-40E9-B9D2-4DD1356A862D}">
      <dgm:prSet/>
      <dgm:spPr/>
      <dgm:t>
        <a:bodyPr/>
        <a:lstStyle/>
        <a:p>
          <a:endParaRPr lang="en-US"/>
        </a:p>
      </dgm:t>
    </dgm:pt>
    <dgm:pt modelId="{5BA77850-D912-45D6-AFA7-40496077E1FF}" type="sibTrans" cxnId="{691F9ACE-5640-40E9-B9D2-4DD1356A862D}">
      <dgm:prSet/>
      <dgm:spPr/>
      <dgm:t>
        <a:bodyPr/>
        <a:lstStyle/>
        <a:p>
          <a:endParaRPr lang="en-US"/>
        </a:p>
      </dgm:t>
    </dgm:pt>
    <dgm:pt modelId="{630F7667-2468-4BA8-B6EA-DBCD1BAC4F9E}">
      <dgm:prSet/>
      <dgm:spPr/>
      <dgm:t>
        <a:bodyPr/>
        <a:lstStyle/>
        <a:p>
          <a:r>
            <a:rPr lang="en-GB"/>
            <a:t>An innate emotional bond that ensures safety and survival (McLeod, 2023).</a:t>
          </a:r>
          <a:endParaRPr lang="en-US"/>
        </a:p>
      </dgm:t>
    </dgm:pt>
    <dgm:pt modelId="{66508F30-FCDF-424C-A92F-1E309207280E}" type="parTrans" cxnId="{EE4ACBCA-1194-4CDF-A30B-C06E20BB11BA}">
      <dgm:prSet/>
      <dgm:spPr/>
      <dgm:t>
        <a:bodyPr/>
        <a:lstStyle/>
        <a:p>
          <a:endParaRPr lang="en-US"/>
        </a:p>
      </dgm:t>
    </dgm:pt>
    <dgm:pt modelId="{DD51B948-EDF5-4B15-9D0B-B2F7FB58330B}" type="sibTrans" cxnId="{EE4ACBCA-1194-4CDF-A30B-C06E20BB11BA}">
      <dgm:prSet/>
      <dgm:spPr/>
      <dgm:t>
        <a:bodyPr/>
        <a:lstStyle/>
        <a:p>
          <a:endParaRPr lang="en-US"/>
        </a:p>
      </dgm:t>
    </dgm:pt>
    <dgm:pt modelId="{B5997E9C-8D0A-417B-9640-2E44753B9C9D}">
      <dgm:prSet/>
      <dgm:spPr/>
      <dgm:t>
        <a:bodyPr/>
        <a:lstStyle/>
        <a:p>
          <a:r>
            <a:rPr lang="en-GB"/>
            <a:t>Children seek proximity to caregivers for comfort and protection.</a:t>
          </a:r>
          <a:endParaRPr lang="en-US"/>
        </a:p>
      </dgm:t>
    </dgm:pt>
    <dgm:pt modelId="{9CEECB74-32D6-4302-8F91-569D00F1EA8C}" type="parTrans" cxnId="{1913D728-88BB-4FA5-95C2-274641E5A007}">
      <dgm:prSet/>
      <dgm:spPr/>
      <dgm:t>
        <a:bodyPr/>
        <a:lstStyle/>
        <a:p>
          <a:endParaRPr lang="en-US"/>
        </a:p>
      </dgm:t>
    </dgm:pt>
    <dgm:pt modelId="{ABE8BEBD-3830-48FD-9DAC-FF7CA37E6148}" type="sibTrans" cxnId="{1913D728-88BB-4FA5-95C2-274641E5A007}">
      <dgm:prSet/>
      <dgm:spPr/>
      <dgm:t>
        <a:bodyPr/>
        <a:lstStyle/>
        <a:p>
          <a:endParaRPr lang="en-US"/>
        </a:p>
      </dgm:t>
    </dgm:pt>
    <dgm:pt modelId="{2B4B1906-E793-4AA6-AF9C-07C4E40ACAC7}">
      <dgm:prSet/>
      <dgm:spPr/>
      <dgm:t>
        <a:bodyPr/>
        <a:lstStyle/>
        <a:p>
          <a:r>
            <a:rPr lang="en-GB" b="1"/>
            <a:t>Secure Base:</a:t>
          </a:r>
          <a:endParaRPr lang="en-US"/>
        </a:p>
      </dgm:t>
    </dgm:pt>
    <dgm:pt modelId="{F331E481-2CEE-40FB-A6D8-44304427DDC2}" type="parTrans" cxnId="{0681C915-B3F7-4649-AD8F-ADE86A21ACC8}">
      <dgm:prSet/>
      <dgm:spPr/>
      <dgm:t>
        <a:bodyPr/>
        <a:lstStyle/>
        <a:p>
          <a:endParaRPr lang="en-US"/>
        </a:p>
      </dgm:t>
    </dgm:pt>
    <dgm:pt modelId="{7AB6BD15-8A56-4301-AD9B-C3ED3274CDB7}" type="sibTrans" cxnId="{0681C915-B3F7-4649-AD8F-ADE86A21ACC8}">
      <dgm:prSet/>
      <dgm:spPr/>
      <dgm:t>
        <a:bodyPr/>
        <a:lstStyle/>
        <a:p>
          <a:endParaRPr lang="en-US"/>
        </a:p>
      </dgm:t>
    </dgm:pt>
    <dgm:pt modelId="{0B2AD210-539D-46F5-A84A-1EEFB51CA546}">
      <dgm:prSet/>
      <dgm:spPr/>
      <dgm:t>
        <a:bodyPr/>
        <a:lstStyle/>
        <a:p>
          <a:r>
            <a:rPr lang="en-GB"/>
            <a:t>A responsive caregiver allows the child to explore confidently, returning for reassurance (Bowlby, 1969).</a:t>
          </a:r>
          <a:endParaRPr lang="en-US"/>
        </a:p>
      </dgm:t>
    </dgm:pt>
    <dgm:pt modelId="{A3A6EE15-D9D1-4922-921E-304FCFFD3014}" type="parTrans" cxnId="{ECD01577-87DB-4EE1-A389-93F7EFD94E2A}">
      <dgm:prSet/>
      <dgm:spPr/>
      <dgm:t>
        <a:bodyPr/>
        <a:lstStyle/>
        <a:p>
          <a:endParaRPr lang="en-US"/>
        </a:p>
      </dgm:t>
    </dgm:pt>
    <dgm:pt modelId="{2406A702-09CE-4469-A095-A8853F47E23C}" type="sibTrans" cxnId="{ECD01577-87DB-4EE1-A389-93F7EFD94E2A}">
      <dgm:prSet/>
      <dgm:spPr/>
      <dgm:t>
        <a:bodyPr/>
        <a:lstStyle/>
        <a:p>
          <a:endParaRPr lang="en-US"/>
        </a:p>
      </dgm:t>
    </dgm:pt>
    <dgm:pt modelId="{D1AF742F-0CDD-4E04-AC88-C3DDB85F714A}">
      <dgm:prSet/>
      <dgm:spPr/>
      <dgm:t>
        <a:bodyPr/>
        <a:lstStyle/>
        <a:p>
          <a:r>
            <a:rPr lang="en-GB" b="1"/>
            <a:t>Internal Working Model:</a:t>
          </a:r>
          <a:endParaRPr lang="en-US"/>
        </a:p>
      </dgm:t>
    </dgm:pt>
    <dgm:pt modelId="{E8D38D05-7D93-496A-8A5C-6BBAEF5E2A15}" type="parTrans" cxnId="{8CE78768-8C4A-48BA-A1CC-E0C1F8C8B38A}">
      <dgm:prSet/>
      <dgm:spPr/>
      <dgm:t>
        <a:bodyPr/>
        <a:lstStyle/>
        <a:p>
          <a:endParaRPr lang="en-US"/>
        </a:p>
      </dgm:t>
    </dgm:pt>
    <dgm:pt modelId="{5B34DD91-6E8C-4C2A-929D-1453E3EA1686}" type="sibTrans" cxnId="{8CE78768-8C4A-48BA-A1CC-E0C1F8C8B38A}">
      <dgm:prSet/>
      <dgm:spPr/>
      <dgm:t>
        <a:bodyPr/>
        <a:lstStyle/>
        <a:p>
          <a:endParaRPr lang="en-US"/>
        </a:p>
      </dgm:t>
    </dgm:pt>
    <dgm:pt modelId="{2347C851-0D31-4298-9022-42E3CAA7EADA}">
      <dgm:prSet/>
      <dgm:spPr/>
      <dgm:t>
        <a:bodyPr/>
        <a:lstStyle/>
        <a:p>
          <a:r>
            <a:rPr lang="en-GB"/>
            <a:t>Children develop mental representations of themselves (“am I worthy?”), others (“are people reliable?”), and relationships (McLeod, 2023).</a:t>
          </a:r>
          <a:endParaRPr lang="en-US"/>
        </a:p>
      </dgm:t>
    </dgm:pt>
    <dgm:pt modelId="{B347D39B-1615-4D51-9895-620F7AFF33AA}" type="parTrans" cxnId="{FC7AC2E8-6AED-4B0E-89E2-9607E1136C49}">
      <dgm:prSet/>
      <dgm:spPr/>
      <dgm:t>
        <a:bodyPr/>
        <a:lstStyle/>
        <a:p>
          <a:endParaRPr lang="en-US"/>
        </a:p>
      </dgm:t>
    </dgm:pt>
    <dgm:pt modelId="{F6BE1834-E999-4CD3-B13E-F53E8A606574}" type="sibTrans" cxnId="{FC7AC2E8-6AED-4B0E-89E2-9607E1136C49}">
      <dgm:prSet/>
      <dgm:spPr/>
      <dgm:t>
        <a:bodyPr/>
        <a:lstStyle/>
        <a:p>
          <a:endParaRPr lang="en-US"/>
        </a:p>
      </dgm:t>
    </dgm:pt>
    <dgm:pt modelId="{077C2A91-1CBF-4ED9-A9E9-A6C4FB2AA982}">
      <dgm:prSet/>
      <dgm:spPr/>
      <dgm:t>
        <a:bodyPr/>
        <a:lstStyle/>
        <a:p>
          <a:r>
            <a:rPr lang="en-GB"/>
            <a:t>These models guide future emotional and social behaviour.</a:t>
          </a:r>
          <a:endParaRPr lang="en-US"/>
        </a:p>
      </dgm:t>
    </dgm:pt>
    <dgm:pt modelId="{4C8AF045-873B-4C99-A24E-AABAA14CFCAE}" type="parTrans" cxnId="{C3DFC788-AB70-4E35-A434-9C6CEF1B77BD}">
      <dgm:prSet/>
      <dgm:spPr/>
      <dgm:t>
        <a:bodyPr/>
        <a:lstStyle/>
        <a:p>
          <a:endParaRPr lang="en-US"/>
        </a:p>
      </dgm:t>
    </dgm:pt>
    <dgm:pt modelId="{CDD2243E-14CA-4622-9E1B-8174A90D4D1D}" type="sibTrans" cxnId="{C3DFC788-AB70-4E35-A434-9C6CEF1B77BD}">
      <dgm:prSet/>
      <dgm:spPr/>
      <dgm:t>
        <a:bodyPr/>
        <a:lstStyle/>
        <a:p>
          <a:endParaRPr lang="en-US"/>
        </a:p>
      </dgm:t>
    </dgm:pt>
    <dgm:pt modelId="{AF968581-B084-4A33-B8BA-866CBE955716}">
      <dgm:prSet/>
      <dgm:spPr/>
      <dgm:t>
        <a:bodyPr/>
        <a:lstStyle/>
        <a:p>
          <a:r>
            <a:rPr lang="en-GB" b="1"/>
            <a:t>Critical Period:</a:t>
          </a:r>
          <a:endParaRPr lang="en-US"/>
        </a:p>
      </dgm:t>
    </dgm:pt>
    <dgm:pt modelId="{C0B6CDD5-58AF-4D86-A29B-F3EB9ABE1A06}" type="parTrans" cxnId="{EEB89693-5714-4D79-9FD0-9FFE598E3409}">
      <dgm:prSet/>
      <dgm:spPr/>
      <dgm:t>
        <a:bodyPr/>
        <a:lstStyle/>
        <a:p>
          <a:endParaRPr lang="en-US"/>
        </a:p>
      </dgm:t>
    </dgm:pt>
    <dgm:pt modelId="{8CB68D32-5981-4185-A1F5-13EAD11EF393}" type="sibTrans" cxnId="{EEB89693-5714-4D79-9FD0-9FFE598E3409}">
      <dgm:prSet/>
      <dgm:spPr/>
      <dgm:t>
        <a:bodyPr/>
        <a:lstStyle/>
        <a:p>
          <a:endParaRPr lang="en-US"/>
        </a:p>
      </dgm:t>
    </dgm:pt>
    <dgm:pt modelId="{E7E19A33-7630-4FE6-92BA-B4B022863188}">
      <dgm:prSet/>
      <dgm:spPr/>
      <dgm:t>
        <a:bodyPr/>
        <a:lstStyle/>
        <a:p>
          <a:r>
            <a:rPr lang="en-GB"/>
            <a:t>Bowlby proposed that attachment forms most strongly in the first </a:t>
          </a:r>
          <a:r>
            <a:rPr lang="en-GB" b="1"/>
            <a:t>2–3 years</a:t>
          </a:r>
          <a:r>
            <a:rPr lang="en-GB"/>
            <a:t>, shaping long‑term development (Bowlby, 1969).</a:t>
          </a:r>
          <a:endParaRPr lang="en-US"/>
        </a:p>
      </dgm:t>
    </dgm:pt>
    <dgm:pt modelId="{91322334-78BA-420A-B1D1-3EB87D304B5F}" type="parTrans" cxnId="{F59EDDF9-FBF1-4CEF-AAC4-9A7E5B684150}">
      <dgm:prSet/>
      <dgm:spPr/>
      <dgm:t>
        <a:bodyPr/>
        <a:lstStyle/>
        <a:p>
          <a:endParaRPr lang="en-US"/>
        </a:p>
      </dgm:t>
    </dgm:pt>
    <dgm:pt modelId="{FB3A2C56-9D1B-472E-A02C-F554B08D3520}" type="sibTrans" cxnId="{F59EDDF9-FBF1-4CEF-AAC4-9A7E5B684150}">
      <dgm:prSet/>
      <dgm:spPr/>
      <dgm:t>
        <a:bodyPr/>
        <a:lstStyle/>
        <a:p>
          <a:endParaRPr lang="en-US"/>
        </a:p>
      </dgm:t>
    </dgm:pt>
    <dgm:pt modelId="{408F196F-8B03-48A3-BE92-0A03B4B327FC}">
      <dgm:prSet/>
      <dgm:spPr/>
      <dgm:t>
        <a:bodyPr/>
        <a:lstStyle/>
        <a:p>
          <a:r>
            <a:rPr lang="en-GB" b="1"/>
            <a:t>Maternal Sensitivity:</a:t>
          </a:r>
          <a:endParaRPr lang="en-US"/>
        </a:p>
      </dgm:t>
    </dgm:pt>
    <dgm:pt modelId="{38E18FD0-5701-41E9-8EE2-7F0EAB15960A}" type="parTrans" cxnId="{6D01FF85-C228-467D-902B-A712E459A381}">
      <dgm:prSet/>
      <dgm:spPr/>
      <dgm:t>
        <a:bodyPr/>
        <a:lstStyle/>
        <a:p>
          <a:endParaRPr lang="en-US"/>
        </a:p>
      </dgm:t>
    </dgm:pt>
    <dgm:pt modelId="{D8520C9F-2E8E-4F54-A2A0-998C05E3BF30}" type="sibTrans" cxnId="{6D01FF85-C228-467D-902B-A712E459A381}">
      <dgm:prSet/>
      <dgm:spPr/>
      <dgm:t>
        <a:bodyPr/>
        <a:lstStyle/>
        <a:p>
          <a:endParaRPr lang="en-US"/>
        </a:p>
      </dgm:t>
    </dgm:pt>
    <dgm:pt modelId="{B2FC7037-A219-4B06-A87A-10E0C5782BD0}">
      <dgm:prSet/>
      <dgm:spPr/>
      <dgm:t>
        <a:bodyPr/>
        <a:lstStyle/>
        <a:p>
          <a:r>
            <a:rPr lang="en-GB"/>
            <a:t>Consistent, attuned caregiving leads to secure attachment; inconsistent or emotionally unavailable caregiving increases insecurity (Ackerman, 2023).</a:t>
          </a:r>
          <a:endParaRPr lang="en-US"/>
        </a:p>
      </dgm:t>
    </dgm:pt>
    <dgm:pt modelId="{CF2B79E4-F606-48E0-8546-72289874CEF0}" type="parTrans" cxnId="{A6B6F728-042B-4327-8FB2-604DFE57E96D}">
      <dgm:prSet/>
      <dgm:spPr/>
      <dgm:t>
        <a:bodyPr/>
        <a:lstStyle/>
        <a:p>
          <a:endParaRPr lang="en-US"/>
        </a:p>
      </dgm:t>
    </dgm:pt>
    <dgm:pt modelId="{DDE0F3A1-3376-46E1-BEFF-6BBFD941F5EB}" type="sibTrans" cxnId="{A6B6F728-042B-4327-8FB2-604DFE57E96D}">
      <dgm:prSet/>
      <dgm:spPr/>
      <dgm:t>
        <a:bodyPr/>
        <a:lstStyle/>
        <a:p>
          <a:endParaRPr lang="en-US"/>
        </a:p>
      </dgm:t>
    </dgm:pt>
    <dgm:pt modelId="{08F98751-A11B-48C9-A880-7B629A83FA28}">
      <dgm:prSet/>
      <dgm:spPr/>
      <dgm:t>
        <a:bodyPr/>
        <a:lstStyle/>
        <a:p>
          <a:r>
            <a:rPr lang="en-GB" b="1"/>
            <a:t>Attachment Styles (Ackerman, 2023):</a:t>
          </a:r>
          <a:endParaRPr lang="en-US"/>
        </a:p>
      </dgm:t>
    </dgm:pt>
    <dgm:pt modelId="{2ED9D632-F831-49BE-8AE2-4A2C4047D71B}" type="parTrans" cxnId="{230B39A5-8656-43E2-AA21-37DE59A7F451}">
      <dgm:prSet/>
      <dgm:spPr/>
      <dgm:t>
        <a:bodyPr/>
        <a:lstStyle/>
        <a:p>
          <a:endParaRPr lang="en-US"/>
        </a:p>
      </dgm:t>
    </dgm:pt>
    <dgm:pt modelId="{279D00E1-B37C-4BB8-93A6-0530F9635D29}" type="sibTrans" cxnId="{230B39A5-8656-43E2-AA21-37DE59A7F451}">
      <dgm:prSet/>
      <dgm:spPr/>
      <dgm:t>
        <a:bodyPr/>
        <a:lstStyle/>
        <a:p>
          <a:endParaRPr lang="en-US"/>
        </a:p>
      </dgm:t>
    </dgm:pt>
    <dgm:pt modelId="{EAC1405E-4698-4C14-9EB1-55C897F10589}">
      <dgm:prSet/>
      <dgm:spPr/>
      <dgm:t>
        <a:bodyPr/>
        <a:lstStyle/>
        <a:p>
          <a:r>
            <a:rPr lang="en-GB" b="1"/>
            <a:t>Secure</a:t>
          </a:r>
          <a:r>
            <a:rPr lang="en-GB"/>
            <a:t> – confident, explores freely</a:t>
          </a:r>
          <a:endParaRPr lang="en-US"/>
        </a:p>
      </dgm:t>
    </dgm:pt>
    <dgm:pt modelId="{235CA272-789E-47C7-A224-0E2968D63606}" type="parTrans" cxnId="{F7F449C4-9C99-4390-A0AB-83BCEF5BAAB6}">
      <dgm:prSet/>
      <dgm:spPr/>
      <dgm:t>
        <a:bodyPr/>
        <a:lstStyle/>
        <a:p>
          <a:endParaRPr lang="en-US"/>
        </a:p>
      </dgm:t>
    </dgm:pt>
    <dgm:pt modelId="{ACD1B0B9-827D-4DB2-BA10-8FC73FEDF0F5}" type="sibTrans" cxnId="{F7F449C4-9C99-4390-A0AB-83BCEF5BAAB6}">
      <dgm:prSet/>
      <dgm:spPr/>
      <dgm:t>
        <a:bodyPr/>
        <a:lstStyle/>
        <a:p>
          <a:endParaRPr lang="en-US"/>
        </a:p>
      </dgm:t>
    </dgm:pt>
    <dgm:pt modelId="{B328A13A-E316-4C71-BF0B-1B3BBD3AB312}">
      <dgm:prSet/>
      <dgm:spPr/>
      <dgm:t>
        <a:bodyPr/>
        <a:lstStyle/>
        <a:p>
          <a:r>
            <a:rPr lang="en-GB" b="1"/>
            <a:t>Insecure‑avoidant</a:t>
          </a:r>
          <a:r>
            <a:rPr lang="en-GB"/>
            <a:t> – emotionally distant</a:t>
          </a:r>
          <a:endParaRPr lang="en-US"/>
        </a:p>
      </dgm:t>
    </dgm:pt>
    <dgm:pt modelId="{E06A8258-5EDC-4862-B8D7-F849336CDB3B}" type="parTrans" cxnId="{D0CF6F82-41B2-4A4E-9F48-E2F19A2520AC}">
      <dgm:prSet/>
      <dgm:spPr/>
      <dgm:t>
        <a:bodyPr/>
        <a:lstStyle/>
        <a:p>
          <a:endParaRPr lang="en-US"/>
        </a:p>
      </dgm:t>
    </dgm:pt>
    <dgm:pt modelId="{DDB4816B-CAC3-497D-93B8-F302941757FF}" type="sibTrans" cxnId="{D0CF6F82-41B2-4A4E-9F48-E2F19A2520AC}">
      <dgm:prSet/>
      <dgm:spPr/>
      <dgm:t>
        <a:bodyPr/>
        <a:lstStyle/>
        <a:p>
          <a:endParaRPr lang="en-US"/>
        </a:p>
      </dgm:t>
    </dgm:pt>
    <dgm:pt modelId="{F94948AC-6D8E-42E3-9009-63E83CA37401}">
      <dgm:prSet/>
      <dgm:spPr/>
      <dgm:t>
        <a:bodyPr/>
        <a:lstStyle/>
        <a:p>
          <a:r>
            <a:rPr lang="en-GB" b="1"/>
            <a:t>Insecure‑ambivalent</a:t>
          </a:r>
          <a:r>
            <a:rPr lang="en-GB"/>
            <a:t> – clingy, anxious, difficult to soothe</a:t>
          </a:r>
          <a:endParaRPr lang="en-US"/>
        </a:p>
      </dgm:t>
    </dgm:pt>
    <dgm:pt modelId="{3F6C09CF-0EDE-439A-A00C-0AF2C4AA764B}" type="parTrans" cxnId="{4903F405-4013-41DD-95D8-B0D2A84C5E92}">
      <dgm:prSet/>
      <dgm:spPr/>
      <dgm:t>
        <a:bodyPr/>
        <a:lstStyle/>
        <a:p>
          <a:endParaRPr lang="en-US"/>
        </a:p>
      </dgm:t>
    </dgm:pt>
    <dgm:pt modelId="{14F37C00-419E-4292-8C58-6042ACB56A0D}" type="sibTrans" cxnId="{4903F405-4013-41DD-95D8-B0D2A84C5E92}">
      <dgm:prSet/>
      <dgm:spPr/>
      <dgm:t>
        <a:bodyPr/>
        <a:lstStyle/>
        <a:p>
          <a:endParaRPr lang="en-US"/>
        </a:p>
      </dgm:t>
    </dgm:pt>
    <dgm:pt modelId="{D0D2A315-78E9-4374-B9B2-F66F35060D5C}">
      <dgm:prSet/>
      <dgm:spPr/>
      <dgm:t>
        <a:bodyPr/>
        <a:lstStyle/>
        <a:p>
          <a:r>
            <a:rPr lang="en-GB" b="1"/>
            <a:t>Disorganised</a:t>
          </a:r>
          <a:r>
            <a:rPr lang="en-GB"/>
            <a:t> – confused, fearful behaviour</a:t>
          </a:r>
          <a:endParaRPr lang="en-US"/>
        </a:p>
      </dgm:t>
    </dgm:pt>
    <dgm:pt modelId="{2201B679-D846-4942-993E-54B795F4B3B0}" type="parTrans" cxnId="{48F16FF8-677B-439D-9A88-067BA41DD520}">
      <dgm:prSet/>
      <dgm:spPr/>
      <dgm:t>
        <a:bodyPr/>
        <a:lstStyle/>
        <a:p>
          <a:endParaRPr lang="en-US"/>
        </a:p>
      </dgm:t>
    </dgm:pt>
    <dgm:pt modelId="{8DDA32C9-02EC-4445-AA10-F67A845D2D7D}" type="sibTrans" cxnId="{48F16FF8-677B-439D-9A88-067BA41DD520}">
      <dgm:prSet/>
      <dgm:spPr/>
      <dgm:t>
        <a:bodyPr/>
        <a:lstStyle/>
        <a:p>
          <a:endParaRPr lang="en-US"/>
        </a:p>
      </dgm:t>
    </dgm:pt>
    <dgm:pt modelId="{0898D691-2DC1-4DE6-BC2F-1006AC701E6B}">
      <dgm:prSet/>
      <dgm:spPr/>
      <dgm:t>
        <a:bodyPr/>
        <a:lstStyle/>
        <a:p>
          <a:r>
            <a:rPr lang="en-GB"/>
            <a:t>Isaac’s clinginess and separation distress align with </a:t>
          </a:r>
          <a:r>
            <a:rPr lang="en-GB" b="1"/>
            <a:t>insecure‑ambivalent attachment</a:t>
          </a:r>
          <a:r>
            <a:rPr lang="en-GB"/>
            <a:t>.</a:t>
          </a:r>
          <a:endParaRPr lang="en-US"/>
        </a:p>
      </dgm:t>
    </dgm:pt>
    <dgm:pt modelId="{1B3570E1-615E-4E75-A74D-A653C675AF62}" type="parTrans" cxnId="{8826265F-8E21-406F-B2BE-56BFC832D297}">
      <dgm:prSet/>
      <dgm:spPr/>
      <dgm:t>
        <a:bodyPr/>
        <a:lstStyle/>
        <a:p>
          <a:endParaRPr lang="en-US"/>
        </a:p>
      </dgm:t>
    </dgm:pt>
    <dgm:pt modelId="{F8A35517-03E8-4C39-80C9-C4AE0C7C3FD5}" type="sibTrans" cxnId="{8826265F-8E21-406F-B2BE-56BFC832D297}">
      <dgm:prSet/>
      <dgm:spPr/>
      <dgm:t>
        <a:bodyPr/>
        <a:lstStyle/>
        <a:p>
          <a:endParaRPr lang="en-US"/>
        </a:p>
      </dgm:t>
    </dgm:pt>
    <dgm:pt modelId="{D84A1F5E-3D99-4C1D-983C-086B5FE8CB82}" type="pres">
      <dgm:prSet presAssocID="{F54FFAD0-BB09-4EDD-A432-7D3F1998F024}" presName="diagram" presStyleCnt="0">
        <dgm:presLayoutVars>
          <dgm:dir/>
          <dgm:resizeHandles val="exact"/>
        </dgm:presLayoutVars>
      </dgm:prSet>
      <dgm:spPr/>
    </dgm:pt>
    <dgm:pt modelId="{15B57CB6-8E43-4C89-8205-77EED9CE79DF}" type="pres">
      <dgm:prSet presAssocID="{631603A2-DCE7-4C22-8FF0-04F086B25D94}" presName="node" presStyleLbl="node1" presStyleIdx="0" presStyleCnt="18">
        <dgm:presLayoutVars>
          <dgm:bulletEnabled val="1"/>
        </dgm:presLayoutVars>
      </dgm:prSet>
      <dgm:spPr/>
    </dgm:pt>
    <dgm:pt modelId="{FAA2362C-0178-4C30-8C50-5BC7C95C2715}" type="pres">
      <dgm:prSet presAssocID="{5BA77850-D912-45D6-AFA7-40496077E1FF}" presName="sibTrans" presStyleCnt="0"/>
      <dgm:spPr/>
    </dgm:pt>
    <dgm:pt modelId="{8D009A4E-0CC0-4876-8AD7-A895A4B7BED3}" type="pres">
      <dgm:prSet presAssocID="{630F7667-2468-4BA8-B6EA-DBCD1BAC4F9E}" presName="node" presStyleLbl="node1" presStyleIdx="1" presStyleCnt="18">
        <dgm:presLayoutVars>
          <dgm:bulletEnabled val="1"/>
        </dgm:presLayoutVars>
      </dgm:prSet>
      <dgm:spPr/>
    </dgm:pt>
    <dgm:pt modelId="{BF7A1ADA-35B8-42D2-8C6E-B1AC3243588F}" type="pres">
      <dgm:prSet presAssocID="{DD51B948-EDF5-4B15-9D0B-B2F7FB58330B}" presName="sibTrans" presStyleCnt="0"/>
      <dgm:spPr/>
    </dgm:pt>
    <dgm:pt modelId="{0C0182EE-69C4-4E10-BAB6-EC89CE25DB8B}" type="pres">
      <dgm:prSet presAssocID="{B5997E9C-8D0A-417B-9640-2E44753B9C9D}" presName="node" presStyleLbl="node1" presStyleIdx="2" presStyleCnt="18">
        <dgm:presLayoutVars>
          <dgm:bulletEnabled val="1"/>
        </dgm:presLayoutVars>
      </dgm:prSet>
      <dgm:spPr/>
    </dgm:pt>
    <dgm:pt modelId="{7F1ACCDB-4D7E-4436-949D-81B1743ECBDF}" type="pres">
      <dgm:prSet presAssocID="{ABE8BEBD-3830-48FD-9DAC-FF7CA37E6148}" presName="sibTrans" presStyleCnt="0"/>
      <dgm:spPr/>
    </dgm:pt>
    <dgm:pt modelId="{85780712-9709-42DF-9C71-DB3E380D5C42}" type="pres">
      <dgm:prSet presAssocID="{2B4B1906-E793-4AA6-AF9C-07C4E40ACAC7}" presName="node" presStyleLbl="node1" presStyleIdx="3" presStyleCnt="18">
        <dgm:presLayoutVars>
          <dgm:bulletEnabled val="1"/>
        </dgm:presLayoutVars>
      </dgm:prSet>
      <dgm:spPr/>
    </dgm:pt>
    <dgm:pt modelId="{EF959345-96D8-4227-8FFE-32498D17EAE3}" type="pres">
      <dgm:prSet presAssocID="{7AB6BD15-8A56-4301-AD9B-C3ED3274CDB7}" presName="sibTrans" presStyleCnt="0"/>
      <dgm:spPr/>
    </dgm:pt>
    <dgm:pt modelId="{D6FEA1C0-D775-4E14-8265-B048E2C757BE}" type="pres">
      <dgm:prSet presAssocID="{0B2AD210-539D-46F5-A84A-1EEFB51CA546}" presName="node" presStyleLbl="node1" presStyleIdx="4" presStyleCnt="18">
        <dgm:presLayoutVars>
          <dgm:bulletEnabled val="1"/>
        </dgm:presLayoutVars>
      </dgm:prSet>
      <dgm:spPr/>
    </dgm:pt>
    <dgm:pt modelId="{8FA71171-3B3D-4F3B-BC59-397493CF68DF}" type="pres">
      <dgm:prSet presAssocID="{2406A702-09CE-4469-A095-A8853F47E23C}" presName="sibTrans" presStyleCnt="0"/>
      <dgm:spPr/>
    </dgm:pt>
    <dgm:pt modelId="{8A72A8DE-B3AA-47BD-A8C8-8DCC393F0B86}" type="pres">
      <dgm:prSet presAssocID="{D1AF742F-0CDD-4E04-AC88-C3DDB85F714A}" presName="node" presStyleLbl="node1" presStyleIdx="5" presStyleCnt="18">
        <dgm:presLayoutVars>
          <dgm:bulletEnabled val="1"/>
        </dgm:presLayoutVars>
      </dgm:prSet>
      <dgm:spPr/>
    </dgm:pt>
    <dgm:pt modelId="{2F07B908-81C3-4BDD-8108-137CC9427FDD}" type="pres">
      <dgm:prSet presAssocID="{5B34DD91-6E8C-4C2A-929D-1453E3EA1686}" presName="sibTrans" presStyleCnt="0"/>
      <dgm:spPr/>
    </dgm:pt>
    <dgm:pt modelId="{B398F8CC-4A5F-4516-B1F1-2FC2BED8F8BC}" type="pres">
      <dgm:prSet presAssocID="{2347C851-0D31-4298-9022-42E3CAA7EADA}" presName="node" presStyleLbl="node1" presStyleIdx="6" presStyleCnt="18">
        <dgm:presLayoutVars>
          <dgm:bulletEnabled val="1"/>
        </dgm:presLayoutVars>
      </dgm:prSet>
      <dgm:spPr/>
    </dgm:pt>
    <dgm:pt modelId="{3AE781B8-DFB4-44A8-912F-7A204425B0E4}" type="pres">
      <dgm:prSet presAssocID="{F6BE1834-E999-4CD3-B13E-F53E8A606574}" presName="sibTrans" presStyleCnt="0"/>
      <dgm:spPr/>
    </dgm:pt>
    <dgm:pt modelId="{26ABA7B4-1EBD-4640-B1BA-FC45834966F9}" type="pres">
      <dgm:prSet presAssocID="{077C2A91-1CBF-4ED9-A9E9-A6C4FB2AA982}" presName="node" presStyleLbl="node1" presStyleIdx="7" presStyleCnt="18">
        <dgm:presLayoutVars>
          <dgm:bulletEnabled val="1"/>
        </dgm:presLayoutVars>
      </dgm:prSet>
      <dgm:spPr/>
    </dgm:pt>
    <dgm:pt modelId="{AAF0D031-05F1-4217-8A85-8EF0E6D7DBE3}" type="pres">
      <dgm:prSet presAssocID="{CDD2243E-14CA-4622-9E1B-8174A90D4D1D}" presName="sibTrans" presStyleCnt="0"/>
      <dgm:spPr/>
    </dgm:pt>
    <dgm:pt modelId="{32C4DAC9-368B-48E0-A02F-BB63D5AB5F41}" type="pres">
      <dgm:prSet presAssocID="{AF968581-B084-4A33-B8BA-866CBE955716}" presName="node" presStyleLbl="node1" presStyleIdx="8" presStyleCnt="18">
        <dgm:presLayoutVars>
          <dgm:bulletEnabled val="1"/>
        </dgm:presLayoutVars>
      </dgm:prSet>
      <dgm:spPr/>
    </dgm:pt>
    <dgm:pt modelId="{45BE23E1-4DB4-4303-BB3C-EB2B2495E32B}" type="pres">
      <dgm:prSet presAssocID="{8CB68D32-5981-4185-A1F5-13EAD11EF393}" presName="sibTrans" presStyleCnt="0"/>
      <dgm:spPr/>
    </dgm:pt>
    <dgm:pt modelId="{05337938-A2A5-4394-AEF2-C10BCCE073FC}" type="pres">
      <dgm:prSet presAssocID="{E7E19A33-7630-4FE6-92BA-B4B022863188}" presName="node" presStyleLbl="node1" presStyleIdx="9" presStyleCnt="18">
        <dgm:presLayoutVars>
          <dgm:bulletEnabled val="1"/>
        </dgm:presLayoutVars>
      </dgm:prSet>
      <dgm:spPr/>
    </dgm:pt>
    <dgm:pt modelId="{35F9C4FF-5C92-4CE1-B29D-C84CC8141783}" type="pres">
      <dgm:prSet presAssocID="{FB3A2C56-9D1B-472E-A02C-F554B08D3520}" presName="sibTrans" presStyleCnt="0"/>
      <dgm:spPr/>
    </dgm:pt>
    <dgm:pt modelId="{068ECC32-9914-4E21-8711-241B885229FD}" type="pres">
      <dgm:prSet presAssocID="{408F196F-8B03-48A3-BE92-0A03B4B327FC}" presName="node" presStyleLbl="node1" presStyleIdx="10" presStyleCnt="18">
        <dgm:presLayoutVars>
          <dgm:bulletEnabled val="1"/>
        </dgm:presLayoutVars>
      </dgm:prSet>
      <dgm:spPr/>
    </dgm:pt>
    <dgm:pt modelId="{1C8BCDCB-0E77-4C6C-A350-2BEE61BE9E1D}" type="pres">
      <dgm:prSet presAssocID="{D8520C9F-2E8E-4F54-A2A0-998C05E3BF30}" presName="sibTrans" presStyleCnt="0"/>
      <dgm:spPr/>
    </dgm:pt>
    <dgm:pt modelId="{74893712-A24F-4C82-9081-61692D452CC2}" type="pres">
      <dgm:prSet presAssocID="{B2FC7037-A219-4B06-A87A-10E0C5782BD0}" presName="node" presStyleLbl="node1" presStyleIdx="11" presStyleCnt="18">
        <dgm:presLayoutVars>
          <dgm:bulletEnabled val="1"/>
        </dgm:presLayoutVars>
      </dgm:prSet>
      <dgm:spPr/>
    </dgm:pt>
    <dgm:pt modelId="{528888EC-E743-403A-868E-39D08DCE1AC8}" type="pres">
      <dgm:prSet presAssocID="{DDE0F3A1-3376-46E1-BEFF-6BBFD941F5EB}" presName="sibTrans" presStyleCnt="0"/>
      <dgm:spPr/>
    </dgm:pt>
    <dgm:pt modelId="{7577FF45-42A0-466F-82DF-3035BBF9D3CA}" type="pres">
      <dgm:prSet presAssocID="{08F98751-A11B-48C9-A880-7B629A83FA28}" presName="node" presStyleLbl="node1" presStyleIdx="12" presStyleCnt="18">
        <dgm:presLayoutVars>
          <dgm:bulletEnabled val="1"/>
        </dgm:presLayoutVars>
      </dgm:prSet>
      <dgm:spPr/>
    </dgm:pt>
    <dgm:pt modelId="{D6E352E0-470B-4F26-8F42-9F01D6E24696}" type="pres">
      <dgm:prSet presAssocID="{279D00E1-B37C-4BB8-93A6-0530F9635D29}" presName="sibTrans" presStyleCnt="0"/>
      <dgm:spPr/>
    </dgm:pt>
    <dgm:pt modelId="{086A5FD5-D44F-45AC-BBB8-C28ED09F9951}" type="pres">
      <dgm:prSet presAssocID="{EAC1405E-4698-4C14-9EB1-55C897F10589}" presName="node" presStyleLbl="node1" presStyleIdx="13" presStyleCnt="18">
        <dgm:presLayoutVars>
          <dgm:bulletEnabled val="1"/>
        </dgm:presLayoutVars>
      </dgm:prSet>
      <dgm:spPr/>
    </dgm:pt>
    <dgm:pt modelId="{56A3360D-772A-4BB6-94F9-F7390EE07DFC}" type="pres">
      <dgm:prSet presAssocID="{ACD1B0B9-827D-4DB2-BA10-8FC73FEDF0F5}" presName="sibTrans" presStyleCnt="0"/>
      <dgm:spPr/>
    </dgm:pt>
    <dgm:pt modelId="{08DD7D57-42C6-49D0-962B-1CC84A7ACF41}" type="pres">
      <dgm:prSet presAssocID="{B328A13A-E316-4C71-BF0B-1B3BBD3AB312}" presName="node" presStyleLbl="node1" presStyleIdx="14" presStyleCnt="18">
        <dgm:presLayoutVars>
          <dgm:bulletEnabled val="1"/>
        </dgm:presLayoutVars>
      </dgm:prSet>
      <dgm:spPr/>
    </dgm:pt>
    <dgm:pt modelId="{812C77B9-90A9-42A6-893D-4D49C8FA6A0B}" type="pres">
      <dgm:prSet presAssocID="{DDB4816B-CAC3-497D-93B8-F302941757FF}" presName="sibTrans" presStyleCnt="0"/>
      <dgm:spPr/>
    </dgm:pt>
    <dgm:pt modelId="{06F58544-B176-4C99-BB3E-747DA4736352}" type="pres">
      <dgm:prSet presAssocID="{F94948AC-6D8E-42E3-9009-63E83CA37401}" presName="node" presStyleLbl="node1" presStyleIdx="15" presStyleCnt="18">
        <dgm:presLayoutVars>
          <dgm:bulletEnabled val="1"/>
        </dgm:presLayoutVars>
      </dgm:prSet>
      <dgm:spPr/>
    </dgm:pt>
    <dgm:pt modelId="{8D6226C3-F06C-42D5-AB9F-ACEC84FEA4E6}" type="pres">
      <dgm:prSet presAssocID="{14F37C00-419E-4292-8C58-6042ACB56A0D}" presName="sibTrans" presStyleCnt="0"/>
      <dgm:spPr/>
    </dgm:pt>
    <dgm:pt modelId="{D21B3816-47A5-41CB-9FB1-F71D5FB31E3E}" type="pres">
      <dgm:prSet presAssocID="{D0D2A315-78E9-4374-B9B2-F66F35060D5C}" presName="node" presStyleLbl="node1" presStyleIdx="16" presStyleCnt="18">
        <dgm:presLayoutVars>
          <dgm:bulletEnabled val="1"/>
        </dgm:presLayoutVars>
      </dgm:prSet>
      <dgm:spPr/>
    </dgm:pt>
    <dgm:pt modelId="{3F825112-2FE4-4687-934F-BC5433CAF572}" type="pres">
      <dgm:prSet presAssocID="{8DDA32C9-02EC-4445-AA10-F67A845D2D7D}" presName="sibTrans" presStyleCnt="0"/>
      <dgm:spPr/>
    </dgm:pt>
    <dgm:pt modelId="{133960E8-F426-4D5A-8896-C287130A9B7E}" type="pres">
      <dgm:prSet presAssocID="{0898D691-2DC1-4DE6-BC2F-1006AC701E6B}" presName="node" presStyleLbl="node1" presStyleIdx="17" presStyleCnt="18">
        <dgm:presLayoutVars>
          <dgm:bulletEnabled val="1"/>
        </dgm:presLayoutVars>
      </dgm:prSet>
      <dgm:spPr/>
    </dgm:pt>
  </dgm:ptLst>
  <dgm:cxnLst>
    <dgm:cxn modelId="{4903F405-4013-41DD-95D8-B0D2A84C5E92}" srcId="{F54FFAD0-BB09-4EDD-A432-7D3F1998F024}" destId="{F94948AC-6D8E-42E3-9009-63E83CA37401}" srcOrd="15" destOrd="0" parTransId="{3F6C09CF-0EDE-439A-A00C-0AF2C4AA764B}" sibTransId="{14F37C00-419E-4292-8C58-6042ACB56A0D}"/>
    <dgm:cxn modelId="{E34D6513-0BB8-49D4-A4E1-93F3ED7C1A58}" type="presOf" srcId="{0B2AD210-539D-46F5-A84A-1EEFB51CA546}" destId="{D6FEA1C0-D775-4E14-8265-B048E2C757BE}" srcOrd="0" destOrd="0" presId="urn:microsoft.com/office/officeart/2005/8/layout/default"/>
    <dgm:cxn modelId="{0681C915-B3F7-4649-AD8F-ADE86A21ACC8}" srcId="{F54FFAD0-BB09-4EDD-A432-7D3F1998F024}" destId="{2B4B1906-E793-4AA6-AF9C-07C4E40ACAC7}" srcOrd="3" destOrd="0" parTransId="{F331E481-2CEE-40FB-A6D8-44304427DDC2}" sibTransId="{7AB6BD15-8A56-4301-AD9B-C3ED3274CDB7}"/>
    <dgm:cxn modelId="{69346021-F376-4E4B-BA55-1044860920E7}" type="presOf" srcId="{EAC1405E-4698-4C14-9EB1-55C897F10589}" destId="{086A5FD5-D44F-45AC-BBB8-C28ED09F9951}" srcOrd="0" destOrd="0" presId="urn:microsoft.com/office/officeart/2005/8/layout/default"/>
    <dgm:cxn modelId="{1913D728-88BB-4FA5-95C2-274641E5A007}" srcId="{F54FFAD0-BB09-4EDD-A432-7D3F1998F024}" destId="{B5997E9C-8D0A-417B-9640-2E44753B9C9D}" srcOrd="2" destOrd="0" parTransId="{9CEECB74-32D6-4302-8F91-569D00F1EA8C}" sibTransId="{ABE8BEBD-3830-48FD-9DAC-FF7CA37E6148}"/>
    <dgm:cxn modelId="{A6B6F728-042B-4327-8FB2-604DFE57E96D}" srcId="{F54FFAD0-BB09-4EDD-A432-7D3F1998F024}" destId="{B2FC7037-A219-4B06-A87A-10E0C5782BD0}" srcOrd="11" destOrd="0" parTransId="{CF2B79E4-F606-48E0-8546-72289874CEF0}" sibTransId="{DDE0F3A1-3376-46E1-BEFF-6BBFD941F5EB}"/>
    <dgm:cxn modelId="{DAC12337-E6C0-4E59-B4A4-7785A567F99D}" type="presOf" srcId="{0898D691-2DC1-4DE6-BC2F-1006AC701E6B}" destId="{133960E8-F426-4D5A-8896-C287130A9B7E}" srcOrd="0" destOrd="0" presId="urn:microsoft.com/office/officeart/2005/8/layout/default"/>
    <dgm:cxn modelId="{F3E2925D-89E6-49BC-8396-EFA6A4053BCF}" type="presOf" srcId="{2347C851-0D31-4298-9022-42E3CAA7EADA}" destId="{B398F8CC-4A5F-4516-B1F1-2FC2BED8F8BC}" srcOrd="0" destOrd="0" presId="urn:microsoft.com/office/officeart/2005/8/layout/default"/>
    <dgm:cxn modelId="{8826265F-8E21-406F-B2BE-56BFC832D297}" srcId="{F54FFAD0-BB09-4EDD-A432-7D3F1998F024}" destId="{0898D691-2DC1-4DE6-BC2F-1006AC701E6B}" srcOrd="17" destOrd="0" parTransId="{1B3570E1-615E-4E75-A74D-A653C675AF62}" sibTransId="{F8A35517-03E8-4C39-80C9-C4AE0C7C3FD5}"/>
    <dgm:cxn modelId="{A692A960-0660-416A-99A2-2455B6331B48}" type="presOf" srcId="{631603A2-DCE7-4C22-8FF0-04F086B25D94}" destId="{15B57CB6-8E43-4C89-8205-77EED9CE79DF}" srcOrd="0" destOrd="0" presId="urn:microsoft.com/office/officeart/2005/8/layout/default"/>
    <dgm:cxn modelId="{67A6BE41-6CE5-41D9-BAFD-CC5E72B78FBC}" type="presOf" srcId="{077C2A91-1CBF-4ED9-A9E9-A6C4FB2AA982}" destId="{26ABA7B4-1EBD-4640-B1BA-FC45834966F9}" srcOrd="0" destOrd="0" presId="urn:microsoft.com/office/officeart/2005/8/layout/default"/>
    <dgm:cxn modelId="{01846046-0EF0-4D57-AA51-50FB81FF3DF2}" type="presOf" srcId="{D0D2A315-78E9-4374-B9B2-F66F35060D5C}" destId="{D21B3816-47A5-41CB-9FB1-F71D5FB31E3E}" srcOrd="0" destOrd="0" presId="urn:microsoft.com/office/officeart/2005/8/layout/default"/>
    <dgm:cxn modelId="{8CE78768-8C4A-48BA-A1CC-E0C1F8C8B38A}" srcId="{F54FFAD0-BB09-4EDD-A432-7D3F1998F024}" destId="{D1AF742F-0CDD-4E04-AC88-C3DDB85F714A}" srcOrd="5" destOrd="0" parTransId="{E8D38D05-7D93-496A-8A5C-6BBAEF5E2A15}" sibTransId="{5B34DD91-6E8C-4C2A-929D-1453E3EA1686}"/>
    <dgm:cxn modelId="{189A726F-307F-4931-983D-C9AAEAD0C5B9}" type="presOf" srcId="{F54FFAD0-BB09-4EDD-A432-7D3F1998F024}" destId="{D84A1F5E-3D99-4C1D-983C-086B5FE8CB82}" srcOrd="0" destOrd="0" presId="urn:microsoft.com/office/officeart/2005/8/layout/default"/>
    <dgm:cxn modelId="{5C86E170-AFB6-43FC-96BC-8158D063DE85}" type="presOf" srcId="{D1AF742F-0CDD-4E04-AC88-C3DDB85F714A}" destId="{8A72A8DE-B3AA-47BD-A8C8-8DCC393F0B86}" srcOrd="0" destOrd="0" presId="urn:microsoft.com/office/officeart/2005/8/layout/default"/>
    <dgm:cxn modelId="{ECD01577-87DB-4EE1-A389-93F7EFD94E2A}" srcId="{F54FFAD0-BB09-4EDD-A432-7D3F1998F024}" destId="{0B2AD210-539D-46F5-A84A-1EEFB51CA546}" srcOrd="4" destOrd="0" parTransId="{A3A6EE15-D9D1-4922-921E-304FCFFD3014}" sibTransId="{2406A702-09CE-4469-A095-A8853F47E23C}"/>
    <dgm:cxn modelId="{D9955377-466B-49A1-BF37-30EEEF5A365C}" type="presOf" srcId="{B2FC7037-A219-4B06-A87A-10E0C5782BD0}" destId="{74893712-A24F-4C82-9081-61692D452CC2}" srcOrd="0" destOrd="0" presId="urn:microsoft.com/office/officeart/2005/8/layout/default"/>
    <dgm:cxn modelId="{D0CF6F82-41B2-4A4E-9F48-E2F19A2520AC}" srcId="{F54FFAD0-BB09-4EDD-A432-7D3F1998F024}" destId="{B328A13A-E316-4C71-BF0B-1B3BBD3AB312}" srcOrd="14" destOrd="0" parTransId="{E06A8258-5EDC-4862-B8D7-F849336CDB3B}" sibTransId="{DDB4816B-CAC3-497D-93B8-F302941757FF}"/>
    <dgm:cxn modelId="{6D01FF85-C228-467D-902B-A712E459A381}" srcId="{F54FFAD0-BB09-4EDD-A432-7D3F1998F024}" destId="{408F196F-8B03-48A3-BE92-0A03B4B327FC}" srcOrd="10" destOrd="0" parTransId="{38E18FD0-5701-41E9-8EE2-7F0EAB15960A}" sibTransId="{D8520C9F-2E8E-4F54-A2A0-998C05E3BF30}"/>
    <dgm:cxn modelId="{C3DFC788-AB70-4E35-A434-9C6CEF1B77BD}" srcId="{F54FFAD0-BB09-4EDD-A432-7D3F1998F024}" destId="{077C2A91-1CBF-4ED9-A9E9-A6C4FB2AA982}" srcOrd="7" destOrd="0" parTransId="{4C8AF045-873B-4C99-A24E-AABAA14CFCAE}" sibTransId="{CDD2243E-14CA-4622-9E1B-8174A90D4D1D}"/>
    <dgm:cxn modelId="{41661C91-12B3-4B1B-9E59-76C41CCE3ED6}" type="presOf" srcId="{B5997E9C-8D0A-417B-9640-2E44753B9C9D}" destId="{0C0182EE-69C4-4E10-BAB6-EC89CE25DB8B}" srcOrd="0" destOrd="0" presId="urn:microsoft.com/office/officeart/2005/8/layout/default"/>
    <dgm:cxn modelId="{EEB89693-5714-4D79-9FD0-9FFE598E3409}" srcId="{F54FFAD0-BB09-4EDD-A432-7D3F1998F024}" destId="{AF968581-B084-4A33-B8BA-866CBE955716}" srcOrd="8" destOrd="0" parTransId="{C0B6CDD5-58AF-4D86-A29B-F3EB9ABE1A06}" sibTransId="{8CB68D32-5981-4185-A1F5-13EAD11EF393}"/>
    <dgm:cxn modelId="{F8AD0EA1-6F1C-45AF-825B-1D8A0AA86CAC}" type="presOf" srcId="{B328A13A-E316-4C71-BF0B-1B3BBD3AB312}" destId="{08DD7D57-42C6-49D0-962B-1CC84A7ACF41}" srcOrd="0" destOrd="0" presId="urn:microsoft.com/office/officeart/2005/8/layout/default"/>
    <dgm:cxn modelId="{230B39A5-8656-43E2-AA21-37DE59A7F451}" srcId="{F54FFAD0-BB09-4EDD-A432-7D3F1998F024}" destId="{08F98751-A11B-48C9-A880-7B629A83FA28}" srcOrd="12" destOrd="0" parTransId="{2ED9D632-F831-49BE-8AE2-4A2C4047D71B}" sibTransId="{279D00E1-B37C-4BB8-93A6-0530F9635D29}"/>
    <dgm:cxn modelId="{3B5C0DAC-9538-4B5E-A61E-3FD3E0C13E88}" type="presOf" srcId="{F94948AC-6D8E-42E3-9009-63E83CA37401}" destId="{06F58544-B176-4C99-BB3E-747DA4736352}" srcOrd="0" destOrd="0" presId="urn:microsoft.com/office/officeart/2005/8/layout/default"/>
    <dgm:cxn modelId="{F7F449C4-9C99-4390-A0AB-83BCEF5BAAB6}" srcId="{F54FFAD0-BB09-4EDD-A432-7D3F1998F024}" destId="{EAC1405E-4698-4C14-9EB1-55C897F10589}" srcOrd="13" destOrd="0" parTransId="{235CA272-789E-47C7-A224-0E2968D63606}" sibTransId="{ACD1B0B9-827D-4DB2-BA10-8FC73FEDF0F5}"/>
    <dgm:cxn modelId="{EE4ACBCA-1194-4CDF-A30B-C06E20BB11BA}" srcId="{F54FFAD0-BB09-4EDD-A432-7D3F1998F024}" destId="{630F7667-2468-4BA8-B6EA-DBCD1BAC4F9E}" srcOrd="1" destOrd="0" parTransId="{66508F30-FCDF-424C-A92F-1E309207280E}" sibTransId="{DD51B948-EDF5-4B15-9D0B-B2F7FB58330B}"/>
    <dgm:cxn modelId="{BB7123CD-0481-4A02-B27B-9B6ECC1A4602}" type="presOf" srcId="{08F98751-A11B-48C9-A880-7B629A83FA28}" destId="{7577FF45-42A0-466F-82DF-3035BBF9D3CA}" srcOrd="0" destOrd="0" presId="urn:microsoft.com/office/officeart/2005/8/layout/default"/>
    <dgm:cxn modelId="{691F9ACE-5640-40E9-B9D2-4DD1356A862D}" srcId="{F54FFAD0-BB09-4EDD-A432-7D3F1998F024}" destId="{631603A2-DCE7-4C22-8FF0-04F086B25D94}" srcOrd="0" destOrd="0" parTransId="{20FCBB58-1B49-4295-B93D-8FA4421BE257}" sibTransId="{5BA77850-D912-45D6-AFA7-40496077E1FF}"/>
    <dgm:cxn modelId="{6F0600CF-2278-4538-A26F-15FC64FFB187}" type="presOf" srcId="{2B4B1906-E793-4AA6-AF9C-07C4E40ACAC7}" destId="{85780712-9709-42DF-9C71-DB3E380D5C42}" srcOrd="0" destOrd="0" presId="urn:microsoft.com/office/officeart/2005/8/layout/default"/>
    <dgm:cxn modelId="{F7412CD0-4B99-42CD-A9EB-07CBAE703199}" type="presOf" srcId="{AF968581-B084-4A33-B8BA-866CBE955716}" destId="{32C4DAC9-368B-48E0-A02F-BB63D5AB5F41}" srcOrd="0" destOrd="0" presId="urn:microsoft.com/office/officeart/2005/8/layout/default"/>
    <dgm:cxn modelId="{3E9C4DD9-691A-48E5-989C-2988AC6E8B1D}" type="presOf" srcId="{E7E19A33-7630-4FE6-92BA-B4B022863188}" destId="{05337938-A2A5-4394-AEF2-C10BCCE073FC}" srcOrd="0" destOrd="0" presId="urn:microsoft.com/office/officeart/2005/8/layout/default"/>
    <dgm:cxn modelId="{FC7AC2E8-6AED-4B0E-89E2-9607E1136C49}" srcId="{F54FFAD0-BB09-4EDD-A432-7D3F1998F024}" destId="{2347C851-0D31-4298-9022-42E3CAA7EADA}" srcOrd="6" destOrd="0" parTransId="{B347D39B-1615-4D51-9895-620F7AFF33AA}" sibTransId="{F6BE1834-E999-4CD3-B13E-F53E8A606574}"/>
    <dgm:cxn modelId="{7EE92EF5-C0D3-4616-AC15-556A0A5CC0C9}" type="presOf" srcId="{408F196F-8B03-48A3-BE92-0A03B4B327FC}" destId="{068ECC32-9914-4E21-8711-241B885229FD}" srcOrd="0" destOrd="0" presId="urn:microsoft.com/office/officeart/2005/8/layout/default"/>
    <dgm:cxn modelId="{48F16FF8-677B-439D-9A88-067BA41DD520}" srcId="{F54FFAD0-BB09-4EDD-A432-7D3F1998F024}" destId="{D0D2A315-78E9-4374-B9B2-F66F35060D5C}" srcOrd="16" destOrd="0" parTransId="{2201B679-D846-4942-993E-54B795F4B3B0}" sibTransId="{8DDA32C9-02EC-4445-AA10-F67A845D2D7D}"/>
    <dgm:cxn modelId="{F59EDDF9-FBF1-4CEF-AAC4-9A7E5B684150}" srcId="{F54FFAD0-BB09-4EDD-A432-7D3F1998F024}" destId="{E7E19A33-7630-4FE6-92BA-B4B022863188}" srcOrd="9" destOrd="0" parTransId="{91322334-78BA-420A-B1D1-3EB87D304B5F}" sibTransId="{FB3A2C56-9D1B-472E-A02C-F554B08D3520}"/>
    <dgm:cxn modelId="{579159FE-2DB0-4585-BB34-12F6D310CD9C}" type="presOf" srcId="{630F7667-2468-4BA8-B6EA-DBCD1BAC4F9E}" destId="{8D009A4E-0CC0-4876-8AD7-A895A4B7BED3}" srcOrd="0" destOrd="0" presId="urn:microsoft.com/office/officeart/2005/8/layout/default"/>
    <dgm:cxn modelId="{6D9B7EF2-24A1-49D0-9E2E-4037CBF99DEC}" type="presParOf" srcId="{D84A1F5E-3D99-4C1D-983C-086B5FE8CB82}" destId="{15B57CB6-8E43-4C89-8205-77EED9CE79DF}" srcOrd="0" destOrd="0" presId="urn:microsoft.com/office/officeart/2005/8/layout/default"/>
    <dgm:cxn modelId="{C035D404-69E7-4339-99DA-8EA0124DF01D}" type="presParOf" srcId="{D84A1F5E-3D99-4C1D-983C-086B5FE8CB82}" destId="{FAA2362C-0178-4C30-8C50-5BC7C95C2715}" srcOrd="1" destOrd="0" presId="urn:microsoft.com/office/officeart/2005/8/layout/default"/>
    <dgm:cxn modelId="{C11A45E5-708D-4B9E-8EAC-2CD8C1171C8F}" type="presParOf" srcId="{D84A1F5E-3D99-4C1D-983C-086B5FE8CB82}" destId="{8D009A4E-0CC0-4876-8AD7-A895A4B7BED3}" srcOrd="2" destOrd="0" presId="urn:microsoft.com/office/officeart/2005/8/layout/default"/>
    <dgm:cxn modelId="{3E15CFB1-5DF7-4F10-A1E7-054951EBC964}" type="presParOf" srcId="{D84A1F5E-3D99-4C1D-983C-086B5FE8CB82}" destId="{BF7A1ADA-35B8-42D2-8C6E-B1AC3243588F}" srcOrd="3" destOrd="0" presId="urn:microsoft.com/office/officeart/2005/8/layout/default"/>
    <dgm:cxn modelId="{FDE3251F-5F91-492A-A804-C2F1B6E52049}" type="presParOf" srcId="{D84A1F5E-3D99-4C1D-983C-086B5FE8CB82}" destId="{0C0182EE-69C4-4E10-BAB6-EC89CE25DB8B}" srcOrd="4" destOrd="0" presId="urn:microsoft.com/office/officeart/2005/8/layout/default"/>
    <dgm:cxn modelId="{0E206CAA-C365-400C-8F33-4BB21992F32B}" type="presParOf" srcId="{D84A1F5E-3D99-4C1D-983C-086B5FE8CB82}" destId="{7F1ACCDB-4D7E-4436-949D-81B1743ECBDF}" srcOrd="5" destOrd="0" presId="urn:microsoft.com/office/officeart/2005/8/layout/default"/>
    <dgm:cxn modelId="{A9AF5A94-5E5E-4F4D-A9C1-40B8A199E41C}" type="presParOf" srcId="{D84A1F5E-3D99-4C1D-983C-086B5FE8CB82}" destId="{85780712-9709-42DF-9C71-DB3E380D5C42}" srcOrd="6" destOrd="0" presId="urn:microsoft.com/office/officeart/2005/8/layout/default"/>
    <dgm:cxn modelId="{6CE9B26E-5A05-4749-9241-B71DB45CD093}" type="presParOf" srcId="{D84A1F5E-3D99-4C1D-983C-086B5FE8CB82}" destId="{EF959345-96D8-4227-8FFE-32498D17EAE3}" srcOrd="7" destOrd="0" presId="urn:microsoft.com/office/officeart/2005/8/layout/default"/>
    <dgm:cxn modelId="{BC0FCB85-98D7-41AF-A304-8BDA1210239E}" type="presParOf" srcId="{D84A1F5E-3D99-4C1D-983C-086B5FE8CB82}" destId="{D6FEA1C0-D775-4E14-8265-B048E2C757BE}" srcOrd="8" destOrd="0" presId="urn:microsoft.com/office/officeart/2005/8/layout/default"/>
    <dgm:cxn modelId="{E7F625AC-559D-49CA-B341-4F723832E1EF}" type="presParOf" srcId="{D84A1F5E-3D99-4C1D-983C-086B5FE8CB82}" destId="{8FA71171-3B3D-4F3B-BC59-397493CF68DF}" srcOrd="9" destOrd="0" presId="urn:microsoft.com/office/officeart/2005/8/layout/default"/>
    <dgm:cxn modelId="{BB6CCFD6-6455-4B07-A82D-2173DA152D83}" type="presParOf" srcId="{D84A1F5E-3D99-4C1D-983C-086B5FE8CB82}" destId="{8A72A8DE-B3AA-47BD-A8C8-8DCC393F0B86}" srcOrd="10" destOrd="0" presId="urn:microsoft.com/office/officeart/2005/8/layout/default"/>
    <dgm:cxn modelId="{84C18DDB-507C-43A8-A0D0-6CDFC596E932}" type="presParOf" srcId="{D84A1F5E-3D99-4C1D-983C-086B5FE8CB82}" destId="{2F07B908-81C3-4BDD-8108-137CC9427FDD}" srcOrd="11" destOrd="0" presId="urn:microsoft.com/office/officeart/2005/8/layout/default"/>
    <dgm:cxn modelId="{877016A5-DBF4-4F3E-839F-82D7A05E05B2}" type="presParOf" srcId="{D84A1F5E-3D99-4C1D-983C-086B5FE8CB82}" destId="{B398F8CC-4A5F-4516-B1F1-2FC2BED8F8BC}" srcOrd="12" destOrd="0" presId="urn:microsoft.com/office/officeart/2005/8/layout/default"/>
    <dgm:cxn modelId="{ECF5E109-AB78-4EE0-B2E9-5456512BE67B}" type="presParOf" srcId="{D84A1F5E-3D99-4C1D-983C-086B5FE8CB82}" destId="{3AE781B8-DFB4-44A8-912F-7A204425B0E4}" srcOrd="13" destOrd="0" presId="urn:microsoft.com/office/officeart/2005/8/layout/default"/>
    <dgm:cxn modelId="{1CDDE17E-6FE4-4EF9-94EB-6800E32F0AA5}" type="presParOf" srcId="{D84A1F5E-3D99-4C1D-983C-086B5FE8CB82}" destId="{26ABA7B4-1EBD-4640-B1BA-FC45834966F9}" srcOrd="14" destOrd="0" presId="urn:microsoft.com/office/officeart/2005/8/layout/default"/>
    <dgm:cxn modelId="{8FF09B6E-FC11-4152-B320-2C10C88529E0}" type="presParOf" srcId="{D84A1F5E-3D99-4C1D-983C-086B5FE8CB82}" destId="{AAF0D031-05F1-4217-8A85-8EF0E6D7DBE3}" srcOrd="15" destOrd="0" presId="urn:microsoft.com/office/officeart/2005/8/layout/default"/>
    <dgm:cxn modelId="{5B38BA14-B0A1-42E1-BA82-8A063273C15E}" type="presParOf" srcId="{D84A1F5E-3D99-4C1D-983C-086B5FE8CB82}" destId="{32C4DAC9-368B-48E0-A02F-BB63D5AB5F41}" srcOrd="16" destOrd="0" presId="urn:microsoft.com/office/officeart/2005/8/layout/default"/>
    <dgm:cxn modelId="{E0C611A9-DFBC-4392-BBA8-94827F349D82}" type="presParOf" srcId="{D84A1F5E-3D99-4C1D-983C-086B5FE8CB82}" destId="{45BE23E1-4DB4-4303-BB3C-EB2B2495E32B}" srcOrd="17" destOrd="0" presId="urn:microsoft.com/office/officeart/2005/8/layout/default"/>
    <dgm:cxn modelId="{745E219E-CB98-4F1A-9C8A-8319D24275F5}" type="presParOf" srcId="{D84A1F5E-3D99-4C1D-983C-086B5FE8CB82}" destId="{05337938-A2A5-4394-AEF2-C10BCCE073FC}" srcOrd="18" destOrd="0" presId="urn:microsoft.com/office/officeart/2005/8/layout/default"/>
    <dgm:cxn modelId="{25EAE564-87D7-454B-A40F-935AA089DF56}" type="presParOf" srcId="{D84A1F5E-3D99-4C1D-983C-086B5FE8CB82}" destId="{35F9C4FF-5C92-4CE1-B29D-C84CC8141783}" srcOrd="19" destOrd="0" presId="urn:microsoft.com/office/officeart/2005/8/layout/default"/>
    <dgm:cxn modelId="{D8A490B7-794F-49F4-B7DD-2855B9253599}" type="presParOf" srcId="{D84A1F5E-3D99-4C1D-983C-086B5FE8CB82}" destId="{068ECC32-9914-4E21-8711-241B885229FD}" srcOrd="20" destOrd="0" presId="urn:microsoft.com/office/officeart/2005/8/layout/default"/>
    <dgm:cxn modelId="{F521B2B3-D401-4B02-B17E-CA07DEADB991}" type="presParOf" srcId="{D84A1F5E-3D99-4C1D-983C-086B5FE8CB82}" destId="{1C8BCDCB-0E77-4C6C-A350-2BEE61BE9E1D}" srcOrd="21" destOrd="0" presId="urn:microsoft.com/office/officeart/2005/8/layout/default"/>
    <dgm:cxn modelId="{F8E8E3EB-94C5-4054-9771-2036DD8D2052}" type="presParOf" srcId="{D84A1F5E-3D99-4C1D-983C-086B5FE8CB82}" destId="{74893712-A24F-4C82-9081-61692D452CC2}" srcOrd="22" destOrd="0" presId="urn:microsoft.com/office/officeart/2005/8/layout/default"/>
    <dgm:cxn modelId="{7476A2AD-964F-4004-898F-080F66F38DAE}" type="presParOf" srcId="{D84A1F5E-3D99-4C1D-983C-086B5FE8CB82}" destId="{528888EC-E743-403A-868E-39D08DCE1AC8}" srcOrd="23" destOrd="0" presId="urn:microsoft.com/office/officeart/2005/8/layout/default"/>
    <dgm:cxn modelId="{78A8464C-E16A-4CED-88B7-2DD5FC364786}" type="presParOf" srcId="{D84A1F5E-3D99-4C1D-983C-086B5FE8CB82}" destId="{7577FF45-42A0-466F-82DF-3035BBF9D3CA}" srcOrd="24" destOrd="0" presId="urn:microsoft.com/office/officeart/2005/8/layout/default"/>
    <dgm:cxn modelId="{B1E6E46E-9B71-4AB8-B645-5A017B9D0B22}" type="presParOf" srcId="{D84A1F5E-3D99-4C1D-983C-086B5FE8CB82}" destId="{D6E352E0-470B-4F26-8F42-9F01D6E24696}" srcOrd="25" destOrd="0" presId="urn:microsoft.com/office/officeart/2005/8/layout/default"/>
    <dgm:cxn modelId="{CCA004F2-2924-4B1C-B4D5-3CD4E95B5E88}" type="presParOf" srcId="{D84A1F5E-3D99-4C1D-983C-086B5FE8CB82}" destId="{086A5FD5-D44F-45AC-BBB8-C28ED09F9951}" srcOrd="26" destOrd="0" presId="urn:microsoft.com/office/officeart/2005/8/layout/default"/>
    <dgm:cxn modelId="{05428CF8-00B0-47FE-9136-E98E1832A1D0}" type="presParOf" srcId="{D84A1F5E-3D99-4C1D-983C-086B5FE8CB82}" destId="{56A3360D-772A-4BB6-94F9-F7390EE07DFC}" srcOrd="27" destOrd="0" presId="urn:microsoft.com/office/officeart/2005/8/layout/default"/>
    <dgm:cxn modelId="{567ED317-88F6-4AB3-8A83-935E620AF005}" type="presParOf" srcId="{D84A1F5E-3D99-4C1D-983C-086B5FE8CB82}" destId="{08DD7D57-42C6-49D0-962B-1CC84A7ACF41}" srcOrd="28" destOrd="0" presId="urn:microsoft.com/office/officeart/2005/8/layout/default"/>
    <dgm:cxn modelId="{E8E3EA45-614E-4EB8-845D-C3DEF2EF71D6}" type="presParOf" srcId="{D84A1F5E-3D99-4C1D-983C-086B5FE8CB82}" destId="{812C77B9-90A9-42A6-893D-4D49C8FA6A0B}" srcOrd="29" destOrd="0" presId="urn:microsoft.com/office/officeart/2005/8/layout/default"/>
    <dgm:cxn modelId="{B2745216-400F-4499-9271-3D899A654DA6}" type="presParOf" srcId="{D84A1F5E-3D99-4C1D-983C-086B5FE8CB82}" destId="{06F58544-B176-4C99-BB3E-747DA4736352}" srcOrd="30" destOrd="0" presId="urn:microsoft.com/office/officeart/2005/8/layout/default"/>
    <dgm:cxn modelId="{E2078BCB-8A62-41CB-9D73-59A4B74FF266}" type="presParOf" srcId="{D84A1F5E-3D99-4C1D-983C-086B5FE8CB82}" destId="{8D6226C3-F06C-42D5-AB9F-ACEC84FEA4E6}" srcOrd="31" destOrd="0" presId="urn:microsoft.com/office/officeart/2005/8/layout/default"/>
    <dgm:cxn modelId="{662DB7EA-4A07-4C3D-BB8E-684EDC948E3A}" type="presParOf" srcId="{D84A1F5E-3D99-4C1D-983C-086B5FE8CB82}" destId="{D21B3816-47A5-41CB-9FB1-F71D5FB31E3E}" srcOrd="32" destOrd="0" presId="urn:microsoft.com/office/officeart/2005/8/layout/default"/>
    <dgm:cxn modelId="{C6D067E0-3CF7-4801-A671-1DD53A79B5F6}" type="presParOf" srcId="{D84A1F5E-3D99-4C1D-983C-086B5FE8CB82}" destId="{3F825112-2FE4-4687-934F-BC5433CAF572}" srcOrd="33" destOrd="0" presId="urn:microsoft.com/office/officeart/2005/8/layout/default"/>
    <dgm:cxn modelId="{7E2ABAFC-6FE1-43A1-8CB2-BBC7007C9DEB}" type="presParOf" srcId="{D84A1F5E-3D99-4C1D-983C-086B5FE8CB82}" destId="{133960E8-F426-4D5A-8896-C287130A9B7E}" srcOrd="3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20F3E7-4440-4866-9993-64F551CFD49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C802194-B3E8-4B67-8E37-11805F6CC537}">
      <dgm:prSet/>
      <dgm:spPr/>
      <dgm:t>
        <a:bodyPr/>
        <a:lstStyle/>
        <a:p>
          <a:r>
            <a:rPr lang="en-GB" b="1"/>
            <a:t>Definition:</a:t>
          </a:r>
          <a:endParaRPr lang="en-US"/>
        </a:p>
      </dgm:t>
    </dgm:pt>
    <dgm:pt modelId="{D11324AE-8498-4B33-9650-319B0B794221}" type="parTrans" cxnId="{BA6F098E-8004-4CEA-81B4-21F2041C40FB}">
      <dgm:prSet/>
      <dgm:spPr/>
      <dgm:t>
        <a:bodyPr/>
        <a:lstStyle/>
        <a:p>
          <a:endParaRPr lang="en-US"/>
        </a:p>
      </dgm:t>
    </dgm:pt>
    <dgm:pt modelId="{F1E8C93A-F160-42D1-BDBE-B4D2C08DD4E4}" type="sibTrans" cxnId="{BA6F098E-8004-4CEA-81B4-21F2041C40FB}">
      <dgm:prSet/>
      <dgm:spPr/>
      <dgm:t>
        <a:bodyPr/>
        <a:lstStyle/>
        <a:p>
          <a:endParaRPr lang="en-US"/>
        </a:p>
      </dgm:t>
    </dgm:pt>
    <dgm:pt modelId="{F0035043-ECED-45BE-B8C5-AE7781F9A281}">
      <dgm:prSet/>
      <dgm:spPr/>
      <dgm:t>
        <a:bodyPr/>
        <a:lstStyle/>
        <a:p>
          <a:r>
            <a:rPr lang="en-GB" i="1"/>
            <a:t>Nature refers to the innate, biological, or genetic characteristics that influence a person’s physical, emotional, and behavioural development</a:t>
          </a:r>
          <a:r>
            <a:rPr lang="en-GB"/>
            <a:t> (Oxford English Dictionary, n.d.).</a:t>
          </a:r>
          <a:endParaRPr lang="en-US"/>
        </a:p>
      </dgm:t>
    </dgm:pt>
    <dgm:pt modelId="{7C939054-C021-46EC-A029-8F459E330372}" type="parTrans" cxnId="{4CDB1859-8AF9-47E5-9A4B-A11AD00162F8}">
      <dgm:prSet/>
      <dgm:spPr/>
      <dgm:t>
        <a:bodyPr/>
        <a:lstStyle/>
        <a:p>
          <a:endParaRPr lang="en-US"/>
        </a:p>
      </dgm:t>
    </dgm:pt>
    <dgm:pt modelId="{079B61A7-1426-4D87-B1C4-8305FD4A997E}" type="sibTrans" cxnId="{4CDB1859-8AF9-47E5-9A4B-A11AD00162F8}">
      <dgm:prSet/>
      <dgm:spPr/>
      <dgm:t>
        <a:bodyPr/>
        <a:lstStyle/>
        <a:p>
          <a:endParaRPr lang="en-US"/>
        </a:p>
      </dgm:t>
    </dgm:pt>
    <dgm:pt modelId="{640522B4-7D46-4EC1-9C40-D733BECDC8E1}">
      <dgm:prSet/>
      <dgm:spPr/>
      <dgm:t>
        <a:bodyPr/>
        <a:lstStyle/>
        <a:p>
          <a:r>
            <a:rPr lang="en-GB" b="1"/>
            <a:t>Application to Isaac:</a:t>
          </a:r>
          <a:endParaRPr lang="en-US"/>
        </a:p>
      </dgm:t>
    </dgm:pt>
    <dgm:pt modelId="{0E7EB877-595E-4DE3-8145-8922F36FCDED}" type="parTrans" cxnId="{66DC71B3-3CEF-49EE-B326-5A2A9DEA0B57}">
      <dgm:prSet/>
      <dgm:spPr/>
      <dgm:t>
        <a:bodyPr/>
        <a:lstStyle/>
        <a:p>
          <a:endParaRPr lang="en-US"/>
        </a:p>
      </dgm:t>
    </dgm:pt>
    <dgm:pt modelId="{85801DB1-5C98-47D7-BEA0-181809DAAEC0}" type="sibTrans" cxnId="{66DC71B3-3CEF-49EE-B326-5A2A9DEA0B57}">
      <dgm:prSet/>
      <dgm:spPr/>
      <dgm:t>
        <a:bodyPr/>
        <a:lstStyle/>
        <a:p>
          <a:endParaRPr lang="en-US"/>
        </a:p>
      </dgm:t>
    </dgm:pt>
    <dgm:pt modelId="{F323500D-5064-44AA-9287-7CE1CD2079BA}">
      <dgm:prSet/>
      <dgm:spPr/>
      <dgm:t>
        <a:bodyPr/>
        <a:lstStyle/>
        <a:p>
          <a:r>
            <a:rPr lang="en-GB"/>
            <a:t>Isaac may have a naturally </a:t>
          </a:r>
          <a:r>
            <a:rPr lang="en-GB" b="1"/>
            <a:t>sensitive temperament</a:t>
          </a:r>
          <a:r>
            <a:rPr lang="en-GB"/>
            <a:t>, making him more reactive to stress and change.</a:t>
          </a:r>
          <a:endParaRPr lang="en-US"/>
        </a:p>
      </dgm:t>
    </dgm:pt>
    <dgm:pt modelId="{1588581D-3485-42D4-B406-5272B63701C1}" type="parTrans" cxnId="{F3313F5D-4B54-4504-9175-172F708ECEE7}">
      <dgm:prSet/>
      <dgm:spPr/>
      <dgm:t>
        <a:bodyPr/>
        <a:lstStyle/>
        <a:p>
          <a:endParaRPr lang="en-US"/>
        </a:p>
      </dgm:t>
    </dgm:pt>
    <dgm:pt modelId="{378D2EA6-6A2E-451E-BDC0-43782489127E}" type="sibTrans" cxnId="{F3313F5D-4B54-4504-9175-172F708ECEE7}">
      <dgm:prSet/>
      <dgm:spPr/>
      <dgm:t>
        <a:bodyPr/>
        <a:lstStyle/>
        <a:p>
          <a:endParaRPr lang="en-US"/>
        </a:p>
      </dgm:t>
    </dgm:pt>
    <dgm:pt modelId="{B600B19D-DD19-45CC-BDF4-D1768E4909DC}">
      <dgm:prSet/>
      <dgm:spPr/>
      <dgm:t>
        <a:bodyPr/>
        <a:lstStyle/>
        <a:p>
          <a:r>
            <a:rPr lang="en-GB"/>
            <a:t>Early exposure to stress can influence </a:t>
          </a:r>
          <a:r>
            <a:rPr lang="en-GB" b="1"/>
            <a:t>brain development</a:t>
          </a:r>
          <a:r>
            <a:rPr lang="en-GB"/>
            <a:t>, particularly areas linked to emotional regulation (Schore, 2016).</a:t>
          </a:r>
          <a:endParaRPr lang="en-US"/>
        </a:p>
      </dgm:t>
    </dgm:pt>
    <dgm:pt modelId="{DA887332-4CD3-455D-BD87-C3C8C9AC1CE4}" type="parTrans" cxnId="{6D5C2C7D-CE11-4AF5-9F75-15253866ABF6}">
      <dgm:prSet/>
      <dgm:spPr/>
      <dgm:t>
        <a:bodyPr/>
        <a:lstStyle/>
        <a:p>
          <a:endParaRPr lang="en-US"/>
        </a:p>
      </dgm:t>
    </dgm:pt>
    <dgm:pt modelId="{8A391887-B907-49A8-8C3C-1B636DB531E9}" type="sibTrans" cxnId="{6D5C2C7D-CE11-4AF5-9F75-15253866ABF6}">
      <dgm:prSet/>
      <dgm:spPr/>
      <dgm:t>
        <a:bodyPr/>
        <a:lstStyle/>
        <a:p>
          <a:endParaRPr lang="en-US"/>
        </a:p>
      </dgm:t>
    </dgm:pt>
    <dgm:pt modelId="{8902A4D7-A5C7-4474-A545-AF8D59FDFC57}">
      <dgm:prSet/>
      <dgm:spPr/>
      <dgm:t>
        <a:bodyPr/>
        <a:lstStyle/>
        <a:p>
          <a:r>
            <a:rPr lang="en-GB"/>
            <a:t>His </a:t>
          </a:r>
          <a:r>
            <a:rPr lang="en-GB" b="1"/>
            <a:t>sleep difficulties</a:t>
          </a:r>
          <a:r>
            <a:rPr lang="en-GB"/>
            <a:t> may be connected to biological stress responses, affecting mood and behaviour.</a:t>
          </a:r>
          <a:endParaRPr lang="en-US"/>
        </a:p>
      </dgm:t>
    </dgm:pt>
    <dgm:pt modelId="{364C8C9B-8B73-460C-8AA2-DED6362E5073}" type="parTrans" cxnId="{37CF780A-CFBF-4DD6-B2C3-FAFA28414F78}">
      <dgm:prSet/>
      <dgm:spPr/>
      <dgm:t>
        <a:bodyPr/>
        <a:lstStyle/>
        <a:p>
          <a:endParaRPr lang="en-US"/>
        </a:p>
      </dgm:t>
    </dgm:pt>
    <dgm:pt modelId="{734A3D94-83A4-4DCC-AF96-D667F26DC0DB}" type="sibTrans" cxnId="{37CF780A-CFBF-4DD6-B2C3-FAFA28414F78}">
      <dgm:prSet/>
      <dgm:spPr/>
      <dgm:t>
        <a:bodyPr/>
        <a:lstStyle/>
        <a:p>
          <a:endParaRPr lang="en-US"/>
        </a:p>
      </dgm:t>
    </dgm:pt>
    <dgm:pt modelId="{D734D2C6-CA7F-45A2-AD75-24D2692BFD4F}" type="pres">
      <dgm:prSet presAssocID="{7C20F3E7-4440-4866-9993-64F551CFD49F}" presName="vert0" presStyleCnt="0">
        <dgm:presLayoutVars>
          <dgm:dir/>
          <dgm:animOne val="branch"/>
          <dgm:animLvl val="lvl"/>
        </dgm:presLayoutVars>
      </dgm:prSet>
      <dgm:spPr/>
    </dgm:pt>
    <dgm:pt modelId="{A5A8AF71-78D6-4DF8-9BBE-8CE5EF3FD213}" type="pres">
      <dgm:prSet presAssocID="{1C802194-B3E8-4B67-8E37-11805F6CC537}" presName="thickLine" presStyleLbl="alignNode1" presStyleIdx="0" presStyleCnt="6"/>
      <dgm:spPr/>
    </dgm:pt>
    <dgm:pt modelId="{D729CCD8-C029-4C8D-8E4D-27049948A67E}" type="pres">
      <dgm:prSet presAssocID="{1C802194-B3E8-4B67-8E37-11805F6CC537}" presName="horz1" presStyleCnt="0"/>
      <dgm:spPr/>
    </dgm:pt>
    <dgm:pt modelId="{C7EB1F26-C0CB-41C1-BA08-88366E3B189B}" type="pres">
      <dgm:prSet presAssocID="{1C802194-B3E8-4B67-8E37-11805F6CC537}" presName="tx1" presStyleLbl="revTx" presStyleIdx="0" presStyleCnt="6"/>
      <dgm:spPr/>
    </dgm:pt>
    <dgm:pt modelId="{0CC03270-58A8-45A7-8DB2-ED4F458DF40C}" type="pres">
      <dgm:prSet presAssocID="{1C802194-B3E8-4B67-8E37-11805F6CC537}" presName="vert1" presStyleCnt="0"/>
      <dgm:spPr/>
    </dgm:pt>
    <dgm:pt modelId="{60D961A3-B0CE-4979-90B5-5EAAFF3288B8}" type="pres">
      <dgm:prSet presAssocID="{F0035043-ECED-45BE-B8C5-AE7781F9A281}" presName="thickLine" presStyleLbl="alignNode1" presStyleIdx="1" presStyleCnt="6"/>
      <dgm:spPr/>
    </dgm:pt>
    <dgm:pt modelId="{592670F9-8F9F-4F91-893D-8B81F941A085}" type="pres">
      <dgm:prSet presAssocID="{F0035043-ECED-45BE-B8C5-AE7781F9A281}" presName="horz1" presStyleCnt="0"/>
      <dgm:spPr/>
    </dgm:pt>
    <dgm:pt modelId="{488B642D-8408-4746-B386-A1F6047E7E67}" type="pres">
      <dgm:prSet presAssocID="{F0035043-ECED-45BE-B8C5-AE7781F9A281}" presName="tx1" presStyleLbl="revTx" presStyleIdx="1" presStyleCnt="6"/>
      <dgm:spPr/>
    </dgm:pt>
    <dgm:pt modelId="{D820747D-B58C-48CC-8701-F8733B57770B}" type="pres">
      <dgm:prSet presAssocID="{F0035043-ECED-45BE-B8C5-AE7781F9A281}" presName="vert1" presStyleCnt="0"/>
      <dgm:spPr/>
    </dgm:pt>
    <dgm:pt modelId="{57DDA5D6-2A6C-40CE-AD0C-421FFB9B7C5A}" type="pres">
      <dgm:prSet presAssocID="{640522B4-7D46-4EC1-9C40-D733BECDC8E1}" presName="thickLine" presStyleLbl="alignNode1" presStyleIdx="2" presStyleCnt="6"/>
      <dgm:spPr/>
    </dgm:pt>
    <dgm:pt modelId="{379F6503-4C9B-45D5-BBCE-71D32B2E53AD}" type="pres">
      <dgm:prSet presAssocID="{640522B4-7D46-4EC1-9C40-D733BECDC8E1}" presName="horz1" presStyleCnt="0"/>
      <dgm:spPr/>
    </dgm:pt>
    <dgm:pt modelId="{12C0E3AA-3803-4C3A-B5A5-D496C84BA480}" type="pres">
      <dgm:prSet presAssocID="{640522B4-7D46-4EC1-9C40-D733BECDC8E1}" presName="tx1" presStyleLbl="revTx" presStyleIdx="2" presStyleCnt="6"/>
      <dgm:spPr/>
    </dgm:pt>
    <dgm:pt modelId="{A4278D75-3630-49C7-AB2A-B5CDA512C1BD}" type="pres">
      <dgm:prSet presAssocID="{640522B4-7D46-4EC1-9C40-D733BECDC8E1}" presName="vert1" presStyleCnt="0"/>
      <dgm:spPr/>
    </dgm:pt>
    <dgm:pt modelId="{E3F579ED-683A-4CFD-9321-701AAF6D08E4}" type="pres">
      <dgm:prSet presAssocID="{F323500D-5064-44AA-9287-7CE1CD2079BA}" presName="thickLine" presStyleLbl="alignNode1" presStyleIdx="3" presStyleCnt="6"/>
      <dgm:spPr/>
    </dgm:pt>
    <dgm:pt modelId="{329D6ABF-99B4-455A-9127-4C9BD61A4379}" type="pres">
      <dgm:prSet presAssocID="{F323500D-5064-44AA-9287-7CE1CD2079BA}" presName="horz1" presStyleCnt="0"/>
      <dgm:spPr/>
    </dgm:pt>
    <dgm:pt modelId="{12F18A32-E066-4400-AEEC-47FC35D57FE4}" type="pres">
      <dgm:prSet presAssocID="{F323500D-5064-44AA-9287-7CE1CD2079BA}" presName="tx1" presStyleLbl="revTx" presStyleIdx="3" presStyleCnt="6"/>
      <dgm:spPr/>
    </dgm:pt>
    <dgm:pt modelId="{628855CE-71D6-43C2-9B78-2FC728B4D21F}" type="pres">
      <dgm:prSet presAssocID="{F323500D-5064-44AA-9287-7CE1CD2079BA}" presName="vert1" presStyleCnt="0"/>
      <dgm:spPr/>
    </dgm:pt>
    <dgm:pt modelId="{5C4D118E-8CAB-4E3C-9692-D5BACBAE275A}" type="pres">
      <dgm:prSet presAssocID="{B600B19D-DD19-45CC-BDF4-D1768E4909DC}" presName="thickLine" presStyleLbl="alignNode1" presStyleIdx="4" presStyleCnt="6"/>
      <dgm:spPr/>
    </dgm:pt>
    <dgm:pt modelId="{B1E48CAC-430E-43D8-BB9A-6EA8AA678B52}" type="pres">
      <dgm:prSet presAssocID="{B600B19D-DD19-45CC-BDF4-D1768E4909DC}" presName="horz1" presStyleCnt="0"/>
      <dgm:spPr/>
    </dgm:pt>
    <dgm:pt modelId="{2EC8B279-A200-4F8A-8EC8-E6319710AA84}" type="pres">
      <dgm:prSet presAssocID="{B600B19D-DD19-45CC-BDF4-D1768E4909DC}" presName="tx1" presStyleLbl="revTx" presStyleIdx="4" presStyleCnt="6"/>
      <dgm:spPr/>
    </dgm:pt>
    <dgm:pt modelId="{59202F56-705C-4D7A-AA5F-489445BBF0AC}" type="pres">
      <dgm:prSet presAssocID="{B600B19D-DD19-45CC-BDF4-D1768E4909DC}" presName="vert1" presStyleCnt="0"/>
      <dgm:spPr/>
    </dgm:pt>
    <dgm:pt modelId="{8C725046-BEAE-45D4-AB2C-7D1A1DC9AFD2}" type="pres">
      <dgm:prSet presAssocID="{8902A4D7-A5C7-4474-A545-AF8D59FDFC57}" presName="thickLine" presStyleLbl="alignNode1" presStyleIdx="5" presStyleCnt="6"/>
      <dgm:spPr/>
    </dgm:pt>
    <dgm:pt modelId="{BCE91F3B-E433-4C52-92DC-69EB69B90399}" type="pres">
      <dgm:prSet presAssocID="{8902A4D7-A5C7-4474-A545-AF8D59FDFC57}" presName="horz1" presStyleCnt="0"/>
      <dgm:spPr/>
    </dgm:pt>
    <dgm:pt modelId="{CE4C9721-7B47-4E10-BF76-32F08BB87793}" type="pres">
      <dgm:prSet presAssocID="{8902A4D7-A5C7-4474-A545-AF8D59FDFC57}" presName="tx1" presStyleLbl="revTx" presStyleIdx="5" presStyleCnt="6"/>
      <dgm:spPr/>
    </dgm:pt>
    <dgm:pt modelId="{27E63C85-3057-4AD2-8D76-5AC7EE124073}" type="pres">
      <dgm:prSet presAssocID="{8902A4D7-A5C7-4474-A545-AF8D59FDFC57}" presName="vert1" presStyleCnt="0"/>
      <dgm:spPr/>
    </dgm:pt>
  </dgm:ptLst>
  <dgm:cxnLst>
    <dgm:cxn modelId="{37CF780A-CFBF-4DD6-B2C3-FAFA28414F78}" srcId="{7C20F3E7-4440-4866-9993-64F551CFD49F}" destId="{8902A4D7-A5C7-4474-A545-AF8D59FDFC57}" srcOrd="5" destOrd="0" parTransId="{364C8C9B-8B73-460C-8AA2-DED6362E5073}" sibTransId="{734A3D94-83A4-4DCC-AF96-D667F26DC0DB}"/>
    <dgm:cxn modelId="{C6881F2F-F5FF-405F-AC77-D7A194E2F5CB}" type="presOf" srcId="{7C20F3E7-4440-4866-9993-64F551CFD49F}" destId="{D734D2C6-CA7F-45A2-AD75-24D2692BFD4F}" srcOrd="0" destOrd="0" presId="urn:microsoft.com/office/officeart/2008/layout/LinedList"/>
    <dgm:cxn modelId="{F3313F5D-4B54-4504-9175-172F708ECEE7}" srcId="{7C20F3E7-4440-4866-9993-64F551CFD49F}" destId="{F323500D-5064-44AA-9287-7CE1CD2079BA}" srcOrd="3" destOrd="0" parTransId="{1588581D-3485-42D4-B406-5272B63701C1}" sibTransId="{378D2EA6-6A2E-451E-BDC0-43782489127E}"/>
    <dgm:cxn modelId="{5EC36F67-1752-4CEF-8A1B-C20B96025082}" type="presOf" srcId="{640522B4-7D46-4EC1-9C40-D733BECDC8E1}" destId="{12C0E3AA-3803-4C3A-B5A5-D496C84BA480}" srcOrd="0" destOrd="0" presId="urn:microsoft.com/office/officeart/2008/layout/LinedList"/>
    <dgm:cxn modelId="{4CDB1859-8AF9-47E5-9A4B-A11AD00162F8}" srcId="{7C20F3E7-4440-4866-9993-64F551CFD49F}" destId="{F0035043-ECED-45BE-B8C5-AE7781F9A281}" srcOrd="1" destOrd="0" parTransId="{7C939054-C021-46EC-A029-8F459E330372}" sibTransId="{079B61A7-1426-4D87-B1C4-8305FD4A997E}"/>
    <dgm:cxn modelId="{6D5C2C7D-CE11-4AF5-9F75-15253866ABF6}" srcId="{7C20F3E7-4440-4866-9993-64F551CFD49F}" destId="{B600B19D-DD19-45CC-BDF4-D1768E4909DC}" srcOrd="4" destOrd="0" parTransId="{DA887332-4CD3-455D-BD87-C3C8C9AC1CE4}" sibTransId="{8A391887-B907-49A8-8C3C-1B636DB531E9}"/>
    <dgm:cxn modelId="{BA6F098E-8004-4CEA-81B4-21F2041C40FB}" srcId="{7C20F3E7-4440-4866-9993-64F551CFD49F}" destId="{1C802194-B3E8-4B67-8E37-11805F6CC537}" srcOrd="0" destOrd="0" parTransId="{D11324AE-8498-4B33-9650-319B0B794221}" sibTransId="{F1E8C93A-F160-42D1-BDBE-B4D2C08DD4E4}"/>
    <dgm:cxn modelId="{D0A31390-A969-4514-A05E-C3AB611A4BD1}" type="presOf" srcId="{F0035043-ECED-45BE-B8C5-AE7781F9A281}" destId="{488B642D-8408-4746-B386-A1F6047E7E67}" srcOrd="0" destOrd="0" presId="urn:microsoft.com/office/officeart/2008/layout/LinedList"/>
    <dgm:cxn modelId="{5BAB32A5-9BE8-4BA4-9E51-31BDB41C3637}" type="presOf" srcId="{8902A4D7-A5C7-4474-A545-AF8D59FDFC57}" destId="{CE4C9721-7B47-4E10-BF76-32F08BB87793}" srcOrd="0" destOrd="0" presId="urn:microsoft.com/office/officeart/2008/layout/LinedList"/>
    <dgm:cxn modelId="{371579A8-F5DA-43CB-99A1-12D1C137B84A}" type="presOf" srcId="{1C802194-B3E8-4B67-8E37-11805F6CC537}" destId="{C7EB1F26-C0CB-41C1-BA08-88366E3B189B}" srcOrd="0" destOrd="0" presId="urn:microsoft.com/office/officeart/2008/layout/LinedList"/>
    <dgm:cxn modelId="{66DC71B3-3CEF-49EE-B326-5A2A9DEA0B57}" srcId="{7C20F3E7-4440-4866-9993-64F551CFD49F}" destId="{640522B4-7D46-4EC1-9C40-D733BECDC8E1}" srcOrd="2" destOrd="0" parTransId="{0E7EB877-595E-4DE3-8145-8922F36FCDED}" sibTransId="{85801DB1-5C98-47D7-BEA0-181809DAAEC0}"/>
    <dgm:cxn modelId="{B66DDACB-95AC-43F8-8208-4A86C5F444FE}" type="presOf" srcId="{B600B19D-DD19-45CC-BDF4-D1768E4909DC}" destId="{2EC8B279-A200-4F8A-8EC8-E6319710AA84}" srcOrd="0" destOrd="0" presId="urn:microsoft.com/office/officeart/2008/layout/LinedList"/>
    <dgm:cxn modelId="{6D3B89D0-D5A3-4940-9A83-9605A9495B90}" type="presOf" srcId="{F323500D-5064-44AA-9287-7CE1CD2079BA}" destId="{12F18A32-E066-4400-AEEC-47FC35D57FE4}" srcOrd="0" destOrd="0" presId="urn:microsoft.com/office/officeart/2008/layout/LinedList"/>
    <dgm:cxn modelId="{3CDCF9ED-47DE-48B4-86BF-D3B8EC31BC46}" type="presParOf" srcId="{D734D2C6-CA7F-45A2-AD75-24D2692BFD4F}" destId="{A5A8AF71-78D6-4DF8-9BBE-8CE5EF3FD213}" srcOrd="0" destOrd="0" presId="urn:microsoft.com/office/officeart/2008/layout/LinedList"/>
    <dgm:cxn modelId="{621CCD11-3136-41A3-BCA5-1688474E825B}" type="presParOf" srcId="{D734D2C6-CA7F-45A2-AD75-24D2692BFD4F}" destId="{D729CCD8-C029-4C8D-8E4D-27049948A67E}" srcOrd="1" destOrd="0" presId="urn:microsoft.com/office/officeart/2008/layout/LinedList"/>
    <dgm:cxn modelId="{ABBE37B1-EED3-42B0-BC05-73BE13E7D565}" type="presParOf" srcId="{D729CCD8-C029-4C8D-8E4D-27049948A67E}" destId="{C7EB1F26-C0CB-41C1-BA08-88366E3B189B}" srcOrd="0" destOrd="0" presId="urn:microsoft.com/office/officeart/2008/layout/LinedList"/>
    <dgm:cxn modelId="{79617C5F-D8FF-4628-BEA6-86C5A2819777}" type="presParOf" srcId="{D729CCD8-C029-4C8D-8E4D-27049948A67E}" destId="{0CC03270-58A8-45A7-8DB2-ED4F458DF40C}" srcOrd="1" destOrd="0" presId="urn:microsoft.com/office/officeart/2008/layout/LinedList"/>
    <dgm:cxn modelId="{9A9DE41C-30A9-4B9B-B6F6-052BADB43898}" type="presParOf" srcId="{D734D2C6-CA7F-45A2-AD75-24D2692BFD4F}" destId="{60D961A3-B0CE-4979-90B5-5EAAFF3288B8}" srcOrd="2" destOrd="0" presId="urn:microsoft.com/office/officeart/2008/layout/LinedList"/>
    <dgm:cxn modelId="{BB8B78FC-95D7-4B1E-B1E5-983BBC6B1DB6}" type="presParOf" srcId="{D734D2C6-CA7F-45A2-AD75-24D2692BFD4F}" destId="{592670F9-8F9F-4F91-893D-8B81F941A085}" srcOrd="3" destOrd="0" presId="urn:microsoft.com/office/officeart/2008/layout/LinedList"/>
    <dgm:cxn modelId="{705C4D54-72CB-476B-B255-80F33BA04829}" type="presParOf" srcId="{592670F9-8F9F-4F91-893D-8B81F941A085}" destId="{488B642D-8408-4746-B386-A1F6047E7E67}" srcOrd="0" destOrd="0" presId="urn:microsoft.com/office/officeart/2008/layout/LinedList"/>
    <dgm:cxn modelId="{05464463-0FDA-462B-8D2D-EAE9B6C53176}" type="presParOf" srcId="{592670F9-8F9F-4F91-893D-8B81F941A085}" destId="{D820747D-B58C-48CC-8701-F8733B57770B}" srcOrd="1" destOrd="0" presId="urn:microsoft.com/office/officeart/2008/layout/LinedList"/>
    <dgm:cxn modelId="{BA0F0707-33BC-4103-A4D6-1B402457A62B}" type="presParOf" srcId="{D734D2C6-CA7F-45A2-AD75-24D2692BFD4F}" destId="{57DDA5D6-2A6C-40CE-AD0C-421FFB9B7C5A}" srcOrd="4" destOrd="0" presId="urn:microsoft.com/office/officeart/2008/layout/LinedList"/>
    <dgm:cxn modelId="{AB2BACD2-01AF-4E69-96AD-0336ED1322D6}" type="presParOf" srcId="{D734D2C6-CA7F-45A2-AD75-24D2692BFD4F}" destId="{379F6503-4C9B-45D5-BBCE-71D32B2E53AD}" srcOrd="5" destOrd="0" presId="urn:microsoft.com/office/officeart/2008/layout/LinedList"/>
    <dgm:cxn modelId="{945458C6-92C3-4BFC-A70A-694D7D33FA96}" type="presParOf" srcId="{379F6503-4C9B-45D5-BBCE-71D32B2E53AD}" destId="{12C0E3AA-3803-4C3A-B5A5-D496C84BA480}" srcOrd="0" destOrd="0" presId="urn:microsoft.com/office/officeart/2008/layout/LinedList"/>
    <dgm:cxn modelId="{C5FFC8BA-B70A-46A9-A5D7-6D363906299A}" type="presParOf" srcId="{379F6503-4C9B-45D5-BBCE-71D32B2E53AD}" destId="{A4278D75-3630-49C7-AB2A-B5CDA512C1BD}" srcOrd="1" destOrd="0" presId="urn:microsoft.com/office/officeart/2008/layout/LinedList"/>
    <dgm:cxn modelId="{C97795CE-4BDA-4A3C-AF71-FB07503682EA}" type="presParOf" srcId="{D734D2C6-CA7F-45A2-AD75-24D2692BFD4F}" destId="{E3F579ED-683A-4CFD-9321-701AAF6D08E4}" srcOrd="6" destOrd="0" presId="urn:microsoft.com/office/officeart/2008/layout/LinedList"/>
    <dgm:cxn modelId="{68762EF2-804D-4679-96FD-3AC7F1393613}" type="presParOf" srcId="{D734D2C6-CA7F-45A2-AD75-24D2692BFD4F}" destId="{329D6ABF-99B4-455A-9127-4C9BD61A4379}" srcOrd="7" destOrd="0" presId="urn:microsoft.com/office/officeart/2008/layout/LinedList"/>
    <dgm:cxn modelId="{6A9910F8-E64F-40C2-8A6A-3862FA62D43D}" type="presParOf" srcId="{329D6ABF-99B4-455A-9127-4C9BD61A4379}" destId="{12F18A32-E066-4400-AEEC-47FC35D57FE4}" srcOrd="0" destOrd="0" presId="urn:microsoft.com/office/officeart/2008/layout/LinedList"/>
    <dgm:cxn modelId="{A6692DD9-5CAF-48F9-80B0-2B27BD9DFDC1}" type="presParOf" srcId="{329D6ABF-99B4-455A-9127-4C9BD61A4379}" destId="{628855CE-71D6-43C2-9B78-2FC728B4D21F}" srcOrd="1" destOrd="0" presId="urn:microsoft.com/office/officeart/2008/layout/LinedList"/>
    <dgm:cxn modelId="{C69570D1-104D-4539-95DF-9BFC4FED70A7}" type="presParOf" srcId="{D734D2C6-CA7F-45A2-AD75-24D2692BFD4F}" destId="{5C4D118E-8CAB-4E3C-9692-D5BACBAE275A}" srcOrd="8" destOrd="0" presId="urn:microsoft.com/office/officeart/2008/layout/LinedList"/>
    <dgm:cxn modelId="{3C02AFCE-561C-4BA1-A7DA-CE756D25510E}" type="presParOf" srcId="{D734D2C6-CA7F-45A2-AD75-24D2692BFD4F}" destId="{B1E48CAC-430E-43D8-BB9A-6EA8AA678B52}" srcOrd="9" destOrd="0" presId="urn:microsoft.com/office/officeart/2008/layout/LinedList"/>
    <dgm:cxn modelId="{3C988BF3-A4A3-4B2F-803F-AE5CA97F8351}" type="presParOf" srcId="{B1E48CAC-430E-43D8-BB9A-6EA8AA678B52}" destId="{2EC8B279-A200-4F8A-8EC8-E6319710AA84}" srcOrd="0" destOrd="0" presId="urn:microsoft.com/office/officeart/2008/layout/LinedList"/>
    <dgm:cxn modelId="{4E1676EB-8373-46F7-AF12-DD81D4C9D9DF}" type="presParOf" srcId="{B1E48CAC-430E-43D8-BB9A-6EA8AA678B52}" destId="{59202F56-705C-4D7A-AA5F-489445BBF0AC}" srcOrd="1" destOrd="0" presId="urn:microsoft.com/office/officeart/2008/layout/LinedList"/>
    <dgm:cxn modelId="{0D916FFF-D5EB-4AFD-886E-108D96279472}" type="presParOf" srcId="{D734D2C6-CA7F-45A2-AD75-24D2692BFD4F}" destId="{8C725046-BEAE-45D4-AB2C-7D1A1DC9AFD2}" srcOrd="10" destOrd="0" presId="urn:microsoft.com/office/officeart/2008/layout/LinedList"/>
    <dgm:cxn modelId="{9BE5DCF7-ACBA-460F-B172-402E7093D972}" type="presParOf" srcId="{D734D2C6-CA7F-45A2-AD75-24D2692BFD4F}" destId="{BCE91F3B-E433-4C52-92DC-69EB69B90399}" srcOrd="11" destOrd="0" presId="urn:microsoft.com/office/officeart/2008/layout/LinedList"/>
    <dgm:cxn modelId="{ACB65974-2F5F-46F8-B41F-B84BCADE819E}" type="presParOf" srcId="{BCE91F3B-E433-4C52-92DC-69EB69B90399}" destId="{CE4C9721-7B47-4E10-BF76-32F08BB87793}" srcOrd="0" destOrd="0" presId="urn:microsoft.com/office/officeart/2008/layout/LinedList"/>
    <dgm:cxn modelId="{8EDCF603-5BF7-4ADE-90C4-5098E179857B}" type="presParOf" srcId="{BCE91F3B-E433-4C52-92DC-69EB69B90399}" destId="{27E63C85-3057-4AD2-8D76-5AC7EE12407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5025C0-BE69-4ACA-91E0-FF05E4B07BA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4BA936D-61BD-4D91-B439-F3FD6566EB29}">
      <dgm:prSet/>
      <dgm:spPr/>
      <dgm:t>
        <a:bodyPr/>
        <a:lstStyle/>
        <a:p>
          <a:r>
            <a:rPr lang="en-GB" b="1"/>
            <a:t>Definition:</a:t>
          </a:r>
          <a:endParaRPr lang="en-US"/>
        </a:p>
      </dgm:t>
    </dgm:pt>
    <dgm:pt modelId="{CA4E4BB0-C3E4-491F-9224-A89FD092FF56}" type="parTrans" cxnId="{5D2542E6-5BA5-4561-92B3-B3ACC392E287}">
      <dgm:prSet/>
      <dgm:spPr/>
      <dgm:t>
        <a:bodyPr/>
        <a:lstStyle/>
        <a:p>
          <a:endParaRPr lang="en-US"/>
        </a:p>
      </dgm:t>
    </dgm:pt>
    <dgm:pt modelId="{FC623E6D-F530-4E31-A195-7BDCB8634556}" type="sibTrans" cxnId="{5D2542E6-5BA5-4561-92B3-B3ACC392E287}">
      <dgm:prSet/>
      <dgm:spPr/>
      <dgm:t>
        <a:bodyPr/>
        <a:lstStyle/>
        <a:p>
          <a:endParaRPr lang="en-US"/>
        </a:p>
      </dgm:t>
    </dgm:pt>
    <dgm:pt modelId="{51AF9505-2CEE-47D5-95F2-D1B46540CD9A}">
      <dgm:prSet/>
      <dgm:spPr/>
      <dgm:t>
        <a:bodyPr/>
        <a:lstStyle/>
        <a:p>
          <a:r>
            <a:rPr lang="en-GB" i="1"/>
            <a:t>Nurture refers to the environmental conditions, relationships, and experiences that shape a person’s development over time</a:t>
          </a:r>
          <a:r>
            <a:rPr lang="en-GB"/>
            <a:t> (Oxford English Dictionary, n.d.).</a:t>
          </a:r>
          <a:endParaRPr lang="en-US"/>
        </a:p>
      </dgm:t>
    </dgm:pt>
    <dgm:pt modelId="{A00D76FB-AD99-4CBC-B80F-F4B8BBDD978D}" type="parTrans" cxnId="{8E74C3D2-B683-49B7-813D-FB5D0DC6F119}">
      <dgm:prSet/>
      <dgm:spPr/>
      <dgm:t>
        <a:bodyPr/>
        <a:lstStyle/>
        <a:p>
          <a:endParaRPr lang="en-US"/>
        </a:p>
      </dgm:t>
    </dgm:pt>
    <dgm:pt modelId="{A50495BE-80F6-430B-B928-AC0143C2C645}" type="sibTrans" cxnId="{8E74C3D2-B683-49B7-813D-FB5D0DC6F119}">
      <dgm:prSet/>
      <dgm:spPr/>
      <dgm:t>
        <a:bodyPr/>
        <a:lstStyle/>
        <a:p>
          <a:endParaRPr lang="en-US"/>
        </a:p>
      </dgm:t>
    </dgm:pt>
    <dgm:pt modelId="{E5821588-D3CD-48B5-AD58-F39D1283C36C}">
      <dgm:prSet/>
      <dgm:spPr/>
      <dgm:t>
        <a:bodyPr/>
        <a:lstStyle/>
        <a:p>
          <a:r>
            <a:rPr lang="en-GB" b="1"/>
            <a:t>Application to Isaac:</a:t>
          </a:r>
          <a:endParaRPr lang="en-US"/>
        </a:p>
      </dgm:t>
    </dgm:pt>
    <dgm:pt modelId="{ADB59901-623E-486B-98DB-D0B8C1EEC719}" type="parTrans" cxnId="{FA77B7EC-A9F7-4624-BD6B-334E792A71E7}">
      <dgm:prSet/>
      <dgm:spPr/>
      <dgm:t>
        <a:bodyPr/>
        <a:lstStyle/>
        <a:p>
          <a:endParaRPr lang="en-US"/>
        </a:p>
      </dgm:t>
    </dgm:pt>
    <dgm:pt modelId="{0A3285E9-3C72-462D-A0BD-9B782B8BF533}" type="sibTrans" cxnId="{FA77B7EC-A9F7-4624-BD6B-334E792A71E7}">
      <dgm:prSet/>
      <dgm:spPr/>
      <dgm:t>
        <a:bodyPr/>
        <a:lstStyle/>
        <a:p>
          <a:endParaRPr lang="en-US"/>
        </a:p>
      </dgm:t>
    </dgm:pt>
    <dgm:pt modelId="{1F0EB53F-5534-4017-9D18-666C02F0F75C}">
      <dgm:prSet/>
      <dgm:spPr/>
      <dgm:t>
        <a:bodyPr/>
        <a:lstStyle/>
        <a:p>
          <a:r>
            <a:rPr lang="en-GB"/>
            <a:t>His mother’s </a:t>
          </a:r>
          <a:r>
            <a:rPr lang="en-GB" b="1"/>
            <a:t>post‑natal depression</a:t>
          </a:r>
          <a:r>
            <a:rPr lang="en-GB"/>
            <a:t> may reduce emotional availability and responsiveness (Murray, 2014).</a:t>
          </a:r>
          <a:endParaRPr lang="en-US"/>
        </a:p>
      </dgm:t>
    </dgm:pt>
    <dgm:pt modelId="{DC6534DB-6E71-402D-8C3B-A271BB832880}" type="parTrans" cxnId="{0B18FBAB-39DF-46D1-B111-05F9EEA22A9A}">
      <dgm:prSet/>
      <dgm:spPr/>
      <dgm:t>
        <a:bodyPr/>
        <a:lstStyle/>
        <a:p>
          <a:endParaRPr lang="en-US"/>
        </a:p>
      </dgm:t>
    </dgm:pt>
    <dgm:pt modelId="{B8750BC2-C971-4BAD-9C74-4B8663614A1C}" type="sibTrans" cxnId="{0B18FBAB-39DF-46D1-B111-05F9EEA22A9A}">
      <dgm:prSet/>
      <dgm:spPr/>
      <dgm:t>
        <a:bodyPr/>
        <a:lstStyle/>
        <a:p>
          <a:endParaRPr lang="en-US"/>
        </a:p>
      </dgm:t>
    </dgm:pt>
    <dgm:pt modelId="{B3A668C7-DE29-48BC-BA67-D042066895AD}">
      <dgm:prSet/>
      <dgm:spPr/>
      <dgm:t>
        <a:bodyPr/>
        <a:lstStyle/>
        <a:p>
          <a:r>
            <a:rPr lang="en-GB" b="1"/>
            <a:t>Disrupted childcare</a:t>
          </a:r>
          <a:r>
            <a:rPr lang="en-GB"/>
            <a:t> and frequent transitions may have limited opportunities for stable attachment (McLeod, 2023).</a:t>
          </a:r>
          <a:endParaRPr lang="en-US"/>
        </a:p>
      </dgm:t>
    </dgm:pt>
    <dgm:pt modelId="{1312F47E-D586-43DE-80A7-5E97DE5E0187}" type="parTrans" cxnId="{0EB0ECD3-0F94-44B3-B6FB-ED9E742AB1C4}">
      <dgm:prSet/>
      <dgm:spPr/>
      <dgm:t>
        <a:bodyPr/>
        <a:lstStyle/>
        <a:p>
          <a:endParaRPr lang="en-US"/>
        </a:p>
      </dgm:t>
    </dgm:pt>
    <dgm:pt modelId="{8CE84E97-9A03-42BC-BB23-8051F155CBDC}" type="sibTrans" cxnId="{0EB0ECD3-0F94-44B3-B6FB-ED9E742AB1C4}">
      <dgm:prSet/>
      <dgm:spPr/>
      <dgm:t>
        <a:bodyPr/>
        <a:lstStyle/>
        <a:p>
          <a:endParaRPr lang="en-US"/>
        </a:p>
      </dgm:t>
    </dgm:pt>
    <dgm:pt modelId="{18A968D3-0ADD-4A64-BDC2-9E40A521FD0F}">
      <dgm:prSet/>
      <dgm:spPr/>
      <dgm:t>
        <a:bodyPr/>
        <a:lstStyle/>
        <a:p>
          <a:r>
            <a:rPr lang="en-GB" b="1"/>
            <a:t>Limited social interaction</a:t>
          </a:r>
          <a:r>
            <a:rPr lang="en-GB"/>
            <a:t> reduces chances to practise communication and develop confidence (Trevarthen, 2011).</a:t>
          </a:r>
          <a:endParaRPr lang="en-US"/>
        </a:p>
      </dgm:t>
    </dgm:pt>
    <dgm:pt modelId="{65595890-B47A-48BA-88D2-32D928BA46C0}" type="parTrans" cxnId="{B8506771-6C88-4B13-BDFF-13DC5FB8E6FF}">
      <dgm:prSet/>
      <dgm:spPr/>
      <dgm:t>
        <a:bodyPr/>
        <a:lstStyle/>
        <a:p>
          <a:endParaRPr lang="en-US"/>
        </a:p>
      </dgm:t>
    </dgm:pt>
    <dgm:pt modelId="{FBB62338-8F64-4D88-8C7A-E1D2DAFDFBA6}" type="sibTrans" cxnId="{B8506771-6C88-4B13-BDFF-13DC5FB8E6FF}">
      <dgm:prSet/>
      <dgm:spPr/>
      <dgm:t>
        <a:bodyPr/>
        <a:lstStyle/>
        <a:p>
          <a:endParaRPr lang="en-US"/>
        </a:p>
      </dgm:t>
    </dgm:pt>
    <dgm:pt modelId="{9C95CE84-64AC-4B68-B800-9395631B29B0}">
      <dgm:prSet/>
      <dgm:spPr/>
      <dgm:t>
        <a:bodyPr/>
        <a:lstStyle/>
        <a:p>
          <a:r>
            <a:rPr lang="en-GB"/>
            <a:t>The recent </a:t>
          </a:r>
          <a:r>
            <a:rPr lang="en-GB" b="1"/>
            <a:t>relocation</a:t>
          </a:r>
          <a:r>
            <a:rPr lang="en-GB"/>
            <a:t> may have increased stress and reduced familiarity, affecting his sense of security.</a:t>
          </a:r>
          <a:endParaRPr lang="en-US"/>
        </a:p>
      </dgm:t>
    </dgm:pt>
    <dgm:pt modelId="{D20FDB5F-9944-4F28-8947-AE806F30F039}" type="parTrans" cxnId="{29115B74-9736-4151-B753-18B092D78482}">
      <dgm:prSet/>
      <dgm:spPr/>
      <dgm:t>
        <a:bodyPr/>
        <a:lstStyle/>
        <a:p>
          <a:endParaRPr lang="en-US"/>
        </a:p>
      </dgm:t>
    </dgm:pt>
    <dgm:pt modelId="{63EABDCE-3589-45ED-BBDF-F4DCA5AABE96}" type="sibTrans" cxnId="{29115B74-9736-4151-B753-18B092D78482}">
      <dgm:prSet/>
      <dgm:spPr/>
      <dgm:t>
        <a:bodyPr/>
        <a:lstStyle/>
        <a:p>
          <a:endParaRPr lang="en-US"/>
        </a:p>
      </dgm:t>
    </dgm:pt>
    <dgm:pt modelId="{8FC03A17-5DAF-4785-B9D2-4F9D5D7D7128}">
      <dgm:prSet/>
      <dgm:spPr/>
      <dgm:t>
        <a:bodyPr/>
        <a:lstStyle/>
        <a:p>
          <a:r>
            <a:rPr lang="en-GB" b="1"/>
            <a:t>Interaction:</a:t>
          </a:r>
          <a:endParaRPr lang="en-US"/>
        </a:p>
      </dgm:t>
    </dgm:pt>
    <dgm:pt modelId="{9A377FC5-CBE3-4957-861B-6EC464C8D072}" type="parTrans" cxnId="{E13197DC-412D-427E-A031-05260F7FBF45}">
      <dgm:prSet/>
      <dgm:spPr/>
      <dgm:t>
        <a:bodyPr/>
        <a:lstStyle/>
        <a:p>
          <a:endParaRPr lang="en-US"/>
        </a:p>
      </dgm:t>
    </dgm:pt>
    <dgm:pt modelId="{1188A78F-657E-4C19-9FDD-CDB0841FC468}" type="sibTrans" cxnId="{E13197DC-412D-427E-A031-05260F7FBF45}">
      <dgm:prSet/>
      <dgm:spPr/>
      <dgm:t>
        <a:bodyPr/>
        <a:lstStyle/>
        <a:p>
          <a:endParaRPr lang="en-US"/>
        </a:p>
      </dgm:t>
    </dgm:pt>
    <dgm:pt modelId="{F249F1F4-6324-46E5-8CE3-2E103BF3353D}">
      <dgm:prSet/>
      <dgm:spPr/>
      <dgm:t>
        <a:bodyPr/>
        <a:lstStyle/>
        <a:p>
          <a:r>
            <a:rPr lang="en-GB"/>
            <a:t>Biological sensitivity + environmental instability = heightened emotional vulnerability.</a:t>
          </a:r>
          <a:endParaRPr lang="en-US"/>
        </a:p>
      </dgm:t>
    </dgm:pt>
    <dgm:pt modelId="{DA9C82F3-49F0-438B-807E-BEC5FBA57B8E}" type="parTrans" cxnId="{3692E169-494F-4D3D-BB50-32767C52D53A}">
      <dgm:prSet/>
      <dgm:spPr/>
      <dgm:t>
        <a:bodyPr/>
        <a:lstStyle/>
        <a:p>
          <a:endParaRPr lang="en-US"/>
        </a:p>
      </dgm:t>
    </dgm:pt>
    <dgm:pt modelId="{EC6FE308-58A7-47AF-8B23-ED0A60B282A6}" type="sibTrans" cxnId="{3692E169-494F-4D3D-BB50-32767C52D53A}">
      <dgm:prSet/>
      <dgm:spPr/>
      <dgm:t>
        <a:bodyPr/>
        <a:lstStyle/>
        <a:p>
          <a:endParaRPr lang="en-US"/>
        </a:p>
      </dgm:t>
    </dgm:pt>
    <dgm:pt modelId="{9FDC5208-86CE-4B4C-ABDB-F477B912088C}" type="pres">
      <dgm:prSet presAssocID="{F25025C0-BE69-4ACA-91E0-FF05E4B07BAE}" presName="diagram" presStyleCnt="0">
        <dgm:presLayoutVars>
          <dgm:dir/>
          <dgm:resizeHandles val="exact"/>
        </dgm:presLayoutVars>
      </dgm:prSet>
      <dgm:spPr/>
    </dgm:pt>
    <dgm:pt modelId="{D4843F2D-C8E6-4AC1-8289-3C16DEEA75F5}" type="pres">
      <dgm:prSet presAssocID="{44BA936D-61BD-4D91-B439-F3FD6566EB29}" presName="node" presStyleLbl="node1" presStyleIdx="0" presStyleCnt="9">
        <dgm:presLayoutVars>
          <dgm:bulletEnabled val="1"/>
        </dgm:presLayoutVars>
      </dgm:prSet>
      <dgm:spPr/>
    </dgm:pt>
    <dgm:pt modelId="{D4CCBFA4-9E29-4104-B091-E95A8783F612}" type="pres">
      <dgm:prSet presAssocID="{FC623E6D-F530-4E31-A195-7BDCB8634556}" presName="sibTrans" presStyleCnt="0"/>
      <dgm:spPr/>
    </dgm:pt>
    <dgm:pt modelId="{9618F851-9C5C-41F0-A5AA-99A43A30B9F8}" type="pres">
      <dgm:prSet presAssocID="{51AF9505-2CEE-47D5-95F2-D1B46540CD9A}" presName="node" presStyleLbl="node1" presStyleIdx="1" presStyleCnt="9">
        <dgm:presLayoutVars>
          <dgm:bulletEnabled val="1"/>
        </dgm:presLayoutVars>
      </dgm:prSet>
      <dgm:spPr/>
    </dgm:pt>
    <dgm:pt modelId="{9FC00890-360F-404D-9BCA-FFFAE7888400}" type="pres">
      <dgm:prSet presAssocID="{A50495BE-80F6-430B-B928-AC0143C2C645}" presName="sibTrans" presStyleCnt="0"/>
      <dgm:spPr/>
    </dgm:pt>
    <dgm:pt modelId="{4C6C0293-A056-46F0-AF6A-1333486CA6BA}" type="pres">
      <dgm:prSet presAssocID="{E5821588-D3CD-48B5-AD58-F39D1283C36C}" presName="node" presStyleLbl="node1" presStyleIdx="2" presStyleCnt="9">
        <dgm:presLayoutVars>
          <dgm:bulletEnabled val="1"/>
        </dgm:presLayoutVars>
      </dgm:prSet>
      <dgm:spPr/>
    </dgm:pt>
    <dgm:pt modelId="{9A80BA22-939B-4044-A7C9-B99A070CE4F5}" type="pres">
      <dgm:prSet presAssocID="{0A3285E9-3C72-462D-A0BD-9B782B8BF533}" presName="sibTrans" presStyleCnt="0"/>
      <dgm:spPr/>
    </dgm:pt>
    <dgm:pt modelId="{06C83481-4450-497A-AD52-096E097EF3D3}" type="pres">
      <dgm:prSet presAssocID="{1F0EB53F-5534-4017-9D18-666C02F0F75C}" presName="node" presStyleLbl="node1" presStyleIdx="3" presStyleCnt="9">
        <dgm:presLayoutVars>
          <dgm:bulletEnabled val="1"/>
        </dgm:presLayoutVars>
      </dgm:prSet>
      <dgm:spPr/>
    </dgm:pt>
    <dgm:pt modelId="{9DB3E9C3-27A0-431D-BBE8-A06524D82FB7}" type="pres">
      <dgm:prSet presAssocID="{B8750BC2-C971-4BAD-9C74-4B8663614A1C}" presName="sibTrans" presStyleCnt="0"/>
      <dgm:spPr/>
    </dgm:pt>
    <dgm:pt modelId="{198A6467-0AC9-4A89-A972-CC4516B2CADD}" type="pres">
      <dgm:prSet presAssocID="{B3A668C7-DE29-48BC-BA67-D042066895AD}" presName="node" presStyleLbl="node1" presStyleIdx="4" presStyleCnt="9">
        <dgm:presLayoutVars>
          <dgm:bulletEnabled val="1"/>
        </dgm:presLayoutVars>
      </dgm:prSet>
      <dgm:spPr/>
    </dgm:pt>
    <dgm:pt modelId="{AE89CF85-2870-4095-AC6C-849C5FC28A2E}" type="pres">
      <dgm:prSet presAssocID="{8CE84E97-9A03-42BC-BB23-8051F155CBDC}" presName="sibTrans" presStyleCnt="0"/>
      <dgm:spPr/>
    </dgm:pt>
    <dgm:pt modelId="{F231F1E1-6DB0-43F2-8706-E1DAF41EEF2B}" type="pres">
      <dgm:prSet presAssocID="{18A968D3-0ADD-4A64-BDC2-9E40A521FD0F}" presName="node" presStyleLbl="node1" presStyleIdx="5" presStyleCnt="9">
        <dgm:presLayoutVars>
          <dgm:bulletEnabled val="1"/>
        </dgm:presLayoutVars>
      </dgm:prSet>
      <dgm:spPr/>
    </dgm:pt>
    <dgm:pt modelId="{A2B20AD4-2633-4FEA-96CE-7D902F4079FB}" type="pres">
      <dgm:prSet presAssocID="{FBB62338-8F64-4D88-8C7A-E1D2DAFDFBA6}" presName="sibTrans" presStyleCnt="0"/>
      <dgm:spPr/>
    </dgm:pt>
    <dgm:pt modelId="{E4401566-16C5-404E-A3D0-519F1428A949}" type="pres">
      <dgm:prSet presAssocID="{9C95CE84-64AC-4B68-B800-9395631B29B0}" presName="node" presStyleLbl="node1" presStyleIdx="6" presStyleCnt="9">
        <dgm:presLayoutVars>
          <dgm:bulletEnabled val="1"/>
        </dgm:presLayoutVars>
      </dgm:prSet>
      <dgm:spPr/>
    </dgm:pt>
    <dgm:pt modelId="{33DE1653-9EC1-4777-8BAB-218CA75EBCC8}" type="pres">
      <dgm:prSet presAssocID="{63EABDCE-3589-45ED-BBDF-F4DCA5AABE96}" presName="sibTrans" presStyleCnt="0"/>
      <dgm:spPr/>
    </dgm:pt>
    <dgm:pt modelId="{1081AA56-A703-4D65-BF2B-1D9A9F5CB8B8}" type="pres">
      <dgm:prSet presAssocID="{8FC03A17-5DAF-4785-B9D2-4F9D5D7D7128}" presName="node" presStyleLbl="node1" presStyleIdx="7" presStyleCnt="9">
        <dgm:presLayoutVars>
          <dgm:bulletEnabled val="1"/>
        </dgm:presLayoutVars>
      </dgm:prSet>
      <dgm:spPr/>
    </dgm:pt>
    <dgm:pt modelId="{6FBFC37D-4B5B-498A-AF44-7B38FE437D1E}" type="pres">
      <dgm:prSet presAssocID="{1188A78F-657E-4C19-9FDD-CDB0841FC468}" presName="sibTrans" presStyleCnt="0"/>
      <dgm:spPr/>
    </dgm:pt>
    <dgm:pt modelId="{DD612A54-03D4-4EBF-AA92-20934E618334}" type="pres">
      <dgm:prSet presAssocID="{F249F1F4-6324-46E5-8CE3-2E103BF3353D}" presName="node" presStyleLbl="node1" presStyleIdx="8" presStyleCnt="9">
        <dgm:presLayoutVars>
          <dgm:bulletEnabled val="1"/>
        </dgm:presLayoutVars>
      </dgm:prSet>
      <dgm:spPr/>
    </dgm:pt>
  </dgm:ptLst>
  <dgm:cxnLst>
    <dgm:cxn modelId="{4B81F333-EEF2-4536-A62F-AD68751C1A62}" type="presOf" srcId="{8FC03A17-5DAF-4785-B9D2-4F9D5D7D7128}" destId="{1081AA56-A703-4D65-BF2B-1D9A9F5CB8B8}" srcOrd="0" destOrd="0" presId="urn:microsoft.com/office/officeart/2005/8/layout/default"/>
    <dgm:cxn modelId="{919ED961-BF06-41FF-A9C1-D9BF0AA32E8E}" type="presOf" srcId="{18A968D3-0ADD-4A64-BDC2-9E40A521FD0F}" destId="{F231F1E1-6DB0-43F2-8706-E1DAF41EEF2B}" srcOrd="0" destOrd="0" presId="urn:microsoft.com/office/officeart/2005/8/layout/default"/>
    <dgm:cxn modelId="{3692E169-494F-4D3D-BB50-32767C52D53A}" srcId="{F25025C0-BE69-4ACA-91E0-FF05E4B07BAE}" destId="{F249F1F4-6324-46E5-8CE3-2E103BF3353D}" srcOrd="8" destOrd="0" parTransId="{DA9C82F3-49F0-438B-807E-BEC5FBA57B8E}" sibTransId="{EC6FE308-58A7-47AF-8B23-ED0A60B282A6}"/>
    <dgm:cxn modelId="{F0251571-5EDC-4C3F-BB69-B2453E81368A}" type="presOf" srcId="{E5821588-D3CD-48B5-AD58-F39D1283C36C}" destId="{4C6C0293-A056-46F0-AF6A-1333486CA6BA}" srcOrd="0" destOrd="0" presId="urn:microsoft.com/office/officeart/2005/8/layout/default"/>
    <dgm:cxn modelId="{564F3151-7738-4EAE-B499-B5FB801FFE29}" type="presOf" srcId="{F25025C0-BE69-4ACA-91E0-FF05E4B07BAE}" destId="{9FDC5208-86CE-4B4C-ABDB-F477B912088C}" srcOrd="0" destOrd="0" presId="urn:microsoft.com/office/officeart/2005/8/layout/default"/>
    <dgm:cxn modelId="{B8506771-6C88-4B13-BDFF-13DC5FB8E6FF}" srcId="{F25025C0-BE69-4ACA-91E0-FF05E4B07BAE}" destId="{18A968D3-0ADD-4A64-BDC2-9E40A521FD0F}" srcOrd="5" destOrd="0" parTransId="{65595890-B47A-48BA-88D2-32D928BA46C0}" sibTransId="{FBB62338-8F64-4D88-8C7A-E1D2DAFDFBA6}"/>
    <dgm:cxn modelId="{29115B74-9736-4151-B753-18B092D78482}" srcId="{F25025C0-BE69-4ACA-91E0-FF05E4B07BAE}" destId="{9C95CE84-64AC-4B68-B800-9395631B29B0}" srcOrd="6" destOrd="0" parTransId="{D20FDB5F-9944-4F28-8947-AE806F30F039}" sibTransId="{63EABDCE-3589-45ED-BBDF-F4DCA5AABE96}"/>
    <dgm:cxn modelId="{0B18FBAB-39DF-46D1-B111-05F9EEA22A9A}" srcId="{F25025C0-BE69-4ACA-91E0-FF05E4B07BAE}" destId="{1F0EB53F-5534-4017-9D18-666C02F0F75C}" srcOrd="3" destOrd="0" parTransId="{DC6534DB-6E71-402D-8C3B-A271BB832880}" sibTransId="{B8750BC2-C971-4BAD-9C74-4B8663614A1C}"/>
    <dgm:cxn modelId="{93AA17B1-115A-4152-BC48-F95F3BD68A32}" type="presOf" srcId="{9C95CE84-64AC-4B68-B800-9395631B29B0}" destId="{E4401566-16C5-404E-A3D0-519F1428A949}" srcOrd="0" destOrd="0" presId="urn:microsoft.com/office/officeart/2005/8/layout/default"/>
    <dgm:cxn modelId="{1E7B52D1-E17D-451B-B8D2-FA3D5A2EA1BC}" type="presOf" srcId="{44BA936D-61BD-4D91-B439-F3FD6566EB29}" destId="{D4843F2D-C8E6-4AC1-8289-3C16DEEA75F5}" srcOrd="0" destOrd="0" presId="urn:microsoft.com/office/officeart/2005/8/layout/default"/>
    <dgm:cxn modelId="{8E74C3D2-B683-49B7-813D-FB5D0DC6F119}" srcId="{F25025C0-BE69-4ACA-91E0-FF05E4B07BAE}" destId="{51AF9505-2CEE-47D5-95F2-D1B46540CD9A}" srcOrd="1" destOrd="0" parTransId="{A00D76FB-AD99-4CBC-B80F-F4B8BBDD978D}" sibTransId="{A50495BE-80F6-430B-B928-AC0143C2C645}"/>
    <dgm:cxn modelId="{0EB0ECD3-0F94-44B3-B6FB-ED9E742AB1C4}" srcId="{F25025C0-BE69-4ACA-91E0-FF05E4B07BAE}" destId="{B3A668C7-DE29-48BC-BA67-D042066895AD}" srcOrd="4" destOrd="0" parTransId="{1312F47E-D586-43DE-80A7-5E97DE5E0187}" sibTransId="{8CE84E97-9A03-42BC-BB23-8051F155CBDC}"/>
    <dgm:cxn modelId="{E13197DC-412D-427E-A031-05260F7FBF45}" srcId="{F25025C0-BE69-4ACA-91E0-FF05E4B07BAE}" destId="{8FC03A17-5DAF-4785-B9D2-4F9D5D7D7128}" srcOrd="7" destOrd="0" parTransId="{9A377FC5-CBE3-4957-861B-6EC464C8D072}" sibTransId="{1188A78F-657E-4C19-9FDD-CDB0841FC468}"/>
    <dgm:cxn modelId="{F9E7ADE1-E7DD-4D77-B859-F7F942B8E81B}" type="presOf" srcId="{B3A668C7-DE29-48BC-BA67-D042066895AD}" destId="{198A6467-0AC9-4A89-A972-CC4516B2CADD}" srcOrd="0" destOrd="0" presId="urn:microsoft.com/office/officeart/2005/8/layout/default"/>
    <dgm:cxn modelId="{5D2542E6-5BA5-4561-92B3-B3ACC392E287}" srcId="{F25025C0-BE69-4ACA-91E0-FF05E4B07BAE}" destId="{44BA936D-61BD-4D91-B439-F3FD6566EB29}" srcOrd="0" destOrd="0" parTransId="{CA4E4BB0-C3E4-491F-9224-A89FD092FF56}" sibTransId="{FC623E6D-F530-4E31-A195-7BDCB8634556}"/>
    <dgm:cxn modelId="{D2464EE7-60CF-414A-A7DE-A62D80D581A3}" type="presOf" srcId="{F249F1F4-6324-46E5-8CE3-2E103BF3353D}" destId="{DD612A54-03D4-4EBF-AA92-20934E618334}" srcOrd="0" destOrd="0" presId="urn:microsoft.com/office/officeart/2005/8/layout/default"/>
    <dgm:cxn modelId="{FA77B7EC-A9F7-4624-BD6B-334E792A71E7}" srcId="{F25025C0-BE69-4ACA-91E0-FF05E4B07BAE}" destId="{E5821588-D3CD-48B5-AD58-F39D1283C36C}" srcOrd="2" destOrd="0" parTransId="{ADB59901-623E-486B-98DB-D0B8C1EEC719}" sibTransId="{0A3285E9-3C72-462D-A0BD-9B782B8BF533}"/>
    <dgm:cxn modelId="{8434D8EC-9744-4F55-BFE1-FDDD90DECE4B}" type="presOf" srcId="{1F0EB53F-5534-4017-9D18-666C02F0F75C}" destId="{06C83481-4450-497A-AD52-096E097EF3D3}" srcOrd="0" destOrd="0" presId="urn:microsoft.com/office/officeart/2005/8/layout/default"/>
    <dgm:cxn modelId="{F61DA2F1-F8AD-4426-8840-551BFC0E8847}" type="presOf" srcId="{51AF9505-2CEE-47D5-95F2-D1B46540CD9A}" destId="{9618F851-9C5C-41F0-A5AA-99A43A30B9F8}" srcOrd="0" destOrd="0" presId="urn:microsoft.com/office/officeart/2005/8/layout/default"/>
    <dgm:cxn modelId="{CA3D5D13-F774-497D-AB6E-F6A8C4A07C02}" type="presParOf" srcId="{9FDC5208-86CE-4B4C-ABDB-F477B912088C}" destId="{D4843F2D-C8E6-4AC1-8289-3C16DEEA75F5}" srcOrd="0" destOrd="0" presId="urn:microsoft.com/office/officeart/2005/8/layout/default"/>
    <dgm:cxn modelId="{567CBA96-FBD4-4A05-B0ED-9752EB8813FA}" type="presParOf" srcId="{9FDC5208-86CE-4B4C-ABDB-F477B912088C}" destId="{D4CCBFA4-9E29-4104-B091-E95A8783F612}" srcOrd="1" destOrd="0" presId="urn:microsoft.com/office/officeart/2005/8/layout/default"/>
    <dgm:cxn modelId="{F674E4B1-95A5-4372-A1AD-5D542DC9C158}" type="presParOf" srcId="{9FDC5208-86CE-4B4C-ABDB-F477B912088C}" destId="{9618F851-9C5C-41F0-A5AA-99A43A30B9F8}" srcOrd="2" destOrd="0" presId="urn:microsoft.com/office/officeart/2005/8/layout/default"/>
    <dgm:cxn modelId="{5E315D7E-C7B3-4C7E-861E-15E710230B27}" type="presParOf" srcId="{9FDC5208-86CE-4B4C-ABDB-F477B912088C}" destId="{9FC00890-360F-404D-9BCA-FFFAE7888400}" srcOrd="3" destOrd="0" presId="urn:microsoft.com/office/officeart/2005/8/layout/default"/>
    <dgm:cxn modelId="{682AD025-3F66-46D0-A7B1-CE3FAC13B69D}" type="presParOf" srcId="{9FDC5208-86CE-4B4C-ABDB-F477B912088C}" destId="{4C6C0293-A056-46F0-AF6A-1333486CA6BA}" srcOrd="4" destOrd="0" presId="urn:microsoft.com/office/officeart/2005/8/layout/default"/>
    <dgm:cxn modelId="{CAC00860-AFCD-41DC-ACDD-113657D8A451}" type="presParOf" srcId="{9FDC5208-86CE-4B4C-ABDB-F477B912088C}" destId="{9A80BA22-939B-4044-A7C9-B99A070CE4F5}" srcOrd="5" destOrd="0" presId="urn:microsoft.com/office/officeart/2005/8/layout/default"/>
    <dgm:cxn modelId="{E1ADBB2F-1728-4AB4-A123-1F15199BB9A5}" type="presParOf" srcId="{9FDC5208-86CE-4B4C-ABDB-F477B912088C}" destId="{06C83481-4450-497A-AD52-096E097EF3D3}" srcOrd="6" destOrd="0" presId="urn:microsoft.com/office/officeart/2005/8/layout/default"/>
    <dgm:cxn modelId="{C3E22283-8FAC-46AE-8B68-77BDD0C1F0E0}" type="presParOf" srcId="{9FDC5208-86CE-4B4C-ABDB-F477B912088C}" destId="{9DB3E9C3-27A0-431D-BBE8-A06524D82FB7}" srcOrd="7" destOrd="0" presId="urn:microsoft.com/office/officeart/2005/8/layout/default"/>
    <dgm:cxn modelId="{D7272084-AB7B-4F9A-9B91-04DF920533FE}" type="presParOf" srcId="{9FDC5208-86CE-4B4C-ABDB-F477B912088C}" destId="{198A6467-0AC9-4A89-A972-CC4516B2CADD}" srcOrd="8" destOrd="0" presId="urn:microsoft.com/office/officeart/2005/8/layout/default"/>
    <dgm:cxn modelId="{B0EEF72C-CB13-408D-BECB-E4A00D9FA677}" type="presParOf" srcId="{9FDC5208-86CE-4B4C-ABDB-F477B912088C}" destId="{AE89CF85-2870-4095-AC6C-849C5FC28A2E}" srcOrd="9" destOrd="0" presId="urn:microsoft.com/office/officeart/2005/8/layout/default"/>
    <dgm:cxn modelId="{A28FEFEF-33E7-4523-B294-7F2D5CD9A364}" type="presParOf" srcId="{9FDC5208-86CE-4B4C-ABDB-F477B912088C}" destId="{F231F1E1-6DB0-43F2-8706-E1DAF41EEF2B}" srcOrd="10" destOrd="0" presId="urn:microsoft.com/office/officeart/2005/8/layout/default"/>
    <dgm:cxn modelId="{EA76DA7E-F736-4B8A-BE61-E80D1DEAF4DE}" type="presParOf" srcId="{9FDC5208-86CE-4B4C-ABDB-F477B912088C}" destId="{A2B20AD4-2633-4FEA-96CE-7D902F4079FB}" srcOrd="11" destOrd="0" presId="urn:microsoft.com/office/officeart/2005/8/layout/default"/>
    <dgm:cxn modelId="{E8402FFF-BE42-42DC-899E-39970344A9BC}" type="presParOf" srcId="{9FDC5208-86CE-4B4C-ABDB-F477B912088C}" destId="{E4401566-16C5-404E-A3D0-519F1428A949}" srcOrd="12" destOrd="0" presId="urn:microsoft.com/office/officeart/2005/8/layout/default"/>
    <dgm:cxn modelId="{A3A6BB81-9EEB-4333-878C-ECCA0F0AB07A}" type="presParOf" srcId="{9FDC5208-86CE-4B4C-ABDB-F477B912088C}" destId="{33DE1653-9EC1-4777-8BAB-218CA75EBCC8}" srcOrd="13" destOrd="0" presId="urn:microsoft.com/office/officeart/2005/8/layout/default"/>
    <dgm:cxn modelId="{01260B09-D129-4E8B-87B8-7B3D9A591E35}" type="presParOf" srcId="{9FDC5208-86CE-4B4C-ABDB-F477B912088C}" destId="{1081AA56-A703-4D65-BF2B-1D9A9F5CB8B8}" srcOrd="14" destOrd="0" presId="urn:microsoft.com/office/officeart/2005/8/layout/default"/>
    <dgm:cxn modelId="{70F3E6E9-364E-4308-8921-AFDF4D213F64}" type="presParOf" srcId="{9FDC5208-86CE-4B4C-ABDB-F477B912088C}" destId="{6FBFC37D-4B5B-498A-AF44-7B38FE437D1E}" srcOrd="15" destOrd="0" presId="urn:microsoft.com/office/officeart/2005/8/layout/default"/>
    <dgm:cxn modelId="{99F31675-7AC8-4AF0-8223-520D7726B530}" type="presParOf" srcId="{9FDC5208-86CE-4B4C-ABDB-F477B912088C}" destId="{DD612A54-03D4-4EBF-AA92-20934E618334}"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DFCB3E-5397-4299-ABF9-F07EB2EC480B}" type="doc">
      <dgm:prSet loTypeId="urn:microsoft.com/office/officeart/2005/8/layout/hList1" loCatId="list" qsTypeId="urn:microsoft.com/office/officeart/2005/8/quickstyle/simple1" qsCatId="simple" csTypeId="urn:microsoft.com/office/officeart/2005/8/colors/colorful1" csCatId="colorful"/>
      <dgm:spPr/>
      <dgm:t>
        <a:bodyPr/>
        <a:lstStyle/>
        <a:p>
          <a:endParaRPr lang="en-US"/>
        </a:p>
      </dgm:t>
    </dgm:pt>
    <dgm:pt modelId="{A25BA441-1084-4E2F-98C8-18E9BCDD551E}">
      <dgm:prSet/>
      <dgm:spPr/>
      <dgm:t>
        <a:bodyPr/>
        <a:lstStyle/>
        <a:p>
          <a:r>
            <a:rPr lang="en-GB" b="1"/>
            <a:t>Attachment‑based approaches:</a:t>
          </a:r>
          <a:endParaRPr lang="en-US"/>
        </a:p>
      </dgm:t>
    </dgm:pt>
    <dgm:pt modelId="{DBD23655-EB33-43D7-82FA-3AE73F83DA37}" type="parTrans" cxnId="{AFCE98F6-3D22-4325-B491-4395C97CE573}">
      <dgm:prSet/>
      <dgm:spPr/>
      <dgm:t>
        <a:bodyPr/>
        <a:lstStyle/>
        <a:p>
          <a:endParaRPr lang="en-US"/>
        </a:p>
      </dgm:t>
    </dgm:pt>
    <dgm:pt modelId="{4FFBAA73-9D72-42B5-B12B-6E8265346923}" type="sibTrans" cxnId="{AFCE98F6-3D22-4325-B491-4395C97CE573}">
      <dgm:prSet/>
      <dgm:spPr/>
      <dgm:t>
        <a:bodyPr/>
        <a:lstStyle/>
        <a:p>
          <a:endParaRPr lang="en-US"/>
        </a:p>
      </dgm:t>
    </dgm:pt>
    <dgm:pt modelId="{883FAFB3-7204-47E7-A400-8EF7FC3B0F3A}">
      <dgm:prSet/>
      <dgm:spPr/>
      <dgm:t>
        <a:bodyPr/>
        <a:lstStyle/>
        <a:p>
          <a:r>
            <a:rPr lang="en-GB"/>
            <a:t>Implement a </a:t>
          </a:r>
          <a:r>
            <a:rPr lang="en-GB" b="1"/>
            <a:t>key person system</a:t>
          </a:r>
          <a:r>
            <a:rPr lang="en-GB"/>
            <a:t> to provide consistency and a secure base (Bowlby, 1969).</a:t>
          </a:r>
          <a:endParaRPr lang="en-US"/>
        </a:p>
      </dgm:t>
    </dgm:pt>
    <dgm:pt modelId="{3C203C28-BF86-4FD5-8D2F-2BF91C53DDF9}" type="parTrans" cxnId="{48725E99-AC48-43E2-8E65-A0143A025452}">
      <dgm:prSet/>
      <dgm:spPr/>
      <dgm:t>
        <a:bodyPr/>
        <a:lstStyle/>
        <a:p>
          <a:endParaRPr lang="en-US"/>
        </a:p>
      </dgm:t>
    </dgm:pt>
    <dgm:pt modelId="{2FC65880-4717-477B-A84A-E71883A35FCB}" type="sibTrans" cxnId="{48725E99-AC48-43E2-8E65-A0143A025452}">
      <dgm:prSet/>
      <dgm:spPr/>
      <dgm:t>
        <a:bodyPr/>
        <a:lstStyle/>
        <a:p>
          <a:endParaRPr lang="en-US"/>
        </a:p>
      </dgm:t>
    </dgm:pt>
    <dgm:pt modelId="{BCC05010-2261-4D95-9FA5-EFD2DEEDB57D}">
      <dgm:prSet/>
      <dgm:spPr/>
      <dgm:t>
        <a:bodyPr/>
        <a:lstStyle/>
        <a:p>
          <a:r>
            <a:rPr lang="en-GB"/>
            <a:t>Use a </a:t>
          </a:r>
          <a:r>
            <a:rPr lang="en-GB" b="1"/>
            <a:t>gradual separation plan</a:t>
          </a:r>
          <a:r>
            <a:rPr lang="en-GB"/>
            <a:t> to reduce anxiety and build trust.</a:t>
          </a:r>
          <a:endParaRPr lang="en-US"/>
        </a:p>
      </dgm:t>
    </dgm:pt>
    <dgm:pt modelId="{59E67875-C74F-4DD8-8312-9D578ACD68F4}" type="parTrans" cxnId="{4BDF738C-DABB-4AB1-A8F2-C44B2EE90526}">
      <dgm:prSet/>
      <dgm:spPr/>
      <dgm:t>
        <a:bodyPr/>
        <a:lstStyle/>
        <a:p>
          <a:endParaRPr lang="en-US"/>
        </a:p>
      </dgm:t>
    </dgm:pt>
    <dgm:pt modelId="{CDF740C5-54CE-42B1-9E2D-CB311BCBB8D7}" type="sibTrans" cxnId="{4BDF738C-DABB-4AB1-A8F2-C44B2EE90526}">
      <dgm:prSet/>
      <dgm:spPr/>
      <dgm:t>
        <a:bodyPr/>
        <a:lstStyle/>
        <a:p>
          <a:endParaRPr lang="en-US"/>
        </a:p>
      </dgm:t>
    </dgm:pt>
    <dgm:pt modelId="{3DB663A6-E1CF-42F4-8359-33CCB314F115}">
      <dgm:prSet/>
      <dgm:spPr/>
      <dgm:t>
        <a:bodyPr/>
        <a:lstStyle/>
        <a:p>
          <a:r>
            <a:rPr lang="en-GB"/>
            <a:t>Apply </a:t>
          </a:r>
          <a:r>
            <a:rPr lang="en-GB" b="1"/>
            <a:t>emotion coaching</a:t>
          </a:r>
          <a:r>
            <a:rPr lang="en-GB"/>
            <a:t> to help Isaac label and manage feelings.</a:t>
          </a:r>
          <a:endParaRPr lang="en-US"/>
        </a:p>
      </dgm:t>
    </dgm:pt>
    <dgm:pt modelId="{502DB496-07F3-4846-9200-8F32C8EA7826}" type="parTrans" cxnId="{83098059-9248-4804-BF98-B0C6B82C69F7}">
      <dgm:prSet/>
      <dgm:spPr/>
      <dgm:t>
        <a:bodyPr/>
        <a:lstStyle/>
        <a:p>
          <a:endParaRPr lang="en-US"/>
        </a:p>
      </dgm:t>
    </dgm:pt>
    <dgm:pt modelId="{6BF82175-1CAE-46CC-872C-DFF1EEFC2AEE}" type="sibTrans" cxnId="{83098059-9248-4804-BF98-B0C6B82C69F7}">
      <dgm:prSet/>
      <dgm:spPr/>
      <dgm:t>
        <a:bodyPr/>
        <a:lstStyle/>
        <a:p>
          <a:endParaRPr lang="en-US"/>
        </a:p>
      </dgm:t>
    </dgm:pt>
    <dgm:pt modelId="{11F95D97-5D38-434D-8E74-8AACE9722C15}">
      <dgm:prSet/>
      <dgm:spPr/>
      <dgm:t>
        <a:bodyPr/>
        <a:lstStyle/>
        <a:p>
          <a:r>
            <a:rPr lang="en-GB" b="1"/>
            <a:t>Play‑based learning:</a:t>
          </a:r>
          <a:endParaRPr lang="en-US"/>
        </a:p>
      </dgm:t>
    </dgm:pt>
    <dgm:pt modelId="{BE644C2D-E5CF-4D22-A287-575FFE88201A}" type="parTrans" cxnId="{9EBC04E9-0D44-4C2A-9BFC-74BEE8DBE569}">
      <dgm:prSet/>
      <dgm:spPr/>
      <dgm:t>
        <a:bodyPr/>
        <a:lstStyle/>
        <a:p>
          <a:endParaRPr lang="en-US"/>
        </a:p>
      </dgm:t>
    </dgm:pt>
    <dgm:pt modelId="{606606EF-C618-45D4-82E3-483F92468062}" type="sibTrans" cxnId="{9EBC04E9-0D44-4C2A-9BFC-74BEE8DBE569}">
      <dgm:prSet/>
      <dgm:spPr/>
      <dgm:t>
        <a:bodyPr/>
        <a:lstStyle/>
        <a:p>
          <a:endParaRPr lang="en-US"/>
        </a:p>
      </dgm:t>
    </dgm:pt>
    <dgm:pt modelId="{B5B39758-2C7C-4A6B-85BB-D3230C9CD6F1}">
      <dgm:prSet/>
      <dgm:spPr/>
      <dgm:t>
        <a:bodyPr/>
        <a:lstStyle/>
        <a:p>
          <a:r>
            <a:rPr lang="en-GB"/>
            <a:t>Use </a:t>
          </a:r>
          <a:r>
            <a:rPr lang="en-GB" b="1"/>
            <a:t>small‑group, adult‑supported play</a:t>
          </a:r>
          <a:r>
            <a:rPr lang="en-GB"/>
            <a:t> to build confidence and social skills.</a:t>
          </a:r>
          <a:endParaRPr lang="en-US"/>
        </a:p>
      </dgm:t>
    </dgm:pt>
    <dgm:pt modelId="{5357F323-FF01-4C5F-9688-E21C7BF4B877}" type="parTrans" cxnId="{84698D1C-DD3D-49FC-800D-083B45545C29}">
      <dgm:prSet/>
      <dgm:spPr/>
      <dgm:t>
        <a:bodyPr/>
        <a:lstStyle/>
        <a:p>
          <a:endParaRPr lang="en-US"/>
        </a:p>
      </dgm:t>
    </dgm:pt>
    <dgm:pt modelId="{0F7ED99A-7DB8-4E73-BE30-749318D927D5}" type="sibTrans" cxnId="{84698D1C-DD3D-49FC-800D-083B45545C29}">
      <dgm:prSet/>
      <dgm:spPr/>
      <dgm:t>
        <a:bodyPr/>
        <a:lstStyle/>
        <a:p>
          <a:endParaRPr lang="en-US"/>
        </a:p>
      </dgm:t>
    </dgm:pt>
    <dgm:pt modelId="{EED68BD3-8DD9-444C-B92E-88823EE02304}">
      <dgm:prSet/>
      <dgm:spPr/>
      <dgm:t>
        <a:bodyPr/>
        <a:lstStyle/>
        <a:p>
          <a:r>
            <a:rPr lang="en-GB"/>
            <a:t>Encourage </a:t>
          </a:r>
          <a:r>
            <a:rPr lang="en-GB" b="1"/>
            <a:t>child‑led play</a:t>
          </a:r>
          <a:r>
            <a:rPr lang="en-GB"/>
            <a:t> to strengthen autonomy and exploration.</a:t>
          </a:r>
          <a:endParaRPr lang="en-US"/>
        </a:p>
      </dgm:t>
    </dgm:pt>
    <dgm:pt modelId="{C227E81B-24D4-4A2C-86F1-77C38D35BC85}" type="parTrans" cxnId="{783BBF3C-98E0-44DB-B8AC-D65311DF47F2}">
      <dgm:prSet/>
      <dgm:spPr/>
      <dgm:t>
        <a:bodyPr/>
        <a:lstStyle/>
        <a:p>
          <a:endParaRPr lang="en-US"/>
        </a:p>
      </dgm:t>
    </dgm:pt>
    <dgm:pt modelId="{1571CAB0-1576-4460-8C14-A150272DF358}" type="sibTrans" cxnId="{783BBF3C-98E0-44DB-B8AC-D65311DF47F2}">
      <dgm:prSet/>
      <dgm:spPr/>
      <dgm:t>
        <a:bodyPr/>
        <a:lstStyle/>
        <a:p>
          <a:endParaRPr lang="en-US"/>
        </a:p>
      </dgm:t>
    </dgm:pt>
    <dgm:pt modelId="{D629BCB4-F4D0-40D1-A00B-DF50C6F6C657}">
      <dgm:prSet/>
      <dgm:spPr/>
      <dgm:t>
        <a:bodyPr/>
        <a:lstStyle/>
        <a:p>
          <a:r>
            <a:rPr lang="en-GB" b="1"/>
            <a:t>Language‑rich environment:</a:t>
          </a:r>
          <a:endParaRPr lang="en-US"/>
        </a:p>
      </dgm:t>
    </dgm:pt>
    <dgm:pt modelId="{D38E029E-F762-49C6-B277-C0D77771C293}" type="parTrans" cxnId="{4D0FDCE2-F52F-450E-9BBB-D51D9373DA5F}">
      <dgm:prSet/>
      <dgm:spPr/>
      <dgm:t>
        <a:bodyPr/>
        <a:lstStyle/>
        <a:p>
          <a:endParaRPr lang="en-US"/>
        </a:p>
      </dgm:t>
    </dgm:pt>
    <dgm:pt modelId="{AAC0B3F3-45D0-42B4-AFCD-F0E69553DCB8}" type="sibTrans" cxnId="{4D0FDCE2-F52F-450E-9BBB-D51D9373DA5F}">
      <dgm:prSet/>
      <dgm:spPr/>
      <dgm:t>
        <a:bodyPr/>
        <a:lstStyle/>
        <a:p>
          <a:endParaRPr lang="en-US"/>
        </a:p>
      </dgm:t>
    </dgm:pt>
    <dgm:pt modelId="{437253EF-522F-4EC2-B4F2-C3C7E15B1AA9}">
      <dgm:prSet/>
      <dgm:spPr/>
      <dgm:t>
        <a:bodyPr/>
        <a:lstStyle/>
        <a:p>
          <a:r>
            <a:rPr lang="en-GB"/>
            <a:t>Daily storytelling, singing, and modelling language.</a:t>
          </a:r>
          <a:endParaRPr lang="en-US"/>
        </a:p>
      </dgm:t>
    </dgm:pt>
    <dgm:pt modelId="{D98D9128-010B-40E6-9477-DCAF33010203}" type="parTrans" cxnId="{1F3D505D-4E8E-4BA5-8661-0B2CA73E0E00}">
      <dgm:prSet/>
      <dgm:spPr/>
      <dgm:t>
        <a:bodyPr/>
        <a:lstStyle/>
        <a:p>
          <a:endParaRPr lang="en-US"/>
        </a:p>
      </dgm:t>
    </dgm:pt>
    <dgm:pt modelId="{8606610C-5B50-44A0-A060-3936A3F40625}" type="sibTrans" cxnId="{1F3D505D-4E8E-4BA5-8661-0B2CA73E0E00}">
      <dgm:prSet/>
      <dgm:spPr/>
      <dgm:t>
        <a:bodyPr/>
        <a:lstStyle/>
        <a:p>
          <a:endParaRPr lang="en-US"/>
        </a:p>
      </dgm:t>
    </dgm:pt>
    <dgm:pt modelId="{D4249637-1371-4D34-957E-FB563DFBFF52}">
      <dgm:prSet/>
      <dgm:spPr/>
      <dgm:t>
        <a:bodyPr/>
        <a:lstStyle/>
        <a:p>
          <a:r>
            <a:rPr lang="en-GB"/>
            <a:t>Use visual supports and simplified instructions.</a:t>
          </a:r>
          <a:endParaRPr lang="en-US"/>
        </a:p>
      </dgm:t>
    </dgm:pt>
    <dgm:pt modelId="{9249A55B-680B-407D-B519-29C62389FC2A}" type="parTrans" cxnId="{C57BC9B9-2510-4829-B939-1ADDDFDA6E84}">
      <dgm:prSet/>
      <dgm:spPr/>
      <dgm:t>
        <a:bodyPr/>
        <a:lstStyle/>
        <a:p>
          <a:endParaRPr lang="en-US"/>
        </a:p>
      </dgm:t>
    </dgm:pt>
    <dgm:pt modelId="{67C074B2-50B1-4B90-92B6-44A7F24EFAB9}" type="sibTrans" cxnId="{C57BC9B9-2510-4829-B939-1ADDDFDA6E84}">
      <dgm:prSet/>
      <dgm:spPr/>
      <dgm:t>
        <a:bodyPr/>
        <a:lstStyle/>
        <a:p>
          <a:endParaRPr lang="en-US"/>
        </a:p>
      </dgm:t>
    </dgm:pt>
    <dgm:pt modelId="{89F3E050-3001-4778-A85B-964C7A0929C7}">
      <dgm:prSet/>
      <dgm:spPr/>
      <dgm:t>
        <a:bodyPr/>
        <a:lstStyle/>
        <a:p>
          <a:r>
            <a:rPr lang="en-GB" dirty="0"/>
            <a:t>Refer to </a:t>
          </a:r>
          <a:r>
            <a:rPr lang="en-GB" b="1" dirty="0"/>
            <a:t>Speech and Language Therapy</a:t>
          </a:r>
          <a:r>
            <a:rPr lang="en-GB" dirty="0"/>
            <a:t> for assessment.</a:t>
          </a:r>
          <a:endParaRPr lang="en-US" dirty="0"/>
        </a:p>
      </dgm:t>
    </dgm:pt>
    <dgm:pt modelId="{C6C4D830-8FEB-48E3-8A08-6635060FBBF7}" type="parTrans" cxnId="{CB018B6D-9BDD-46F3-B1CC-D23D162C8C6C}">
      <dgm:prSet/>
      <dgm:spPr/>
      <dgm:t>
        <a:bodyPr/>
        <a:lstStyle/>
        <a:p>
          <a:endParaRPr lang="en-US"/>
        </a:p>
      </dgm:t>
    </dgm:pt>
    <dgm:pt modelId="{53BAB271-A24D-41E1-A21F-E6E208B73D5D}" type="sibTrans" cxnId="{CB018B6D-9BDD-46F3-B1CC-D23D162C8C6C}">
      <dgm:prSet/>
      <dgm:spPr/>
      <dgm:t>
        <a:bodyPr/>
        <a:lstStyle/>
        <a:p>
          <a:endParaRPr lang="en-US"/>
        </a:p>
      </dgm:t>
    </dgm:pt>
    <dgm:pt modelId="{12FF8BCB-6979-4DA5-AAE8-DA5FCE7F9C10}">
      <dgm:prSet/>
      <dgm:spPr/>
      <dgm:t>
        <a:bodyPr/>
        <a:lstStyle/>
        <a:p>
          <a:r>
            <a:rPr lang="en-GB" b="1"/>
            <a:t>Parental support:</a:t>
          </a:r>
          <a:endParaRPr lang="en-US"/>
        </a:p>
      </dgm:t>
    </dgm:pt>
    <dgm:pt modelId="{9D7DDABD-62EA-40C7-B6D7-8EC8876D9525}" type="parTrans" cxnId="{F59B40F2-AE22-4609-8C74-0AD6E02CEED1}">
      <dgm:prSet/>
      <dgm:spPr/>
      <dgm:t>
        <a:bodyPr/>
        <a:lstStyle/>
        <a:p>
          <a:endParaRPr lang="en-US"/>
        </a:p>
      </dgm:t>
    </dgm:pt>
    <dgm:pt modelId="{1C35A67F-CA43-4C4A-82C6-E3530D7D8D6F}" type="sibTrans" cxnId="{F59B40F2-AE22-4609-8C74-0AD6E02CEED1}">
      <dgm:prSet/>
      <dgm:spPr/>
      <dgm:t>
        <a:bodyPr/>
        <a:lstStyle/>
        <a:p>
          <a:endParaRPr lang="en-US"/>
        </a:p>
      </dgm:t>
    </dgm:pt>
    <dgm:pt modelId="{44408024-5648-4D20-9B18-EA9431FE14FB}">
      <dgm:prSet/>
      <dgm:spPr/>
      <dgm:t>
        <a:bodyPr/>
        <a:lstStyle/>
        <a:p>
          <a:r>
            <a:rPr lang="en-GB"/>
            <a:t>Offer sessions on </a:t>
          </a:r>
          <a:r>
            <a:rPr lang="en-GB" b="1"/>
            <a:t>responsive interaction</a:t>
          </a:r>
          <a:r>
            <a:rPr lang="en-GB"/>
            <a:t> and play.</a:t>
          </a:r>
          <a:endParaRPr lang="en-US"/>
        </a:p>
      </dgm:t>
    </dgm:pt>
    <dgm:pt modelId="{A1BFE629-53D4-4CB5-9B92-26B574974D0B}" type="parTrans" cxnId="{504C632A-1D77-4518-83C2-71BDABF121E9}">
      <dgm:prSet/>
      <dgm:spPr/>
      <dgm:t>
        <a:bodyPr/>
        <a:lstStyle/>
        <a:p>
          <a:endParaRPr lang="en-US"/>
        </a:p>
      </dgm:t>
    </dgm:pt>
    <dgm:pt modelId="{27900243-D059-43F3-9431-38166AD953B4}" type="sibTrans" cxnId="{504C632A-1D77-4518-83C2-71BDABF121E9}">
      <dgm:prSet/>
      <dgm:spPr/>
      <dgm:t>
        <a:bodyPr/>
        <a:lstStyle/>
        <a:p>
          <a:endParaRPr lang="en-US"/>
        </a:p>
      </dgm:t>
    </dgm:pt>
    <dgm:pt modelId="{75854FD7-3A22-47C8-8162-8AC0E12B09FC}">
      <dgm:prSet/>
      <dgm:spPr/>
      <dgm:t>
        <a:bodyPr/>
        <a:lstStyle/>
        <a:p>
          <a:r>
            <a:rPr lang="en-GB"/>
            <a:t>Support mother’s mental health through GP/HV referral (Murray, 2014).</a:t>
          </a:r>
          <a:endParaRPr lang="en-US"/>
        </a:p>
      </dgm:t>
    </dgm:pt>
    <dgm:pt modelId="{32B5F4A4-3AD0-4715-A13E-899C9B87F946}" type="parTrans" cxnId="{AD97A8AC-B8E0-418E-A6AE-303C3B739184}">
      <dgm:prSet/>
      <dgm:spPr/>
      <dgm:t>
        <a:bodyPr/>
        <a:lstStyle/>
        <a:p>
          <a:endParaRPr lang="en-US"/>
        </a:p>
      </dgm:t>
    </dgm:pt>
    <dgm:pt modelId="{E6AB2D42-4024-4E2B-AFAE-A9E5A7FA9852}" type="sibTrans" cxnId="{AD97A8AC-B8E0-418E-A6AE-303C3B739184}">
      <dgm:prSet/>
      <dgm:spPr/>
      <dgm:t>
        <a:bodyPr/>
        <a:lstStyle/>
        <a:p>
          <a:endParaRPr lang="en-US"/>
        </a:p>
      </dgm:t>
    </dgm:pt>
    <dgm:pt modelId="{F76F5A36-39C2-45DD-83C5-52440278557D}">
      <dgm:prSet/>
      <dgm:spPr/>
      <dgm:t>
        <a:bodyPr/>
        <a:lstStyle/>
        <a:p>
          <a:r>
            <a:rPr lang="en-GB"/>
            <a:t>Model communication strategies during parent‑child sessions.</a:t>
          </a:r>
          <a:endParaRPr lang="en-US"/>
        </a:p>
      </dgm:t>
    </dgm:pt>
    <dgm:pt modelId="{8E65B84A-1925-4B9A-B857-363D16E516DE}" type="parTrans" cxnId="{32AB3C66-141A-4747-8F66-CEBF6C5DDD93}">
      <dgm:prSet/>
      <dgm:spPr/>
      <dgm:t>
        <a:bodyPr/>
        <a:lstStyle/>
        <a:p>
          <a:endParaRPr lang="en-US"/>
        </a:p>
      </dgm:t>
    </dgm:pt>
    <dgm:pt modelId="{63180AC0-2184-42B3-BDE4-ED18149BAB24}" type="sibTrans" cxnId="{32AB3C66-141A-4747-8F66-CEBF6C5DDD93}">
      <dgm:prSet/>
      <dgm:spPr/>
      <dgm:t>
        <a:bodyPr/>
        <a:lstStyle/>
        <a:p>
          <a:endParaRPr lang="en-US"/>
        </a:p>
      </dgm:t>
    </dgm:pt>
    <dgm:pt modelId="{DC85F74F-1536-4D36-827A-8C79327AB349}">
      <dgm:prSet/>
      <dgm:spPr/>
      <dgm:t>
        <a:bodyPr/>
        <a:lstStyle/>
        <a:p>
          <a:r>
            <a:rPr lang="en-GB" b="1"/>
            <a:t>Multi‑agency collaboration:</a:t>
          </a:r>
          <a:endParaRPr lang="en-US"/>
        </a:p>
      </dgm:t>
    </dgm:pt>
    <dgm:pt modelId="{62DA7383-F7A8-4F01-9D2D-0ABB55868942}" type="parTrans" cxnId="{9DCEA820-D962-4DD7-ABF6-680BDF8A4213}">
      <dgm:prSet/>
      <dgm:spPr/>
      <dgm:t>
        <a:bodyPr/>
        <a:lstStyle/>
        <a:p>
          <a:endParaRPr lang="en-US"/>
        </a:p>
      </dgm:t>
    </dgm:pt>
    <dgm:pt modelId="{201ED8A5-510F-48E8-B293-0B903C42A7AD}" type="sibTrans" cxnId="{9DCEA820-D962-4DD7-ABF6-680BDF8A4213}">
      <dgm:prSet/>
      <dgm:spPr/>
      <dgm:t>
        <a:bodyPr/>
        <a:lstStyle/>
        <a:p>
          <a:endParaRPr lang="en-US"/>
        </a:p>
      </dgm:t>
    </dgm:pt>
    <dgm:pt modelId="{B422D817-FBDF-421A-BF07-DB00636F6927}">
      <dgm:prSet/>
      <dgm:spPr/>
      <dgm:t>
        <a:bodyPr/>
        <a:lstStyle/>
        <a:p>
          <a:r>
            <a:rPr lang="en-GB"/>
            <a:t>Early Help Plan involving HV, SALT, family support worker.</a:t>
          </a:r>
          <a:endParaRPr lang="en-US"/>
        </a:p>
      </dgm:t>
    </dgm:pt>
    <dgm:pt modelId="{C42CB69B-CDAC-413E-ADCB-0BF73EB8777B}" type="parTrans" cxnId="{E826A019-5366-48FB-8A04-A0355A73E8C4}">
      <dgm:prSet/>
      <dgm:spPr/>
      <dgm:t>
        <a:bodyPr/>
        <a:lstStyle/>
        <a:p>
          <a:endParaRPr lang="en-US"/>
        </a:p>
      </dgm:t>
    </dgm:pt>
    <dgm:pt modelId="{F17C8BAE-A578-4027-A70E-F159D206AB78}" type="sibTrans" cxnId="{E826A019-5366-48FB-8A04-A0355A73E8C4}">
      <dgm:prSet/>
      <dgm:spPr/>
      <dgm:t>
        <a:bodyPr/>
        <a:lstStyle/>
        <a:p>
          <a:endParaRPr lang="en-US"/>
        </a:p>
      </dgm:t>
    </dgm:pt>
    <dgm:pt modelId="{45E6AABC-B452-47D9-9702-F0818B0424CA}">
      <dgm:prSet/>
      <dgm:spPr/>
      <dgm:t>
        <a:bodyPr/>
        <a:lstStyle/>
        <a:p>
          <a:r>
            <a:rPr lang="en-GB"/>
            <a:t>Regular reviews to monitor progress and adjust support.</a:t>
          </a:r>
          <a:endParaRPr lang="en-US"/>
        </a:p>
      </dgm:t>
    </dgm:pt>
    <dgm:pt modelId="{3DF899A2-F5B2-43C4-9353-15CBD4C12FA7}" type="parTrans" cxnId="{FD417628-3FDF-49FD-B8D8-34A79F841948}">
      <dgm:prSet/>
      <dgm:spPr/>
      <dgm:t>
        <a:bodyPr/>
        <a:lstStyle/>
        <a:p>
          <a:endParaRPr lang="en-US"/>
        </a:p>
      </dgm:t>
    </dgm:pt>
    <dgm:pt modelId="{574EB5A6-E10D-4484-9604-C3E5813EAE3B}" type="sibTrans" cxnId="{FD417628-3FDF-49FD-B8D8-34A79F841948}">
      <dgm:prSet/>
      <dgm:spPr/>
      <dgm:t>
        <a:bodyPr/>
        <a:lstStyle/>
        <a:p>
          <a:endParaRPr lang="en-US"/>
        </a:p>
      </dgm:t>
    </dgm:pt>
    <dgm:pt modelId="{15D073DF-D17E-4610-8D79-CB84FB89A168}" type="pres">
      <dgm:prSet presAssocID="{5FDFCB3E-5397-4299-ABF9-F07EB2EC480B}" presName="Name0" presStyleCnt="0">
        <dgm:presLayoutVars>
          <dgm:dir/>
          <dgm:animLvl val="lvl"/>
          <dgm:resizeHandles val="exact"/>
        </dgm:presLayoutVars>
      </dgm:prSet>
      <dgm:spPr/>
    </dgm:pt>
    <dgm:pt modelId="{A7497110-6C8F-4474-9C1C-628C0F1B55AF}" type="pres">
      <dgm:prSet presAssocID="{A25BA441-1084-4E2F-98C8-18E9BCDD551E}" presName="composite" presStyleCnt="0"/>
      <dgm:spPr/>
    </dgm:pt>
    <dgm:pt modelId="{79E81887-5BF3-4906-8FF2-87B52E4696EC}" type="pres">
      <dgm:prSet presAssocID="{A25BA441-1084-4E2F-98C8-18E9BCDD551E}" presName="parTx" presStyleLbl="alignNode1" presStyleIdx="0" presStyleCnt="5">
        <dgm:presLayoutVars>
          <dgm:chMax val="0"/>
          <dgm:chPref val="0"/>
          <dgm:bulletEnabled val="1"/>
        </dgm:presLayoutVars>
      </dgm:prSet>
      <dgm:spPr/>
    </dgm:pt>
    <dgm:pt modelId="{0E00B85B-7E29-478B-9C6F-CCE13417212F}" type="pres">
      <dgm:prSet presAssocID="{A25BA441-1084-4E2F-98C8-18E9BCDD551E}" presName="desTx" presStyleLbl="alignAccFollowNode1" presStyleIdx="0" presStyleCnt="5">
        <dgm:presLayoutVars>
          <dgm:bulletEnabled val="1"/>
        </dgm:presLayoutVars>
      </dgm:prSet>
      <dgm:spPr/>
    </dgm:pt>
    <dgm:pt modelId="{F960A7D8-6074-4817-A525-8D448797B1BD}" type="pres">
      <dgm:prSet presAssocID="{4FFBAA73-9D72-42B5-B12B-6E8265346923}" presName="space" presStyleCnt="0"/>
      <dgm:spPr/>
    </dgm:pt>
    <dgm:pt modelId="{07811025-9261-4140-9A46-ACA1C0ED9871}" type="pres">
      <dgm:prSet presAssocID="{11F95D97-5D38-434D-8E74-8AACE9722C15}" presName="composite" presStyleCnt="0"/>
      <dgm:spPr/>
    </dgm:pt>
    <dgm:pt modelId="{C60DE7EF-5B1A-498C-B2C6-4E8E1ACF055D}" type="pres">
      <dgm:prSet presAssocID="{11F95D97-5D38-434D-8E74-8AACE9722C15}" presName="parTx" presStyleLbl="alignNode1" presStyleIdx="1" presStyleCnt="5">
        <dgm:presLayoutVars>
          <dgm:chMax val="0"/>
          <dgm:chPref val="0"/>
          <dgm:bulletEnabled val="1"/>
        </dgm:presLayoutVars>
      </dgm:prSet>
      <dgm:spPr/>
    </dgm:pt>
    <dgm:pt modelId="{7DBFD224-DD5F-4C29-A33C-26D281432CB4}" type="pres">
      <dgm:prSet presAssocID="{11F95D97-5D38-434D-8E74-8AACE9722C15}" presName="desTx" presStyleLbl="alignAccFollowNode1" presStyleIdx="1" presStyleCnt="5">
        <dgm:presLayoutVars>
          <dgm:bulletEnabled val="1"/>
        </dgm:presLayoutVars>
      </dgm:prSet>
      <dgm:spPr/>
    </dgm:pt>
    <dgm:pt modelId="{41617774-468B-4047-A159-B790C88A6DD9}" type="pres">
      <dgm:prSet presAssocID="{606606EF-C618-45D4-82E3-483F92468062}" presName="space" presStyleCnt="0"/>
      <dgm:spPr/>
    </dgm:pt>
    <dgm:pt modelId="{FB9932B6-B19B-432C-A276-B688104F60B6}" type="pres">
      <dgm:prSet presAssocID="{D629BCB4-F4D0-40D1-A00B-DF50C6F6C657}" presName="composite" presStyleCnt="0"/>
      <dgm:spPr/>
    </dgm:pt>
    <dgm:pt modelId="{90C379BD-16F8-4D44-8797-7D7BDA9B9BDE}" type="pres">
      <dgm:prSet presAssocID="{D629BCB4-F4D0-40D1-A00B-DF50C6F6C657}" presName="parTx" presStyleLbl="alignNode1" presStyleIdx="2" presStyleCnt="5">
        <dgm:presLayoutVars>
          <dgm:chMax val="0"/>
          <dgm:chPref val="0"/>
          <dgm:bulletEnabled val="1"/>
        </dgm:presLayoutVars>
      </dgm:prSet>
      <dgm:spPr/>
    </dgm:pt>
    <dgm:pt modelId="{658E49B0-D0EC-4808-888C-F7A4FFCB2ECA}" type="pres">
      <dgm:prSet presAssocID="{D629BCB4-F4D0-40D1-A00B-DF50C6F6C657}" presName="desTx" presStyleLbl="alignAccFollowNode1" presStyleIdx="2" presStyleCnt="5">
        <dgm:presLayoutVars>
          <dgm:bulletEnabled val="1"/>
        </dgm:presLayoutVars>
      </dgm:prSet>
      <dgm:spPr/>
    </dgm:pt>
    <dgm:pt modelId="{DF39D36E-EB2B-4322-9286-5720CE38984C}" type="pres">
      <dgm:prSet presAssocID="{AAC0B3F3-45D0-42B4-AFCD-F0E69553DCB8}" presName="space" presStyleCnt="0"/>
      <dgm:spPr/>
    </dgm:pt>
    <dgm:pt modelId="{EF86DBE7-438C-4C26-AD24-3E07F906A366}" type="pres">
      <dgm:prSet presAssocID="{12FF8BCB-6979-4DA5-AAE8-DA5FCE7F9C10}" presName="composite" presStyleCnt="0"/>
      <dgm:spPr/>
    </dgm:pt>
    <dgm:pt modelId="{D9F13F1B-42A2-4B5F-B72E-4BCC6AB5F729}" type="pres">
      <dgm:prSet presAssocID="{12FF8BCB-6979-4DA5-AAE8-DA5FCE7F9C10}" presName="parTx" presStyleLbl="alignNode1" presStyleIdx="3" presStyleCnt="5">
        <dgm:presLayoutVars>
          <dgm:chMax val="0"/>
          <dgm:chPref val="0"/>
          <dgm:bulletEnabled val="1"/>
        </dgm:presLayoutVars>
      </dgm:prSet>
      <dgm:spPr/>
    </dgm:pt>
    <dgm:pt modelId="{8E6F58D6-831D-4FEB-AD36-BC47CA0B39D2}" type="pres">
      <dgm:prSet presAssocID="{12FF8BCB-6979-4DA5-AAE8-DA5FCE7F9C10}" presName="desTx" presStyleLbl="alignAccFollowNode1" presStyleIdx="3" presStyleCnt="5">
        <dgm:presLayoutVars>
          <dgm:bulletEnabled val="1"/>
        </dgm:presLayoutVars>
      </dgm:prSet>
      <dgm:spPr/>
    </dgm:pt>
    <dgm:pt modelId="{9F997087-9FC3-4A1C-A06E-37C87A576940}" type="pres">
      <dgm:prSet presAssocID="{1C35A67F-CA43-4C4A-82C6-E3530D7D8D6F}" presName="space" presStyleCnt="0"/>
      <dgm:spPr/>
    </dgm:pt>
    <dgm:pt modelId="{75A4A2F3-FA17-4471-832D-882E2EF4F7E5}" type="pres">
      <dgm:prSet presAssocID="{DC85F74F-1536-4D36-827A-8C79327AB349}" presName="composite" presStyleCnt="0"/>
      <dgm:spPr/>
    </dgm:pt>
    <dgm:pt modelId="{24CF32DF-17A2-4F31-B49F-D2B2214506C6}" type="pres">
      <dgm:prSet presAssocID="{DC85F74F-1536-4D36-827A-8C79327AB349}" presName="parTx" presStyleLbl="alignNode1" presStyleIdx="4" presStyleCnt="5">
        <dgm:presLayoutVars>
          <dgm:chMax val="0"/>
          <dgm:chPref val="0"/>
          <dgm:bulletEnabled val="1"/>
        </dgm:presLayoutVars>
      </dgm:prSet>
      <dgm:spPr/>
    </dgm:pt>
    <dgm:pt modelId="{2E871218-FF1F-4BDE-8B01-862C5E95BA03}" type="pres">
      <dgm:prSet presAssocID="{DC85F74F-1536-4D36-827A-8C79327AB349}" presName="desTx" presStyleLbl="alignAccFollowNode1" presStyleIdx="4" presStyleCnt="5">
        <dgm:presLayoutVars>
          <dgm:bulletEnabled val="1"/>
        </dgm:presLayoutVars>
      </dgm:prSet>
      <dgm:spPr/>
    </dgm:pt>
  </dgm:ptLst>
  <dgm:cxnLst>
    <dgm:cxn modelId="{30ED0718-E9AE-459C-A2C9-CBC2777ACA5A}" type="presOf" srcId="{D629BCB4-F4D0-40D1-A00B-DF50C6F6C657}" destId="{90C379BD-16F8-4D44-8797-7D7BDA9B9BDE}" srcOrd="0" destOrd="0" presId="urn:microsoft.com/office/officeart/2005/8/layout/hList1"/>
    <dgm:cxn modelId="{E826A019-5366-48FB-8A04-A0355A73E8C4}" srcId="{DC85F74F-1536-4D36-827A-8C79327AB349}" destId="{B422D817-FBDF-421A-BF07-DB00636F6927}" srcOrd="0" destOrd="0" parTransId="{C42CB69B-CDAC-413E-ADCB-0BF73EB8777B}" sibTransId="{F17C8BAE-A578-4027-A70E-F159D206AB78}"/>
    <dgm:cxn modelId="{016FD31A-DA74-4705-B3CA-8E3A5B18BD58}" type="presOf" srcId="{45E6AABC-B452-47D9-9702-F0818B0424CA}" destId="{2E871218-FF1F-4BDE-8B01-862C5E95BA03}" srcOrd="0" destOrd="1" presId="urn:microsoft.com/office/officeart/2005/8/layout/hList1"/>
    <dgm:cxn modelId="{84698D1C-DD3D-49FC-800D-083B45545C29}" srcId="{11F95D97-5D38-434D-8E74-8AACE9722C15}" destId="{B5B39758-2C7C-4A6B-85BB-D3230C9CD6F1}" srcOrd="0" destOrd="0" parTransId="{5357F323-FF01-4C5F-9688-E21C7BF4B877}" sibTransId="{0F7ED99A-7DB8-4E73-BE30-749318D927D5}"/>
    <dgm:cxn modelId="{9DCEA820-D962-4DD7-ABF6-680BDF8A4213}" srcId="{5FDFCB3E-5397-4299-ABF9-F07EB2EC480B}" destId="{DC85F74F-1536-4D36-827A-8C79327AB349}" srcOrd="4" destOrd="0" parTransId="{62DA7383-F7A8-4F01-9D2D-0ABB55868942}" sibTransId="{201ED8A5-510F-48E8-B293-0B903C42A7AD}"/>
    <dgm:cxn modelId="{058C8E27-C869-4AB0-B553-0418D8B1EBA7}" type="presOf" srcId="{75854FD7-3A22-47C8-8162-8AC0E12B09FC}" destId="{8E6F58D6-831D-4FEB-AD36-BC47CA0B39D2}" srcOrd="0" destOrd="1" presId="urn:microsoft.com/office/officeart/2005/8/layout/hList1"/>
    <dgm:cxn modelId="{FD417628-3FDF-49FD-B8D8-34A79F841948}" srcId="{DC85F74F-1536-4D36-827A-8C79327AB349}" destId="{45E6AABC-B452-47D9-9702-F0818B0424CA}" srcOrd="1" destOrd="0" parTransId="{3DF899A2-F5B2-43C4-9353-15CBD4C12FA7}" sibTransId="{574EB5A6-E10D-4484-9604-C3E5813EAE3B}"/>
    <dgm:cxn modelId="{504C632A-1D77-4518-83C2-71BDABF121E9}" srcId="{12FF8BCB-6979-4DA5-AAE8-DA5FCE7F9C10}" destId="{44408024-5648-4D20-9B18-EA9431FE14FB}" srcOrd="0" destOrd="0" parTransId="{A1BFE629-53D4-4CB5-9B92-26B574974D0B}" sibTransId="{27900243-D059-43F3-9431-38166AD953B4}"/>
    <dgm:cxn modelId="{CEB76C2E-401D-4428-A17E-B4EA3D14119C}" type="presOf" srcId="{DC85F74F-1536-4D36-827A-8C79327AB349}" destId="{24CF32DF-17A2-4F31-B49F-D2B2214506C6}" srcOrd="0" destOrd="0" presId="urn:microsoft.com/office/officeart/2005/8/layout/hList1"/>
    <dgm:cxn modelId="{EA09F92F-4749-459B-9944-313457CE4F87}" type="presOf" srcId="{3DB663A6-E1CF-42F4-8359-33CCB314F115}" destId="{0E00B85B-7E29-478B-9C6F-CCE13417212F}" srcOrd="0" destOrd="2" presId="urn:microsoft.com/office/officeart/2005/8/layout/hList1"/>
    <dgm:cxn modelId="{4004CA31-584C-455B-BF14-A8644732EC3D}" type="presOf" srcId="{883FAFB3-7204-47E7-A400-8EF7FC3B0F3A}" destId="{0E00B85B-7E29-478B-9C6F-CCE13417212F}" srcOrd="0" destOrd="0" presId="urn:microsoft.com/office/officeart/2005/8/layout/hList1"/>
    <dgm:cxn modelId="{783BBF3C-98E0-44DB-B8AC-D65311DF47F2}" srcId="{11F95D97-5D38-434D-8E74-8AACE9722C15}" destId="{EED68BD3-8DD9-444C-B92E-88823EE02304}" srcOrd="1" destOrd="0" parTransId="{C227E81B-24D4-4A2C-86F1-77C38D35BC85}" sibTransId="{1571CAB0-1576-4460-8C14-A150272DF358}"/>
    <dgm:cxn modelId="{1F3D505D-4E8E-4BA5-8661-0B2CA73E0E00}" srcId="{D629BCB4-F4D0-40D1-A00B-DF50C6F6C657}" destId="{437253EF-522F-4EC2-B4F2-C3C7E15B1AA9}" srcOrd="0" destOrd="0" parTransId="{D98D9128-010B-40E6-9477-DCAF33010203}" sibTransId="{8606610C-5B50-44A0-A060-3936A3F40625}"/>
    <dgm:cxn modelId="{F45C975E-0FCD-495D-8177-ED8461F77698}" type="presOf" srcId="{12FF8BCB-6979-4DA5-AAE8-DA5FCE7F9C10}" destId="{D9F13F1B-42A2-4B5F-B72E-4BCC6AB5F729}" srcOrd="0" destOrd="0" presId="urn:microsoft.com/office/officeart/2005/8/layout/hList1"/>
    <dgm:cxn modelId="{AEBF1046-CA91-4EA0-B553-49902205C389}" type="presOf" srcId="{F76F5A36-39C2-45DD-83C5-52440278557D}" destId="{8E6F58D6-831D-4FEB-AD36-BC47CA0B39D2}" srcOrd="0" destOrd="2" presId="urn:microsoft.com/office/officeart/2005/8/layout/hList1"/>
    <dgm:cxn modelId="{32AB3C66-141A-4747-8F66-CEBF6C5DDD93}" srcId="{12FF8BCB-6979-4DA5-AAE8-DA5FCE7F9C10}" destId="{F76F5A36-39C2-45DD-83C5-52440278557D}" srcOrd="2" destOrd="0" parTransId="{8E65B84A-1925-4B9A-B857-363D16E516DE}" sibTransId="{63180AC0-2184-42B3-BDE4-ED18149BAB24}"/>
    <dgm:cxn modelId="{660B324A-2059-48E7-93D4-BEBE374CE466}" type="presOf" srcId="{B5B39758-2C7C-4A6B-85BB-D3230C9CD6F1}" destId="{7DBFD224-DD5F-4C29-A33C-26D281432CB4}" srcOrd="0" destOrd="0" presId="urn:microsoft.com/office/officeart/2005/8/layout/hList1"/>
    <dgm:cxn modelId="{E9D34F4C-0016-4FB9-895F-B21EA074CCA3}" type="presOf" srcId="{B422D817-FBDF-421A-BF07-DB00636F6927}" destId="{2E871218-FF1F-4BDE-8B01-862C5E95BA03}" srcOrd="0" destOrd="0" presId="urn:microsoft.com/office/officeart/2005/8/layout/hList1"/>
    <dgm:cxn modelId="{CB018B6D-9BDD-46F3-B1CC-D23D162C8C6C}" srcId="{D629BCB4-F4D0-40D1-A00B-DF50C6F6C657}" destId="{89F3E050-3001-4778-A85B-964C7A0929C7}" srcOrd="2" destOrd="0" parTransId="{C6C4D830-8FEB-48E3-8A08-6635060FBBF7}" sibTransId="{53BAB271-A24D-41E1-A21F-E6E208B73D5D}"/>
    <dgm:cxn modelId="{86259176-FE98-4E50-8F8A-A3124250147B}" type="presOf" srcId="{A25BA441-1084-4E2F-98C8-18E9BCDD551E}" destId="{79E81887-5BF3-4906-8FF2-87B52E4696EC}" srcOrd="0" destOrd="0" presId="urn:microsoft.com/office/officeart/2005/8/layout/hList1"/>
    <dgm:cxn modelId="{83098059-9248-4804-BF98-B0C6B82C69F7}" srcId="{A25BA441-1084-4E2F-98C8-18E9BCDD551E}" destId="{3DB663A6-E1CF-42F4-8359-33CCB314F115}" srcOrd="2" destOrd="0" parTransId="{502DB496-07F3-4846-9200-8F32C8EA7826}" sibTransId="{6BF82175-1CAE-46CC-872C-DFF1EEFC2AEE}"/>
    <dgm:cxn modelId="{A9035083-7E82-4A04-A797-6757F8136990}" type="presOf" srcId="{89F3E050-3001-4778-A85B-964C7A0929C7}" destId="{658E49B0-D0EC-4808-888C-F7A4FFCB2ECA}" srcOrd="0" destOrd="2" presId="urn:microsoft.com/office/officeart/2005/8/layout/hList1"/>
    <dgm:cxn modelId="{934C008A-0D07-460D-BD3F-DD5418B8F411}" type="presOf" srcId="{5FDFCB3E-5397-4299-ABF9-F07EB2EC480B}" destId="{15D073DF-D17E-4610-8D79-CB84FB89A168}" srcOrd="0" destOrd="0" presId="urn:microsoft.com/office/officeart/2005/8/layout/hList1"/>
    <dgm:cxn modelId="{4BDF738C-DABB-4AB1-A8F2-C44B2EE90526}" srcId="{A25BA441-1084-4E2F-98C8-18E9BCDD551E}" destId="{BCC05010-2261-4D95-9FA5-EFD2DEEDB57D}" srcOrd="1" destOrd="0" parTransId="{59E67875-C74F-4DD8-8312-9D578ACD68F4}" sibTransId="{CDF740C5-54CE-42B1-9E2D-CB311BCBB8D7}"/>
    <dgm:cxn modelId="{6949228F-F280-4138-9E11-31CFE27CF644}" type="presOf" srcId="{44408024-5648-4D20-9B18-EA9431FE14FB}" destId="{8E6F58D6-831D-4FEB-AD36-BC47CA0B39D2}" srcOrd="0" destOrd="0" presId="urn:microsoft.com/office/officeart/2005/8/layout/hList1"/>
    <dgm:cxn modelId="{48725E99-AC48-43E2-8E65-A0143A025452}" srcId="{A25BA441-1084-4E2F-98C8-18E9BCDD551E}" destId="{883FAFB3-7204-47E7-A400-8EF7FC3B0F3A}" srcOrd="0" destOrd="0" parTransId="{3C203C28-BF86-4FD5-8D2F-2BF91C53DDF9}" sibTransId="{2FC65880-4717-477B-A84A-E71883A35FCB}"/>
    <dgm:cxn modelId="{FA8BB8AA-B849-4D29-8867-504F2495E97A}" type="presOf" srcId="{EED68BD3-8DD9-444C-B92E-88823EE02304}" destId="{7DBFD224-DD5F-4C29-A33C-26D281432CB4}" srcOrd="0" destOrd="1" presId="urn:microsoft.com/office/officeart/2005/8/layout/hList1"/>
    <dgm:cxn modelId="{87A1AFAB-4FAF-4760-AA01-A173CFD35877}" type="presOf" srcId="{11F95D97-5D38-434D-8E74-8AACE9722C15}" destId="{C60DE7EF-5B1A-498C-B2C6-4E8E1ACF055D}" srcOrd="0" destOrd="0" presId="urn:microsoft.com/office/officeart/2005/8/layout/hList1"/>
    <dgm:cxn modelId="{AD97A8AC-B8E0-418E-A6AE-303C3B739184}" srcId="{12FF8BCB-6979-4DA5-AAE8-DA5FCE7F9C10}" destId="{75854FD7-3A22-47C8-8162-8AC0E12B09FC}" srcOrd="1" destOrd="0" parTransId="{32B5F4A4-3AD0-4715-A13E-899C9B87F946}" sibTransId="{E6AB2D42-4024-4E2B-AFAE-A9E5A7FA9852}"/>
    <dgm:cxn modelId="{950B0DB2-EF35-4C6C-AA39-F7360BB80C56}" type="presOf" srcId="{D4249637-1371-4D34-957E-FB563DFBFF52}" destId="{658E49B0-D0EC-4808-888C-F7A4FFCB2ECA}" srcOrd="0" destOrd="1" presId="urn:microsoft.com/office/officeart/2005/8/layout/hList1"/>
    <dgm:cxn modelId="{C57BC9B9-2510-4829-B939-1ADDDFDA6E84}" srcId="{D629BCB4-F4D0-40D1-A00B-DF50C6F6C657}" destId="{D4249637-1371-4D34-957E-FB563DFBFF52}" srcOrd="1" destOrd="0" parTransId="{9249A55B-680B-407D-B519-29C62389FC2A}" sibTransId="{67C074B2-50B1-4B90-92B6-44A7F24EFAB9}"/>
    <dgm:cxn modelId="{4D0FDCE2-F52F-450E-9BBB-D51D9373DA5F}" srcId="{5FDFCB3E-5397-4299-ABF9-F07EB2EC480B}" destId="{D629BCB4-F4D0-40D1-A00B-DF50C6F6C657}" srcOrd="2" destOrd="0" parTransId="{D38E029E-F762-49C6-B277-C0D77771C293}" sibTransId="{AAC0B3F3-45D0-42B4-AFCD-F0E69553DCB8}"/>
    <dgm:cxn modelId="{9EBC04E9-0D44-4C2A-9BFC-74BEE8DBE569}" srcId="{5FDFCB3E-5397-4299-ABF9-F07EB2EC480B}" destId="{11F95D97-5D38-434D-8E74-8AACE9722C15}" srcOrd="1" destOrd="0" parTransId="{BE644C2D-E5CF-4D22-A287-575FFE88201A}" sibTransId="{606606EF-C618-45D4-82E3-483F92468062}"/>
    <dgm:cxn modelId="{F97845E9-C98A-4940-97E1-A3866181A90E}" type="presOf" srcId="{437253EF-522F-4EC2-B4F2-C3C7E15B1AA9}" destId="{658E49B0-D0EC-4808-888C-F7A4FFCB2ECA}" srcOrd="0" destOrd="0" presId="urn:microsoft.com/office/officeart/2005/8/layout/hList1"/>
    <dgm:cxn modelId="{C68EACF0-AD89-46FD-A183-C468074E0FF9}" type="presOf" srcId="{BCC05010-2261-4D95-9FA5-EFD2DEEDB57D}" destId="{0E00B85B-7E29-478B-9C6F-CCE13417212F}" srcOrd="0" destOrd="1" presId="urn:microsoft.com/office/officeart/2005/8/layout/hList1"/>
    <dgm:cxn modelId="{F59B40F2-AE22-4609-8C74-0AD6E02CEED1}" srcId="{5FDFCB3E-5397-4299-ABF9-F07EB2EC480B}" destId="{12FF8BCB-6979-4DA5-AAE8-DA5FCE7F9C10}" srcOrd="3" destOrd="0" parTransId="{9D7DDABD-62EA-40C7-B6D7-8EC8876D9525}" sibTransId="{1C35A67F-CA43-4C4A-82C6-E3530D7D8D6F}"/>
    <dgm:cxn modelId="{AFCE98F6-3D22-4325-B491-4395C97CE573}" srcId="{5FDFCB3E-5397-4299-ABF9-F07EB2EC480B}" destId="{A25BA441-1084-4E2F-98C8-18E9BCDD551E}" srcOrd="0" destOrd="0" parTransId="{DBD23655-EB33-43D7-82FA-3AE73F83DA37}" sibTransId="{4FFBAA73-9D72-42B5-B12B-6E8265346923}"/>
    <dgm:cxn modelId="{87A358A7-FF4A-4173-82B9-480DA998F038}" type="presParOf" srcId="{15D073DF-D17E-4610-8D79-CB84FB89A168}" destId="{A7497110-6C8F-4474-9C1C-628C0F1B55AF}" srcOrd="0" destOrd="0" presId="urn:microsoft.com/office/officeart/2005/8/layout/hList1"/>
    <dgm:cxn modelId="{5493A79A-A67C-4DBE-B09B-495508C91976}" type="presParOf" srcId="{A7497110-6C8F-4474-9C1C-628C0F1B55AF}" destId="{79E81887-5BF3-4906-8FF2-87B52E4696EC}" srcOrd="0" destOrd="0" presId="urn:microsoft.com/office/officeart/2005/8/layout/hList1"/>
    <dgm:cxn modelId="{1495A988-06F5-4D5F-B9F9-4A62A7C26229}" type="presParOf" srcId="{A7497110-6C8F-4474-9C1C-628C0F1B55AF}" destId="{0E00B85B-7E29-478B-9C6F-CCE13417212F}" srcOrd="1" destOrd="0" presId="urn:microsoft.com/office/officeart/2005/8/layout/hList1"/>
    <dgm:cxn modelId="{C6F47D84-2BD5-4BBA-8B26-50927A62BC9D}" type="presParOf" srcId="{15D073DF-D17E-4610-8D79-CB84FB89A168}" destId="{F960A7D8-6074-4817-A525-8D448797B1BD}" srcOrd="1" destOrd="0" presId="urn:microsoft.com/office/officeart/2005/8/layout/hList1"/>
    <dgm:cxn modelId="{ED9AE4E1-259D-48D7-B123-2A21138309D0}" type="presParOf" srcId="{15D073DF-D17E-4610-8D79-CB84FB89A168}" destId="{07811025-9261-4140-9A46-ACA1C0ED9871}" srcOrd="2" destOrd="0" presId="urn:microsoft.com/office/officeart/2005/8/layout/hList1"/>
    <dgm:cxn modelId="{1F4E72D0-A02E-43A6-988D-1D73341154C3}" type="presParOf" srcId="{07811025-9261-4140-9A46-ACA1C0ED9871}" destId="{C60DE7EF-5B1A-498C-B2C6-4E8E1ACF055D}" srcOrd="0" destOrd="0" presId="urn:microsoft.com/office/officeart/2005/8/layout/hList1"/>
    <dgm:cxn modelId="{9C5C7AE4-FA41-4449-B184-DE1C3A65758A}" type="presParOf" srcId="{07811025-9261-4140-9A46-ACA1C0ED9871}" destId="{7DBFD224-DD5F-4C29-A33C-26D281432CB4}" srcOrd="1" destOrd="0" presId="urn:microsoft.com/office/officeart/2005/8/layout/hList1"/>
    <dgm:cxn modelId="{DFB0D5FD-5BAA-4DC8-9742-A061DBC24A54}" type="presParOf" srcId="{15D073DF-D17E-4610-8D79-CB84FB89A168}" destId="{41617774-468B-4047-A159-B790C88A6DD9}" srcOrd="3" destOrd="0" presId="urn:microsoft.com/office/officeart/2005/8/layout/hList1"/>
    <dgm:cxn modelId="{E21ED733-0CA8-4D46-A760-B257B1D1CD87}" type="presParOf" srcId="{15D073DF-D17E-4610-8D79-CB84FB89A168}" destId="{FB9932B6-B19B-432C-A276-B688104F60B6}" srcOrd="4" destOrd="0" presId="urn:microsoft.com/office/officeart/2005/8/layout/hList1"/>
    <dgm:cxn modelId="{47864CF2-8E7B-4DAB-996D-5ACE60BF1F0F}" type="presParOf" srcId="{FB9932B6-B19B-432C-A276-B688104F60B6}" destId="{90C379BD-16F8-4D44-8797-7D7BDA9B9BDE}" srcOrd="0" destOrd="0" presId="urn:microsoft.com/office/officeart/2005/8/layout/hList1"/>
    <dgm:cxn modelId="{D86A038F-ABDC-4B2C-8CDC-759E5641FDFC}" type="presParOf" srcId="{FB9932B6-B19B-432C-A276-B688104F60B6}" destId="{658E49B0-D0EC-4808-888C-F7A4FFCB2ECA}" srcOrd="1" destOrd="0" presId="urn:microsoft.com/office/officeart/2005/8/layout/hList1"/>
    <dgm:cxn modelId="{38225A42-84C4-4B6C-B031-8AEB2991338E}" type="presParOf" srcId="{15D073DF-D17E-4610-8D79-CB84FB89A168}" destId="{DF39D36E-EB2B-4322-9286-5720CE38984C}" srcOrd="5" destOrd="0" presId="urn:microsoft.com/office/officeart/2005/8/layout/hList1"/>
    <dgm:cxn modelId="{FA818393-AC5E-4B4A-9FE4-FF25417DFE9F}" type="presParOf" srcId="{15D073DF-D17E-4610-8D79-CB84FB89A168}" destId="{EF86DBE7-438C-4C26-AD24-3E07F906A366}" srcOrd="6" destOrd="0" presId="urn:microsoft.com/office/officeart/2005/8/layout/hList1"/>
    <dgm:cxn modelId="{9110FD4D-97AB-47FC-AFC3-470CFF4455BF}" type="presParOf" srcId="{EF86DBE7-438C-4C26-AD24-3E07F906A366}" destId="{D9F13F1B-42A2-4B5F-B72E-4BCC6AB5F729}" srcOrd="0" destOrd="0" presId="urn:microsoft.com/office/officeart/2005/8/layout/hList1"/>
    <dgm:cxn modelId="{575DE2E6-D477-4873-9711-0AB585F2F22C}" type="presParOf" srcId="{EF86DBE7-438C-4C26-AD24-3E07F906A366}" destId="{8E6F58D6-831D-4FEB-AD36-BC47CA0B39D2}" srcOrd="1" destOrd="0" presId="urn:microsoft.com/office/officeart/2005/8/layout/hList1"/>
    <dgm:cxn modelId="{B8F77209-2E0D-4DBF-9518-B04CAB5F848D}" type="presParOf" srcId="{15D073DF-D17E-4610-8D79-CB84FB89A168}" destId="{9F997087-9FC3-4A1C-A06E-37C87A576940}" srcOrd="7" destOrd="0" presId="urn:microsoft.com/office/officeart/2005/8/layout/hList1"/>
    <dgm:cxn modelId="{51421CAD-CB5B-4AF6-8F79-E8F32E384DB8}" type="presParOf" srcId="{15D073DF-D17E-4610-8D79-CB84FB89A168}" destId="{75A4A2F3-FA17-4471-832D-882E2EF4F7E5}" srcOrd="8" destOrd="0" presId="urn:microsoft.com/office/officeart/2005/8/layout/hList1"/>
    <dgm:cxn modelId="{11939AE8-13B8-455A-8F67-A5CAFF826B69}" type="presParOf" srcId="{75A4A2F3-FA17-4471-832D-882E2EF4F7E5}" destId="{24CF32DF-17A2-4F31-B49F-D2B2214506C6}" srcOrd="0" destOrd="0" presId="urn:microsoft.com/office/officeart/2005/8/layout/hList1"/>
    <dgm:cxn modelId="{40A56325-DC76-48FB-AF75-C4EE3DD37352}" type="presParOf" srcId="{75A4A2F3-FA17-4471-832D-882E2EF4F7E5}" destId="{2E871218-FF1F-4BDE-8B01-862C5E95BA0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1B1F603-6B8B-40A0-9192-04C4EF952C29}" type="doc">
      <dgm:prSet loTypeId="urn:microsoft.com/office/officeart/2016/7/layout/RepeatingBendingProcessNew" loCatId="process" qsTypeId="urn:microsoft.com/office/officeart/2005/8/quickstyle/simple4" qsCatId="simple" csTypeId="urn:microsoft.com/office/officeart/2005/8/colors/colorful2" csCatId="colorful"/>
      <dgm:spPr/>
      <dgm:t>
        <a:bodyPr/>
        <a:lstStyle/>
        <a:p>
          <a:endParaRPr lang="en-US"/>
        </a:p>
      </dgm:t>
    </dgm:pt>
    <dgm:pt modelId="{6F11F575-5E19-40B8-A702-84C15C05CA20}">
      <dgm:prSet/>
      <dgm:spPr/>
      <dgm:t>
        <a:bodyPr/>
        <a:lstStyle/>
        <a:p>
          <a:r>
            <a:rPr lang="en-GB" b="1"/>
            <a:t>Strengths:</a:t>
          </a:r>
          <a:endParaRPr lang="en-US"/>
        </a:p>
      </dgm:t>
    </dgm:pt>
    <dgm:pt modelId="{AE1F58A6-3638-4C2D-B21B-0AFE0839BBB4}" type="parTrans" cxnId="{FC16ACD6-EBF1-43BD-A103-64EE4E04DB2B}">
      <dgm:prSet/>
      <dgm:spPr/>
      <dgm:t>
        <a:bodyPr/>
        <a:lstStyle/>
        <a:p>
          <a:endParaRPr lang="en-US"/>
        </a:p>
      </dgm:t>
    </dgm:pt>
    <dgm:pt modelId="{235FF341-4F7B-4ABC-AC56-589F553758EA}" type="sibTrans" cxnId="{FC16ACD6-EBF1-43BD-A103-64EE4E04DB2B}">
      <dgm:prSet/>
      <dgm:spPr/>
      <dgm:t>
        <a:bodyPr/>
        <a:lstStyle/>
        <a:p>
          <a:endParaRPr lang="en-US"/>
        </a:p>
      </dgm:t>
    </dgm:pt>
    <dgm:pt modelId="{7C1E27D9-69DE-4A1E-A4DE-6D6330054FA8}">
      <dgm:prSet/>
      <dgm:spPr/>
      <dgm:t>
        <a:bodyPr/>
        <a:lstStyle/>
        <a:p>
          <a:r>
            <a:rPr lang="en-GB"/>
            <a:t>Highly influential in early years practice and safeguarding.</a:t>
          </a:r>
          <a:endParaRPr lang="en-US"/>
        </a:p>
      </dgm:t>
    </dgm:pt>
    <dgm:pt modelId="{903BA7B6-3B93-408F-AA51-5BF8F95D3072}" type="parTrans" cxnId="{5E406B61-5600-413A-8396-7AF0DEA2711E}">
      <dgm:prSet/>
      <dgm:spPr/>
      <dgm:t>
        <a:bodyPr/>
        <a:lstStyle/>
        <a:p>
          <a:endParaRPr lang="en-US"/>
        </a:p>
      </dgm:t>
    </dgm:pt>
    <dgm:pt modelId="{6116E15F-DB1F-44A3-B3C8-71C39D2666EA}" type="sibTrans" cxnId="{5E406B61-5600-413A-8396-7AF0DEA2711E}">
      <dgm:prSet/>
      <dgm:spPr/>
      <dgm:t>
        <a:bodyPr/>
        <a:lstStyle/>
        <a:p>
          <a:endParaRPr lang="en-US"/>
        </a:p>
      </dgm:t>
    </dgm:pt>
    <dgm:pt modelId="{BA1A81AE-49FD-4D4C-82BC-2FE63EE22688}">
      <dgm:prSet/>
      <dgm:spPr/>
      <dgm:t>
        <a:bodyPr/>
        <a:lstStyle/>
        <a:p>
          <a:r>
            <a:rPr lang="en-GB"/>
            <a:t>Strong evidence linking secure attachment to positive outcomes (Ainsworth, 1979).</a:t>
          </a:r>
          <a:endParaRPr lang="en-US"/>
        </a:p>
      </dgm:t>
    </dgm:pt>
    <dgm:pt modelId="{76609963-FD2D-42C1-96E7-924F5F358C6C}" type="parTrans" cxnId="{E6DD8D24-405D-4BB2-BDFD-45B8B88EA0A3}">
      <dgm:prSet/>
      <dgm:spPr/>
      <dgm:t>
        <a:bodyPr/>
        <a:lstStyle/>
        <a:p>
          <a:endParaRPr lang="en-US"/>
        </a:p>
      </dgm:t>
    </dgm:pt>
    <dgm:pt modelId="{EB6BC68F-BC9E-47B5-9D78-7F8E103D9E8E}" type="sibTrans" cxnId="{E6DD8D24-405D-4BB2-BDFD-45B8B88EA0A3}">
      <dgm:prSet/>
      <dgm:spPr/>
      <dgm:t>
        <a:bodyPr/>
        <a:lstStyle/>
        <a:p>
          <a:endParaRPr lang="en-US"/>
        </a:p>
      </dgm:t>
    </dgm:pt>
    <dgm:pt modelId="{59D1E2DF-2CA4-4630-A87E-74AABEF21876}">
      <dgm:prSet/>
      <dgm:spPr/>
      <dgm:t>
        <a:bodyPr/>
        <a:lstStyle/>
        <a:p>
          <a:r>
            <a:rPr lang="en-GB"/>
            <a:t>Provides a clear framework for understanding Isaac’s emotional needs.</a:t>
          </a:r>
          <a:endParaRPr lang="en-US"/>
        </a:p>
      </dgm:t>
    </dgm:pt>
    <dgm:pt modelId="{5B43A22D-E627-4662-B727-77AE34CC82EE}" type="parTrans" cxnId="{2207D581-8FB3-4064-9DCA-42B290D91C3D}">
      <dgm:prSet/>
      <dgm:spPr/>
      <dgm:t>
        <a:bodyPr/>
        <a:lstStyle/>
        <a:p>
          <a:endParaRPr lang="en-US"/>
        </a:p>
      </dgm:t>
    </dgm:pt>
    <dgm:pt modelId="{C8A74DD5-BE1B-49EB-BC91-2FEB834150DC}" type="sibTrans" cxnId="{2207D581-8FB3-4064-9DCA-42B290D91C3D}">
      <dgm:prSet/>
      <dgm:spPr/>
      <dgm:t>
        <a:bodyPr/>
        <a:lstStyle/>
        <a:p>
          <a:endParaRPr lang="en-US"/>
        </a:p>
      </dgm:t>
    </dgm:pt>
    <dgm:pt modelId="{56D0C7F8-4771-4C4D-AB1C-C7CB5F3B653A}">
      <dgm:prSet/>
      <dgm:spPr/>
      <dgm:t>
        <a:bodyPr/>
        <a:lstStyle/>
        <a:p>
          <a:r>
            <a:rPr lang="en-GB" b="1"/>
            <a:t>Limitations:</a:t>
          </a:r>
          <a:endParaRPr lang="en-US"/>
        </a:p>
      </dgm:t>
    </dgm:pt>
    <dgm:pt modelId="{20F6AB0F-C9BF-44CA-9F70-B9F04EC29BDA}" type="parTrans" cxnId="{781EB8D9-E1D6-4816-962D-88F892B5E8FE}">
      <dgm:prSet/>
      <dgm:spPr/>
      <dgm:t>
        <a:bodyPr/>
        <a:lstStyle/>
        <a:p>
          <a:endParaRPr lang="en-US"/>
        </a:p>
      </dgm:t>
    </dgm:pt>
    <dgm:pt modelId="{94299449-A231-47C5-8873-39E2C93608D6}" type="sibTrans" cxnId="{781EB8D9-E1D6-4816-962D-88F892B5E8FE}">
      <dgm:prSet/>
      <dgm:spPr/>
      <dgm:t>
        <a:bodyPr/>
        <a:lstStyle/>
        <a:p>
          <a:endParaRPr lang="en-US"/>
        </a:p>
      </dgm:t>
    </dgm:pt>
    <dgm:pt modelId="{D0914FAC-287E-49D8-9F75-7BD48E4EC142}">
      <dgm:prSet/>
      <dgm:spPr/>
      <dgm:t>
        <a:bodyPr/>
        <a:lstStyle/>
        <a:p>
          <a:r>
            <a:rPr lang="en-GB"/>
            <a:t>Overemphasis on the mother as primary caregiver (Ackerman, 2023).</a:t>
          </a:r>
          <a:endParaRPr lang="en-US"/>
        </a:p>
      </dgm:t>
    </dgm:pt>
    <dgm:pt modelId="{F149E547-C692-4485-80F8-1568FDE502C2}" type="parTrans" cxnId="{B6547D9A-21E7-441C-AE78-711AA244A020}">
      <dgm:prSet/>
      <dgm:spPr/>
      <dgm:t>
        <a:bodyPr/>
        <a:lstStyle/>
        <a:p>
          <a:endParaRPr lang="en-US"/>
        </a:p>
      </dgm:t>
    </dgm:pt>
    <dgm:pt modelId="{31908456-871E-473A-A56A-A5493A43F523}" type="sibTrans" cxnId="{B6547D9A-21E7-441C-AE78-711AA244A020}">
      <dgm:prSet/>
      <dgm:spPr/>
      <dgm:t>
        <a:bodyPr/>
        <a:lstStyle/>
        <a:p>
          <a:endParaRPr lang="en-US"/>
        </a:p>
      </dgm:t>
    </dgm:pt>
    <dgm:pt modelId="{D9E075A8-1000-4AF3-B4A6-C4522573CBDC}">
      <dgm:prSet/>
      <dgm:spPr/>
      <dgm:t>
        <a:bodyPr/>
        <a:lstStyle/>
        <a:p>
          <a:r>
            <a:rPr lang="en-GB"/>
            <a:t>Underestimates cultural variations in caregiving.</a:t>
          </a:r>
          <a:endParaRPr lang="en-US"/>
        </a:p>
      </dgm:t>
    </dgm:pt>
    <dgm:pt modelId="{A6E78C3E-1B34-4998-B9B2-47DC0DD45222}" type="parTrans" cxnId="{2DB56486-E997-4159-BDE6-587F095AEC4E}">
      <dgm:prSet/>
      <dgm:spPr/>
      <dgm:t>
        <a:bodyPr/>
        <a:lstStyle/>
        <a:p>
          <a:endParaRPr lang="en-US"/>
        </a:p>
      </dgm:t>
    </dgm:pt>
    <dgm:pt modelId="{20848BB0-E189-464E-9B4B-A819F0A6FB07}" type="sibTrans" cxnId="{2DB56486-E997-4159-BDE6-587F095AEC4E}">
      <dgm:prSet/>
      <dgm:spPr/>
      <dgm:t>
        <a:bodyPr/>
        <a:lstStyle/>
        <a:p>
          <a:endParaRPr lang="en-US"/>
        </a:p>
      </dgm:t>
    </dgm:pt>
    <dgm:pt modelId="{5E55737C-E215-4A10-897D-E7AE98086011}">
      <dgm:prSet/>
      <dgm:spPr/>
      <dgm:t>
        <a:bodyPr/>
        <a:lstStyle/>
        <a:p>
          <a:r>
            <a:rPr lang="en-GB"/>
            <a:t>Does not fully explain cognitive or language development.</a:t>
          </a:r>
          <a:endParaRPr lang="en-US"/>
        </a:p>
      </dgm:t>
    </dgm:pt>
    <dgm:pt modelId="{F506F155-7505-4687-B134-536A2ED7A943}" type="parTrans" cxnId="{9947F269-089C-4458-B0FC-CBED39D5FEF9}">
      <dgm:prSet/>
      <dgm:spPr/>
      <dgm:t>
        <a:bodyPr/>
        <a:lstStyle/>
        <a:p>
          <a:endParaRPr lang="en-US"/>
        </a:p>
      </dgm:t>
    </dgm:pt>
    <dgm:pt modelId="{32A9EABB-121D-4933-B951-485A6C6B008D}" type="sibTrans" cxnId="{9947F269-089C-4458-B0FC-CBED39D5FEF9}">
      <dgm:prSet/>
      <dgm:spPr/>
      <dgm:t>
        <a:bodyPr/>
        <a:lstStyle/>
        <a:p>
          <a:endParaRPr lang="en-US"/>
        </a:p>
      </dgm:t>
    </dgm:pt>
    <dgm:pt modelId="{AA07C3EC-0BB4-4109-ACE6-1149CD27282F}">
      <dgm:prSet/>
      <dgm:spPr/>
      <dgm:t>
        <a:bodyPr/>
        <a:lstStyle/>
        <a:p>
          <a:r>
            <a:rPr lang="en-GB" b="1"/>
            <a:t>Relevance to London’s diverse communities:</a:t>
          </a:r>
          <a:endParaRPr lang="en-US"/>
        </a:p>
      </dgm:t>
    </dgm:pt>
    <dgm:pt modelId="{F465AB9D-B951-4D0E-85F2-70F3E734CD6B}" type="parTrans" cxnId="{98390CD6-9588-4E7E-AE7F-ADC10B83D5D4}">
      <dgm:prSet/>
      <dgm:spPr/>
      <dgm:t>
        <a:bodyPr/>
        <a:lstStyle/>
        <a:p>
          <a:endParaRPr lang="en-US"/>
        </a:p>
      </dgm:t>
    </dgm:pt>
    <dgm:pt modelId="{54D3281D-90B6-489F-8099-BC47946C045A}" type="sibTrans" cxnId="{98390CD6-9588-4E7E-AE7F-ADC10B83D5D4}">
      <dgm:prSet/>
      <dgm:spPr/>
      <dgm:t>
        <a:bodyPr/>
        <a:lstStyle/>
        <a:p>
          <a:endParaRPr lang="en-US"/>
        </a:p>
      </dgm:t>
    </dgm:pt>
    <dgm:pt modelId="{A6B66E58-8984-4F72-9EED-737275BE721D}">
      <dgm:prSet/>
      <dgm:spPr/>
      <dgm:t>
        <a:bodyPr/>
        <a:lstStyle/>
        <a:p>
          <a:r>
            <a:rPr lang="en-GB"/>
            <a:t>Families may have multiple caregivers, extended family involvement, or cultural differences in attachment expectations.</a:t>
          </a:r>
          <a:endParaRPr lang="en-US"/>
        </a:p>
      </dgm:t>
    </dgm:pt>
    <dgm:pt modelId="{AE463914-034F-4207-9F33-BE699B9D113C}" type="parTrans" cxnId="{9C17F026-762B-4B4B-9702-7CA1EF0EB7C2}">
      <dgm:prSet/>
      <dgm:spPr/>
      <dgm:t>
        <a:bodyPr/>
        <a:lstStyle/>
        <a:p>
          <a:endParaRPr lang="en-US"/>
        </a:p>
      </dgm:t>
    </dgm:pt>
    <dgm:pt modelId="{92C3BADB-4CB1-41BD-B348-8BD6CE6798AC}" type="sibTrans" cxnId="{9C17F026-762B-4B4B-9702-7CA1EF0EB7C2}">
      <dgm:prSet/>
      <dgm:spPr/>
      <dgm:t>
        <a:bodyPr/>
        <a:lstStyle/>
        <a:p>
          <a:endParaRPr lang="en-US"/>
        </a:p>
      </dgm:t>
    </dgm:pt>
    <dgm:pt modelId="{B5E903E9-F816-4201-9473-A19B7370A759}">
      <dgm:prSet/>
      <dgm:spPr/>
      <dgm:t>
        <a:bodyPr/>
        <a:lstStyle/>
        <a:p>
          <a:r>
            <a:rPr lang="en-GB"/>
            <a:t>Practitioners must avoid assuming one “ideal” attachment pattern.</a:t>
          </a:r>
          <a:endParaRPr lang="en-US"/>
        </a:p>
      </dgm:t>
    </dgm:pt>
    <dgm:pt modelId="{8A074EA9-BA9A-4356-A094-2EF69363CBED}" type="parTrans" cxnId="{A762C275-0670-4692-904B-D89246B182DA}">
      <dgm:prSet/>
      <dgm:spPr/>
      <dgm:t>
        <a:bodyPr/>
        <a:lstStyle/>
        <a:p>
          <a:endParaRPr lang="en-US"/>
        </a:p>
      </dgm:t>
    </dgm:pt>
    <dgm:pt modelId="{740AB037-FF8D-4150-92AA-13D8FCB1308C}" type="sibTrans" cxnId="{A762C275-0670-4692-904B-D89246B182DA}">
      <dgm:prSet/>
      <dgm:spPr/>
      <dgm:t>
        <a:bodyPr/>
        <a:lstStyle/>
        <a:p>
          <a:endParaRPr lang="en-US"/>
        </a:p>
      </dgm:t>
    </dgm:pt>
    <dgm:pt modelId="{4176D03C-7654-40CC-9E8A-1C7D5263255B}" type="pres">
      <dgm:prSet presAssocID="{61B1F603-6B8B-40A0-9192-04C4EF952C29}" presName="Name0" presStyleCnt="0">
        <dgm:presLayoutVars>
          <dgm:dir/>
          <dgm:resizeHandles val="exact"/>
        </dgm:presLayoutVars>
      </dgm:prSet>
      <dgm:spPr/>
    </dgm:pt>
    <dgm:pt modelId="{739E7AD0-27FD-4EF6-9201-CD47CE6FFD6E}" type="pres">
      <dgm:prSet presAssocID="{6F11F575-5E19-40B8-A702-84C15C05CA20}" presName="node" presStyleLbl="node1" presStyleIdx="0" presStyleCnt="11">
        <dgm:presLayoutVars>
          <dgm:bulletEnabled val="1"/>
        </dgm:presLayoutVars>
      </dgm:prSet>
      <dgm:spPr/>
    </dgm:pt>
    <dgm:pt modelId="{C3069BE7-DB4B-4BED-8BF8-D10DACC31AF7}" type="pres">
      <dgm:prSet presAssocID="{235FF341-4F7B-4ABC-AC56-589F553758EA}" presName="sibTrans" presStyleLbl="sibTrans1D1" presStyleIdx="0" presStyleCnt="10"/>
      <dgm:spPr/>
    </dgm:pt>
    <dgm:pt modelId="{2954EB1C-5FDD-40EA-BDDE-F638758BFA30}" type="pres">
      <dgm:prSet presAssocID="{235FF341-4F7B-4ABC-AC56-589F553758EA}" presName="connectorText" presStyleLbl="sibTrans1D1" presStyleIdx="0" presStyleCnt="10"/>
      <dgm:spPr/>
    </dgm:pt>
    <dgm:pt modelId="{5D9393AD-3E5C-4ED7-BB70-80D71C367481}" type="pres">
      <dgm:prSet presAssocID="{7C1E27D9-69DE-4A1E-A4DE-6D6330054FA8}" presName="node" presStyleLbl="node1" presStyleIdx="1" presStyleCnt="11">
        <dgm:presLayoutVars>
          <dgm:bulletEnabled val="1"/>
        </dgm:presLayoutVars>
      </dgm:prSet>
      <dgm:spPr/>
    </dgm:pt>
    <dgm:pt modelId="{D7445D79-2FD7-4AC2-B9AF-9395B9F2957C}" type="pres">
      <dgm:prSet presAssocID="{6116E15F-DB1F-44A3-B3C8-71C39D2666EA}" presName="sibTrans" presStyleLbl="sibTrans1D1" presStyleIdx="1" presStyleCnt="10"/>
      <dgm:spPr/>
    </dgm:pt>
    <dgm:pt modelId="{11266742-8AF2-46EE-A5A3-13056F2A134F}" type="pres">
      <dgm:prSet presAssocID="{6116E15F-DB1F-44A3-B3C8-71C39D2666EA}" presName="connectorText" presStyleLbl="sibTrans1D1" presStyleIdx="1" presStyleCnt="10"/>
      <dgm:spPr/>
    </dgm:pt>
    <dgm:pt modelId="{B6C42CE5-1B14-4B6B-B449-FB284CD58A1A}" type="pres">
      <dgm:prSet presAssocID="{BA1A81AE-49FD-4D4C-82BC-2FE63EE22688}" presName="node" presStyleLbl="node1" presStyleIdx="2" presStyleCnt="11">
        <dgm:presLayoutVars>
          <dgm:bulletEnabled val="1"/>
        </dgm:presLayoutVars>
      </dgm:prSet>
      <dgm:spPr/>
    </dgm:pt>
    <dgm:pt modelId="{0BE817B9-B56B-4168-97EA-7620B59E696B}" type="pres">
      <dgm:prSet presAssocID="{EB6BC68F-BC9E-47B5-9D78-7F8E103D9E8E}" presName="sibTrans" presStyleLbl="sibTrans1D1" presStyleIdx="2" presStyleCnt="10"/>
      <dgm:spPr/>
    </dgm:pt>
    <dgm:pt modelId="{39F3693F-7AF6-4A99-B0E5-9D9B81F1C5A8}" type="pres">
      <dgm:prSet presAssocID="{EB6BC68F-BC9E-47B5-9D78-7F8E103D9E8E}" presName="connectorText" presStyleLbl="sibTrans1D1" presStyleIdx="2" presStyleCnt="10"/>
      <dgm:spPr/>
    </dgm:pt>
    <dgm:pt modelId="{6901DD3D-0D8C-4423-A56E-D81F120A160A}" type="pres">
      <dgm:prSet presAssocID="{59D1E2DF-2CA4-4630-A87E-74AABEF21876}" presName="node" presStyleLbl="node1" presStyleIdx="3" presStyleCnt="11">
        <dgm:presLayoutVars>
          <dgm:bulletEnabled val="1"/>
        </dgm:presLayoutVars>
      </dgm:prSet>
      <dgm:spPr/>
    </dgm:pt>
    <dgm:pt modelId="{143E77EB-DC47-414F-AF84-1B73A903251C}" type="pres">
      <dgm:prSet presAssocID="{C8A74DD5-BE1B-49EB-BC91-2FEB834150DC}" presName="sibTrans" presStyleLbl="sibTrans1D1" presStyleIdx="3" presStyleCnt="10"/>
      <dgm:spPr/>
    </dgm:pt>
    <dgm:pt modelId="{DD2DBC85-3D3A-422F-902F-38C5740835D2}" type="pres">
      <dgm:prSet presAssocID="{C8A74DD5-BE1B-49EB-BC91-2FEB834150DC}" presName="connectorText" presStyleLbl="sibTrans1D1" presStyleIdx="3" presStyleCnt="10"/>
      <dgm:spPr/>
    </dgm:pt>
    <dgm:pt modelId="{32996331-763D-4B1F-8980-9F79C82AE91C}" type="pres">
      <dgm:prSet presAssocID="{56D0C7F8-4771-4C4D-AB1C-C7CB5F3B653A}" presName="node" presStyleLbl="node1" presStyleIdx="4" presStyleCnt="11">
        <dgm:presLayoutVars>
          <dgm:bulletEnabled val="1"/>
        </dgm:presLayoutVars>
      </dgm:prSet>
      <dgm:spPr/>
    </dgm:pt>
    <dgm:pt modelId="{5C95339E-7199-41C8-BA77-B15A55F33C33}" type="pres">
      <dgm:prSet presAssocID="{94299449-A231-47C5-8873-39E2C93608D6}" presName="sibTrans" presStyleLbl="sibTrans1D1" presStyleIdx="4" presStyleCnt="10"/>
      <dgm:spPr/>
    </dgm:pt>
    <dgm:pt modelId="{B79E8E0B-F93D-41DC-BAB0-3F2CF8AAA926}" type="pres">
      <dgm:prSet presAssocID="{94299449-A231-47C5-8873-39E2C93608D6}" presName="connectorText" presStyleLbl="sibTrans1D1" presStyleIdx="4" presStyleCnt="10"/>
      <dgm:spPr/>
    </dgm:pt>
    <dgm:pt modelId="{22DB72C1-B714-41D0-B397-5F7238953479}" type="pres">
      <dgm:prSet presAssocID="{D0914FAC-287E-49D8-9F75-7BD48E4EC142}" presName="node" presStyleLbl="node1" presStyleIdx="5" presStyleCnt="11">
        <dgm:presLayoutVars>
          <dgm:bulletEnabled val="1"/>
        </dgm:presLayoutVars>
      </dgm:prSet>
      <dgm:spPr/>
    </dgm:pt>
    <dgm:pt modelId="{8770F701-457E-432F-9FBF-1161705A61AC}" type="pres">
      <dgm:prSet presAssocID="{31908456-871E-473A-A56A-A5493A43F523}" presName="sibTrans" presStyleLbl="sibTrans1D1" presStyleIdx="5" presStyleCnt="10"/>
      <dgm:spPr/>
    </dgm:pt>
    <dgm:pt modelId="{B8A9053B-4DCC-4D41-BE07-FDCD6FAE09C7}" type="pres">
      <dgm:prSet presAssocID="{31908456-871E-473A-A56A-A5493A43F523}" presName="connectorText" presStyleLbl="sibTrans1D1" presStyleIdx="5" presStyleCnt="10"/>
      <dgm:spPr/>
    </dgm:pt>
    <dgm:pt modelId="{84A1F2AE-F9A9-4D03-B8B0-6581ED21AF06}" type="pres">
      <dgm:prSet presAssocID="{D9E075A8-1000-4AF3-B4A6-C4522573CBDC}" presName="node" presStyleLbl="node1" presStyleIdx="6" presStyleCnt="11">
        <dgm:presLayoutVars>
          <dgm:bulletEnabled val="1"/>
        </dgm:presLayoutVars>
      </dgm:prSet>
      <dgm:spPr/>
    </dgm:pt>
    <dgm:pt modelId="{76D7D3B9-652F-4F54-B561-BD2C84992551}" type="pres">
      <dgm:prSet presAssocID="{20848BB0-E189-464E-9B4B-A819F0A6FB07}" presName="sibTrans" presStyleLbl="sibTrans1D1" presStyleIdx="6" presStyleCnt="10"/>
      <dgm:spPr/>
    </dgm:pt>
    <dgm:pt modelId="{1A255B15-AF76-4B8B-97D2-19C0244FE7A6}" type="pres">
      <dgm:prSet presAssocID="{20848BB0-E189-464E-9B4B-A819F0A6FB07}" presName="connectorText" presStyleLbl="sibTrans1D1" presStyleIdx="6" presStyleCnt="10"/>
      <dgm:spPr/>
    </dgm:pt>
    <dgm:pt modelId="{26020E37-0AA2-4DE3-979E-57E60CDB9477}" type="pres">
      <dgm:prSet presAssocID="{5E55737C-E215-4A10-897D-E7AE98086011}" presName="node" presStyleLbl="node1" presStyleIdx="7" presStyleCnt="11">
        <dgm:presLayoutVars>
          <dgm:bulletEnabled val="1"/>
        </dgm:presLayoutVars>
      </dgm:prSet>
      <dgm:spPr/>
    </dgm:pt>
    <dgm:pt modelId="{4E540FAD-4B59-4E71-A678-00B0729E7134}" type="pres">
      <dgm:prSet presAssocID="{32A9EABB-121D-4933-B951-485A6C6B008D}" presName="sibTrans" presStyleLbl="sibTrans1D1" presStyleIdx="7" presStyleCnt="10"/>
      <dgm:spPr/>
    </dgm:pt>
    <dgm:pt modelId="{5C6119C3-89ED-4A19-BD22-26792CF96C1F}" type="pres">
      <dgm:prSet presAssocID="{32A9EABB-121D-4933-B951-485A6C6B008D}" presName="connectorText" presStyleLbl="sibTrans1D1" presStyleIdx="7" presStyleCnt="10"/>
      <dgm:spPr/>
    </dgm:pt>
    <dgm:pt modelId="{1A99FC83-C760-4F02-AFED-0522F6567DA2}" type="pres">
      <dgm:prSet presAssocID="{AA07C3EC-0BB4-4109-ACE6-1149CD27282F}" presName="node" presStyleLbl="node1" presStyleIdx="8" presStyleCnt="11">
        <dgm:presLayoutVars>
          <dgm:bulletEnabled val="1"/>
        </dgm:presLayoutVars>
      </dgm:prSet>
      <dgm:spPr/>
    </dgm:pt>
    <dgm:pt modelId="{41823631-E707-4DDB-B3B5-F01C479229E9}" type="pres">
      <dgm:prSet presAssocID="{54D3281D-90B6-489F-8099-BC47946C045A}" presName="sibTrans" presStyleLbl="sibTrans1D1" presStyleIdx="8" presStyleCnt="10"/>
      <dgm:spPr/>
    </dgm:pt>
    <dgm:pt modelId="{2D5CA293-BDCC-41AD-AED3-CEAB46AB22CB}" type="pres">
      <dgm:prSet presAssocID="{54D3281D-90B6-489F-8099-BC47946C045A}" presName="connectorText" presStyleLbl="sibTrans1D1" presStyleIdx="8" presStyleCnt="10"/>
      <dgm:spPr/>
    </dgm:pt>
    <dgm:pt modelId="{75A8E106-89B9-4C2A-B6F6-27F3A3A30B00}" type="pres">
      <dgm:prSet presAssocID="{A6B66E58-8984-4F72-9EED-737275BE721D}" presName="node" presStyleLbl="node1" presStyleIdx="9" presStyleCnt="11">
        <dgm:presLayoutVars>
          <dgm:bulletEnabled val="1"/>
        </dgm:presLayoutVars>
      </dgm:prSet>
      <dgm:spPr/>
    </dgm:pt>
    <dgm:pt modelId="{904B250C-E46C-4D7A-ACE0-FBBA9713EBCF}" type="pres">
      <dgm:prSet presAssocID="{92C3BADB-4CB1-41BD-B348-8BD6CE6798AC}" presName="sibTrans" presStyleLbl="sibTrans1D1" presStyleIdx="9" presStyleCnt="10"/>
      <dgm:spPr/>
    </dgm:pt>
    <dgm:pt modelId="{B7DDEAB6-FE0D-4DAA-8424-A951E1488AC2}" type="pres">
      <dgm:prSet presAssocID="{92C3BADB-4CB1-41BD-B348-8BD6CE6798AC}" presName="connectorText" presStyleLbl="sibTrans1D1" presStyleIdx="9" presStyleCnt="10"/>
      <dgm:spPr/>
    </dgm:pt>
    <dgm:pt modelId="{89CDB686-D6B3-4689-9276-3B588128D066}" type="pres">
      <dgm:prSet presAssocID="{B5E903E9-F816-4201-9473-A19B7370A759}" presName="node" presStyleLbl="node1" presStyleIdx="10" presStyleCnt="11">
        <dgm:presLayoutVars>
          <dgm:bulletEnabled val="1"/>
        </dgm:presLayoutVars>
      </dgm:prSet>
      <dgm:spPr/>
    </dgm:pt>
  </dgm:ptLst>
  <dgm:cxnLst>
    <dgm:cxn modelId="{0C673816-1E0D-4231-8A49-28B629DE8E33}" type="presOf" srcId="{6116E15F-DB1F-44A3-B3C8-71C39D2666EA}" destId="{D7445D79-2FD7-4AC2-B9AF-9395B9F2957C}" srcOrd="0" destOrd="0" presId="urn:microsoft.com/office/officeart/2016/7/layout/RepeatingBendingProcessNew"/>
    <dgm:cxn modelId="{2FF87917-6F32-4D85-B0A6-3B8E5FA7E381}" type="presOf" srcId="{235FF341-4F7B-4ABC-AC56-589F553758EA}" destId="{C3069BE7-DB4B-4BED-8BF8-D10DACC31AF7}" srcOrd="0" destOrd="0" presId="urn:microsoft.com/office/officeart/2016/7/layout/RepeatingBendingProcessNew"/>
    <dgm:cxn modelId="{9A19AB1B-0DB8-4808-B7DB-E052311CDE0E}" type="presOf" srcId="{EB6BC68F-BC9E-47B5-9D78-7F8E103D9E8E}" destId="{0BE817B9-B56B-4168-97EA-7620B59E696B}" srcOrd="0" destOrd="0" presId="urn:microsoft.com/office/officeart/2016/7/layout/RepeatingBendingProcessNew"/>
    <dgm:cxn modelId="{38DA4F1D-4912-4F86-89FC-EF046C18D403}" type="presOf" srcId="{D0914FAC-287E-49D8-9F75-7BD48E4EC142}" destId="{22DB72C1-B714-41D0-B397-5F7238953479}" srcOrd="0" destOrd="0" presId="urn:microsoft.com/office/officeart/2016/7/layout/RepeatingBendingProcessNew"/>
    <dgm:cxn modelId="{4D2E5A22-35D4-4660-8A7F-B4991AA14706}" type="presOf" srcId="{C8A74DD5-BE1B-49EB-BC91-2FEB834150DC}" destId="{143E77EB-DC47-414F-AF84-1B73A903251C}" srcOrd="0" destOrd="0" presId="urn:microsoft.com/office/officeart/2016/7/layout/RepeatingBendingProcessNew"/>
    <dgm:cxn modelId="{E6DD8D24-405D-4BB2-BDFD-45B8B88EA0A3}" srcId="{61B1F603-6B8B-40A0-9192-04C4EF952C29}" destId="{BA1A81AE-49FD-4D4C-82BC-2FE63EE22688}" srcOrd="2" destOrd="0" parTransId="{76609963-FD2D-42C1-96E7-924F5F358C6C}" sibTransId="{EB6BC68F-BC9E-47B5-9D78-7F8E103D9E8E}"/>
    <dgm:cxn modelId="{9C17F026-762B-4B4B-9702-7CA1EF0EB7C2}" srcId="{61B1F603-6B8B-40A0-9192-04C4EF952C29}" destId="{A6B66E58-8984-4F72-9EED-737275BE721D}" srcOrd="9" destOrd="0" parTransId="{AE463914-034F-4207-9F33-BE699B9D113C}" sibTransId="{92C3BADB-4CB1-41BD-B348-8BD6CE6798AC}"/>
    <dgm:cxn modelId="{FD3A612A-1658-44E3-B32B-AAE3F4E4E899}" type="presOf" srcId="{59D1E2DF-2CA4-4630-A87E-74AABEF21876}" destId="{6901DD3D-0D8C-4423-A56E-D81F120A160A}" srcOrd="0" destOrd="0" presId="urn:microsoft.com/office/officeart/2016/7/layout/RepeatingBendingProcessNew"/>
    <dgm:cxn modelId="{77CA4B2F-7F93-4828-A3A3-CA1DDA2CC456}" type="presOf" srcId="{32A9EABB-121D-4933-B951-485A6C6B008D}" destId="{5C6119C3-89ED-4A19-BD22-26792CF96C1F}" srcOrd="1" destOrd="0" presId="urn:microsoft.com/office/officeart/2016/7/layout/RepeatingBendingProcessNew"/>
    <dgm:cxn modelId="{5E406B61-5600-413A-8396-7AF0DEA2711E}" srcId="{61B1F603-6B8B-40A0-9192-04C4EF952C29}" destId="{7C1E27D9-69DE-4A1E-A4DE-6D6330054FA8}" srcOrd="1" destOrd="0" parTransId="{903BA7B6-3B93-408F-AA51-5BF8F95D3072}" sibTransId="{6116E15F-DB1F-44A3-B3C8-71C39D2666EA}"/>
    <dgm:cxn modelId="{4C4AD641-5B92-41D7-8A42-09614F6DB580}" type="presOf" srcId="{61B1F603-6B8B-40A0-9192-04C4EF952C29}" destId="{4176D03C-7654-40CC-9E8A-1C7D5263255B}" srcOrd="0" destOrd="0" presId="urn:microsoft.com/office/officeart/2016/7/layout/RepeatingBendingProcessNew"/>
    <dgm:cxn modelId="{9947F269-089C-4458-B0FC-CBED39D5FEF9}" srcId="{61B1F603-6B8B-40A0-9192-04C4EF952C29}" destId="{5E55737C-E215-4A10-897D-E7AE98086011}" srcOrd="7" destOrd="0" parTransId="{F506F155-7505-4687-B134-536A2ED7A943}" sibTransId="{32A9EABB-121D-4933-B951-485A6C6B008D}"/>
    <dgm:cxn modelId="{AD44556F-1D92-408C-A744-EFC430100674}" type="presOf" srcId="{31908456-871E-473A-A56A-A5493A43F523}" destId="{B8A9053B-4DCC-4D41-BE07-FDCD6FAE09C7}" srcOrd="1" destOrd="0" presId="urn:microsoft.com/office/officeart/2016/7/layout/RepeatingBendingProcessNew"/>
    <dgm:cxn modelId="{891A9450-5759-4B9B-B1FD-4211CFC17B98}" type="presOf" srcId="{B5E903E9-F816-4201-9473-A19B7370A759}" destId="{89CDB686-D6B3-4689-9276-3B588128D066}" srcOrd="0" destOrd="0" presId="urn:microsoft.com/office/officeart/2016/7/layout/RepeatingBendingProcessNew"/>
    <dgm:cxn modelId="{CE981252-D35A-45BE-BC0A-9C69CD4E6813}" type="presOf" srcId="{7C1E27D9-69DE-4A1E-A4DE-6D6330054FA8}" destId="{5D9393AD-3E5C-4ED7-BB70-80D71C367481}" srcOrd="0" destOrd="0" presId="urn:microsoft.com/office/officeart/2016/7/layout/RepeatingBendingProcessNew"/>
    <dgm:cxn modelId="{6C889B55-C239-4940-9878-EE6D9674FDBA}" type="presOf" srcId="{31908456-871E-473A-A56A-A5493A43F523}" destId="{8770F701-457E-432F-9FBF-1161705A61AC}" srcOrd="0" destOrd="0" presId="urn:microsoft.com/office/officeart/2016/7/layout/RepeatingBendingProcessNew"/>
    <dgm:cxn modelId="{A762C275-0670-4692-904B-D89246B182DA}" srcId="{61B1F603-6B8B-40A0-9192-04C4EF952C29}" destId="{B5E903E9-F816-4201-9473-A19B7370A759}" srcOrd="10" destOrd="0" parTransId="{8A074EA9-BA9A-4356-A094-2EF69363CBED}" sibTransId="{740AB037-FF8D-4150-92AA-13D8FCB1308C}"/>
    <dgm:cxn modelId="{4A639D59-F1B5-4DCD-9B03-8E6EA7D86875}" type="presOf" srcId="{A6B66E58-8984-4F72-9EED-737275BE721D}" destId="{75A8E106-89B9-4C2A-B6F6-27F3A3A30B00}" srcOrd="0" destOrd="0" presId="urn:microsoft.com/office/officeart/2016/7/layout/RepeatingBendingProcessNew"/>
    <dgm:cxn modelId="{680DFF59-974F-4258-87CA-FDB9285BE1B0}" type="presOf" srcId="{92C3BADB-4CB1-41BD-B348-8BD6CE6798AC}" destId="{904B250C-E46C-4D7A-ACE0-FBBA9713EBCF}" srcOrd="0" destOrd="0" presId="urn:microsoft.com/office/officeart/2016/7/layout/RepeatingBendingProcessNew"/>
    <dgm:cxn modelId="{2207D581-8FB3-4064-9DCA-42B290D91C3D}" srcId="{61B1F603-6B8B-40A0-9192-04C4EF952C29}" destId="{59D1E2DF-2CA4-4630-A87E-74AABEF21876}" srcOrd="3" destOrd="0" parTransId="{5B43A22D-E627-4662-B727-77AE34CC82EE}" sibTransId="{C8A74DD5-BE1B-49EB-BC91-2FEB834150DC}"/>
    <dgm:cxn modelId="{BD846185-702A-493D-AE3F-FE2FCCF17BC2}" type="presOf" srcId="{EB6BC68F-BC9E-47B5-9D78-7F8E103D9E8E}" destId="{39F3693F-7AF6-4A99-B0E5-9D9B81F1C5A8}" srcOrd="1" destOrd="0" presId="urn:microsoft.com/office/officeart/2016/7/layout/RepeatingBendingProcessNew"/>
    <dgm:cxn modelId="{2DB56486-E997-4159-BDE6-587F095AEC4E}" srcId="{61B1F603-6B8B-40A0-9192-04C4EF952C29}" destId="{D9E075A8-1000-4AF3-B4A6-C4522573CBDC}" srcOrd="6" destOrd="0" parTransId="{A6E78C3E-1B34-4998-B9B2-47DC0DD45222}" sibTransId="{20848BB0-E189-464E-9B4B-A819F0A6FB07}"/>
    <dgm:cxn modelId="{68D28B8C-2981-48C4-A1B8-643724E541AC}" type="presOf" srcId="{6F11F575-5E19-40B8-A702-84C15C05CA20}" destId="{739E7AD0-27FD-4EF6-9201-CD47CE6FFD6E}" srcOrd="0" destOrd="0" presId="urn:microsoft.com/office/officeart/2016/7/layout/RepeatingBendingProcessNew"/>
    <dgm:cxn modelId="{CF69108F-37E3-441A-A9BE-78760D6800E3}" type="presOf" srcId="{C8A74DD5-BE1B-49EB-BC91-2FEB834150DC}" destId="{DD2DBC85-3D3A-422F-902F-38C5740835D2}" srcOrd="1" destOrd="0" presId="urn:microsoft.com/office/officeart/2016/7/layout/RepeatingBendingProcessNew"/>
    <dgm:cxn modelId="{1E3F6396-42E9-4F6E-A733-1488DA11BE81}" type="presOf" srcId="{5E55737C-E215-4A10-897D-E7AE98086011}" destId="{26020E37-0AA2-4DE3-979E-57E60CDB9477}" srcOrd="0" destOrd="0" presId="urn:microsoft.com/office/officeart/2016/7/layout/RepeatingBendingProcessNew"/>
    <dgm:cxn modelId="{B6547D9A-21E7-441C-AE78-711AA244A020}" srcId="{61B1F603-6B8B-40A0-9192-04C4EF952C29}" destId="{D0914FAC-287E-49D8-9F75-7BD48E4EC142}" srcOrd="5" destOrd="0" parTransId="{F149E547-C692-4485-80F8-1568FDE502C2}" sibTransId="{31908456-871E-473A-A56A-A5493A43F523}"/>
    <dgm:cxn modelId="{9AAC43A0-2893-4053-AC6C-A7E323600BDD}" type="presOf" srcId="{32A9EABB-121D-4933-B951-485A6C6B008D}" destId="{4E540FAD-4B59-4E71-A678-00B0729E7134}" srcOrd="0" destOrd="0" presId="urn:microsoft.com/office/officeart/2016/7/layout/RepeatingBendingProcessNew"/>
    <dgm:cxn modelId="{12F899A5-0948-4DB4-9DC5-A39CE88E9CA0}" type="presOf" srcId="{92C3BADB-4CB1-41BD-B348-8BD6CE6798AC}" destId="{B7DDEAB6-FE0D-4DAA-8424-A951E1488AC2}" srcOrd="1" destOrd="0" presId="urn:microsoft.com/office/officeart/2016/7/layout/RepeatingBendingProcessNew"/>
    <dgm:cxn modelId="{F6BAACA6-DAF8-42B5-9D24-6FAC4EC09C5F}" type="presOf" srcId="{20848BB0-E189-464E-9B4B-A819F0A6FB07}" destId="{1A255B15-AF76-4B8B-97D2-19C0244FE7A6}" srcOrd="1" destOrd="0" presId="urn:microsoft.com/office/officeart/2016/7/layout/RepeatingBendingProcessNew"/>
    <dgm:cxn modelId="{0D8DF7A9-873B-4908-A08F-7FE26F394F0E}" type="presOf" srcId="{20848BB0-E189-464E-9B4B-A819F0A6FB07}" destId="{76D7D3B9-652F-4F54-B561-BD2C84992551}" srcOrd="0" destOrd="0" presId="urn:microsoft.com/office/officeart/2016/7/layout/RepeatingBendingProcessNew"/>
    <dgm:cxn modelId="{5548C9B3-4187-42E7-A742-17598B4B53BD}" type="presOf" srcId="{94299449-A231-47C5-8873-39E2C93608D6}" destId="{5C95339E-7199-41C8-BA77-B15A55F33C33}" srcOrd="0" destOrd="0" presId="urn:microsoft.com/office/officeart/2016/7/layout/RepeatingBendingProcessNew"/>
    <dgm:cxn modelId="{371134B4-A4A1-4D11-83DD-69619B318914}" type="presOf" srcId="{AA07C3EC-0BB4-4109-ACE6-1149CD27282F}" destId="{1A99FC83-C760-4F02-AFED-0522F6567DA2}" srcOrd="0" destOrd="0" presId="urn:microsoft.com/office/officeart/2016/7/layout/RepeatingBendingProcessNew"/>
    <dgm:cxn modelId="{531AA7C1-7709-4E77-B6D6-9AE164B3F1D5}" type="presOf" srcId="{235FF341-4F7B-4ABC-AC56-589F553758EA}" destId="{2954EB1C-5FDD-40EA-BDDE-F638758BFA30}" srcOrd="1" destOrd="0" presId="urn:microsoft.com/office/officeart/2016/7/layout/RepeatingBendingProcessNew"/>
    <dgm:cxn modelId="{33F1C0C2-2910-4F51-8AE0-3B790FB626C0}" type="presOf" srcId="{D9E075A8-1000-4AF3-B4A6-C4522573CBDC}" destId="{84A1F2AE-F9A9-4D03-B8B0-6581ED21AF06}" srcOrd="0" destOrd="0" presId="urn:microsoft.com/office/officeart/2016/7/layout/RepeatingBendingProcessNew"/>
    <dgm:cxn modelId="{090608CC-2F2E-4CB9-A3C5-8A488CEB1C19}" type="presOf" srcId="{56D0C7F8-4771-4C4D-AB1C-C7CB5F3B653A}" destId="{32996331-763D-4B1F-8980-9F79C82AE91C}" srcOrd="0" destOrd="0" presId="urn:microsoft.com/office/officeart/2016/7/layout/RepeatingBendingProcessNew"/>
    <dgm:cxn modelId="{98390CD6-9588-4E7E-AE7F-ADC10B83D5D4}" srcId="{61B1F603-6B8B-40A0-9192-04C4EF952C29}" destId="{AA07C3EC-0BB4-4109-ACE6-1149CD27282F}" srcOrd="8" destOrd="0" parTransId="{F465AB9D-B951-4D0E-85F2-70F3E734CD6B}" sibTransId="{54D3281D-90B6-489F-8099-BC47946C045A}"/>
    <dgm:cxn modelId="{FC16ACD6-EBF1-43BD-A103-64EE4E04DB2B}" srcId="{61B1F603-6B8B-40A0-9192-04C4EF952C29}" destId="{6F11F575-5E19-40B8-A702-84C15C05CA20}" srcOrd="0" destOrd="0" parTransId="{AE1F58A6-3638-4C2D-B21B-0AFE0839BBB4}" sibTransId="{235FF341-4F7B-4ABC-AC56-589F553758EA}"/>
    <dgm:cxn modelId="{781EB8D9-E1D6-4816-962D-88F892B5E8FE}" srcId="{61B1F603-6B8B-40A0-9192-04C4EF952C29}" destId="{56D0C7F8-4771-4C4D-AB1C-C7CB5F3B653A}" srcOrd="4" destOrd="0" parTransId="{20F6AB0F-C9BF-44CA-9F70-B9F04EC29BDA}" sibTransId="{94299449-A231-47C5-8873-39E2C93608D6}"/>
    <dgm:cxn modelId="{0934FBE8-133C-4BDD-802D-67053F74BB1C}" type="presOf" srcId="{94299449-A231-47C5-8873-39E2C93608D6}" destId="{B79E8E0B-F93D-41DC-BAB0-3F2CF8AAA926}" srcOrd="1" destOrd="0" presId="urn:microsoft.com/office/officeart/2016/7/layout/RepeatingBendingProcessNew"/>
    <dgm:cxn modelId="{2A9F9AEA-EA18-44A6-8AFF-E281B16B3FF8}" type="presOf" srcId="{54D3281D-90B6-489F-8099-BC47946C045A}" destId="{41823631-E707-4DDB-B3B5-F01C479229E9}" srcOrd="0" destOrd="0" presId="urn:microsoft.com/office/officeart/2016/7/layout/RepeatingBendingProcessNew"/>
    <dgm:cxn modelId="{0B4B20F0-2FED-4F88-B0DA-4FAD7483FE3B}" type="presOf" srcId="{BA1A81AE-49FD-4D4C-82BC-2FE63EE22688}" destId="{B6C42CE5-1B14-4B6B-B449-FB284CD58A1A}" srcOrd="0" destOrd="0" presId="urn:microsoft.com/office/officeart/2016/7/layout/RepeatingBendingProcessNew"/>
    <dgm:cxn modelId="{870457FB-A55A-4DD1-B21C-944D432EE6CC}" type="presOf" srcId="{54D3281D-90B6-489F-8099-BC47946C045A}" destId="{2D5CA293-BDCC-41AD-AED3-CEAB46AB22CB}" srcOrd="1" destOrd="0" presId="urn:microsoft.com/office/officeart/2016/7/layout/RepeatingBendingProcessNew"/>
    <dgm:cxn modelId="{DD0D47FF-D82A-4086-8B37-DCE080B3F7F2}" type="presOf" srcId="{6116E15F-DB1F-44A3-B3C8-71C39D2666EA}" destId="{11266742-8AF2-46EE-A5A3-13056F2A134F}" srcOrd="1" destOrd="0" presId="urn:microsoft.com/office/officeart/2016/7/layout/RepeatingBendingProcessNew"/>
    <dgm:cxn modelId="{42FF4D5E-9249-4E79-8266-9DBFEEEE8C9A}" type="presParOf" srcId="{4176D03C-7654-40CC-9E8A-1C7D5263255B}" destId="{739E7AD0-27FD-4EF6-9201-CD47CE6FFD6E}" srcOrd="0" destOrd="0" presId="urn:microsoft.com/office/officeart/2016/7/layout/RepeatingBendingProcessNew"/>
    <dgm:cxn modelId="{1879909F-15DA-4ABC-B6C4-064612C5208A}" type="presParOf" srcId="{4176D03C-7654-40CC-9E8A-1C7D5263255B}" destId="{C3069BE7-DB4B-4BED-8BF8-D10DACC31AF7}" srcOrd="1" destOrd="0" presId="urn:microsoft.com/office/officeart/2016/7/layout/RepeatingBendingProcessNew"/>
    <dgm:cxn modelId="{A12617BC-EEEF-492E-B992-C9D692294000}" type="presParOf" srcId="{C3069BE7-DB4B-4BED-8BF8-D10DACC31AF7}" destId="{2954EB1C-5FDD-40EA-BDDE-F638758BFA30}" srcOrd="0" destOrd="0" presId="urn:microsoft.com/office/officeart/2016/7/layout/RepeatingBendingProcessNew"/>
    <dgm:cxn modelId="{2B345B3D-DA06-48D2-9700-EC2BFEBE5943}" type="presParOf" srcId="{4176D03C-7654-40CC-9E8A-1C7D5263255B}" destId="{5D9393AD-3E5C-4ED7-BB70-80D71C367481}" srcOrd="2" destOrd="0" presId="urn:microsoft.com/office/officeart/2016/7/layout/RepeatingBendingProcessNew"/>
    <dgm:cxn modelId="{73C839CB-5695-40A6-B3C3-9A4A316CD7CB}" type="presParOf" srcId="{4176D03C-7654-40CC-9E8A-1C7D5263255B}" destId="{D7445D79-2FD7-4AC2-B9AF-9395B9F2957C}" srcOrd="3" destOrd="0" presId="urn:microsoft.com/office/officeart/2016/7/layout/RepeatingBendingProcessNew"/>
    <dgm:cxn modelId="{7EA86AD9-CA9E-49DB-8E81-8AAA96972BAB}" type="presParOf" srcId="{D7445D79-2FD7-4AC2-B9AF-9395B9F2957C}" destId="{11266742-8AF2-46EE-A5A3-13056F2A134F}" srcOrd="0" destOrd="0" presId="urn:microsoft.com/office/officeart/2016/7/layout/RepeatingBendingProcessNew"/>
    <dgm:cxn modelId="{3A28C57A-18E6-402E-A516-E990B3028ED5}" type="presParOf" srcId="{4176D03C-7654-40CC-9E8A-1C7D5263255B}" destId="{B6C42CE5-1B14-4B6B-B449-FB284CD58A1A}" srcOrd="4" destOrd="0" presId="urn:microsoft.com/office/officeart/2016/7/layout/RepeatingBendingProcessNew"/>
    <dgm:cxn modelId="{4B3666A0-175B-4683-9818-EA365123B96C}" type="presParOf" srcId="{4176D03C-7654-40CC-9E8A-1C7D5263255B}" destId="{0BE817B9-B56B-4168-97EA-7620B59E696B}" srcOrd="5" destOrd="0" presId="urn:microsoft.com/office/officeart/2016/7/layout/RepeatingBendingProcessNew"/>
    <dgm:cxn modelId="{43CE5413-5653-4B39-AA96-B9F0D7328EF6}" type="presParOf" srcId="{0BE817B9-B56B-4168-97EA-7620B59E696B}" destId="{39F3693F-7AF6-4A99-B0E5-9D9B81F1C5A8}" srcOrd="0" destOrd="0" presId="urn:microsoft.com/office/officeart/2016/7/layout/RepeatingBendingProcessNew"/>
    <dgm:cxn modelId="{609687B5-FE35-4AB2-9DCE-A36173DE9194}" type="presParOf" srcId="{4176D03C-7654-40CC-9E8A-1C7D5263255B}" destId="{6901DD3D-0D8C-4423-A56E-D81F120A160A}" srcOrd="6" destOrd="0" presId="urn:microsoft.com/office/officeart/2016/7/layout/RepeatingBendingProcessNew"/>
    <dgm:cxn modelId="{0215240D-6CEB-4E17-81CB-B828691D5294}" type="presParOf" srcId="{4176D03C-7654-40CC-9E8A-1C7D5263255B}" destId="{143E77EB-DC47-414F-AF84-1B73A903251C}" srcOrd="7" destOrd="0" presId="urn:microsoft.com/office/officeart/2016/7/layout/RepeatingBendingProcessNew"/>
    <dgm:cxn modelId="{7D5A4055-22BA-4137-9332-A6B1A527613F}" type="presParOf" srcId="{143E77EB-DC47-414F-AF84-1B73A903251C}" destId="{DD2DBC85-3D3A-422F-902F-38C5740835D2}" srcOrd="0" destOrd="0" presId="urn:microsoft.com/office/officeart/2016/7/layout/RepeatingBendingProcessNew"/>
    <dgm:cxn modelId="{2581E622-D784-45BA-AEC2-0D0AE4E11E25}" type="presParOf" srcId="{4176D03C-7654-40CC-9E8A-1C7D5263255B}" destId="{32996331-763D-4B1F-8980-9F79C82AE91C}" srcOrd="8" destOrd="0" presId="urn:microsoft.com/office/officeart/2016/7/layout/RepeatingBendingProcessNew"/>
    <dgm:cxn modelId="{9F0E28FE-0F83-46CD-BA64-16E2C2596ACD}" type="presParOf" srcId="{4176D03C-7654-40CC-9E8A-1C7D5263255B}" destId="{5C95339E-7199-41C8-BA77-B15A55F33C33}" srcOrd="9" destOrd="0" presId="urn:microsoft.com/office/officeart/2016/7/layout/RepeatingBendingProcessNew"/>
    <dgm:cxn modelId="{2ECC34C7-6C37-4343-B8CB-DADB0799F6F9}" type="presParOf" srcId="{5C95339E-7199-41C8-BA77-B15A55F33C33}" destId="{B79E8E0B-F93D-41DC-BAB0-3F2CF8AAA926}" srcOrd="0" destOrd="0" presId="urn:microsoft.com/office/officeart/2016/7/layout/RepeatingBendingProcessNew"/>
    <dgm:cxn modelId="{3E5FE73D-E598-4944-BA85-97CD41C36C64}" type="presParOf" srcId="{4176D03C-7654-40CC-9E8A-1C7D5263255B}" destId="{22DB72C1-B714-41D0-B397-5F7238953479}" srcOrd="10" destOrd="0" presId="urn:microsoft.com/office/officeart/2016/7/layout/RepeatingBendingProcessNew"/>
    <dgm:cxn modelId="{2F927717-A141-4D62-AFCD-101E77657034}" type="presParOf" srcId="{4176D03C-7654-40CC-9E8A-1C7D5263255B}" destId="{8770F701-457E-432F-9FBF-1161705A61AC}" srcOrd="11" destOrd="0" presId="urn:microsoft.com/office/officeart/2016/7/layout/RepeatingBendingProcessNew"/>
    <dgm:cxn modelId="{ABFA73C8-6AE3-4987-97EB-C93F65D41732}" type="presParOf" srcId="{8770F701-457E-432F-9FBF-1161705A61AC}" destId="{B8A9053B-4DCC-4D41-BE07-FDCD6FAE09C7}" srcOrd="0" destOrd="0" presId="urn:microsoft.com/office/officeart/2016/7/layout/RepeatingBendingProcessNew"/>
    <dgm:cxn modelId="{59E0FF48-0F96-4878-88EC-8691C0F3627D}" type="presParOf" srcId="{4176D03C-7654-40CC-9E8A-1C7D5263255B}" destId="{84A1F2AE-F9A9-4D03-B8B0-6581ED21AF06}" srcOrd="12" destOrd="0" presId="urn:microsoft.com/office/officeart/2016/7/layout/RepeatingBendingProcessNew"/>
    <dgm:cxn modelId="{DE6EA5DE-0E48-45C9-B692-7521C2CA7E10}" type="presParOf" srcId="{4176D03C-7654-40CC-9E8A-1C7D5263255B}" destId="{76D7D3B9-652F-4F54-B561-BD2C84992551}" srcOrd="13" destOrd="0" presId="urn:microsoft.com/office/officeart/2016/7/layout/RepeatingBendingProcessNew"/>
    <dgm:cxn modelId="{5E17A69F-2D87-4E6E-AD79-6490A055AF7F}" type="presParOf" srcId="{76D7D3B9-652F-4F54-B561-BD2C84992551}" destId="{1A255B15-AF76-4B8B-97D2-19C0244FE7A6}" srcOrd="0" destOrd="0" presId="urn:microsoft.com/office/officeart/2016/7/layout/RepeatingBendingProcessNew"/>
    <dgm:cxn modelId="{38EC8F49-42ED-4A92-BB2E-7EB71E547D23}" type="presParOf" srcId="{4176D03C-7654-40CC-9E8A-1C7D5263255B}" destId="{26020E37-0AA2-4DE3-979E-57E60CDB9477}" srcOrd="14" destOrd="0" presId="urn:microsoft.com/office/officeart/2016/7/layout/RepeatingBendingProcessNew"/>
    <dgm:cxn modelId="{0EE8E458-6762-408A-B5F7-11D2453B3891}" type="presParOf" srcId="{4176D03C-7654-40CC-9E8A-1C7D5263255B}" destId="{4E540FAD-4B59-4E71-A678-00B0729E7134}" srcOrd="15" destOrd="0" presId="urn:microsoft.com/office/officeart/2016/7/layout/RepeatingBendingProcessNew"/>
    <dgm:cxn modelId="{515DAB8C-3A12-4D4D-A0DF-D278F5E0A5AC}" type="presParOf" srcId="{4E540FAD-4B59-4E71-A678-00B0729E7134}" destId="{5C6119C3-89ED-4A19-BD22-26792CF96C1F}" srcOrd="0" destOrd="0" presId="urn:microsoft.com/office/officeart/2016/7/layout/RepeatingBendingProcessNew"/>
    <dgm:cxn modelId="{E7D5981D-170D-4B52-9404-578A876C0C0D}" type="presParOf" srcId="{4176D03C-7654-40CC-9E8A-1C7D5263255B}" destId="{1A99FC83-C760-4F02-AFED-0522F6567DA2}" srcOrd="16" destOrd="0" presId="urn:microsoft.com/office/officeart/2016/7/layout/RepeatingBendingProcessNew"/>
    <dgm:cxn modelId="{47957331-CD12-48F0-AD50-F606E347E4C1}" type="presParOf" srcId="{4176D03C-7654-40CC-9E8A-1C7D5263255B}" destId="{41823631-E707-4DDB-B3B5-F01C479229E9}" srcOrd="17" destOrd="0" presId="urn:microsoft.com/office/officeart/2016/7/layout/RepeatingBendingProcessNew"/>
    <dgm:cxn modelId="{AA437C93-F0CC-42A4-A725-3DBF6C9F35C6}" type="presParOf" srcId="{41823631-E707-4DDB-B3B5-F01C479229E9}" destId="{2D5CA293-BDCC-41AD-AED3-CEAB46AB22CB}" srcOrd="0" destOrd="0" presId="urn:microsoft.com/office/officeart/2016/7/layout/RepeatingBendingProcessNew"/>
    <dgm:cxn modelId="{2A0FC494-FB56-4B5F-B96A-F7EBAEE633A4}" type="presParOf" srcId="{4176D03C-7654-40CC-9E8A-1C7D5263255B}" destId="{75A8E106-89B9-4C2A-B6F6-27F3A3A30B00}" srcOrd="18" destOrd="0" presId="urn:microsoft.com/office/officeart/2016/7/layout/RepeatingBendingProcessNew"/>
    <dgm:cxn modelId="{1889F288-C0C2-43B3-B6E4-EFE026DFC5FE}" type="presParOf" srcId="{4176D03C-7654-40CC-9E8A-1C7D5263255B}" destId="{904B250C-E46C-4D7A-ACE0-FBBA9713EBCF}" srcOrd="19" destOrd="0" presId="urn:microsoft.com/office/officeart/2016/7/layout/RepeatingBendingProcessNew"/>
    <dgm:cxn modelId="{938E9716-6FDD-4BE5-A4AA-4A908BBF1898}" type="presParOf" srcId="{904B250C-E46C-4D7A-ACE0-FBBA9713EBCF}" destId="{B7DDEAB6-FE0D-4DAA-8424-A951E1488AC2}" srcOrd="0" destOrd="0" presId="urn:microsoft.com/office/officeart/2016/7/layout/RepeatingBendingProcessNew"/>
    <dgm:cxn modelId="{517B89BE-7A20-44B0-8AEA-D5977DD39A52}" type="presParOf" srcId="{4176D03C-7654-40CC-9E8A-1C7D5263255B}" destId="{89CDB686-D6B3-4689-9276-3B588128D066}"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C8684-3DAE-4390-945D-E7F16AC45E5A}">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C460C-B15A-43AC-8E75-5961F3B5017A}">
      <dsp:nvSpPr>
        <dsp:cNvPr id="0" name=""/>
        <dsp:cNvSpPr/>
      </dsp:nvSpPr>
      <dsp:spPr>
        <a:xfrm>
          <a:off x="219348" y="166556"/>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1DF2AC-DF77-462D-ADCB-3ABA94EDC44E}">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Bowlby emphasises that </a:t>
          </a:r>
          <a:r>
            <a:rPr lang="en-GB" sz="1900" b="1" kern="1200"/>
            <a:t>early relationships form the foundation</a:t>
          </a:r>
          <a:r>
            <a:rPr lang="en-GB" sz="1900" kern="1200"/>
            <a:t> for emotional, social, and cognitive development (Bowlby, 1969).</a:t>
          </a:r>
          <a:endParaRPr lang="en-US" sz="1900" kern="1200"/>
        </a:p>
      </dsp:txBody>
      <dsp:txXfrm>
        <a:off x="837512" y="3404"/>
        <a:ext cx="9678087" cy="725119"/>
      </dsp:txXfrm>
    </dsp:sp>
    <dsp:sp modelId="{85CB41CD-B1CC-4C2C-B863-2524265E3E85}">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828B8A-6961-48B5-8E2C-62922958D69D}">
      <dsp:nvSpPr>
        <dsp:cNvPr id="0" name=""/>
        <dsp:cNvSpPr/>
      </dsp:nvSpPr>
      <dsp:spPr>
        <a:xfrm>
          <a:off x="219348" y="1072955"/>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714973-B52F-4368-9E05-65A0C4C0B542}">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The theory explains behaviours such as </a:t>
          </a:r>
          <a:r>
            <a:rPr lang="en-GB" sz="1900" b="1" kern="1200"/>
            <a:t>clinginess, separation anxiety, withdrawal, and difficulty exploring</a:t>
          </a:r>
          <a:r>
            <a:rPr lang="en-GB" sz="1900" kern="1200"/>
            <a:t>, all seen in Isaac.</a:t>
          </a:r>
          <a:endParaRPr lang="en-US" sz="1900" kern="1200"/>
        </a:p>
      </dsp:txBody>
      <dsp:txXfrm>
        <a:off x="837512" y="909803"/>
        <a:ext cx="9678087" cy="725119"/>
      </dsp:txXfrm>
    </dsp:sp>
    <dsp:sp modelId="{E2C9B717-A741-4C73-8687-2416CC4B6FB3}">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EB4BBF-A2E6-43DC-8BD9-A8BEAB004094}">
      <dsp:nvSpPr>
        <dsp:cNvPr id="0" name=""/>
        <dsp:cNvSpPr/>
      </dsp:nvSpPr>
      <dsp:spPr>
        <a:xfrm>
          <a:off x="219348" y="1979354"/>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B7ADBD-71D0-45F9-BC39-EA05AD575228}">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Highlights how </a:t>
          </a:r>
          <a:r>
            <a:rPr lang="en-GB" sz="1900" b="1" kern="1200"/>
            <a:t>maternal mental health</a:t>
          </a:r>
          <a:r>
            <a:rPr lang="en-GB" sz="1900" kern="1200"/>
            <a:t> and </a:t>
          </a:r>
          <a:r>
            <a:rPr lang="en-GB" sz="1900" b="1" kern="1200"/>
            <a:t>caregiving consistency</a:t>
          </a:r>
          <a:r>
            <a:rPr lang="en-GB" sz="1900" kern="1200"/>
            <a:t> influence attachment security (Murray, 2014).</a:t>
          </a:r>
          <a:endParaRPr lang="en-US" sz="1900" kern="1200"/>
        </a:p>
      </dsp:txBody>
      <dsp:txXfrm>
        <a:off x="837512" y="1816202"/>
        <a:ext cx="9678087" cy="725119"/>
      </dsp:txXfrm>
    </dsp:sp>
    <dsp:sp modelId="{34F52226-C5CB-4DE6-A98B-52B402CF3F03}">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6DC24D-C412-4A9E-B92F-7961D20F62E9}">
      <dsp:nvSpPr>
        <dsp:cNvPr id="0" name=""/>
        <dsp:cNvSpPr/>
      </dsp:nvSpPr>
      <dsp:spPr>
        <a:xfrm>
          <a:off x="219348" y="2885753"/>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B01C6B-67F4-4F60-87EF-8CCEB0D6B233}">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Widely used in </a:t>
          </a:r>
          <a:r>
            <a:rPr lang="en-GB" sz="1900" b="1" kern="1200"/>
            <a:t>early years practice</a:t>
          </a:r>
          <a:r>
            <a:rPr lang="en-GB" sz="1900" kern="1200"/>
            <a:t>, Early Help assessments, and multi‑agency planning.</a:t>
          </a:r>
          <a:endParaRPr lang="en-US" sz="1900" kern="1200"/>
        </a:p>
      </dsp:txBody>
      <dsp:txXfrm>
        <a:off x="837512" y="2722601"/>
        <a:ext cx="9678087" cy="725119"/>
      </dsp:txXfrm>
    </dsp:sp>
    <dsp:sp modelId="{3CF6C771-7941-461B-9A7F-0B3D5EC177DD}">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5545B-4C97-459E-B823-320C973C48AD}">
      <dsp:nvSpPr>
        <dsp:cNvPr id="0" name=""/>
        <dsp:cNvSpPr/>
      </dsp:nvSpPr>
      <dsp:spPr>
        <a:xfrm>
          <a:off x="219348" y="3792152"/>
          <a:ext cx="398815" cy="3988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2B969D-B430-418D-872E-2068AB79BD72}">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Provides a clear framework for understanding how disrupted care and emotional stress shape development.</a:t>
          </a:r>
          <a:endParaRPr lang="en-US" sz="1900" kern="1200"/>
        </a:p>
      </dsp:txBody>
      <dsp:txXfrm>
        <a:off x="837512" y="3629000"/>
        <a:ext cx="9678087" cy="725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57CB6-8E43-4C89-8205-77EED9CE79DF}">
      <dsp:nvSpPr>
        <dsp:cNvPr id="0" name=""/>
        <dsp:cNvSpPr/>
      </dsp:nvSpPr>
      <dsp:spPr>
        <a:xfrm>
          <a:off x="1283" y="558279"/>
          <a:ext cx="1617389" cy="970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Attachment:</a:t>
          </a:r>
          <a:endParaRPr lang="en-US" sz="900" kern="1200"/>
        </a:p>
      </dsp:txBody>
      <dsp:txXfrm>
        <a:off x="1283" y="558279"/>
        <a:ext cx="1617389" cy="970433"/>
      </dsp:txXfrm>
    </dsp:sp>
    <dsp:sp modelId="{8D009A4E-0CC0-4876-8AD7-A895A4B7BED3}">
      <dsp:nvSpPr>
        <dsp:cNvPr id="0" name=""/>
        <dsp:cNvSpPr/>
      </dsp:nvSpPr>
      <dsp:spPr>
        <a:xfrm>
          <a:off x="1780412" y="558279"/>
          <a:ext cx="1617389" cy="970433"/>
        </a:xfrm>
        <a:prstGeom prst="rect">
          <a:avLst/>
        </a:prstGeom>
        <a:gradFill rotWithShape="0">
          <a:gsLst>
            <a:gs pos="0">
              <a:schemeClr val="accent2">
                <a:hueOff val="379036"/>
                <a:satOff val="-1088"/>
                <a:lumOff val="-1742"/>
                <a:alphaOff val="0"/>
                <a:satMod val="103000"/>
                <a:lumMod val="102000"/>
                <a:tint val="94000"/>
              </a:schemeClr>
            </a:gs>
            <a:gs pos="50000">
              <a:schemeClr val="accent2">
                <a:hueOff val="379036"/>
                <a:satOff val="-1088"/>
                <a:lumOff val="-1742"/>
                <a:alphaOff val="0"/>
                <a:satMod val="110000"/>
                <a:lumMod val="100000"/>
                <a:shade val="100000"/>
              </a:schemeClr>
            </a:gs>
            <a:gs pos="100000">
              <a:schemeClr val="accent2">
                <a:hueOff val="379036"/>
                <a:satOff val="-1088"/>
                <a:lumOff val="-174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An innate emotional bond that ensures safety and survival (McLeod, 2023).</a:t>
          </a:r>
          <a:endParaRPr lang="en-US" sz="900" kern="1200"/>
        </a:p>
      </dsp:txBody>
      <dsp:txXfrm>
        <a:off x="1780412" y="558279"/>
        <a:ext cx="1617389" cy="970433"/>
      </dsp:txXfrm>
    </dsp:sp>
    <dsp:sp modelId="{0C0182EE-69C4-4E10-BAB6-EC89CE25DB8B}">
      <dsp:nvSpPr>
        <dsp:cNvPr id="0" name=""/>
        <dsp:cNvSpPr/>
      </dsp:nvSpPr>
      <dsp:spPr>
        <a:xfrm>
          <a:off x="3559540" y="558279"/>
          <a:ext cx="1617389" cy="970433"/>
        </a:xfrm>
        <a:prstGeom prst="rect">
          <a:avLst/>
        </a:prstGeom>
        <a:gradFill rotWithShape="0">
          <a:gsLst>
            <a:gs pos="0">
              <a:schemeClr val="accent2">
                <a:hueOff val="758072"/>
                <a:satOff val="-2176"/>
                <a:lumOff val="-3483"/>
                <a:alphaOff val="0"/>
                <a:satMod val="103000"/>
                <a:lumMod val="102000"/>
                <a:tint val="94000"/>
              </a:schemeClr>
            </a:gs>
            <a:gs pos="50000">
              <a:schemeClr val="accent2">
                <a:hueOff val="758072"/>
                <a:satOff val="-2176"/>
                <a:lumOff val="-3483"/>
                <a:alphaOff val="0"/>
                <a:satMod val="110000"/>
                <a:lumMod val="100000"/>
                <a:shade val="100000"/>
              </a:schemeClr>
            </a:gs>
            <a:gs pos="100000">
              <a:schemeClr val="accent2">
                <a:hueOff val="758072"/>
                <a:satOff val="-2176"/>
                <a:lumOff val="-34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Children seek proximity to caregivers for comfort and protection.</a:t>
          </a:r>
          <a:endParaRPr lang="en-US" sz="900" kern="1200"/>
        </a:p>
      </dsp:txBody>
      <dsp:txXfrm>
        <a:off x="3559540" y="558279"/>
        <a:ext cx="1617389" cy="970433"/>
      </dsp:txXfrm>
    </dsp:sp>
    <dsp:sp modelId="{85780712-9709-42DF-9C71-DB3E380D5C42}">
      <dsp:nvSpPr>
        <dsp:cNvPr id="0" name=""/>
        <dsp:cNvSpPr/>
      </dsp:nvSpPr>
      <dsp:spPr>
        <a:xfrm>
          <a:off x="5338669" y="558279"/>
          <a:ext cx="1617389" cy="970433"/>
        </a:xfrm>
        <a:prstGeom prst="rect">
          <a:avLst/>
        </a:prstGeom>
        <a:gradFill rotWithShape="0">
          <a:gsLst>
            <a:gs pos="0">
              <a:schemeClr val="accent2">
                <a:hueOff val="1137108"/>
                <a:satOff val="-3263"/>
                <a:lumOff val="-5225"/>
                <a:alphaOff val="0"/>
                <a:satMod val="103000"/>
                <a:lumMod val="102000"/>
                <a:tint val="94000"/>
              </a:schemeClr>
            </a:gs>
            <a:gs pos="50000">
              <a:schemeClr val="accent2">
                <a:hueOff val="1137108"/>
                <a:satOff val="-3263"/>
                <a:lumOff val="-5225"/>
                <a:alphaOff val="0"/>
                <a:satMod val="110000"/>
                <a:lumMod val="100000"/>
                <a:shade val="100000"/>
              </a:schemeClr>
            </a:gs>
            <a:gs pos="100000">
              <a:schemeClr val="accent2">
                <a:hueOff val="1137108"/>
                <a:satOff val="-3263"/>
                <a:lumOff val="-522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Secure Base:</a:t>
          </a:r>
          <a:endParaRPr lang="en-US" sz="900" kern="1200"/>
        </a:p>
      </dsp:txBody>
      <dsp:txXfrm>
        <a:off x="5338669" y="558279"/>
        <a:ext cx="1617389" cy="970433"/>
      </dsp:txXfrm>
    </dsp:sp>
    <dsp:sp modelId="{D6FEA1C0-D775-4E14-8265-B048E2C757BE}">
      <dsp:nvSpPr>
        <dsp:cNvPr id="0" name=""/>
        <dsp:cNvSpPr/>
      </dsp:nvSpPr>
      <dsp:spPr>
        <a:xfrm>
          <a:off x="7117798" y="558279"/>
          <a:ext cx="1617389" cy="970433"/>
        </a:xfrm>
        <a:prstGeom prst="rect">
          <a:avLst/>
        </a:prstGeom>
        <a:gradFill rotWithShape="0">
          <a:gsLst>
            <a:gs pos="0">
              <a:schemeClr val="accent2">
                <a:hueOff val="1516144"/>
                <a:satOff val="-4351"/>
                <a:lumOff val="-6967"/>
                <a:alphaOff val="0"/>
                <a:satMod val="103000"/>
                <a:lumMod val="102000"/>
                <a:tint val="94000"/>
              </a:schemeClr>
            </a:gs>
            <a:gs pos="50000">
              <a:schemeClr val="accent2">
                <a:hueOff val="1516144"/>
                <a:satOff val="-4351"/>
                <a:lumOff val="-6967"/>
                <a:alphaOff val="0"/>
                <a:satMod val="110000"/>
                <a:lumMod val="100000"/>
                <a:shade val="100000"/>
              </a:schemeClr>
            </a:gs>
            <a:gs pos="100000">
              <a:schemeClr val="accent2">
                <a:hueOff val="1516144"/>
                <a:satOff val="-4351"/>
                <a:lumOff val="-696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 responsive caregiver allows the child to explore confidently, returning for reassurance (Bowlby, 1969).</a:t>
          </a:r>
          <a:endParaRPr lang="en-US" sz="900" kern="1200"/>
        </a:p>
      </dsp:txBody>
      <dsp:txXfrm>
        <a:off x="7117798" y="558279"/>
        <a:ext cx="1617389" cy="970433"/>
      </dsp:txXfrm>
    </dsp:sp>
    <dsp:sp modelId="{8A72A8DE-B3AA-47BD-A8C8-8DCC393F0B86}">
      <dsp:nvSpPr>
        <dsp:cNvPr id="0" name=""/>
        <dsp:cNvSpPr/>
      </dsp:nvSpPr>
      <dsp:spPr>
        <a:xfrm>
          <a:off x="8896926" y="558279"/>
          <a:ext cx="1617389" cy="970433"/>
        </a:xfrm>
        <a:prstGeom prst="rect">
          <a:avLst/>
        </a:prstGeom>
        <a:gradFill rotWithShape="0">
          <a:gsLst>
            <a:gs pos="0">
              <a:schemeClr val="accent2">
                <a:hueOff val="1895181"/>
                <a:satOff val="-5439"/>
                <a:lumOff val="-8709"/>
                <a:alphaOff val="0"/>
                <a:satMod val="103000"/>
                <a:lumMod val="102000"/>
                <a:tint val="94000"/>
              </a:schemeClr>
            </a:gs>
            <a:gs pos="50000">
              <a:schemeClr val="accent2">
                <a:hueOff val="1895181"/>
                <a:satOff val="-5439"/>
                <a:lumOff val="-8709"/>
                <a:alphaOff val="0"/>
                <a:satMod val="110000"/>
                <a:lumMod val="100000"/>
                <a:shade val="100000"/>
              </a:schemeClr>
            </a:gs>
            <a:gs pos="100000">
              <a:schemeClr val="accent2">
                <a:hueOff val="1895181"/>
                <a:satOff val="-5439"/>
                <a:lumOff val="-87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Internal Working Model:</a:t>
          </a:r>
          <a:endParaRPr lang="en-US" sz="900" kern="1200"/>
        </a:p>
      </dsp:txBody>
      <dsp:txXfrm>
        <a:off x="8896926" y="558279"/>
        <a:ext cx="1617389" cy="970433"/>
      </dsp:txXfrm>
    </dsp:sp>
    <dsp:sp modelId="{B398F8CC-4A5F-4516-B1F1-2FC2BED8F8BC}">
      <dsp:nvSpPr>
        <dsp:cNvPr id="0" name=""/>
        <dsp:cNvSpPr/>
      </dsp:nvSpPr>
      <dsp:spPr>
        <a:xfrm>
          <a:off x="1283" y="1690452"/>
          <a:ext cx="1617389" cy="970433"/>
        </a:xfrm>
        <a:prstGeom prst="rect">
          <a:avLst/>
        </a:prstGeom>
        <a:gradFill rotWithShape="0">
          <a:gsLst>
            <a:gs pos="0">
              <a:schemeClr val="accent2">
                <a:hueOff val="2274217"/>
                <a:satOff val="-6527"/>
                <a:lumOff val="-10450"/>
                <a:alphaOff val="0"/>
                <a:satMod val="103000"/>
                <a:lumMod val="102000"/>
                <a:tint val="94000"/>
              </a:schemeClr>
            </a:gs>
            <a:gs pos="50000">
              <a:schemeClr val="accent2">
                <a:hueOff val="2274217"/>
                <a:satOff val="-6527"/>
                <a:lumOff val="-10450"/>
                <a:alphaOff val="0"/>
                <a:satMod val="110000"/>
                <a:lumMod val="100000"/>
                <a:shade val="100000"/>
              </a:schemeClr>
            </a:gs>
            <a:gs pos="100000">
              <a:schemeClr val="accent2">
                <a:hueOff val="2274217"/>
                <a:satOff val="-6527"/>
                <a:lumOff val="-1045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Children develop mental representations of themselves (“am I worthy?”), others (“are people reliable?”), and relationships (McLeod, 2023).</a:t>
          </a:r>
          <a:endParaRPr lang="en-US" sz="900" kern="1200"/>
        </a:p>
      </dsp:txBody>
      <dsp:txXfrm>
        <a:off x="1283" y="1690452"/>
        <a:ext cx="1617389" cy="970433"/>
      </dsp:txXfrm>
    </dsp:sp>
    <dsp:sp modelId="{26ABA7B4-1EBD-4640-B1BA-FC45834966F9}">
      <dsp:nvSpPr>
        <dsp:cNvPr id="0" name=""/>
        <dsp:cNvSpPr/>
      </dsp:nvSpPr>
      <dsp:spPr>
        <a:xfrm>
          <a:off x="1780412" y="1690452"/>
          <a:ext cx="1617389" cy="970433"/>
        </a:xfrm>
        <a:prstGeom prst="rect">
          <a:avLst/>
        </a:prstGeom>
        <a:gradFill rotWithShape="0">
          <a:gsLst>
            <a:gs pos="0">
              <a:schemeClr val="accent2">
                <a:hueOff val="2653253"/>
                <a:satOff val="-7615"/>
                <a:lumOff val="-12192"/>
                <a:alphaOff val="0"/>
                <a:satMod val="103000"/>
                <a:lumMod val="102000"/>
                <a:tint val="94000"/>
              </a:schemeClr>
            </a:gs>
            <a:gs pos="50000">
              <a:schemeClr val="accent2">
                <a:hueOff val="2653253"/>
                <a:satOff val="-7615"/>
                <a:lumOff val="-12192"/>
                <a:alphaOff val="0"/>
                <a:satMod val="110000"/>
                <a:lumMod val="100000"/>
                <a:shade val="100000"/>
              </a:schemeClr>
            </a:gs>
            <a:gs pos="100000">
              <a:schemeClr val="accent2">
                <a:hueOff val="2653253"/>
                <a:satOff val="-7615"/>
                <a:lumOff val="-121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These models guide future emotional and social behaviour.</a:t>
          </a:r>
          <a:endParaRPr lang="en-US" sz="900" kern="1200"/>
        </a:p>
      </dsp:txBody>
      <dsp:txXfrm>
        <a:off x="1780412" y="1690452"/>
        <a:ext cx="1617389" cy="970433"/>
      </dsp:txXfrm>
    </dsp:sp>
    <dsp:sp modelId="{32C4DAC9-368B-48E0-A02F-BB63D5AB5F41}">
      <dsp:nvSpPr>
        <dsp:cNvPr id="0" name=""/>
        <dsp:cNvSpPr/>
      </dsp:nvSpPr>
      <dsp:spPr>
        <a:xfrm>
          <a:off x="3559540" y="1690452"/>
          <a:ext cx="1617389" cy="970433"/>
        </a:xfrm>
        <a:prstGeom prst="rect">
          <a:avLst/>
        </a:prstGeom>
        <a:gradFill rotWithShape="0">
          <a:gsLst>
            <a:gs pos="0">
              <a:schemeClr val="accent2">
                <a:hueOff val="3032289"/>
                <a:satOff val="-8703"/>
                <a:lumOff val="-13934"/>
                <a:alphaOff val="0"/>
                <a:satMod val="103000"/>
                <a:lumMod val="102000"/>
                <a:tint val="94000"/>
              </a:schemeClr>
            </a:gs>
            <a:gs pos="50000">
              <a:schemeClr val="accent2">
                <a:hueOff val="3032289"/>
                <a:satOff val="-8703"/>
                <a:lumOff val="-13934"/>
                <a:alphaOff val="0"/>
                <a:satMod val="110000"/>
                <a:lumMod val="100000"/>
                <a:shade val="100000"/>
              </a:schemeClr>
            </a:gs>
            <a:gs pos="100000">
              <a:schemeClr val="accent2">
                <a:hueOff val="3032289"/>
                <a:satOff val="-8703"/>
                <a:lumOff val="-1393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Critical Period:</a:t>
          </a:r>
          <a:endParaRPr lang="en-US" sz="900" kern="1200"/>
        </a:p>
      </dsp:txBody>
      <dsp:txXfrm>
        <a:off x="3559540" y="1690452"/>
        <a:ext cx="1617389" cy="970433"/>
      </dsp:txXfrm>
    </dsp:sp>
    <dsp:sp modelId="{05337938-A2A5-4394-AEF2-C10BCCE073FC}">
      <dsp:nvSpPr>
        <dsp:cNvPr id="0" name=""/>
        <dsp:cNvSpPr/>
      </dsp:nvSpPr>
      <dsp:spPr>
        <a:xfrm>
          <a:off x="5338669" y="1690452"/>
          <a:ext cx="1617389" cy="970433"/>
        </a:xfrm>
        <a:prstGeom prst="rect">
          <a:avLst/>
        </a:prstGeom>
        <a:gradFill rotWithShape="0">
          <a:gsLst>
            <a:gs pos="0">
              <a:schemeClr val="accent2">
                <a:hueOff val="3411325"/>
                <a:satOff val="-9790"/>
                <a:lumOff val="-15675"/>
                <a:alphaOff val="0"/>
                <a:satMod val="103000"/>
                <a:lumMod val="102000"/>
                <a:tint val="94000"/>
              </a:schemeClr>
            </a:gs>
            <a:gs pos="50000">
              <a:schemeClr val="accent2">
                <a:hueOff val="3411325"/>
                <a:satOff val="-9790"/>
                <a:lumOff val="-15675"/>
                <a:alphaOff val="0"/>
                <a:satMod val="110000"/>
                <a:lumMod val="100000"/>
                <a:shade val="100000"/>
              </a:schemeClr>
            </a:gs>
            <a:gs pos="100000">
              <a:schemeClr val="accent2">
                <a:hueOff val="3411325"/>
                <a:satOff val="-9790"/>
                <a:lumOff val="-1567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Bowlby proposed that attachment forms most strongly in the first </a:t>
          </a:r>
          <a:r>
            <a:rPr lang="en-GB" sz="900" b="1" kern="1200"/>
            <a:t>2–3 years</a:t>
          </a:r>
          <a:r>
            <a:rPr lang="en-GB" sz="900" kern="1200"/>
            <a:t>, shaping long‑term development (Bowlby, 1969).</a:t>
          </a:r>
          <a:endParaRPr lang="en-US" sz="900" kern="1200"/>
        </a:p>
      </dsp:txBody>
      <dsp:txXfrm>
        <a:off x="5338669" y="1690452"/>
        <a:ext cx="1617389" cy="970433"/>
      </dsp:txXfrm>
    </dsp:sp>
    <dsp:sp modelId="{068ECC32-9914-4E21-8711-241B885229FD}">
      <dsp:nvSpPr>
        <dsp:cNvPr id="0" name=""/>
        <dsp:cNvSpPr/>
      </dsp:nvSpPr>
      <dsp:spPr>
        <a:xfrm>
          <a:off x="7117798" y="1690452"/>
          <a:ext cx="1617389" cy="970433"/>
        </a:xfrm>
        <a:prstGeom prst="rect">
          <a:avLst/>
        </a:prstGeom>
        <a:gradFill rotWithShape="0">
          <a:gsLst>
            <a:gs pos="0">
              <a:schemeClr val="accent2">
                <a:hueOff val="3790361"/>
                <a:satOff val="-10878"/>
                <a:lumOff val="-17417"/>
                <a:alphaOff val="0"/>
                <a:satMod val="103000"/>
                <a:lumMod val="102000"/>
                <a:tint val="94000"/>
              </a:schemeClr>
            </a:gs>
            <a:gs pos="50000">
              <a:schemeClr val="accent2">
                <a:hueOff val="3790361"/>
                <a:satOff val="-10878"/>
                <a:lumOff val="-17417"/>
                <a:alphaOff val="0"/>
                <a:satMod val="110000"/>
                <a:lumMod val="100000"/>
                <a:shade val="100000"/>
              </a:schemeClr>
            </a:gs>
            <a:gs pos="100000">
              <a:schemeClr val="accent2">
                <a:hueOff val="3790361"/>
                <a:satOff val="-10878"/>
                <a:lumOff val="-1741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Maternal Sensitivity:</a:t>
          </a:r>
          <a:endParaRPr lang="en-US" sz="900" kern="1200"/>
        </a:p>
      </dsp:txBody>
      <dsp:txXfrm>
        <a:off x="7117798" y="1690452"/>
        <a:ext cx="1617389" cy="970433"/>
      </dsp:txXfrm>
    </dsp:sp>
    <dsp:sp modelId="{74893712-A24F-4C82-9081-61692D452CC2}">
      <dsp:nvSpPr>
        <dsp:cNvPr id="0" name=""/>
        <dsp:cNvSpPr/>
      </dsp:nvSpPr>
      <dsp:spPr>
        <a:xfrm>
          <a:off x="8896926" y="1690452"/>
          <a:ext cx="1617389" cy="970433"/>
        </a:xfrm>
        <a:prstGeom prst="rect">
          <a:avLst/>
        </a:prstGeom>
        <a:gradFill rotWithShape="0">
          <a:gsLst>
            <a:gs pos="0">
              <a:schemeClr val="accent2">
                <a:hueOff val="4169397"/>
                <a:satOff val="-11966"/>
                <a:lumOff val="-19159"/>
                <a:alphaOff val="0"/>
                <a:satMod val="103000"/>
                <a:lumMod val="102000"/>
                <a:tint val="94000"/>
              </a:schemeClr>
            </a:gs>
            <a:gs pos="50000">
              <a:schemeClr val="accent2">
                <a:hueOff val="4169397"/>
                <a:satOff val="-11966"/>
                <a:lumOff val="-19159"/>
                <a:alphaOff val="0"/>
                <a:satMod val="110000"/>
                <a:lumMod val="100000"/>
                <a:shade val="100000"/>
              </a:schemeClr>
            </a:gs>
            <a:gs pos="100000">
              <a:schemeClr val="accent2">
                <a:hueOff val="4169397"/>
                <a:satOff val="-11966"/>
                <a:lumOff val="-1915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Consistent, attuned caregiving leads to secure attachment; inconsistent or emotionally unavailable caregiving increases insecurity (Ackerman, 2023).</a:t>
          </a:r>
          <a:endParaRPr lang="en-US" sz="900" kern="1200"/>
        </a:p>
      </dsp:txBody>
      <dsp:txXfrm>
        <a:off x="8896926" y="1690452"/>
        <a:ext cx="1617389" cy="970433"/>
      </dsp:txXfrm>
    </dsp:sp>
    <dsp:sp modelId="{7577FF45-42A0-466F-82DF-3035BBF9D3CA}">
      <dsp:nvSpPr>
        <dsp:cNvPr id="0" name=""/>
        <dsp:cNvSpPr/>
      </dsp:nvSpPr>
      <dsp:spPr>
        <a:xfrm>
          <a:off x="1283" y="2822624"/>
          <a:ext cx="1617389" cy="970433"/>
        </a:xfrm>
        <a:prstGeom prst="rect">
          <a:avLst/>
        </a:prstGeom>
        <a:gradFill rotWithShape="0">
          <a:gsLst>
            <a:gs pos="0">
              <a:schemeClr val="accent2">
                <a:hueOff val="4548433"/>
                <a:satOff val="-13054"/>
                <a:lumOff val="-20900"/>
                <a:alphaOff val="0"/>
                <a:satMod val="103000"/>
                <a:lumMod val="102000"/>
                <a:tint val="94000"/>
              </a:schemeClr>
            </a:gs>
            <a:gs pos="50000">
              <a:schemeClr val="accent2">
                <a:hueOff val="4548433"/>
                <a:satOff val="-13054"/>
                <a:lumOff val="-20900"/>
                <a:alphaOff val="0"/>
                <a:satMod val="110000"/>
                <a:lumMod val="100000"/>
                <a:shade val="100000"/>
              </a:schemeClr>
            </a:gs>
            <a:gs pos="100000">
              <a:schemeClr val="accent2">
                <a:hueOff val="4548433"/>
                <a:satOff val="-13054"/>
                <a:lumOff val="-2090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Attachment Styles (Ackerman, 2023):</a:t>
          </a:r>
          <a:endParaRPr lang="en-US" sz="900" kern="1200"/>
        </a:p>
      </dsp:txBody>
      <dsp:txXfrm>
        <a:off x="1283" y="2822624"/>
        <a:ext cx="1617389" cy="970433"/>
      </dsp:txXfrm>
    </dsp:sp>
    <dsp:sp modelId="{086A5FD5-D44F-45AC-BBB8-C28ED09F9951}">
      <dsp:nvSpPr>
        <dsp:cNvPr id="0" name=""/>
        <dsp:cNvSpPr/>
      </dsp:nvSpPr>
      <dsp:spPr>
        <a:xfrm>
          <a:off x="1780412" y="2822624"/>
          <a:ext cx="1617389" cy="970433"/>
        </a:xfrm>
        <a:prstGeom prst="rect">
          <a:avLst/>
        </a:prstGeom>
        <a:gradFill rotWithShape="0">
          <a:gsLst>
            <a:gs pos="0">
              <a:schemeClr val="accent2">
                <a:hueOff val="4927469"/>
                <a:satOff val="-14142"/>
                <a:lumOff val="-22642"/>
                <a:alphaOff val="0"/>
                <a:satMod val="103000"/>
                <a:lumMod val="102000"/>
                <a:tint val="94000"/>
              </a:schemeClr>
            </a:gs>
            <a:gs pos="50000">
              <a:schemeClr val="accent2">
                <a:hueOff val="4927469"/>
                <a:satOff val="-14142"/>
                <a:lumOff val="-22642"/>
                <a:alphaOff val="0"/>
                <a:satMod val="110000"/>
                <a:lumMod val="100000"/>
                <a:shade val="100000"/>
              </a:schemeClr>
            </a:gs>
            <a:gs pos="100000">
              <a:schemeClr val="accent2">
                <a:hueOff val="4927469"/>
                <a:satOff val="-14142"/>
                <a:lumOff val="-2264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Secure</a:t>
          </a:r>
          <a:r>
            <a:rPr lang="en-GB" sz="900" kern="1200"/>
            <a:t> – confident, explores freely</a:t>
          </a:r>
          <a:endParaRPr lang="en-US" sz="900" kern="1200"/>
        </a:p>
      </dsp:txBody>
      <dsp:txXfrm>
        <a:off x="1780412" y="2822624"/>
        <a:ext cx="1617389" cy="970433"/>
      </dsp:txXfrm>
    </dsp:sp>
    <dsp:sp modelId="{08DD7D57-42C6-49D0-962B-1CC84A7ACF41}">
      <dsp:nvSpPr>
        <dsp:cNvPr id="0" name=""/>
        <dsp:cNvSpPr/>
      </dsp:nvSpPr>
      <dsp:spPr>
        <a:xfrm>
          <a:off x="3559540" y="2822624"/>
          <a:ext cx="1617389" cy="970433"/>
        </a:xfrm>
        <a:prstGeom prst="rect">
          <a:avLst/>
        </a:prstGeom>
        <a:gradFill rotWithShape="0">
          <a:gsLst>
            <a:gs pos="0">
              <a:schemeClr val="accent2">
                <a:hueOff val="5306505"/>
                <a:satOff val="-15230"/>
                <a:lumOff val="-24384"/>
                <a:alphaOff val="0"/>
                <a:satMod val="103000"/>
                <a:lumMod val="102000"/>
                <a:tint val="94000"/>
              </a:schemeClr>
            </a:gs>
            <a:gs pos="50000">
              <a:schemeClr val="accent2">
                <a:hueOff val="5306505"/>
                <a:satOff val="-15230"/>
                <a:lumOff val="-24384"/>
                <a:alphaOff val="0"/>
                <a:satMod val="110000"/>
                <a:lumMod val="100000"/>
                <a:shade val="100000"/>
              </a:schemeClr>
            </a:gs>
            <a:gs pos="100000">
              <a:schemeClr val="accent2">
                <a:hueOff val="5306505"/>
                <a:satOff val="-15230"/>
                <a:lumOff val="-243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Insecure‑avoidant</a:t>
          </a:r>
          <a:r>
            <a:rPr lang="en-GB" sz="900" kern="1200"/>
            <a:t> – emotionally distant</a:t>
          </a:r>
          <a:endParaRPr lang="en-US" sz="900" kern="1200"/>
        </a:p>
      </dsp:txBody>
      <dsp:txXfrm>
        <a:off x="3559540" y="2822624"/>
        <a:ext cx="1617389" cy="970433"/>
      </dsp:txXfrm>
    </dsp:sp>
    <dsp:sp modelId="{06F58544-B176-4C99-BB3E-747DA4736352}">
      <dsp:nvSpPr>
        <dsp:cNvPr id="0" name=""/>
        <dsp:cNvSpPr/>
      </dsp:nvSpPr>
      <dsp:spPr>
        <a:xfrm>
          <a:off x="5338669" y="2822624"/>
          <a:ext cx="1617389" cy="970433"/>
        </a:xfrm>
        <a:prstGeom prst="rect">
          <a:avLst/>
        </a:prstGeom>
        <a:gradFill rotWithShape="0">
          <a:gsLst>
            <a:gs pos="0">
              <a:schemeClr val="accent2">
                <a:hueOff val="5685542"/>
                <a:satOff val="-16317"/>
                <a:lumOff val="-26126"/>
                <a:alphaOff val="0"/>
                <a:satMod val="103000"/>
                <a:lumMod val="102000"/>
                <a:tint val="94000"/>
              </a:schemeClr>
            </a:gs>
            <a:gs pos="50000">
              <a:schemeClr val="accent2">
                <a:hueOff val="5685542"/>
                <a:satOff val="-16317"/>
                <a:lumOff val="-26126"/>
                <a:alphaOff val="0"/>
                <a:satMod val="110000"/>
                <a:lumMod val="100000"/>
                <a:shade val="100000"/>
              </a:schemeClr>
            </a:gs>
            <a:gs pos="100000">
              <a:schemeClr val="accent2">
                <a:hueOff val="5685542"/>
                <a:satOff val="-16317"/>
                <a:lumOff val="-261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Insecure‑ambivalent</a:t>
          </a:r>
          <a:r>
            <a:rPr lang="en-GB" sz="900" kern="1200"/>
            <a:t> – clingy, anxious, difficult to soothe</a:t>
          </a:r>
          <a:endParaRPr lang="en-US" sz="900" kern="1200"/>
        </a:p>
      </dsp:txBody>
      <dsp:txXfrm>
        <a:off x="5338669" y="2822624"/>
        <a:ext cx="1617389" cy="970433"/>
      </dsp:txXfrm>
    </dsp:sp>
    <dsp:sp modelId="{D21B3816-47A5-41CB-9FB1-F71D5FB31E3E}">
      <dsp:nvSpPr>
        <dsp:cNvPr id="0" name=""/>
        <dsp:cNvSpPr/>
      </dsp:nvSpPr>
      <dsp:spPr>
        <a:xfrm>
          <a:off x="7117798" y="2822624"/>
          <a:ext cx="1617389" cy="970433"/>
        </a:xfrm>
        <a:prstGeom prst="rect">
          <a:avLst/>
        </a:prstGeom>
        <a:gradFill rotWithShape="0">
          <a:gsLst>
            <a:gs pos="0">
              <a:schemeClr val="accent2">
                <a:hueOff val="6064578"/>
                <a:satOff val="-17405"/>
                <a:lumOff val="-27867"/>
                <a:alphaOff val="0"/>
                <a:satMod val="103000"/>
                <a:lumMod val="102000"/>
                <a:tint val="94000"/>
              </a:schemeClr>
            </a:gs>
            <a:gs pos="50000">
              <a:schemeClr val="accent2">
                <a:hueOff val="6064578"/>
                <a:satOff val="-17405"/>
                <a:lumOff val="-27867"/>
                <a:alphaOff val="0"/>
                <a:satMod val="110000"/>
                <a:lumMod val="100000"/>
                <a:shade val="100000"/>
              </a:schemeClr>
            </a:gs>
            <a:gs pos="100000">
              <a:schemeClr val="accent2">
                <a:hueOff val="6064578"/>
                <a:satOff val="-17405"/>
                <a:lumOff val="-2786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Disorganised</a:t>
          </a:r>
          <a:r>
            <a:rPr lang="en-GB" sz="900" kern="1200"/>
            <a:t> – confused, fearful behaviour</a:t>
          </a:r>
          <a:endParaRPr lang="en-US" sz="900" kern="1200"/>
        </a:p>
      </dsp:txBody>
      <dsp:txXfrm>
        <a:off x="7117798" y="2822624"/>
        <a:ext cx="1617389" cy="970433"/>
      </dsp:txXfrm>
    </dsp:sp>
    <dsp:sp modelId="{133960E8-F426-4D5A-8896-C287130A9B7E}">
      <dsp:nvSpPr>
        <dsp:cNvPr id="0" name=""/>
        <dsp:cNvSpPr/>
      </dsp:nvSpPr>
      <dsp:spPr>
        <a:xfrm>
          <a:off x="8896926" y="2822624"/>
          <a:ext cx="1617389" cy="970433"/>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Isaac’s clinginess and separation distress align with </a:t>
          </a:r>
          <a:r>
            <a:rPr lang="en-GB" sz="900" b="1" kern="1200"/>
            <a:t>insecure‑ambivalent attachment</a:t>
          </a:r>
          <a:r>
            <a:rPr lang="en-GB" sz="900" kern="1200"/>
            <a:t>.</a:t>
          </a:r>
          <a:endParaRPr lang="en-US" sz="900" kern="1200"/>
        </a:p>
      </dsp:txBody>
      <dsp:txXfrm>
        <a:off x="8896926" y="2822624"/>
        <a:ext cx="1617389" cy="970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A8AF71-78D6-4DF8-9BBE-8CE5EF3FD213}">
      <dsp:nvSpPr>
        <dsp:cNvPr id="0" name=""/>
        <dsp:cNvSpPr/>
      </dsp:nvSpPr>
      <dsp:spPr>
        <a:xfrm>
          <a:off x="0" y="2641"/>
          <a:ext cx="558644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EB1F26-C0CB-41C1-BA08-88366E3B189B}">
      <dsp:nvSpPr>
        <dsp:cNvPr id="0" name=""/>
        <dsp:cNvSpPr/>
      </dsp:nvSpPr>
      <dsp:spPr>
        <a:xfrm>
          <a:off x="0" y="2641"/>
          <a:ext cx="5586447" cy="900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Definition:</a:t>
          </a:r>
          <a:endParaRPr lang="en-US" sz="1600" kern="1200"/>
        </a:p>
      </dsp:txBody>
      <dsp:txXfrm>
        <a:off x="0" y="2641"/>
        <a:ext cx="5586447" cy="900743"/>
      </dsp:txXfrm>
    </dsp:sp>
    <dsp:sp modelId="{60D961A3-B0CE-4979-90B5-5EAAFF3288B8}">
      <dsp:nvSpPr>
        <dsp:cNvPr id="0" name=""/>
        <dsp:cNvSpPr/>
      </dsp:nvSpPr>
      <dsp:spPr>
        <a:xfrm>
          <a:off x="0" y="903384"/>
          <a:ext cx="5586447" cy="0"/>
        </a:xfrm>
        <a:prstGeom prst="line">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8B642D-8408-4746-B386-A1F6047E7E67}">
      <dsp:nvSpPr>
        <dsp:cNvPr id="0" name=""/>
        <dsp:cNvSpPr/>
      </dsp:nvSpPr>
      <dsp:spPr>
        <a:xfrm>
          <a:off x="0" y="903384"/>
          <a:ext cx="5586447" cy="900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i="1" kern="1200"/>
            <a:t>Nature refers to the innate, biological, or genetic characteristics that influence a person’s physical, emotional, and behavioural development</a:t>
          </a:r>
          <a:r>
            <a:rPr lang="en-GB" sz="1600" kern="1200"/>
            <a:t> (Oxford English Dictionary, n.d.).</a:t>
          </a:r>
          <a:endParaRPr lang="en-US" sz="1600" kern="1200"/>
        </a:p>
      </dsp:txBody>
      <dsp:txXfrm>
        <a:off x="0" y="903384"/>
        <a:ext cx="5586447" cy="900743"/>
      </dsp:txXfrm>
    </dsp:sp>
    <dsp:sp modelId="{57DDA5D6-2A6C-40CE-AD0C-421FFB9B7C5A}">
      <dsp:nvSpPr>
        <dsp:cNvPr id="0" name=""/>
        <dsp:cNvSpPr/>
      </dsp:nvSpPr>
      <dsp:spPr>
        <a:xfrm>
          <a:off x="0" y="1804128"/>
          <a:ext cx="5586447" cy="0"/>
        </a:xfrm>
        <a:prstGeom prst="lin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C0E3AA-3803-4C3A-B5A5-D496C84BA480}">
      <dsp:nvSpPr>
        <dsp:cNvPr id="0" name=""/>
        <dsp:cNvSpPr/>
      </dsp:nvSpPr>
      <dsp:spPr>
        <a:xfrm>
          <a:off x="0" y="1804128"/>
          <a:ext cx="5586447" cy="900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Application to Isaac:</a:t>
          </a:r>
          <a:endParaRPr lang="en-US" sz="1600" kern="1200"/>
        </a:p>
      </dsp:txBody>
      <dsp:txXfrm>
        <a:off x="0" y="1804128"/>
        <a:ext cx="5586447" cy="900743"/>
      </dsp:txXfrm>
    </dsp:sp>
    <dsp:sp modelId="{E3F579ED-683A-4CFD-9321-701AAF6D08E4}">
      <dsp:nvSpPr>
        <dsp:cNvPr id="0" name=""/>
        <dsp:cNvSpPr/>
      </dsp:nvSpPr>
      <dsp:spPr>
        <a:xfrm>
          <a:off x="0" y="2704871"/>
          <a:ext cx="5586447" cy="0"/>
        </a:xfrm>
        <a:prstGeom prst="line">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18A32-E066-4400-AEEC-47FC35D57FE4}">
      <dsp:nvSpPr>
        <dsp:cNvPr id="0" name=""/>
        <dsp:cNvSpPr/>
      </dsp:nvSpPr>
      <dsp:spPr>
        <a:xfrm>
          <a:off x="0" y="2704871"/>
          <a:ext cx="5586447" cy="900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Isaac may have a naturally </a:t>
          </a:r>
          <a:r>
            <a:rPr lang="en-GB" sz="1600" b="1" kern="1200"/>
            <a:t>sensitive temperament</a:t>
          </a:r>
          <a:r>
            <a:rPr lang="en-GB" sz="1600" kern="1200"/>
            <a:t>, making him more reactive to stress and change.</a:t>
          </a:r>
          <a:endParaRPr lang="en-US" sz="1600" kern="1200"/>
        </a:p>
      </dsp:txBody>
      <dsp:txXfrm>
        <a:off x="0" y="2704871"/>
        <a:ext cx="5586447" cy="900743"/>
      </dsp:txXfrm>
    </dsp:sp>
    <dsp:sp modelId="{5C4D118E-8CAB-4E3C-9692-D5BACBAE275A}">
      <dsp:nvSpPr>
        <dsp:cNvPr id="0" name=""/>
        <dsp:cNvSpPr/>
      </dsp:nvSpPr>
      <dsp:spPr>
        <a:xfrm>
          <a:off x="0" y="3605614"/>
          <a:ext cx="5586447" cy="0"/>
        </a:xfrm>
        <a:prstGeom prst="lin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C8B279-A200-4F8A-8EC8-E6319710AA84}">
      <dsp:nvSpPr>
        <dsp:cNvPr id="0" name=""/>
        <dsp:cNvSpPr/>
      </dsp:nvSpPr>
      <dsp:spPr>
        <a:xfrm>
          <a:off x="0" y="3605614"/>
          <a:ext cx="5586447" cy="900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Early exposure to stress can influence </a:t>
          </a:r>
          <a:r>
            <a:rPr lang="en-GB" sz="1600" b="1" kern="1200"/>
            <a:t>brain development</a:t>
          </a:r>
          <a:r>
            <a:rPr lang="en-GB" sz="1600" kern="1200"/>
            <a:t>, particularly areas linked to emotional regulation (Schore, 2016).</a:t>
          </a:r>
          <a:endParaRPr lang="en-US" sz="1600" kern="1200"/>
        </a:p>
      </dsp:txBody>
      <dsp:txXfrm>
        <a:off x="0" y="3605614"/>
        <a:ext cx="5586447" cy="900743"/>
      </dsp:txXfrm>
    </dsp:sp>
    <dsp:sp modelId="{8C725046-BEAE-45D4-AB2C-7D1A1DC9AFD2}">
      <dsp:nvSpPr>
        <dsp:cNvPr id="0" name=""/>
        <dsp:cNvSpPr/>
      </dsp:nvSpPr>
      <dsp:spPr>
        <a:xfrm>
          <a:off x="0" y="4506358"/>
          <a:ext cx="5586447"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4C9721-7B47-4E10-BF76-32F08BB87793}">
      <dsp:nvSpPr>
        <dsp:cNvPr id="0" name=""/>
        <dsp:cNvSpPr/>
      </dsp:nvSpPr>
      <dsp:spPr>
        <a:xfrm>
          <a:off x="0" y="4506358"/>
          <a:ext cx="5586447" cy="900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His </a:t>
          </a:r>
          <a:r>
            <a:rPr lang="en-GB" sz="1600" b="1" kern="1200"/>
            <a:t>sleep difficulties</a:t>
          </a:r>
          <a:r>
            <a:rPr lang="en-GB" sz="1600" kern="1200"/>
            <a:t> may be connected to biological stress responses, affecting mood and behaviour.</a:t>
          </a:r>
          <a:endParaRPr lang="en-US" sz="1600" kern="1200"/>
        </a:p>
      </dsp:txBody>
      <dsp:txXfrm>
        <a:off x="0" y="4506358"/>
        <a:ext cx="5586447" cy="9007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843F2D-C8E6-4AC1-8289-3C16DEEA75F5}">
      <dsp:nvSpPr>
        <dsp:cNvPr id="0" name=""/>
        <dsp:cNvSpPr/>
      </dsp:nvSpPr>
      <dsp:spPr>
        <a:xfrm>
          <a:off x="582645" y="1178"/>
          <a:ext cx="2174490" cy="13046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Definition:</a:t>
          </a:r>
          <a:endParaRPr lang="en-US" sz="1200" kern="1200"/>
        </a:p>
      </dsp:txBody>
      <dsp:txXfrm>
        <a:off x="582645" y="1178"/>
        <a:ext cx="2174490" cy="1304694"/>
      </dsp:txXfrm>
    </dsp:sp>
    <dsp:sp modelId="{9618F851-9C5C-41F0-A5AA-99A43A30B9F8}">
      <dsp:nvSpPr>
        <dsp:cNvPr id="0" name=""/>
        <dsp:cNvSpPr/>
      </dsp:nvSpPr>
      <dsp:spPr>
        <a:xfrm>
          <a:off x="2974584" y="1178"/>
          <a:ext cx="2174490" cy="130469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i="1" kern="1200"/>
            <a:t>Nurture refers to the environmental conditions, relationships, and experiences that shape a person’s development over time</a:t>
          </a:r>
          <a:r>
            <a:rPr lang="en-GB" sz="1200" kern="1200"/>
            <a:t> (Oxford English Dictionary, n.d.).</a:t>
          </a:r>
          <a:endParaRPr lang="en-US" sz="1200" kern="1200"/>
        </a:p>
      </dsp:txBody>
      <dsp:txXfrm>
        <a:off x="2974584" y="1178"/>
        <a:ext cx="2174490" cy="1304694"/>
      </dsp:txXfrm>
    </dsp:sp>
    <dsp:sp modelId="{4C6C0293-A056-46F0-AF6A-1333486CA6BA}">
      <dsp:nvSpPr>
        <dsp:cNvPr id="0" name=""/>
        <dsp:cNvSpPr/>
      </dsp:nvSpPr>
      <dsp:spPr>
        <a:xfrm>
          <a:off x="5366524" y="1178"/>
          <a:ext cx="2174490" cy="1304694"/>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Application to Isaac:</a:t>
          </a:r>
          <a:endParaRPr lang="en-US" sz="1200" kern="1200"/>
        </a:p>
      </dsp:txBody>
      <dsp:txXfrm>
        <a:off x="5366524" y="1178"/>
        <a:ext cx="2174490" cy="1304694"/>
      </dsp:txXfrm>
    </dsp:sp>
    <dsp:sp modelId="{06C83481-4450-497A-AD52-096E097EF3D3}">
      <dsp:nvSpPr>
        <dsp:cNvPr id="0" name=""/>
        <dsp:cNvSpPr/>
      </dsp:nvSpPr>
      <dsp:spPr>
        <a:xfrm>
          <a:off x="7758464" y="1178"/>
          <a:ext cx="2174490" cy="130469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His mother’s </a:t>
          </a:r>
          <a:r>
            <a:rPr lang="en-GB" sz="1200" b="1" kern="1200"/>
            <a:t>post‑natal depression</a:t>
          </a:r>
          <a:r>
            <a:rPr lang="en-GB" sz="1200" kern="1200"/>
            <a:t> may reduce emotional availability and responsiveness (Murray, 2014).</a:t>
          </a:r>
          <a:endParaRPr lang="en-US" sz="1200" kern="1200"/>
        </a:p>
      </dsp:txBody>
      <dsp:txXfrm>
        <a:off x="7758464" y="1178"/>
        <a:ext cx="2174490" cy="1304694"/>
      </dsp:txXfrm>
    </dsp:sp>
    <dsp:sp modelId="{198A6467-0AC9-4A89-A972-CC4516B2CADD}">
      <dsp:nvSpPr>
        <dsp:cNvPr id="0" name=""/>
        <dsp:cNvSpPr/>
      </dsp:nvSpPr>
      <dsp:spPr>
        <a:xfrm>
          <a:off x="582645" y="1523321"/>
          <a:ext cx="2174490" cy="1304694"/>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Disrupted childcare</a:t>
          </a:r>
          <a:r>
            <a:rPr lang="en-GB" sz="1200" kern="1200"/>
            <a:t> and frequent transitions may have limited opportunities for stable attachment (McLeod, 2023).</a:t>
          </a:r>
          <a:endParaRPr lang="en-US" sz="1200" kern="1200"/>
        </a:p>
      </dsp:txBody>
      <dsp:txXfrm>
        <a:off x="582645" y="1523321"/>
        <a:ext cx="2174490" cy="1304694"/>
      </dsp:txXfrm>
    </dsp:sp>
    <dsp:sp modelId="{F231F1E1-6DB0-43F2-8706-E1DAF41EEF2B}">
      <dsp:nvSpPr>
        <dsp:cNvPr id="0" name=""/>
        <dsp:cNvSpPr/>
      </dsp:nvSpPr>
      <dsp:spPr>
        <a:xfrm>
          <a:off x="2974584" y="1523321"/>
          <a:ext cx="2174490" cy="130469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Limited social interaction</a:t>
          </a:r>
          <a:r>
            <a:rPr lang="en-GB" sz="1200" kern="1200"/>
            <a:t> reduces chances to practise communication and develop confidence (Trevarthen, 2011).</a:t>
          </a:r>
          <a:endParaRPr lang="en-US" sz="1200" kern="1200"/>
        </a:p>
      </dsp:txBody>
      <dsp:txXfrm>
        <a:off x="2974584" y="1523321"/>
        <a:ext cx="2174490" cy="1304694"/>
      </dsp:txXfrm>
    </dsp:sp>
    <dsp:sp modelId="{E4401566-16C5-404E-A3D0-519F1428A949}">
      <dsp:nvSpPr>
        <dsp:cNvPr id="0" name=""/>
        <dsp:cNvSpPr/>
      </dsp:nvSpPr>
      <dsp:spPr>
        <a:xfrm>
          <a:off x="5366524" y="1523321"/>
          <a:ext cx="2174490" cy="130469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recent </a:t>
          </a:r>
          <a:r>
            <a:rPr lang="en-GB" sz="1200" b="1" kern="1200"/>
            <a:t>relocation</a:t>
          </a:r>
          <a:r>
            <a:rPr lang="en-GB" sz="1200" kern="1200"/>
            <a:t> may have increased stress and reduced familiarity, affecting his sense of security.</a:t>
          </a:r>
          <a:endParaRPr lang="en-US" sz="1200" kern="1200"/>
        </a:p>
      </dsp:txBody>
      <dsp:txXfrm>
        <a:off x="5366524" y="1523321"/>
        <a:ext cx="2174490" cy="1304694"/>
      </dsp:txXfrm>
    </dsp:sp>
    <dsp:sp modelId="{1081AA56-A703-4D65-BF2B-1D9A9F5CB8B8}">
      <dsp:nvSpPr>
        <dsp:cNvPr id="0" name=""/>
        <dsp:cNvSpPr/>
      </dsp:nvSpPr>
      <dsp:spPr>
        <a:xfrm>
          <a:off x="7758464" y="1523321"/>
          <a:ext cx="2174490" cy="1304694"/>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Interaction:</a:t>
          </a:r>
          <a:endParaRPr lang="en-US" sz="1200" kern="1200"/>
        </a:p>
      </dsp:txBody>
      <dsp:txXfrm>
        <a:off x="7758464" y="1523321"/>
        <a:ext cx="2174490" cy="1304694"/>
      </dsp:txXfrm>
    </dsp:sp>
    <dsp:sp modelId="{DD612A54-03D4-4EBF-AA92-20934E618334}">
      <dsp:nvSpPr>
        <dsp:cNvPr id="0" name=""/>
        <dsp:cNvSpPr/>
      </dsp:nvSpPr>
      <dsp:spPr>
        <a:xfrm>
          <a:off x="4170554" y="3045465"/>
          <a:ext cx="2174490" cy="130469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Biological sensitivity + environmental instability = heightened emotional vulnerability.</a:t>
          </a:r>
          <a:endParaRPr lang="en-US" sz="1200" kern="1200"/>
        </a:p>
      </dsp:txBody>
      <dsp:txXfrm>
        <a:off x="4170554" y="3045465"/>
        <a:ext cx="2174490" cy="1304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81887-5BF3-4906-8FF2-87B52E4696EC}">
      <dsp:nvSpPr>
        <dsp:cNvPr id="0" name=""/>
        <dsp:cNvSpPr/>
      </dsp:nvSpPr>
      <dsp:spPr>
        <a:xfrm>
          <a:off x="5165" y="419914"/>
          <a:ext cx="1979950" cy="58499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a:t>Attachment‑based approaches:</a:t>
          </a:r>
          <a:endParaRPr lang="en-US" sz="1600" kern="1200"/>
        </a:p>
      </dsp:txBody>
      <dsp:txXfrm>
        <a:off x="5165" y="419914"/>
        <a:ext cx="1979950" cy="584992"/>
      </dsp:txXfrm>
    </dsp:sp>
    <dsp:sp modelId="{0E00B85B-7E29-478B-9C6F-CCE13417212F}">
      <dsp:nvSpPr>
        <dsp:cNvPr id="0" name=""/>
        <dsp:cNvSpPr/>
      </dsp:nvSpPr>
      <dsp:spPr>
        <a:xfrm>
          <a:off x="5165" y="1004906"/>
          <a:ext cx="1979950" cy="342576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Implement a </a:t>
          </a:r>
          <a:r>
            <a:rPr lang="en-GB" sz="1600" b="1" kern="1200"/>
            <a:t>key person system</a:t>
          </a:r>
          <a:r>
            <a:rPr lang="en-GB" sz="1600" kern="1200"/>
            <a:t> to provide consistency and a secure base (Bowlby, 1969).</a:t>
          </a:r>
          <a:endParaRPr lang="en-US" sz="1600" kern="1200"/>
        </a:p>
        <a:p>
          <a:pPr marL="171450" lvl="1" indent="-171450" algn="l" defTabSz="711200">
            <a:lnSpc>
              <a:spcPct val="90000"/>
            </a:lnSpc>
            <a:spcBef>
              <a:spcPct val="0"/>
            </a:spcBef>
            <a:spcAft>
              <a:spcPct val="15000"/>
            </a:spcAft>
            <a:buChar char="•"/>
          </a:pPr>
          <a:r>
            <a:rPr lang="en-GB" sz="1600" kern="1200"/>
            <a:t>Use a </a:t>
          </a:r>
          <a:r>
            <a:rPr lang="en-GB" sz="1600" b="1" kern="1200"/>
            <a:t>gradual separation plan</a:t>
          </a:r>
          <a:r>
            <a:rPr lang="en-GB" sz="1600" kern="1200"/>
            <a:t> to reduce anxiety and build trust.</a:t>
          </a:r>
          <a:endParaRPr lang="en-US" sz="1600" kern="1200"/>
        </a:p>
        <a:p>
          <a:pPr marL="171450" lvl="1" indent="-171450" algn="l" defTabSz="711200">
            <a:lnSpc>
              <a:spcPct val="90000"/>
            </a:lnSpc>
            <a:spcBef>
              <a:spcPct val="0"/>
            </a:spcBef>
            <a:spcAft>
              <a:spcPct val="15000"/>
            </a:spcAft>
            <a:buChar char="•"/>
          </a:pPr>
          <a:r>
            <a:rPr lang="en-GB" sz="1600" kern="1200"/>
            <a:t>Apply </a:t>
          </a:r>
          <a:r>
            <a:rPr lang="en-GB" sz="1600" b="1" kern="1200"/>
            <a:t>emotion coaching</a:t>
          </a:r>
          <a:r>
            <a:rPr lang="en-GB" sz="1600" kern="1200"/>
            <a:t> to help Isaac label and manage feelings.</a:t>
          </a:r>
          <a:endParaRPr lang="en-US" sz="1600" kern="1200"/>
        </a:p>
      </dsp:txBody>
      <dsp:txXfrm>
        <a:off x="5165" y="1004906"/>
        <a:ext cx="1979950" cy="3425760"/>
      </dsp:txXfrm>
    </dsp:sp>
    <dsp:sp modelId="{C60DE7EF-5B1A-498C-B2C6-4E8E1ACF055D}">
      <dsp:nvSpPr>
        <dsp:cNvPr id="0" name=""/>
        <dsp:cNvSpPr/>
      </dsp:nvSpPr>
      <dsp:spPr>
        <a:xfrm>
          <a:off x="2262308" y="419914"/>
          <a:ext cx="1979950" cy="58499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a:t>Play‑based learning:</a:t>
          </a:r>
          <a:endParaRPr lang="en-US" sz="1600" kern="1200"/>
        </a:p>
      </dsp:txBody>
      <dsp:txXfrm>
        <a:off x="2262308" y="419914"/>
        <a:ext cx="1979950" cy="584992"/>
      </dsp:txXfrm>
    </dsp:sp>
    <dsp:sp modelId="{7DBFD224-DD5F-4C29-A33C-26D281432CB4}">
      <dsp:nvSpPr>
        <dsp:cNvPr id="0" name=""/>
        <dsp:cNvSpPr/>
      </dsp:nvSpPr>
      <dsp:spPr>
        <a:xfrm>
          <a:off x="2262308" y="1004906"/>
          <a:ext cx="1979950" cy="3425760"/>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Use </a:t>
          </a:r>
          <a:r>
            <a:rPr lang="en-GB" sz="1600" b="1" kern="1200"/>
            <a:t>small‑group, adult‑supported play</a:t>
          </a:r>
          <a:r>
            <a:rPr lang="en-GB" sz="1600" kern="1200"/>
            <a:t> to build confidence and social skills.</a:t>
          </a:r>
          <a:endParaRPr lang="en-US" sz="1600" kern="1200"/>
        </a:p>
        <a:p>
          <a:pPr marL="171450" lvl="1" indent="-171450" algn="l" defTabSz="711200">
            <a:lnSpc>
              <a:spcPct val="90000"/>
            </a:lnSpc>
            <a:spcBef>
              <a:spcPct val="0"/>
            </a:spcBef>
            <a:spcAft>
              <a:spcPct val="15000"/>
            </a:spcAft>
            <a:buChar char="•"/>
          </a:pPr>
          <a:r>
            <a:rPr lang="en-GB" sz="1600" kern="1200"/>
            <a:t>Encourage </a:t>
          </a:r>
          <a:r>
            <a:rPr lang="en-GB" sz="1600" b="1" kern="1200"/>
            <a:t>child‑led play</a:t>
          </a:r>
          <a:r>
            <a:rPr lang="en-GB" sz="1600" kern="1200"/>
            <a:t> to strengthen autonomy and exploration.</a:t>
          </a:r>
          <a:endParaRPr lang="en-US" sz="1600" kern="1200"/>
        </a:p>
      </dsp:txBody>
      <dsp:txXfrm>
        <a:off x="2262308" y="1004906"/>
        <a:ext cx="1979950" cy="3425760"/>
      </dsp:txXfrm>
    </dsp:sp>
    <dsp:sp modelId="{90C379BD-16F8-4D44-8797-7D7BDA9B9BDE}">
      <dsp:nvSpPr>
        <dsp:cNvPr id="0" name=""/>
        <dsp:cNvSpPr/>
      </dsp:nvSpPr>
      <dsp:spPr>
        <a:xfrm>
          <a:off x="4519452" y="419914"/>
          <a:ext cx="1979950" cy="584992"/>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a:t>Language‑rich environment:</a:t>
          </a:r>
          <a:endParaRPr lang="en-US" sz="1600" kern="1200"/>
        </a:p>
      </dsp:txBody>
      <dsp:txXfrm>
        <a:off x="4519452" y="419914"/>
        <a:ext cx="1979950" cy="584992"/>
      </dsp:txXfrm>
    </dsp:sp>
    <dsp:sp modelId="{658E49B0-D0EC-4808-888C-F7A4FFCB2ECA}">
      <dsp:nvSpPr>
        <dsp:cNvPr id="0" name=""/>
        <dsp:cNvSpPr/>
      </dsp:nvSpPr>
      <dsp:spPr>
        <a:xfrm>
          <a:off x="4519452" y="1004906"/>
          <a:ext cx="1979950" cy="3425760"/>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Daily storytelling, singing, and modelling language.</a:t>
          </a:r>
          <a:endParaRPr lang="en-US" sz="1600" kern="1200"/>
        </a:p>
        <a:p>
          <a:pPr marL="171450" lvl="1" indent="-171450" algn="l" defTabSz="711200">
            <a:lnSpc>
              <a:spcPct val="90000"/>
            </a:lnSpc>
            <a:spcBef>
              <a:spcPct val="0"/>
            </a:spcBef>
            <a:spcAft>
              <a:spcPct val="15000"/>
            </a:spcAft>
            <a:buChar char="•"/>
          </a:pPr>
          <a:r>
            <a:rPr lang="en-GB" sz="1600" kern="1200"/>
            <a:t>Use visual supports and simplified instructions.</a:t>
          </a:r>
          <a:endParaRPr lang="en-US" sz="1600" kern="1200"/>
        </a:p>
        <a:p>
          <a:pPr marL="171450" lvl="1" indent="-171450" algn="l" defTabSz="711200">
            <a:lnSpc>
              <a:spcPct val="90000"/>
            </a:lnSpc>
            <a:spcBef>
              <a:spcPct val="0"/>
            </a:spcBef>
            <a:spcAft>
              <a:spcPct val="15000"/>
            </a:spcAft>
            <a:buChar char="•"/>
          </a:pPr>
          <a:r>
            <a:rPr lang="en-GB" sz="1600" kern="1200" dirty="0"/>
            <a:t>Refer to </a:t>
          </a:r>
          <a:r>
            <a:rPr lang="en-GB" sz="1600" b="1" kern="1200" dirty="0"/>
            <a:t>Speech and Language Therapy</a:t>
          </a:r>
          <a:r>
            <a:rPr lang="en-GB" sz="1600" kern="1200" dirty="0"/>
            <a:t> for assessment.</a:t>
          </a:r>
          <a:endParaRPr lang="en-US" sz="1600" kern="1200" dirty="0"/>
        </a:p>
      </dsp:txBody>
      <dsp:txXfrm>
        <a:off x="4519452" y="1004906"/>
        <a:ext cx="1979950" cy="3425760"/>
      </dsp:txXfrm>
    </dsp:sp>
    <dsp:sp modelId="{D9F13F1B-42A2-4B5F-B72E-4BCC6AB5F729}">
      <dsp:nvSpPr>
        <dsp:cNvPr id="0" name=""/>
        <dsp:cNvSpPr/>
      </dsp:nvSpPr>
      <dsp:spPr>
        <a:xfrm>
          <a:off x="6776595" y="419914"/>
          <a:ext cx="1979950" cy="58499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a:t>Parental support:</a:t>
          </a:r>
          <a:endParaRPr lang="en-US" sz="1600" kern="1200"/>
        </a:p>
      </dsp:txBody>
      <dsp:txXfrm>
        <a:off x="6776595" y="419914"/>
        <a:ext cx="1979950" cy="584992"/>
      </dsp:txXfrm>
    </dsp:sp>
    <dsp:sp modelId="{8E6F58D6-831D-4FEB-AD36-BC47CA0B39D2}">
      <dsp:nvSpPr>
        <dsp:cNvPr id="0" name=""/>
        <dsp:cNvSpPr/>
      </dsp:nvSpPr>
      <dsp:spPr>
        <a:xfrm>
          <a:off x="6776595" y="1004906"/>
          <a:ext cx="1979950" cy="3425760"/>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Offer sessions on </a:t>
          </a:r>
          <a:r>
            <a:rPr lang="en-GB" sz="1600" b="1" kern="1200"/>
            <a:t>responsive interaction</a:t>
          </a:r>
          <a:r>
            <a:rPr lang="en-GB" sz="1600" kern="1200"/>
            <a:t> and play.</a:t>
          </a:r>
          <a:endParaRPr lang="en-US" sz="1600" kern="1200"/>
        </a:p>
        <a:p>
          <a:pPr marL="171450" lvl="1" indent="-171450" algn="l" defTabSz="711200">
            <a:lnSpc>
              <a:spcPct val="90000"/>
            </a:lnSpc>
            <a:spcBef>
              <a:spcPct val="0"/>
            </a:spcBef>
            <a:spcAft>
              <a:spcPct val="15000"/>
            </a:spcAft>
            <a:buChar char="•"/>
          </a:pPr>
          <a:r>
            <a:rPr lang="en-GB" sz="1600" kern="1200"/>
            <a:t>Support mother’s mental health through GP/HV referral (Murray, 2014).</a:t>
          </a:r>
          <a:endParaRPr lang="en-US" sz="1600" kern="1200"/>
        </a:p>
        <a:p>
          <a:pPr marL="171450" lvl="1" indent="-171450" algn="l" defTabSz="711200">
            <a:lnSpc>
              <a:spcPct val="90000"/>
            </a:lnSpc>
            <a:spcBef>
              <a:spcPct val="0"/>
            </a:spcBef>
            <a:spcAft>
              <a:spcPct val="15000"/>
            </a:spcAft>
            <a:buChar char="•"/>
          </a:pPr>
          <a:r>
            <a:rPr lang="en-GB" sz="1600" kern="1200"/>
            <a:t>Model communication strategies during parent‑child sessions.</a:t>
          </a:r>
          <a:endParaRPr lang="en-US" sz="1600" kern="1200"/>
        </a:p>
      </dsp:txBody>
      <dsp:txXfrm>
        <a:off x="6776595" y="1004906"/>
        <a:ext cx="1979950" cy="3425760"/>
      </dsp:txXfrm>
    </dsp:sp>
    <dsp:sp modelId="{24CF32DF-17A2-4F31-B49F-D2B2214506C6}">
      <dsp:nvSpPr>
        <dsp:cNvPr id="0" name=""/>
        <dsp:cNvSpPr/>
      </dsp:nvSpPr>
      <dsp:spPr>
        <a:xfrm>
          <a:off x="9033739" y="419914"/>
          <a:ext cx="1979950" cy="584992"/>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a:t>Multi‑agency collaboration:</a:t>
          </a:r>
          <a:endParaRPr lang="en-US" sz="1600" kern="1200"/>
        </a:p>
      </dsp:txBody>
      <dsp:txXfrm>
        <a:off x="9033739" y="419914"/>
        <a:ext cx="1979950" cy="584992"/>
      </dsp:txXfrm>
    </dsp:sp>
    <dsp:sp modelId="{2E871218-FF1F-4BDE-8B01-862C5E95BA03}">
      <dsp:nvSpPr>
        <dsp:cNvPr id="0" name=""/>
        <dsp:cNvSpPr/>
      </dsp:nvSpPr>
      <dsp:spPr>
        <a:xfrm>
          <a:off x="9033739" y="1004906"/>
          <a:ext cx="1979950" cy="3425760"/>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a:t>Early Help Plan involving HV, SALT, family support worker.</a:t>
          </a:r>
          <a:endParaRPr lang="en-US" sz="1600" kern="1200"/>
        </a:p>
        <a:p>
          <a:pPr marL="171450" lvl="1" indent="-171450" algn="l" defTabSz="711200">
            <a:lnSpc>
              <a:spcPct val="90000"/>
            </a:lnSpc>
            <a:spcBef>
              <a:spcPct val="0"/>
            </a:spcBef>
            <a:spcAft>
              <a:spcPct val="15000"/>
            </a:spcAft>
            <a:buChar char="•"/>
          </a:pPr>
          <a:r>
            <a:rPr lang="en-GB" sz="1600" kern="1200"/>
            <a:t>Regular reviews to monitor progress and adjust support.</a:t>
          </a:r>
          <a:endParaRPr lang="en-US" sz="1600" kern="1200"/>
        </a:p>
      </dsp:txBody>
      <dsp:txXfrm>
        <a:off x="9033739" y="1004906"/>
        <a:ext cx="1979950" cy="34257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69BE7-DB4B-4BED-8BF8-D10DACC31AF7}">
      <dsp:nvSpPr>
        <dsp:cNvPr id="0" name=""/>
        <dsp:cNvSpPr/>
      </dsp:nvSpPr>
      <dsp:spPr>
        <a:xfrm>
          <a:off x="1669300" y="380844"/>
          <a:ext cx="292527" cy="91440"/>
        </a:xfrm>
        <a:custGeom>
          <a:avLst/>
          <a:gdLst/>
          <a:ahLst/>
          <a:cxnLst/>
          <a:rect l="0" t="0" r="0" b="0"/>
          <a:pathLst>
            <a:path>
              <a:moveTo>
                <a:pt x="0" y="45720"/>
              </a:moveTo>
              <a:lnTo>
                <a:pt x="292527"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07486" y="424947"/>
        <a:ext cx="16156" cy="3234"/>
      </dsp:txXfrm>
    </dsp:sp>
    <dsp:sp modelId="{739E7AD0-27FD-4EF6-9201-CD47CE6FFD6E}">
      <dsp:nvSpPr>
        <dsp:cNvPr id="0" name=""/>
        <dsp:cNvSpPr/>
      </dsp:nvSpPr>
      <dsp:spPr>
        <a:xfrm>
          <a:off x="266197" y="5093"/>
          <a:ext cx="1404903" cy="84294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b="1" kern="1200"/>
            <a:t>Strengths:</a:t>
          </a:r>
          <a:endParaRPr lang="en-US" sz="1200" kern="1200"/>
        </a:p>
      </dsp:txBody>
      <dsp:txXfrm>
        <a:off x="266197" y="5093"/>
        <a:ext cx="1404903" cy="842942"/>
      </dsp:txXfrm>
    </dsp:sp>
    <dsp:sp modelId="{D7445D79-2FD7-4AC2-B9AF-9395B9F2957C}">
      <dsp:nvSpPr>
        <dsp:cNvPr id="0" name=""/>
        <dsp:cNvSpPr/>
      </dsp:nvSpPr>
      <dsp:spPr>
        <a:xfrm>
          <a:off x="3397332" y="380844"/>
          <a:ext cx="292527" cy="91440"/>
        </a:xfrm>
        <a:custGeom>
          <a:avLst/>
          <a:gdLst/>
          <a:ahLst/>
          <a:cxnLst/>
          <a:rect l="0" t="0" r="0" b="0"/>
          <a:pathLst>
            <a:path>
              <a:moveTo>
                <a:pt x="0" y="45720"/>
              </a:moveTo>
              <a:lnTo>
                <a:pt x="292527" y="45720"/>
              </a:lnTo>
            </a:path>
          </a:pathLst>
        </a:custGeom>
        <a:noFill/>
        <a:ln w="12700" cap="flat" cmpd="sng" algn="ctr">
          <a:solidFill>
            <a:schemeClr val="accent2">
              <a:hueOff val="715957"/>
              <a:satOff val="-2055"/>
              <a:lumOff val="-32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5517" y="424947"/>
        <a:ext cx="16156" cy="3234"/>
      </dsp:txXfrm>
    </dsp:sp>
    <dsp:sp modelId="{5D9393AD-3E5C-4ED7-BB70-80D71C367481}">
      <dsp:nvSpPr>
        <dsp:cNvPr id="0" name=""/>
        <dsp:cNvSpPr/>
      </dsp:nvSpPr>
      <dsp:spPr>
        <a:xfrm>
          <a:off x="1994228" y="5093"/>
          <a:ext cx="1404903" cy="842942"/>
        </a:xfrm>
        <a:prstGeom prst="rect">
          <a:avLst/>
        </a:prstGeom>
        <a:gradFill rotWithShape="0">
          <a:gsLst>
            <a:gs pos="0">
              <a:schemeClr val="accent2">
                <a:hueOff val="644361"/>
                <a:satOff val="-1849"/>
                <a:lumOff val="-2961"/>
                <a:alphaOff val="0"/>
                <a:satMod val="103000"/>
                <a:lumMod val="102000"/>
                <a:tint val="94000"/>
              </a:schemeClr>
            </a:gs>
            <a:gs pos="50000">
              <a:schemeClr val="accent2">
                <a:hueOff val="644361"/>
                <a:satOff val="-1849"/>
                <a:lumOff val="-2961"/>
                <a:alphaOff val="0"/>
                <a:satMod val="110000"/>
                <a:lumMod val="100000"/>
                <a:shade val="100000"/>
              </a:schemeClr>
            </a:gs>
            <a:gs pos="100000">
              <a:schemeClr val="accent2">
                <a:hueOff val="644361"/>
                <a:satOff val="-1849"/>
                <a:lumOff val="-2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kern="1200"/>
            <a:t>Highly influential in early years practice and safeguarding.</a:t>
          </a:r>
          <a:endParaRPr lang="en-US" sz="1200" kern="1200"/>
        </a:p>
      </dsp:txBody>
      <dsp:txXfrm>
        <a:off x="1994228" y="5093"/>
        <a:ext cx="1404903" cy="842942"/>
      </dsp:txXfrm>
    </dsp:sp>
    <dsp:sp modelId="{0BE817B9-B56B-4168-97EA-7620B59E696B}">
      <dsp:nvSpPr>
        <dsp:cNvPr id="0" name=""/>
        <dsp:cNvSpPr/>
      </dsp:nvSpPr>
      <dsp:spPr>
        <a:xfrm>
          <a:off x="968649" y="846235"/>
          <a:ext cx="3456062" cy="292527"/>
        </a:xfrm>
        <a:custGeom>
          <a:avLst/>
          <a:gdLst/>
          <a:ahLst/>
          <a:cxnLst/>
          <a:rect l="0" t="0" r="0" b="0"/>
          <a:pathLst>
            <a:path>
              <a:moveTo>
                <a:pt x="3456062" y="0"/>
              </a:moveTo>
              <a:lnTo>
                <a:pt x="3456062" y="163363"/>
              </a:lnTo>
              <a:lnTo>
                <a:pt x="0" y="163363"/>
              </a:lnTo>
              <a:lnTo>
                <a:pt x="0" y="292527"/>
              </a:lnTo>
            </a:path>
          </a:pathLst>
        </a:custGeom>
        <a:noFill/>
        <a:ln w="12700" cap="flat" cmpd="sng" algn="ctr">
          <a:solidFill>
            <a:schemeClr val="accent2">
              <a:hueOff val="1431914"/>
              <a:satOff val="-4110"/>
              <a:lumOff val="-658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902" y="990881"/>
        <a:ext cx="173556" cy="3234"/>
      </dsp:txXfrm>
    </dsp:sp>
    <dsp:sp modelId="{B6C42CE5-1B14-4B6B-B449-FB284CD58A1A}">
      <dsp:nvSpPr>
        <dsp:cNvPr id="0" name=""/>
        <dsp:cNvSpPr/>
      </dsp:nvSpPr>
      <dsp:spPr>
        <a:xfrm>
          <a:off x="3722260" y="5093"/>
          <a:ext cx="1404903" cy="842942"/>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kern="1200"/>
            <a:t>Strong evidence linking secure attachment to positive outcomes (Ainsworth, 1979).</a:t>
          </a:r>
          <a:endParaRPr lang="en-US" sz="1200" kern="1200"/>
        </a:p>
      </dsp:txBody>
      <dsp:txXfrm>
        <a:off x="3722260" y="5093"/>
        <a:ext cx="1404903" cy="842942"/>
      </dsp:txXfrm>
    </dsp:sp>
    <dsp:sp modelId="{143E77EB-DC47-414F-AF84-1B73A903251C}">
      <dsp:nvSpPr>
        <dsp:cNvPr id="0" name=""/>
        <dsp:cNvSpPr/>
      </dsp:nvSpPr>
      <dsp:spPr>
        <a:xfrm>
          <a:off x="1669300" y="1546914"/>
          <a:ext cx="292527" cy="91440"/>
        </a:xfrm>
        <a:custGeom>
          <a:avLst/>
          <a:gdLst/>
          <a:ahLst/>
          <a:cxnLst/>
          <a:rect l="0" t="0" r="0" b="0"/>
          <a:pathLst>
            <a:path>
              <a:moveTo>
                <a:pt x="0" y="45720"/>
              </a:moveTo>
              <a:lnTo>
                <a:pt x="292527" y="45720"/>
              </a:lnTo>
            </a:path>
          </a:pathLst>
        </a:custGeom>
        <a:noFill/>
        <a:ln w="12700" cap="flat" cmpd="sng" algn="ctr">
          <a:solidFill>
            <a:schemeClr val="accent2">
              <a:hueOff val="2147871"/>
              <a:satOff val="-6164"/>
              <a:lumOff val="-98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07486" y="1591016"/>
        <a:ext cx="16156" cy="3234"/>
      </dsp:txXfrm>
    </dsp:sp>
    <dsp:sp modelId="{6901DD3D-0D8C-4423-A56E-D81F120A160A}">
      <dsp:nvSpPr>
        <dsp:cNvPr id="0" name=""/>
        <dsp:cNvSpPr/>
      </dsp:nvSpPr>
      <dsp:spPr>
        <a:xfrm>
          <a:off x="266197" y="1171163"/>
          <a:ext cx="1404903" cy="842942"/>
        </a:xfrm>
        <a:prstGeom prst="rect">
          <a:avLst/>
        </a:prstGeom>
        <a:gradFill rotWithShape="0">
          <a:gsLst>
            <a:gs pos="0">
              <a:schemeClr val="accent2">
                <a:hueOff val="1933084"/>
                <a:satOff val="-5548"/>
                <a:lumOff val="-8883"/>
                <a:alphaOff val="0"/>
                <a:satMod val="103000"/>
                <a:lumMod val="102000"/>
                <a:tint val="94000"/>
              </a:schemeClr>
            </a:gs>
            <a:gs pos="50000">
              <a:schemeClr val="accent2">
                <a:hueOff val="1933084"/>
                <a:satOff val="-5548"/>
                <a:lumOff val="-8883"/>
                <a:alphaOff val="0"/>
                <a:satMod val="110000"/>
                <a:lumMod val="100000"/>
                <a:shade val="100000"/>
              </a:schemeClr>
            </a:gs>
            <a:gs pos="100000">
              <a:schemeClr val="accent2">
                <a:hueOff val="1933084"/>
                <a:satOff val="-5548"/>
                <a:lumOff val="-8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kern="1200"/>
            <a:t>Provides a clear framework for understanding Isaac’s emotional needs.</a:t>
          </a:r>
          <a:endParaRPr lang="en-US" sz="1200" kern="1200"/>
        </a:p>
      </dsp:txBody>
      <dsp:txXfrm>
        <a:off x="266197" y="1171163"/>
        <a:ext cx="1404903" cy="842942"/>
      </dsp:txXfrm>
    </dsp:sp>
    <dsp:sp modelId="{5C95339E-7199-41C8-BA77-B15A55F33C33}">
      <dsp:nvSpPr>
        <dsp:cNvPr id="0" name=""/>
        <dsp:cNvSpPr/>
      </dsp:nvSpPr>
      <dsp:spPr>
        <a:xfrm>
          <a:off x="3397332" y="1546914"/>
          <a:ext cx="292527" cy="91440"/>
        </a:xfrm>
        <a:custGeom>
          <a:avLst/>
          <a:gdLst/>
          <a:ahLst/>
          <a:cxnLst/>
          <a:rect l="0" t="0" r="0" b="0"/>
          <a:pathLst>
            <a:path>
              <a:moveTo>
                <a:pt x="0" y="45720"/>
              </a:moveTo>
              <a:lnTo>
                <a:pt x="292527" y="45720"/>
              </a:lnTo>
            </a:path>
          </a:pathLst>
        </a:custGeom>
        <a:noFill/>
        <a:ln w="12700" cap="flat" cmpd="sng" algn="ctr">
          <a:solidFill>
            <a:schemeClr val="accent2">
              <a:hueOff val="2863828"/>
              <a:satOff val="-8219"/>
              <a:lumOff val="-131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5517" y="1591016"/>
        <a:ext cx="16156" cy="3234"/>
      </dsp:txXfrm>
    </dsp:sp>
    <dsp:sp modelId="{32996331-763D-4B1F-8980-9F79C82AE91C}">
      <dsp:nvSpPr>
        <dsp:cNvPr id="0" name=""/>
        <dsp:cNvSpPr/>
      </dsp:nvSpPr>
      <dsp:spPr>
        <a:xfrm>
          <a:off x="1994228" y="1171163"/>
          <a:ext cx="1404903" cy="842942"/>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b="1" kern="1200"/>
            <a:t>Limitations:</a:t>
          </a:r>
          <a:endParaRPr lang="en-US" sz="1200" kern="1200"/>
        </a:p>
      </dsp:txBody>
      <dsp:txXfrm>
        <a:off x="1994228" y="1171163"/>
        <a:ext cx="1404903" cy="842942"/>
      </dsp:txXfrm>
    </dsp:sp>
    <dsp:sp modelId="{8770F701-457E-432F-9FBF-1161705A61AC}">
      <dsp:nvSpPr>
        <dsp:cNvPr id="0" name=""/>
        <dsp:cNvSpPr/>
      </dsp:nvSpPr>
      <dsp:spPr>
        <a:xfrm>
          <a:off x="968649" y="2012305"/>
          <a:ext cx="3456062" cy="292527"/>
        </a:xfrm>
        <a:custGeom>
          <a:avLst/>
          <a:gdLst/>
          <a:ahLst/>
          <a:cxnLst/>
          <a:rect l="0" t="0" r="0" b="0"/>
          <a:pathLst>
            <a:path>
              <a:moveTo>
                <a:pt x="3456062" y="0"/>
              </a:moveTo>
              <a:lnTo>
                <a:pt x="3456062" y="163363"/>
              </a:lnTo>
              <a:lnTo>
                <a:pt x="0" y="163363"/>
              </a:lnTo>
              <a:lnTo>
                <a:pt x="0" y="292527"/>
              </a:lnTo>
            </a:path>
          </a:pathLst>
        </a:custGeom>
        <a:noFill/>
        <a:ln w="12700" cap="flat" cmpd="sng" algn="ctr">
          <a:solidFill>
            <a:schemeClr val="accent2">
              <a:hueOff val="3579786"/>
              <a:satOff val="-10274"/>
              <a:lumOff val="-1644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902" y="2156951"/>
        <a:ext cx="173556" cy="3234"/>
      </dsp:txXfrm>
    </dsp:sp>
    <dsp:sp modelId="{22DB72C1-B714-41D0-B397-5F7238953479}">
      <dsp:nvSpPr>
        <dsp:cNvPr id="0" name=""/>
        <dsp:cNvSpPr/>
      </dsp:nvSpPr>
      <dsp:spPr>
        <a:xfrm>
          <a:off x="3722260" y="1171163"/>
          <a:ext cx="1404903" cy="842942"/>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kern="1200"/>
            <a:t>Overemphasis on the mother as primary caregiver (Ackerman, 2023).</a:t>
          </a:r>
          <a:endParaRPr lang="en-US" sz="1200" kern="1200"/>
        </a:p>
      </dsp:txBody>
      <dsp:txXfrm>
        <a:off x="3722260" y="1171163"/>
        <a:ext cx="1404903" cy="842942"/>
      </dsp:txXfrm>
    </dsp:sp>
    <dsp:sp modelId="{76D7D3B9-652F-4F54-B561-BD2C84992551}">
      <dsp:nvSpPr>
        <dsp:cNvPr id="0" name=""/>
        <dsp:cNvSpPr/>
      </dsp:nvSpPr>
      <dsp:spPr>
        <a:xfrm>
          <a:off x="1669300" y="2712983"/>
          <a:ext cx="292527" cy="91440"/>
        </a:xfrm>
        <a:custGeom>
          <a:avLst/>
          <a:gdLst/>
          <a:ahLst/>
          <a:cxnLst/>
          <a:rect l="0" t="0" r="0" b="0"/>
          <a:pathLst>
            <a:path>
              <a:moveTo>
                <a:pt x="0" y="45720"/>
              </a:moveTo>
              <a:lnTo>
                <a:pt x="292527" y="45720"/>
              </a:lnTo>
            </a:path>
          </a:pathLst>
        </a:custGeom>
        <a:noFill/>
        <a:ln w="12700" cap="flat" cmpd="sng" algn="ctr">
          <a:solidFill>
            <a:schemeClr val="accent2">
              <a:hueOff val="4295743"/>
              <a:satOff val="-12329"/>
              <a:lumOff val="-1973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07486" y="2757086"/>
        <a:ext cx="16156" cy="3234"/>
      </dsp:txXfrm>
    </dsp:sp>
    <dsp:sp modelId="{84A1F2AE-F9A9-4D03-B8B0-6581ED21AF06}">
      <dsp:nvSpPr>
        <dsp:cNvPr id="0" name=""/>
        <dsp:cNvSpPr/>
      </dsp:nvSpPr>
      <dsp:spPr>
        <a:xfrm>
          <a:off x="266197" y="2337232"/>
          <a:ext cx="1404903" cy="842942"/>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kern="1200"/>
            <a:t>Underestimates cultural variations in caregiving.</a:t>
          </a:r>
          <a:endParaRPr lang="en-US" sz="1200" kern="1200"/>
        </a:p>
      </dsp:txBody>
      <dsp:txXfrm>
        <a:off x="266197" y="2337232"/>
        <a:ext cx="1404903" cy="842942"/>
      </dsp:txXfrm>
    </dsp:sp>
    <dsp:sp modelId="{4E540FAD-4B59-4E71-A678-00B0729E7134}">
      <dsp:nvSpPr>
        <dsp:cNvPr id="0" name=""/>
        <dsp:cNvSpPr/>
      </dsp:nvSpPr>
      <dsp:spPr>
        <a:xfrm>
          <a:off x="3397332" y="2712983"/>
          <a:ext cx="292527" cy="91440"/>
        </a:xfrm>
        <a:custGeom>
          <a:avLst/>
          <a:gdLst/>
          <a:ahLst/>
          <a:cxnLst/>
          <a:rect l="0" t="0" r="0" b="0"/>
          <a:pathLst>
            <a:path>
              <a:moveTo>
                <a:pt x="0" y="45720"/>
              </a:moveTo>
              <a:lnTo>
                <a:pt x="292527" y="45720"/>
              </a:lnTo>
            </a:path>
          </a:pathLst>
        </a:custGeom>
        <a:noFill/>
        <a:ln w="12700" cap="flat" cmpd="sng" algn="ctr">
          <a:solidFill>
            <a:schemeClr val="accent2">
              <a:hueOff val="5011700"/>
              <a:satOff val="-14383"/>
              <a:lumOff val="-230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35517" y="2757086"/>
        <a:ext cx="16156" cy="3234"/>
      </dsp:txXfrm>
    </dsp:sp>
    <dsp:sp modelId="{26020E37-0AA2-4DE3-979E-57E60CDB9477}">
      <dsp:nvSpPr>
        <dsp:cNvPr id="0" name=""/>
        <dsp:cNvSpPr/>
      </dsp:nvSpPr>
      <dsp:spPr>
        <a:xfrm>
          <a:off x="1994228" y="2337232"/>
          <a:ext cx="1404903" cy="842942"/>
        </a:xfrm>
        <a:prstGeom prst="rect">
          <a:avLst/>
        </a:prstGeom>
        <a:gradFill rotWithShape="0">
          <a:gsLst>
            <a:gs pos="0">
              <a:schemeClr val="accent2">
                <a:hueOff val="4510529"/>
                <a:satOff val="-12945"/>
                <a:lumOff val="-20726"/>
                <a:alphaOff val="0"/>
                <a:satMod val="103000"/>
                <a:lumMod val="102000"/>
                <a:tint val="94000"/>
              </a:schemeClr>
            </a:gs>
            <a:gs pos="50000">
              <a:schemeClr val="accent2">
                <a:hueOff val="4510529"/>
                <a:satOff val="-12945"/>
                <a:lumOff val="-20726"/>
                <a:alphaOff val="0"/>
                <a:satMod val="110000"/>
                <a:lumMod val="100000"/>
                <a:shade val="100000"/>
              </a:schemeClr>
            </a:gs>
            <a:gs pos="100000">
              <a:schemeClr val="accent2">
                <a:hueOff val="4510529"/>
                <a:satOff val="-12945"/>
                <a:lumOff val="-20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kern="1200"/>
            <a:t>Does not fully explain cognitive or language development.</a:t>
          </a:r>
          <a:endParaRPr lang="en-US" sz="1200" kern="1200"/>
        </a:p>
      </dsp:txBody>
      <dsp:txXfrm>
        <a:off x="1994228" y="2337232"/>
        <a:ext cx="1404903" cy="842942"/>
      </dsp:txXfrm>
    </dsp:sp>
    <dsp:sp modelId="{41823631-E707-4DDB-B3B5-F01C479229E9}">
      <dsp:nvSpPr>
        <dsp:cNvPr id="0" name=""/>
        <dsp:cNvSpPr/>
      </dsp:nvSpPr>
      <dsp:spPr>
        <a:xfrm>
          <a:off x="968649" y="3178374"/>
          <a:ext cx="3456062" cy="292527"/>
        </a:xfrm>
        <a:custGeom>
          <a:avLst/>
          <a:gdLst/>
          <a:ahLst/>
          <a:cxnLst/>
          <a:rect l="0" t="0" r="0" b="0"/>
          <a:pathLst>
            <a:path>
              <a:moveTo>
                <a:pt x="3456062" y="0"/>
              </a:moveTo>
              <a:lnTo>
                <a:pt x="3456062" y="163363"/>
              </a:lnTo>
              <a:lnTo>
                <a:pt x="0" y="163363"/>
              </a:lnTo>
              <a:lnTo>
                <a:pt x="0" y="292527"/>
              </a:lnTo>
            </a:path>
          </a:pathLst>
        </a:custGeom>
        <a:noFill/>
        <a:ln w="12700" cap="flat" cmpd="sng" algn="ctr">
          <a:solidFill>
            <a:schemeClr val="accent2">
              <a:hueOff val="5727657"/>
              <a:satOff val="-16438"/>
              <a:lumOff val="-263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902" y="3323021"/>
        <a:ext cx="173556" cy="3234"/>
      </dsp:txXfrm>
    </dsp:sp>
    <dsp:sp modelId="{1A99FC83-C760-4F02-AFED-0522F6567DA2}">
      <dsp:nvSpPr>
        <dsp:cNvPr id="0" name=""/>
        <dsp:cNvSpPr/>
      </dsp:nvSpPr>
      <dsp:spPr>
        <a:xfrm>
          <a:off x="3722260" y="2337232"/>
          <a:ext cx="1404903" cy="842942"/>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b="1" kern="1200"/>
            <a:t>Relevance to London’s diverse communities:</a:t>
          </a:r>
          <a:endParaRPr lang="en-US" sz="1200" kern="1200"/>
        </a:p>
      </dsp:txBody>
      <dsp:txXfrm>
        <a:off x="3722260" y="2337232"/>
        <a:ext cx="1404903" cy="842942"/>
      </dsp:txXfrm>
    </dsp:sp>
    <dsp:sp modelId="{904B250C-E46C-4D7A-ACE0-FBBA9713EBCF}">
      <dsp:nvSpPr>
        <dsp:cNvPr id="0" name=""/>
        <dsp:cNvSpPr/>
      </dsp:nvSpPr>
      <dsp:spPr>
        <a:xfrm>
          <a:off x="1669300" y="3879053"/>
          <a:ext cx="292527" cy="91440"/>
        </a:xfrm>
        <a:custGeom>
          <a:avLst/>
          <a:gdLst/>
          <a:ahLst/>
          <a:cxnLst/>
          <a:rect l="0" t="0" r="0" b="0"/>
          <a:pathLst>
            <a:path>
              <a:moveTo>
                <a:pt x="0" y="45720"/>
              </a:moveTo>
              <a:lnTo>
                <a:pt x="292527"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07486" y="3923156"/>
        <a:ext cx="16156" cy="3234"/>
      </dsp:txXfrm>
    </dsp:sp>
    <dsp:sp modelId="{75A8E106-89B9-4C2A-B6F6-27F3A3A30B00}">
      <dsp:nvSpPr>
        <dsp:cNvPr id="0" name=""/>
        <dsp:cNvSpPr/>
      </dsp:nvSpPr>
      <dsp:spPr>
        <a:xfrm>
          <a:off x="266197" y="3503302"/>
          <a:ext cx="1404903" cy="842942"/>
        </a:xfrm>
        <a:prstGeom prst="rect">
          <a:avLst/>
        </a:prstGeom>
        <a:gradFill rotWithShape="0">
          <a:gsLst>
            <a:gs pos="0">
              <a:schemeClr val="accent2">
                <a:hueOff val="5799252"/>
                <a:satOff val="-16644"/>
                <a:lumOff val="-26648"/>
                <a:alphaOff val="0"/>
                <a:satMod val="103000"/>
                <a:lumMod val="102000"/>
                <a:tint val="94000"/>
              </a:schemeClr>
            </a:gs>
            <a:gs pos="50000">
              <a:schemeClr val="accent2">
                <a:hueOff val="5799252"/>
                <a:satOff val="-16644"/>
                <a:lumOff val="-26648"/>
                <a:alphaOff val="0"/>
                <a:satMod val="110000"/>
                <a:lumMod val="100000"/>
                <a:shade val="100000"/>
              </a:schemeClr>
            </a:gs>
            <a:gs pos="100000">
              <a:schemeClr val="accent2">
                <a:hueOff val="5799252"/>
                <a:satOff val="-16644"/>
                <a:lumOff val="-266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kern="1200"/>
            <a:t>Families may have multiple caregivers, extended family involvement, or cultural differences in attachment expectations.</a:t>
          </a:r>
          <a:endParaRPr lang="en-US" sz="1200" kern="1200"/>
        </a:p>
      </dsp:txBody>
      <dsp:txXfrm>
        <a:off x="266197" y="3503302"/>
        <a:ext cx="1404903" cy="842942"/>
      </dsp:txXfrm>
    </dsp:sp>
    <dsp:sp modelId="{89CDB686-D6B3-4689-9276-3B588128D066}">
      <dsp:nvSpPr>
        <dsp:cNvPr id="0" name=""/>
        <dsp:cNvSpPr/>
      </dsp:nvSpPr>
      <dsp:spPr>
        <a:xfrm>
          <a:off x="1994228" y="3503302"/>
          <a:ext cx="1404903" cy="842942"/>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841" tIns="72261" rIns="68841" bIns="72261" numCol="1" spcCol="1270" anchor="ctr" anchorCtr="0">
          <a:noAutofit/>
        </a:bodyPr>
        <a:lstStyle/>
        <a:p>
          <a:pPr marL="0" lvl="0" indent="0" algn="ctr" defTabSz="533400">
            <a:lnSpc>
              <a:spcPct val="90000"/>
            </a:lnSpc>
            <a:spcBef>
              <a:spcPct val="0"/>
            </a:spcBef>
            <a:spcAft>
              <a:spcPct val="35000"/>
            </a:spcAft>
            <a:buNone/>
          </a:pPr>
          <a:r>
            <a:rPr lang="en-GB" sz="1200" kern="1200"/>
            <a:t>Practitioners must avoid assuming one “ideal” attachment pattern.</a:t>
          </a:r>
          <a:endParaRPr lang="en-US" sz="1200" kern="1200"/>
        </a:p>
      </dsp:txBody>
      <dsp:txXfrm>
        <a:off x="1994228" y="3503302"/>
        <a:ext cx="1404903" cy="8429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C2883-5CA8-453A-821D-A10B9C0FCE4C}" type="datetimeFigureOut">
              <a:rPr lang="en-GB" smtClean="0"/>
              <a:t>18/06/2026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4E370A-B360-42BA-8D79-E90FAEAB5EC6}" type="slidenum">
              <a:rPr lang="en-GB" smtClean="0"/>
              <a:t>‹#›</a:t>
            </a:fld>
            <a:endParaRPr lang="en-GB"/>
          </a:p>
        </p:txBody>
      </p:sp>
    </p:spTree>
    <p:extLst>
      <p:ext uri="{BB962C8B-B14F-4D97-AF65-F5344CB8AC3E}">
        <p14:creationId xmlns:p14="http://schemas.microsoft.com/office/powerpoint/2010/main" val="3499763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4E370A-B360-42BA-8D79-E90FAEAB5EC6}" type="slidenum">
              <a:rPr lang="en-GB" smtClean="0"/>
              <a:t>8</a:t>
            </a:fld>
            <a:endParaRPr lang="en-GB"/>
          </a:p>
        </p:txBody>
      </p:sp>
    </p:spTree>
    <p:extLst>
      <p:ext uri="{BB962C8B-B14F-4D97-AF65-F5344CB8AC3E}">
        <p14:creationId xmlns:p14="http://schemas.microsoft.com/office/powerpoint/2010/main" val="2733015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39A8E-D1C4-1366-2B2F-5532DC847F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1E9AAC6-A870-68C0-5A41-8A3C5A73DB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F258107-42A4-758B-9D6E-7F8FDEB4BCB7}"/>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5" name="Footer Placeholder 4">
            <a:extLst>
              <a:ext uri="{FF2B5EF4-FFF2-40B4-BE49-F238E27FC236}">
                <a16:creationId xmlns:a16="http://schemas.microsoft.com/office/drawing/2014/main" id="{01ADCAD5-5403-7068-EB6A-144642683D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3B4668-507A-2AA7-C6AD-611ECD6B3E85}"/>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3757606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53E9A-0466-0826-0FF2-0C9751FDBFD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04CAE13-514D-EA7B-353D-C7B5754C7A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BBDC811-9E46-EB3D-CEB0-4FF2F8D542E0}"/>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5" name="Footer Placeholder 4">
            <a:extLst>
              <a:ext uri="{FF2B5EF4-FFF2-40B4-BE49-F238E27FC236}">
                <a16:creationId xmlns:a16="http://schemas.microsoft.com/office/drawing/2014/main" id="{36145204-1B58-66BD-DD60-BA4525835C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02FDB-6551-174F-528E-9AD1FA57DCBA}"/>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2592959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9473D-6567-1AC9-DA9A-E0D1848415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52924E8-037E-7E56-D5B9-BE3AA97621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0D8FED9-4460-678B-3552-84E8FD775F29}"/>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5" name="Footer Placeholder 4">
            <a:extLst>
              <a:ext uri="{FF2B5EF4-FFF2-40B4-BE49-F238E27FC236}">
                <a16:creationId xmlns:a16="http://schemas.microsoft.com/office/drawing/2014/main" id="{A758E4B0-683C-342A-505F-C9C37074FD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5474AE-DF8D-35B2-CD87-325D66D099A0}"/>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232672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02E5A-0248-9ED4-DD6F-6880E90CA7D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DB77F44-C9F9-E9FB-0450-8D5BFDE6894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25DE964-9EEF-CBE6-878E-B47F4ECA44C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A4964BE-86BA-14C9-6F97-340437AE2E26}"/>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6" name="Footer Placeholder 5">
            <a:extLst>
              <a:ext uri="{FF2B5EF4-FFF2-40B4-BE49-F238E27FC236}">
                <a16:creationId xmlns:a16="http://schemas.microsoft.com/office/drawing/2014/main" id="{F7951357-8D9A-F9A6-3D36-ED2F811C44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A98A91-7709-6946-1138-9D3C8E12EA6F}"/>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2844189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2547D-0739-131D-B80A-364A1BDA2F0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5468F8E-72C7-6975-CF20-B764EC8F63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A90C64-22E9-28B2-55F1-412129AA75D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0BD2BAB-B399-3AA8-1D02-C3BF745C97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D1880AD-9C87-8FD5-FA52-CF32651F99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E11247-0DE2-4E6B-4E11-06111FCA73CB}"/>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8" name="Footer Placeholder 7">
            <a:extLst>
              <a:ext uri="{FF2B5EF4-FFF2-40B4-BE49-F238E27FC236}">
                <a16:creationId xmlns:a16="http://schemas.microsoft.com/office/drawing/2014/main" id="{5252F902-5F0E-B002-D030-53BB241AA2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02E1D9-44B2-59DE-022C-3A7E859E2F55}"/>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2827360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93545-51C2-4A08-2280-18FD603990F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9AB8451-BE85-0930-D7BD-D8C3025474F0}"/>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4" name="Footer Placeholder 3">
            <a:extLst>
              <a:ext uri="{FF2B5EF4-FFF2-40B4-BE49-F238E27FC236}">
                <a16:creationId xmlns:a16="http://schemas.microsoft.com/office/drawing/2014/main" id="{0C58405D-2D51-F5A3-80DD-E22B5E2660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B3A8B0-047B-A3A8-1952-59B5E9F0195F}"/>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23815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1DB827-8C81-D899-DDB0-FCBD08E49ADF}"/>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3" name="Footer Placeholder 2">
            <a:extLst>
              <a:ext uri="{FF2B5EF4-FFF2-40B4-BE49-F238E27FC236}">
                <a16:creationId xmlns:a16="http://schemas.microsoft.com/office/drawing/2014/main" id="{57433F06-F71F-71E1-30D6-8BB4832510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4AB1C2-E46E-1C1B-82D2-BDA3148102FB}"/>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1280148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C123-76CA-CF65-0354-28CAE38E9E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5EEA45C-5010-92E6-026C-5BB4DA9EC4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F2FFADC-5730-51A6-0BC1-708205EDB5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97B52A-EE5E-7244-8775-88E328D28AAB}"/>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6" name="Footer Placeholder 5">
            <a:extLst>
              <a:ext uri="{FF2B5EF4-FFF2-40B4-BE49-F238E27FC236}">
                <a16:creationId xmlns:a16="http://schemas.microsoft.com/office/drawing/2014/main" id="{15662D20-2C31-0102-A58B-0687A9FDED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1AACF8-EA61-C8E1-9377-26271E173A49}"/>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1563326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78A34-DA59-B088-E923-8260C0EE04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41B8F48-D9D2-2A1C-F3FB-46E8DF6472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FFA5CE-EEA1-69C1-2F87-AAADD70D1C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8C419CE-C7B7-7115-77D3-88DEB1044F1B}"/>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6" name="Footer Placeholder 5">
            <a:extLst>
              <a:ext uri="{FF2B5EF4-FFF2-40B4-BE49-F238E27FC236}">
                <a16:creationId xmlns:a16="http://schemas.microsoft.com/office/drawing/2014/main" id="{282F7132-324E-AE51-1CDB-39B88FFE29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8EF65B-46CB-47C8-36A0-D6AE20FE7FB4}"/>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3460995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2649B-B3CB-0D67-1819-ECEDD5F95DA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02A5BAD-2AB0-0B52-470D-1FEFDE66A12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28745C-0DEA-956D-5087-CDE9DD603D7E}"/>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5" name="Footer Placeholder 4">
            <a:extLst>
              <a:ext uri="{FF2B5EF4-FFF2-40B4-BE49-F238E27FC236}">
                <a16:creationId xmlns:a16="http://schemas.microsoft.com/office/drawing/2014/main" id="{FF0872C5-F866-6BA7-614E-8086C69B6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A9376D-AB64-2B5D-F769-D058B7829D6B}"/>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2778415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2CF464-6AC0-FF1C-C16A-B7084DD8DA3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64F405E-F4FE-3EF2-20C7-A5AE7A7921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97ABCF-ABCD-35C6-4EC1-19A1FEC888F5}"/>
              </a:ext>
            </a:extLst>
          </p:cNvPr>
          <p:cNvSpPr>
            <a:spLocks noGrp="1"/>
          </p:cNvSpPr>
          <p:nvPr>
            <p:ph type="dt" sz="half" idx="10"/>
          </p:nvPr>
        </p:nvSpPr>
        <p:spPr/>
        <p:txBody>
          <a:bodyPr/>
          <a:lstStyle/>
          <a:p>
            <a:fld id="{B73C6FEA-1BA2-43FE-86BD-8C649C645F16}" type="datetimeFigureOut">
              <a:rPr lang="en-GB" smtClean="0"/>
              <a:t>18/06/2026</a:t>
            </a:fld>
            <a:endParaRPr lang="en-GB"/>
          </a:p>
        </p:txBody>
      </p:sp>
      <p:sp>
        <p:nvSpPr>
          <p:cNvPr id="5" name="Footer Placeholder 4">
            <a:extLst>
              <a:ext uri="{FF2B5EF4-FFF2-40B4-BE49-F238E27FC236}">
                <a16:creationId xmlns:a16="http://schemas.microsoft.com/office/drawing/2014/main" id="{D61A6843-1566-948D-163B-5D14E888A5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6B3CBD-0734-D26C-36DD-CC4ECC4D4902}"/>
              </a:ext>
            </a:extLst>
          </p:cNvPr>
          <p:cNvSpPr>
            <a:spLocks noGrp="1"/>
          </p:cNvSpPr>
          <p:nvPr>
            <p:ph type="sldNum" sz="quarter" idx="12"/>
          </p:nvPr>
        </p:nvSpPr>
        <p:spPr/>
        <p:txBody>
          <a:bodyPr/>
          <a:lstStyle/>
          <a:p>
            <a:fld id="{10B56118-6FFE-4DE9-871D-50A27546FFC0}" type="slidenum">
              <a:rPr lang="en-GB" smtClean="0"/>
              <a:t>‹#›</a:t>
            </a:fld>
            <a:endParaRPr lang="en-GB"/>
          </a:p>
        </p:txBody>
      </p:sp>
    </p:spTree>
    <p:extLst>
      <p:ext uri="{BB962C8B-B14F-4D97-AF65-F5344CB8AC3E}">
        <p14:creationId xmlns:p14="http://schemas.microsoft.com/office/powerpoint/2010/main" val="176028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C2D6AA-CC72-76FD-9066-B2A6EBA44C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58E0A17-A01D-C0F6-E7A0-09B565E8F8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9A26D9-B1D9-8368-1475-0D42175882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3C6FEA-1BA2-43FE-86BD-8C649C645F16}" type="datetimeFigureOut">
              <a:rPr lang="en-GB" smtClean="0"/>
              <a:t>18/06/2026</a:t>
            </a:fld>
            <a:endParaRPr lang="en-GB"/>
          </a:p>
        </p:txBody>
      </p:sp>
      <p:sp>
        <p:nvSpPr>
          <p:cNvPr id="5" name="Footer Placeholder 4">
            <a:extLst>
              <a:ext uri="{FF2B5EF4-FFF2-40B4-BE49-F238E27FC236}">
                <a16:creationId xmlns:a16="http://schemas.microsoft.com/office/drawing/2014/main" id="{86961564-5700-FE76-B279-35E86155E3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F02E71B-084B-A349-67BE-E28133A88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B56118-6FFE-4DE9-871D-50A27546FFC0}" type="slidenum">
              <a:rPr lang="en-GB" smtClean="0"/>
              <a:t>‹#›</a:t>
            </a:fld>
            <a:endParaRPr lang="en-GB"/>
          </a:p>
        </p:txBody>
      </p:sp>
    </p:spTree>
    <p:extLst>
      <p:ext uri="{BB962C8B-B14F-4D97-AF65-F5344CB8AC3E}">
        <p14:creationId xmlns:p14="http://schemas.microsoft.com/office/powerpoint/2010/main" val="21168389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0.jpe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ng.com/search?q=%22https%3A%2F%2Fhelpfulprofessor.com%2Fattachment-theory%2F%22&amp;utm_source=copilot.com" TargetMode="External"/><Relationship Id="rId2" Type="http://schemas.openxmlformats.org/officeDocument/2006/relationships/hyperlink" Target="https://positivepsychology.com/attachment-theory/?utm_source=copilot.com" TargetMode="External"/><Relationship Id="rId1" Type="http://schemas.openxmlformats.org/officeDocument/2006/relationships/slideLayout" Target="../slideLayouts/slideLayout2.xml"/><Relationship Id="rId4" Type="http://schemas.openxmlformats.org/officeDocument/2006/relationships/hyperlink" Target="https://www.simplypsychology.org/bowlby.html?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63585-436D-E4A0-9101-A2E4A6B48ED9}"/>
              </a:ext>
            </a:extLst>
          </p:cNvPr>
          <p:cNvSpPr>
            <a:spLocks noGrp="1"/>
          </p:cNvSpPr>
          <p:nvPr>
            <p:ph type="ctrTitle"/>
          </p:nvPr>
        </p:nvSpPr>
        <p:spPr>
          <a:xfrm>
            <a:off x="686834" y="591344"/>
            <a:ext cx="3200400" cy="5585619"/>
          </a:xfrm>
        </p:spPr>
        <p:txBody>
          <a:bodyPr vert="horz" lIns="91440" tIns="45720" rIns="91440" bIns="45720" rtlCol="0" anchor="ctr">
            <a:normAutofit/>
          </a:bodyPr>
          <a:lstStyle/>
          <a:p>
            <a:pPr algn="l"/>
            <a:r>
              <a:rPr lang="en-US" sz="4100" kern="1200">
                <a:solidFill>
                  <a:srgbClr val="FFFFFF"/>
                </a:solidFill>
                <a:latin typeface="+mj-lt"/>
                <a:ea typeface="+mj-ea"/>
                <a:cs typeface="+mj-cs"/>
              </a:rPr>
              <a:t>UNVERSITY OF WALES TRINITY SAINT DAVID BIRMINGHAM</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5DC63290-16EC-BA3A-D975-FE7AC18E59D3}"/>
              </a:ext>
            </a:extLst>
          </p:cNvPr>
          <p:cNvSpPr>
            <a:spLocks noGrp="1"/>
          </p:cNvSpPr>
          <p:nvPr>
            <p:ph type="subTitle" idx="1"/>
          </p:nvPr>
        </p:nvSpPr>
        <p:spPr>
          <a:xfrm>
            <a:off x="4571020" y="414363"/>
            <a:ext cx="6906491" cy="5585619"/>
          </a:xfrm>
        </p:spPr>
        <p:txBody>
          <a:bodyPr vert="horz" lIns="91440" tIns="45720" rIns="91440" bIns="45720" rtlCol="0" anchor="ctr">
            <a:normAutofit lnSpcReduction="10000"/>
          </a:bodyPr>
          <a:lstStyle/>
          <a:p>
            <a:pPr indent="-228600" algn="l">
              <a:buFont typeface="Arial" panose="020B0604020202020204" pitchFamily="34" charset="0"/>
              <a:buChar char="•"/>
            </a:pPr>
            <a:endParaRPr lang="en-US" dirty="0"/>
          </a:p>
          <a:p>
            <a:pPr indent="-228600" algn="l">
              <a:buFont typeface="Arial" panose="020B0604020202020204" pitchFamily="34" charset="0"/>
              <a:buChar char="•"/>
            </a:pPr>
            <a:r>
              <a:rPr lang="en-US" dirty="0" err="1"/>
              <a:t>Programme</a:t>
            </a:r>
            <a:r>
              <a:rPr lang="en-US" dirty="0"/>
              <a:t>: Certificate of Higher Education Skills for the workplace (Health and Social Care)</a:t>
            </a:r>
          </a:p>
          <a:p>
            <a:pPr indent="-228600" algn="l">
              <a:buFont typeface="Arial" panose="020B0604020202020204" pitchFamily="34" charset="0"/>
              <a:buChar char="•"/>
            </a:pPr>
            <a:r>
              <a:rPr lang="en-US" dirty="0"/>
              <a:t>Module: Psychology in Health and Social Care</a:t>
            </a:r>
          </a:p>
          <a:p>
            <a:pPr indent="-228600" algn="l">
              <a:buFont typeface="Arial" panose="020B0604020202020204" pitchFamily="34" charset="0"/>
              <a:buChar char="•"/>
            </a:pPr>
            <a:r>
              <a:rPr lang="en-US" dirty="0"/>
              <a:t>Module code: LCHS4010</a:t>
            </a:r>
          </a:p>
          <a:p>
            <a:pPr indent="-228600" algn="l">
              <a:buFont typeface="Arial" panose="020B0604020202020204" pitchFamily="34" charset="0"/>
              <a:buChar char="•"/>
            </a:pPr>
            <a:endParaRPr lang="en-US" dirty="0"/>
          </a:p>
          <a:p>
            <a:pPr indent="-228600" algn="l">
              <a:buFont typeface="Arial" panose="020B0604020202020204" pitchFamily="34" charset="0"/>
              <a:buChar char="•"/>
            </a:pPr>
            <a:r>
              <a:rPr lang="en-US" dirty="0"/>
              <a:t>Student Name: Shanette McBeam</a:t>
            </a:r>
          </a:p>
          <a:p>
            <a:pPr indent="-228600" algn="l">
              <a:buFont typeface="Arial" panose="020B0604020202020204" pitchFamily="34" charset="0"/>
              <a:buChar char="•"/>
            </a:pPr>
            <a:r>
              <a:rPr lang="en-US" dirty="0"/>
              <a:t>Student Number: 2509177</a:t>
            </a:r>
          </a:p>
          <a:p>
            <a:pPr indent="-228600" algn="l">
              <a:buFont typeface="Arial" panose="020B0604020202020204" pitchFamily="34" charset="0"/>
              <a:buChar char="•"/>
            </a:pPr>
            <a:endParaRPr lang="en-US" dirty="0"/>
          </a:p>
          <a:p>
            <a:pPr indent="-228600" algn="l">
              <a:buFont typeface="Arial" panose="020B0604020202020204" pitchFamily="34" charset="0"/>
              <a:buChar char="•"/>
            </a:pPr>
            <a:r>
              <a:rPr lang="en-US" dirty="0"/>
              <a:t>Lecturer Name: Dr Helen Parson</a:t>
            </a:r>
          </a:p>
          <a:p>
            <a:pPr indent="-228600" algn="l">
              <a:buFont typeface="Arial" panose="020B0604020202020204" pitchFamily="34" charset="0"/>
              <a:buChar char="•"/>
            </a:pPr>
            <a:r>
              <a:rPr lang="en-US" dirty="0"/>
              <a:t>Module Lead: Neale Haddon</a:t>
            </a:r>
          </a:p>
          <a:p>
            <a:pPr indent="-228600" algn="l">
              <a:buFont typeface="Arial" panose="020B0604020202020204" pitchFamily="34" charset="0"/>
              <a:buChar char="•"/>
            </a:pPr>
            <a:endParaRPr lang="en-US" dirty="0"/>
          </a:p>
          <a:p>
            <a:pPr indent="-228600" algn="l">
              <a:buFont typeface="Arial" panose="020B0604020202020204" pitchFamily="34" charset="0"/>
              <a:buChar char="•"/>
            </a:pPr>
            <a:r>
              <a:rPr lang="en-US" dirty="0"/>
              <a:t>Submitted on: 20</a:t>
            </a:r>
            <a:r>
              <a:rPr lang="en-US" baseline="30000" dirty="0"/>
              <a:t>th</a:t>
            </a:r>
            <a:r>
              <a:rPr lang="en-US" dirty="0"/>
              <a:t> June 2026</a:t>
            </a:r>
          </a:p>
          <a:p>
            <a:pPr indent="-228600" algn="l">
              <a:buFont typeface="Arial" panose="020B0604020202020204" pitchFamily="34" charset="0"/>
              <a:buChar char="•"/>
            </a:pPr>
            <a:endParaRPr lang="en-US" dirty="0"/>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2718915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E17AC-E5BD-030B-CE39-920DD5310F13}"/>
              </a:ext>
            </a:extLst>
          </p:cNvPr>
          <p:cNvSpPr>
            <a:spLocks noGrp="1"/>
          </p:cNvSpPr>
          <p:nvPr>
            <p:ph type="ctrTitle"/>
          </p:nvPr>
        </p:nvSpPr>
        <p:spPr>
          <a:xfrm>
            <a:off x="6194716" y="739978"/>
            <a:ext cx="5334930" cy="3004145"/>
          </a:xfrm>
        </p:spPr>
        <p:txBody>
          <a:bodyPr>
            <a:normAutofit/>
          </a:bodyPr>
          <a:lstStyle/>
          <a:p>
            <a:r>
              <a:rPr lang="en-GB">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56F2A569-2553-D96E-8655-1561D0EFD5B7}"/>
              </a:ext>
            </a:extLst>
          </p:cNvPr>
          <p:cNvSpPr>
            <a:spLocks noGrp="1"/>
          </p:cNvSpPr>
          <p:nvPr>
            <p:ph type="subTitle" idx="1"/>
          </p:nvPr>
        </p:nvSpPr>
        <p:spPr>
          <a:xfrm>
            <a:off x="6194715" y="3836197"/>
            <a:ext cx="5334931" cy="2189214"/>
          </a:xfrm>
        </p:spPr>
        <p:txBody>
          <a:bodyPr>
            <a:normAutofit/>
          </a:bodyPr>
          <a:lstStyle/>
          <a:p>
            <a:r>
              <a:rPr lang="en-GB" dirty="0"/>
              <a:t>My name is Shanette and, in this presentation, I will be discussing Bowlby’s Attachment Theory and how this can be applied to Isaac a 4-year-old boy.</a:t>
            </a:r>
          </a:p>
        </p:txBody>
      </p:sp>
      <p:sp>
        <p:nvSpPr>
          <p:cNvPr id="12" name="Freeform: Shape 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F65D552F-B7B8-9C40-DC32-DC023AB07ED9}"/>
              </a:ext>
            </a:extLst>
          </p:cNvPr>
          <p:cNvPicPr>
            <a:picLocks noChangeAspect="1"/>
          </p:cNvPicPr>
          <p:nvPr/>
        </p:nvPicPr>
        <p:blipFill>
          <a:blip r:embed="rId2"/>
          <a:srcRect l="44000"/>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1E4A5B98-5578-CC97-09E6-53669840541C}"/>
              </a:ext>
            </a:extLst>
          </p:cNvPr>
          <p:cNvSpPr txBox="1"/>
          <p:nvPr/>
        </p:nvSpPr>
        <p:spPr>
          <a:xfrm>
            <a:off x="2302293" y="5821104"/>
            <a:ext cx="2109497" cy="369332"/>
          </a:xfrm>
          <a:prstGeom prst="rect">
            <a:avLst/>
          </a:prstGeom>
          <a:noFill/>
        </p:spPr>
        <p:txBody>
          <a:bodyPr wrap="square" rtlCol="0">
            <a:spAutoFit/>
          </a:bodyPr>
          <a:lstStyle/>
          <a:p>
            <a:r>
              <a:rPr lang="en-GB" b="1" dirty="0"/>
              <a:t>(HubSpot, n.d.)</a:t>
            </a:r>
            <a:endParaRPr lang="en-GB" dirty="0"/>
          </a:p>
        </p:txBody>
      </p:sp>
    </p:spTree>
    <p:extLst>
      <p:ext uri="{BB962C8B-B14F-4D97-AF65-F5344CB8AC3E}">
        <p14:creationId xmlns:p14="http://schemas.microsoft.com/office/powerpoint/2010/main" val="1939789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D52E1-01EE-7273-45BA-1CFF98A78680}"/>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Case Overview</a:t>
            </a:r>
          </a:p>
        </p:txBody>
      </p:sp>
      <p:sp>
        <p:nvSpPr>
          <p:cNvPr id="4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8BBFA734-92F7-64B3-27E4-2ED8A6C07A92}"/>
              </a:ext>
            </a:extLst>
          </p:cNvPr>
          <p:cNvSpPr>
            <a:spLocks noGrp="1"/>
          </p:cNvSpPr>
          <p:nvPr>
            <p:ph idx="1"/>
          </p:nvPr>
        </p:nvSpPr>
        <p:spPr>
          <a:xfrm>
            <a:off x="6096001" y="518400"/>
            <a:ext cx="5359120" cy="5837949"/>
          </a:xfrm>
        </p:spPr>
        <p:txBody>
          <a:bodyPr anchor="ctr">
            <a:normAutofit/>
          </a:bodyPr>
          <a:lstStyle/>
          <a:p>
            <a:pPr marL="0" indent="0">
              <a:buNone/>
            </a:pPr>
            <a:r>
              <a:rPr lang="en-GB" sz="1400" b="1" dirty="0">
                <a:solidFill>
                  <a:schemeClr val="tx1">
                    <a:alpha val="80000"/>
                  </a:schemeClr>
                </a:solidFill>
              </a:rPr>
              <a:t>Isaac (4 years old):</a:t>
            </a:r>
            <a:endParaRPr lang="en-GB" sz="1400" dirty="0">
              <a:solidFill>
                <a:schemeClr val="tx1">
                  <a:alpha val="80000"/>
                </a:schemeClr>
              </a:solidFill>
            </a:endParaRPr>
          </a:p>
          <a:p>
            <a:r>
              <a:rPr lang="en-GB" sz="1400" dirty="0">
                <a:solidFill>
                  <a:schemeClr val="tx1">
                    <a:alpha val="80000"/>
                  </a:schemeClr>
                </a:solidFill>
              </a:rPr>
              <a:t>Shows </a:t>
            </a:r>
            <a:r>
              <a:rPr lang="en-GB" sz="1400" b="1" dirty="0">
                <a:solidFill>
                  <a:schemeClr val="tx1">
                    <a:alpha val="80000"/>
                  </a:schemeClr>
                </a:solidFill>
              </a:rPr>
              <a:t>withdrawn behaviour</a:t>
            </a:r>
            <a:r>
              <a:rPr lang="en-GB" sz="1400" dirty="0">
                <a:solidFill>
                  <a:schemeClr val="tx1">
                    <a:alpha val="80000"/>
                  </a:schemeClr>
                </a:solidFill>
              </a:rPr>
              <a:t> during free play, indicating low confidence and emotional insecurity.</a:t>
            </a:r>
          </a:p>
          <a:p>
            <a:r>
              <a:rPr lang="en-GB" sz="1400" dirty="0">
                <a:solidFill>
                  <a:schemeClr val="tx1">
                    <a:alpha val="80000"/>
                  </a:schemeClr>
                </a:solidFill>
              </a:rPr>
              <a:t>Experiences </a:t>
            </a:r>
            <a:r>
              <a:rPr lang="en-GB" sz="1400" b="1" dirty="0">
                <a:solidFill>
                  <a:schemeClr val="tx1">
                    <a:alpha val="80000"/>
                  </a:schemeClr>
                </a:solidFill>
              </a:rPr>
              <a:t>intense separation distress</a:t>
            </a:r>
            <a:r>
              <a:rPr lang="en-GB" sz="1400" dirty="0">
                <a:solidFill>
                  <a:schemeClr val="tx1">
                    <a:alpha val="80000"/>
                  </a:schemeClr>
                </a:solidFill>
              </a:rPr>
              <a:t>, suggesting difficulty coping without his mother.</a:t>
            </a:r>
          </a:p>
          <a:p>
            <a:r>
              <a:rPr lang="en-GB" sz="1400" dirty="0">
                <a:solidFill>
                  <a:schemeClr val="tx1">
                    <a:alpha val="80000"/>
                  </a:schemeClr>
                </a:solidFill>
              </a:rPr>
              <a:t>Demonstrates </a:t>
            </a:r>
            <a:r>
              <a:rPr lang="en-GB" sz="1400" b="1" dirty="0">
                <a:solidFill>
                  <a:schemeClr val="tx1">
                    <a:alpha val="80000"/>
                  </a:schemeClr>
                </a:solidFill>
              </a:rPr>
              <a:t>delays in expressive and receptive language</a:t>
            </a:r>
            <a:r>
              <a:rPr lang="en-GB" sz="1400" dirty="0">
                <a:solidFill>
                  <a:schemeClr val="tx1">
                    <a:alpha val="80000"/>
                  </a:schemeClr>
                </a:solidFill>
              </a:rPr>
              <a:t>, affecting communication and social interaction.</a:t>
            </a:r>
          </a:p>
          <a:p>
            <a:r>
              <a:rPr lang="en-GB" sz="1400" dirty="0">
                <a:solidFill>
                  <a:schemeClr val="tx1">
                    <a:alpha val="80000"/>
                  </a:schemeClr>
                </a:solidFill>
              </a:rPr>
              <a:t>Struggles to </a:t>
            </a:r>
            <a:r>
              <a:rPr lang="en-GB" sz="1400" b="1" dirty="0">
                <a:solidFill>
                  <a:schemeClr val="tx1">
                    <a:alpha val="80000"/>
                  </a:schemeClr>
                </a:solidFill>
              </a:rPr>
              <a:t>join group activities</a:t>
            </a:r>
            <a:r>
              <a:rPr lang="en-GB" sz="1400" dirty="0">
                <a:solidFill>
                  <a:schemeClr val="tx1">
                    <a:alpha val="80000"/>
                  </a:schemeClr>
                </a:solidFill>
              </a:rPr>
              <a:t>, possibly due to anxiety or limited social experience.</a:t>
            </a:r>
          </a:p>
          <a:p>
            <a:r>
              <a:rPr lang="en-GB" sz="1400" dirty="0">
                <a:solidFill>
                  <a:schemeClr val="tx1">
                    <a:alpha val="80000"/>
                  </a:schemeClr>
                </a:solidFill>
              </a:rPr>
              <a:t>Is described as </a:t>
            </a:r>
            <a:r>
              <a:rPr lang="en-GB" sz="1400" b="1" dirty="0">
                <a:solidFill>
                  <a:schemeClr val="tx1">
                    <a:alpha val="80000"/>
                  </a:schemeClr>
                </a:solidFill>
              </a:rPr>
              <a:t>clingy</a:t>
            </a:r>
            <a:r>
              <a:rPr lang="en-GB" sz="1400" dirty="0">
                <a:solidFill>
                  <a:schemeClr val="tx1">
                    <a:alpha val="80000"/>
                  </a:schemeClr>
                </a:solidFill>
              </a:rPr>
              <a:t>, has </a:t>
            </a:r>
            <a:r>
              <a:rPr lang="en-GB" sz="1400" b="1" dirty="0">
                <a:solidFill>
                  <a:schemeClr val="tx1">
                    <a:alpha val="80000"/>
                  </a:schemeClr>
                </a:solidFill>
              </a:rPr>
              <a:t>poor sleep</a:t>
            </a:r>
            <a:r>
              <a:rPr lang="en-GB" sz="1400" dirty="0">
                <a:solidFill>
                  <a:schemeClr val="tx1">
                    <a:alpha val="80000"/>
                  </a:schemeClr>
                </a:solidFill>
              </a:rPr>
              <a:t>, and rarely plays independently, all signs of emotional dysregulation.</a:t>
            </a:r>
          </a:p>
          <a:p>
            <a:pPr marL="0" indent="0">
              <a:buNone/>
            </a:pPr>
            <a:r>
              <a:rPr lang="en-GB" sz="1400" b="1" dirty="0">
                <a:solidFill>
                  <a:schemeClr val="tx1">
                    <a:alpha val="80000"/>
                  </a:schemeClr>
                </a:solidFill>
              </a:rPr>
              <a:t>Family context:</a:t>
            </a:r>
            <a:endParaRPr lang="en-GB" sz="1400" dirty="0">
              <a:solidFill>
                <a:schemeClr val="tx1">
                  <a:alpha val="80000"/>
                </a:schemeClr>
              </a:solidFill>
            </a:endParaRPr>
          </a:p>
          <a:p>
            <a:r>
              <a:rPr lang="en-GB" sz="1400" dirty="0">
                <a:solidFill>
                  <a:schemeClr val="tx1">
                    <a:alpha val="80000"/>
                  </a:schemeClr>
                </a:solidFill>
              </a:rPr>
              <a:t>Lives with a </a:t>
            </a:r>
            <a:r>
              <a:rPr lang="en-GB" sz="1400" b="1" dirty="0">
                <a:solidFill>
                  <a:schemeClr val="tx1">
                    <a:alpha val="80000"/>
                  </a:schemeClr>
                </a:solidFill>
              </a:rPr>
              <a:t>single mother experiencing post‑natal depression</a:t>
            </a:r>
            <a:r>
              <a:rPr lang="en-GB" sz="1400" dirty="0">
                <a:solidFill>
                  <a:schemeClr val="tx1">
                    <a:alpha val="80000"/>
                  </a:schemeClr>
                </a:solidFill>
              </a:rPr>
              <a:t>, which may reduce emotional availability (Murray, 2014).</a:t>
            </a:r>
          </a:p>
          <a:p>
            <a:r>
              <a:rPr lang="en-GB" sz="1400" dirty="0">
                <a:solidFill>
                  <a:schemeClr val="tx1">
                    <a:alpha val="80000"/>
                  </a:schemeClr>
                </a:solidFill>
              </a:rPr>
              <a:t>Mother has </a:t>
            </a:r>
            <a:r>
              <a:rPr lang="en-GB" sz="1400" b="1" dirty="0">
                <a:solidFill>
                  <a:schemeClr val="tx1">
                    <a:alpha val="80000"/>
                  </a:schemeClr>
                </a:solidFill>
              </a:rPr>
              <a:t>low confidence and limited social support</a:t>
            </a:r>
            <a:r>
              <a:rPr lang="en-GB" sz="1400" dirty="0">
                <a:solidFill>
                  <a:schemeClr val="tx1">
                    <a:alpha val="80000"/>
                  </a:schemeClr>
                </a:solidFill>
              </a:rPr>
              <a:t>, increasing stress within the home environment.</a:t>
            </a:r>
          </a:p>
          <a:p>
            <a:r>
              <a:rPr lang="en-GB" sz="1400" dirty="0">
                <a:solidFill>
                  <a:schemeClr val="tx1">
                    <a:alpha val="80000"/>
                  </a:schemeClr>
                </a:solidFill>
              </a:rPr>
              <a:t>Family recently </a:t>
            </a:r>
            <a:r>
              <a:rPr lang="en-GB" sz="1400" b="1" dirty="0">
                <a:solidFill>
                  <a:schemeClr val="tx1">
                    <a:alpha val="80000"/>
                  </a:schemeClr>
                </a:solidFill>
              </a:rPr>
              <a:t>relocated</a:t>
            </a:r>
            <a:r>
              <a:rPr lang="en-GB" sz="1400" dirty="0">
                <a:solidFill>
                  <a:schemeClr val="tx1">
                    <a:alpha val="80000"/>
                  </a:schemeClr>
                </a:solidFill>
              </a:rPr>
              <a:t>, causing disruption to routines and childcare stability.</a:t>
            </a:r>
          </a:p>
          <a:p>
            <a:pPr marL="0" indent="0">
              <a:buNone/>
            </a:pPr>
            <a:r>
              <a:rPr lang="en-GB" sz="1400" b="1" dirty="0">
                <a:solidFill>
                  <a:schemeClr val="tx1">
                    <a:alpha val="80000"/>
                  </a:schemeClr>
                </a:solidFill>
              </a:rPr>
              <a:t>Aim of presentation:</a:t>
            </a:r>
            <a:r>
              <a:rPr lang="en-GB" sz="1400" dirty="0">
                <a:solidFill>
                  <a:schemeClr val="tx1">
                    <a:alpha val="80000"/>
                  </a:schemeClr>
                </a:solidFill>
              </a:rPr>
              <a:t> To analyse Isaac’s development using Bowlby’s Attachment Theory and propose a theory‑informed support plan.</a:t>
            </a:r>
          </a:p>
          <a:p>
            <a:pPr marL="0" indent="0">
              <a:buNone/>
            </a:pPr>
            <a:endParaRPr lang="en-GB" sz="1400" dirty="0">
              <a:solidFill>
                <a:schemeClr val="tx1">
                  <a:alpha val="80000"/>
                </a:schemeClr>
              </a:solidFill>
            </a:endParaRPr>
          </a:p>
        </p:txBody>
      </p:sp>
      <p:sp>
        <p:nvSpPr>
          <p:cNvPr id="4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7" name="Straight Connector 4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4741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FF9CF-B4A2-C30B-C743-BB50157A0BA7}"/>
              </a:ext>
            </a:extLst>
          </p:cNvPr>
          <p:cNvSpPr>
            <a:spLocks noGrp="1"/>
          </p:cNvSpPr>
          <p:nvPr>
            <p:ph type="title"/>
          </p:nvPr>
        </p:nvSpPr>
        <p:spPr>
          <a:xfrm>
            <a:off x="841248" y="256032"/>
            <a:ext cx="10506456" cy="1014984"/>
          </a:xfrm>
        </p:spPr>
        <p:txBody>
          <a:bodyPr anchor="b">
            <a:normAutofit/>
          </a:bodyPr>
          <a:lstStyle/>
          <a:p>
            <a:r>
              <a:rPr lang="en-GB"/>
              <a:t>Why Bowlby’s Attachment Theory?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14E6C11-9227-0303-6B95-25EECFE014EA}"/>
              </a:ext>
            </a:extLst>
          </p:cNvPr>
          <p:cNvGraphicFramePr>
            <a:graphicFrameLocks noGrp="1"/>
          </p:cNvGraphicFramePr>
          <p:nvPr>
            <p:ph idx="1"/>
            <p:extLst>
              <p:ext uri="{D42A27DB-BD31-4B8C-83A1-F6EECF244321}">
                <p14:modId xmlns:p14="http://schemas.microsoft.com/office/powerpoint/2010/main" val="354994880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0363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5CB262F-2018-996C-D839-B02C25FC37D1}"/>
              </a:ext>
            </a:extLst>
          </p:cNvPr>
          <p:cNvPicPr>
            <a:picLocks noChangeAspect="1"/>
          </p:cNvPicPr>
          <p:nvPr/>
        </p:nvPicPr>
        <p:blipFill>
          <a:blip r:embed="rId2">
            <a:duotone>
              <a:schemeClr val="bg2">
                <a:shade val="45000"/>
                <a:satMod val="135000"/>
              </a:schemeClr>
              <a:prstClr val="white"/>
            </a:duotone>
          </a:blip>
          <a:srcRect l="6325" r="12341" b="-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8EFD61-8AAE-2CAB-FE7B-0A5A67A05AC6}"/>
              </a:ext>
            </a:extLst>
          </p:cNvPr>
          <p:cNvSpPr>
            <a:spLocks noGrp="1"/>
          </p:cNvSpPr>
          <p:nvPr>
            <p:ph type="title"/>
          </p:nvPr>
        </p:nvSpPr>
        <p:spPr>
          <a:xfrm>
            <a:off x="838200" y="365125"/>
            <a:ext cx="10515600" cy="1325563"/>
          </a:xfrm>
        </p:spPr>
        <p:txBody>
          <a:bodyPr>
            <a:normAutofit/>
          </a:bodyPr>
          <a:lstStyle/>
          <a:p>
            <a:r>
              <a:rPr lang="en-GB">
                <a:latin typeface="Arial" panose="020B0604020202020204" pitchFamily="34" charset="0"/>
                <a:cs typeface="Arial" panose="020B0604020202020204" pitchFamily="34" charset="0"/>
              </a:rPr>
              <a:t>Key Concepts</a:t>
            </a:r>
          </a:p>
        </p:txBody>
      </p:sp>
      <p:graphicFrame>
        <p:nvGraphicFramePr>
          <p:cNvPr id="5" name="Content Placeholder 2">
            <a:extLst>
              <a:ext uri="{FF2B5EF4-FFF2-40B4-BE49-F238E27FC236}">
                <a16:creationId xmlns:a16="http://schemas.microsoft.com/office/drawing/2014/main" id="{EA36F317-C973-C774-C02C-39DE4A6F6011}"/>
              </a:ext>
            </a:extLst>
          </p:cNvPr>
          <p:cNvGraphicFramePr>
            <a:graphicFrameLocks noGrp="1"/>
          </p:cNvGraphicFramePr>
          <p:nvPr>
            <p:ph idx="1"/>
            <p:extLst>
              <p:ext uri="{D42A27DB-BD31-4B8C-83A1-F6EECF244321}">
                <p14:modId xmlns:p14="http://schemas.microsoft.com/office/powerpoint/2010/main" val="11380817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9260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1" name="Rectangle 10">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DF03BA5-E0FE-9B19-6E21-CB58B5787A14}"/>
              </a:ext>
            </a:extLst>
          </p:cNvPr>
          <p:cNvSpPr>
            <a:spLocks noGrp="1"/>
          </p:cNvSpPr>
          <p:nvPr>
            <p:ph type="title"/>
          </p:nvPr>
        </p:nvSpPr>
        <p:spPr>
          <a:xfrm>
            <a:off x="755484" y="739836"/>
            <a:ext cx="3702580" cy="992068"/>
          </a:xfrm>
        </p:spPr>
        <p:txBody>
          <a:bodyPr anchor="b">
            <a:normAutofit/>
          </a:bodyPr>
          <a:lstStyle/>
          <a:p>
            <a:r>
              <a:rPr lang="en-GB" sz="3200" dirty="0">
                <a:solidFill>
                  <a:srgbClr val="FFFFFF"/>
                </a:solidFill>
              </a:rPr>
              <a:t>Stages of Attachment</a:t>
            </a:r>
          </a:p>
        </p:txBody>
      </p:sp>
      <p:sp>
        <p:nvSpPr>
          <p:cNvPr id="22" name="Content Placeholder 2">
            <a:extLst>
              <a:ext uri="{FF2B5EF4-FFF2-40B4-BE49-F238E27FC236}">
                <a16:creationId xmlns:a16="http://schemas.microsoft.com/office/drawing/2014/main" id="{91583823-C859-F0BA-1C88-028CFB1F83B1}"/>
              </a:ext>
            </a:extLst>
          </p:cNvPr>
          <p:cNvSpPr>
            <a:spLocks noGrp="1"/>
          </p:cNvSpPr>
          <p:nvPr>
            <p:ph idx="1"/>
          </p:nvPr>
        </p:nvSpPr>
        <p:spPr>
          <a:xfrm>
            <a:off x="321547" y="1879042"/>
            <a:ext cx="4864199" cy="4104897"/>
          </a:xfrm>
        </p:spPr>
        <p:txBody>
          <a:bodyPr>
            <a:normAutofit/>
          </a:bodyPr>
          <a:lstStyle/>
          <a:p>
            <a:pPr marL="0" indent="0">
              <a:buNone/>
            </a:pPr>
            <a:r>
              <a:rPr lang="en-GB" sz="1400" b="1" dirty="0">
                <a:solidFill>
                  <a:srgbClr val="FFFFFF"/>
                </a:solidFill>
              </a:rPr>
              <a:t>Bowlby’s stages (Helpful Professor, n.d.):</a:t>
            </a:r>
            <a:endParaRPr lang="en-GB" sz="1400" dirty="0">
              <a:solidFill>
                <a:srgbClr val="FFFFFF"/>
              </a:solidFill>
            </a:endParaRPr>
          </a:p>
          <a:p>
            <a:r>
              <a:rPr lang="en-GB" sz="1400" b="1" dirty="0">
                <a:solidFill>
                  <a:srgbClr val="FFFFFF"/>
                </a:solidFill>
              </a:rPr>
              <a:t>Pre‑attachment (0–6 weeks):</a:t>
            </a:r>
            <a:r>
              <a:rPr lang="en-GB" sz="1400" dirty="0">
                <a:solidFill>
                  <a:srgbClr val="FFFFFF"/>
                </a:solidFill>
              </a:rPr>
              <a:t> Infants show innate behaviours (crying, smiling) to attract caregivers.</a:t>
            </a:r>
          </a:p>
          <a:p>
            <a:r>
              <a:rPr lang="en-GB" sz="1400" b="1" dirty="0">
                <a:solidFill>
                  <a:srgbClr val="FFFFFF"/>
                </a:solidFill>
              </a:rPr>
              <a:t>Attachment in the Making (6 weeks–6/8 months):</a:t>
            </a:r>
            <a:r>
              <a:rPr lang="en-GB" sz="1400" dirty="0">
                <a:solidFill>
                  <a:srgbClr val="FFFFFF"/>
                </a:solidFill>
              </a:rPr>
              <a:t> Infants begin to prefer familiar caregivers.</a:t>
            </a:r>
          </a:p>
          <a:p>
            <a:r>
              <a:rPr lang="en-GB" sz="1400" b="1" dirty="0">
                <a:solidFill>
                  <a:srgbClr val="FFFFFF"/>
                </a:solidFill>
              </a:rPr>
              <a:t>Clear‑cut Attachment (6/8–18/24 months):</a:t>
            </a:r>
            <a:r>
              <a:rPr lang="en-GB" sz="1400" dirty="0">
                <a:solidFill>
                  <a:srgbClr val="FFFFFF"/>
                </a:solidFill>
              </a:rPr>
              <a:t> Separation anxiety emerges; child seeks proximity and comfort.</a:t>
            </a:r>
          </a:p>
          <a:p>
            <a:r>
              <a:rPr lang="en-GB" sz="1400" b="1" dirty="0">
                <a:solidFill>
                  <a:srgbClr val="FFFFFF"/>
                </a:solidFill>
              </a:rPr>
              <a:t>Reciprocal Relationships (24+ months):</a:t>
            </a:r>
            <a:r>
              <a:rPr lang="en-GB" sz="1400" dirty="0">
                <a:solidFill>
                  <a:srgbClr val="FFFFFF"/>
                </a:solidFill>
              </a:rPr>
              <a:t> Child develops understanding of caregiver’s emotions and intentions.</a:t>
            </a:r>
          </a:p>
          <a:p>
            <a:pPr marL="0" indent="0">
              <a:buNone/>
            </a:pPr>
            <a:r>
              <a:rPr lang="en-GB" sz="1400" b="1" dirty="0">
                <a:solidFill>
                  <a:srgbClr val="FFFFFF"/>
                </a:solidFill>
              </a:rPr>
              <a:t>Application to Isaac:</a:t>
            </a:r>
            <a:endParaRPr lang="en-GB" sz="1400" dirty="0">
              <a:solidFill>
                <a:srgbClr val="FFFFFF"/>
              </a:solidFill>
            </a:endParaRPr>
          </a:p>
          <a:p>
            <a:r>
              <a:rPr lang="en-GB" sz="1400" dirty="0">
                <a:solidFill>
                  <a:srgbClr val="FFFFFF"/>
                </a:solidFill>
              </a:rPr>
              <a:t>His </a:t>
            </a:r>
            <a:r>
              <a:rPr lang="en-GB" sz="1400" b="1" dirty="0">
                <a:solidFill>
                  <a:srgbClr val="FFFFFF"/>
                </a:solidFill>
              </a:rPr>
              <a:t>clinginess and distress</a:t>
            </a:r>
            <a:r>
              <a:rPr lang="en-GB" sz="1400" dirty="0">
                <a:solidFill>
                  <a:srgbClr val="FFFFFF"/>
                </a:solidFill>
              </a:rPr>
              <a:t> suggest challenges in the clear‑cut and reciprocal stages.</a:t>
            </a:r>
          </a:p>
          <a:p>
            <a:r>
              <a:rPr lang="en-GB" sz="1400" dirty="0">
                <a:solidFill>
                  <a:srgbClr val="FFFFFF"/>
                </a:solidFill>
              </a:rPr>
              <a:t>Maternal depression may have reduced emotional </a:t>
            </a:r>
            <a:r>
              <a:rPr lang="en-GB" sz="1400" dirty="0" err="1">
                <a:solidFill>
                  <a:srgbClr val="FFFFFF"/>
                </a:solidFill>
              </a:rPr>
              <a:t>attunement</a:t>
            </a:r>
            <a:r>
              <a:rPr lang="en-GB" sz="1400" dirty="0">
                <a:solidFill>
                  <a:srgbClr val="FFFFFF"/>
                </a:solidFill>
              </a:rPr>
              <a:t>, affecting the development of secure reciprocity (Murray, 2014).</a:t>
            </a:r>
          </a:p>
          <a:p>
            <a:pPr marL="0" indent="0">
              <a:buNone/>
            </a:pPr>
            <a:endParaRPr lang="en-GB" sz="1000" dirty="0">
              <a:solidFill>
                <a:srgbClr val="FFFFFF"/>
              </a:solidFill>
            </a:endParaRPr>
          </a:p>
        </p:txBody>
      </p:sp>
      <p:pic>
        <p:nvPicPr>
          <p:cNvPr id="5" name="Picture 4">
            <a:extLst>
              <a:ext uri="{FF2B5EF4-FFF2-40B4-BE49-F238E27FC236}">
                <a16:creationId xmlns:a16="http://schemas.microsoft.com/office/drawing/2014/main" id="{D19C69B9-AD3A-187B-B479-8718B706BC3D}"/>
              </a:ext>
            </a:extLst>
          </p:cNvPr>
          <p:cNvPicPr>
            <a:picLocks noChangeAspect="1"/>
          </p:cNvPicPr>
          <p:nvPr/>
        </p:nvPicPr>
        <p:blipFill>
          <a:blip r:embed="rId2"/>
          <a:stretch>
            <a:fillRect/>
          </a:stretch>
        </p:blipFill>
        <p:spPr>
          <a:xfrm>
            <a:off x="5518205" y="739837"/>
            <a:ext cx="5894101" cy="4601890"/>
          </a:xfrm>
          <a:prstGeom prst="rect">
            <a:avLst/>
          </a:prstGeom>
        </p:spPr>
      </p:pic>
    </p:spTree>
    <p:extLst>
      <p:ext uri="{BB962C8B-B14F-4D97-AF65-F5344CB8AC3E}">
        <p14:creationId xmlns:p14="http://schemas.microsoft.com/office/powerpoint/2010/main" val="3980266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71E9188-C7CE-95D0-B17B-62370BF59AC3}"/>
              </a:ext>
            </a:extLst>
          </p:cNvPr>
          <p:cNvSpPr>
            <a:spLocks noGrp="1"/>
          </p:cNvSpPr>
          <p:nvPr>
            <p:ph type="title"/>
          </p:nvPr>
        </p:nvSpPr>
        <p:spPr>
          <a:xfrm>
            <a:off x="389916" y="444464"/>
            <a:ext cx="3420305" cy="1906317"/>
          </a:xfrm>
        </p:spPr>
        <p:txBody>
          <a:bodyPr>
            <a:normAutofit/>
          </a:bodyPr>
          <a:lstStyle/>
          <a:p>
            <a:pPr algn="ctr"/>
            <a:r>
              <a:rPr lang="en-GB" sz="2800" dirty="0"/>
              <a:t>Applying the Theory to Isaac</a:t>
            </a:r>
          </a:p>
        </p:txBody>
      </p:sp>
      <p:pic>
        <p:nvPicPr>
          <p:cNvPr id="26" name="Picture 25">
            <a:extLst>
              <a:ext uri="{FF2B5EF4-FFF2-40B4-BE49-F238E27FC236}">
                <a16:creationId xmlns:a16="http://schemas.microsoft.com/office/drawing/2014/main" id="{151D8820-F67C-8DA7-0C86-55FE4B393305}"/>
              </a:ext>
            </a:extLst>
          </p:cNvPr>
          <p:cNvPicPr>
            <a:picLocks noChangeAspect="1"/>
          </p:cNvPicPr>
          <p:nvPr/>
        </p:nvPicPr>
        <p:blipFill>
          <a:blip r:embed="rId2"/>
          <a:srcRect l="23179" r="17969" b="-3"/>
          <a:stretch>
            <a:fillRect/>
          </a:stretch>
        </p:blipFill>
        <p:spPr>
          <a:xfrm>
            <a:off x="20" y="2768743"/>
            <a:ext cx="4278264" cy="4089258"/>
          </a:xfrm>
          <a:prstGeom prst="rect">
            <a:avLst/>
          </a:prstGeom>
        </p:spPr>
      </p:pic>
      <p:sp>
        <p:nvSpPr>
          <p:cNvPr id="39" name="Rectangle 38">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7" name="Content Placeholder 2">
            <a:extLst>
              <a:ext uri="{FF2B5EF4-FFF2-40B4-BE49-F238E27FC236}">
                <a16:creationId xmlns:a16="http://schemas.microsoft.com/office/drawing/2014/main" id="{ADF9B098-0014-A71C-7E72-58F32AF8DE52}"/>
              </a:ext>
            </a:extLst>
          </p:cNvPr>
          <p:cNvSpPr>
            <a:spLocks noGrp="1"/>
          </p:cNvSpPr>
          <p:nvPr>
            <p:ph idx="1"/>
          </p:nvPr>
        </p:nvSpPr>
        <p:spPr>
          <a:xfrm>
            <a:off x="4501662" y="261257"/>
            <a:ext cx="7104184" cy="6129495"/>
          </a:xfrm>
        </p:spPr>
        <p:txBody>
          <a:bodyPr anchor="ctr">
            <a:normAutofit fontScale="92500" lnSpcReduction="10000"/>
          </a:bodyPr>
          <a:lstStyle/>
          <a:p>
            <a:pPr marL="0" indent="0">
              <a:buNone/>
            </a:pPr>
            <a:r>
              <a:rPr lang="en-GB" sz="1800" b="1" dirty="0"/>
              <a:t>Disrupted childcare:</a:t>
            </a:r>
            <a:endParaRPr lang="en-GB" sz="1800" dirty="0"/>
          </a:p>
          <a:p>
            <a:r>
              <a:rPr lang="en-GB" sz="1800" dirty="0"/>
              <a:t>Multiple transitions may have prevented stable attachment figures, increasing insecurity (McLeod, 2023).</a:t>
            </a:r>
          </a:p>
          <a:p>
            <a:r>
              <a:rPr lang="en-GB" sz="1800" dirty="0"/>
              <a:t>Inconsistent routines can heighten anxiety and reduce trust.</a:t>
            </a:r>
          </a:p>
          <a:p>
            <a:pPr marL="0" indent="0">
              <a:buNone/>
            </a:pPr>
            <a:r>
              <a:rPr lang="en-GB" sz="1800" b="1" dirty="0"/>
              <a:t>Maternal post‑natal depression:</a:t>
            </a:r>
            <a:endParaRPr lang="en-GB" sz="1800" dirty="0"/>
          </a:p>
          <a:p>
            <a:r>
              <a:rPr lang="en-GB" sz="1800" dirty="0"/>
              <a:t>Depression can reduce responsiveness, warmth, and emotional availability (Murray, 2014).</a:t>
            </a:r>
          </a:p>
          <a:p>
            <a:r>
              <a:rPr lang="en-GB" sz="1800" dirty="0"/>
              <a:t>Isaac may have developed an internal working model that adults are unpredictable or inconsistent.</a:t>
            </a:r>
          </a:p>
          <a:p>
            <a:pPr marL="0" indent="0">
              <a:buNone/>
            </a:pPr>
            <a:r>
              <a:rPr lang="en-GB" sz="1800" b="1" dirty="0"/>
              <a:t>Limited social interaction:</a:t>
            </a:r>
            <a:endParaRPr lang="en-GB" sz="1800" dirty="0"/>
          </a:p>
          <a:p>
            <a:r>
              <a:rPr lang="en-GB" sz="1800" dirty="0"/>
              <a:t>Fewer opportunities to practise communication and social skills (Trevarthen, 2011).</a:t>
            </a:r>
          </a:p>
          <a:p>
            <a:r>
              <a:rPr lang="en-GB" sz="1800" dirty="0"/>
              <a:t>May contribute to withdrawal and difficulty joining group play.</a:t>
            </a:r>
          </a:p>
          <a:p>
            <a:pPr marL="0" indent="0">
              <a:buNone/>
            </a:pPr>
            <a:r>
              <a:rPr lang="en-GB" sz="1800" b="1" dirty="0"/>
              <a:t>Language delay:</a:t>
            </a:r>
            <a:endParaRPr lang="en-GB" sz="1800" dirty="0"/>
          </a:p>
          <a:p>
            <a:r>
              <a:rPr lang="en-GB" sz="1800" dirty="0"/>
              <a:t>Linked to reduced responsive interaction and emotional stress (Schore, 2016).</a:t>
            </a:r>
          </a:p>
          <a:p>
            <a:r>
              <a:rPr lang="en-GB" sz="1800" dirty="0"/>
              <a:t>Impacts confidence and ability to express needs.</a:t>
            </a:r>
          </a:p>
          <a:p>
            <a:pPr marL="0" indent="0">
              <a:buNone/>
            </a:pPr>
            <a:r>
              <a:rPr lang="en-GB" sz="1800" b="1" dirty="0"/>
              <a:t>Separation distress:</a:t>
            </a:r>
            <a:endParaRPr lang="en-GB" sz="1800" dirty="0"/>
          </a:p>
          <a:p>
            <a:r>
              <a:rPr lang="en-GB" sz="1800" dirty="0"/>
              <a:t>A hallmark of insecure attachment, particularly ambivalent patterns (Ackerman, 2023).</a:t>
            </a:r>
          </a:p>
          <a:p>
            <a:pPr marL="0" indent="0">
              <a:buNone/>
            </a:pPr>
            <a:endParaRPr lang="en-GB" sz="1300" dirty="0"/>
          </a:p>
        </p:txBody>
      </p:sp>
      <p:sp>
        <p:nvSpPr>
          <p:cNvPr id="41" name="Rectangle 40">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87150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7435864-AEFF-4960-2567-43E999FCBF14}"/>
              </a:ext>
            </a:extLst>
          </p:cNvPr>
          <p:cNvSpPr>
            <a:spLocks noGrp="1"/>
          </p:cNvSpPr>
          <p:nvPr>
            <p:ph type="title"/>
          </p:nvPr>
        </p:nvSpPr>
        <p:spPr>
          <a:xfrm>
            <a:off x="389916" y="444464"/>
            <a:ext cx="3420305" cy="1906317"/>
          </a:xfrm>
        </p:spPr>
        <p:txBody>
          <a:bodyPr>
            <a:normAutofit/>
          </a:bodyPr>
          <a:lstStyle/>
          <a:p>
            <a:pPr algn="ctr"/>
            <a:r>
              <a:rPr lang="en-GB" sz="2800"/>
              <a:t>Nature – biological influences </a:t>
            </a:r>
          </a:p>
        </p:txBody>
      </p:sp>
      <p:pic>
        <p:nvPicPr>
          <p:cNvPr id="24" name="Picture 23">
            <a:extLst>
              <a:ext uri="{FF2B5EF4-FFF2-40B4-BE49-F238E27FC236}">
                <a16:creationId xmlns:a16="http://schemas.microsoft.com/office/drawing/2014/main" id="{C0047CF7-D9A8-729C-7007-90531A820FFA}"/>
              </a:ext>
            </a:extLst>
          </p:cNvPr>
          <p:cNvPicPr>
            <a:picLocks noChangeAspect="1"/>
          </p:cNvPicPr>
          <p:nvPr/>
        </p:nvPicPr>
        <p:blipFill>
          <a:blip r:embed="rId3"/>
          <a:srcRect l="22687" r="18462" b="-3"/>
          <a:stretch>
            <a:fillRect/>
          </a:stretch>
        </p:blipFill>
        <p:spPr>
          <a:xfrm>
            <a:off x="20" y="2768743"/>
            <a:ext cx="4278264" cy="4089258"/>
          </a:xfrm>
          <a:prstGeom prst="rect">
            <a:avLst/>
          </a:prstGeom>
        </p:spPr>
      </p:pic>
      <p:sp>
        <p:nvSpPr>
          <p:cNvPr id="25" name="Rectangle 24">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6" name="Rectangle 25">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graphicFrame>
        <p:nvGraphicFramePr>
          <p:cNvPr id="27" name="Content Placeholder 2">
            <a:extLst>
              <a:ext uri="{FF2B5EF4-FFF2-40B4-BE49-F238E27FC236}">
                <a16:creationId xmlns:a16="http://schemas.microsoft.com/office/drawing/2014/main" id="{A9536227-CBCA-A62F-F971-D5C52C57B89A}"/>
              </a:ext>
            </a:extLst>
          </p:cNvPr>
          <p:cNvGraphicFramePr>
            <a:graphicFrameLocks noGrp="1"/>
          </p:cNvGraphicFramePr>
          <p:nvPr>
            <p:ph idx="1"/>
            <p:extLst>
              <p:ext uri="{D42A27DB-BD31-4B8C-83A1-F6EECF244321}">
                <p14:modId xmlns:p14="http://schemas.microsoft.com/office/powerpoint/2010/main" val="2638664232"/>
              </p:ext>
            </p:extLst>
          </p:nvPr>
        </p:nvGraphicFramePr>
        <p:xfrm>
          <a:off x="5431646" y="678955"/>
          <a:ext cx="5586448" cy="54097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5340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49DB81A-6836-0056-729F-C49121285122}"/>
              </a:ext>
            </a:extLst>
          </p:cNvPr>
          <p:cNvPicPr>
            <a:picLocks noChangeAspect="1"/>
          </p:cNvPicPr>
          <p:nvPr/>
        </p:nvPicPr>
        <p:blipFill>
          <a:blip r:embed="rId2">
            <a:duotone>
              <a:schemeClr val="bg2">
                <a:shade val="45000"/>
                <a:satMod val="135000"/>
              </a:schemeClr>
              <a:prstClr val="white"/>
            </a:duotone>
          </a:blip>
          <a:srcRect t="11080" r="8655" b="14722"/>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BB42D-9D57-F002-F943-C9CF0C0133E4}"/>
              </a:ext>
            </a:extLst>
          </p:cNvPr>
          <p:cNvSpPr>
            <a:spLocks noGrp="1"/>
          </p:cNvSpPr>
          <p:nvPr>
            <p:ph type="title"/>
          </p:nvPr>
        </p:nvSpPr>
        <p:spPr>
          <a:xfrm>
            <a:off x="838200" y="365125"/>
            <a:ext cx="10515600" cy="1325563"/>
          </a:xfrm>
        </p:spPr>
        <p:txBody>
          <a:bodyPr>
            <a:normAutofit/>
          </a:bodyPr>
          <a:lstStyle/>
          <a:p>
            <a:r>
              <a:rPr lang="en-GB" dirty="0"/>
              <a:t>Nurture – Environmental Influences </a:t>
            </a:r>
          </a:p>
        </p:txBody>
      </p:sp>
      <p:graphicFrame>
        <p:nvGraphicFramePr>
          <p:cNvPr id="16" name="Content Placeholder 2">
            <a:extLst>
              <a:ext uri="{FF2B5EF4-FFF2-40B4-BE49-F238E27FC236}">
                <a16:creationId xmlns:a16="http://schemas.microsoft.com/office/drawing/2014/main" id="{0BA91FC6-7B99-5BAA-313B-A870E91CFF9D}"/>
              </a:ext>
            </a:extLst>
          </p:cNvPr>
          <p:cNvGraphicFramePr>
            <a:graphicFrameLocks noGrp="1"/>
          </p:cNvGraphicFramePr>
          <p:nvPr>
            <p:ph idx="1"/>
            <p:extLst>
              <p:ext uri="{D42A27DB-BD31-4B8C-83A1-F6EECF244321}">
                <p14:modId xmlns:p14="http://schemas.microsoft.com/office/powerpoint/2010/main" val="2139135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8855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0A766BA-93F2-1C64-61B6-DB1000EA7D69}"/>
              </a:ext>
            </a:extLst>
          </p:cNvPr>
          <p:cNvPicPr>
            <a:picLocks noChangeAspect="1"/>
          </p:cNvPicPr>
          <p:nvPr/>
        </p:nvPicPr>
        <p:blipFill>
          <a:blip r:embed="rId2">
            <a:duotone>
              <a:schemeClr val="bg2">
                <a:shade val="45000"/>
                <a:satMod val="135000"/>
              </a:schemeClr>
              <a:prstClr val="white"/>
            </a:duotone>
          </a:blip>
          <a:srcRect t="12492" r="1071" b="11539"/>
          <a:stretch>
            <a:fillRect/>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8736E-0EA8-C53A-AFF5-EA18CE0906BF}"/>
              </a:ext>
            </a:extLst>
          </p:cNvPr>
          <p:cNvSpPr>
            <a:spLocks noGrp="1"/>
          </p:cNvSpPr>
          <p:nvPr>
            <p:ph type="title"/>
          </p:nvPr>
        </p:nvSpPr>
        <p:spPr>
          <a:xfrm>
            <a:off x="838200" y="365125"/>
            <a:ext cx="10515600" cy="1325563"/>
          </a:xfrm>
        </p:spPr>
        <p:txBody>
          <a:bodyPr>
            <a:normAutofit/>
          </a:bodyPr>
          <a:lstStyle/>
          <a:p>
            <a:r>
              <a:rPr lang="en-GB"/>
              <a:t>Support Plan </a:t>
            </a:r>
          </a:p>
        </p:txBody>
      </p:sp>
      <p:graphicFrame>
        <p:nvGraphicFramePr>
          <p:cNvPr id="5" name="Content Placeholder 2">
            <a:extLst>
              <a:ext uri="{FF2B5EF4-FFF2-40B4-BE49-F238E27FC236}">
                <a16:creationId xmlns:a16="http://schemas.microsoft.com/office/drawing/2014/main" id="{B353062A-A57A-A80B-DFC9-3968418613FA}"/>
              </a:ext>
            </a:extLst>
          </p:cNvPr>
          <p:cNvGraphicFramePr>
            <a:graphicFrameLocks noGrp="1"/>
          </p:cNvGraphicFramePr>
          <p:nvPr>
            <p:ph idx="1"/>
            <p:extLst>
              <p:ext uri="{D42A27DB-BD31-4B8C-83A1-F6EECF244321}">
                <p14:modId xmlns:p14="http://schemas.microsoft.com/office/powerpoint/2010/main" val="969809342"/>
              </p:ext>
            </p:extLst>
          </p:nvPr>
        </p:nvGraphicFramePr>
        <p:xfrm>
          <a:off x="838199" y="1326382"/>
          <a:ext cx="11018855" cy="4850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0915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158F43E-489A-ED82-42A1-F483DF782F0A}"/>
              </a:ext>
            </a:extLst>
          </p:cNvPr>
          <p:cNvSpPr>
            <a:spLocks noGrp="1"/>
          </p:cNvSpPr>
          <p:nvPr>
            <p:ph type="title"/>
          </p:nvPr>
        </p:nvSpPr>
        <p:spPr>
          <a:xfrm>
            <a:off x="838200" y="365125"/>
            <a:ext cx="5393361" cy="1325563"/>
          </a:xfrm>
        </p:spPr>
        <p:txBody>
          <a:bodyPr>
            <a:normAutofit/>
          </a:bodyPr>
          <a:lstStyle/>
          <a:p>
            <a:r>
              <a:rPr lang="en-GB" sz="3400"/>
              <a:t>Critical Evaluation of Bowlby’s Attachment Theory</a:t>
            </a:r>
          </a:p>
        </p:txBody>
      </p:sp>
      <p:pic>
        <p:nvPicPr>
          <p:cNvPr id="21" name="Picture 20">
            <a:extLst>
              <a:ext uri="{FF2B5EF4-FFF2-40B4-BE49-F238E27FC236}">
                <a16:creationId xmlns:a16="http://schemas.microsoft.com/office/drawing/2014/main" id="{D3B5BDAF-9C90-F880-128D-3866A3C32309}"/>
              </a:ext>
            </a:extLst>
          </p:cNvPr>
          <p:cNvPicPr>
            <a:picLocks noChangeAspect="1"/>
          </p:cNvPicPr>
          <p:nvPr/>
        </p:nvPicPr>
        <p:blipFill>
          <a:blip r:embed="rId2"/>
          <a:srcRect l="21815" r="11434"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4" name="Content Placeholder 2">
            <a:extLst>
              <a:ext uri="{FF2B5EF4-FFF2-40B4-BE49-F238E27FC236}">
                <a16:creationId xmlns:a16="http://schemas.microsoft.com/office/drawing/2014/main" id="{304FB56D-1BD0-8D49-CAB4-70C84FBCB9D0}"/>
              </a:ext>
            </a:extLst>
          </p:cNvPr>
          <p:cNvGraphicFramePr>
            <a:graphicFrameLocks noGrp="1"/>
          </p:cNvGraphicFramePr>
          <p:nvPr>
            <p:ph idx="1"/>
            <p:extLst>
              <p:ext uri="{D42A27DB-BD31-4B8C-83A1-F6EECF244321}">
                <p14:modId xmlns:p14="http://schemas.microsoft.com/office/powerpoint/2010/main" val="809694260"/>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6043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5718900B-62B6-4EC8-BC31-29D0BD0CEBFA}"/>
              </a:ext>
            </a:extLst>
          </p:cNvPr>
          <p:cNvPicPr>
            <a:picLocks noChangeAspect="1"/>
          </p:cNvPicPr>
          <p:nvPr/>
        </p:nvPicPr>
        <p:blipFill>
          <a:blip r:embed="rId2"/>
          <a:srcRect l="1360" r="29588" b="-1"/>
          <a:stretch>
            <a:fillRect/>
          </a:stretch>
        </p:blipFill>
        <p:spPr>
          <a:xfrm>
            <a:off x="5101771" y="10"/>
            <a:ext cx="7094361" cy="6857989"/>
          </a:xfrm>
          <a:prstGeom prst="rect">
            <a:avLst/>
          </a:prstGeom>
        </p:spPr>
      </p:pic>
      <p:sp>
        <p:nvSpPr>
          <p:cNvPr id="26" name="Rectangle 25">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Arc 27">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B71FAC-F0DD-86A9-08F7-5F63E5106A2F}"/>
              </a:ext>
            </a:extLst>
          </p:cNvPr>
          <p:cNvSpPr>
            <a:spLocks noGrp="1"/>
          </p:cNvSpPr>
          <p:nvPr>
            <p:ph type="ctrTitle"/>
          </p:nvPr>
        </p:nvSpPr>
        <p:spPr>
          <a:xfrm>
            <a:off x="643467" y="795509"/>
            <a:ext cx="4092525" cy="1626144"/>
          </a:xfrm>
        </p:spPr>
        <p:txBody>
          <a:bodyPr>
            <a:normAutofit/>
          </a:bodyPr>
          <a:lstStyle/>
          <a:p>
            <a:r>
              <a:rPr lang="en-GB" dirty="0">
                <a:solidFill>
                  <a:srgbClr val="FFFFFF"/>
                </a:solidFill>
              </a:rPr>
              <a:t>Conclusion </a:t>
            </a:r>
          </a:p>
        </p:txBody>
      </p:sp>
      <p:sp>
        <p:nvSpPr>
          <p:cNvPr id="30" name="Oval 29">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61D061D0-F987-1C05-7B4F-9800BA402A8C}"/>
              </a:ext>
            </a:extLst>
          </p:cNvPr>
          <p:cNvSpPr>
            <a:spLocks noGrp="1"/>
          </p:cNvSpPr>
          <p:nvPr>
            <p:ph type="subTitle" idx="1"/>
          </p:nvPr>
        </p:nvSpPr>
        <p:spPr>
          <a:xfrm>
            <a:off x="643467" y="2421653"/>
            <a:ext cx="4092525" cy="3557115"/>
          </a:xfrm>
        </p:spPr>
        <p:txBody>
          <a:bodyPr>
            <a:normAutofit fontScale="77500" lnSpcReduction="20000"/>
          </a:bodyPr>
          <a:lstStyle/>
          <a:p>
            <a:r>
              <a:rPr lang="en-GB" dirty="0"/>
              <a:t>In conclusion, Bowlby’s Attachment Theory helps us understand Isaac’s clinginess, separation distress and emotional insecurity. His experiences of disrupted routines, limited social interaction and maternal post‑natal depression have likely contributed to an insecure attachment pattern. By using consistent relationships, play‑based learning, language‑rich activities and multi‑agency support, practitioners can help Isaac feel safer, more confident and better able to explore and learn. Overall, applying attachment‑informed strategies gives Isaac the stability and emotional support he needs to thrive.</a:t>
            </a:r>
            <a:endParaRPr lang="en-GB" dirty="0">
              <a:solidFill>
                <a:srgbClr val="FFFFFF"/>
              </a:solidFill>
            </a:endParaRPr>
          </a:p>
        </p:txBody>
      </p:sp>
      <p:sp>
        <p:nvSpPr>
          <p:cNvPr id="32" name="Rectangle 31">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199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31BC2-667A-C00A-9420-3A0D2C861906}"/>
              </a:ext>
            </a:extLst>
          </p:cNvPr>
          <p:cNvSpPr>
            <a:spLocks noGrp="1"/>
          </p:cNvSpPr>
          <p:nvPr>
            <p:ph type="title"/>
          </p:nvPr>
        </p:nvSpPr>
        <p:spPr>
          <a:xfrm>
            <a:off x="841248" y="548640"/>
            <a:ext cx="3600860" cy="5431536"/>
          </a:xfrm>
        </p:spPr>
        <p:txBody>
          <a:bodyPr>
            <a:normAutofit/>
          </a:bodyPr>
          <a:lstStyle/>
          <a:p>
            <a:r>
              <a:rPr lang="en-GB" sz="5400"/>
              <a:t>References</a:t>
            </a:r>
          </a:p>
        </p:txBody>
      </p:sp>
      <p:sp>
        <p:nvSpPr>
          <p:cNvPr id="2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686220-39F1-8A45-FC20-2B7287C98845}"/>
              </a:ext>
            </a:extLst>
          </p:cNvPr>
          <p:cNvSpPr>
            <a:spLocks noGrp="1"/>
          </p:cNvSpPr>
          <p:nvPr>
            <p:ph idx="1"/>
          </p:nvPr>
        </p:nvSpPr>
        <p:spPr>
          <a:xfrm>
            <a:off x="5126418" y="552091"/>
            <a:ext cx="6224335" cy="5431536"/>
          </a:xfrm>
        </p:spPr>
        <p:txBody>
          <a:bodyPr anchor="ctr">
            <a:normAutofit/>
          </a:bodyPr>
          <a:lstStyle/>
          <a:p>
            <a:r>
              <a:rPr lang="en-GB" sz="1200" b="1"/>
              <a:t>Ainsworth, M. (1979)</a:t>
            </a:r>
            <a:r>
              <a:rPr lang="en-GB" sz="1200"/>
              <a:t> ‘Infant–mother attachment’, </a:t>
            </a:r>
            <a:r>
              <a:rPr lang="en-GB" sz="1200" i="1"/>
              <a:t>American Psychologist</a:t>
            </a:r>
            <a:r>
              <a:rPr lang="en-GB" sz="1200"/>
              <a:t>, 34(10), pp. 932–937.</a:t>
            </a:r>
          </a:p>
          <a:p>
            <a:r>
              <a:rPr lang="en-GB" sz="1200" b="1"/>
              <a:t>Ackerman, C. (2023)</a:t>
            </a:r>
            <a:r>
              <a:rPr lang="en-GB" sz="1200"/>
              <a:t> </a:t>
            </a:r>
            <a:r>
              <a:rPr lang="en-GB" sz="1200" i="1"/>
              <a:t>Attachment Theory: Bowlby and Ainsworth’s Theory Explained</a:t>
            </a:r>
            <a:r>
              <a:rPr lang="en-GB" sz="1200"/>
              <a:t>. PositivePsychology.com. Available at: </a:t>
            </a:r>
            <a:r>
              <a:rPr lang="en-GB" sz="1200">
                <a:hlinkClick r:id="rId2" tooltip="positivepsychology.com"/>
              </a:rPr>
              <a:t>https://positivepsychology.com/attachment-theory/</a:t>
            </a:r>
            <a:r>
              <a:rPr lang="en-GB" sz="1200"/>
              <a:t> (Accessed:18/06/2026).</a:t>
            </a:r>
          </a:p>
          <a:p>
            <a:r>
              <a:rPr lang="en-GB" sz="1200" b="1"/>
              <a:t>Bowlby, J. (1969)</a:t>
            </a:r>
            <a:r>
              <a:rPr lang="en-GB" sz="1200"/>
              <a:t> </a:t>
            </a:r>
            <a:r>
              <a:rPr lang="en-GB" sz="1200" i="1"/>
              <a:t>Attachment and Loss: Volume 1. Attachment</a:t>
            </a:r>
            <a:r>
              <a:rPr lang="en-GB" sz="1200"/>
              <a:t>. London: Hogarth Press.</a:t>
            </a:r>
          </a:p>
          <a:p>
            <a:r>
              <a:rPr lang="en-GB" sz="1200" b="1"/>
              <a:t>Department for Education (2021)</a:t>
            </a:r>
            <a:r>
              <a:rPr lang="en-GB" sz="1200"/>
              <a:t> </a:t>
            </a:r>
            <a:r>
              <a:rPr lang="en-GB" sz="1200" i="1"/>
              <a:t>Development Matters</a:t>
            </a:r>
            <a:r>
              <a:rPr lang="en-GB" sz="1200"/>
              <a:t>. London: DfE.</a:t>
            </a:r>
          </a:p>
          <a:p>
            <a:r>
              <a:rPr lang="en-GB" sz="1200" b="1"/>
              <a:t>Helpful Professor (n.d.)</a:t>
            </a:r>
            <a:r>
              <a:rPr lang="en-GB" sz="1200"/>
              <a:t> </a:t>
            </a:r>
            <a:r>
              <a:rPr lang="en-GB" sz="1200" i="1"/>
              <a:t>Attachment Theory – John Bowlby</a:t>
            </a:r>
            <a:r>
              <a:rPr lang="en-GB" sz="1200"/>
              <a:t>. Available at: https://helpfulprofessor.com/attachment-theory/ </a:t>
            </a:r>
            <a:r>
              <a:rPr lang="en-GB" sz="1200">
                <a:hlinkClick r:id="rId3" tooltip="www.bing.com"/>
              </a:rPr>
              <a:t>(helpfulprofessor.com in Bing)</a:t>
            </a:r>
            <a:r>
              <a:rPr lang="en-GB" sz="1200"/>
              <a:t> (Accessed:18/06/2026).</a:t>
            </a:r>
          </a:p>
          <a:p>
            <a:r>
              <a:rPr lang="en-GB" sz="1200" b="1"/>
              <a:t>McLeod, S. (2023)</a:t>
            </a:r>
            <a:r>
              <a:rPr lang="en-GB" sz="1200"/>
              <a:t> </a:t>
            </a:r>
            <a:r>
              <a:rPr lang="en-GB" sz="1200" i="1"/>
              <a:t>Bowlby’s Attachment Theory</a:t>
            </a:r>
            <a:r>
              <a:rPr lang="en-GB" sz="1200"/>
              <a:t>. SimplyPsychology. Available at: </a:t>
            </a:r>
            <a:r>
              <a:rPr lang="en-GB" sz="1200">
                <a:hlinkClick r:id="rId4" tooltip="www.simplypsychology.org"/>
              </a:rPr>
              <a:t>https://www.simplypsychology.org/bowlby.html</a:t>
            </a:r>
            <a:r>
              <a:rPr lang="en-GB" sz="1200"/>
              <a:t> (Accessed:18/06/2026).</a:t>
            </a:r>
          </a:p>
          <a:p>
            <a:r>
              <a:rPr lang="en-GB" sz="1200" b="1"/>
              <a:t>Murray, L. (2014)</a:t>
            </a:r>
            <a:r>
              <a:rPr lang="en-GB" sz="1200"/>
              <a:t> ‘The impact of maternal depression on child development’, </a:t>
            </a:r>
            <a:r>
              <a:rPr lang="en-GB" sz="1200" i="1"/>
              <a:t>Child Psychology Review</a:t>
            </a:r>
            <a:r>
              <a:rPr lang="en-GB" sz="1200"/>
              <a:t>, 2(1), pp. 45–52.</a:t>
            </a:r>
          </a:p>
          <a:p>
            <a:r>
              <a:rPr lang="en-GB" sz="1200" b="1"/>
              <a:t>Oxford English Dictionary (n.d.)</a:t>
            </a:r>
            <a:r>
              <a:rPr lang="en-GB" sz="1200"/>
              <a:t> </a:t>
            </a:r>
            <a:r>
              <a:rPr lang="en-GB" sz="1200" i="1"/>
              <a:t>Definitions of nature and nurture</a:t>
            </a:r>
            <a:r>
              <a:rPr lang="en-GB" sz="1200"/>
              <a:t>. Oxford University Press.</a:t>
            </a:r>
          </a:p>
          <a:p>
            <a:r>
              <a:rPr lang="en-GB" sz="1200" b="1"/>
              <a:t>Schore, A. (2016)</a:t>
            </a:r>
            <a:r>
              <a:rPr lang="en-GB" sz="1200"/>
              <a:t> ‘Attachment and early brain development’, </a:t>
            </a:r>
            <a:r>
              <a:rPr lang="en-GB" sz="1200" i="1"/>
              <a:t>Journal of Infant Mental Health</a:t>
            </a:r>
            <a:r>
              <a:rPr lang="en-GB" sz="1200"/>
              <a:t>, 37(3), pp. 204–217.</a:t>
            </a:r>
          </a:p>
          <a:p>
            <a:r>
              <a:rPr lang="en-GB" sz="1200" b="1"/>
              <a:t>Trevarthen, C. (2011)</a:t>
            </a:r>
            <a:r>
              <a:rPr lang="en-GB" sz="1200"/>
              <a:t> ‘Communicative development’, </a:t>
            </a:r>
            <a:r>
              <a:rPr lang="en-GB" sz="1200" i="1"/>
              <a:t>British Journal of Educational Psychology</a:t>
            </a:r>
            <a:r>
              <a:rPr lang="en-GB" sz="1200"/>
              <a:t>, 81(1), pp. 1–18.</a:t>
            </a:r>
          </a:p>
          <a:p>
            <a:pPr marL="0" indent="0">
              <a:buNone/>
            </a:pPr>
            <a:endParaRPr lang="en-GB" sz="1200"/>
          </a:p>
        </p:txBody>
      </p:sp>
    </p:spTree>
    <p:extLst>
      <p:ext uri="{BB962C8B-B14F-4D97-AF65-F5344CB8AC3E}">
        <p14:creationId xmlns:p14="http://schemas.microsoft.com/office/powerpoint/2010/main" val="8343995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3303</TotalTime>
  <Words>1631</Words>
  <Application>Microsoft Office PowerPoint</Application>
  <PresentationFormat>Widescreen</PresentationFormat>
  <Paragraphs>139</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UNVERSITY OF WALES TRINITY SAINT DAVID BIRMINGHAM</vt:lpstr>
      <vt:lpstr>Introduction</vt:lpstr>
      <vt:lpstr>Case Overview</vt:lpstr>
      <vt:lpstr>Why Bowlby’s Attachment Theory?</vt:lpstr>
      <vt:lpstr>Key Concepts</vt:lpstr>
      <vt:lpstr>Stages of Attachment</vt:lpstr>
      <vt:lpstr>Applying the Theory to Isaac</vt:lpstr>
      <vt:lpstr>Nature – biological influences </vt:lpstr>
      <vt:lpstr>Nurture – Environmental Influences </vt:lpstr>
      <vt:lpstr>Support Plan </vt:lpstr>
      <vt:lpstr>Critical Evaluation of Bowlby’s Attachment Theory</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nadia mcbeam</dc:creator>
  <cp:lastModifiedBy>nadia mcbeam</cp:lastModifiedBy>
  <cp:revision>2</cp:revision>
  <dcterms:created xsi:type="dcterms:W3CDTF">2026-06-15T15:38:06Z</dcterms:created>
  <dcterms:modified xsi:type="dcterms:W3CDTF">2026-06-19T23:26:47Z</dcterms:modified>
</cp:coreProperties>
</file>