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1" r:id="rId15"/>
    <p:sldId id="272" r:id="rId16"/>
    <p:sldId id="273" r:id="rId17"/>
    <p:sldId id="274" r:id="rId18"/>
    <p:sldId id="275" r:id="rId19"/>
    <p:sldId id="276" r:id="rId20"/>
    <p:sldId id="277" r:id="rId21"/>
    <p:sldId id="278" r:id="rId22"/>
    <p:sldId id="279" r:id="rId23"/>
    <p:sldId id="280" r:id="rId24"/>
    <p:sldId id="282" r:id="rId25"/>
    <p:sldId id="281" r:id="rId26"/>
    <p:sldId id="283" r:id="rId27"/>
    <p:sldId id="285" r:id="rId28"/>
    <p:sldId id="284" r:id="rId29"/>
    <p:sldId id="286" r:id="rId30"/>
    <p:sldId id="287" r:id="rId31"/>
    <p:sldId id="288" r:id="rId32"/>
    <p:sldId id="289" r:id="rId33"/>
    <p:sldId id="290" r:id="rId34"/>
    <p:sldId id="292" r:id="rId35"/>
    <p:sldId id="293" r:id="rId36"/>
    <p:sldId id="291" r:id="rId37"/>
    <p:sldId id="294" r:id="rId38"/>
    <p:sldId id="295" r:id="rId39"/>
    <p:sldId id="297" r:id="rId40"/>
    <p:sldId id="299" r:id="rId41"/>
    <p:sldId id="298" r:id="rId42"/>
    <p:sldId id="300" r:id="rId43"/>
    <p:sldId id="27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2"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57934B-BEAE-4B80-9A7F-14CB2239135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4EA71C2-3D92-4273-8F18-ACBEBBB89281}">
      <dgm:prSet/>
      <dgm:spPr/>
      <dgm:t>
        <a:bodyPr/>
        <a:lstStyle/>
        <a:p>
          <a:r>
            <a:rPr lang="en-GB"/>
            <a:t>What did you think of the advert?</a:t>
          </a:r>
          <a:endParaRPr lang="en-US"/>
        </a:p>
      </dgm:t>
    </dgm:pt>
    <dgm:pt modelId="{C772ED5B-0179-462C-B8C5-EAFFBAB43304}" type="parTrans" cxnId="{2F61F9B1-4906-4D9A-8088-1B55299310FA}">
      <dgm:prSet/>
      <dgm:spPr/>
      <dgm:t>
        <a:bodyPr/>
        <a:lstStyle/>
        <a:p>
          <a:endParaRPr lang="en-US"/>
        </a:p>
      </dgm:t>
    </dgm:pt>
    <dgm:pt modelId="{9F77122F-37F6-4000-810C-BF8406F14BAE}" type="sibTrans" cxnId="{2F61F9B1-4906-4D9A-8088-1B55299310FA}">
      <dgm:prSet/>
      <dgm:spPr/>
      <dgm:t>
        <a:bodyPr/>
        <a:lstStyle/>
        <a:p>
          <a:endParaRPr lang="en-US"/>
        </a:p>
      </dgm:t>
    </dgm:pt>
    <dgm:pt modelId="{1465FBAE-89E1-4FCB-BB0A-32129D1DB8D7}">
      <dgm:prSet/>
      <dgm:spPr/>
      <dgm:t>
        <a:bodyPr/>
        <a:lstStyle/>
        <a:p>
          <a:r>
            <a:rPr lang="en-GB"/>
            <a:t>Why could it be called effective?</a:t>
          </a:r>
          <a:endParaRPr lang="en-US"/>
        </a:p>
      </dgm:t>
    </dgm:pt>
    <dgm:pt modelId="{55010A61-B26D-4F7B-A2AF-E63C3D664476}" type="parTrans" cxnId="{7A63AFA4-E566-41BB-A6AF-5735C27B50C0}">
      <dgm:prSet/>
      <dgm:spPr/>
      <dgm:t>
        <a:bodyPr/>
        <a:lstStyle/>
        <a:p>
          <a:endParaRPr lang="en-US"/>
        </a:p>
      </dgm:t>
    </dgm:pt>
    <dgm:pt modelId="{45367F0A-9915-432A-8685-6B1595DF81B7}" type="sibTrans" cxnId="{7A63AFA4-E566-41BB-A6AF-5735C27B50C0}">
      <dgm:prSet/>
      <dgm:spPr/>
      <dgm:t>
        <a:bodyPr/>
        <a:lstStyle/>
        <a:p>
          <a:endParaRPr lang="en-US"/>
        </a:p>
      </dgm:t>
    </dgm:pt>
    <dgm:pt modelId="{DB1E435A-90E6-42C6-87FA-FAFF0BACF6C4}">
      <dgm:prSet/>
      <dgm:spPr/>
      <dgm:t>
        <a:bodyPr/>
        <a:lstStyle/>
        <a:p>
          <a:r>
            <a:rPr lang="en-GB"/>
            <a:t>Why do you think this advert was made?</a:t>
          </a:r>
          <a:endParaRPr lang="en-US"/>
        </a:p>
      </dgm:t>
    </dgm:pt>
    <dgm:pt modelId="{45A2BF3E-9A22-47D8-A2BC-DDF0B8D4FD71}" type="parTrans" cxnId="{36BF1163-C924-43E2-B1E9-9E29C475CC55}">
      <dgm:prSet/>
      <dgm:spPr/>
      <dgm:t>
        <a:bodyPr/>
        <a:lstStyle/>
        <a:p>
          <a:endParaRPr lang="en-US"/>
        </a:p>
      </dgm:t>
    </dgm:pt>
    <dgm:pt modelId="{BC42A49E-71A5-45DD-97C0-C8305E7B5C63}" type="sibTrans" cxnId="{36BF1163-C924-43E2-B1E9-9E29C475CC55}">
      <dgm:prSet/>
      <dgm:spPr/>
      <dgm:t>
        <a:bodyPr/>
        <a:lstStyle/>
        <a:p>
          <a:endParaRPr lang="en-US"/>
        </a:p>
      </dgm:t>
    </dgm:pt>
    <dgm:pt modelId="{523E36A5-DC4C-453A-ABAF-68DEA2A16FB6}">
      <dgm:prSet/>
      <dgm:spPr/>
      <dgm:t>
        <a:bodyPr/>
        <a:lstStyle/>
        <a:p>
          <a:r>
            <a:rPr lang="en-GB"/>
            <a:t>How did the health authorities KNOW it was needed?</a:t>
          </a:r>
          <a:endParaRPr lang="en-US"/>
        </a:p>
      </dgm:t>
    </dgm:pt>
    <dgm:pt modelId="{FC75E337-1D66-4F5A-BE57-4081CFE45E74}" type="parTrans" cxnId="{B5C34A4C-5875-4085-967F-E17EA7DA96B1}">
      <dgm:prSet/>
      <dgm:spPr/>
      <dgm:t>
        <a:bodyPr/>
        <a:lstStyle/>
        <a:p>
          <a:endParaRPr lang="en-US"/>
        </a:p>
      </dgm:t>
    </dgm:pt>
    <dgm:pt modelId="{D3E06D94-C115-48AE-A812-DC673979E255}" type="sibTrans" cxnId="{B5C34A4C-5875-4085-967F-E17EA7DA96B1}">
      <dgm:prSet/>
      <dgm:spPr/>
      <dgm:t>
        <a:bodyPr/>
        <a:lstStyle/>
        <a:p>
          <a:endParaRPr lang="en-US"/>
        </a:p>
      </dgm:t>
    </dgm:pt>
    <dgm:pt modelId="{FF7E0DDA-AC63-43D5-B66E-131530678AFE}" type="pres">
      <dgm:prSet presAssocID="{B157934B-BEAE-4B80-9A7F-14CB22391358}" presName="linear" presStyleCnt="0">
        <dgm:presLayoutVars>
          <dgm:animLvl val="lvl"/>
          <dgm:resizeHandles val="exact"/>
        </dgm:presLayoutVars>
      </dgm:prSet>
      <dgm:spPr/>
    </dgm:pt>
    <dgm:pt modelId="{02623D97-FC93-4D89-B2A3-2D255515F6E7}" type="pres">
      <dgm:prSet presAssocID="{94EA71C2-3D92-4273-8F18-ACBEBBB89281}" presName="parentText" presStyleLbl="node1" presStyleIdx="0" presStyleCnt="4">
        <dgm:presLayoutVars>
          <dgm:chMax val="0"/>
          <dgm:bulletEnabled val="1"/>
        </dgm:presLayoutVars>
      </dgm:prSet>
      <dgm:spPr/>
    </dgm:pt>
    <dgm:pt modelId="{2B38695A-A728-4323-A516-84601D6A021E}" type="pres">
      <dgm:prSet presAssocID="{9F77122F-37F6-4000-810C-BF8406F14BAE}" presName="spacer" presStyleCnt="0"/>
      <dgm:spPr/>
    </dgm:pt>
    <dgm:pt modelId="{F1D7F0DD-57DD-4564-AE04-87D28058CE96}" type="pres">
      <dgm:prSet presAssocID="{1465FBAE-89E1-4FCB-BB0A-32129D1DB8D7}" presName="parentText" presStyleLbl="node1" presStyleIdx="1" presStyleCnt="4">
        <dgm:presLayoutVars>
          <dgm:chMax val="0"/>
          <dgm:bulletEnabled val="1"/>
        </dgm:presLayoutVars>
      </dgm:prSet>
      <dgm:spPr/>
    </dgm:pt>
    <dgm:pt modelId="{25A11A15-F034-4930-BEEC-16414ABC17DC}" type="pres">
      <dgm:prSet presAssocID="{45367F0A-9915-432A-8685-6B1595DF81B7}" presName="spacer" presStyleCnt="0"/>
      <dgm:spPr/>
    </dgm:pt>
    <dgm:pt modelId="{76B38329-CB11-464B-971D-E0A56BD2C20D}" type="pres">
      <dgm:prSet presAssocID="{DB1E435A-90E6-42C6-87FA-FAFF0BACF6C4}" presName="parentText" presStyleLbl="node1" presStyleIdx="2" presStyleCnt="4">
        <dgm:presLayoutVars>
          <dgm:chMax val="0"/>
          <dgm:bulletEnabled val="1"/>
        </dgm:presLayoutVars>
      </dgm:prSet>
      <dgm:spPr/>
    </dgm:pt>
    <dgm:pt modelId="{2CD3FDF1-A569-4AA0-878D-35498DB3B996}" type="pres">
      <dgm:prSet presAssocID="{BC42A49E-71A5-45DD-97C0-C8305E7B5C63}" presName="spacer" presStyleCnt="0"/>
      <dgm:spPr/>
    </dgm:pt>
    <dgm:pt modelId="{A5B718BA-B627-4E3D-9CE5-231C2ABE5AA9}" type="pres">
      <dgm:prSet presAssocID="{523E36A5-DC4C-453A-ABAF-68DEA2A16FB6}" presName="parentText" presStyleLbl="node1" presStyleIdx="3" presStyleCnt="4">
        <dgm:presLayoutVars>
          <dgm:chMax val="0"/>
          <dgm:bulletEnabled val="1"/>
        </dgm:presLayoutVars>
      </dgm:prSet>
      <dgm:spPr/>
    </dgm:pt>
  </dgm:ptLst>
  <dgm:cxnLst>
    <dgm:cxn modelId="{A2A8321A-25C9-4FE9-AD50-F37A23E3862F}" type="presOf" srcId="{DB1E435A-90E6-42C6-87FA-FAFF0BACF6C4}" destId="{76B38329-CB11-464B-971D-E0A56BD2C20D}" srcOrd="0" destOrd="0" presId="urn:microsoft.com/office/officeart/2005/8/layout/vList2"/>
    <dgm:cxn modelId="{36BF1163-C924-43E2-B1E9-9E29C475CC55}" srcId="{B157934B-BEAE-4B80-9A7F-14CB22391358}" destId="{DB1E435A-90E6-42C6-87FA-FAFF0BACF6C4}" srcOrd="2" destOrd="0" parTransId="{45A2BF3E-9A22-47D8-A2BC-DDF0B8D4FD71}" sibTransId="{BC42A49E-71A5-45DD-97C0-C8305E7B5C63}"/>
    <dgm:cxn modelId="{B5C34A4C-5875-4085-967F-E17EA7DA96B1}" srcId="{B157934B-BEAE-4B80-9A7F-14CB22391358}" destId="{523E36A5-DC4C-453A-ABAF-68DEA2A16FB6}" srcOrd="3" destOrd="0" parTransId="{FC75E337-1D66-4F5A-BE57-4081CFE45E74}" sibTransId="{D3E06D94-C115-48AE-A812-DC673979E255}"/>
    <dgm:cxn modelId="{688C2692-662C-442C-A5BC-C53DAE22677C}" type="presOf" srcId="{1465FBAE-89E1-4FCB-BB0A-32129D1DB8D7}" destId="{F1D7F0DD-57DD-4564-AE04-87D28058CE96}" srcOrd="0" destOrd="0" presId="urn:microsoft.com/office/officeart/2005/8/layout/vList2"/>
    <dgm:cxn modelId="{7A63AFA4-E566-41BB-A6AF-5735C27B50C0}" srcId="{B157934B-BEAE-4B80-9A7F-14CB22391358}" destId="{1465FBAE-89E1-4FCB-BB0A-32129D1DB8D7}" srcOrd="1" destOrd="0" parTransId="{55010A61-B26D-4F7B-A2AF-E63C3D664476}" sibTransId="{45367F0A-9915-432A-8685-6B1595DF81B7}"/>
    <dgm:cxn modelId="{9E4441AD-B7F2-4A2B-8BF8-4A98CAF681E0}" type="presOf" srcId="{523E36A5-DC4C-453A-ABAF-68DEA2A16FB6}" destId="{A5B718BA-B627-4E3D-9CE5-231C2ABE5AA9}" srcOrd="0" destOrd="0" presId="urn:microsoft.com/office/officeart/2005/8/layout/vList2"/>
    <dgm:cxn modelId="{2F61F9B1-4906-4D9A-8088-1B55299310FA}" srcId="{B157934B-BEAE-4B80-9A7F-14CB22391358}" destId="{94EA71C2-3D92-4273-8F18-ACBEBBB89281}" srcOrd="0" destOrd="0" parTransId="{C772ED5B-0179-462C-B8C5-EAFFBAB43304}" sibTransId="{9F77122F-37F6-4000-810C-BF8406F14BAE}"/>
    <dgm:cxn modelId="{1E374FCE-B0ED-4594-AD07-94CF3B33A2AD}" type="presOf" srcId="{B157934B-BEAE-4B80-9A7F-14CB22391358}" destId="{FF7E0DDA-AC63-43D5-B66E-131530678AFE}" srcOrd="0" destOrd="0" presId="urn:microsoft.com/office/officeart/2005/8/layout/vList2"/>
    <dgm:cxn modelId="{A98880D5-3C87-47D2-A9EF-256976BD7660}" type="presOf" srcId="{94EA71C2-3D92-4273-8F18-ACBEBBB89281}" destId="{02623D97-FC93-4D89-B2A3-2D255515F6E7}" srcOrd="0" destOrd="0" presId="urn:microsoft.com/office/officeart/2005/8/layout/vList2"/>
    <dgm:cxn modelId="{C4368FA9-37A8-45FA-ABA4-AA5E31079F74}" type="presParOf" srcId="{FF7E0DDA-AC63-43D5-B66E-131530678AFE}" destId="{02623D97-FC93-4D89-B2A3-2D255515F6E7}" srcOrd="0" destOrd="0" presId="urn:microsoft.com/office/officeart/2005/8/layout/vList2"/>
    <dgm:cxn modelId="{E6D4D0BD-212F-46B8-B6B4-99B57524275F}" type="presParOf" srcId="{FF7E0DDA-AC63-43D5-B66E-131530678AFE}" destId="{2B38695A-A728-4323-A516-84601D6A021E}" srcOrd="1" destOrd="0" presId="urn:microsoft.com/office/officeart/2005/8/layout/vList2"/>
    <dgm:cxn modelId="{FF0C0D91-86CE-4D88-B061-9C511F7FB347}" type="presParOf" srcId="{FF7E0DDA-AC63-43D5-B66E-131530678AFE}" destId="{F1D7F0DD-57DD-4564-AE04-87D28058CE96}" srcOrd="2" destOrd="0" presId="urn:microsoft.com/office/officeart/2005/8/layout/vList2"/>
    <dgm:cxn modelId="{2E16BA7F-0BBB-4853-A17E-DD3DBDC7AD97}" type="presParOf" srcId="{FF7E0DDA-AC63-43D5-B66E-131530678AFE}" destId="{25A11A15-F034-4930-BEEC-16414ABC17DC}" srcOrd="3" destOrd="0" presId="urn:microsoft.com/office/officeart/2005/8/layout/vList2"/>
    <dgm:cxn modelId="{D123DE41-E4E8-4235-80B1-EC372F85C450}" type="presParOf" srcId="{FF7E0DDA-AC63-43D5-B66E-131530678AFE}" destId="{76B38329-CB11-464B-971D-E0A56BD2C20D}" srcOrd="4" destOrd="0" presId="urn:microsoft.com/office/officeart/2005/8/layout/vList2"/>
    <dgm:cxn modelId="{EB07E37B-F17B-4B9B-8F44-18BE496FC0E9}" type="presParOf" srcId="{FF7E0DDA-AC63-43D5-B66E-131530678AFE}" destId="{2CD3FDF1-A569-4AA0-878D-35498DB3B996}" srcOrd="5" destOrd="0" presId="urn:microsoft.com/office/officeart/2005/8/layout/vList2"/>
    <dgm:cxn modelId="{6AC09285-73DA-493D-B6EE-38EAE9B6621B}" type="presParOf" srcId="{FF7E0DDA-AC63-43D5-B66E-131530678AFE}" destId="{A5B718BA-B627-4E3D-9CE5-231C2ABE5AA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4AA807-47A3-4F5F-8DF3-7EA1E3B15BC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EDB0BCB6-035C-491E-A9EA-21C052903424}">
      <dgm:prSet/>
      <dgm:spPr/>
      <dgm:t>
        <a:bodyPr/>
        <a:lstStyle/>
        <a:p>
          <a:r>
            <a:rPr lang="en-GB"/>
            <a:t>One example of how research has impacted upon every day life can be found in the Life Project </a:t>
          </a:r>
          <a:endParaRPr lang="en-US"/>
        </a:p>
      </dgm:t>
    </dgm:pt>
    <dgm:pt modelId="{D33856E7-C7F9-4727-B18F-9E503B05CD2A}" type="parTrans" cxnId="{1DB6AE96-A02E-413A-AA5F-1561F03B3DB9}">
      <dgm:prSet/>
      <dgm:spPr/>
      <dgm:t>
        <a:bodyPr/>
        <a:lstStyle/>
        <a:p>
          <a:endParaRPr lang="en-US"/>
        </a:p>
      </dgm:t>
    </dgm:pt>
    <dgm:pt modelId="{51653794-7E55-4CC6-BF92-7D92D0C7377F}" type="sibTrans" cxnId="{1DB6AE96-A02E-413A-AA5F-1561F03B3DB9}">
      <dgm:prSet/>
      <dgm:spPr/>
      <dgm:t>
        <a:bodyPr/>
        <a:lstStyle/>
        <a:p>
          <a:endParaRPr lang="en-US"/>
        </a:p>
      </dgm:t>
    </dgm:pt>
    <dgm:pt modelId="{BDE3248E-6130-4ED6-8CE3-E0097583F5DE}">
      <dgm:prSet/>
      <dgm:spPr/>
      <dgm:t>
        <a:bodyPr/>
        <a:lstStyle/>
        <a:p>
          <a:r>
            <a:rPr lang="en-GB"/>
            <a:t>In March 1946, scientists recorded the birth of almost every British baby born in one week</a:t>
          </a:r>
          <a:endParaRPr lang="en-US"/>
        </a:p>
      </dgm:t>
    </dgm:pt>
    <dgm:pt modelId="{B57FA4D9-23D0-4366-BC3B-6F6ED2589EA1}" type="parTrans" cxnId="{4605BC87-9E22-4441-BFDC-D860F7715EA2}">
      <dgm:prSet/>
      <dgm:spPr/>
      <dgm:t>
        <a:bodyPr/>
        <a:lstStyle/>
        <a:p>
          <a:endParaRPr lang="en-US"/>
        </a:p>
      </dgm:t>
    </dgm:pt>
    <dgm:pt modelId="{8FB740C4-86F1-4554-B8F6-880C051ED57F}" type="sibTrans" cxnId="{4605BC87-9E22-4441-BFDC-D860F7715EA2}">
      <dgm:prSet/>
      <dgm:spPr/>
      <dgm:t>
        <a:bodyPr/>
        <a:lstStyle/>
        <a:p>
          <a:endParaRPr lang="en-US"/>
        </a:p>
      </dgm:t>
    </dgm:pt>
    <dgm:pt modelId="{2F159C45-5661-4D04-90CF-6D33FB4D15B1}">
      <dgm:prSet/>
      <dgm:spPr/>
      <dgm:t>
        <a:bodyPr/>
        <a:lstStyle/>
        <a:p>
          <a:r>
            <a:rPr lang="en-GB"/>
            <a:t>They then followed thousands of them to this day</a:t>
          </a:r>
          <a:endParaRPr lang="en-US"/>
        </a:p>
      </dgm:t>
    </dgm:pt>
    <dgm:pt modelId="{BA4109F1-E4EE-45FF-8544-C35717A8F6EA}" type="parTrans" cxnId="{BC5EDA83-ECE5-4CE7-A2F6-5EC5E9D3A9C3}">
      <dgm:prSet/>
      <dgm:spPr/>
      <dgm:t>
        <a:bodyPr/>
        <a:lstStyle/>
        <a:p>
          <a:endParaRPr lang="en-US"/>
        </a:p>
      </dgm:t>
    </dgm:pt>
    <dgm:pt modelId="{C0966592-D5F6-4350-AF9E-0B0D8DD3344C}" type="sibTrans" cxnId="{BC5EDA83-ECE5-4CE7-A2F6-5EC5E9D3A9C3}">
      <dgm:prSet/>
      <dgm:spPr/>
      <dgm:t>
        <a:bodyPr/>
        <a:lstStyle/>
        <a:p>
          <a:endParaRPr lang="en-US"/>
        </a:p>
      </dgm:t>
    </dgm:pt>
    <dgm:pt modelId="{385134BE-2357-44C6-96DD-493E7EB11F55}">
      <dgm:prSet/>
      <dgm:spPr/>
      <dgm:t>
        <a:bodyPr/>
        <a:lstStyle/>
        <a:p>
          <a:r>
            <a:rPr lang="en-GB"/>
            <a:t>It is the longest running major study of human development in the world</a:t>
          </a:r>
          <a:endParaRPr lang="en-US"/>
        </a:p>
      </dgm:t>
    </dgm:pt>
    <dgm:pt modelId="{B0F41ACA-4258-4488-A260-6DCBA3387DC7}" type="parTrans" cxnId="{F43DC13E-EF23-4909-B326-13001904D24E}">
      <dgm:prSet/>
      <dgm:spPr/>
      <dgm:t>
        <a:bodyPr/>
        <a:lstStyle/>
        <a:p>
          <a:endParaRPr lang="en-US"/>
        </a:p>
      </dgm:t>
    </dgm:pt>
    <dgm:pt modelId="{BFB59DF0-F237-47F7-AFF1-3DEEB2EEE528}" type="sibTrans" cxnId="{F43DC13E-EF23-4909-B326-13001904D24E}">
      <dgm:prSet/>
      <dgm:spPr/>
      <dgm:t>
        <a:bodyPr/>
        <a:lstStyle/>
        <a:p>
          <a:endParaRPr lang="en-US"/>
        </a:p>
      </dgm:t>
    </dgm:pt>
    <dgm:pt modelId="{3B7844BD-5EA2-4095-9D07-E7769DED267A}">
      <dgm:prSet/>
      <dgm:spPr/>
      <dgm:t>
        <a:bodyPr/>
        <a:lstStyle/>
        <a:p>
          <a:r>
            <a:rPr lang="en-GB"/>
            <a:t>These people turn 70 over the next two weeks</a:t>
          </a:r>
          <a:endParaRPr lang="en-US"/>
        </a:p>
      </dgm:t>
    </dgm:pt>
    <dgm:pt modelId="{C2A82093-B98A-464F-A851-765F5E0071D4}" type="parTrans" cxnId="{7393741E-2E04-4655-8FFA-23604AA2471A}">
      <dgm:prSet/>
      <dgm:spPr/>
      <dgm:t>
        <a:bodyPr/>
        <a:lstStyle/>
        <a:p>
          <a:endParaRPr lang="en-US"/>
        </a:p>
      </dgm:t>
    </dgm:pt>
    <dgm:pt modelId="{63B08B61-F34E-45E9-A0D4-409B03830560}" type="sibTrans" cxnId="{7393741E-2E04-4655-8FFA-23604AA2471A}">
      <dgm:prSet/>
      <dgm:spPr/>
      <dgm:t>
        <a:bodyPr/>
        <a:lstStyle/>
        <a:p>
          <a:endParaRPr lang="en-US"/>
        </a:p>
      </dgm:t>
    </dgm:pt>
    <dgm:pt modelId="{BFB2E4E0-241A-4BA7-A231-A51ABD5AD1BB}" type="pres">
      <dgm:prSet presAssocID="{CB4AA807-47A3-4F5F-8DF3-7EA1E3B15BCF}" presName="vert0" presStyleCnt="0">
        <dgm:presLayoutVars>
          <dgm:dir/>
          <dgm:animOne val="branch"/>
          <dgm:animLvl val="lvl"/>
        </dgm:presLayoutVars>
      </dgm:prSet>
      <dgm:spPr/>
    </dgm:pt>
    <dgm:pt modelId="{74A96676-3E89-47E0-B4F9-60C827E6CE08}" type="pres">
      <dgm:prSet presAssocID="{EDB0BCB6-035C-491E-A9EA-21C052903424}" presName="thickLine" presStyleLbl="alignNode1" presStyleIdx="0" presStyleCnt="5"/>
      <dgm:spPr/>
    </dgm:pt>
    <dgm:pt modelId="{046E6683-5270-41FF-8F5B-AEF728C0C781}" type="pres">
      <dgm:prSet presAssocID="{EDB0BCB6-035C-491E-A9EA-21C052903424}" presName="horz1" presStyleCnt="0"/>
      <dgm:spPr/>
    </dgm:pt>
    <dgm:pt modelId="{D6221F40-CE0B-475F-A8CB-4BDC1C08F38B}" type="pres">
      <dgm:prSet presAssocID="{EDB0BCB6-035C-491E-A9EA-21C052903424}" presName="tx1" presStyleLbl="revTx" presStyleIdx="0" presStyleCnt="5"/>
      <dgm:spPr/>
    </dgm:pt>
    <dgm:pt modelId="{D7311C71-234E-4460-A0BC-AC07DFD24DF7}" type="pres">
      <dgm:prSet presAssocID="{EDB0BCB6-035C-491E-A9EA-21C052903424}" presName="vert1" presStyleCnt="0"/>
      <dgm:spPr/>
    </dgm:pt>
    <dgm:pt modelId="{CE45AF40-E9AE-4DEB-B55C-8935245A72D5}" type="pres">
      <dgm:prSet presAssocID="{BDE3248E-6130-4ED6-8CE3-E0097583F5DE}" presName="thickLine" presStyleLbl="alignNode1" presStyleIdx="1" presStyleCnt="5"/>
      <dgm:spPr/>
    </dgm:pt>
    <dgm:pt modelId="{DE7B4331-2D84-4755-8788-B6535EF013F4}" type="pres">
      <dgm:prSet presAssocID="{BDE3248E-6130-4ED6-8CE3-E0097583F5DE}" presName="horz1" presStyleCnt="0"/>
      <dgm:spPr/>
    </dgm:pt>
    <dgm:pt modelId="{DD784993-6D98-47B4-B7E6-264615299C8E}" type="pres">
      <dgm:prSet presAssocID="{BDE3248E-6130-4ED6-8CE3-E0097583F5DE}" presName="tx1" presStyleLbl="revTx" presStyleIdx="1" presStyleCnt="5"/>
      <dgm:spPr/>
    </dgm:pt>
    <dgm:pt modelId="{D81E541E-706A-439C-82B5-1F8FB02A113B}" type="pres">
      <dgm:prSet presAssocID="{BDE3248E-6130-4ED6-8CE3-E0097583F5DE}" presName="vert1" presStyleCnt="0"/>
      <dgm:spPr/>
    </dgm:pt>
    <dgm:pt modelId="{86844BF5-A8E4-4784-9290-BD9205294B3E}" type="pres">
      <dgm:prSet presAssocID="{2F159C45-5661-4D04-90CF-6D33FB4D15B1}" presName="thickLine" presStyleLbl="alignNode1" presStyleIdx="2" presStyleCnt="5"/>
      <dgm:spPr/>
    </dgm:pt>
    <dgm:pt modelId="{E437F48F-F127-4FA6-8992-0EB589783919}" type="pres">
      <dgm:prSet presAssocID="{2F159C45-5661-4D04-90CF-6D33FB4D15B1}" presName="horz1" presStyleCnt="0"/>
      <dgm:spPr/>
    </dgm:pt>
    <dgm:pt modelId="{3E235A75-B51C-4A99-8F92-DED58D4B0FE4}" type="pres">
      <dgm:prSet presAssocID="{2F159C45-5661-4D04-90CF-6D33FB4D15B1}" presName="tx1" presStyleLbl="revTx" presStyleIdx="2" presStyleCnt="5"/>
      <dgm:spPr/>
    </dgm:pt>
    <dgm:pt modelId="{42DC9C13-71DC-49AD-A1FF-867CE5E712E7}" type="pres">
      <dgm:prSet presAssocID="{2F159C45-5661-4D04-90CF-6D33FB4D15B1}" presName="vert1" presStyleCnt="0"/>
      <dgm:spPr/>
    </dgm:pt>
    <dgm:pt modelId="{EBBC3BC5-93FA-4177-B0D1-5F7292FB55C4}" type="pres">
      <dgm:prSet presAssocID="{385134BE-2357-44C6-96DD-493E7EB11F55}" presName="thickLine" presStyleLbl="alignNode1" presStyleIdx="3" presStyleCnt="5"/>
      <dgm:spPr/>
    </dgm:pt>
    <dgm:pt modelId="{AAF2B247-2CC6-4780-80D4-866E83B2DF94}" type="pres">
      <dgm:prSet presAssocID="{385134BE-2357-44C6-96DD-493E7EB11F55}" presName="horz1" presStyleCnt="0"/>
      <dgm:spPr/>
    </dgm:pt>
    <dgm:pt modelId="{2A41A518-063A-40C6-B437-9968D71F6DBF}" type="pres">
      <dgm:prSet presAssocID="{385134BE-2357-44C6-96DD-493E7EB11F55}" presName="tx1" presStyleLbl="revTx" presStyleIdx="3" presStyleCnt="5"/>
      <dgm:spPr/>
    </dgm:pt>
    <dgm:pt modelId="{CBD88FF9-0C72-47DA-B731-C2FAAC8DE628}" type="pres">
      <dgm:prSet presAssocID="{385134BE-2357-44C6-96DD-493E7EB11F55}" presName="vert1" presStyleCnt="0"/>
      <dgm:spPr/>
    </dgm:pt>
    <dgm:pt modelId="{A92A4BBB-1633-448A-94AA-13CF09672811}" type="pres">
      <dgm:prSet presAssocID="{3B7844BD-5EA2-4095-9D07-E7769DED267A}" presName="thickLine" presStyleLbl="alignNode1" presStyleIdx="4" presStyleCnt="5"/>
      <dgm:spPr/>
    </dgm:pt>
    <dgm:pt modelId="{E1E97098-E54C-4843-BEDC-ADD6B211F0DB}" type="pres">
      <dgm:prSet presAssocID="{3B7844BD-5EA2-4095-9D07-E7769DED267A}" presName="horz1" presStyleCnt="0"/>
      <dgm:spPr/>
    </dgm:pt>
    <dgm:pt modelId="{B97C5496-C4E0-4ACD-BF7B-ECF241A8AC84}" type="pres">
      <dgm:prSet presAssocID="{3B7844BD-5EA2-4095-9D07-E7769DED267A}" presName="tx1" presStyleLbl="revTx" presStyleIdx="4" presStyleCnt="5"/>
      <dgm:spPr/>
    </dgm:pt>
    <dgm:pt modelId="{E950C99D-A302-4DBB-8B1F-89EC598737E9}" type="pres">
      <dgm:prSet presAssocID="{3B7844BD-5EA2-4095-9D07-E7769DED267A}" presName="vert1" presStyleCnt="0"/>
      <dgm:spPr/>
    </dgm:pt>
  </dgm:ptLst>
  <dgm:cxnLst>
    <dgm:cxn modelId="{31248209-3749-44DE-ABE0-F3F0E4C19200}" type="presOf" srcId="{385134BE-2357-44C6-96DD-493E7EB11F55}" destId="{2A41A518-063A-40C6-B437-9968D71F6DBF}" srcOrd="0" destOrd="0" presId="urn:microsoft.com/office/officeart/2008/layout/LinedList"/>
    <dgm:cxn modelId="{547FC00A-EAA5-44F4-8004-8CEC6E709610}" type="presOf" srcId="{2F159C45-5661-4D04-90CF-6D33FB4D15B1}" destId="{3E235A75-B51C-4A99-8F92-DED58D4B0FE4}" srcOrd="0" destOrd="0" presId="urn:microsoft.com/office/officeart/2008/layout/LinedList"/>
    <dgm:cxn modelId="{7393741E-2E04-4655-8FFA-23604AA2471A}" srcId="{CB4AA807-47A3-4F5F-8DF3-7EA1E3B15BCF}" destId="{3B7844BD-5EA2-4095-9D07-E7769DED267A}" srcOrd="4" destOrd="0" parTransId="{C2A82093-B98A-464F-A851-765F5E0071D4}" sibTransId="{63B08B61-F34E-45E9-A0D4-409B03830560}"/>
    <dgm:cxn modelId="{34CCEF36-5C38-4530-8A62-F2F160242847}" type="presOf" srcId="{EDB0BCB6-035C-491E-A9EA-21C052903424}" destId="{D6221F40-CE0B-475F-A8CB-4BDC1C08F38B}" srcOrd="0" destOrd="0" presId="urn:microsoft.com/office/officeart/2008/layout/LinedList"/>
    <dgm:cxn modelId="{F43DC13E-EF23-4909-B326-13001904D24E}" srcId="{CB4AA807-47A3-4F5F-8DF3-7EA1E3B15BCF}" destId="{385134BE-2357-44C6-96DD-493E7EB11F55}" srcOrd="3" destOrd="0" parTransId="{B0F41ACA-4258-4488-A260-6DCBA3387DC7}" sibTransId="{BFB59DF0-F237-47F7-AFF1-3DEEB2EEE528}"/>
    <dgm:cxn modelId="{0082CD55-75FA-42E5-89F5-593ACFF61FD3}" type="presOf" srcId="{3B7844BD-5EA2-4095-9D07-E7769DED267A}" destId="{B97C5496-C4E0-4ACD-BF7B-ECF241A8AC84}" srcOrd="0" destOrd="0" presId="urn:microsoft.com/office/officeart/2008/layout/LinedList"/>
    <dgm:cxn modelId="{BC5EDA83-ECE5-4CE7-A2F6-5EC5E9D3A9C3}" srcId="{CB4AA807-47A3-4F5F-8DF3-7EA1E3B15BCF}" destId="{2F159C45-5661-4D04-90CF-6D33FB4D15B1}" srcOrd="2" destOrd="0" parTransId="{BA4109F1-E4EE-45FF-8544-C35717A8F6EA}" sibTransId="{C0966592-D5F6-4350-AF9E-0B0D8DD3344C}"/>
    <dgm:cxn modelId="{4605BC87-9E22-4441-BFDC-D860F7715EA2}" srcId="{CB4AA807-47A3-4F5F-8DF3-7EA1E3B15BCF}" destId="{BDE3248E-6130-4ED6-8CE3-E0097583F5DE}" srcOrd="1" destOrd="0" parTransId="{B57FA4D9-23D0-4366-BC3B-6F6ED2589EA1}" sibTransId="{8FB740C4-86F1-4554-B8F6-880C051ED57F}"/>
    <dgm:cxn modelId="{1DB6AE96-A02E-413A-AA5F-1561F03B3DB9}" srcId="{CB4AA807-47A3-4F5F-8DF3-7EA1E3B15BCF}" destId="{EDB0BCB6-035C-491E-A9EA-21C052903424}" srcOrd="0" destOrd="0" parTransId="{D33856E7-C7F9-4727-B18F-9E503B05CD2A}" sibTransId="{51653794-7E55-4CC6-BF92-7D92D0C7377F}"/>
    <dgm:cxn modelId="{EA4B6AA3-D15C-49CF-9412-42D5A620A512}" type="presOf" srcId="{BDE3248E-6130-4ED6-8CE3-E0097583F5DE}" destId="{DD784993-6D98-47B4-B7E6-264615299C8E}" srcOrd="0" destOrd="0" presId="urn:microsoft.com/office/officeart/2008/layout/LinedList"/>
    <dgm:cxn modelId="{6B9224D5-5599-432A-A3FC-B2EC2AC6BA8A}" type="presOf" srcId="{CB4AA807-47A3-4F5F-8DF3-7EA1E3B15BCF}" destId="{BFB2E4E0-241A-4BA7-A231-A51ABD5AD1BB}" srcOrd="0" destOrd="0" presId="urn:microsoft.com/office/officeart/2008/layout/LinedList"/>
    <dgm:cxn modelId="{BDEF66B6-1DFF-4435-B5E7-EFDCFABF534F}" type="presParOf" srcId="{BFB2E4E0-241A-4BA7-A231-A51ABD5AD1BB}" destId="{74A96676-3E89-47E0-B4F9-60C827E6CE08}" srcOrd="0" destOrd="0" presId="urn:microsoft.com/office/officeart/2008/layout/LinedList"/>
    <dgm:cxn modelId="{FA13E9B5-2082-4176-A174-5D64A01A6147}" type="presParOf" srcId="{BFB2E4E0-241A-4BA7-A231-A51ABD5AD1BB}" destId="{046E6683-5270-41FF-8F5B-AEF728C0C781}" srcOrd="1" destOrd="0" presId="urn:microsoft.com/office/officeart/2008/layout/LinedList"/>
    <dgm:cxn modelId="{47972575-B8C6-421F-A29B-3157337A2642}" type="presParOf" srcId="{046E6683-5270-41FF-8F5B-AEF728C0C781}" destId="{D6221F40-CE0B-475F-A8CB-4BDC1C08F38B}" srcOrd="0" destOrd="0" presId="urn:microsoft.com/office/officeart/2008/layout/LinedList"/>
    <dgm:cxn modelId="{170E8939-701B-48A9-95BD-927845AA61FE}" type="presParOf" srcId="{046E6683-5270-41FF-8F5B-AEF728C0C781}" destId="{D7311C71-234E-4460-A0BC-AC07DFD24DF7}" srcOrd="1" destOrd="0" presId="urn:microsoft.com/office/officeart/2008/layout/LinedList"/>
    <dgm:cxn modelId="{8AFCCBEF-7965-4359-953B-583BEBFC45FF}" type="presParOf" srcId="{BFB2E4E0-241A-4BA7-A231-A51ABD5AD1BB}" destId="{CE45AF40-E9AE-4DEB-B55C-8935245A72D5}" srcOrd="2" destOrd="0" presId="urn:microsoft.com/office/officeart/2008/layout/LinedList"/>
    <dgm:cxn modelId="{43B4AE46-3853-468D-890E-537A4A6857A1}" type="presParOf" srcId="{BFB2E4E0-241A-4BA7-A231-A51ABD5AD1BB}" destId="{DE7B4331-2D84-4755-8788-B6535EF013F4}" srcOrd="3" destOrd="0" presId="urn:microsoft.com/office/officeart/2008/layout/LinedList"/>
    <dgm:cxn modelId="{030B5003-DE68-4FFE-916E-3CDB90F9A1BA}" type="presParOf" srcId="{DE7B4331-2D84-4755-8788-B6535EF013F4}" destId="{DD784993-6D98-47B4-B7E6-264615299C8E}" srcOrd="0" destOrd="0" presId="urn:microsoft.com/office/officeart/2008/layout/LinedList"/>
    <dgm:cxn modelId="{9F8EEF0D-E228-4002-B7E6-34EE57275927}" type="presParOf" srcId="{DE7B4331-2D84-4755-8788-B6535EF013F4}" destId="{D81E541E-706A-439C-82B5-1F8FB02A113B}" srcOrd="1" destOrd="0" presId="urn:microsoft.com/office/officeart/2008/layout/LinedList"/>
    <dgm:cxn modelId="{A376A532-9784-4AAB-A731-E81CB5E96A98}" type="presParOf" srcId="{BFB2E4E0-241A-4BA7-A231-A51ABD5AD1BB}" destId="{86844BF5-A8E4-4784-9290-BD9205294B3E}" srcOrd="4" destOrd="0" presId="urn:microsoft.com/office/officeart/2008/layout/LinedList"/>
    <dgm:cxn modelId="{47D7DA1F-F207-4928-9959-B60B6382E158}" type="presParOf" srcId="{BFB2E4E0-241A-4BA7-A231-A51ABD5AD1BB}" destId="{E437F48F-F127-4FA6-8992-0EB589783919}" srcOrd="5" destOrd="0" presId="urn:microsoft.com/office/officeart/2008/layout/LinedList"/>
    <dgm:cxn modelId="{1F16F8DA-2548-4CEE-A9AB-5055C680B495}" type="presParOf" srcId="{E437F48F-F127-4FA6-8992-0EB589783919}" destId="{3E235A75-B51C-4A99-8F92-DED58D4B0FE4}" srcOrd="0" destOrd="0" presId="urn:microsoft.com/office/officeart/2008/layout/LinedList"/>
    <dgm:cxn modelId="{FF05F4F8-9A2D-4FA7-AB42-5EC859C98F7F}" type="presParOf" srcId="{E437F48F-F127-4FA6-8992-0EB589783919}" destId="{42DC9C13-71DC-49AD-A1FF-867CE5E712E7}" srcOrd="1" destOrd="0" presId="urn:microsoft.com/office/officeart/2008/layout/LinedList"/>
    <dgm:cxn modelId="{5AEF8A32-78DB-4AE7-9039-462B6CFA6DFB}" type="presParOf" srcId="{BFB2E4E0-241A-4BA7-A231-A51ABD5AD1BB}" destId="{EBBC3BC5-93FA-4177-B0D1-5F7292FB55C4}" srcOrd="6" destOrd="0" presId="urn:microsoft.com/office/officeart/2008/layout/LinedList"/>
    <dgm:cxn modelId="{89CD9840-B1A8-428E-8B47-B15637C6A069}" type="presParOf" srcId="{BFB2E4E0-241A-4BA7-A231-A51ABD5AD1BB}" destId="{AAF2B247-2CC6-4780-80D4-866E83B2DF94}" srcOrd="7" destOrd="0" presId="urn:microsoft.com/office/officeart/2008/layout/LinedList"/>
    <dgm:cxn modelId="{49768548-BEF0-41B1-8EEE-7B3E9540DDA3}" type="presParOf" srcId="{AAF2B247-2CC6-4780-80D4-866E83B2DF94}" destId="{2A41A518-063A-40C6-B437-9968D71F6DBF}" srcOrd="0" destOrd="0" presId="urn:microsoft.com/office/officeart/2008/layout/LinedList"/>
    <dgm:cxn modelId="{224B2987-1252-4826-8264-B73B241D0B0E}" type="presParOf" srcId="{AAF2B247-2CC6-4780-80D4-866E83B2DF94}" destId="{CBD88FF9-0C72-47DA-B731-C2FAAC8DE628}" srcOrd="1" destOrd="0" presId="urn:microsoft.com/office/officeart/2008/layout/LinedList"/>
    <dgm:cxn modelId="{1FDA4BA5-4EC8-4298-8729-F99DDE793B5A}" type="presParOf" srcId="{BFB2E4E0-241A-4BA7-A231-A51ABD5AD1BB}" destId="{A92A4BBB-1633-448A-94AA-13CF09672811}" srcOrd="8" destOrd="0" presId="urn:microsoft.com/office/officeart/2008/layout/LinedList"/>
    <dgm:cxn modelId="{1E663844-34C5-4229-A2C6-7478A8EC3418}" type="presParOf" srcId="{BFB2E4E0-241A-4BA7-A231-A51ABD5AD1BB}" destId="{E1E97098-E54C-4843-BEDC-ADD6B211F0DB}" srcOrd="9" destOrd="0" presId="urn:microsoft.com/office/officeart/2008/layout/LinedList"/>
    <dgm:cxn modelId="{A110BF21-2D4C-4F6B-8FFB-D4F3BEC3AE96}" type="presParOf" srcId="{E1E97098-E54C-4843-BEDC-ADD6B211F0DB}" destId="{B97C5496-C4E0-4ACD-BF7B-ECF241A8AC84}" srcOrd="0" destOrd="0" presId="urn:microsoft.com/office/officeart/2008/layout/LinedList"/>
    <dgm:cxn modelId="{C5D36AF0-F453-4289-AB51-C980F7D4039F}" type="presParOf" srcId="{E1E97098-E54C-4843-BEDC-ADD6B211F0DB}" destId="{E950C99D-A302-4DBB-8B1F-89EC598737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422977-6673-4023-A603-C0480A72ED2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00615D21-C42A-4432-BBC7-8647D475C1DC}">
      <dgm:prSet/>
      <dgm:spPr/>
      <dgm:t>
        <a:bodyPr/>
        <a:lstStyle/>
        <a:p>
          <a:r>
            <a:rPr lang="en-GB"/>
            <a:t>Findings from them have been both prolific and far-reaching</a:t>
          </a:r>
          <a:endParaRPr lang="en-US"/>
        </a:p>
      </dgm:t>
    </dgm:pt>
    <dgm:pt modelId="{CF4B33CF-B22D-44B4-9279-FC6865DA5715}" type="parTrans" cxnId="{7184C1B1-9847-479E-B636-25F13C3CFBC4}">
      <dgm:prSet/>
      <dgm:spPr/>
      <dgm:t>
        <a:bodyPr/>
        <a:lstStyle/>
        <a:p>
          <a:endParaRPr lang="en-US"/>
        </a:p>
      </dgm:t>
    </dgm:pt>
    <dgm:pt modelId="{EB59A656-64E7-43C8-916E-1A76D8230AD0}" type="sibTrans" cxnId="{7184C1B1-9847-479E-B636-25F13C3CFBC4}">
      <dgm:prSet/>
      <dgm:spPr/>
      <dgm:t>
        <a:bodyPr/>
        <a:lstStyle/>
        <a:p>
          <a:endParaRPr lang="en-US"/>
        </a:p>
      </dgm:t>
    </dgm:pt>
    <dgm:pt modelId="{0522326A-FDA9-4CA7-815F-A6807ABB99B7}">
      <dgm:prSet/>
      <dgm:spPr/>
      <dgm:t>
        <a:bodyPr/>
        <a:lstStyle/>
        <a:p>
          <a:r>
            <a:rPr lang="en-GB"/>
            <a:t>They have generated more than 6,000 academic papers and books</a:t>
          </a:r>
          <a:endParaRPr lang="en-US"/>
        </a:p>
      </dgm:t>
    </dgm:pt>
    <dgm:pt modelId="{3B50D058-7A3C-42A5-A986-947034FE5BC9}" type="parTrans" cxnId="{2550F349-7D10-45D7-AEAF-29F1BCA941CE}">
      <dgm:prSet/>
      <dgm:spPr/>
      <dgm:t>
        <a:bodyPr/>
        <a:lstStyle/>
        <a:p>
          <a:endParaRPr lang="en-US"/>
        </a:p>
      </dgm:t>
    </dgm:pt>
    <dgm:pt modelId="{E682C0D9-5FAB-4ABF-9DC4-E8215D1A896D}" type="sibTrans" cxnId="{2550F349-7D10-45D7-AEAF-29F1BCA941CE}">
      <dgm:prSet/>
      <dgm:spPr/>
      <dgm:t>
        <a:bodyPr/>
        <a:lstStyle/>
        <a:p>
          <a:endParaRPr lang="en-US"/>
        </a:p>
      </dgm:t>
    </dgm:pt>
    <dgm:pt modelId="{FE525B6A-4875-4E38-A525-AEE469FBDF51}">
      <dgm:prSet/>
      <dgm:spPr/>
      <dgm:t>
        <a:bodyPr/>
        <a:lstStyle/>
        <a:p>
          <a:r>
            <a:rPr lang="en-GB"/>
            <a:t>They have fed into policies regarding pregnancy, birth, schooling, social mobility, adult education and more</a:t>
          </a:r>
          <a:endParaRPr lang="en-US"/>
        </a:p>
      </dgm:t>
    </dgm:pt>
    <dgm:pt modelId="{E6F7F741-674D-42CA-96D8-41CF18D787A9}" type="parTrans" cxnId="{71C5B34D-6FC0-4815-9F72-565161BB5EA3}">
      <dgm:prSet/>
      <dgm:spPr/>
      <dgm:t>
        <a:bodyPr/>
        <a:lstStyle/>
        <a:p>
          <a:endParaRPr lang="en-US"/>
        </a:p>
      </dgm:t>
    </dgm:pt>
    <dgm:pt modelId="{65489DBF-741F-4A6C-92E3-EC4F256651BB}" type="sibTrans" cxnId="{71C5B34D-6FC0-4815-9F72-565161BB5EA3}">
      <dgm:prSet/>
      <dgm:spPr/>
      <dgm:t>
        <a:bodyPr/>
        <a:lstStyle/>
        <a:p>
          <a:endParaRPr lang="en-US"/>
        </a:p>
      </dgm:t>
    </dgm:pt>
    <dgm:pt modelId="{3F587622-55D7-43ED-A939-2B4AFF351DA5}">
      <dgm:prSet/>
      <dgm:spPr/>
      <dgm:t>
        <a:bodyPr/>
        <a:lstStyle/>
        <a:p>
          <a:r>
            <a:rPr lang="en-GB"/>
            <a:t>They have shaped scientists’ understanding of issues ranging through foetal development, chronic disease, ageing and death</a:t>
          </a:r>
          <a:endParaRPr lang="en-US"/>
        </a:p>
      </dgm:t>
    </dgm:pt>
    <dgm:pt modelId="{6C9221C5-C9D1-48AD-B4E6-414F29E5B47B}" type="parTrans" cxnId="{8D808C16-04CA-45F6-8CDA-077EAD92C0AE}">
      <dgm:prSet/>
      <dgm:spPr/>
      <dgm:t>
        <a:bodyPr/>
        <a:lstStyle/>
        <a:p>
          <a:endParaRPr lang="en-US"/>
        </a:p>
      </dgm:t>
    </dgm:pt>
    <dgm:pt modelId="{E737160B-9EF0-4B6A-8F2C-76FF078F52B7}" type="sibTrans" cxnId="{8D808C16-04CA-45F6-8CDA-077EAD92C0AE}">
      <dgm:prSet/>
      <dgm:spPr/>
      <dgm:t>
        <a:bodyPr/>
        <a:lstStyle/>
        <a:p>
          <a:endParaRPr lang="en-US"/>
        </a:p>
      </dgm:t>
    </dgm:pt>
    <dgm:pt modelId="{4289B03F-9F55-4DD0-9A68-4059BF25C005}">
      <dgm:prSet/>
      <dgm:spPr/>
      <dgm:t>
        <a:bodyPr/>
        <a:lstStyle/>
        <a:p>
          <a:r>
            <a:rPr lang="en-GB"/>
            <a:t>They have touched the lives of almost every person in Britain today</a:t>
          </a:r>
          <a:endParaRPr lang="en-US"/>
        </a:p>
      </dgm:t>
    </dgm:pt>
    <dgm:pt modelId="{FC1DEE64-44DD-4A59-AEE8-41E27EABBC4D}" type="parTrans" cxnId="{9BBF7202-D027-4A02-97F7-2B07C22D208C}">
      <dgm:prSet/>
      <dgm:spPr/>
      <dgm:t>
        <a:bodyPr/>
        <a:lstStyle/>
        <a:p>
          <a:endParaRPr lang="en-US"/>
        </a:p>
      </dgm:t>
    </dgm:pt>
    <dgm:pt modelId="{525A029D-7665-4BEA-A1C3-994E12AA0DC3}" type="sibTrans" cxnId="{9BBF7202-D027-4A02-97F7-2B07C22D208C}">
      <dgm:prSet/>
      <dgm:spPr/>
      <dgm:t>
        <a:bodyPr/>
        <a:lstStyle/>
        <a:p>
          <a:endParaRPr lang="en-US"/>
        </a:p>
      </dgm:t>
    </dgm:pt>
    <dgm:pt modelId="{C6380C5F-27A1-4EC8-B860-4BA49B0575C4}" type="pres">
      <dgm:prSet presAssocID="{28422977-6673-4023-A603-C0480A72ED2D}" presName="vert0" presStyleCnt="0">
        <dgm:presLayoutVars>
          <dgm:dir/>
          <dgm:animOne val="branch"/>
          <dgm:animLvl val="lvl"/>
        </dgm:presLayoutVars>
      </dgm:prSet>
      <dgm:spPr/>
    </dgm:pt>
    <dgm:pt modelId="{91EB376E-B4DE-4F26-8591-FF268138CAD1}" type="pres">
      <dgm:prSet presAssocID="{00615D21-C42A-4432-BBC7-8647D475C1DC}" presName="thickLine" presStyleLbl="alignNode1" presStyleIdx="0" presStyleCnt="5"/>
      <dgm:spPr/>
    </dgm:pt>
    <dgm:pt modelId="{19CEB0C9-E1F4-4D8D-BF2B-E993ECCAB810}" type="pres">
      <dgm:prSet presAssocID="{00615D21-C42A-4432-BBC7-8647D475C1DC}" presName="horz1" presStyleCnt="0"/>
      <dgm:spPr/>
    </dgm:pt>
    <dgm:pt modelId="{3B941B41-E72F-4F19-A002-09D3E9F6DF98}" type="pres">
      <dgm:prSet presAssocID="{00615D21-C42A-4432-BBC7-8647D475C1DC}" presName="tx1" presStyleLbl="revTx" presStyleIdx="0" presStyleCnt="5"/>
      <dgm:spPr/>
    </dgm:pt>
    <dgm:pt modelId="{5A3F84E6-FF65-4BC1-8D49-4344A99E3D58}" type="pres">
      <dgm:prSet presAssocID="{00615D21-C42A-4432-BBC7-8647D475C1DC}" presName="vert1" presStyleCnt="0"/>
      <dgm:spPr/>
    </dgm:pt>
    <dgm:pt modelId="{01F97FA3-8D21-415A-A5AE-976D5EB3A144}" type="pres">
      <dgm:prSet presAssocID="{0522326A-FDA9-4CA7-815F-A6807ABB99B7}" presName="thickLine" presStyleLbl="alignNode1" presStyleIdx="1" presStyleCnt="5"/>
      <dgm:spPr/>
    </dgm:pt>
    <dgm:pt modelId="{2171E77F-AD74-4FBA-B455-50001DBD03E7}" type="pres">
      <dgm:prSet presAssocID="{0522326A-FDA9-4CA7-815F-A6807ABB99B7}" presName="horz1" presStyleCnt="0"/>
      <dgm:spPr/>
    </dgm:pt>
    <dgm:pt modelId="{1F316372-EE09-4CD4-B798-6CBE2093A0BF}" type="pres">
      <dgm:prSet presAssocID="{0522326A-FDA9-4CA7-815F-A6807ABB99B7}" presName="tx1" presStyleLbl="revTx" presStyleIdx="1" presStyleCnt="5"/>
      <dgm:spPr/>
    </dgm:pt>
    <dgm:pt modelId="{6363C2F5-B44D-4D42-BC03-6EDC3FB88A82}" type="pres">
      <dgm:prSet presAssocID="{0522326A-FDA9-4CA7-815F-A6807ABB99B7}" presName="vert1" presStyleCnt="0"/>
      <dgm:spPr/>
    </dgm:pt>
    <dgm:pt modelId="{91DFB986-C033-4790-92DB-DF074A2813DD}" type="pres">
      <dgm:prSet presAssocID="{FE525B6A-4875-4E38-A525-AEE469FBDF51}" presName="thickLine" presStyleLbl="alignNode1" presStyleIdx="2" presStyleCnt="5"/>
      <dgm:spPr/>
    </dgm:pt>
    <dgm:pt modelId="{3626DADB-A12B-4765-BDDF-908F0FC531C4}" type="pres">
      <dgm:prSet presAssocID="{FE525B6A-4875-4E38-A525-AEE469FBDF51}" presName="horz1" presStyleCnt="0"/>
      <dgm:spPr/>
    </dgm:pt>
    <dgm:pt modelId="{8D2250BE-1AD9-4AAD-81D1-628AE3C192E7}" type="pres">
      <dgm:prSet presAssocID="{FE525B6A-4875-4E38-A525-AEE469FBDF51}" presName="tx1" presStyleLbl="revTx" presStyleIdx="2" presStyleCnt="5"/>
      <dgm:spPr/>
    </dgm:pt>
    <dgm:pt modelId="{88AB3A3B-E4D0-4B1C-96BE-E6F61FDA14D9}" type="pres">
      <dgm:prSet presAssocID="{FE525B6A-4875-4E38-A525-AEE469FBDF51}" presName="vert1" presStyleCnt="0"/>
      <dgm:spPr/>
    </dgm:pt>
    <dgm:pt modelId="{85F6EFFD-DEDB-4F87-94AE-D8B9638A9AB0}" type="pres">
      <dgm:prSet presAssocID="{3F587622-55D7-43ED-A939-2B4AFF351DA5}" presName="thickLine" presStyleLbl="alignNode1" presStyleIdx="3" presStyleCnt="5"/>
      <dgm:spPr/>
    </dgm:pt>
    <dgm:pt modelId="{A00C2932-4F91-4997-9914-A62D93D74931}" type="pres">
      <dgm:prSet presAssocID="{3F587622-55D7-43ED-A939-2B4AFF351DA5}" presName="horz1" presStyleCnt="0"/>
      <dgm:spPr/>
    </dgm:pt>
    <dgm:pt modelId="{24C4DC88-13D8-4348-B065-FD9C7CE480CC}" type="pres">
      <dgm:prSet presAssocID="{3F587622-55D7-43ED-A939-2B4AFF351DA5}" presName="tx1" presStyleLbl="revTx" presStyleIdx="3" presStyleCnt="5"/>
      <dgm:spPr/>
    </dgm:pt>
    <dgm:pt modelId="{5626F67D-19F4-461B-AC86-F16F961FDD5F}" type="pres">
      <dgm:prSet presAssocID="{3F587622-55D7-43ED-A939-2B4AFF351DA5}" presName="vert1" presStyleCnt="0"/>
      <dgm:spPr/>
    </dgm:pt>
    <dgm:pt modelId="{2996DB8E-86B9-4848-B42D-EDB6CAE83D73}" type="pres">
      <dgm:prSet presAssocID="{4289B03F-9F55-4DD0-9A68-4059BF25C005}" presName="thickLine" presStyleLbl="alignNode1" presStyleIdx="4" presStyleCnt="5"/>
      <dgm:spPr/>
    </dgm:pt>
    <dgm:pt modelId="{651FEA01-F513-4E39-8170-46C8EAD6E3A8}" type="pres">
      <dgm:prSet presAssocID="{4289B03F-9F55-4DD0-9A68-4059BF25C005}" presName="horz1" presStyleCnt="0"/>
      <dgm:spPr/>
    </dgm:pt>
    <dgm:pt modelId="{3838563F-DF2F-4A00-B228-0DBFAAF447CB}" type="pres">
      <dgm:prSet presAssocID="{4289B03F-9F55-4DD0-9A68-4059BF25C005}" presName="tx1" presStyleLbl="revTx" presStyleIdx="4" presStyleCnt="5"/>
      <dgm:spPr/>
    </dgm:pt>
    <dgm:pt modelId="{4261B5B5-211E-4B3A-A009-552B9DC49FA9}" type="pres">
      <dgm:prSet presAssocID="{4289B03F-9F55-4DD0-9A68-4059BF25C005}" presName="vert1" presStyleCnt="0"/>
      <dgm:spPr/>
    </dgm:pt>
  </dgm:ptLst>
  <dgm:cxnLst>
    <dgm:cxn modelId="{9BBF7202-D027-4A02-97F7-2B07C22D208C}" srcId="{28422977-6673-4023-A603-C0480A72ED2D}" destId="{4289B03F-9F55-4DD0-9A68-4059BF25C005}" srcOrd="4" destOrd="0" parTransId="{FC1DEE64-44DD-4A59-AEE8-41E27EABBC4D}" sibTransId="{525A029D-7665-4BEA-A1C3-994E12AA0DC3}"/>
    <dgm:cxn modelId="{6B0AA409-9CA5-4AF8-96AB-2EC903CB5A33}" type="presOf" srcId="{28422977-6673-4023-A603-C0480A72ED2D}" destId="{C6380C5F-27A1-4EC8-B860-4BA49B0575C4}" srcOrd="0" destOrd="0" presId="urn:microsoft.com/office/officeart/2008/layout/LinedList"/>
    <dgm:cxn modelId="{8D808C16-04CA-45F6-8CDA-077EAD92C0AE}" srcId="{28422977-6673-4023-A603-C0480A72ED2D}" destId="{3F587622-55D7-43ED-A939-2B4AFF351DA5}" srcOrd="3" destOrd="0" parTransId="{6C9221C5-C9D1-48AD-B4E6-414F29E5B47B}" sibTransId="{E737160B-9EF0-4B6A-8F2C-76FF078F52B7}"/>
    <dgm:cxn modelId="{DE027E38-51DA-4E16-9914-55809DBA76C7}" type="presOf" srcId="{FE525B6A-4875-4E38-A525-AEE469FBDF51}" destId="{8D2250BE-1AD9-4AAD-81D1-628AE3C192E7}" srcOrd="0" destOrd="0" presId="urn:microsoft.com/office/officeart/2008/layout/LinedList"/>
    <dgm:cxn modelId="{D1EFAE64-A31B-48B0-896F-790D060FB453}" type="presOf" srcId="{4289B03F-9F55-4DD0-9A68-4059BF25C005}" destId="{3838563F-DF2F-4A00-B228-0DBFAAF447CB}" srcOrd="0" destOrd="0" presId="urn:microsoft.com/office/officeart/2008/layout/LinedList"/>
    <dgm:cxn modelId="{B16A5C45-2372-40EA-83EC-7FB072B53FC0}" type="presOf" srcId="{3F587622-55D7-43ED-A939-2B4AFF351DA5}" destId="{24C4DC88-13D8-4348-B065-FD9C7CE480CC}" srcOrd="0" destOrd="0" presId="urn:microsoft.com/office/officeart/2008/layout/LinedList"/>
    <dgm:cxn modelId="{2550F349-7D10-45D7-AEAF-29F1BCA941CE}" srcId="{28422977-6673-4023-A603-C0480A72ED2D}" destId="{0522326A-FDA9-4CA7-815F-A6807ABB99B7}" srcOrd="1" destOrd="0" parTransId="{3B50D058-7A3C-42A5-A986-947034FE5BC9}" sibTransId="{E682C0D9-5FAB-4ABF-9DC4-E8215D1A896D}"/>
    <dgm:cxn modelId="{71C5B34D-6FC0-4815-9F72-565161BB5EA3}" srcId="{28422977-6673-4023-A603-C0480A72ED2D}" destId="{FE525B6A-4875-4E38-A525-AEE469FBDF51}" srcOrd="2" destOrd="0" parTransId="{E6F7F741-674D-42CA-96D8-41CF18D787A9}" sibTransId="{65489DBF-741F-4A6C-92E3-EC4F256651BB}"/>
    <dgm:cxn modelId="{E145DA79-04D9-44FB-88E3-CA27A86FA9AD}" type="presOf" srcId="{00615D21-C42A-4432-BBC7-8647D475C1DC}" destId="{3B941B41-E72F-4F19-A002-09D3E9F6DF98}" srcOrd="0" destOrd="0" presId="urn:microsoft.com/office/officeart/2008/layout/LinedList"/>
    <dgm:cxn modelId="{7184C1B1-9847-479E-B636-25F13C3CFBC4}" srcId="{28422977-6673-4023-A603-C0480A72ED2D}" destId="{00615D21-C42A-4432-BBC7-8647D475C1DC}" srcOrd="0" destOrd="0" parTransId="{CF4B33CF-B22D-44B4-9279-FC6865DA5715}" sibTransId="{EB59A656-64E7-43C8-916E-1A76D8230AD0}"/>
    <dgm:cxn modelId="{3E0291CC-BCA8-4A06-954E-D669B97B101D}" type="presOf" srcId="{0522326A-FDA9-4CA7-815F-A6807ABB99B7}" destId="{1F316372-EE09-4CD4-B798-6CBE2093A0BF}" srcOrd="0" destOrd="0" presId="urn:microsoft.com/office/officeart/2008/layout/LinedList"/>
    <dgm:cxn modelId="{7A4D7E39-0A0B-46B0-9095-FF6B18AE5378}" type="presParOf" srcId="{C6380C5F-27A1-4EC8-B860-4BA49B0575C4}" destId="{91EB376E-B4DE-4F26-8591-FF268138CAD1}" srcOrd="0" destOrd="0" presId="urn:microsoft.com/office/officeart/2008/layout/LinedList"/>
    <dgm:cxn modelId="{AE977D50-00F6-4865-B383-06270BD3C665}" type="presParOf" srcId="{C6380C5F-27A1-4EC8-B860-4BA49B0575C4}" destId="{19CEB0C9-E1F4-4D8D-BF2B-E993ECCAB810}" srcOrd="1" destOrd="0" presId="urn:microsoft.com/office/officeart/2008/layout/LinedList"/>
    <dgm:cxn modelId="{0C8762F6-BA0B-45AB-A9FE-516464F1719C}" type="presParOf" srcId="{19CEB0C9-E1F4-4D8D-BF2B-E993ECCAB810}" destId="{3B941B41-E72F-4F19-A002-09D3E9F6DF98}" srcOrd="0" destOrd="0" presId="urn:microsoft.com/office/officeart/2008/layout/LinedList"/>
    <dgm:cxn modelId="{B81E905A-27C7-4B93-9A6D-A247AE9F5B3A}" type="presParOf" srcId="{19CEB0C9-E1F4-4D8D-BF2B-E993ECCAB810}" destId="{5A3F84E6-FF65-4BC1-8D49-4344A99E3D58}" srcOrd="1" destOrd="0" presId="urn:microsoft.com/office/officeart/2008/layout/LinedList"/>
    <dgm:cxn modelId="{4E8FE7EC-6A57-410F-88BE-DC6F92C9F8A3}" type="presParOf" srcId="{C6380C5F-27A1-4EC8-B860-4BA49B0575C4}" destId="{01F97FA3-8D21-415A-A5AE-976D5EB3A144}" srcOrd="2" destOrd="0" presId="urn:microsoft.com/office/officeart/2008/layout/LinedList"/>
    <dgm:cxn modelId="{784E5498-B30D-44E1-BA46-60E09BE8C4C0}" type="presParOf" srcId="{C6380C5F-27A1-4EC8-B860-4BA49B0575C4}" destId="{2171E77F-AD74-4FBA-B455-50001DBD03E7}" srcOrd="3" destOrd="0" presId="urn:microsoft.com/office/officeart/2008/layout/LinedList"/>
    <dgm:cxn modelId="{8CBE217C-DCC5-452F-88A0-D8D92DD0B0A9}" type="presParOf" srcId="{2171E77F-AD74-4FBA-B455-50001DBD03E7}" destId="{1F316372-EE09-4CD4-B798-6CBE2093A0BF}" srcOrd="0" destOrd="0" presId="urn:microsoft.com/office/officeart/2008/layout/LinedList"/>
    <dgm:cxn modelId="{186C5E02-58A3-49EB-A629-55F65EAA8AA3}" type="presParOf" srcId="{2171E77F-AD74-4FBA-B455-50001DBD03E7}" destId="{6363C2F5-B44D-4D42-BC03-6EDC3FB88A82}" srcOrd="1" destOrd="0" presId="urn:microsoft.com/office/officeart/2008/layout/LinedList"/>
    <dgm:cxn modelId="{6A8D6100-8EAE-4868-909B-B08140ADA288}" type="presParOf" srcId="{C6380C5F-27A1-4EC8-B860-4BA49B0575C4}" destId="{91DFB986-C033-4790-92DB-DF074A2813DD}" srcOrd="4" destOrd="0" presId="urn:microsoft.com/office/officeart/2008/layout/LinedList"/>
    <dgm:cxn modelId="{2FE54F77-F418-4D15-B6BB-F6D10F5CD1CA}" type="presParOf" srcId="{C6380C5F-27A1-4EC8-B860-4BA49B0575C4}" destId="{3626DADB-A12B-4765-BDDF-908F0FC531C4}" srcOrd="5" destOrd="0" presId="urn:microsoft.com/office/officeart/2008/layout/LinedList"/>
    <dgm:cxn modelId="{68CD9E5D-30BA-43B5-8DAD-EC4FE95F4994}" type="presParOf" srcId="{3626DADB-A12B-4765-BDDF-908F0FC531C4}" destId="{8D2250BE-1AD9-4AAD-81D1-628AE3C192E7}" srcOrd="0" destOrd="0" presId="urn:microsoft.com/office/officeart/2008/layout/LinedList"/>
    <dgm:cxn modelId="{7DDD519A-C9C8-45BF-A1A0-0BC122E597B6}" type="presParOf" srcId="{3626DADB-A12B-4765-BDDF-908F0FC531C4}" destId="{88AB3A3B-E4D0-4B1C-96BE-E6F61FDA14D9}" srcOrd="1" destOrd="0" presId="urn:microsoft.com/office/officeart/2008/layout/LinedList"/>
    <dgm:cxn modelId="{003B3BCE-5B79-4C00-80B1-75C7E2A6BD6F}" type="presParOf" srcId="{C6380C5F-27A1-4EC8-B860-4BA49B0575C4}" destId="{85F6EFFD-DEDB-4F87-94AE-D8B9638A9AB0}" srcOrd="6" destOrd="0" presId="urn:microsoft.com/office/officeart/2008/layout/LinedList"/>
    <dgm:cxn modelId="{BCD960A7-D20B-4AB3-AC73-310B78DAC34C}" type="presParOf" srcId="{C6380C5F-27A1-4EC8-B860-4BA49B0575C4}" destId="{A00C2932-4F91-4997-9914-A62D93D74931}" srcOrd="7" destOrd="0" presId="urn:microsoft.com/office/officeart/2008/layout/LinedList"/>
    <dgm:cxn modelId="{703FDBF9-8737-4A8A-8EF0-AFF49A7E9715}" type="presParOf" srcId="{A00C2932-4F91-4997-9914-A62D93D74931}" destId="{24C4DC88-13D8-4348-B065-FD9C7CE480CC}" srcOrd="0" destOrd="0" presId="urn:microsoft.com/office/officeart/2008/layout/LinedList"/>
    <dgm:cxn modelId="{7F13C2FD-AB9A-4D9D-91E3-4D2C377A2E0F}" type="presParOf" srcId="{A00C2932-4F91-4997-9914-A62D93D74931}" destId="{5626F67D-19F4-461B-AC86-F16F961FDD5F}" srcOrd="1" destOrd="0" presId="urn:microsoft.com/office/officeart/2008/layout/LinedList"/>
    <dgm:cxn modelId="{166629AA-4C62-4C18-A811-93275B9117CB}" type="presParOf" srcId="{C6380C5F-27A1-4EC8-B860-4BA49B0575C4}" destId="{2996DB8E-86B9-4848-B42D-EDB6CAE83D73}" srcOrd="8" destOrd="0" presId="urn:microsoft.com/office/officeart/2008/layout/LinedList"/>
    <dgm:cxn modelId="{2C7CBCC4-3ABF-4996-9E28-2008004C19B8}" type="presParOf" srcId="{C6380C5F-27A1-4EC8-B860-4BA49B0575C4}" destId="{651FEA01-F513-4E39-8170-46C8EAD6E3A8}" srcOrd="9" destOrd="0" presId="urn:microsoft.com/office/officeart/2008/layout/LinedList"/>
    <dgm:cxn modelId="{8DB1DE63-BC1A-4D76-8794-3EC87E74149A}" type="presParOf" srcId="{651FEA01-F513-4E39-8170-46C8EAD6E3A8}" destId="{3838563F-DF2F-4A00-B228-0DBFAAF447CB}" srcOrd="0" destOrd="0" presId="urn:microsoft.com/office/officeart/2008/layout/LinedList"/>
    <dgm:cxn modelId="{DB02F46A-41C8-411A-ACCB-B3AFF1EB7370}" type="presParOf" srcId="{651FEA01-F513-4E39-8170-46C8EAD6E3A8}" destId="{4261B5B5-211E-4B3A-A009-552B9DC49F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C5F1AC-E257-42B0-97DC-166B4A16D0D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F3FFEF26-A5D4-440D-8173-5A7F19ABB9E8}">
      <dgm:prSet/>
      <dgm:spPr/>
      <dgm:t>
        <a:bodyPr/>
        <a:lstStyle/>
        <a:p>
          <a:r>
            <a:rPr lang="en-GB"/>
            <a:t>In 1946, when scientists dispatched health visitors to interview every woman who had given birth in one week</a:t>
          </a:r>
          <a:endParaRPr lang="en-US"/>
        </a:p>
      </dgm:t>
    </dgm:pt>
    <dgm:pt modelId="{C8CDB9B3-DE70-4ADF-AB18-6DCEE5E24CA0}" type="parTrans" cxnId="{65912389-831E-4674-A544-06DA59E76041}">
      <dgm:prSet/>
      <dgm:spPr/>
      <dgm:t>
        <a:bodyPr/>
        <a:lstStyle/>
        <a:p>
          <a:endParaRPr lang="en-US"/>
        </a:p>
      </dgm:t>
    </dgm:pt>
    <dgm:pt modelId="{380E710A-8DE5-48D8-AC80-77F0CA7BD06B}" type="sibTrans" cxnId="{65912389-831E-4674-A544-06DA59E76041}">
      <dgm:prSet/>
      <dgm:spPr/>
      <dgm:t>
        <a:bodyPr/>
        <a:lstStyle/>
        <a:p>
          <a:endParaRPr lang="en-US"/>
        </a:p>
      </dgm:t>
    </dgm:pt>
    <dgm:pt modelId="{4F2029B9-20FA-4FBC-B305-8C813B206C38}">
      <dgm:prSet/>
      <dgm:spPr/>
      <dgm:t>
        <a:bodyPr/>
        <a:lstStyle/>
        <a:p>
          <a:r>
            <a:rPr lang="en-GB"/>
            <a:t>The results were shocking</a:t>
          </a:r>
          <a:endParaRPr lang="en-US"/>
        </a:p>
      </dgm:t>
    </dgm:pt>
    <dgm:pt modelId="{B6BCBD72-5987-4C55-B1DB-10CB117F5D2A}" type="parTrans" cxnId="{47010F87-4D93-463A-B4C5-D5044F2C46E5}">
      <dgm:prSet/>
      <dgm:spPr/>
      <dgm:t>
        <a:bodyPr/>
        <a:lstStyle/>
        <a:p>
          <a:endParaRPr lang="en-US"/>
        </a:p>
      </dgm:t>
    </dgm:pt>
    <dgm:pt modelId="{CF4644A6-6E76-4C54-91C3-942D012C49D3}" type="sibTrans" cxnId="{47010F87-4D93-463A-B4C5-D5044F2C46E5}">
      <dgm:prSet/>
      <dgm:spPr/>
      <dgm:t>
        <a:bodyPr/>
        <a:lstStyle/>
        <a:p>
          <a:endParaRPr lang="en-US"/>
        </a:p>
      </dgm:t>
    </dgm:pt>
    <dgm:pt modelId="{EED6FD69-49B4-422F-AF9D-3BEF247E2709}">
      <dgm:prSet/>
      <dgm:spPr/>
      <dgm:t>
        <a:bodyPr/>
        <a:lstStyle/>
        <a:p>
          <a:r>
            <a:rPr lang="en-GB"/>
            <a:t>They revealed conditions in which working-class women were giving birth</a:t>
          </a:r>
          <a:endParaRPr lang="en-US"/>
        </a:p>
      </dgm:t>
    </dgm:pt>
    <dgm:pt modelId="{B0B89905-7B48-429A-A351-2ECE2281BA1F}" type="parTrans" cxnId="{4352DD6E-85D7-4777-B2D0-228B41BC33C1}">
      <dgm:prSet/>
      <dgm:spPr/>
      <dgm:t>
        <a:bodyPr/>
        <a:lstStyle/>
        <a:p>
          <a:endParaRPr lang="en-US"/>
        </a:p>
      </dgm:t>
    </dgm:pt>
    <dgm:pt modelId="{6DE3855B-D973-4A8D-A54F-F3343772CA10}" type="sibTrans" cxnId="{4352DD6E-85D7-4777-B2D0-228B41BC33C1}">
      <dgm:prSet/>
      <dgm:spPr/>
      <dgm:t>
        <a:bodyPr/>
        <a:lstStyle/>
        <a:p>
          <a:endParaRPr lang="en-US"/>
        </a:p>
      </dgm:t>
    </dgm:pt>
    <dgm:pt modelId="{34F25914-D5B8-4142-A335-B99E3E57D9A9}" type="pres">
      <dgm:prSet presAssocID="{9FC5F1AC-E257-42B0-97DC-166B4A16D0DE}" presName="vert0" presStyleCnt="0">
        <dgm:presLayoutVars>
          <dgm:dir/>
          <dgm:animOne val="branch"/>
          <dgm:animLvl val="lvl"/>
        </dgm:presLayoutVars>
      </dgm:prSet>
      <dgm:spPr/>
    </dgm:pt>
    <dgm:pt modelId="{C5735454-2282-4B61-B256-801B486C6159}" type="pres">
      <dgm:prSet presAssocID="{F3FFEF26-A5D4-440D-8173-5A7F19ABB9E8}" presName="thickLine" presStyleLbl="alignNode1" presStyleIdx="0" presStyleCnt="3"/>
      <dgm:spPr/>
    </dgm:pt>
    <dgm:pt modelId="{2063BD68-F5A8-40DA-BA36-F0051D513D4C}" type="pres">
      <dgm:prSet presAssocID="{F3FFEF26-A5D4-440D-8173-5A7F19ABB9E8}" presName="horz1" presStyleCnt="0"/>
      <dgm:spPr/>
    </dgm:pt>
    <dgm:pt modelId="{229A1895-EE49-42AF-A293-1F184F7634D1}" type="pres">
      <dgm:prSet presAssocID="{F3FFEF26-A5D4-440D-8173-5A7F19ABB9E8}" presName="tx1" presStyleLbl="revTx" presStyleIdx="0" presStyleCnt="3"/>
      <dgm:spPr/>
    </dgm:pt>
    <dgm:pt modelId="{B13DB2EF-E253-4606-B2D6-2D6B82A862B9}" type="pres">
      <dgm:prSet presAssocID="{F3FFEF26-A5D4-440D-8173-5A7F19ABB9E8}" presName="vert1" presStyleCnt="0"/>
      <dgm:spPr/>
    </dgm:pt>
    <dgm:pt modelId="{9B4322F1-862F-410F-97F6-633F47999E67}" type="pres">
      <dgm:prSet presAssocID="{4F2029B9-20FA-4FBC-B305-8C813B206C38}" presName="thickLine" presStyleLbl="alignNode1" presStyleIdx="1" presStyleCnt="3"/>
      <dgm:spPr/>
    </dgm:pt>
    <dgm:pt modelId="{BA25C8A3-7CED-4A5B-9980-55738D486258}" type="pres">
      <dgm:prSet presAssocID="{4F2029B9-20FA-4FBC-B305-8C813B206C38}" presName="horz1" presStyleCnt="0"/>
      <dgm:spPr/>
    </dgm:pt>
    <dgm:pt modelId="{13A599A9-2D46-4D5D-8DB6-06EA9F4C7449}" type="pres">
      <dgm:prSet presAssocID="{4F2029B9-20FA-4FBC-B305-8C813B206C38}" presName="tx1" presStyleLbl="revTx" presStyleIdx="1" presStyleCnt="3"/>
      <dgm:spPr/>
    </dgm:pt>
    <dgm:pt modelId="{F68CCE5D-C8E1-4D2E-8705-708425D13ACF}" type="pres">
      <dgm:prSet presAssocID="{4F2029B9-20FA-4FBC-B305-8C813B206C38}" presName="vert1" presStyleCnt="0"/>
      <dgm:spPr/>
    </dgm:pt>
    <dgm:pt modelId="{E874EEF8-4704-44BF-8F7D-B4E55DF90FA6}" type="pres">
      <dgm:prSet presAssocID="{EED6FD69-49B4-422F-AF9D-3BEF247E2709}" presName="thickLine" presStyleLbl="alignNode1" presStyleIdx="2" presStyleCnt="3"/>
      <dgm:spPr/>
    </dgm:pt>
    <dgm:pt modelId="{5942926A-7D39-47FB-8612-88E8075EAAAF}" type="pres">
      <dgm:prSet presAssocID="{EED6FD69-49B4-422F-AF9D-3BEF247E2709}" presName="horz1" presStyleCnt="0"/>
      <dgm:spPr/>
    </dgm:pt>
    <dgm:pt modelId="{4BE33E84-0BF4-415C-BE48-330126458126}" type="pres">
      <dgm:prSet presAssocID="{EED6FD69-49B4-422F-AF9D-3BEF247E2709}" presName="tx1" presStyleLbl="revTx" presStyleIdx="2" presStyleCnt="3"/>
      <dgm:spPr/>
    </dgm:pt>
    <dgm:pt modelId="{10883747-A46D-491E-AFA0-0627D00AEDF7}" type="pres">
      <dgm:prSet presAssocID="{EED6FD69-49B4-422F-AF9D-3BEF247E2709}" presName="vert1" presStyleCnt="0"/>
      <dgm:spPr/>
    </dgm:pt>
  </dgm:ptLst>
  <dgm:cxnLst>
    <dgm:cxn modelId="{CB9A9647-0475-40B1-AE44-590BF305384C}" type="presOf" srcId="{EED6FD69-49B4-422F-AF9D-3BEF247E2709}" destId="{4BE33E84-0BF4-415C-BE48-330126458126}" srcOrd="0" destOrd="0" presId="urn:microsoft.com/office/officeart/2008/layout/LinedList"/>
    <dgm:cxn modelId="{4352DD6E-85D7-4777-B2D0-228B41BC33C1}" srcId="{9FC5F1AC-E257-42B0-97DC-166B4A16D0DE}" destId="{EED6FD69-49B4-422F-AF9D-3BEF247E2709}" srcOrd="2" destOrd="0" parTransId="{B0B89905-7B48-429A-A351-2ECE2281BA1F}" sibTransId="{6DE3855B-D973-4A8D-A54F-F3343772CA10}"/>
    <dgm:cxn modelId="{47010F87-4D93-463A-B4C5-D5044F2C46E5}" srcId="{9FC5F1AC-E257-42B0-97DC-166B4A16D0DE}" destId="{4F2029B9-20FA-4FBC-B305-8C813B206C38}" srcOrd="1" destOrd="0" parTransId="{B6BCBD72-5987-4C55-B1DB-10CB117F5D2A}" sibTransId="{CF4644A6-6E76-4C54-91C3-942D012C49D3}"/>
    <dgm:cxn modelId="{E5A6C788-AEEE-441C-B1A7-EC2F34FEC483}" type="presOf" srcId="{9FC5F1AC-E257-42B0-97DC-166B4A16D0DE}" destId="{34F25914-D5B8-4142-A335-B99E3E57D9A9}" srcOrd="0" destOrd="0" presId="urn:microsoft.com/office/officeart/2008/layout/LinedList"/>
    <dgm:cxn modelId="{65912389-831E-4674-A544-06DA59E76041}" srcId="{9FC5F1AC-E257-42B0-97DC-166B4A16D0DE}" destId="{F3FFEF26-A5D4-440D-8173-5A7F19ABB9E8}" srcOrd="0" destOrd="0" parTransId="{C8CDB9B3-DE70-4ADF-AB18-6DCEE5E24CA0}" sibTransId="{380E710A-8DE5-48D8-AC80-77F0CA7BD06B}"/>
    <dgm:cxn modelId="{3FB18FA3-9091-4040-8EFF-694661309E25}" type="presOf" srcId="{F3FFEF26-A5D4-440D-8173-5A7F19ABB9E8}" destId="{229A1895-EE49-42AF-A293-1F184F7634D1}" srcOrd="0" destOrd="0" presId="urn:microsoft.com/office/officeart/2008/layout/LinedList"/>
    <dgm:cxn modelId="{90C3BFFA-38EF-4525-9C24-E0E32F5899F2}" type="presOf" srcId="{4F2029B9-20FA-4FBC-B305-8C813B206C38}" destId="{13A599A9-2D46-4D5D-8DB6-06EA9F4C7449}" srcOrd="0" destOrd="0" presId="urn:microsoft.com/office/officeart/2008/layout/LinedList"/>
    <dgm:cxn modelId="{E71EF6E1-9D17-4830-AF44-6166858A85F1}" type="presParOf" srcId="{34F25914-D5B8-4142-A335-B99E3E57D9A9}" destId="{C5735454-2282-4B61-B256-801B486C6159}" srcOrd="0" destOrd="0" presId="urn:microsoft.com/office/officeart/2008/layout/LinedList"/>
    <dgm:cxn modelId="{E789772E-A89E-41B2-B5D2-2F3C862050CF}" type="presParOf" srcId="{34F25914-D5B8-4142-A335-B99E3E57D9A9}" destId="{2063BD68-F5A8-40DA-BA36-F0051D513D4C}" srcOrd="1" destOrd="0" presId="urn:microsoft.com/office/officeart/2008/layout/LinedList"/>
    <dgm:cxn modelId="{091EE893-C643-4A8B-8019-833C0C1C362D}" type="presParOf" srcId="{2063BD68-F5A8-40DA-BA36-F0051D513D4C}" destId="{229A1895-EE49-42AF-A293-1F184F7634D1}" srcOrd="0" destOrd="0" presId="urn:microsoft.com/office/officeart/2008/layout/LinedList"/>
    <dgm:cxn modelId="{766F2A6B-0E84-4F44-9D67-F8A73990FE48}" type="presParOf" srcId="{2063BD68-F5A8-40DA-BA36-F0051D513D4C}" destId="{B13DB2EF-E253-4606-B2D6-2D6B82A862B9}" srcOrd="1" destOrd="0" presId="urn:microsoft.com/office/officeart/2008/layout/LinedList"/>
    <dgm:cxn modelId="{C70F1D67-1493-4336-B4CA-A8BF56BC9A52}" type="presParOf" srcId="{34F25914-D5B8-4142-A335-B99E3E57D9A9}" destId="{9B4322F1-862F-410F-97F6-633F47999E67}" srcOrd="2" destOrd="0" presId="urn:microsoft.com/office/officeart/2008/layout/LinedList"/>
    <dgm:cxn modelId="{5F16E261-9F3B-40A6-B910-E7792128404A}" type="presParOf" srcId="{34F25914-D5B8-4142-A335-B99E3E57D9A9}" destId="{BA25C8A3-7CED-4A5B-9980-55738D486258}" srcOrd="3" destOrd="0" presId="urn:microsoft.com/office/officeart/2008/layout/LinedList"/>
    <dgm:cxn modelId="{F4266AFC-E79C-40C8-AEF2-0E0538C0AB2A}" type="presParOf" srcId="{BA25C8A3-7CED-4A5B-9980-55738D486258}" destId="{13A599A9-2D46-4D5D-8DB6-06EA9F4C7449}" srcOrd="0" destOrd="0" presId="urn:microsoft.com/office/officeart/2008/layout/LinedList"/>
    <dgm:cxn modelId="{83EB8D13-CA5D-4DF1-A74D-5A7E897E3435}" type="presParOf" srcId="{BA25C8A3-7CED-4A5B-9980-55738D486258}" destId="{F68CCE5D-C8E1-4D2E-8705-708425D13ACF}" srcOrd="1" destOrd="0" presId="urn:microsoft.com/office/officeart/2008/layout/LinedList"/>
    <dgm:cxn modelId="{9B66BF4B-69E9-4A16-A53E-4378E3EA7203}" type="presParOf" srcId="{34F25914-D5B8-4142-A335-B99E3E57D9A9}" destId="{E874EEF8-4704-44BF-8F7D-B4E55DF90FA6}" srcOrd="4" destOrd="0" presId="urn:microsoft.com/office/officeart/2008/layout/LinedList"/>
    <dgm:cxn modelId="{E128928F-310F-4248-9B0C-263854184F04}" type="presParOf" srcId="{34F25914-D5B8-4142-A335-B99E3E57D9A9}" destId="{5942926A-7D39-47FB-8612-88E8075EAAAF}" srcOrd="5" destOrd="0" presId="urn:microsoft.com/office/officeart/2008/layout/LinedList"/>
    <dgm:cxn modelId="{F226C423-356C-42E8-8070-003C42EB757E}" type="presParOf" srcId="{5942926A-7D39-47FB-8612-88E8075EAAAF}" destId="{4BE33E84-0BF4-415C-BE48-330126458126}" srcOrd="0" destOrd="0" presId="urn:microsoft.com/office/officeart/2008/layout/LinedList"/>
    <dgm:cxn modelId="{4DAA8C62-1264-4527-AC5C-EB62694F6A81}" type="presParOf" srcId="{5942926A-7D39-47FB-8612-88E8075EAAAF}" destId="{10883747-A46D-491E-AFA0-0627D00AED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FA03D9-AC9A-49E1-9900-BA2343DA676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5B7DC2F5-8646-4FBB-8332-65BA1F179363}">
      <dgm:prSet/>
      <dgm:spPr/>
      <dgm:t>
        <a:bodyPr/>
        <a:lstStyle/>
        <a:p>
          <a:r>
            <a:rPr lang="en-GB"/>
            <a:t>Babies in the lowest class were 70% more likely to be born dead than higher classes</a:t>
          </a:r>
          <a:endParaRPr lang="en-US"/>
        </a:p>
      </dgm:t>
    </dgm:pt>
    <dgm:pt modelId="{4B75D7F9-D913-4449-80CE-05CE29ADE677}" type="parTrans" cxnId="{B944EF58-8F16-4BAA-A23B-3FB1232739B4}">
      <dgm:prSet/>
      <dgm:spPr/>
      <dgm:t>
        <a:bodyPr/>
        <a:lstStyle/>
        <a:p>
          <a:endParaRPr lang="en-US"/>
        </a:p>
      </dgm:t>
    </dgm:pt>
    <dgm:pt modelId="{CE70BC1A-B9C0-42E2-B02B-4A48D184AE3A}" type="sibTrans" cxnId="{B944EF58-8F16-4BAA-A23B-3FB1232739B4}">
      <dgm:prSet/>
      <dgm:spPr/>
      <dgm:t>
        <a:bodyPr/>
        <a:lstStyle/>
        <a:p>
          <a:endParaRPr lang="en-US"/>
        </a:p>
      </dgm:t>
    </dgm:pt>
    <dgm:pt modelId="{D336C338-DA09-489F-9076-A007A2ABBB18}">
      <dgm:prSet/>
      <dgm:spPr/>
      <dgm:t>
        <a:bodyPr/>
        <a:lstStyle/>
        <a:p>
          <a:r>
            <a:rPr lang="en-GB"/>
            <a:t>Working-class mothers received worse medical care</a:t>
          </a:r>
          <a:endParaRPr lang="en-US"/>
        </a:p>
      </dgm:t>
    </dgm:pt>
    <dgm:pt modelId="{1F6B9911-EF32-4D98-9720-8E38631BB8EF}" type="parTrans" cxnId="{EBBB68E5-777E-4E1D-B48F-23BDFCE91954}">
      <dgm:prSet/>
      <dgm:spPr/>
      <dgm:t>
        <a:bodyPr/>
        <a:lstStyle/>
        <a:p>
          <a:endParaRPr lang="en-US"/>
        </a:p>
      </dgm:t>
    </dgm:pt>
    <dgm:pt modelId="{2C3B64B3-3A5A-4E97-BE65-3C9DFB054A0B}" type="sibTrans" cxnId="{EBBB68E5-777E-4E1D-B48F-23BDFCE91954}">
      <dgm:prSet/>
      <dgm:spPr/>
      <dgm:t>
        <a:bodyPr/>
        <a:lstStyle/>
        <a:p>
          <a:endParaRPr lang="en-US"/>
        </a:p>
      </dgm:t>
    </dgm:pt>
    <dgm:pt modelId="{384A9C65-1F19-4640-8A1B-FA4C75D9845D}">
      <dgm:prSet/>
      <dgm:spPr/>
      <dgm:t>
        <a:bodyPr/>
        <a:lstStyle/>
        <a:p>
          <a:r>
            <a:rPr lang="en-GB"/>
            <a:t>Why do you think this was?</a:t>
          </a:r>
          <a:endParaRPr lang="en-US"/>
        </a:p>
      </dgm:t>
    </dgm:pt>
    <dgm:pt modelId="{FA6931B4-40AF-4F3C-9A66-9379A7F6ED2C}" type="parTrans" cxnId="{B73BB1A7-4170-46D6-A6A0-CA27AA5037B6}">
      <dgm:prSet/>
      <dgm:spPr/>
      <dgm:t>
        <a:bodyPr/>
        <a:lstStyle/>
        <a:p>
          <a:endParaRPr lang="en-US"/>
        </a:p>
      </dgm:t>
    </dgm:pt>
    <dgm:pt modelId="{565560EA-79A1-4587-B547-A614D2A522FB}" type="sibTrans" cxnId="{B73BB1A7-4170-46D6-A6A0-CA27AA5037B6}">
      <dgm:prSet/>
      <dgm:spPr/>
      <dgm:t>
        <a:bodyPr/>
        <a:lstStyle/>
        <a:p>
          <a:endParaRPr lang="en-US"/>
        </a:p>
      </dgm:t>
    </dgm:pt>
    <dgm:pt modelId="{04E42472-BE69-401E-882C-AF59F23492FB}" type="pres">
      <dgm:prSet presAssocID="{51FA03D9-AC9A-49E1-9900-BA2343DA6765}" presName="vert0" presStyleCnt="0">
        <dgm:presLayoutVars>
          <dgm:dir/>
          <dgm:animOne val="branch"/>
          <dgm:animLvl val="lvl"/>
        </dgm:presLayoutVars>
      </dgm:prSet>
      <dgm:spPr/>
    </dgm:pt>
    <dgm:pt modelId="{457D57D2-7DE4-4081-B0FC-8D8B2E815B73}" type="pres">
      <dgm:prSet presAssocID="{5B7DC2F5-8646-4FBB-8332-65BA1F179363}" presName="thickLine" presStyleLbl="alignNode1" presStyleIdx="0" presStyleCnt="3"/>
      <dgm:spPr/>
    </dgm:pt>
    <dgm:pt modelId="{67BCE96C-F857-4564-B0D4-F076854187AC}" type="pres">
      <dgm:prSet presAssocID="{5B7DC2F5-8646-4FBB-8332-65BA1F179363}" presName="horz1" presStyleCnt="0"/>
      <dgm:spPr/>
    </dgm:pt>
    <dgm:pt modelId="{D747C3B0-31EB-4F0D-ADDC-316B5C655C1E}" type="pres">
      <dgm:prSet presAssocID="{5B7DC2F5-8646-4FBB-8332-65BA1F179363}" presName="tx1" presStyleLbl="revTx" presStyleIdx="0" presStyleCnt="3"/>
      <dgm:spPr/>
    </dgm:pt>
    <dgm:pt modelId="{B94ECF20-FC5D-4EA5-9882-9729DA1B045F}" type="pres">
      <dgm:prSet presAssocID="{5B7DC2F5-8646-4FBB-8332-65BA1F179363}" presName="vert1" presStyleCnt="0"/>
      <dgm:spPr/>
    </dgm:pt>
    <dgm:pt modelId="{5C286FA6-D62B-4AFC-BFF4-EA662D1198F9}" type="pres">
      <dgm:prSet presAssocID="{D336C338-DA09-489F-9076-A007A2ABBB18}" presName="thickLine" presStyleLbl="alignNode1" presStyleIdx="1" presStyleCnt="3"/>
      <dgm:spPr/>
    </dgm:pt>
    <dgm:pt modelId="{EC9A6C70-C263-49AF-AE05-F6941C4D7557}" type="pres">
      <dgm:prSet presAssocID="{D336C338-DA09-489F-9076-A007A2ABBB18}" presName="horz1" presStyleCnt="0"/>
      <dgm:spPr/>
    </dgm:pt>
    <dgm:pt modelId="{B8080DCA-49AA-44E8-9959-D6DA4F06305C}" type="pres">
      <dgm:prSet presAssocID="{D336C338-DA09-489F-9076-A007A2ABBB18}" presName="tx1" presStyleLbl="revTx" presStyleIdx="1" presStyleCnt="3"/>
      <dgm:spPr/>
    </dgm:pt>
    <dgm:pt modelId="{817B77BC-15BA-4DA8-9E7B-31567EC6CFB9}" type="pres">
      <dgm:prSet presAssocID="{D336C338-DA09-489F-9076-A007A2ABBB18}" presName="vert1" presStyleCnt="0"/>
      <dgm:spPr/>
    </dgm:pt>
    <dgm:pt modelId="{96774A56-9669-4ABF-935C-0EE492D8675A}" type="pres">
      <dgm:prSet presAssocID="{384A9C65-1F19-4640-8A1B-FA4C75D9845D}" presName="thickLine" presStyleLbl="alignNode1" presStyleIdx="2" presStyleCnt="3"/>
      <dgm:spPr/>
    </dgm:pt>
    <dgm:pt modelId="{AA5DDF77-EA13-459A-A523-EEA28BCDA65E}" type="pres">
      <dgm:prSet presAssocID="{384A9C65-1F19-4640-8A1B-FA4C75D9845D}" presName="horz1" presStyleCnt="0"/>
      <dgm:spPr/>
    </dgm:pt>
    <dgm:pt modelId="{67171B81-5349-466C-8645-51D8B48F7819}" type="pres">
      <dgm:prSet presAssocID="{384A9C65-1F19-4640-8A1B-FA4C75D9845D}" presName="tx1" presStyleLbl="revTx" presStyleIdx="2" presStyleCnt="3"/>
      <dgm:spPr/>
    </dgm:pt>
    <dgm:pt modelId="{559685F0-EFC8-4925-BA3A-BF00B947B2D4}" type="pres">
      <dgm:prSet presAssocID="{384A9C65-1F19-4640-8A1B-FA4C75D9845D}" presName="vert1" presStyleCnt="0"/>
      <dgm:spPr/>
    </dgm:pt>
  </dgm:ptLst>
  <dgm:cxnLst>
    <dgm:cxn modelId="{599F9B3A-CB2A-4BDA-8EF3-330D186BDDBB}" type="presOf" srcId="{51FA03D9-AC9A-49E1-9900-BA2343DA6765}" destId="{04E42472-BE69-401E-882C-AF59F23492FB}" srcOrd="0" destOrd="0" presId="urn:microsoft.com/office/officeart/2008/layout/LinedList"/>
    <dgm:cxn modelId="{B944EF58-8F16-4BAA-A23B-3FB1232739B4}" srcId="{51FA03D9-AC9A-49E1-9900-BA2343DA6765}" destId="{5B7DC2F5-8646-4FBB-8332-65BA1F179363}" srcOrd="0" destOrd="0" parTransId="{4B75D7F9-D913-4449-80CE-05CE29ADE677}" sibTransId="{CE70BC1A-B9C0-42E2-B02B-4A48D184AE3A}"/>
    <dgm:cxn modelId="{C256097B-C767-4C7F-87E5-F993FD0382BF}" type="presOf" srcId="{D336C338-DA09-489F-9076-A007A2ABBB18}" destId="{B8080DCA-49AA-44E8-9959-D6DA4F06305C}" srcOrd="0" destOrd="0" presId="urn:microsoft.com/office/officeart/2008/layout/LinedList"/>
    <dgm:cxn modelId="{B73BB1A7-4170-46D6-A6A0-CA27AA5037B6}" srcId="{51FA03D9-AC9A-49E1-9900-BA2343DA6765}" destId="{384A9C65-1F19-4640-8A1B-FA4C75D9845D}" srcOrd="2" destOrd="0" parTransId="{FA6931B4-40AF-4F3C-9A66-9379A7F6ED2C}" sibTransId="{565560EA-79A1-4587-B547-A614D2A522FB}"/>
    <dgm:cxn modelId="{2BFE4DD0-E040-4189-9A5A-DF92EA713D97}" type="presOf" srcId="{5B7DC2F5-8646-4FBB-8332-65BA1F179363}" destId="{D747C3B0-31EB-4F0D-ADDC-316B5C655C1E}" srcOrd="0" destOrd="0" presId="urn:microsoft.com/office/officeart/2008/layout/LinedList"/>
    <dgm:cxn modelId="{EBBB68E5-777E-4E1D-B48F-23BDFCE91954}" srcId="{51FA03D9-AC9A-49E1-9900-BA2343DA6765}" destId="{D336C338-DA09-489F-9076-A007A2ABBB18}" srcOrd="1" destOrd="0" parTransId="{1F6B9911-EF32-4D98-9720-8E38631BB8EF}" sibTransId="{2C3B64B3-3A5A-4E97-BE65-3C9DFB054A0B}"/>
    <dgm:cxn modelId="{51EA13EB-79FC-4885-B2EB-B1F8BB7E3058}" type="presOf" srcId="{384A9C65-1F19-4640-8A1B-FA4C75D9845D}" destId="{67171B81-5349-466C-8645-51D8B48F7819}" srcOrd="0" destOrd="0" presId="urn:microsoft.com/office/officeart/2008/layout/LinedList"/>
    <dgm:cxn modelId="{1E687FDE-FC56-4198-B0DE-D9C8EC42DCA6}" type="presParOf" srcId="{04E42472-BE69-401E-882C-AF59F23492FB}" destId="{457D57D2-7DE4-4081-B0FC-8D8B2E815B73}" srcOrd="0" destOrd="0" presId="urn:microsoft.com/office/officeart/2008/layout/LinedList"/>
    <dgm:cxn modelId="{A2F293A2-C42C-4671-A61A-F72F4016DF15}" type="presParOf" srcId="{04E42472-BE69-401E-882C-AF59F23492FB}" destId="{67BCE96C-F857-4564-B0D4-F076854187AC}" srcOrd="1" destOrd="0" presId="urn:microsoft.com/office/officeart/2008/layout/LinedList"/>
    <dgm:cxn modelId="{153215A5-68D0-4133-A61D-8BE75F7548B8}" type="presParOf" srcId="{67BCE96C-F857-4564-B0D4-F076854187AC}" destId="{D747C3B0-31EB-4F0D-ADDC-316B5C655C1E}" srcOrd="0" destOrd="0" presId="urn:microsoft.com/office/officeart/2008/layout/LinedList"/>
    <dgm:cxn modelId="{80BD7D8D-354F-4BA3-9EFA-01FA15211CC1}" type="presParOf" srcId="{67BCE96C-F857-4564-B0D4-F076854187AC}" destId="{B94ECF20-FC5D-4EA5-9882-9729DA1B045F}" srcOrd="1" destOrd="0" presId="urn:microsoft.com/office/officeart/2008/layout/LinedList"/>
    <dgm:cxn modelId="{F2CA3B1E-7F27-45A1-914E-4BD2862DDAB2}" type="presParOf" srcId="{04E42472-BE69-401E-882C-AF59F23492FB}" destId="{5C286FA6-D62B-4AFC-BFF4-EA662D1198F9}" srcOrd="2" destOrd="0" presId="urn:microsoft.com/office/officeart/2008/layout/LinedList"/>
    <dgm:cxn modelId="{B5DA8CE5-0886-4C75-AD25-31735CF54705}" type="presParOf" srcId="{04E42472-BE69-401E-882C-AF59F23492FB}" destId="{EC9A6C70-C263-49AF-AE05-F6941C4D7557}" srcOrd="3" destOrd="0" presId="urn:microsoft.com/office/officeart/2008/layout/LinedList"/>
    <dgm:cxn modelId="{14F8D886-6FB2-4DCD-98FE-32C24BB5C3AF}" type="presParOf" srcId="{EC9A6C70-C263-49AF-AE05-F6941C4D7557}" destId="{B8080DCA-49AA-44E8-9959-D6DA4F06305C}" srcOrd="0" destOrd="0" presId="urn:microsoft.com/office/officeart/2008/layout/LinedList"/>
    <dgm:cxn modelId="{931E69B3-99AE-48B1-BF88-0F6914ACA390}" type="presParOf" srcId="{EC9A6C70-C263-49AF-AE05-F6941C4D7557}" destId="{817B77BC-15BA-4DA8-9E7B-31567EC6CFB9}" srcOrd="1" destOrd="0" presId="urn:microsoft.com/office/officeart/2008/layout/LinedList"/>
    <dgm:cxn modelId="{39C208A8-CCC3-40FD-831A-B5ACDAB10A11}" type="presParOf" srcId="{04E42472-BE69-401E-882C-AF59F23492FB}" destId="{96774A56-9669-4ABF-935C-0EE492D8675A}" srcOrd="4" destOrd="0" presId="urn:microsoft.com/office/officeart/2008/layout/LinedList"/>
    <dgm:cxn modelId="{D17BBA50-285A-46D7-996F-93F4CE71214F}" type="presParOf" srcId="{04E42472-BE69-401E-882C-AF59F23492FB}" destId="{AA5DDF77-EA13-459A-A523-EEA28BCDA65E}" srcOrd="5" destOrd="0" presId="urn:microsoft.com/office/officeart/2008/layout/LinedList"/>
    <dgm:cxn modelId="{98384DD8-F8B6-4CBB-AC98-3A071B43833C}" type="presParOf" srcId="{AA5DDF77-EA13-459A-A523-EEA28BCDA65E}" destId="{67171B81-5349-466C-8645-51D8B48F7819}" srcOrd="0" destOrd="0" presId="urn:microsoft.com/office/officeart/2008/layout/LinedList"/>
    <dgm:cxn modelId="{AC16CA92-CDA4-4788-B8A0-A67303848F9F}" type="presParOf" srcId="{AA5DDF77-EA13-459A-A523-EEA28BCDA65E}" destId="{559685F0-EFC8-4925-BA3A-BF00B947B2D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B832AB-3443-4BAE-A34C-63E4FC74C831}"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6DFC5292-3F1B-41A0-AEE2-71B5E61926F7}">
      <dgm:prSet/>
      <dgm:spPr/>
      <dgm:t>
        <a:bodyPr/>
        <a:lstStyle/>
        <a:p>
          <a:r>
            <a:rPr lang="en-GB"/>
            <a:t>Results were integrated into plans for the NHS</a:t>
          </a:r>
          <a:endParaRPr lang="en-US"/>
        </a:p>
      </dgm:t>
    </dgm:pt>
    <dgm:pt modelId="{B5C5B36B-C218-4F9F-990B-E3D03782211D}" type="parTrans" cxnId="{D7E89BCC-B34F-4CEF-B70B-6D2D3A7327AE}">
      <dgm:prSet/>
      <dgm:spPr/>
      <dgm:t>
        <a:bodyPr/>
        <a:lstStyle/>
        <a:p>
          <a:endParaRPr lang="en-US"/>
        </a:p>
      </dgm:t>
    </dgm:pt>
    <dgm:pt modelId="{AA657738-8092-460D-B1A7-7E00D8A93B19}" type="sibTrans" cxnId="{D7E89BCC-B34F-4CEF-B70B-6D2D3A7327AE}">
      <dgm:prSet/>
      <dgm:spPr/>
      <dgm:t>
        <a:bodyPr/>
        <a:lstStyle/>
        <a:p>
          <a:endParaRPr lang="en-US"/>
        </a:p>
      </dgm:t>
    </dgm:pt>
    <dgm:pt modelId="{255BD126-7C42-4B6B-ADAA-9DCB935A9F58}">
      <dgm:prSet/>
      <dgm:spPr/>
      <dgm:t>
        <a:bodyPr/>
        <a:lstStyle/>
        <a:p>
          <a:r>
            <a:rPr lang="en-GB"/>
            <a:t>In 1948 medical care associated with pregnancy and birth became free</a:t>
          </a:r>
          <a:endParaRPr lang="en-US"/>
        </a:p>
      </dgm:t>
    </dgm:pt>
    <dgm:pt modelId="{371F7BAA-BD7A-4DC3-9418-93A192CB6205}" type="parTrans" cxnId="{8DAB17FC-9873-45B4-88BF-1D3955FBBE2A}">
      <dgm:prSet/>
      <dgm:spPr/>
      <dgm:t>
        <a:bodyPr/>
        <a:lstStyle/>
        <a:p>
          <a:endParaRPr lang="en-US"/>
        </a:p>
      </dgm:t>
    </dgm:pt>
    <dgm:pt modelId="{437ABC90-A86E-44A4-B525-0D8D978580F5}" type="sibTrans" cxnId="{8DAB17FC-9873-45B4-88BF-1D3955FBBE2A}">
      <dgm:prSet/>
      <dgm:spPr/>
      <dgm:t>
        <a:bodyPr/>
        <a:lstStyle/>
        <a:p>
          <a:endParaRPr lang="en-US"/>
        </a:p>
      </dgm:t>
    </dgm:pt>
    <dgm:pt modelId="{966EEB6B-EEE3-48B6-B369-3897FF434BD5}">
      <dgm:prSet/>
      <dgm:spPr/>
      <dgm:t>
        <a:bodyPr/>
        <a:lstStyle/>
        <a:p>
          <a:r>
            <a:rPr lang="en-GB"/>
            <a:t>Generous maternity allowances were introduced</a:t>
          </a:r>
          <a:endParaRPr lang="en-US"/>
        </a:p>
      </dgm:t>
    </dgm:pt>
    <dgm:pt modelId="{931788D3-2BD8-4E50-AD24-AAD5DA25E12A}" type="parTrans" cxnId="{21BB0041-0BAA-4BD7-AA5F-CC10F89A759D}">
      <dgm:prSet/>
      <dgm:spPr/>
      <dgm:t>
        <a:bodyPr/>
        <a:lstStyle/>
        <a:p>
          <a:endParaRPr lang="en-US"/>
        </a:p>
      </dgm:t>
    </dgm:pt>
    <dgm:pt modelId="{13DF2FB6-47C9-4E8E-B6D7-0D240B4BB872}" type="sibTrans" cxnId="{21BB0041-0BAA-4BD7-AA5F-CC10F89A759D}">
      <dgm:prSet/>
      <dgm:spPr/>
      <dgm:t>
        <a:bodyPr/>
        <a:lstStyle/>
        <a:p>
          <a:endParaRPr lang="en-US"/>
        </a:p>
      </dgm:t>
    </dgm:pt>
    <dgm:pt modelId="{F596C91B-2D6D-4B26-8DA2-842F2814718C}" type="pres">
      <dgm:prSet presAssocID="{45B832AB-3443-4BAE-A34C-63E4FC74C831}" presName="vert0" presStyleCnt="0">
        <dgm:presLayoutVars>
          <dgm:dir/>
          <dgm:animOne val="branch"/>
          <dgm:animLvl val="lvl"/>
        </dgm:presLayoutVars>
      </dgm:prSet>
      <dgm:spPr/>
    </dgm:pt>
    <dgm:pt modelId="{31FD38DE-6038-419F-8CEB-5808D49C7AF4}" type="pres">
      <dgm:prSet presAssocID="{6DFC5292-3F1B-41A0-AEE2-71B5E61926F7}" presName="thickLine" presStyleLbl="alignNode1" presStyleIdx="0" presStyleCnt="3"/>
      <dgm:spPr/>
    </dgm:pt>
    <dgm:pt modelId="{AEC71BA1-831A-46CE-B22E-656F3B050314}" type="pres">
      <dgm:prSet presAssocID="{6DFC5292-3F1B-41A0-AEE2-71B5E61926F7}" presName="horz1" presStyleCnt="0"/>
      <dgm:spPr/>
    </dgm:pt>
    <dgm:pt modelId="{6976C066-23CD-4AEC-B689-B170E8E6A4B6}" type="pres">
      <dgm:prSet presAssocID="{6DFC5292-3F1B-41A0-AEE2-71B5E61926F7}" presName="tx1" presStyleLbl="revTx" presStyleIdx="0" presStyleCnt="3"/>
      <dgm:spPr/>
    </dgm:pt>
    <dgm:pt modelId="{8C76325F-8BB1-41F0-8E6C-8797FEBF08AC}" type="pres">
      <dgm:prSet presAssocID="{6DFC5292-3F1B-41A0-AEE2-71B5E61926F7}" presName="vert1" presStyleCnt="0"/>
      <dgm:spPr/>
    </dgm:pt>
    <dgm:pt modelId="{74494B6C-2B80-4674-975F-02929223F547}" type="pres">
      <dgm:prSet presAssocID="{255BD126-7C42-4B6B-ADAA-9DCB935A9F58}" presName="thickLine" presStyleLbl="alignNode1" presStyleIdx="1" presStyleCnt="3"/>
      <dgm:spPr/>
    </dgm:pt>
    <dgm:pt modelId="{1929A5A0-EF19-4FAB-8358-93017B31B952}" type="pres">
      <dgm:prSet presAssocID="{255BD126-7C42-4B6B-ADAA-9DCB935A9F58}" presName="horz1" presStyleCnt="0"/>
      <dgm:spPr/>
    </dgm:pt>
    <dgm:pt modelId="{AE598A50-7666-455B-B82C-D6324CA0C677}" type="pres">
      <dgm:prSet presAssocID="{255BD126-7C42-4B6B-ADAA-9DCB935A9F58}" presName="tx1" presStyleLbl="revTx" presStyleIdx="1" presStyleCnt="3"/>
      <dgm:spPr/>
    </dgm:pt>
    <dgm:pt modelId="{EEA5534A-FF42-4846-8577-003ACF2C7FD2}" type="pres">
      <dgm:prSet presAssocID="{255BD126-7C42-4B6B-ADAA-9DCB935A9F58}" presName="vert1" presStyleCnt="0"/>
      <dgm:spPr/>
    </dgm:pt>
    <dgm:pt modelId="{8707956F-B298-4381-ABB7-5CF4AABEF4B4}" type="pres">
      <dgm:prSet presAssocID="{966EEB6B-EEE3-48B6-B369-3897FF434BD5}" presName="thickLine" presStyleLbl="alignNode1" presStyleIdx="2" presStyleCnt="3"/>
      <dgm:spPr/>
    </dgm:pt>
    <dgm:pt modelId="{9C1ED10D-1197-4368-B533-5CA311B668F1}" type="pres">
      <dgm:prSet presAssocID="{966EEB6B-EEE3-48B6-B369-3897FF434BD5}" presName="horz1" presStyleCnt="0"/>
      <dgm:spPr/>
    </dgm:pt>
    <dgm:pt modelId="{72E990DE-7296-4FA8-93EE-488EE472C5FA}" type="pres">
      <dgm:prSet presAssocID="{966EEB6B-EEE3-48B6-B369-3897FF434BD5}" presName="tx1" presStyleLbl="revTx" presStyleIdx="2" presStyleCnt="3"/>
      <dgm:spPr/>
    </dgm:pt>
    <dgm:pt modelId="{384E2909-FDF5-473B-92A7-8F7E82EF1499}" type="pres">
      <dgm:prSet presAssocID="{966EEB6B-EEE3-48B6-B369-3897FF434BD5}" presName="vert1" presStyleCnt="0"/>
      <dgm:spPr/>
    </dgm:pt>
  </dgm:ptLst>
  <dgm:cxnLst>
    <dgm:cxn modelId="{F16E2207-DA0C-4B56-9E73-63C23ED9F3A5}" type="presOf" srcId="{966EEB6B-EEE3-48B6-B369-3897FF434BD5}" destId="{72E990DE-7296-4FA8-93EE-488EE472C5FA}" srcOrd="0" destOrd="0" presId="urn:microsoft.com/office/officeart/2008/layout/LinedList"/>
    <dgm:cxn modelId="{75A4A339-8880-48ED-B7BD-A63479B6A9AF}" type="presOf" srcId="{6DFC5292-3F1B-41A0-AEE2-71B5E61926F7}" destId="{6976C066-23CD-4AEC-B689-B170E8E6A4B6}" srcOrd="0" destOrd="0" presId="urn:microsoft.com/office/officeart/2008/layout/LinedList"/>
    <dgm:cxn modelId="{21BB0041-0BAA-4BD7-AA5F-CC10F89A759D}" srcId="{45B832AB-3443-4BAE-A34C-63E4FC74C831}" destId="{966EEB6B-EEE3-48B6-B369-3897FF434BD5}" srcOrd="2" destOrd="0" parTransId="{931788D3-2BD8-4E50-AD24-AAD5DA25E12A}" sibTransId="{13DF2FB6-47C9-4E8E-B6D7-0D240B4BB872}"/>
    <dgm:cxn modelId="{4BFF3655-87A8-4843-A67E-CA8389489E21}" type="presOf" srcId="{255BD126-7C42-4B6B-ADAA-9DCB935A9F58}" destId="{AE598A50-7666-455B-B82C-D6324CA0C677}" srcOrd="0" destOrd="0" presId="urn:microsoft.com/office/officeart/2008/layout/LinedList"/>
    <dgm:cxn modelId="{D7E89BCC-B34F-4CEF-B70B-6D2D3A7327AE}" srcId="{45B832AB-3443-4BAE-A34C-63E4FC74C831}" destId="{6DFC5292-3F1B-41A0-AEE2-71B5E61926F7}" srcOrd="0" destOrd="0" parTransId="{B5C5B36B-C218-4F9F-990B-E3D03782211D}" sibTransId="{AA657738-8092-460D-B1A7-7E00D8A93B19}"/>
    <dgm:cxn modelId="{77E5DEE4-034D-481A-9043-F20040A7FF94}" type="presOf" srcId="{45B832AB-3443-4BAE-A34C-63E4FC74C831}" destId="{F596C91B-2D6D-4B26-8DA2-842F2814718C}" srcOrd="0" destOrd="0" presId="urn:microsoft.com/office/officeart/2008/layout/LinedList"/>
    <dgm:cxn modelId="{8DAB17FC-9873-45B4-88BF-1D3955FBBE2A}" srcId="{45B832AB-3443-4BAE-A34C-63E4FC74C831}" destId="{255BD126-7C42-4B6B-ADAA-9DCB935A9F58}" srcOrd="1" destOrd="0" parTransId="{371F7BAA-BD7A-4DC3-9418-93A192CB6205}" sibTransId="{437ABC90-A86E-44A4-B525-0D8D978580F5}"/>
    <dgm:cxn modelId="{F123FE63-E65B-48C1-BD20-2000B56041F8}" type="presParOf" srcId="{F596C91B-2D6D-4B26-8DA2-842F2814718C}" destId="{31FD38DE-6038-419F-8CEB-5808D49C7AF4}" srcOrd="0" destOrd="0" presId="urn:microsoft.com/office/officeart/2008/layout/LinedList"/>
    <dgm:cxn modelId="{8734487C-752B-4076-A8C7-E6AF40A5A30C}" type="presParOf" srcId="{F596C91B-2D6D-4B26-8DA2-842F2814718C}" destId="{AEC71BA1-831A-46CE-B22E-656F3B050314}" srcOrd="1" destOrd="0" presId="urn:microsoft.com/office/officeart/2008/layout/LinedList"/>
    <dgm:cxn modelId="{86A9A398-8BCB-4A31-87DC-D73F4AA32EEE}" type="presParOf" srcId="{AEC71BA1-831A-46CE-B22E-656F3B050314}" destId="{6976C066-23CD-4AEC-B689-B170E8E6A4B6}" srcOrd="0" destOrd="0" presId="urn:microsoft.com/office/officeart/2008/layout/LinedList"/>
    <dgm:cxn modelId="{AEBCA5E8-6D5A-4F1C-8677-A134128C8CFC}" type="presParOf" srcId="{AEC71BA1-831A-46CE-B22E-656F3B050314}" destId="{8C76325F-8BB1-41F0-8E6C-8797FEBF08AC}" srcOrd="1" destOrd="0" presId="urn:microsoft.com/office/officeart/2008/layout/LinedList"/>
    <dgm:cxn modelId="{9CA2B50A-A463-4DFE-9759-BBED3D063E8F}" type="presParOf" srcId="{F596C91B-2D6D-4B26-8DA2-842F2814718C}" destId="{74494B6C-2B80-4674-975F-02929223F547}" srcOrd="2" destOrd="0" presId="urn:microsoft.com/office/officeart/2008/layout/LinedList"/>
    <dgm:cxn modelId="{41F7D63F-DCB8-4C08-98A5-0651DB0D672D}" type="presParOf" srcId="{F596C91B-2D6D-4B26-8DA2-842F2814718C}" destId="{1929A5A0-EF19-4FAB-8358-93017B31B952}" srcOrd="3" destOrd="0" presId="urn:microsoft.com/office/officeart/2008/layout/LinedList"/>
    <dgm:cxn modelId="{CB25D792-0C8F-4733-BA8B-EF7B84C97FA6}" type="presParOf" srcId="{1929A5A0-EF19-4FAB-8358-93017B31B952}" destId="{AE598A50-7666-455B-B82C-D6324CA0C677}" srcOrd="0" destOrd="0" presId="urn:microsoft.com/office/officeart/2008/layout/LinedList"/>
    <dgm:cxn modelId="{3002C377-3D5C-4B79-A2D0-08B17C258807}" type="presParOf" srcId="{1929A5A0-EF19-4FAB-8358-93017B31B952}" destId="{EEA5534A-FF42-4846-8577-003ACF2C7FD2}" srcOrd="1" destOrd="0" presId="urn:microsoft.com/office/officeart/2008/layout/LinedList"/>
    <dgm:cxn modelId="{46174055-2F08-479B-9A3C-679586D7CAC8}" type="presParOf" srcId="{F596C91B-2D6D-4B26-8DA2-842F2814718C}" destId="{8707956F-B298-4381-ABB7-5CF4AABEF4B4}" srcOrd="4" destOrd="0" presId="urn:microsoft.com/office/officeart/2008/layout/LinedList"/>
    <dgm:cxn modelId="{7CC036E6-A738-43EF-BD74-841C73D7BFFA}" type="presParOf" srcId="{F596C91B-2D6D-4B26-8DA2-842F2814718C}" destId="{9C1ED10D-1197-4368-B533-5CA311B668F1}" srcOrd="5" destOrd="0" presId="urn:microsoft.com/office/officeart/2008/layout/LinedList"/>
    <dgm:cxn modelId="{88584673-11C4-4468-9D4F-B41E24A67E65}" type="presParOf" srcId="{9C1ED10D-1197-4368-B533-5CA311B668F1}" destId="{72E990DE-7296-4FA8-93EE-488EE472C5FA}" srcOrd="0" destOrd="0" presId="urn:microsoft.com/office/officeart/2008/layout/LinedList"/>
    <dgm:cxn modelId="{6A3F3F5C-A89E-4D53-8B78-ECBC76E2F236}" type="presParOf" srcId="{9C1ED10D-1197-4368-B533-5CA311B668F1}" destId="{384E2909-FDF5-473B-92A7-8F7E82EF14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CA6C74C-6415-47D8-9F6D-3B7F67C9C970}"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48D93EB8-1551-4876-9015-57EC298E3813}">
      <dgm:prSet/>
      <dgm:spPr/>
      <dgm:t>
        <a:bodyPr/>
        <a:lstStyle/>
        <a:p>
          <a:r>
            <a:rPr lang="en-GB"/>
            <a:t>The report “was a blueprint for the maternity service we’ve had ever since”</a:t>
          </a:r>
          <a:endParaRPr lang="en-US"/>
        </a:p>
      </dgm:t>
    </dgm:pt>
    <dgm:pt modelId="{456C378C-E09A-41E2-80A5-27DB5CAE0D39}" type="parTrans" cxnId="{842418D1-8274-479D-B042-0545C6CDDCFF}">
      <dgm:prSet/>
      <dgm:spPr/>
      <dgm:t>
        <a:bodyPr/>
        <a:lstStyle/>
        <a:p>
          <a:endParaRPr lang="en-US"/>
        </a:p>
      </dgm:t>
    </dgm:pt>
    <dgm:pt modelId="{E8FD9F7C-F842-4352-8BE9-D7CC00880D4C}" type="sibTrans" cxnId="{842418D1-8274-479D-B042-0545C6CDDCFF}">
      <dgm:prSet/>
      <dgm:spPr/>
      <dgm:t>
        <a:bodyPr/>
        <a:lstStyle/>
        <a:p>
          <a:endParaRPr lang="en-US"/>
        </a:p>
      </dgm:t>
    </dgm:pt>
    <dgm:pt modelId="{16423A87-BE1F-4965-8865-4039E69775D9}">
      <dgm:prSet/>
      <dgm:spPr/>
      <dgm:t>
        <a:bodyPr/>
        <a:lstStyle/>
        <a:p>
          <a:r>
            <a:rPr lang="en-GB"/>
            <a:t>The survey helped to create the lasting belief that pregnant women deserved support by the state</a:t>
          </a:r>
          <a:endParaRPr lang="en-US"/>
        </a:p>
      </dgm:t>
    </dgm:pt>
    <dgm:pt modelId="{B67A59F3-BB16-42BA-B981-F84570763488}" type="parTrans" cxnId="{675F1062-FA50-4A20-B7FB-43005574E192}">
      <dgm:prSet/>
      <dgm:spPr/>
      <dgm:t>
        <a:bodyPr/>
        <a:lstStyle/>
        <a:p>
          <a:endParaRPr lang="en-US"/>
        </a:p>
      </dgm:t>
    </dgm:pt>
    <dgm:pt modelId="{3C990628-A909-426A-BDB1-D26E23E43E15}" type="sibTrans" cxnId="{675F1062-FA50-4A20-B7FB-43005574E192}">
      <dgm:prSet/>
      <dgm:spPr/>
      <dgm:t>
        <a:bodyPr/>
        <a:lstStyle/>
        <a:p>
          <a:endParaRPr lang="en-US"/>
        </a:p>
      </dgm:t>
    </dgm:pt>
    <dgm:pt modelId="{44E4F54C-4DAE-4C64-838E-7603A37CEE6F}">
      <dgm:prSet/>
      <dgm:spPr/>
      <dgm:t>
        <a:bodyPr/>
        <a:lstStyle/>
        <a:p>
          <a:r>
            <a:rPr lang="en-GB"/>
            <a:t>This has grown into the maternity leave and benefits that families receive today</a:t>
          </a:r>
          <a:endParaRPr lang="en-US"/>
        </a:p>
      </dgm:t>
    </dgm:pt>
    <dgm:pt modelId="{86359BB5-0031-4C98-AF23-2BE698B01B90}" type="parTrans" cxnId="{C06A2C58-55E0-4FB3-BCF0-4AFAE2B291D6}">
      <dgm:prSet/>
      <dgm:spPr/>
      <dgm:t>
        <a:bodyPr/>
        <a:lstStyle/>
        <a:p>
          <a:endParaRPr lang="en-US"/>
        </a:p>
      </dgm:t>
    </dgm:pt>
    <dgm:pt modelId="{65CF7741-204F-4CE5-973D-61668E3DDD1F}" type="sibTrans" cxnId="{C06A2C58-55E0-4FB3-BCF0-4AFAE2B291D6}">
      <dgm:prSet/>
      <dgm:spPr/>
      <dgm:t>
        <a:bodyPr/>
        <a:lstStyle/>
        <a:p>
          <a:endParaRPr lang="en-US"/>
        </a:p>
      </dgm:t>
    </dgm:pt>
    <dgm:pt modelId="{E70CA9F9-6772-445A-81EC-2333A6E44135}" type="pres">
      <dgm:prSet presAssocID="{3CA6C74C-6415-47D8-9F6D-3B7F67C9C970}" presName="vert0" presStyleCnt="0">
        <dgm:presLayoutVars>
          <dgm:dir/>
          <dgm:animOne val="branch"/>
          <dgm:animLvl val="lvl"/>
        </dgm:presLayoutVars>
      </dgm:prSet>
      <dgm:spPr/>
    </dgm:pt>
    <dgm:pt modelId="{0FCC0645-4852-459B-8B88-71B6F5C36074}" type="pres">
      <dgm:prSet presAssocID="{48D93EB8-1551-4876-9015-57EC298E3813}" presName="thickLine" presStyleLbl="alignNode1" presStyleIdx="0" presStyleCnt="3"/>
      <dgm:spPr/>
    </dgm:pt>
    <dgm:pt modelId="{AEF35517-12E2-431D-803A-89A4D1D59ECA}" type="pres">
      <dgm:prSet presAssocID="{48D93EB8-1551-4876-9015-57EC298E3813}" presName="horz1" presStyleCnt="0"/>
      <dgm:spPr/>
    </dgm:pt>
    <dgm:pt modelId="{FBDCCE52-13EF-4826-91E4-9272031D65E1}" type="pres">
      <dgm:prSet presAssocID="{48D93EB8-1551-4876-9015-57EC298E3813}" presName="tx1" presStyleLbl="revTx" presStyleIdx="0" presStyleCnt="3"/>
      <dgm:spPr/>
    </dgm:pt>
    <dgm:pt modelId="{F2AE0874-B42F-48BC-81E5-D7137F5984EB}" type="pres">
      <dgm:prSet presAssocID="{48D93EB8-1551-4876-9015-57EC298E3813}" presName="vert1" presStyleCnt="0"/>
      <dgm:spPr/>
    </dgm:pt>
    <dgm:pt modelId="{A3D1E8E0-BD32-4890-A1BD-D884A1AA02A1}" type="pres">
      <dgm:prSet presAssocID="{16423A87-BE1F-4965-8865-4039E69775D9}" presName="thickLine" presStyleLbl="alignNode1" presStyleIdx="1" presStyleCnt="3"/>
      <dgm:spPr/>
    </dgm:pt>
    <dgm:pt modelId="{78F69D09-21D8-4F66-B661-A5DDB8A9DD29}" type="pres">
      <dgm:prSet presAssocID="{16423A87-BE1F-4965-8865-4039E69775D9}" presName="horz1" presStyleCnt="0"/>
      <dgm:spPr/>
    </dgm:pt>
    <dgm:pt modelId="{1CC94320-17A2-49D5-B10D-C6495DAF9956}" type="pres">
      <dgm:prSet presAssocID="{16423A87-BE1F-4965-8865-4039E69775D9}" presName="tx1" presStyleLbl="revTx" presStyleIdx="1" presStyleCnt="3"/>
      <dgm:spPr/>
    </dgm:pt>
    <dgm:pt modelId="{652903F5-8D30-425E-A367-482358AB7297}" type="pres">
      <dgm:prSet presAssocID="{16423A87-BE1F-4965-8865-4039E69775D9}" presName="vert1" presStyleCnt="0"/>
      <dgm:spPr/>
    </dgm:pt>
    <dgm:pt modelId="{D6173C22-AD2C-488C-B25D-AB5BAED43392}" type="pres">
      <dgm:prSet presAssocID="{44E4F54C-4DAE-4C64-838E-7603A37CEE6F}" presName="thickLine" presStyleLbl="alignNode1" presStyleIdx="2" presStyleCnt="3"/>
      <dgm:spPr/>
    </dgm:pt>
    <dgm:pt modelId="{0A9AA6BB-8E34-4864-863A-5BDC624A35FE}" type="pres">
      <dgm:prSet presAssocID="{44E4F54C-4DAE-4C64-838E-7603A37CEE6F}" presName="horz1" presStyleCnt="0"/>
      <dgm:spPr/>
    </dgm:pt>
    <dgm:pt modelId="{BEFE88ED-7655-4834-AB56-16D489A9E779}" type="pres">
      <dgm:prSet presAssocID="{44E4F54C-4DAE-4C64-838E-7603A37CEE6F}" presName="tx1" presStyleLbl="revTx" presStyleIdx="2" presStyleCnt="3"/>
      <dgm:spPr/>
    </dgm:pt>
    <dgm:pt modelId="{DD3964EF-6A18-4E10-81CA-141E8349F078}" type="pres">
      <dgm:prSet presAssocID="{44E4F54C-4DAE-4C64-838E-7603A37CEE6F}" presName="vert1" presStyleCnt="0"/>
      <dgm:spPr/>
    </dgm:pt>
  </dgm:ptLst>
  <dgm:cxnLst>
    <dgm:cxn modelId="{1B6DEA35-FAA0-48DD-88FB-1B0852278D04}" type="presOf" srcId="{44E4F54C-4DAE-4C64-838E-7603A37CEE6F}" destId="{BEFE88ED-7655-4834-AB56-16D489A9E779}" srcOrd="0" destOrd="0" presId="urn:microsoft.com/office/officeart/2008/layout/LinedList"/>
    <dgm:cxn modelId="{675F1062-FA50-4A20-B7FB-43005574E192}" srcId="{3CA6C74C-6415-47D8-9F6D-3B7F67C9C970}" destId="{16423A87-BE1F-4965-8865-4039E69775D9}" srcOrd="1" destOrd="0" parTransId="{B67A59F3-BB16-42BA-B981-F84570763488}" sibTransId="{3C990628-A909-426A-BDB1-D26E23E43E15}"/>
    <dgm:cxn modelId="{C06A2C58-55E0-4FB3-BCF0-4AFAE2B291D6}" srcId="{3CA6C74C-6415-47D8-9F6D-3B7F67C9C970}" destId="{44E4F54C-4DAE-4C64-838E-7603A37CEE6F}" srcOrd="2" destOrd="0" parTransId="{86359BB5-0031-4C98-AF23-2BE698B01B90}" sibTransId="{65CF7741-204F-4CE5-973D-61668E3DDD1F}"/>
    <dgm:cxn modelId="{F8265B94-F928-40B7-A2B9-B1D1432241F0}" type="presOf" srcId="{3CA6C74C-6415-47D8-9F6D-3B7F67C9C970}" destId="{E70CA9F9-6772-445A-81EC-2333A6E44135}" srcOrd="0" destOrd="0" presId="urn:microsoft.com/office/officeart/2008/layout/LinedList"/>
    <dgm:cxn modelId="{44D653AB-C3E7-494D-8912-0AC493C7FA37}" type="presOf" srcId="{16423A87-BE1F-4965-8865-4039E69775D9}" destId="{1CC94320-17A2-49D5-B10D-C6495DAF9956}" srcOrd="0" destOrd="0" presId="urn:microsoft.com/office/officeart/2008/layout/LinedList"/>
    <dgm:cxn modelId="{1E180CB8-64E8-415D-A4E9-3B36D72BAEB7}" type="presOf" srcId="{48D93EB8-1551-4876-9015-57EC298E3813}" destId="{FBDCCE52-13EF-4826-91E4-9272031D65E1}" srcOrd="0" destOrd="0" presId="urn:microsoft.com/office/officeart/2008/layout/LinedList"/>
    <dgm:cxn modelId="{842418D1-8274-479D-B042-0545C6CDDCFF}" srcId="{3CA6C74C-6415-47D8-9F6D-3B7F67C9C970}" destId="{48D93EB8-1551-4876-9015-57EC298E3813}" srcOrd="0" destOrd="0" parTransId="{456C378C-E09A-41E2-80A5-27DB5CAE0D39}" sibTransId="{E8FD9F7C-F842-4352-8BE9-D7CC00880D4C}"/>
    <dgm:cxn modelId="{10BC7E1D-CAFE-496D-81BB-DBD55DF456C8}" type="presParOf" srcId="{E70CA9F9-6772-445A-81EC-2333A6E44135}" destId="{0FCC0645-4852-459B-8B88-71B6F5C36074}" srcOrd="0" destOrd="0" presId="urn:microsoft.com/office/officeart/2008/layout/LinedList"/>
    <dgm:cxn modelId="{600C57B0-D3DF-417F-B51F-E908297AE3E8}" type="presParOf" srcId="{E70CA9F9-6772-445A-81EC-2333A6E44135}" destId="{AEF35517-12E2-431D-803A-89A4D1D59ECA}" srcOrd="1" destOrd="0" presId="urn:microsoft.com/office/officeart/2008/layout/LinedList"/>
    <dgm:cxn modelId="{716CB8DE-5B68-4274-BB64-EA4393C4E532}" type="presParOf" srcId="{AEF35517-12E2-431D-803A-89A4D1D59ECA}" destId="{FBDCCE52-13EF-4826-91E4-9272031D65E1}" srcOrd="0" destOrd="0" presId="urn:microsoft.com/office/officeart/2008/layout/LinedList"/>
    <dgm:cxn modelId="{5F53E67C-683F-427B-9E15-EEC3159BD39B}" type="presParOf" srcId="{AEF35517-12E2-431D-803A-89A4D1D59ECA}" destId="{F2AE0874-B42F-48BC-81E5-D7137F5984EB}" srcOrd="1" destOrd="0" presId="urn:microsoft.com/office/officeart/2008/layout/LinedList"/>
    <dgm:cxn modelId="{D8A4B81B-DEFC-4B90-B581-106AE14922FE}" type="presParOf" srcId="{E70CA9F9-6772-445A-81EC-2333A6E44135}" destId="{A3D1E8E0-BD32-4890-A1BD-D884A1AA02A1}" srcOrd="2" destOrd="0" presId="urn:microsoft.com/office/officeart/2008/layout/LinedList"/>
    <dgm:cxn modelId="{EF8BFB5F-9541-4392-84A8-929B7117B501}" type="presParOf" srcId="{E70CA9F9-6772-445A-81EC-2333A6E44135}" destId="{78F69D09-21D8-4F66-B661-A5DDB8A9DD29}" srcOrd="3" destOrd="0" presId="urn:microsoft.com/office/officeart/2008/layout/LinedList"/>
    <dgm:cxn modelId="{BDD0A01C-F2C8-4D06-B577-4EFDA7A8D404}" type="presParOf" srcId="{78F69D09-21D8-4F66-B661-A5DDB8A9DD29}" destId="{1CC94320-17A2-49D5-B10D-C6495DAF9956}" srcOrd="0" destOrd="0" presId="urn:microsoft.com/office/officeart/2008/layout/LinedList"/>
    <dgm:cxn modelId="{5642DF51-4B69-4D91-BE26-6F2046FF5F5A}" type="presParOf" srcId="{78F69D09-21D8-4F66-B661-A5DDB8A9DD29}" destId="{652903F5-8D30-425E-A367-482358AB7297}" srcOrd="1" destOrd="0" presId="urn:microsoft.com/office/officeart/2008/layout/LinedList"/>
    <dgm:cxn modelId="{283810AB-4736-4B75-B258-FC8CED29986E}" type="presParOf" srcId="{E70CA9F9-6772-445A-81EC-2333A6E44135}" destId="{D6173C22-AD2C-488C-B25D-AB5BAED43392}" srcOrd="4" destOrd="0" presId="urn:microsoft.com/office/officeart/2008/layout/LinedList"/>
    <dgm:cxn modelId="{55BBD2A7-8992-4D6C-9D35-6A156E2A0FDA}" type="presParOf" srcId="{E70CA9F9-6772-445A-81EC-2333A6E44135}" destId="{0A9AA6BB-8E34-4864-863A-5BDC624A35FE}" srcOrd="5" destOrd="0" presId="urn:microsoft.com/office/officeart/2008/layout/LinedList"/>
    <dgm:cxn modelId="{20AAF0F4-E3C3-419D-A656-CEB51496BEC8}" type="presParOf" srcId="{0A9AA6BB-8E34-4864-863A-5BDC624A35FE}" destId="{BEFE88ED-7655-4834-AB56-16D489A9E779}" srcOrd="0" destOrd="0" presId="urn:microsoft.com/office/officeart/2008/layout/LinedList"/>
    <dgm:cxn modelId="{96941770-C1A2-41AF-98C9-0EDB429C22DC}" type="presParOf" srcId="{0A9AA6BB-8E34-4864-863A-5BDC624A35FE}" destId="{DD3964EF-6A18-4E10-81CA-141E8349F0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7276F8-6186-46D1-B136-030CC60B5F23}"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25E3B1A-C3DE-43CE-90E3-50F180B28603}">
      <dgm:prSet/>
      <dgm:spPr/>
      <dgm:t>
        <a:bodyPr/>
        <a:lstStyle/>
        <a:p>
          <a:r>
            <a:rPr lang="en-GB"/>
            <a:t>The cohort study tested success of the 1944 Education Act</a:t>
          </a:r>
          <a:endParaRPr lang="en-US"/>
        </a:p>
      </dgm:t>
    </dgm:pt>
    <dgm:pt modelId="{3C79CA08-DA57-4306-BE38-FF79A17CC548}" type="parTrans" cxnId="{FB28DD19-24CE-40B8-B2D9-2A39236BE2FC}">
      <dgm:prSet/>
      <dgm:spPr/>
      <dgm:t>
        <a:bodyPr/>
        <a:lstStyle/>
        <a:p>
          <a:endParaRPr lang="en-US"/>
        </a:p>
      </dgm:t>
    </dgm:pt>
    <dgm:pt modelId="{6C57C550-395A-4DAF-88CC-EA446D1025E4}" type="sibTrans" cxnId="{FB28DD19-24CE-40B8-B2D9-2A39236BE2FC}">
      <dgm:prSet/>
      <dgm:spPr/>
      <dgm:t>
        <a:bodyPr/>
        <a:lstStyle/>
        <a:p>
          <a:endParaRPr lang="en-US"/>
        </a:p>
      </dgm:t>
    </dgm:pt>
    <dgm:pt modelId="{2E451895-DCEB-4314-B3E6-606A475F9324}">
      <dgm:prSet/>
      <dgm:spPr/>
      <dgm:t>
        <a:bodyPr/>
        <a:lstStyle/>
        <a:p>
          <a:r>
            <a:rPr lang="en-GB"/>
            <a:t>This introduced a tripartite system of schools: grammar for the brightest, followed by secondary modern and technical schools</a:t>
          </a:r>
          <a:endParaRPr lang="en-US"/>
        </a:p>
      </dgm:t>
    </dgm:pt>
    <dgm:pt modelId="{5491394B-35B5-4F21-8F02-2772ECFF9B5D}" type="parTrans" cxnId="{14B1E285-2C37-4AB6-AC13-AE99304D692B}">
      <dgm:prSet/>
      <dgm:spPr/>
      <dgm:t>
        <a:bodyPr/>
        <a:lstStyle/>
        <a:p>
          <a:endParaRPr lang="en-US"/>
        </a:p>
      </dgm:t>
    </dgm:pt>
    <dgm:pt modelId="{203C6FE0-E250-4F58-A963-D3442992B22B}" type="sibTrans" cxnId="{14B1E285-2C37-4AB6-AC13-AE99304D692B}">
      <dgm:prSet/>
      <dgm:spPr/>
      <dgm:t>
        <a:bodyPr/>
        <a:lstStyle/>
        <a:p>
          <a:endParaRPr lang="en-US"/>
        </a:p>
      </dgm:t>
    </dgm:pt>
    <dgm:pt modelId="{31E70B5A-9E12-481C-BB82-6540F79F2A30}">
      <dgm:prSet/>
      <dgm:spPr/>
      <dgm:t>
        <a:bodyPr/>
        <a:lstStyle/>
        <a:p>
          <a:r>
            <a:rPr lang="en-GB"/>
            <a:t>Students were streamed into grammars based on their performance in the 11-plus exam</a:t>
          </a:r>
          <a:endParaRPr lang="en-US"/>
        </a:p>
      </dgm:t>
    </dgm:pt>
    <dgm:pt modelId="{3256787B-0E5C-491D-B1EB-2978B663BB6D}" type="parTrans" cxnId="{52C686AD-CCD3-44C5-AEFC-4C926DCBD6F7}">
      <dgm:prSet/>
      <dgm:spPr/>
      <dgm:t>
        <a:bodyPr/>
        <a:lstStyle/>
        <a:p>
          <a:endParaRPr lang="en-US"/>
        </a:p>
      </dgm:t>
    </dgm:pt>
    <dgm:pt modelId="{06EB5198-CE94-4540-9D6A-61BAB76BCCD8}" type="sibTrans" cxnId="{52C686AD-CCD3-44C5-AEFC-4C926DCBD6F7}">
      <dgm:prSet/>
      <dgm:spPr/>
      <dgm:t>
        <a:bodyPr/>
        <a:lstStyle/>
        <a:p>
          <a:endParaRPr lang="en-US"/>
        </a:p>
      </dgm:t>
    </dgm:pt>
    <dgm:pt modelId="{B5A4F18C-ED05-4B39-A028-57A17CEBE6A6}" type="pres">
      <dgm:prSet presAssocID="{927276F8-6186-46D1-B136-030CC60B5F23}" presName="vert0" presStyleCnt="0">
        <dgm:presLayoutVars>
          <dgm:dir/>
          <dgm:animOne val="branch"/>
          <dgm:animLvl val="lvl"/>
        </dgm:presLayoutVars>
      </dgm:prSet>
      <dgm:spPr/>
    </dgm:pt>
    <dgm:pt modelId="{EDB3A991-9B82-40C8-9B5E-B5415BD9C05B}" type="pres">
      <dgm:prSet presAssocID="{725E3B1A-C3DE-43CE-90E3-50F180B28603}" presName="thickLine" presStyleLbl="alignNode1" presStyleIdx="0" presStyleCnt="3"/>
      <dgm:spPr/>
    </dgm:pt>
    <dgm:pt modelId="{B0640187-1372-4617-A36E-9DDD44A3EF01}" type="pres">
      <dgm:prSet presAssocID="{725E3B1A-C3DE-43CE-90E3-50F180B28603}" presName="horz1" presStyleCnt="0"/>
      <dgm:spPr/>
    </dgm:pt>
    <dgm:pt modelId="{E1CE4B47-ABF6-4BCB-957C-DC0CEA2CE8F4}" type="pres">
      <dgm:prSet presAssocID="{725E3B1A-C3DE-43CE-90E3-50F180B28603}" presName="tx1" presStyleLbl="revTx" presStyleIdx="0" presStyleCnt="3"/>
      <dgm:spPr/>
    </dgm:pt>
    <dgm:pt modelId="{84370EBC-B668-44B1-8FC1-EFB3E2B74DD8}" type="pres">
      <dgm:prSet presAssocID="{725E3B1A-C3DE-43CE-90E3-50F180B28603}" presName="vert1" presStyleCnt="0"/>
      <dgm:spPr/>
    </dgm:pt>
    <dgm:pt modelId="{6331766E-5877-4945-8F16-FF662CFB4021}" type="pres">
      <dgm:prSet presAssocID="{2E451895-DCEB-4314-B3E6-606A475F9324}" presName="thickLine" presStyleLbl="alignNode1" presStyleIdx="1" presStyleCnt="3"/>
      <dgm:spPr/>
    </dgm:pt>
    <dgm:pt modelId="{762FBEA5-6E9E-498D-878E-9E591373E786}" type="pres">
      <dgm:prSet presAssocID="{2E451895-DCEB-4314-B3E6-606A475F9324}" presName="horz1" presStyleCnt="0"/>
      <dgm:spPr/>
    </dgm:pt>
    <dgm:pt modelId="{654A1026-11E4-4820-86F8-BFFFF28DE2DF}" type="pres">
      <dgm:prSet presAssocID="{2E451895-DCEB-4314-B3E6-606A475F9324}" presName="tx1" presStyleLbl="revTx" presStyleIdx="1" presStyleCnt="3"/>
      <dgm:spPr/>
    </dgm:pt>
    <dgm:pt modelId="{338099F3-AF59-4B3A-87B7-6D94145BF329}" type="pres">
      <dgm:prSet presAssocID="{2E451895-DCEB-4314-B3E6-606A475F9324}" presName="vert1" presStyleCnt="0"/>
      <dgm:spPr/>
    </dgm:pt>
    <dgm:pt modelId="{507E1279-93BF-4F5E-9A23-6E8FA8EA5318}" type="pres">
      <dgm:prSet presAssocID="{31E70B5A-9E12-481C-BB82-6540F79F2A30}" presName="thickLine" presStyleLbl="alignNode1" presStyleIdx="2" presStyleCnt="3"/>
      <dgm:spPr/>
    </dgm:pt>
    <dgm:pt modelId="{A67A6919-ACFF-4901-B227-4AA27A3844AA}" type="pres">
      <dgm:prSet presAssocID="{31E70B5A-9E12-481C-BB82-6540F79F2A30}" presName="horz1" presStyleCnt="0"/>
      <dgm:spPr/>
    </dgm:pt>
    <dgm:pt modelId="{6A453776-7844-4431-AA86-B711BEDD54D6}" type="pres">
      <dgm:prSet presAssocID="{31E70B5A-9E12-481C-BB82-6540F79F2A30}" presName="tx1" presStyleLbl="revTx" presStyleIdx="2" presStyleCnt="3"/>
      <dgm:spPr/>
    </dgm:pt>
    <dgm:pt modelId="{0A5BB88F-49CA-495A-8D82-BC21C019A890}" type="pres">
      <dgm:prSet presAssocID="{31E70B5A-9E12-481C-BB82-6540F79F2A30}" presName="vert1" presStyleCnt="0"/>
      <dgm:spPr/>
    </dgm:pt>
  </dgm:ptLst>
  <dgm:cxnLst>
    <dgm:cxn modelId="{FB28DD19-24CE-40B8-B2D9-2A39236BE2FC}" srcId="{927276F8-6186-46D1-B136-030CC60B5F23}" destId="{725E3B1A-C3DE-43CE-90E3-50F180B28603}" srcOrd="0" destOrd="0" parTransId="{3C79CA08-DA57-4306-BE38-FF79A17CC548}" sibTransId="{6C57C550-395A-4DAF-88CC-EA446D1025E4}"/>
    <dgm:cxn modelId="{F1F99C33-CDCA-476B-BCF0-D512F3E0D656}" type="presOf" srcId="{31E70B5A-9E12-481C-BB82-6540F79F2A30}" destId="{6A453776-7844-4431-AA86-B711BEDD54D6}" srcOrd="0" destOrd="0" presId="urn:microsoft.com/office/officeart/2008/layout/LinedList"/>
    <dgm:cxn modelId="{BA73735D-9876-4AAC-914B-6E6DF43821C3}" type="presOf" srcId="{2E451895-DCEB-4314-B3E6-606A475F9324}" destId="{654A1026-11E4-4820-86F8-BFFFF28DE2DF}" srcOrd="0" destOrd="0" presId="urn:microsoft.com/office/officeart/2008/layout/LinedList"/>
    <dgm:cxn modelId="{8CC6377A-F3B5-497D-84CF-A58319432720}" type="presOf" srcId="{725E3B1A-C3DE-43CE-90E3-50F180B28603}" destId="{E1CE4B47-ABF6-4BCB-957C-DC0CEA2CE8F4}" srcOrd="0" destOrd="0" presId="urn:microsoft.com/office/officeart/2008/layout/LinedList"/>
    <dgm:cxn modelId="{14B1E285-2C37-4AB6-AC13-AE99304D692B}" srcId="{927276F8-6186-46D1-B136-030CC60B5F23}" destId="{2E451895-DCEB-4314-B3E6-606A475F9324}" srcOrd="1" destOrd="0" parTransId="{5491394B-35B5-4F21-8F02-2772ECFF9B5D}" sibTransId="{203C6FE0-E250-4F58-A963-D3442992B22B}"/>
    <dgm:cxn modelId="{16D22A95-80A2-4255-B54E-0E718F2A6848}" type="presOf" srcId="{927276F8-6186-46D1-B136-030CC60B5F23}" destId="{B5A4F18C-ED05-4B39-A028-57A17CEBE6A6}" srcOrd="0" destOrd="0" presId="urn:microsoft.com/office/officeart/2008/layout/LinedList"/>
    <dgm:cxn modelId="{52C686AD-CCD3-44C5-AEFC-4C926DCBD6F7}" srcId="{927276F8-6186-46D1-B136-030CC60B5F23}" destId="{31E70B5A-9E12-481C-BB82-6540F79F2A30}" srcOrd="2" destOrd="0" parTransId="{3256787B-0E5C-491D-B1EB-2978B663BB6D}" sibTransId="{06EB5198-CE94-4540-9D6A-61BAB76BCCD8}"/>
    <dgm:cxn modelId="{5450B39D-44CA-4B7E-9CA5-4350065CE203}" type="presParOf" srcId="{B5A4F18C-ED05-4B39-A028-57A17CEBE6A6}" destId="{EDB3A991-9B82-40C8-9B5E-B5415BD9C05B}" srcOrd="0" destOrd="0" presId="urn:microsoft.com/office/officeart/2008/layout/LinedList"/>
    <dgm:cxn modelId="{60649BF3-B1BF-41FC-A337-33E9A199F73A}" type="presParOf" srcId="{B5A4F18C-ED05-4B39-A028-57A17CEBE6A6}" destId="{B0640187-1372-4617-A36E-9DDD44A3EF01}" srcOrd="1" destOrd="0" presId="urn:microsoft.com/office/officeart/2008/layout/LinedList"/>
    <dgm:cxn modelId="{0402A25C-974D-4B2F-A724-670FBCE4A2E1}" type="presParOf" srcId="{B0640187-1372-4617-A36E-9DDD44A3EF01}" destId="{E1CE4B47-ABF6-4BCB-957C-DC0CEA2CE8F4}" srcOrd="0" destOrd="0" presId="urn:microsoft.com/office/officeart/2008/layout/LinedList"/>
    <dgm:cxn modelId="{4C17668F-0EC7-42D3-A304-D9623E69F9B4}" type="presParOf" srcId="{B0640187-1372-4617-A36E-9DDD44A3EF01}" destId="{84370EBC-B668-44B1-8FC1-EFB3E2B74DD8}" srcOrd="1" destOrd="0" presId="urn:microsoft.com/office/officeart/2008/layout/LinedList"/>
    <dgm:cxn modelId="{CAFB3897-8839-4933-B633-6EE1478B9929}" type="presParOf" srcId="{B5A4F18C-ED05-4B39-A028-57A17CEBE6A6}" destId="{6331766E-5877-4945-8F16-FF662CFB4021}" srcOrd="2" destOrd="0" presId="urn:microsoft.com/office/officeart/2008/layout/LinedList"/>
    <dgm:cxn modelId="{38D38F1B-9674-4593-BD22-6F6C809C966B}" type="presParOf" srcId="{B5A4F18C-ED05-4B39-A028-57A17CEBE6A6}" destId="{762FBEA5-6E9E-498D-878E-9E591373E786}" srcOrd="3" destOrd="0" presId="urn:microsoft.com/office/officeart/2008/layout/LinedList"/>
    <dgm:cxn modelId="{6B1F0D22-7F50-4F7B-8B3F-F67355AAADF0}" type="presParOf" srcId="{762FBEA5-6E9E-498D-878E-9E591373E786}" destId="{654A1026-11E4-4820-86F8-BFFFF28DE2DF}" srcOrd="0" destOrd="0" presId="urn:microsoft.com/office/officeart/2008/layout/LinedList"/>
    <dgm:cxn modelId="{CCEDDFF7-BBCD-4212-94D2-A1496175BB1E}" type="presParOf" srcId="{762FBEA5-6E9E-498D-878E-9E591373E786}" destId="{338099F3-AF59-4B3A-87B7-6D94145BF329}" srcOrd="1" destOrd="0" presId="urn:microsoft.com/office/officeart/2008/layout/LinedList"/>
    <dgm:cxn modelId="{D321FE37-94F2-4C2C-8993-1081825E7F18}" type="presParOf" srcId="{B5A4F18C-ED05-4B39-A028-57A17CEBE6A6}" destId="{507E1279-93BF-4F5E-9A23-6E8FA8EA5318}" srcOrd="4" destOrd="0" presId="urn:microsoft.com/office/officeart/2008/layout/LinedList"/>
    <dgm:cxn modelId="{B9673F23-9675-4D59-A06F-6036C0B5FDF4}" type="presParOf" srcId="{B5A4F18C-ED05-4B39-A028-57A17CEBE6A6}" destId="{A67A6919-ACFF-4901-B227-4AA27A3844AA}" srcOrd="5" destOrd="0" presId="urn:microsoft.com/office/officeart/2008/layout/LinedList"/>
    <dgm:cxn modelId="{F802E571-042C-4C2F-B761-6F78465BD485}" type="presParOf" srcId="{A67A6919-ACFF-4901-B227-4AA27A3844AA}" destId="{6A453776-7844-4431-AA86-B711BEDD54D6}" srcOrd="0" destOrd="0" presId="urn:microsoft.com/office/officeart/2008/layout/LinedList"/>
    <dgm:cxn modelId="{B883602D-658E-426D-BB3C-A2F2D737FAA0}" type="presParOf" srcId="{A67A6919-ACFF-4901-B227-4AA27A3844AA}" destId="{0A5BB88F-49CA-495A-8D82-BC21C019A8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26B05E1-60BE-4F0E-A592-B2927977A9C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4B252B04-4A93-4B40-A3DC-BCC023B05C46}">
      <dgm:prSet/>
      <dgm:spPr/>
      <dgm:t>
        <a:bodyPr/>
        <a:lstStyle/>
        <a:p>
          <a:r>
            <a:rPr lang="en-GB"/>
            <a:t>The study revealed that bright children from the working classes were far less likely to do well at school and pass the 11-plus than equally bright middle- and upper-class children</a:t>
          </a:r>
          <a:endParaRPr lang="en-US"/>
        </a:p>
      </dgm:t>
    </dgm:pt>
    <dgm:pt modelId="{63AAA761-076F-4D77-9773-3E2BB14C358E}" type="parTrans" cxnId="{9A6FDA19-39CC-4A38-AFD8-329EE238C9C9}">
      <dgm:prSet/>
      <dgm:spPr/>
      <dgm:t>
        <a:bodyPr/>
        <a:lstStyle/>
        <a:p>
          <a:endParaRPr lang="en-US"/>
        </a:p>
      </dgm:t>
    </dgm:pt>
    <dgm:pt modelId="{79C11728-0F78-4E83-B0A2-64F16B62A960}" type="sibTrans" cxnId="{9A6FDA19-39CC-4A38-AFD8-329EE238C9C9}">
      <dgm:prSet/>
      <dgm:spPr/>
      <dgm:t>
        <a:bodyPr/>
        <a:lstStyle/>
        <a:p>
          <a:endParaRPr lang="en-US"/>
        </a:p>
      </dgm:t>
    </dgm:pt>
    <dgm:pt modelId="{136A4ADE-7C90-493E-9681-DF82982C10AD}">
      <dgm:prSet/>
      <dgm:spPr/>
      <dgm:t>
        <a:bodyPr/>
        <a:lstStyle/>
        <a:p>
          <a:r>
            <a:rPr lang="en-GB"/>
            <a:t>This became known as the “waste of talent”</a:t>
          </a:r>
          <a:endParaRPr lang="en-US"/>
        </a:p>
      </dgm:t>
    </dgm:pt>
    <dgm:pt modelId="{1A4A22D9-AB36-4000-AB11-C33BB78BCFAD}" type="parTrans" cxnId="{DECE0ADC-86B1-4359-9B30-5466892070DE}">
      <dgm:prSet/>
      <dgm:spPr/>
      <dgm:t>
        <a:bodyPr/>
        <a:lstStyle/>
        <a:p>
          <a:endParaRPr lang="en-US"/>
        </a:p>
      </dgm:t>
    </dgm:pt>
    <dgm:pt modelId="{A38AC924-1628-4088-BFD7-63DE64E51E42}" type="sibTrans" cxnId="{DECE0ADC-86B1-4359-9B30-5466892070DE}">
      <dgm:prSet/>
      <dgm:spPr/>
      <dgm:t>
        <a:bodyPr/>
        <a:lstStyle/>
        <a:p>
          <a:endParaRPr lang="en-US"/>
        </a:p>
      </dgm:t>
    </dgm:pt>
    <dgm:pt modelId="{28A8514B-EE4D-4FC8-B2F0-5D76BD769C1F}">
      <dgm:prSet/>
      <dgm:spPr/>
      <dgm:t>
        <a:bodyPr/>
        <a:lstStyle/>
        <a:p>
          <a:r>
            <a:rPr lang="en-GB"/>
            <a:t>The findings were released in </a:t>
          </a:r>
          <a:r>
            <a:rPr lang="en-GB" i="1"/>
            <a:t>The Home and the School</a:t>
          </a:r>
          <a:r>
            <a:rPr lang="en-GB"/>
            <a:t> (educational textbook for student teachers)</a:t>
          </a:r>
          <a:endParaRPr lang="en-US"/>
        </a:p>
      </dgm:t>
    </dgm:pt>
    <dgm:pt modelId="{84272E1E-D3E9-475D-B562-06753B03C6F6}" type="parTrans" cxnId="{7EB2317A-E9BF-4226-863C-9257DEE4954E}">
      <dgm:prSet/>
      <dgm:spPr/>
      <dgm:t>
        <a:bodyPr/>
        <a:lstStyle/>
        <a:p>
          <a:endParaRPr lang="en-US"/>
        </a:p>
      </dgm:t>
    </dgm:pt>
    <dgm:pt modelId="{6222E150-9638-4AFE-8C30-1A38AA849199}" type="sibTrans" cxnId="{7EB2317A-E9BF-4226-863C-9257DEE4954E}">
      <dgm:prSet/>
      <dgm:spPr/>
      <dgm:t>
        <a:bodyPr/>
        <a:lstStyle/>
        <a:p>
          <a:endParaRPr lang="en-US"/>
        </a:p>
      </dgm:t>
    </dgm:pt>
    <dgm:pt modelId="{7A8154ED-8946-45BF-A214-DFEFBC4C046B}" type="pres">
      <dgm:prSet presAssocID="{326B05E1-60BE-4F0E-A592-B2927977A9CB}" presName="vert0" presStyleCnt="0">
        <dgm:presLayoutVars>
          <dgm:dir/>
          <dgm:animOne val="branch"/>
          <dgm:animLvl val="lvl"/>
        </dgm:presLayoutVars>
      </dgm:prSet>
      <dgm:spPr/>
    </dgm:pt>
    <dgm:pt modelId="{9B58FB6B-1A82-4585-A955-60F8BF2FF9BE}" type="pres">
      <dgm:prSet presAssocID="{4B252B04-4A93-4B40-A3DC-BCC023B05C46}" presName="thickLine" presStyleLbl="alignNode1" presStyleIdx="0" presStyleCnt="3"/>
      <dgm:spPr/>
    </dgm:pt>
    <dgm:pt modelId="{478420AB-4065-4E13-BF63-D937660D4839}" type="pres">
      <dgm:prSet presAssocID="{4B252B04-4A93-4B40-A3DC-BCC023B05C46}" presName="horz1" presStyleCnt="0"/>
      <dgm:spPr/>
    </dgm:pt>
    <dgm:pt modelId="{56FEA7F4-1535-4218-8002-81CC948E4740}" type="pres">
      <dgm:prSet presAssocID="{4B252B04-4A93-4B40-A3DC-BCC023B05C46}" presName="tx1" presStyleLbl="revTx" presStyleIdx="0" presStyleCnt="3"/>
      <dgm:spPr/>
    </dgm:pt>
    <dgm:pt modelId="{C8598BE8-42FA-4C89-B00F-A3F0EB74D4F6}" type="pres">
      <dgm:prSet presAssocID="{4B252B04-4A93-4B40-A3DC-BCC023B05C46}" presName="vert1" presStyleCnt="0"/>
      <dgm:spPr/>
    </dgm:pt>
    <dgm:pt modelId="{F352B04B-E707-40D0-A6C1-8413F6CEBC0D}" type="pres">
      <dgm:prSet presAssocID="{136A4ADE-7C90-493E-9681-DF82982C10AD}" presName="thickLine" presStyleLbl="alignNode1" presStyleIdx="1" presStyleCnt="3"/>
      <dgm:spPr/>
    </dgm:pt>
    <dgm:pt modelId="{3F950DD8-B9AF-4668-B142-31E75B140824}" type="pres">
      <dgm:prSet presAssocID="{136A4ADE-7C90-493E-9681-DF82982C10AD}" presName="horz1" presStyleCnt="0"/>
      <dgm:spPr/>
    </dgm:pt>
    <dgm:pt modelId="{B5EA2684-0641-49BC-885B-9ED4FD7F256F}" type="pres">
      <dgm:prSet presAssocID="{136A4ADE-7C90-493E-9681-DF82982C10AD}" presName="tx1" presStyleLbl="revTx" presStyleIdx="1" presStyleCnt="3"/>
      <dgm:spPr/>
    </dgm:pt>
    <dgm:pt modelId="{FF820ECE-A0DA-4FED-BF08-B67AF97A1A7C}" type="pres">
      <dgm:prSet presAssocID="{136A4ADE-7C90-493E-9681-DF82982C10AD}" presName="vert1" presStyleCnt="0"/>
      <dgm:spPr/>
    </dgm:pt>
    <dgm:pt modelId="{D2B5579B-0F46-43F4-B625-C69FBBDAA9DA}" type="pres">
      <dgm:prSet presAssocID="{28A8514B-EE4D-4FC8-B2F0-5D76BD769C1F}" presName="thickLine" presStyleLbl="alignNode1" presStyleIdx="2" presStyleCnt="3"/>
      <dgm:spPr/>
    </dgm:pt>
    <dgm:pt modelId="{70E4E441-81D2-4761-9825-3747D33A827D}" type="pres">
      <dgm:prSet presAssocID="{28A8514B-EE4D-4FC8-B2F0-5D76BD769C1F}" presName="horz1" presStyleCnt="0"/>
      <dgm:spPr/>
    </dgm:pt>
    <dgm:pt modelId="{B5DA5913-BF01-412A-BBF0-B1BE9508885A}" type="pres">
      <dgm:prSet presAssocID="{28A8514B-EE4D-4FC8-B2F0-5D76BD769C1F}" presName="tx1" presStyleLbl="revTx" presStyleIdx="2" presStyleCnt="3"/>
      <dgm:spPr/>
    </dgm:pt>
    <dgm:pt modelId="{E9CD03F3-B5E4-4E0E-A494-14CFF9660B72}" type="pres">
      <dgm:prSet presAssocID="{28A8514B-EE4D-4FC8-B2F0-5D76BD769C1F}" presName="vert1" presStyleCnt="0"/>
      <dgm:spPr/>
    </dgm:pt>
  </dgm:ptLst>
  <dgm:cxnLst>
    <dgm:cxn modelId="{D0AFCC19-E285-4C84-A1EB-A45865B5180E}" type="presOf" srcId="{28A8514B-EE4D-4FC8-B2F0-5D76BD769C1F}" destId="{B5DA5913-BF01-412A-BBF0-B1BE9508885A}" srcOrd="0" destOrd="0" presId="urn:microsoft.com/office/officeart/2008/layout/LinedList"/>
    <dgm:cxn modelId="{9A6FDA19-39CC-4A38-AFD8-329EE238C9C9}" srcId="{326B05E1-60BE-4F0E-A592-B2927977A9CB}" destId="{4B252B04-4A93-4B40-A3DC-BCC023B05C46}" srcOrd="0" destOrd="0" parTransId="{63AAA761-076F-4D77-9773-3E2BB14C358E}" sibTransId="{79C11728-0F78-4E83-B0A2-64F16B62A960}"/>
    <dgm:cxn modelId="{20FFD81C-E0A7-4367-891B-4C52182CF3EB}" type="presOf" srcId="{326B05E1-60BE-4F0E-A592-B2927977A9CB}" destId="{7A8154ED-8946-45BF-A214-DFEFBC4C046B}" srcOrd="0" destOrd="0" presId="urn:microsoft.com/office/officeart/2008/layout/LinedList"/>
    <dgm:cxn modelId="{7EB2317A-E9BF-4226-863C-9257DEE4954E}" srcId="{326B05E1-60BE-4F0E-A592-B2927977A9CB}" destId="{28A8514B-EE4D-4FC8-B2F0-5D76BD769C1F}" srcOrd="2" destOrd="0" parTransId="{84272E1E-D3E9-475D-B562-06753B03C6F6}" sibTransId="{6222E150-9638-4AFE-8C30-1A38AA849199}"/>
    <dgm:cxn modelId="{F28F1CBC-33C8-4EF6-AC87-2B9600657B4C}" type="presOf" srcId="{136A4ADE-7C90-493E-9681-DF82982C10AD}" destId="{B5EA2684-0641-49BC-885B-9ED4FD7F256F}" srcOrd="0" destOrd="0" presId="urn:microsoft.com/office/officeart/2008/layout/LinedList"/>
    <dgm:cxn modelId="{D327D1C5-D85B-4DC6-B681-C0036862A4E3}" type="presOf" srcId="{4B252B04-4A93-4B40-A3DC-BCC023B05C46}" destId="{56FEA7F4-1535-4218-8002-81CC948E4740}" srcOrd="0" destOrd="0" presId="urn:microsoft.com/office/officeart/2008/layout/LinedList"/>
    <dgm:cxn modelId="{DECE0ADC-86B1-4359-9B30-5466892070DE}" srcId="{326B05E1-60BE-4F0E-A592-B2927977A9CB}" destId="{136A4ADE-7C90-493E-9681-DF82982C10AD}" srcOrd="1" destOrd="0" parTransId="{1A4A22D9-AB36-4000-AB11-C33BB78BCFAD}" sibTransId="{A38AC924-1628-4088-BFD7-63DE64E51E42}"/>
    <dgm:cxn modelId="{EF6D5EDF-217D-4799-8BF5-994B705545E3}" type="presParOf" srcId="{7A8154ED-8946-45BF-A214-DFEFBC4C046B}" destId="{9B58FB6B-1A82-4585-A955-60F8BF2FF9BE}" srcOrd="0" destOrd="0" presId="urn:microsoft.com/office/officeart/2008/layout/LinedList"/>
    <dgm:cxn modelId="{7E2D72AD-CD3F-42F1-BBDB-64DCEFFF1A68}" type="presParOf" srcId="{7A8154ED-8946-45BF-A214-DFEFBC4C046B}" destId="{478420AB-4065-4E13-BF63-D937660D4839}" srcOrd="1" destOrd="0" presId="urn:microsoft.com/office/officeart/2008/layout/LinedList"/>
    <dgm:cxn modelId="{FCAA97CD-FD5A-4AFB-AEC3-5E313FAB9D9C}" type="presParOf" srcId="{478420AB-4065-4E13-BF63-D937660D4839}" destId="{56FEA7F4-1535-4218-8002-81CC948E4740}" srcOrd="0" destOrd="0" presId="urn:microsoft.com/office/officeart/2008/layout/LinedList"/>
    <dgm:cxn modelId="{A8BA6AD4-7B45-406B-A738-B7C5FA85A560}" type="presParOf" srcId="{478420AB-4065-4E13-BF63-D937660D4839}" destId="{C8598BE8-42FA-4C89-B00F-A3F0EB74D4F6}" srcOrd="1" destOrd="0" presId="urn:microsoft.com/office/officeart/2008/layout/LinedList"/>
    <dgm:cxn modelId="{E1DC104C-A5E2-4508-A337-3A2B4C57C726}" type="presParOf" srcId="{7A8154ED-8946-45BF-A214-DFEFBC4C046B}" destId="{F352B04B-E707-40D0-A6C1-8413F6CEBC0D}" srcOrd="2" destOrd="0" presId="urn:microsoft.com/office/officeart/2008/layout/LinedList"/>
    <dgm:cxn modelId="{ECE59514-42D8-4EEF-9BC6-5D2192946293}" type="presParOf" srcId="{7A8154ED-8946-45BF-A214-DFEFBC4C046B}" destId="{3F950DD8-B9AF-4668-B142-31E75B140824}" srcOrd="3" destOrd="0" presId="urn:microsoft.com/office/officeart/2008/layout/LinedList"/>
    <dgm:cxn modelId="{BDF23B0F-6194-4BE1-ADF6-801F6C8D81D2}" type="presParOf" srcId="{3F950DD8-B9AF-4668-B142-31E75B140824}" destId="{B5EA2684-0641-49BC-885B-9ED4FD7F256F}" srcOrd="0" destOrd="0" presId="urn:microsoft.com/office/officeart/2008/layout/LinedList"/>
    <dgm:cxn modelId="{6C92E8E9-2707-441D-B74A-B586D89AD716}" type="presParOf" srcId="{3F950DD8-B9AF-4668-B142-31E75B140824}" destId="{FF820ECE-A0DA-4FED-BF08-B67AF97A1A7C}" srcOrd="1" destOrd="0" presId="urn:microsoft.com/office/officeart/2008/layout/LinedList"/>
    <dgm:cxn modelId="{87CCB6EA-4572-432A-AC68-A571E173A713}" type="presParOf" srcId="{7A8154ED-8946-45BF-A214-DFEFBC4C046B}" destId="{D2B5579B-0F46-43F4-B625-C69FBBDAA9DA}" srcOrd="4" destOrd="0" presId="urn:microsoft.com/office/officeart/2008/layout/LinedList"/>
    <dgm:cxn modelId="{5E2EBB93-7B51-47D8-B273-AE5C32903544}" type="presParOf" srcId="{7A8154ED-8946-45BF-A214-DFEFBC4C046B}" destId="{70E4E441-81D2-4761-9825-3747D33A827D}" srcOrd="5" destOrd="0" presId="urn:microsoft.com/office/officeart/2008/layout/LinedList"/>
    <dgm:cxn modelId="{FDFCE258-069E-46B6-B6D0-D233DD529B4C}" type="presParOf" srcId="{70E4E441-81D2-4761-9825-3747D33A827D}" destId="{B5DA5913-BF01-412A-BBF0-B1BE9508885A}" srcOrd="0" destOrd="0" presId="urn:microsoft.com/office/officeart/2008/layout/LinedList"/>
    <dgm:cxn modelId="{E297F510-DE7B-43D3-BA83-699B12D04D69}" type="presParOf" srcId="{70E4E441-81D2-4761-9825-3747D33A827D}" destId="{E9CD03F3-B5E4-4E0E-A494-14CFF9660B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B5B025A-4CF9-4E7B-AB69-48250D1F538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E022C4B-5C93-44DA-AFB7-C9EB970A3055}">
      <dgm:prSet/>
      <dgm:spPr/>
      <dgm:t>
        <a:bodyPr/>
        <a:lstStyle/>
        <a:p>
          <a:r>
            <a:rPr lang="en-GB"/>
            <a:t>In 1965, the year after the book was published, the Labour government drove through a major expansion of comprehensive schools</a:t>
          </a:r>
          <a:endParaRPr lang="en-US"/>
        </a:p>
      </dgm:t>
    </dgm:pt>
    <dgm:pt modelId="{17F21AEF-C197-4420-B1F0-2661B1181D2F}" type="parTrans" cxnId="{53677A21-5964-4254-A43A-ED18A3CB5C1E}">
      <dgm:prSet/>
      <dgm:spPr/>
      <dgm:t>
        <a:bodyPr/>
        <a:lstStyle/>
        <a:p>
          <a:endParaRPr lang="en-US"/>
        </a:p>
      </dgm:t>
    </dgm:pt>
    <dgm:pt modelId="{E2FB7C12-8C73-4000-B5CA-1A553D63402C}" type="sibTrans" cxnId="{53677A21-5964-4254-A43A-ED18A3CB5C1E}">
      <dgm:prSet/>
      <dgm:spPr/>
      <dgm:t>
        <a:bodyPr/>
        <a:lstStyle/>
        <a:p>
          <a:endParaRPr lang="en-US"/>
        </a:p>
      </dgm:t>
    </dgm:pt>
    <dgm:pt modelId="{28CE29F9-368A-4B72-A67C-93F3046D5688}">
      <dgm:prSet/>
      <dgm:spPr/>
      <dgm:t>
        <a:bodyPr/>
        <a:lstStyle/>
        <a:p>
          <a:r>
            <a:rPr lang="en-GB"/>
            <a:t>These were designed to replace the selective school system</a:t>
          </a:r>
          <a:endParaRPr lang="en-US"/>
        </a:p>
      </dgm:t>
    </dgm:pt>
    <dgm:pt modelId="{9ADC4B86-E8D9-459F-A983-3599741572A9}" type="parTrans" cxnId="{E8253122-7045-416E-AD16-0A28839C425D}">
      <dgm:prSet/>
      <dgm:spPr/>
      <dgm:t>
        <a:bodyPr/>
        <a:lstStyle/>
        <a:p>
          <a:endParaRPr lang="en-US"/>
        </a:p>
      </dgm:t>
    </dgm:pt>
    <dgm:pt modelId="{52ED345C-5012-406A-BF06-CCA9F8375301}" type="sibTrans" cxnId="{E8253122-7045-416E-AD16-0A28839C425D}">
      <dgm:prSet/>
      <dgm:spPr/>
      <dgm:t>
        <a:bodyPr/>
        <a:lstStyle/>
        <a:p>
          <a:endParaRPr lang="en-US"/>
        </a:p>
      </dgm:t>
    </dgm:pt>
    <dgm:pt modelId="{AD447CF6-8CE9-45C4-BB6D-6E639A742638}">
      <dgm:prSet/>
      <dgm:spPr/>
      <dgm:t>
        <a:bodyPr/>
        <a:lstStyle/>
        <a:p>
          <a:r>
            <a:rPr lang="en-GB"/>
            <a:t>It aimed for a one-size-fits-all approach</a:t>
          </a:r>
          <a:endParaRPr lang="en-US"/>
        </a:p>
      </dgm:t>
    </dgm:pt>
    <dgm:pt modelId="{D7826A52-559D-4ABD-9E3D-75C62745530B}" type="parTrans" cxnId="{331AACA7-BCCD-4CAC-986C-C4005DEA93B7}">
      <dgm:prSet/>
      <dgm:spPr/>
      <dgm:t>
        <a:bodyPr/>
        <a:lstStyle/>
        <a:p>
          <a:endParaRPr lang="en-US"/>
        </a:p>
      </dgm:t>
    </dgm:pt>
    <dgm:pt modelId="{5355B49B-2545-4698-962E-D1DE16528794}" type="sibTrans" cxnId="{331AACA7-BCCD-4CAC-986C-C4005DEA93B7}">
      <dgm:prSet/>
      <dgm:spPr/>
      <dgm:t>
        <a:bodyPr/>
        <a:lstStyle/>
        <a:p>
          <a:endParaRPr lang="en-US"/>
        </a:p>
      </dgm:t>
    </dgm:pt>
    <dgm:pt modelId="{558A2D9E-B091-4E08-8E38-5534FBE29015}">
      <dgm:prSet/>
      <dgm:spPr/>
      <dgm:t>
        <a:bodyPr/>
        <a:lstStyle/>
        <a:p>
          <a:r>
            <a:rPr lang="en-GB"/>
            <a:t>This helped shape our education system</a:t>
          </a:r>
          <a:endParaRPr lang="en-US"/>
        </a:p>
      </dgm:t>
    </dgm:pt>
    <dgm:pt modelId="{00143495-DFAF-4ECE-B25F-F3A89258FD47}" type="parTrans" cxnId="{086CF559-3774-4E15-9F2D-7E3B0F09AC67}">
      <dgm:prSet/>
      <dgm:spPr/>
      <dgm:t>
        <a:bodyPr/>
        <a:lstStyle/>
        <a:p>
          <a:endParaRPr lang="en-US"/>
        </a:p>
      </dgm:t>
    </dgm:pt>
    <dgm:pt modelId="{9EE8A390-EA99-47D6-8D86-EDBD91481009}" type="sibTrans" cxnId="{086CF559-3774-4E15-9F2D-7E3B0F09AC67}">
      <dgm:prSet/>
      <dgm:spPr/>
      <dgm:t>
        <a:bodyPr/>
        <a:lstStyle/>
        <a:p>
          <a:endParaRPr lang="en-US"/>
        </a:p>
      </dgm:t>
    </dgm:pt>
    <dgm:pt modelId="{4405A2D9-5A0B-4095-8425-66E93D7B18F3}" type="pres">
      <dgm:prSet presAssocID="{DB5B025A-4CF9-4E7B-AB69-48250D1F5385}" presName="vert0" presStyleCnt="0">
        <dgm:presLayoutVars>
          <dgm:dir/>
          <dgm:animOne val="branch"/>
          <dgm:animLvl val="lvl"/>
        </dgm:presLayoutVars>
      </dgm:prSet>
      <dgm:spPr/>
    </dgm:pt>
    <dgm:pt modelId="{7B22306F-87AA-4DA2-8221-B3E381382CD8}" type="pres">
      <dgm:prSet presAssocID="{AE022C4B-5C93-44DA-AFB7-C9EB970A3055}" presName="thickLine" presStyleLbl="alignNode1" presStyleIdx="0" presStyleCnt="4"/>
      <dgm:spPr/>
    </dgm:pt>
    <dgm:pt modelId="{10EB0A0F-57E0-4CD9-8EE2-AF1BD838AFCF}" type="pres">
      <dgm:prSet presAssocID="{AE022C4B-5C93-44DA-AFB7-C9EB970A3055}" presName="horz1" presStyleCnt="0"/>
      <dgm:spPr/>
    </dgm:pt>
    <dgm:pt modelId="{CC823346-7206-4DCB-8E5A-C03ABC66D35A}" type="pres">
      <dgm:prSet presAssocID="{AE022C4B-5C93-44DA-AFB7-C9EB970A3055}" presName="tx1" presStyleLbl="revTx" presStyleIdx="0" presStyleCnt="4"/>
      <dgm:spPr/>
    </dgm:pt>
    <dgm:pt modelId="{D0848E06-45E2-40D3-8637-D7EAF9221A7F}" type="pres">
      <dgm:prSet presAssocID="{AE022C4B-5C93-44DA-AFB7-C9EB970A3055}" presName="vert1" presStyleCnt="0"/>
      <dgm:spPr/>
    </dgm:pt>
    <dgm:pt modelId="{A9C751D9-8580-441C-B6D1-3CED8E74AE06}" type="pres">
      <dgm:prSet presAssocID="{28CE29F9-368A-4B72-A67C-93F3046D5688}" presName="thickLine" presStyleLbl="alignNode1" presStyleIdx="1" presStyleCnt="4"/>
      <dgm:spPr/>
    </dgm:pt>
    <dgm:pt modelId="{977FB0A9-3C62-4F9D-AD23-C4E83AE9B882}" type="pres">
      <dgm:prSet presAssocID="{28CE29F9-368A-4B72-A67C-93F3046D5688}" presName="horz1" presStyleCnt="0"/>
      <dgm:spPr/>
    </dgm:pt>
    <dgm:pt modelId="{16A593F4-D867-4458-AEBD-2EFFBCBF7435}" type="pres">
      <dgm:prSet presAssocID="{28CE29F9-368A-4B72-A67C-93F3046D5688}" presName="tx1" presStyleLbl="revTx" presStyleIdx="1" presStyleCnt="4"/>
      <dgm:spPr/>
    </dgm:pt>
    <dgm:pt modelId="{F0BCD777-971B-4C09-97B0-209BD12B5261}" type="pres">
      <dgm:prSet presAssocID="{28CE29F9-368A-4B72-A67C-93F3046D5688}" presName="vert1" presStyleCnt="0"/>
      <dgm:spPr/>
    </dgm:pt>
    <dgm:pt modelId="{069FAE67-8D7B-4BEF-9668-E9876CBDA0EF}" type="pres">
      <dgm:prSet presAssocID="{AD447CF6-8CE9-45C4-BB6D-6E639A742638}" presName="thickLine" presStyleLbl="alignNode1" presStyleIdx="2" presStyleCnt="4"/>
      <dgm:spPr/>
    </dgm:pt>
    <dgm:pt modelId="{83C24FEA-02C3-42CC-840D-43EB4F58180A}" type="pres">
      <dgm:prSet presAssocID="{AD447CF6-8CE9-45C4-BB6D-6E639A742638}" presName="horz1" presStyleCnt="0"/>
      <dgm:spPr/>
    </dgm:pt>
    <dgm:pt modelId="{E91CC68A-C612-48AF-BC3D-6B880897DB3B}" type="pres">
      <dgm:prSet presAssocID="{AD447CF6-8CE9-45C4-BB6D-6E639A742638}" presName="tx1" presStyleLbl="revTx" presStyleIdx="2" presStyleCnt="4"/>
      <dgm:spPr/>
    </dgm:pt>
    <dgm:pt modelId="{4DA85CAE-566A-44B6-BC56-A7D45469BC25}" type="pres">
      <dgm:prSet presAssocID="{AD447CF6-8CE9-45C4-BB6D-6E639A742638}" presName="vert1" presStyleCnt="0"/>
      <dgm:spPr/>
    </dgm:pt>
    <dgm:pt modelId="{923DA77D-2B60-4F84-BDB8-6B3EA217C898}" type="pres">
      <dgm:prSet presAssocID="{558A2D9E-B091-4E08-8E38-5534FBE29015}" presName="thickLine" presStyleLbl="alignNode1" presStyleIdx="3" presStyleCnt="4"/>
      <dgm:spPr/>
    </dgm:pt>
    <dgm:pt modelId="{74BE2B4E-8F9C-42F9-92E5-C5EC0DE987F6}" type="pres">
      <dgm:prSet presAssocID="{558A2D9E-B091-4E08-8E38-5534FBE29015}" presName="horz1" presStyleCnt="0"/>
      <dgm:spPr/>
    </dgm:pt>
    <dgm:pt modelId="{E8F0380C-0029-4916-A59A-4D892C683A57}" type="pres">
      <dgm:prSet presAssocID="{558A2D9E-B091-4E08-8E38-5534FBE29015}" presName="tx1" presStyleLbl="revTx" presStyleIdx="3" presStyleCnt="4"/>
      <dgm:spPr/>
    </dgm:pt>
    <dgm:pt modelId="{44A89252-B057-45D2-AD81-5D0590FB33E8}" type="pres">
      <dgm:prSet presAssocID="{558A2D9E-B091-4E08-8E38-5534FBE29015}" presName="vert1" presStyleCnt="0"/>
      <dgm:spPr/>
    </dgm:pt>
  </dgm:ptLst>
  <dgm:cxnLst>
    <dgm:cxn modelId="{D204C020-3B41-47DF-B031-DF5029ADCD7B}" type="presOf" srcId="{DB5B025A-4CF9-4E7B-AB69-48250D1F5385}" destId="{4405A2D9-5A0B-4095-8425-66E93D7B18F3}" srcOrd="0" destOrd="0" presId="urn:microsoft.com/office/officeart/2008/layout/LinedList"/>
    <dgm:cxn modelId="{53677A21-5964-4254-A43A-ED18A3CB5C1E}" srcId="{DB5B025A-4CF9-4E7B-AB69-48250D1F5385}" destId="{AE022C4B-5C93-44DA-AFB7-C9EB970A3055}" srcOrd="0" destOrd="0" parTransId="{17F21AEF-C197-4420-B1F0-2661B1181D2F}" sibTransId="{E2FB7C12-8C73-4000-B5CA-1A553D63402C}"/>
    <dgm:cxn modelId="{E8253122-7045-416E-AD16-0A28839C425D}" srcId="{DB5B025A-4CF9-4E7B-AB69-48250D1F5385}" destId="{28CE29F9-368A-4B72-A67C-93F3046D5688}" srcOrd="1" destOrd="0" parTransId="{9ADC4B86-E8D9-459F-A983-3599741572A9}" sibTransId="{52ED345C-5012-406A-BF06-CCA9F8375301}"/>
    <dgm:cxn modelId="{086CF559-3774-4E15-9F2D-7E3B0F09AC67}" srcId="{DB5B025A-4CF9-4E7B-AB69-48250D1F5385}" destId="{558A2D9E-B091-4E08-8E38-5534FBE29015}" srcOrd="3" destOrd="0" parTransId="{00143495-DFAF-4ECE-B25F-F3A89258FD47}" sibTransId="{9EE8A390-EA99-47D6-8D86-EDBD91481009}"/>
    <dgm:cxn modelId="{331AACA7-BCCD-4CAC-986C-C4005DEA93B7}" srcId="{DB5B025A-4CF9-4E7B-AB69-48250D1F5385}" destId="{AD447CF6-8CE9-45C4-BB6D-6E639A742638}" srcOrd="2" destOrd="0" parTransId="{D7826A52-559D-4ABD-9E3D-75C62745530B}" sibTransId="{5355B49B-2545-4698-962E-D1DE16528794}"/>
    <dgm:cxn modelId="{D365C1CC-D9FD-43B6-8A35-8100B16C279C}" type="presOf" srcId="{28CE29F9-368A-4B72-A67C-93F3046D5688}" destId="{16A593F4-D867-4458-AEBD-2EFFBCBF7435}" srcOrd="0" destOrd="0" presId="urn:microsoft.com/office/officeart/2008/layout/LinedList"/>
    <dgm:cxn modelId="{873457D8-7464-4151-B8B6-C1C2FCB5575C}" type="presOf" srcId="{558A2D9E-B091-4E08-8E38-5534FBE29015}" destId="{E8F0380C-0029-4916-A59A-4D892C683A57}" srcOrd="0" destOrd="0" presId="urn:microsoft.com/office/officeart/2008/layout/LinedList"/>
    <dgm:cxn modelId="{DDDFD3FA-FFA9-44F1-800B-9562B23FD8E5}" type="presOf" srcId="{AE022C4B-5C93-44DA-AFB7-C9EB970A3055}" destId="{CC823346-7206-4DCB-8E5A-C03ABC66D35A}" srcOrd="0" destOrd="0" presId="urn:microsoft.com/office/officeart/2008/layout/LinedList"/>
    <dgm:cxn modelId="{D10690FC-F6C3-4E8D-B868-C6E5A6106B2B}" type="presOf" srcId="{AD447CF6-8CE9-45C4-BB6D-6E639A742638}" destId="{E91CC68A-C612-48AF-BC3D-6B880897DB3B}" srcOrd="0" destOrd="0" presId="urn:microsoft.com/office/officeart/2008/layout/LinedList"/>
    <dgm:cxn modelId="{11C70E69-E9AE-440D-9F79-C96F32DDCC73}" type="presParOf" srcId="{4405A2D9-5A0B-4095-8425-66E93D7B18F3}" destId="{7B22306F-87AA-4DA2-8221-B3E381382CD8}" srcOrd="0" destOrd="0" presId="urn:microsoft.com/office/officeart/2008/layout/LinedList"/>
    <dgm:cxn modelId="{1094EBE1-B129-4E91-AA77-D295BCF776D4}" type="presParOf" srcId="{4405A2D9-5A0B-4095-8425-66E93D7B18F3}" destId="{10EB0A0F-57E0-4CD9-8EE2-AF1BD838AFCF}" srcOrd="1" destOrd="0" presId="urn:microsoft.com/office/officeart/2008/layout/LinedList"/>
    <dgm:cxn modelId="{6F1FD125-3B27-4010-952B-4030C05A8128}" type="presParOf" srcId="{10EB0A0F-57E0-4CD9-8EE2-AF1BD838AFCF}" destId="{CC823346-7206-4DCB-8E5A-C03ABC66D35A}" srcOrd="0" destOrd="0" presId="urn:microsoft.com/office/officeart/2008/layout/LinedList"/>
    <dgm:cxn modelId="{F821558C-F116-4BBB-B304-A6D2A9524A29}" type="presParOf" srcId="{10EB0A0F-57E0-4CD9-8EE2-AF1BD838AFCF}" destId="{D0848E06-45E2-40D3-8637-D7EAF9221A7F}" srcOrd="1" destOrd="0" presId="urn:microsoft.com/office/officeart/2008/layout/LinedList"/>
    <dgm:cxn modelId="{9B7222D3-D9F4-44D7-AD57-F97F2FBFDC8E}" type="presParOf" srcId="{4405A2D9-5A0B-4095-8425-66E93D7B18F3}" destId="{A9C751D9-8580-441C-B6D1-3CED8E74AE06}" srcOrd="2" destOrd="0" presId="urn:microsoft.com/office/officeart/2008/layout/LinedList"/>
    <dgm:cxn modelId="{27E3B383-867D-49C6-AD2C-0E2C172D4924}" type="presParOf" srcId="{4405A2D9-5A0B-4095-8425-66E93D7B18F3}" destId="{977FB0A9-3C62-4F9D-AD23-C4E83AE9B882}" srcOrd="3" destOrd="0" presId="urn:microsoft.com/office/officeart/2008/layout/LinedList"/>
    <dgm:cxn modelId="{75451B63-2136-48E0-9ED4-BD12EAB3798A}" type="presParOf" srcId="{977FB0A9-3C62-4F9D-AD23-C4E83AE9B882}" destId="{16A593F4-D867-4458-AEBD-2EFFBCBF7435}" srcOrd="0" destOrd="0" presId="urn:microsoft.com/office/officeart/2008/layout/LinedList"/>
    <dgm:cxn modelId="{17B23B65-FE79-48AA-876F-52461104040D}" type="presParOf" srcId="{977FB0A9-3C62-4F9D-AD23-C4E83AE9B882}" destId="{F0BCD777-971B-4C09-97B0-209BD12B5261}" srcOrd="1" destOrd="0" presId="urn:microsoft.com/office/officeart/2008/layout/LinedList"/>
    <dgm:cxn modelId="{368051F9-898E-49B6-A945-DC27F3DC93F3}" type="presParOf" srcId="{4405A2D9-5A0B-4095-8425-66E93D7B18F3}" destId="{069FAE67-8D7B-4BEF-9668-E9876CBDA0EF}" srcOrd="4" destOrd="0" presId="urn:microsoft.com/office/officeart/2008/layout/LinedList"/>
    <dgm:cxn modelId="{AAD54284-88F3-41B6-BE32-652AF03FC380}" type="presParOf" srcId="{4405A2D9-5A0B-4095-8425-66E93D7B18F3}" destId="{83C24FEA-02C3-42CC-840D-43EB4F58180A}" srcOrd="5" destOrd="0" presId="urn:microsoft.com/office/officeart/2008/layout/LinedList"/>
    <dgm:cxn modelId="{FE9D6A96-8671-48FC-97A1-7835601E7755}" type="presParOf" srcId="{83C24FEA-02C3-42CC-840D-43EB4F58180A}" destId="{E91CC68A-C612-48AF-BC3D-6B880897DB3B}" srcOrd="0" destOrd="0" presId="urn:microsoft.com/office/officeart/2008/layout/LinedList"/>
    <dgm:cxn modelId="{515BE7CB-F4E0-4FEE-ACC6-9860F8A4E247}" type="presParOf" srcId="{83C24FEA-02C3-42CC-840D-43EB4F58180A}" destId="{4DA85CAE-566A-44B6-BC56-A7D45469BC25}" srcOrd="1" destOrd="0" presId="urn:microsoft.com/office/officeart/2008/layout/LinedList"/>
    <dgm:cxn modelId="{B42AEC80-838F-44DC-99F9-90F49D70D03E}" type="presParOf" srcId="{4405A2D9-5A0B-4095-8425-66E93D7B18F3}" destId="{923DA77D-2B60-4F84-BDB8-6B3EA217C898}" srcOrd="6" destOrd="0" presId="urn:microsoft.com/office/officeart/2008/layout/LinedList"/>
    <dgm:cxn modelId="{E6007BB1-C9EF-4F48-96E6-DFE09ADCED5D}" type="presParOf" srcId="{4405A2D9-5A0B-4095-8425-66E93D7B18F3}" destId="{74BE2B4E-8F9C-42F9-92E5-C5EC0DE987F6}" srcOrd="7" destOrd="0" presId="urn:microsoft.com/office/officeart/2008/layout/LinedList"/>
    <dgm:cxn modelId="{06D03570-1DC8-427E-9468-AF9C2A28D2F0}" type="presParOf" srcId="{74BE2B4E-8F9C-42F9-92E5-C5EC0DE987F6}" destId="{E8F0380C-0029-4916-A59A-4D892C683A57}" srcOrd="0" destOrd="0" presId="urn:microsoft.com/office/officeart/2008/layout/LinedList"/>
    <dgm:cxn modelId="{93D089AA-2AC8-4361-B20B-70BE3977DDB3}" type="presParOf" srcId="{74BE2B4E-8F9C-42F9-92E5-C5EC0DE987F6}" destId="{44A89252-B057-45D2-AD81-5D0590FB33E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F9A8028-2FEA-47D5-A4D3-98CD6C62651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D4E79AD-6648-4E66-A1E4-4110C2F622FB}">
      <dgm:prSet/>
      <dgm:spPr/>
      <dgm:t>
        <a:bodyPr/>
        <a:lstStyle/>
        <a:p>
          <a:r>
            <a:rPr lang="en-GB"/>
            <a:t>What is your opinion on this debate?</a:t>
          </a:r>
          <a:endParaRPr lang="en-US"/>
        </a:p>
      </dgm:t>
    </dgm:pt>
    <dgm:pt modelId="{A52D7EC1-CA75-419C-844B-05F0D48EB4BD}" type="parTrans" cxnId="{93B27379-0EE5-4960-8F97-A89EF1A9AAAD}">
      <dgm:prSet/>
      <dgm:spPr/>
      <dgm:t>
        <a:bodyPr/>
        <a:lstStyle/>
        <a:p>
          <a:endParaRPr lang="en-US"/>
        </a:p>
      </dgm:t>
    </dgm:pt>
    <dgm:pt modelId="{992FDF8D-630F-4F8D-A1FF-CB737A7E17D8}" type="sibTrans" cxnId="{93B27379-0EE5-4960-8F97-A89EF1A9AAAD}">
      <dgm:prSet/>
      <dgm:spPr/>
      <dgm:t>
        <a:bodyPr/>
        <a:lstStyle/>
        <a:p>
          <a:endParaRPr lang="en-US"/>
        </a:p>
      </dgm:t>
    </dgm:pt>
    <dgm:pt modelId="{335CAE34-9B2E-43DD-90F4-CC9571D852DC}">
      <dgm:prSet/>
      <dgm:spPr/>
      <dgm:t>
        <a:bodyPr/>
        <a:lstStyle/>
        <a:p>
          <a:r>
            <a:rPr lang="en-GB"/>
            <a:t>What is better for children :  selective or comprehensive education?</a:t>
          </a:r>
          <a:endParaRPr lang="en-US"/>
        </a:p>
      </dgm:t>
    </dgm:pt>
    <dgm:pt modelId="{CF9677A6-387E-4D0B-8C85-1AC2CAFAB1BB}" type="parTrans" cxnId="{4F636C2E-F1F2-4089-9AEC-715000A08DE5}">
      <dgm:prSet/>
      <dgm:spPr/>
      <dgm:t>
        <a:bodyPr/>
        <a:lstStyle/>
        <a:p>
          <a:endParaRPr lang="en-US"/>
        </a:p>
      </dgm:t>
    </dgm:pt>
    <dgm:pt modelId="{7C38185C-B203-4AA0-8090-9367C4150E74}" type="sibTrans" cxnId="{4F636C2E-F1F2-4089-9AEC-715000A08DE5}">
      <dgm:prSet/>
      <dgm:spPr/>
      <dgm:t>
        <a:bodyPr/>
        <a:lstStyle/>
        <a:p>
          <a:endParaRPr lang="en-US"/>
        </a:p>
      </dgm:t>
    </dgm:pt>
    <dgm:pt modelId="{3256C660-E110-4474-B5D8-A6A44BB7A5AA}">
      <dgm:prSet/>
      <dgm:spPr/>
      <dgm:t>
        <a:bodyPr/>
        <a:lstStyle/>
        <a:p>
          <a:r>
            <a:rPr lang="en-GB"/>
            <a:t>How do you know?</a:t>
          </a:r>
          <a:endParaRPr lang="en-US"/>
        </a:p>
      </dgm:t>
    </dgm:pt>
    <dgm:pt modelId="{879B3D72-C114-40F2-8219-39F625C83EFE}" type="parTrans" cxnId="{959D98CF-56FC-4E1D-A673-7A392981D0CC}">
      <dgm:prSet/>
      <dgm:spPr/>
      <dgm:t>
        <a:bodyPr/>
        <a:lstStyle/>
        <a:p>
          <a:endParaRPr lang="en-US"/>
        </a:p>
      </dgm:t>
    </dgm:pt>
    <dgm:pt modelId="{027A6E2A-9E64-44E2-9759-BAEEB1F22C87}" type="sibTrans" cxnId="{959D98CF-56FC-4E1D-A673-7A392981D0CC}">
      <dgm:prSet/>
      <dgm:spPr/>
      <dgm:t>
        <a:bodyPr/>
        <a:lstStyle/>
        <a:p>
          <a:endParaRPr lang="en-US"/>
        </a:p>
      </dgm:t>
    </dgm:pt>
    <dgm:pt modelId="{9BD986FD-C85E-46DE-B391-57C682703883}" type="pres">
      <dgm:prSet presAssocID="{8F9A8028-2FEA-47D5-A4D3-98CD6C626517}" presName="linear" presStyleCnt="0">
        <dgm:presLayoutVars>
          <dgm:animLvl val="lvl"/>
          <dgm:resizeHandles val="exact"/>
        </dgm:presLayoutVars>
      </dgm:prSet>
      <dgm:spPr/>
    </dgm:pt>
    <dgm:pt modelId="{7F0E5E9A-CD0B-443F-8F91-10FC966CBCCB}" type="pres">
      <dgm:prSet presAssocID="{CD4E79AD-6648-4E66-A1E4-4110C2F622FB}" presName="parentText" presStyleLbl="node1" presStyleIdx="0" presStyleCnt="3">
        <dgm:presLayoutVars>
          <dgm:chMax val="0"/>
          <dgm:bulletEnabled val="1"/>
        </dgm:presLayoutVars>
      </dgm:prSet>
      <dgm:spPr/>
    </dgm:pt>
    <dgm:pt modelId="{E0A47043-2BC5-4C33-AE31-1EE2D7BB16A8}" type="pres">
      <dgm:prSet presAssocID="{992FDF8D-630F-4F8D-A1FF-CB737A7E17D8}" presName="spacer" presStyleCnt="0"/>
      <dgm:spPr/>
    </dgm:pt>
    <dgm:pt modelId="{004B03DE-3893-44BA-A04C-089BD3CCA5A7}" type="pres">
      <dgm:prSet presAssocID="{335CAE34-9B2E-43DD-90F4-CC9571D852DC}" presName="parentText" presStyleLbl="node1" presStyleIdx="1" presStyleCnt="3">
        <dgm:presLayoutVars>
          <dgm:chMax val="0"/>
          <dgm:bulletEnabled val="1"/>
        </dgm:presLayoutVars>
      </dgm:prSet>
      <dgm:spPr/>
    </dgm:pt>
    <dgm:pt modelId="{14565D5B-8F6B-4531-9122-4C0E4203E102}" type="pres">
      <dgm:prSet presAssocID="{7C38185C-B203-4AA0-8090-9367C4150E74}" presName="spacer" presStyleCnt="0"/>
      <dgm:spPr/>
    </dgm:pt>
    <dgm:pt modelId="{873AB25C-9486-4673-AA19-2A6BBE44EB4B}" type="pres">
      <dgm:prSet presAssocID="{3256C660-E110-4474-B5D8-A6A44BB7A5AA}" presName="parentText" presStyleLbl="node1" presStyleIdx="2" presStyleCnt="3">
        <dgm:presLayoutVars>
          <dgm:chMax val="0"/>
          <dgm:bulletEnabled val="1"/>
        </dgm:presLayoutVars>
      </dgm:prSet>
      <dgm:spPr/>
    </dgm:pt>
  </dgm:ptLst>
  <dgm:cxnLst>
    <dgm:cxn modelId="{6E6DB307-5BA2-4EB3-BFE1-B3E255415B78}" type="presOf" srcId="{CD4E79AD-6648-4E66-A1E4-4110C2F622FB}" destId="{7F0E5E9A-CD0B-443F-8F91-10FC966CBCCB}" srcOrd="0" destOrd="0" presId="urn:microsoft.com/office/officeart/2005/8/layout/vList2"/>
    <dgm:cxn modelId="{030D7E1B-C03D-4C8C-842E-C663DD889306}" type="presOf" srcId="{3256C660-E110-4474-B5D8-A6A44BB7A5AA}" destId="{873AB25C-9486-4673-AA19-2A6BBE44EB4B}" srcOrd="0" destOrd="0" presId="urn:microsoft.com/office/officeart/2005/8/layout/vList2"/>
    <dgm:cxn modelId="{4F636C2E-F1F2-4089-9AEC-715000A08DE5}" srcId="{8F9A8028-2FEA-47D5-A4D3-98CD6C626517}" destId="{335CAE34-9B2E-43DD-90F4-CC9571D852DC}" srcOrd="1" destOrd="0" parTransId="{CF9677A6-387E-4D0B-8C85-1AC2CAFAB1BB}" sibTransId="{7C38185C-B203-4AA0-8090-9367C4150E74}"/>
    <dgm:cxn modelId="{93B27379-0EE5-4960-8F97-A89EF1A9AAAD}" srcId="{8F9A8028-2FEA-47D5-A4D3-98CD6C626517}" destId="{CD4E79AD-6648-4E66-A1E4-4110C2F622FB}" srcOrd="0" destOrd="0" parTransId="{A52D7EC1-CA75-419C-844B-05F0D48EB4BD}" sibTransId="{992FDF8D-630F-4F8D-A1FF-CB737A7E17D8}"/>
    <dgm:cxn modelId="{959D98CF-56FC-4E1D-A673-7A392981D0CC}" srcId="{8F9A8028-2FEA-47D5-A4D3-98CD6C626517}" destId="{3256C660-E110-4474-B5D8-A6A44BB7A5AA}" srcOrd="2" destOrd="0" parTransId="{879B3D72-C114-40F2-8219-39F625C83EFE}" sibTransId="{027A6E2A-9E64-44E2-9759-BAEEB1F22C87}"/>
    <dgm:cxn modelId="{55B315D8-A4EC-471A-A07B-EEB3C3D93FE8}" type="presOf" srcId="{8F9A8028-2FEA-47D5-A4D3-98CD6C626517}" destId="{9BD986FD-C85E-46DE-B391-57C682703883}" srcOrd="0" destOrd="0" presId="urn:microsoft.com/office/officeart/2005/8/layout/vList2"/>
    <dgm:cxn modelId="{65C807F1-97B2-4C8F-8054-248056DD376A}" type="presOf" srcId="{335CAE34-9B2E-43DD-90F4-CC9571D852DC}" destId="{004B03DE-3893-44BA-A04C-089BD3CCA5A7}" srcOrd="0" destOrd="0" presId="urn:microsoft.com/office/officeart/2005/8/layout/vList2"/>
    <dgm:cxn modelId="{31224673-F34B-4B2E-B733-3FD94C164600}" type="presParOf" srcId="{9BD986FD-C85E-46DE-B391-57C682703883}" destId="{7F0E5E9A-CD0B-443F-8F91-10FC966CBCCB}" srcOrd="0" destOrd="0" presId="urn:microsoft.com/office/officeart/2005/8/layout/vList2"/>
    <dgm:cxn modelId="{19B4361E-3B37-40A6-83E4-1783F9759505}" type="presParOf" srcId="{9BD986FD-C85E-46DE-B391-57C682703883}" destId="{E0A47043-2BC5-4C33-AE31-1EE2D7BB16A8}" srcOrd="1" destOrd="0" presId="urn:microsoft.com/office/officeart/2005/8/layout/vList2"/>
    <dgm:cxn modelId="{69B5D965-F244-4B9C-B3BD-A4A97F3174FD}" type="presParOf" srcId="{9BD986FD-C85E-46DE-B391-57C682703883}" destId="{004B03DE-3893-44BA-A04C-089BD3CCA5A7}" srcOrd="2" destOrd="0" presId="urn:microsoft.com/office/officeart/2005/8/layout/vList2"/>
    <dgm:cxn modelId="{326B8AEA-ED44-480A-82A2-48E79594517C}" type="presParOf" srcId="{9BD986FD-C85E-46DE-B391-57C682703883}" destId="{14565D5B-8F6B-4531-9122-4C0E4203E102}" srcOrd="3" destOrd="0" presId="urn:microsoft.com/office/officeart/2005/8/layout/vList2"/>
    <dgm:cxn modelId="{ABFD387B-6CF1-48E4-BCE5-7E3088455EDF}" type="presParOf" srcId="{9BD986FD-C85E-46DE-B391-57C682703883}" destId="{873AB25C-9486-4673-AA19-2A6BBE44EB4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4E08E78-EC44-4B30-916C-430A2A92836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4FF1B95-0FC1-41A3-88F1-EC11722895F8}">
      <dgm:prSet/>
      <dgm:spPr/>
      <dgm:t>
        <a:bodyPr/>
        <a:lstStyle/>
        <a:p>
          <a:r>
            <a:rPr lang="en-GB"/>
            <a:t>40% of pregnant women smoked in the early 1970s</a:t>
          </a:r>
          <a:endParaRPr lang="en-US"/>
        </a:p>
      </dgm:t>
    </dgm:pt>
    <dgm:pt modelId="{874B461B-F8CC-442B-A297-6EA8C335E1CC}" type="parTrans" cxnId="{8C265F52-5956-471A-B786-9AF0EC17CB79}">
      <dgm:prSet/>
      <dgm:spPr/>
      <dgm:t>
        <a:bodyPr/>
        <a:lstStyle/>
        <a:p>
          <a:endParaRPr lang="en-US"/>
        </a:p>
      </dgm:t>
    </dgm:pt>
    <dgm:pt modelId="{62AAA035-DA28-4885-86E1-6DBA30EEC15D}" type="sibTrans" cxnId="{8C265F52-5956-471A-B786-9AF0EC17CB79}">
      <dgm:prSet/>
      <dgm:spPr/>
      <dgm:t>
        <a:bodyPr/>
        <a:lstStyle/>
        <a:p>
          <a:endParaRPr lang="en-US"/>
        </a:p>
      </dgm:t>
    </dgm:pt>
    <dgm:pt modelId="{E12E4A66-DD72-44B2-B1D7-390AD4DC1997}">
      <dgm:prSet/>
      <dgm:spPr/>
      <dgm:t>
        <a:bodyPr/>
        <a:lstStyle/>
        <a:p>
          <a:r>
            <a:rPr lang="en-GB"/>
            <a:t>This study provided scientists with detailed information on women’s smoking habits</a:t>
          </a:r>
          <a:endParaRPr lang="en-US"/>
        </a:p>
      </dgm:t>
    </dgm:pt>
    <dgm:pt modelId="{88705106-4347-45D0-A5DA-DB4A6F29A85E}" type="parTrans" cxnId="{D1A2E1E2-E761-42B1-8CD8-E87B46CCB8D5}">
      <dgm:prSet/>
      <dgm:spPr/>
      <dgm:t>
        <a:bodyPr/>
        <a:lstStyle/>
        <a:p>
          <a:endParaRPr lang="en-US"/>
        </a:p>
      </dgm:t>
    </dgm:pt>
    <dgm:pt modelId="{B0A2B8FF-24F7-4CA2-9554-CFCA3A8BCC3E}" type="sibTrans" cxnId="{D1A2E1E2-E761-42B1-8CD8-E87B46CCB8D5}">
      <dgm:prSet/>
      <dgm:spPr/>
      <dgm:t>
        <a:bodyPr/>
        <a:lstStyle/>
        <a:p>
          <a:endParaRPr lang="en-US"/>
        </a:p>
      </dgm:t>
    </dgm:pt>
    <dgm:pt modelId="{35DA5745-C9E2-4AE6-BCC1-C9F5A7FF95A8}" type="pres">
      <dgm:prSet presAssocID="{E4E08E78-EC44-4B30-916C-430A2A92836D}" presName="vert0" presStyleCnt="0">
        <dgm:presLayoutVars>
          <dgm:dir/>
          <dgm:animOne val="branch"/>
          <dgm:animLvl val="lvl"/>
        </dgm:presLayoutVars>
      </dgm:prSet>
      <dgm:spPr/>
    </dgm:pt>
    <dgm:pt modelId="{7A32188F-DCE8-46C7-81FF-F571B74B2773}" type="pres">
      <dgm:prSet presAssocID="{C4FF1B95-0FC1-41A3-88F1-EC11722895F8}" presName="thickLine" presStyleLbl="alignNode1" presStyleIdx="0" presStyleCnt="2"/>
      <dgm:spPr/>
    </dgm:pt>
    <dgm:pt modelId="{514F71F6-F3B8-43F1-8243-345C6D7E7F7E}" type="pres">
      <dgm:prSet presAssocID="{C4FF1B95-0FC1-41A3-88F1-EC11722895F8}" presName="horz1" presStyleCnt="0"/>
      <dgm:spPr/>
    </dgm:pt>
    <dgm:pt modelId="{DD7621E5-1E55-40CE-BA8F-0BAC5813EFD7}" type="pres">
      <dgm:prSet presAssocID="{C4FF1B95-0FC1-41A3-88F1-EC11722895F8}" presName="tx1" presStyleLbl="revTx" presStyleIdx="0" presStyleCnt="2"/>
      <dgm:spPr/>
    </dgm:pt>
    <dgm:pt modelId="{65E9F80F-F52C-4645-942A-B8AE1877A61C}" type="pres">
      <dgm:prSet presAssocID="{C4FF1B95-0FC1-41A3-88F1-EC11722895F8}" presName="vert1" presStyleCnt="0"/>
      <dgm:spPr/>
    </dgm:pt>
    <dgm:pt modelId="{4447874D-4F10-4E44-9552-CF203BAE137C}" type="pres">
      <dgm:prSet presAssocID="{E12E4A66-DD72-44B2-B1D7-390AD4DC1997}" presName="thickLine" presStyleLbl="alignNode1" presStyleIdx="1" presStyleCnt="2"/>
      <dgm:spPr/>
    </dgm:pt>
    <dgm:pt modelId="{F3CE5FB9-035C-435C-8B14-1606EEABF3E2}" type="pres">
      <dgm:prSet presAssocID="{E12E4A66-DD72-44B2-B1D7-390AD4DC1997}" presName="horz1" presStyleCnt="0"/>
      <dgm:spPr/>
    </dgm:pt>
    <dgm:pt modelId="{A47CAB2A-9AA6-454D-97CC-173016DD8BA9}" type="pres">
      <dgm:prSet presAssocID="{E12E4A66-DD72-44B2-B1D7-390AD4DC1997}" presName="tx1" presStyleLbl="revTx" presStyleIdx="1" presStyleCnt="2"/>
      <dgm:spPr/>
    </dgm:pt>
    <dgm:pt modelId="{DBC03DB9-5E94-4C76-BAD9-9D03EFEDAFF8}" type="pres">
      <dgm:prSet presAssocID="{E12E4A66-DD72-44B2-B1D7-390AD4DC1997}" presName="vert1" presStyleCnt="0"/>
      <dgm:spPr/>
    </dgm:pt>
  </dgm:ptLst>
  <dgm:cxnLst>
    <dgm:cxn modelId="{AF4F5B4E-2348-411A-8AA7-E89F1DADA5AC}" type="presOf" srcId="{E12E4A66-DD72-44B2-B1D7-390AD4DC1997}" destId="{A47CAB2A-9AA6-454D-97CC-173016DD8BA9}" srcOrd="0" destOrd="0" presId="urn:microsoft.com/office/officeart/2008/layout/LinedList"/>
    <dgm:cxn modelId="{8C265F52-5956-471A-B786-9AF0EC17CB79}" srcId="{E4E08E78-EC44-4B30-916C-430A2A92836D}" destId="{C4FF1B95-0FC1-41A3-88F1-EC11722895F8}" srcOrd="0" destOrd="0" parTransId="{874B461B-F8CC-442B-A297-6EA8C335E1CC}" sibTransId="{62AAA035-DA28-4885-86E1-6DBA30EEC15D}"/>
    <dgm:cxn modelId="{968E0887-399D-456F-A2AD-FB2C63B7994D}" type="presOf" srcId="{C4FF1B95-0FC1-41A3-88F1-EC11722895F8}" destId="{DD7621E5-1E55-40CE-BA8F-0BAC5813EFD7}" srcOrd="0" destOrd="0" presId="urn:microsoft.com/office/officeart/2008/layout/LinedList"/>
    <dgm:cxn modelId="{9EBBACB0-BDD4-437C-B652-563BFF950182}" type="presOf" srcId="{E4E08E78-EC44-4B30-916C-430A2A92836D}" destId="{35DA5745-C9E2-4AE6-BCC1-C9F5A7FF95A8}" srcOrd="0" destOrd="0" presId="urn:microsoft.com/office/officeart/2008/layout/LinedList"/>
    <dgm:cxn modelId="{D1A2E1E2-E761-42B1-8CD8-E87B46CCB8D5}" srcId="{E4E08E78-EC44-4B30-916C-430A2A92836D}" destId="{E12E4A66-DD72-44B2-B1D7-390AD4DC1997}" srcOrd="1" destOrd="0" parTransId="{88705106-4347-45D0-A5DA-DB4A6F29A85E}" sibTransId="{B0A2B8FF-24F7-4CA2-9554-CFCA3A8BCC3E}"/>
    <dgm:cxn modelId="{5C36F560-BD68-4833-8735-1D6C37D3AF2E}" type="presParOf" srcId="{35DA5745-C9E2-4AE6-BCC1-C9F5A7FF95A8}" destId="{7A32188F-DCE8-46C7-81FF-F571B74B2773}" srcOrd="0" destOrd="0" presId="urn:microsoft.com/office/officeart/2008/layout/LinedList"/>
    <dgm:cxn modelId="{3BC56B02-C1FC-4CDF-A9DF-238D05E72D35}" type="presParOf" srcId="{35DA5745-C9E2-4AE6-BCC1-C9F5A7FF95A8}" destId="{514F71F6-F3B8-43F1-8243-345C6D7E7F7E}" srcOrd="1" destOrd="0" presId="urn:microsoft.com/office/officeart/2008/layout/LinedList"/>
    <dgm:cxn modelId="{F8D809DB-CE57-464D-9BB1-5DD2A727113B}" type="presParOf" srcId="{514F71F6-F3B8-43F1-8243-345C6D7E7F7E}" destId="{DD7621E5-1E55-40CE-BA8F-0BAC5813EFD7}" srcOrd="0" destOrd="0" presId="urn:microsoft.com/office/officeart/2008/layout/LinedList"/>
    <dgm:cxn modelId="{361D7620-CC24-4189-A390-CF35BCB02984}" type="presParOf" srcId="{514F71F6-F3B8-43F1-8243-345C6D7E7F7E}" destId="{65E9F80F-F52C-4645-942A-B8AE1877A61C}" srcOrd="1" destOrd="0" presId="urn:microsoft.com/office/officeart/2008/layout/LinedList"/>
    <dgm:cxn modelId="{E24B7EE1-C439-42BF-A68D-9DD94D464820}" type="presParOf" srcId="{35DA5745-C9E2-4AE6-BCC1-C9F5A7FF95A8}" destId="{4447874D-4F10-4E44-9552-CF203BAE137C}" srcOrd="2" destOrd="0" presId="urn:microsoft.com/office/officeart/2008/layout/LinedList"/>
    <dgm:cxn modelId="{522B951F-70FB-45D1-A3B9-75D6A0B90417}" type="presParOf" srcId="{35DA5745-C9E2-4AE6-BCC1-C9F5A7FF95A8}" destId="{F3CE5FB9-035C-435C-8B14-1606EEABF3E2}" srcOrd="3" destOrd="0" presId="urn:microsoft.com/office/officeart/2008/layout/LinedList"/>
    <dgm:cxn modelId="{E6D8DBC3-85AA-45E6-99DF-565F01233530}" type="presParOf" srcId="{F3CE5FB9-035C-435C-8B14-1606EEABF3E2}" destId="{A47CAB2A-9AA6-454D-97CC-173016DD8BA9}" srcOrd="0" destOrd="0" presId="urn:microsoft.com/office/officeart/2008/layout/LinedList"/>
    <dgm:cxn modelId="{40D0696D-3FE4-496A-AE9C-C2A27CF932EB}" type="presParOf" srcId="{F3CE5FB9-035C-435C-8B14-1606EEABF3E2}" destId="{DBC03DB9-5E94-4C76-BAD9-9D03EFEDAF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466420-E02B-4425-B32D-61AD2DE6AD0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BDBFB92-0DD4-4B41-BD0B-094E250E34D5}">
      <dgm:prSet/>
      <dgm:spPr/>
      <dgm:t>
        <a:bodyPr/>
        <a:lstStyle/>
        <a:p>
          <a:r>
            <a:rPr lang="en-GB"/>
            <a:t>Research found that women who smoked during pregnancy tended to have babies of lower birth weight</a:t>
          </a:r>
          <a:endParaRPr lang="en-US"/>
        </a:p>
      </dgm:t>
    </dgm:pt>
    <dgm:pt modelId="{0E040402-0531-497A-95F0-6E5EBB1C30AC}" type="parTrans" cxnId="{874161EA-8EF5-4A0B-849B-00CED3F8BFB5}">
      <dgm:prSet/>
      <dgm:spPr/>
      <dgm:t>
        <a:bodyPr/>
        <a:lstStyle/>
        <a:p>
          <a:endParaRPr lang="en-US"/>
        </a:p>
      </dgm:t>
    </dgm:pt>
    <dgm:pt modelId="{977159F7-DE56-4020-89E7-C59D3A670DA5}" type="sibTrans" cxnId="{874161EA-8EF5-4A0B-849B-00CED3F8BFB5}">
      <dgm:prSet/>
      <dgm:spPr/>
      <dgm:t>
        <a:bodyPr/>
        <a:lstStyle/>
        <a:p>
          <a:endParaRPr lang="en-US"/>
        </a:p>
      </dgm:t>
    </dgm:pt>
    <dgm:pt modelId="{DC4E9B44-10F1-445B-BC6D-FC99E5D9B6F3}">
      <dgm:prSet/>
      <dgm:spPr/>
      <dgm:t>
        <a:bodyPr/>
        <a:lstStyle/>
        <a:p>
          <a:r>
            <a:rPr lang="en-GB"/>
            <a:t>It also increased the rate of perinatal death</a:t>
          </a:r>
          <a:endParaRPr lang="en-US"/>
        </a:p>
      </dgm:t>
    </dgm:pt>
    <dgm:pt modelId="{A81F7D94-6072-4A5E-9073-01BF6C5C7B30}" type="parTrans" cxnId="{235BB7BF-E3D1-4141-A4A0-16388AF93F72}">
      <dgm:prSet/>
      <dgm:spPr/>
      <dgm:t>
        <a:bodyPr/>
        <a:lstStyle/>
        <a:p>
          <a:endParaRPr lang="en-US"/>
        </a:p>
      </dgm:t>
    </dgm:pt>
    <dgm:pt modelId="{777C79DB-EF4F-49BE-BB42-57AF9E675801}" type="sibTrans" cxnId="{235BB7BF-E3D1-4141-A4A0-16388AF93F72}">
      <dgm:prSet/>
      <dgm:spPr/>
      <dgm:t>
        <a:bodyPr/>
        <a:lstStyle/>
        <a:p>
          <a:endParaRPr lang="en-US"/>
        </a:p>
      </dgm:t>
    </dgm:pt>
    <dgm:pt modelId="{926BE7CC-C978-41EB-BEA1-5245553FABA5}">
      <dgm:prSet/>
      <dgm:spPr/>
      <dgm:t>
        <a:bodyPr/>
        <a:lstStyle/>
        <a:p>
          <a:r>
            <a:rPr lang="en-GB"/>
            <a:t>This was across ALL areas of social class</a:t>
          </a:r>
          <a:endParaRPr lang="en-US"/>
        </a:p>
      </dgm:t>
    </dgm:pt>
    <dgm:pt modelId="{5DCB43F8-D3DB-43EE-9A28-677433044ABD}" type="parTrans" cxnId="{A4CE5FE9-BB3E-48F5-B600-E96722C30823}">
      <dgm:prSet/>
      <dgm:spPr/>
      <dgm:t>
        <a:bodyPr/>
        <a:lstStyle/>
        <a:p>
          <a:endParaRPr lang="en-US"/>
        </a:p>
      </dgm:t>
    </dgm:pt>
    <dgm:pt modelId="{E08D68D3-D26B-4D00-9C2D-77C00772B7CE}" type="sibTrans" cxnId="{A4CE5FE9-BB3E-48F5-B600-E96722C30823}">
      <dgm:prSet/>
      <dgm:spPr/>
      <dgm:t>
        <a:bodyPr/>
        <a:lstStyle/>
        <a:p>
          <a:endParaRPr lang="en-US"/>
        </a:p>
      </dgm:t>
    </dgm:pt>
    <dgm:pt modelId="{ABF58C9E-F98E-45F1-9D56-FB5B52A96BBE}">
      <dgm:prSet/>
      <dgm:spPr/>
      <dgm:t>
        <a:bodyPr/>
        <a:lstStyle/>
        <a:p>
          <a:r>
            <a:rPr lang="en-GB"/>
            <a:t>Paper was released in the BMJ (April, 1972)</a:t>
          </a:r>
          <a:endParaRPr lang="en-US"/>
        </a:p>
      </dgm:t>
    </dgm:pt>
    <dgm:pt modelId="{510F47B0-536C-43A1-96E6-752DCEEF9DCC}" type="parTrans" cxnId="{EA4CDD5A-F2A1-46CE-BF94-93AB5D785E15}">
      <dgm:prSet/>
      <dgm:spPr/>
      <dgm:t>
        <a:bodyPr/>
        <a:lstStyle/>
        <a:p>
          <a:endParaRPr lang="en-US"/>
        </a:p>
      </dgm:t>
    </dgm:pt>
    <dgm:pt modelId="{0F46405C-5565-4457-99A0-F990E9CADAA4}" type="sibTrans" cxnId="{EA4CDD5A-F2A1-46CE-BF94-93AB5D785E15}">
      <dgm:prSet/>
      <dgm:spPr/>
      <dgm:t>
        <a:bodyPr/>
        <a:lstStyle/>
        <a:p>
          <a:endParaRPr lang="en-US"/>
        </a:p>
      </dgm:t>
    </dgm:pt>
    <dgm:pt modelId="{2BB50908-E56B-45A0-ADDF-2381BD535CC1}">
      <dgm:prSet/>
      <dgm:spPr/>
      <dgm:t>
        <a:bodyPr/>
        <a:lstStyle/>
        <a:p>
          <a:r>
            <a:rPr lang="en-GB"/>
            <a:t>Editorial stated: “No reasonable doubt now remains that smoking in pregnancy has adverse effects on the developing foetus”</a:t>
          </a:r>
          <a:endParaRPr lang="en-US"/>
        </a:p>
      </dgm:t>
    </dgm:pt>
    <dgm:pt modelId="{0AB07BA4-DCB1-4706-B86F-B483FC3AA7AD}" type="parTrans" cxnId="{1C6966CD-EBD0-4DFC-8321-DD75F9F60D53}">
      <dgm:prSet/>
      <dgm:spPr/>
      <dgm:t>
        <a:bodyPr/>
        <a:lstStyle/>
        <a:p>
          <a:endParaRPr lang="en-US"/>
        </a:p>
      </dgm:t>
    </dgm:pt>
    <dgm:pt modelId="{48F89055-970E-450C-ACCF-36EFBCF6AE99}" type="sibTrans" cxnId="{1C6966CD-EBD0-4DFC-8321-DD75F9F60D53}">
      <dgm:prSet/>
      <dgm:spPr/>
      <dgm:t>
        <a:bodyPr/>
        <a:lstStyle/>
        <a:p>
          <a:endParaRPr lang="en-US"/>
        </a:p>
      </dgm:t>
    </dgm:pt>
    <dgm:pt modelId="{3665C66D-6FF7-45E4-8286-0367CCC74628}" type="pres">
      <dgm:prSet presAssocID="{1E466420-E02B-4425-B32D-61AD2DE6AD0B}" presName="vert0" presStyleCnt="0">
        <dgm:presLayoutVars>
          <dgm:dir/>
          <dgm:animOne val="branch"/>
          <dgm:animLvl val="lvl"/>
        </dgm:presLayoutVars>
      </dgm:prSet>
      <dgm:spPr/>
    </dgm:pt>
    <dgm:pt modelId="{3356FAB5-83CA-4955-8845-09D407019FD7}" type="pres">
      <dgm:prSet presAssocID="{ABDBFB92-0DD4-4B41-BD0B-094E250E34D5}" presName="thickLine" presStyleLbl="alignNode1" presStyleIdx="0" presStyleCnt="5"/>
      <dgm:spPr/>
    </dgm:pt>
    <dgm:pt modelId="{131462B8-6C91-4C10-BA80-02674DA9C31C}" type="pres">
      <dgm:prSet presAssocID="{ABDBFB92-0DD4-4B41-BD0B-094E250E34D5}" presName="horz1" presStyleCnt="0"/>
      <dgm:spPr/>
    </dgm:pt>
    <dgm:pt modelId="{4BD55057-B602-473B-BDD4-51BE88A5D64E}" type="pres">
      <dgm:prSet presAssocID="{ABDBFB92-0DD4-4B41-BD0B-094E250E34D5}" presName="tx1" presStyleLbl="revTx" presStyleIdx="0" presStyleCnt="5"/>
      <dgm:spPr/>
    </dgm:pt>
    <dgm:pt modelId="{F0B28C53-E04D-4EAD-BA24-B73CF070F22E}" type="pres">
      <dgm:prSet presAssocID="{ABDBFB92-0DD4-4B41-BD0B-094E250E34D5}" presName="vert1" presStyleCnt="0"/>
      <dgm:spPr/>
    </dgm:pt>
    <dgm:pt modelId="{D4441857-3C9D-4A30-B173-15931201C7E9}" type="pres">
      <dgm:prSet presAssocID="{DC4E9B44-10F1-445B-BC6D-FC99E5D9B6F3}" presName="thickLine" presStyleLbl="alignNode1" presStyleIdx="1" presStyleCnt="5"/>
      <dgm:spPr/>
    </dgm:pt>
    <dgm:pt modelId="{35433EB8-095F-4CC7-ABC5-B8D575C3BDC7}" type="pres">
      <dgm:prSet presAssocID="{DC4E9B44-10F1-445B-BC6D-FC99E5D9B6F3}" presName="horz1" presStyleCnt="0"/>
      <dgm:spPr/>
    </dgm:pt>
    <dgm:pt modelId="{407D0B4A-B2CA-456E-8FE5-325EBA11275A}" type="pres">
      <dgm:prSet presAssocID="{DC4E9B44-10F1-445B-BC6D-FC99E5D9B6F3}" presName="tx1" presStyleLbl="revTx" presStyleIdx="1" presStyleCnt="5"/>
      <dgm:spPr/>
    </dgm:pt>
    <dgm:pt modelId="{514ABEAA-9497-47B3-A81D-84E55EBA1F3B}" type="pres">
      <dgm:prSet presAssocID="{DC4E9B44-10F1-445B-BC6D-FC99E5D9B6F3}" presName="vert1" presStyleCnt="0"/>
      <dgm:spPr/>
    </dgm:pt>
    <dgm:pt modelId="{A5F53F71-A516-46A8-B928-793F9390C9D0}" type="pres">
      <dgm:prSet presAssocID="{926BE7CC-C978-41EB-BEA1-5245553FABA5}" presName="thickLine" presStyleLbl="alignNode1" presStyleIdx="2" presStyleCnt="5"/>
      <dgm:spPr/>
    </dgm:pt>
    <dgm:pt modelId="{22C4D37B-9037-4683-A29E-FBC72B30D2E5}" type="pres">
      <dgm:prSet presAssocID="{926BE7CC-C978-41EB-BEA1-5245553FABA5}" presName="horz1" presStyleCnt="0"/>
      <dgm:spPr/>
    </dgm:pt>
    <dgm:pt modelId="{E865781F-BC71-4E56-ACD0-5425116F59BF}" type="pres">
      <dgm:prSet presAssocID="{926BE7CC-C978-41EB-BEA1-5245553FABA5}" presName="tx1" presStyleLbl="revTx" presStyleIdx="2" presStyleCnt="5"/>
      <dgm:spPr/>
    </dgm:pt>
    <dgm:pt modelId="{A5F160BF-47CD-4AB4-9ADF-C58C76DC8980}" type="pres">
      <dgm:prSet presAssocID="{926BE7CC-C978-41EB-BEA1-5245553FABA5}" presName="vert1" presStyleCnt="0"/>
      <dgm:spPr/>
    </dgm:pt>
    <dgm:pt modelId="{3241217B-758C-4FBF-AB57-31BB0928207B}" type="pres">
      <dgm:prSet presAssocID="{ABF58C9E-F98E-45F1-9D56-FB5B52A96BBE}" presName="thickLine" presStyleLbl="alignNode1" presStyleIdx="3" presStyleCnt="5"/>
      <dgm:spPr/>
    </dgm:pt>
    <dgm:pt modelId="{186D1B87-601A-494F-BA55-5244909C7101}" type="pres">
      <dgm:prSet presAssocID="{ABF58C9E-F98E-45F1-9D56-FB5B52A96BBE}" presName="horz1" presStyleCnt="0"/>
      <dgm:spPr/>
    </dgm:pt>
    <dgm:pt modelId="{6C484A6F-B000-4831-9F41-D9A72A543A8A}" type="pres">
      <dgm:prSet presAssocID="{ABF58C9E-F98E-45F1-9D56-FB5B52A96BBE}" presName="tx1" presStyleLbl="revTx" presStyleIdx="3" presStyleCnt="5"/>
      <dgm:spPr/>
    </dgm:pt>
    <dgm:pt modelId="{7E2587FE-0B51-4FE5-A965-5A433887BBC2}" type="pres">
      <dgm:prSet presAssocID="{ABF58C9E-F98E-45F1-9D56-FB5B52A96BBE}" presName="vert1" presStyleCnt="0"/>
      <dgm:spPr/>
    </dgm:pt>
    <dgm:pt modelId="{BE433D8A-C550-4DD4-A8B5-76BB5972C90E}" type="pres">
      <dgm:prSet presAssocID="{2BB50908-E56B-45A0-ADDF-2381BD535CC1}" presName="thickLine" presStyleLbl="alignNode1" presStyleIdx="4" presStyleCnt="5"/>
      <dgm:spPr/>
    </dgm:pt>
    <dgm:pt modelId="{5979C3D5-081E-420B-A129-BF26CF3E1C72}" type="pres">
      <dgm:prSet presAssocID="{2BB50908-E56B-45A0-ADDF-2381BD535CC1}" presName="horz1" presStyleCnt="0"/>
      <dgm:spPr/>
    </dgm:pt>
    <dgm:pt modelId="{B2B6FD8F-FD6D-473C-B9E2-7A6616210514}" type="pres">
      <dgm:prSet presAssocID="{2BB50908-E56B-45A0-ADDF-2381BD535CC1}" presName="tx1" presStyleLbl="revTx" presStyleIdx="4" presStyleCnt="5"/>
      <dgm:spPr/>
    </dgm:pt>
    <dgm:pt modelId="{09BD9FC5-69E4-47ED-ABC4-67069436A9FE}" type="pres">
      <dgm:prSet presAssocID="{2BB50908-E56B-45A0-ADDF-2381BD535CC1}" presName="vert1" presStyleCnt="0"/>
      <dgm:spPr/>
    </dgm:pt>
  </dgm:ptLst>
  <dgm:cxnLst>
    <dgm:cxn modelId="{842A171D-4892-4637-99D3-725DEBE697F9}" type="presOf" srcId="{926BE7CC-C978-41EB-BEA1-5245553FABA5}" destId="{E865781F-BC71-4E56-ACD0-5425116F59BF}" srcOrd="0" destOrd="0" presId="urn:microsoft.com/office/officeart/2008/layout/LinedList"/>
    <dgm:cxn modelId="{90EAAB4B-7CD5-4268-AAB3-B9D8F80A7C05}" type="presOf" srcId="{ABF58C9E-F98E-45F1-9D56-FB5B52A96BBE}" destId="{6C484A6F-B000-4831-9F41-D9A72A543A8A}" srcOrd="0" destOrd="0" presId="urn:microsoft.com/office/officeart/2008/layout/LinedList"/>
    <dgm:cxn modelId="{EA4CDD5A-F2A1-46CE-BF94-93AB5D785E15}" srcId="{1E466420-E02B-4425-B32D-61AD2DE6AD0B}" destId="{ABF58C9E-F98E-45F1-9D56-FB5B52A96BBE}" srcOrd="3" destOrd="0" parTransId="{510F47B0-536C-43A1-96E6-752DCEEF9DCC}" sibTransId="{0F46405C-5565-4457-99A0-F990E9CADAA4}"/>
    <dgm:cxn modelId="{850083AC-06F2-4200-BD8F-AC5ED5AE8525}" type="presOf" srcId="{ABDBFB92-0DD4-4B41-BD0B-094E250E34D5}" destId="{4BD55057-B602-473B-BDD4-51BE88A5D64E}" srcOrd="0" destOrd="0" presId="urn:microsoft.com/office/officeart/2008/layout/LinedList"/>
    <dgm:cxn modelId="{235BB7BF-E3D1-4141-A4A0-16388AF93F72}" srcId="{1E466420-E02B-4425-B32D-61AD2DE6AD0B}" destId="{DC4E9B44-10F1-445B-BC6D-FC99E5D9B6F3}" srcOrd="1" destOrd="0" parTransId="{A81F7D94-6072-4A5E-9073-01BF6C5C7B30}" sibTransId="{777C79DB-EF4F-49BE-BB42-57AF9E675801}"/>
    <dgm:cxn modelId="{1C6966CD-EBD0-4DFC-8321-DD75F9F60D53}" srcId="{1E466420-E02B-4425-B32D-61AD2DE6AD0B}" destId="{2BB50908-E56B-45A0-ADDF-2381BD535CC1}" srcOrd="4" destOrd="0" parTransId="{0AB07BA4-DCB1-4706-B86F-B483FC3AA7AD}" sibTransId="{48F89055-970E-450C-ACCF-36EFBCF6AE99}"/>
    <dgm:cxn modelId="{2F8C65DE-42A9-4542-A81F-75F1955DAA92}" type="presOf" srcId="{2BB50908-E56B-45A0-ADDF-2381BD535CC1}" destId="{B2B6FD8F-FD6D-473C-B9E2-7A6616210514}" srcOrd="0" destOrd="0" presId="urn:microsoft.com/office/officeart/2008/layout/LinedList"/>
    <dgm:cxn modelId="{D3CB0EE0-89B0-4748-B0F6-13D6535D5BA1}" type="presOf" srcId="{1E466420-E02B-4425-B32D-61AD2DE6AD0B}" destId="{3665C66D-6FF7-45E4-8286-0367CCC74628}" srcOrd="0" destOrd="0" presId="urn:microsoft.com/office/officeart/2008/layout/LinedList"/>
    <dgm:cxn modelId="{A4CE5FE9-BB3E-48F5-B600-E96722C30823}" srcId="{1E466420-E02B-4425-B32D-61AD2DE6AD0B}" destId="{926BE7CC-C978-41EB-BEA1-5245553FABA5}" srcOrd="2" destOrd="0" parTransId="{5DCB43F8-D3DB-43EE-9A28-677433044ABD}" sibTransId="{E08D68D3-D26B-4D00-9C2D-77C00772B7CE}"/>
    <dgm:cxn modelId="{874161EA-8EF5-4A0B-849B-00CED3F8BFB5}" srcId="{1E466420-E02B-4425-B32D-61AD2DE6AD0B}" destId="{ABDBFB92-0DD4-4B41-BD0B-094E250E34D5}" srcOrd="0" destOrd="0" parTransId="{0E040402-0531-497A-95F0-6E5EBB1C30AC}" sibTransId="{977159F7-DE56-4020-89E7-C59D3A670DA5}"/>
    <dgm:cxn modelId="{DD0ED9F9-882A-46A0-A7C7-C9FC7E449C63}" type="presOf" srcId="{DC4E9B44-10F1-445B-BC6D-FC99E5D9B6F3}" destId="{407D0B4A-B2CA-456E-8FE5-325EBA11275A}" srcOrd="0" destOrd="0" presId="urn:microsoft.com/office/officeart/2008/layout/LinedList"/>
    <dgm:cxn modelId="{997E541D-0E36-45AE-BDF6-43064AC88468}" type="presParOf" srcId="{3665C66D-6FF7-45E4-8286-0367CCC74628}" destId="{3356FAB5-83CA-4955-8845-09D407019FD7}" srcOrd="0" destOrd="0" presId="urn:microsoft.com/office/officeart/2008/layout/LinedList"/>
    <dgm:cxn modelId="{11A6ACE3-0C92-4F0F-B5EB-066F8CC4A2BC}" type="presParOf" srcId="{3665C66D-6FF7-45E4-8286-0367CCC74628}" destId="{131462B8-6C91-4C10-BA80-02674DA9C31C}" srcOrd="1" destOrd="0" presId="urn:microsoft.com/office/officeart/2008/layout/LinedList"/>
    <dgm:cxn modelId="{287133D2-A478-4A03-B843-AF339CA53146}" type="presParOf" srcId="{131462B8-6C91-4C10-BA80-02674DA9C31C}" destId="{4BD55057-B602-473B-BDD4-51BE88A5D64E}" srcOrd="0" destOrd="0" presId="urn:microsoft.com/office/officeart/2008/layout/LinedList"/>
    <dgm:cxn modelId="{569B1F41-34FA-467D-B14E-3ADC3761CF62}" type="presParOf" srcId="{131462B8-6C91-4C10-BA80-02674DA9C31C}" destId="{F0B28C53-E04D-4EAD-BA24-B73CF070F22E}" srcOrd="1" destOrd="0" presId="urn:microsoft.com/office/officeart/2008/layout/LinedList"/>
    <dgm:cxn modelId="{36DA7A9A-4B2E-4064-B5AE-32A61D5469D4}" type="presParOf" srcId="{3665C66D-6FF7-45E4-8286-0367CCC74628}" destId="{D4441857-3C9D-4A30-B173-15931201C7E9}" srcOrd="2" destOrd="0" presId="urn:microsoft.com/office/officeart/2008/layout/LinedList"/>
    <dgm:cxn modelId="{F6FF8098-65E0-4F7B-8773-5AE8D384E03F}" type="presParOf" srcId="{3665C66D-6FF7-45E4-8286-0367CCC74628}" destId="{35433EB8-095F-4CC7-ABC5-B8D575C3BDC7}" srcOrd="3" destOrd="0" presId="urn:microsoft.com/office/officeart/2008/layout/LinedList"/>
    <dgm:cxn modelId="{DD52A081-F221-4029-8721-D574B8976E59}" type="presParOf" srcId="{35433EB8-095F-4CC7-ABC5-B8D575C3BDC7}" destId="{407D0B4A-B2CA-456E-8FE5-325EBA11275A}" srcOrd="0" destOrd="0" presId="urn:microsoft.com/office/officeart/2008/layout/LinedList"/>
    <dgm:cxn modelId="{25052D28-E869-4CB5-8A07-46E42B3F1C3F}" type="presParOf" srcId="{35433EB8-095F-4CC7-ABC5-B8D575C3BDC7}" destId="{514ABEAA-9497-47B3-A81D-84E55EBA1F3B}" srcOrd="1" destOrd="0" presId="urn:microsoft.com/office/officeart/2008/layout/LinedList"/>
    <dgm:cxn modelId="{AD6E080C-87D9-47CB-9FF2-5F3C9ED001DD}" type="presParOf" srcId="{3665C66D-6FF7-45E4-8286-0367CCC74628}" destId="{A5F53F71-A516-46A8-B928-793F9390C9D0}" srcOrd="4" destOrd="0" presId="urn:microsoft.com/office/officeart/2008/layout/LinedList"/>
    <dgm:cxn modelId="{5EC786D1-0723-4A4B-AF08-4200E53A60F6}" type="presParOf" srcId="{3665C66D-6FF7-45E4-8286-0367CCC74628}" destId="{22C4D37B-9037-4683-A29E-FBC72B30D2E5}" srcOrd="5" destOrd="0" presId="urn:microsoft.com/office/officeart/2008/layout/LinedList"/>
    <dgm:cxn modelId="{4026DAA6-1E8A-44B3-8721-40148BCBBB2E}" type="presParOf" srcId="{22C4D37B-9037-4683-A29E-FBC72B30D2E5}" destId="{E865781F-BC71-4E56-ACD0-5425116F59BF}" srcOrd="0" destOrd="0" presId="urn:microsoft.com/office/officeart/2008/layout/LinedList"/>
    <dgm:cxn modelId="{49E13E43-08BA-4E67-B6C8-C2EFD73445AD}" type="presParOf" srcId="{22C4D37B-9037-4683-A29E-FBC72B30D2E5}" destId="{A5F160BF-47CD-4AB4-9ADF-C58C76DC8980}" srcOrd="1" destOrd="0" presId="urn:microsoft.com/office/officeart/2008/layout/LinedList"/>
    <dgm:cxn modelId="{3F5E8EA1-FA18-4748-A721-9C827B8DF25E}" type="presParOf" srcId="{3665C66D-6FF7-45E4-8286-0367CCC74628}" destId="{3241217B-758C-4FBF-AB57-31BB0928207B}" srcOrd="6" destOrd="0" presId="urn:microsoft.com/office/officeart/2008/layout/LinedList"/>
    <dgm:cxn modelId="{65759700-4154-45C8-9F4C-CD0E78BD2D40}" type="presParOf" srcId="{3665C66D-6FF7-45E4-8286-0367CCC74628}" destId="{186D1B87-601A-494F-BA55-5244909C7101}" srcOrd="7" destOrd="0" presId="urn:microsoft.com/office/officeart/2008/layout/LinedList"/>
    <dgm:cxn modelId="{599DBCFD-5417-4B50-ACE8-E4FEC9AD273D}" type="presParOf" srcId="{186D1B87-601A-494F-BA55-5244909C7101}" destId="{6C484A6F-B000-4831-9F41-D9A72A543A8A}" srcOrd="0" destOrd="0" presId="urn:microsoft.com/office/officeart/2008/layout/LinedList"/>
    <dgm:cxn modelId="{E2FA6009-8589-4969-AF8D-287908852C45}" type="presParOf" srcId="{186D1B87-601A-494F-BA55-5244909C7101}" destId="{7E2587FE-0B51-4FE5-A965-5A433887BBC2}" srcOrd="1" destOrd="0" presId="urn:microsoft.com/office/officeart/2008/layout/LinedList"/>
    <dgm:cxn modelId="{03F86B6A-D50E-4D73-B473-C4DD956D099D}" type="presParOf" srcId="{3665C66D-6FF7-45E4-8286-0367CCC74628}" destId="{BE433D8A-C550-4DD4-A8B5-76BB5972C90E}" srcOrd="8" destOrd="0" presId="urn:microsoft.com/office/officeart/2008/layout/LinedList"/>
    <dgm:cxn modelId="{8A18F31D-B163-426F-A413-747A93E858F0}" type="presParOf" srcId="{3665C66D-6FF7-45E4-8286-0367CCC74628}" destId="{5979C3D5-081E-420B-A129-BF26CF3E1C72}" srcOrd="9" destOrd="0" presId="urn:microsoft.com/office/officeart/2008/layout/LinedList"/>
    <dgm:cxn modelId="{4BE86C48-C759-4308-BAD2-85F9297528C3}" type="presParOf" srcId="{5979C3D5-081E-420B-A129-BF26CF3E1C72}" destId="{B2B6FD8F-FD6D-473C-B9E2-7A6616210514}" srcOrd="0" destOrd="0" presId="urn:microsoft.com/office/officeart/2008/layout/LinedList"/>
    <dgm:cxn modelId="{121C7658-45FB-4501-B153-F8945A0BDA6B}" type="presParOf" srcId="{5979C3D5-081E-420B-A129-BF26CF3E1C72}" destId="{09BD9FC5-69E4-47ED-ABC4-67069436A9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EA63E55-60EE-46EE-9E7B-5BCEF5BE28A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7E21128-597C-4A8C-BCA9-67998E147F13}">
      <dgm:prSet/>
      <dgm:spPr/>
      <dgm:t>
        <a:bodyPr/>
        <a:lstStyle/>
        <a:p>
          <a:r>
            <a:rPr lang="en-GB"/>
            <a:t>The findings changed public health advice</a:t>
          </a:r>
          <a:endParaRPr lang="en-US"/>
        </a:p>
      </dgm:t>
    </dgm:pt>
    <dgm:pt modelId="{C91AB85C-4106-46BE-BDA6-805075BC7566}" type="parTrans" cxnId="{78F7B86E-AFF4-4353-8562-57C0A40D1A05}">
      <dgm:prSet/>
      <dgm:spPr/>
      <dgm:t>
        <a:bodyPr/>
        <a:lstStyle/>
        <a:p>
          <a:endParaRPr lang="en-US"/>
        </a:p>
      </dgm:t>
    </dgm:pt>
    <dgm:pt modelId="{A3591ED2-153E-4D6C-8D1A-2003AF4A5984}" type="sibTrans" cxnId="{78F7B86E-AFF4-4353-8562-57C0A40D1A05}">
      <dgm:prSet/>
      <dgm:spPr/>
      <dgm:t>
        <a:bodyPr/>
        <a:lstStyle/>
        <a:p>
          <a:endParaRPr lang="en-US"/>
        </a:p>
      </dgm:t>
    </dgm:pt>
    <dgm:pt modelId="{2483D262-F1C9-450D-B182-FF4595881131}">
      <dgm:prSet/>
      <dgm:spPr/>
      <dgm:t>
        <a:bodyPr/>
        <a:lstStyle/>
        <a:p>
          <a:r>
            <a:rPr lang="en-GB"/>
            <a:t>Helped establish the idea that smoking in pregnancy is dangerous</a:t>
          </a:r>
          <a:endParaRPr lang="en-US"/>
        </a:p>
      </dgm:t>
    </dgm:pt>
    <dgm:pt modelId="{DDB7F2F6-270E-4CA4-ADEA-77EED9D97AC9}" type="parTrans" cxnId="{7891AB37-7278-4935-814A-17D8D01FE99F}">
      <dgm:prSet/>
      <dgm:spPr/>
      <dgm:t>
        <a:bodyPr/>
        <a:lstStyle/>
        <a:p>
          <a:endParaRPr lang="en-US"/>
        </a:p>
      </dgm:t>
    </dgm:pt>
    <dgm:pt modelId="{498809EF-0629-485F-B5DF-08FCBD700DD3}" type="sibTrans" cxnId="{7891AB37-7278-4935-814A-17D8D01FE99F}">
      <dgm:prSet/>
      <dgm:spPr/>
      <dgm:t>
        <a:bodyPr/>
        <a:lstStyle/>
        <a:p>
          <a:endParaRPr lang="en-US"/>
        </a:p>
      </dgm:t>
    </dgm:pt>
    <dgm:pt modelId="{8CDA158F-C6E3-4A88-AC93-700184383104}">
      <dgm:prSet/>
      <dgm:spPr/>
      <dgm:t>
        <a:bodyPr/>
        <a:lstStyle/>
        <a:p>
          <a:r>
            <a:rPr lang="en-GB"/>
            <a:t>Has literally been saving lives ever since</a:t>
          </a:r>
          <a:endParaRPr lang="en-US"/>
        </a:p>
      </dgm:t>
    </dgm:pt>
    <dgm:pt modelId="{9C27F458-5C18-472C-B201-0FFF9675ED66}" type="parTrans" cxnId="{0E8C7711-57D2-44D7-8495-0C03AA37B514}">
      <dgm:prSet/>
      <dgm:spPr/>
      <dgm:t>
        <a:bodyPr/>
        <a:lstStyle/>
        <a:p>
          <a:endParaRPr lang="en-US"/>
        </a:p>
      </dgm:t>
    </dgm:pt>
    <dgm:pt modelId="{C00D673F-3809-4A07-9B87-8D0FDB6D5D45}" type="sibTrans" cxnId="{0E8C7711-57D2-44D7-8495-0C03AA37B514}">
      <dgm:prSet/>
      <dgm:spPr/>
      <dgm:t>
        <a:bodyPr/>
        <a:lstStyle/>
        <a:p>
          <a:endParaRPr lang="en-US"/>
        </a:p>
      </dgm:t>
    </dgm:pt>
    <dgm:pt modelId="{5358825F-E4B3-441B-B28D-D0C58C50899C}" type="pres">
      <dgm:prSet presAssocID="{1EA63E55-60EE-46EE-9E7B-5BCEF5BE28AB}" presName="vert0" presStyleCnt="0">
        <dgm:presLayoutVars>
          <dgm:dir/>
          <dgm:animOne val="branch"/>
          <dgm:animLvl val="lvl"/>
        </dgm:presLayoutVars>
      </dgm:prSet>
      <dgm:spPr/>
    </dgm:pt>
    <dgm:pt modelId="{75299FB5-BD05-451A-89F7-BACB58504F99}" type="pres">
      <dgm:prSet presAssocID="{77E21128-597C-4A8C-BCA9-67998E147F13}" presName="thickLine" presStyleLbl="alignNode1" presStyleIdx="0" presStyleCnt="3"/>
      <dgm:spPr/>
    </dgm:pt>
    <dgm:pt modelId="{BF657C1A-C5C8-4CCE-9902-B0D0D0F980B5}" type="pres">
      <dgm:prSet presAssocID="{77E21128-597C-4A8C-BCA9-67998E147F13}" presName="horz1" presStyleCnt="0"/>
      <dgm:spPr/>
    </dgm:pt>
    <dgm:pt modelId="{4E6279E5-BFC0-4D54-B32F-E110622BE667}" type="pres">
      <dgm:prSet presAssocID="{77E21128-597C-4A8C-BCA9-67998E147F13}" presName="tx1" presStyleLbl="revTx" presStyleIdx="0" presStyleCnt="3"/>
      <dgm:spPr/>
    </dgm:pt>
    <dgm:pt modelId="{FD6A84C3-9201-430D-BD1A-3DCF6C50CA93}" type="pres">
      <dgm:prSet presAssocID="{77E21128-597C-4A8C-BCA9-67998E147F13}" presName="vert1" presStyleCnt="0"/>
      <dgm:spPr/>
    </dgm:pt>
    <dgm:pt modelId="{10CFAFB5-D175-4E51-97BD-19792250780A}" type="pres">
      <dgm:prSet presAssocID="{2483D262-F1C9-450D-B182-FF4595881131}" presName="thickLine" presStyleLbl="alignNode1" presStyleIdx="1" presStyleCnt="3"/>
      <dgm:spPr/>
    </dgm:pt>
    <dgm:pt modelId="{ACAE66B1-67E6-4CAC-87F9-72294E41E254}" type="pres">
      <dgm:prSet presAssocID="{2483D262-F1C9-450D-B182-FF4595881131}" presName="horz1" presStyleCnt="0"/>
      <dgm:spPr/>
    </dgm:pt>
    <dgm:pt modelId="{13188905-06B9-4B24-8EA5-BC1B83F70111}" type="pres">
      <dgm:prSet presAssocID="{2483D262-F1C9-450D-B182-FF4595881131}" presName="tx1" presStyleLbl="revTx" presStyleIdx="1" presStyleCnt="3"/>
      <dgm:spPr/>
    </dgm:pt>
    <dgm:pt modelId="{DF138660-D091-4AD8-8833-77759153B8B9}" type="pres">
      <dgm:prSet presAssocID="{2483D262-F1C9-450D-B182-FF4595881131}" presName="vert1" presStyleCnt="0"/>
      <dgm:spPr/>
    </dgm:pt>
    <dgm:pt modelId="{16003185-D405-4B64-9391-BBC29C8253D5}" type="pres">
      <dgm:prSet presAssocID="{8CDA158F-C6E3-4A88-AC93-700184383104}" presName="thickLine" presStyleLbl="alignNode1" presStyleIdx="2" presStyleCnt="3"/>
      <dgm:spPr/>
    </dgm:pt>
    <dgm:pt modelId="{D6ACC826-41F1-4A84-A9E9-4C065AB263D2}" type="pres">
      <dgm:prSet presAssocID="{8CDA158F-C6E3-4A88-AC93-700184383104}" presName="horz1" presStyleCnt="0"/>
      <dgm:spPr/>
    </dgm:pt>
    <dgm:pt modelId="{BAA44B7F-7B82-4017-841F-3EF42136B6D0}" type="pres">
      <dgm:prSet presAssocID="{8CDA158F-C6E3-4A88-AC93-700184383104}" presName="tx1" presStyleLbl="revTx" presStyleIdx="2" presStyleCnt="3"/>
      <dgm:spPr/>
    </dgm:pt>
    <dgm:pt modelId="{DE07BC8B-826B-456B-AFBD-F4D45683CEB4}" type="pres">
      <dgm:prSet presAssocID="{8CDA158F-C6E3-4A88-AC93-700184383104}" presName="vert1" presStyleCnt="0"/>
      <dgm:spPr/>
    </dgm:pt>
  </dgm:ptLst>
  <dgm:cxnLst>
    <dgm:cxn modelId="{0E8C7711-57D2-44D7-8495-0C03AA37B514}" srcId="{1EA63E55-60EE-46EE-9E7B-5BCEF5BE28AB}" destId="{8CDA158F-C6E3-4A88-AC93-700184383104}" srcOrd="2" destOrd="0" parTransId="{9C27F458-5C18-472C-B201-0FFF9675ED66}" sibTransId="{C00D673F-3809-4A07-9B87-8D0FDB6D5D45}"/>
    <dgm:cxn modelId="{7891AB37-7278-4935-814A-17D8D01FE99F}" srcId="{1EA63E55-60EE-46EE-9E7B-5BCEF5BE28AB}" destId="{2483D262-F1C9-450D-B182-FF4595881131}" srcOrd="1" destOrd="0" parTransId="{DDB7F2F6-270E-4CA4-ADEA-77EED9D97AC9}" sibTransId="{498809EF-0629-485F-B5DF-08FCBD700DD3}"/>
    <dgm:cxn modelId="{57EAC55D-4344-456B-BC99-DD26396E8756}" type="presOf" srcId="{8CDA158F-C6E3-4A88-AC93-700184383104}" destId="{BAA44B7F-7B82-4017-841F-3EF42136B6D0}" srcOrd="0" destOrd="0" presId="urn:microsoft.com/office/officeart/2008/layout/LinedList"/>
    <dgm:cxn modelId="{3DD9D243-812F-458F-ABF3-CCDBEACA9E12}" type="presOf" srcId="{77E21128-597C-4A8C-BCA9-67998E147F13}" destId="{4E6279E5-BFC0-4D54-B32F-E110622BE667}" srcOrd="0" destOrd="0" presId="urn:microsoft.com/office/officeart/2008/layout/LinedList"/>
    <dgm:cxn modelId="{78F7B86E-AFF4-4353-8562-57C0A40D1A05}" srcId="{1EA63E55-60EE-46EE-9E7B-5BCEF5BE28AB}" destId="{77E21128-597C-4A8C-BCA9-67998E147F13}" srcOrd="0" destOrd="0" parTransId="{C91AB85C-4106-46BE-BDA6-805075BC7566}" sibTransId="{A3591ED2-153E-4D6C-8D1A-2003AF4A5984}"/>
    <dgm:cxn modelId="{3C1E008C-AF04-4F4C-9C88-6891AB6F7BBA}" type="presOf" srcId="{2483D262-F1C9-450D-B182-FF4595881131}" destId="{13188905-06B9-4B24-8EA5-BC1B83F70111}" srcOrd="0" destOrd="0" presId="urn:microsoft.com/office/officeart/2008/layout/LinedList"/>
    <dgm:cxn modelId="{8605A5E9-5104-4BF8-9879-83E062D18A1C}" type="presOf" srcId="{1EA63E55-60EE-46EE-9E7B-5BCEF5BE28AB}" destId="{5358825F-E4B3-441B-B28D-D0C58C50899C}" srcOrd="0" destOrd="0" presId="urn:microsoft.com/office/officeart/2008/layout/LinedList"/>
    <dgm:cxn modelId="{9CB53D9A-8F81-4BC5-80EA-BE66FB9A5DEB}" type="presParOf" srcId="{5358825F-E4B3-441B-B28D-D0C58C50899C}" destId="{75299FB5-BD05-451A-89F7-BACB58504F99}" srcOrd="0" destOrd="0" presId="urn:microsoft.com/office/officeart/2008/layout/LinedList"/>
    <dgm:cxn modelId="{9D169934-8351-42C1-B926-0D24A0AC088C}" type="presParOf" srcId="{5358825F-E4B3-441B-B28D-D0C58C50899C}" destId="{BF657C1A-C5C8-4CCE-9902-B0D0D0F980B5}" srcOrd="1" destOrd="0" presId="urn:microsoft.com/office/officeart/2008/layout/LinedList"/>
    <dgm:cxn modelId="{BCE1D258-E67E-46B8-AA7F-33F8F2576E54}" type="presParOf" srcId="{BF657C1A-C5C8-4CCE-9902-B0D0D0F980B5}" destId="{4E6279E5-BFC0-4D54-B32F-E110622BE667}" srcOrd="0" destOrd="0" presId="urn:microsoft.com/office/officeart/2008/layout/LinedList"/>
    <dgm:cxn modelId="{C5AC735E-8E58-4605-9384-99A7254DF95F}" type="presParOf" srcId="{BF657C1A-C5C8-4CCE-9902-B0D0D0F980B5}" destId="{FD6A84C3-9201-430D-BD1A-3DCF6C50CA93}" srcOrd="1" destOrd="0" presId="urn:microsoft.com/office/officeart/2008/layout/LinedList"/>
    <dgm:cxn modelId="{F9515DED-E151-4813-AA9D-11576B8C3E80}" type="presParOf" srcId="{5358825F-E4B3-441B-B28D-D0C58C50899C}" destId="{10CFAFB5-D175-4E51-97BD-19792250780A}" srcOrd="2" destOrd="0" presId="urn:microsoft.com/office/officeart/2008/layout/LinedList"/>
    <dgm:cxn modelId="{C1A15DF9-E8D6-4694-8FE9-2860BA55ABB5}" type="presParOf" srcId="{5358825F-E4B3-441B-B28D-D0C58C50899C}" destId="{ACAE66B1-67E6-4CAC-87F9-72294E41E254}" srcOrd="3" destOrd="0" presId="urn:microsoft.com/office/officeart/2008/layout/LinedList"/>
    <dgm:cxn modelId="{7577C483-6E55-4474-ACBF-329175894543}" type="presParOf" srcId="{ACAE66B1-67E6-4CAC-87F9-72294E41E254}" destId="{13188905-06B9-4B24-8EA5-BC1B83F70111}" srcOrd="0" destOrd="0" presId="urn:microsoft.com/office/officeart/2008/layout/LinedList"/>
    <dgm:cxn modelId="{D8DCD459-844E-4322-9FAC-8D332EF8086D}" type="presParOf" srcId="{ACAE66B1-67E6-4CAC-87F9-72294E41E254}" destId="{DF138660-D091-4AD8-8833-77759153B8B9}" srcOrd="1" destOrd="0" presId="urn:microsoft.com/office/officeart/2008/layout/LinedList"/>
    <dgm:cxn modelId="{595612B4-8DBC-47D9-AB8B-9BC04A848DD8}" type="presParOf" srcId="{5358825F-E4B3-441B-B28D-D0C58C50899C}" destId="{16003185-D405-4B64-9391-BBC29C8253D5}" srcOrd="4" destOrd="0" presId="urn:microsoft.com/office/officeart/2008/layout/LinedList"/>
    <dgm:cxn modelId="{CE9E09C3-B248-49DD-8127-38930AD774AD}" type="presParOf" srcId="{5358825F-E4B3-441B-B28D-D0C58C50899C}" destId="{D6ACC826-41F1-4A84-A9E9-4C065AB263D2}" srcOrd="5" destOrd="0" presId="urn:microsoft.com/office/officeart/2008/layout/LinedList"/>
    <dgm:cxn modelId="{2B42A669-2EFF-44B4-828D-DBD5C84298DB}" type="presParOf" srcId="{D6ACC826-41F1-4A84-A9E9-4C065AB263D2}" destId="{BAA44B7F-7B82-4017-841F-3EF42136B6D0}" srcOrd="0" destOrd="0" presId="urn:microsoft.com/office/officeart/2008/layout/LinedList"/>
    <dgm:cxn modelId="{5A7E1638-C353-4DBD-8948-29B81636AEBF}" type="presParOf" srcId="{D6ACC826-41F1-4A84-A9E9-4C065AB263D2}" destId="{DE07BC8B-826B-456B-AFBD-F4D45683CEB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E832345-8FEF-4A45-B760-ADE6FA6E4767}"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839A5208-5399-4A76-A54F-9593287C3E76}">
      <dgm:prSet/>
      <dgm:spPr/>
      <dgm:t>
        <a:bodyPr/>
        <a:lstStyle/>
        <a:p>
          <a:r>
            <a:rPr lang="en-GB"/>
            <a:t>The power of cohort studies of people born at different times is that it allows generations to be compared</a:t>
          </a:r>
          <a:endParaRPr lang="en-US"/>
        </a:p>
      </dgm:t>
    </dgm:pt>
    <dgm:pt modelId="{C5F8565B-6E4C-4D36-B3A5-607FC18B4B70}" type="parTrans" cxnId="{FD4F78B1-14E0-4876-B590-79C7E591505C}">
      <dgm:prSet/>
      <dgm:spPr/>
      <dgm:t>
        <a:bodyPr/>
        <a:lstStyle/>
        <a:p>
          <a:endParaRPr lang="en-US"/>
        </a:p>
      </dgm:t>
    </dgm:pt>
    <dgm:pt modelId="{9DA27C9E-AFF4-4038-98B7-CE2FA8F39ED9}" type="sibTrans" cxnId="{FD4F78B1-14E0-4876-B590-79C7E591505C}">
      <dgm:prSet/>
      <dgm:spPr/>
      <dgm:t>
        <a:bodyPr/>
        <a:lstStyle/>
        <a:p>
          <a:endParaRPr lang="en-US"/>
        </a:p>
      </dgm:t>
    </dgm:pt>
    <dgm:pt modelId="{88FBA7F2-AD71-4CFA-82FD-FF81B2459856}">
      <dgm:prSet/>
      <dgm:spPr/>
      <dgm:t>
        <a:bodyPr/>
        <a:lstStyle/>
        <a:p>
          <a:r>
            <a:rPr lang="en-GB"/>
            <a:t>Scientists were able to watch us all gaining weight</a:t>
          </a:r>
          <a:endParaRPr lang="en-US"/>
        </a:p>
      </dgm:t>
    </dgm:pt>
    <dgm:pt modelId="{8FADA150-9719-45F5-BA3F-59E8444713ED}" type="parTrans" cxnId="{8538BF29-DE39-43BF-8D28-48AA85F11927}">
      <dgm:prSet/>
      <dgm:spPr/>
      <dgm:t>
        <a:bodyPr/>
        <a:lstStyle/>
        <a:p>
          <a:endParaRPr lang="en-US"/>
        </a:p>
      </dgm:t>
    </dgm:pt>
    <dgm:pt modelId="{09406772-C62D-4BB9-A916-4D7F710893CE}" type="sibTrans" cxnId="{8538BF29-DE39-43BF-8D28-48AA85F11927}">
      <dgm:prSet/>
      <dgm:spPr/>
      <dgm:t>
        <a:bodyPr/>
        <a:lstStyle/>
        <a:p>
          <a:endParaRPr lang="en-US"/>
        </a:p>
      </dgm:t>
    </dgm:pt>
    <dgm:pt modelId="{7B8511EB-D5A4-4CDC-8DC4-B3711ADB33A1}">
      <dgm:prSet/>
      <dgm:spPr/>
      <dgm:t>
        <a:bodyPr/>
        <a:lstStyle/>
        <a:p>
          <a:r>
            <a:rPr lang="en-GB"/>
            <a:t>Hardly any members of the first cohort – the postwar generation − were overweight as children </a:t>
          </a:r>
          <a:endParaRPr lang="en-US"/>
        </a:p>
      </dgm:t>
    </dgm:pt>
    <dgm:pt modelId="{18B97950-3068-428C-903B-A7F3AD8DAD3F}" type="parTrans" cxnId="{1485BFD2-D9B2-46FD-BEC2-B899FD9EF271}">
      <dgm:prSet/>
      <dgm:spPr/>
      <dgm:t>
        <a:bodyPr/>
        <a:lstStyle/>
        <a:p>
          <a:endParaRPr lang="en-US"/>
        </a:p>
      </dgm:t>
    </dgm:pt>
    <dgm:pt modelId="{ABC49972-E657-4E9A-A074-12D46ABAC168}" type="sibTrans" cxnId="{1485BFD2-D9B2-46FD-BEC2-B899FD9EF271}">
      <dgm:prSet/>
      <dgm:spPr/>
      <dgm:t>
        <a:bodyPr/>
        <a:lstStyle/>
        <a:p>
          <a:endParaRPr lang="en-US"/>
        </a:p>
      </dgm:t>
    </dgm:pt>
    <dgm:pt modelId="{E953B7E4-FEA9-458C-B6F4-7885C5A2E2F1}">
      <dgm:prSet/>
      <dgm:spPr/>
      <dgm:t>
        <a:bodyPr/>
        <a:lstStyle/>
        <a:p>
          <a:r>
            <a:rPr lang="en-GB"/>
            <a:t>Why could this be?</a:t>
          </a:r>
          <a:endParaRPr lang="en-US"/>
        </a:p>
      </dgm:t>
    </dgm:pt>
    <dgm:pt modelId="{7E339A26-A0C7-45A1-B13B-3E772D0F65BE}" type="parTrans" cxnId="{661E2E56-C1B7-4268-9FC7-6A58664117C4}">
      <dgm:prSet/>
      <dgm:spPr/>
      <dgm:t>
        <a:bodyPr/>
        <a:lstStyle/>
        <a:p>
          <a:endParaRPr lang="en-US"/>
        </a:p>
      </dgm:t>
    </dgm:pt>
    <dgm:pt modelId="{38FD7661-E99A-40ED-8C1B-A24BD35C4F87}" type="sibTrans" cxnId="{661E2E56-C1B7-4268-9FC7-6A58664117C4}">
      <dgm:prSet/>
      <dgm:spPr/>
      <dgm:t>
        <a:bodyPr/>
        <a:lstStyle/>
        <a:p>
          <a:endParaRPr lang="en-US"/>
        </a:p>
      </dgm:t>
    </dgm:pt>
    <dgm:pt modelId="{96A642AB-B67B-4DED-A525-31567C07BF88}" type="pres">
      <dgm:prSet presAssocID="{BE832345-8FEF-4A45-B760-ADE6FA6E4767}" presName="vert0" presStyleCnt="0">
        <dgm:presLayoutVars>
          <dgm:dir/>
          <dgm:animOne val="branch"/>
          <dgm:animLvl val="lvl"/>
        </dgm:presLayoutVars>
      </dgm:prSet>
      <dgm:spPr/>
    </dgm:pt>
    <dgm:pt modelId="{A1541E10-F32A-4953-A5E6-AFDEB159ADA8}" type="pres">
      <dgm:prSet presAssocID="{839A5208-5399-4A76-A54F-9593287C3E76}" presName="thickLine" presStyleLbl="alignNode1" presStyleIdx="0" presStyleCnt="4"/>
      <dgm:spPr/>
    </dgm:pt>
    <dgm:pt modelId="{3871B821-ABF1-481C-8894-AAECF20E4EC3}" type="pres">
      <dgm:prSet presAssocID="{839A5208-5399-4A76-A54F-9593287C3E76}" presName="horz1" presStyleCnt="0"/>
      <dgm:spPr/>
    </dgm:pt>
    <dgm:pt modelId="{8A043A35-2D44-4944-91E7-B6FC5F993DCE}" type="pres">
      <dgm:prSet presAssocID="{839A5208-5399-4A76-A54F-9593287C3E76}" presName="tx1" presStyleLbl="revTx" presStyleIdx="0" presStyleCnt="4"/>
      <dgm:spPr/>
    </dgm:pt>
    <dgm:pt modelId="{4F2CEA9C-C8AF-4BBE-9453-36E8DCC4DE13}" type="pres">
      <dgm:prSet presAssocID="{839A5208-5399-4A76-A54F-9593287C3E76}" presName="vert1" presStyleCnt="0"/>
      <dgm:spPr/>
    </dgm:pt>
    <dgm:pt modelId="{42179B58-B64A-42F9-B4D1-70E31FF228F8}" type="pres">
      <dgm:prSet presAssocID="{88FBA7F2-AD71-4CFA-82FD-FF81B2459856}" presName="thickLine" presStyleLbl="alignNode1" presStyleIdx="1" presStyleCnt="4"/>
      <dgm:spPr/>
    </dgm:pt>
    <dgm:pt modelId="{FA46E61D-D8E6-4AFA-8591-26D29EBFA270}" type="pres">
      <dgm:prSet presAssocID="{88FBA7F2-AD71-4CFA-82FD-FF81B2459856}" presName="horz1" presStyleCnt="0"/>
      <dgm:spPr/>
    </dgm:pt>
    <dgm:pt modelId="{F07D05FB-8046-4CF4-AC07-57DC5ED68D5B}" type="pres">
      <dgm:prSet presAssocID="{88FBA7F2-AD71-4CFA-82FD-FF81B2459856}" presName="tx1" presStyleLbl="revTx" presStyleIdx="1" presStyleCnt="4"/>
      <dgm:spPr/>
    </dgm:pt>
    <dgm:pt modelId="{CB30C31C-0363-4ED8-A0C5-D3176BBC0EFD}" type="pres">
      <dgm:prSet presAssocID="{88FBA7F2-AD71-4CFA-82FD-FF81B2459856}" presName="vert1" presStyleCnt="0"/>
      <dgm:spPr/>
    </dgm:pt>
    <dgm:pt modelId="{638698D4-745C-48A3-A1B8-1CDE5FD1D92C}" type="pres">
      <dgm:prSet presAssocID="{7B8511EB-D5A4-4CDC-8DC4-B3711ADB33A1}" presName="thickLine" presStyleLbl="alignNode1" presStyleIdx="2" presStyleCnt="4"/>
      <dgm:spPr/>
    </dgm:pt>
    <dgm:pt modelId="{45DAE553-59B9-4B02-8BA8-2BA79A8258D7}" type="pres">
      <dgm:prSet presAssocID="{7B8511EB-D5A4-4CDC-8DC4-B3711ADB33A1}" presName="horz1" presStyleCnt="0"/>
      <dgm:spPr/>
    </dgm:pt>
    <dgm:pt modelId="{11118F67-0069-49FC-A270-2213A8B12F37}" type="pres">
      <dgm:prSet presAssocID="{7B8511EB-D5A4-4CDC-8DC4-B3711ADB33A1}" presName="tx1" presStyleLbl="revTx" presStyleIdx="2" presStyleCnt="4"/>
      <dgm:spPr/>
    </dgm:pt>
    <dgm:pt modelId="{984101DF-E232-48C2-A91E-3A1B86A499D5}" type="pres">
      <dgm:prSet presAssocID="{7B8511EB-D5A4-4CDC-8DC4-B3711ADB33A1}" presName="vert1" presStyleCnt="0"/>
      <dgm:spPr/>
    </dgm:pt>
    <dgm:pt modelId="{8B6C4355-5CFD-427F-A6CA-37F7F52CA4C6}" type="pres">
      <dgm:prSet presAssocID="{E953B7E4-FEA9-458C-B6F4-7885C5A2E2F1}" presName="thickLine" presStyleLbl="alignNode1" presStyleIdx="3" presStyleCnt="4"/>
      <dgm:spPr/>
    </dgm:pt>
    <dgm:pt modelId="{375ECF0F-6469-44DF-A8DC-2B1A821676B4}" type="pres">
      <dgm:prSet presAssocID="{E953B7E4-FEA9-458C-B6F4-7885C5A2E2F1}" presName="horz1" presStyleCnt="0"/>
      <dgm:spPr/>
    </dgm:pt>
    <dgm:pt modelId="{DE4EF264-B94F-401D-97CF-7EAF066C893F}" type="pres">
      <dgm:prSet presAssocID="{E953B7E4-FEA9-458C-B6F4-7885C5A2E2F1}" presName="tx1" presStyleLbl="revTx" presStyleIdx="3" presStyleCnt="4"/>
      <dgm:spPr/>
    </dgm:pt>
    <dgm:pt modelId="{9EA05592-095B-499C-A918-F3BCF90AAC36}" type="pres">
      <dgm:prSet presAssocID="{E953B7E4-FEA9-458C-B6F4-7885C5A2E2F1}" presName="vert1" presStyleCnt="0"/>
      <dgm:spPr/>
    </dgm:pt>
  </dgm:ptLst>
  <dgm:cxnLst>
    <dgm:cxn modelId="{8538BF29-DE39-43BF-8D28-48AA85F11927}" srcId="{BE832345-8FEF-4A45-B760-ADE6FA6E4767}" destId="{88FBA7F2-AD71-4CFA-82FD-FF81B2459856}" srcOrd="1" destOrd="0" parTransId="{8FADA150-9719-45F5-BA3F-59E8444713ED}" sibTransId="{09406772-C62D-4BB9-A916-4D7F710893CE}"/>
    <dgm:cxn modelId="{38BC6E61-C696-4272-B595-BC7550CBD78D}" type="presOf" srcId="{E953B7E4-FEA9-458C-B6F4-7885C5A2E2F1}" destId="{DE4EF264-B94F-401D-97CF-7EAF066C893F}" srcOrd="0" destOrd="0" presId="urn:microsoft.com/office/officeart/2008/layout/LinedList"/>
    <dgm:cxn modelId="{52ACEA50-9C5E-4E42-B41B-E0CC26BF938B}" type="presOf" srcId="{839A5208-5399-4A76-A54F-9593287C3E76}" destId="{8A043A35-2D44-4944-91E7-B6FC5F993DCE}" srcOrd="0" destOrd="0" presId="urn:microsoft.com/office/officeart/2008/layout/LinedList"/>
    <dgm:cxn modelId="{661E2E56-C1B7-4268-9FC7-6A58664117C4}" srcId="{BE832345-8FEF-4A45-B760-ADE6FA6E4767}" destId="{E953B7E4-FEA9-458C-B6F4-7885C5A2E2F1}" srcOrd="3" destOrd="0" parTransId="{7E339A26-A0C7-45A1-B13B-3E772D0F65BE}" sibTransId="{38FD7661-E99A-40ED-8C1B-A24BD35C4F87}"/>
    <dgm:cxn modelId="{D99BA481-6350-404F-A518-24AF63D292D2}" type="presOf" srcId="{7B8511EB-D5A4-4CDC-8DC4-B3711ADB33A1}" destId="{11118F67-0069-49FC-A270-2213A8B12F37}" srcOrd="0" destOrd="0" presId="urn:microsoft.com/office/officeart/2008/layout/LinedList"/>
    <dgm:cxn modelId="{9512AC95-BBFD-47CE-A4DD-7E69BCEC6DDD}" type="presOf" srcId="{BE832345-8FEF-4A45-B760-ADE6FA6E4767}" destId="{96A642AB-B67B-4DED-A525-31567C07BF88}" srcOrd="0" destOrd="0" presId="urn:microsoft.com/office/officeart/2008/layout/LinedList"/>
    <dgm:cxn modelId="{FD4F78B1-14E0-4876-B590-79C7E591505C}" srcId="{BE832345-8FEF-4A45-B760-ADE6FA6E4767}" destId="{839A5208-5399-4A76-A54F-9593287C3E76}" srcOrd="0" destOrd="0" parTransId="{C5F8565B-6E4C-4D36-B3A5-607FC18B4B70}" sibTransId="{9DA27C9E-AFF4-4038-98B7-CE2FA8F39ED9}"/>
    <dgm:cxn modelId="{38AFE2CF-93D3-4C04-A004-CE22D74B103B}" type="presOf" srcId="{88FBA7F2-AD71-4CFA-82FD-FF81B2459856}" destId="{F07D05FB-8046-4CF4-AC07-57DC5ED68D5B}" srcOrd="0" destOrd="0" presId="urn:microsoft.com/office/officeart/2008/layout/LinedList"/>
    <dgm:cxn modelId="{1485BFD2-D9B2-46FD-BEC2-B899FD9EF271}" srcId="{BE832345-8FEF-4A45-B760-ADE6FA6E4767}" destId="{7B8511EB-D5A4-4CDC-8DC4-B3711ADB33A1}" srcOrd="2" destOrd="0" parTransId="{18B97950-3068-428C-903B-A7F3AD8DAD3F}" sibTransId="{ABC49972-E657-4E9A-A074-12D46ABAC168}"/>
    <dgm:cxn modelId="{23C7F41B-A324-4389-9088-9FAEB552910A}" type="presParOf" srcId="{96A642AB-B67B-4DED-A525-31567C07BF88}" destId="{A1541E10-F32A-4953-A5E6-AFDEB159ADA8}" srcOrd="0" destOrd="0" presId="urn:microsoft.com/office/officeart/2008/layout/LinedList"/>
    <dgm:cxn modelId="{1845B4B8-3C29-46D5-A220-04EC8F938222}" type="presParOf" srcId="{96A642AB-B67B-4DED-A525-31567C07BF88}" destId="{3871B821-ABF1-481C-8894-AAECF20E4EC3}" srcOrd="1" destOrd="0" presId="urn:microsoft.com/office/officeart/2008/layout/LinedList"/>
    <dgm:cxn modelId="{469D8EAE-1A3E-4DF4-9DB7-74A03F0CD1D7}" type="presParOf" srcId="{3871B821-ABF1-481C-8894-AAECF20E4EC3}" destId="{8A043A35-2D44-4944-91E7-B6FC5F993DCE}" srcOrd="0" destOrd="0" presId="urn:microsoft.com/office/officeart/2008/layout/LinedList"/>
    <dgm:cxn modelId="{0462546C-BA9B-4EE6-AF98-B1489E4FC5DA}" type="presParOf" srcId="{3871B821-ABF1-481C-8894-AAECF20E4EC3}" destId="{4F2CEA9C-C8AF-4BBE-9453-36E8DCC4DE13}" srcOrd="1" destOrd="0" presId="urn:microsoft.com/office/officeart/2008/layout/LinedList"/>
    <dgm:cxn modelId="{E453591C-00C3-44FF-BD2E-167D7C1554F5}" type="presParOf" srcId="{96A642AB-B67B-4DED-A525-31567C07BF88}" destId="{42179B58-B64A-42F9-B4D1-70E31FF228F8}" srcOrd="2" destOrd="0" presId="urn:microsoft.com/office/officeart/2008/layout/LinedList"/>
    <dgm:cxn modelId="{3BD282A0-7A87-4DCB-B5BC-C93CCBD60616}" type="presParOf" srcId="{96A642AB-B67B-4DED-A525-31567C07BF88}" destId="{FA46E61D-D8E6-4AFA-8591-26D29EBFA270}" srcOrd="3" destOrd="0" presId="urn:microsoft.com/office/officeart/2008/layout/LinedList"/>
    <dgm:cxn modelId="{7C9FFE28-91EE-4427-8555-85155C76EFB5}" type="presParOf" srcId="{FA46E61D-D8E6-4AFA-8591-26D29EBFA270}" destId="{F07D05FB-8046-4CF4-AC07-57DC5ED68D5B}" srcOrd="0" destOrd="0" presId="urn:microsoft.com/office/officeart/2008/layout/LinedList"/>
    <dgm:cxn modelId="{7671EFBC-BE22-4818-B95A-05171912F627}" type="presParOf" srcId="{FA46E61D-D8E6-4AFA-8591-26D29EBFA270}" destId="{CB30C31C-0363-4ED8-A0C5-D3176BBC0EFD}" srcOrd="1" destOrd="0" presId="urn:microsoft.com/office/officeart/2008/layout/LinedList"/>
    <dgm:cxn modelId="{039917CC-6F15-477C-8F78-1DED8258D8E9}" type="presParOf" srcId="{96A642AB-B67B-4DED-A525-31567C07BF88}" destId="{638698D4-745C-48A3-A1B8-1CDE5FD1D92C}" srcOrd="4" destOrd="0" presId="urn:microsoft.com/office/officeart/2008/layout/LinedList"/>
    <dgm:cxn modelId="{C37AAE77-7700-446D-AC81-2E4FBCD8B1EE}" type="presParOf" srcId="{96A642AB-B67B-4DED-A525-31567C07BF88}" destId="{45DAE553-59B9-4B02-8BA8-2BA79A8258D7}" srcOrd="5" destOrd="0" presId="urn:microsoft.com/office/officeart/2008/layout/LinedList"/>
    <dgm:cxn modelId="{07CDBA4F-E2A3-4B63-807D-2CB23755B909}" type="presParOf" srcId="{45DAE553-59B9-4B02-8BA8-2BA79A8258D7}" destId="{11118F67-0069-49FC-A270-2213A8B12F37}" srcOrd="0" destOrd="0" presId="urn:microsoft.com/office/officeart/2008/layout/LinedList"/>
    <dgm:cxn modelId="{CBB9D7F1-23D8-4BB8-B890-8A7E0DA09F09}" type="presParOf" srcId="{45DAE553-59B9-4B02-8BA8-2BA79A8258D7}" destId="{984101DF-E232-48C2-A91E-3A1B86A499D5}" srcOrd="1" destOrd="0" presId="urn:microsoft.com/office/officeart/2008/layout/LinedList"/>
    <dgm:cxn modelId="{63575559-6A2A-49FD-ADAE-232AFAEAE964}" type="presParOf" srcId="{96A642AB-B67B-4DED-A525-31567C07BF88}" destId="{8B6C4355-5CFD-427F-A6CA-37F7F52CA4C6}" srcOrd="6" destOrd="0" presId="urn:microsoft.com/office/officeart/2008/layout/LinedList"/>
    <dgm:cxn modelId="{A02AA7A9-E287-4A1B-9E0B-04B437CA5816}" type="presParOf" srcId="{96A642AB-B67B-4DED-A525-31567C07BF88}" destId="{375ECF0F-6469-44DF-A8DC-2B1A821676B4}" srcOrd="7" destOrd="0" presId="urn:microsoft.com/office/officeart/2008/layout/LinedList"/>
    <dgm:cxn modelId="{4478FC19-0032-4A38-B4E0-B659C4240072}" type="presParOf" srcId="{375ECF0F-6469-44DF-A8DC-2B1A821676B4}" destId="{DE4EF264-B94F-401D-97CF-7EAF066C893F}" srcOrd="0" destOrd="0" presId="urn:microsoft.com/office/officeart/2008/layout/LinedList"/>
    <dgm:cxn modelId="{AA509973-09FA-441A-8506-C54A0733B02D}" type="presParOf" srcId="{375ECF0F-6469-44DF-A8DC-2B1A821676B4}" destId="{9EA05592-095B-499C-A918-F3BCF90AAC3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E7BBFDC-5608-4A77-B18B-730AD67CC673}"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1E03CAD5-D034-4F0E-A260-173951AF5122}">
      <dgm:prSet/>
      <dgm:spPr/>
      <dgm:t>
        <a:bodyPr/>
        <a:lstStyle/>
        <a:p>
          <a:r>
            <a:rPr lang="en-GB"/>
            <a:t>The cohort stayed a healthy weight within adulthood</a:t>
          </a:r>
          <a:endParaRPr lang="en-US"/>
        </a:p>
      </dgm:t>
    </dgm:pt>
    <dgm:pt modelId="{ED1CBA54-E363-4C15-B9E5-1B4426C05E33}" type="parTrans" cxnId="{29561943-3B2E-41F8-88C9-754821835584}">
      <dgm:prSet/>
      <dgm:spPr/>
      <dgm:t>
        <a:bodyPr/>
        <a:lstStyle/>
        <a:p>
          <a:endParaRPr lang="en-US"/>
        </a:p>
      </dgm:t>
    </dgm:pt>
    <dgm:pt modelId="{F2128207-9757-4D77-A42D-FC5ECD2B0305}" type="sibTrans" cxnId="{29561943-3B2E-41F8-88C9-754821835584}">
      <dgm:prSet/>
      <dgm:spPr/>
      <dgm:t>
        <a:bodyPr/>
        <a:lstStyle/>
        <a:p>
          <a:endParaRPr lang="en-US"/>
        </a:p>
      </dgm:t>
    </dgm:pt>
    <dgm:pt modelId="{FC8EA50F-4A52-4255-AFA1-D220C9CBB02D}">
      <dgm:prSet/>
      <dgm:spPr/>
      <dgm:t>
        <a:bodyPr/>
        <a:lstStyle/>
        <a:p>
          <a:r>
            <a:rPr lang="en-GB"/>
            <a:t>But in the 1980s, as the cohort entered their 40s, the proportion of people who were overweight or obese began to rise</a:t>
          </a:r>
          <a:endParaRPr lang="en-US"/>
        </a:p>
      </dgm:t>
    </dgm:pt>
    <dgm:pt modelId="{E9178406-C8DE-4791-A09D-07A37319FCD6}" type="parTrans" cxnId="{A8AA0EFD-A3A4-43A6-9C20-A0A490841953}">
      <dgm:prSet/>
      <dgm:spPr/>
      <dgm:t>
        <a:bodyPr/>
        <a:lstStyle/>
        <a:p>
          <a:endParaRPr lang="en-US"/>
        </a:p>
      </dgm:t>
    </dgm:pt>
    <dgm:pt modelId="{C76E4BD7-37C5-45D4-98FE-50EF384E9FD2}" type="sibTrans" cxnId="{A8AA0EFD-A3A4-43A6-9C20-A0A490841953}">
      <dgm:prSet/>
      <dgm:spPr/>
      <dgm:t>
        <a:bodyPr/>
        <a:lstStyle/>
        <a:p>
          <a:endParaRPr lang="en-US"/>
        </a:p>
      </dgm:t>
    </dgm:pt>
    <dgm:pt modelId="{449AA1DE-001E-49EC-B607-15F1E537D6D4}">
      <dgm:prSet/>
      <dgm:spPr/>
      <dgm:t>
        <a:bodyPr/>
        <a:lstStyle/>
        <a:p>
          <a:r>
            <a:rPr lang="en-GB"/>
            <a:t>It has been going up ever since</a:t>
          </a:r>
          <a:endParaRPr lang="en-US"/>
        </a:p>
      </dgm:t>
    </dgm:pt>
    <dgm:pt modelId="{CF9D57DD-BEB3-4745-A4E4-CF684D456356}" type="parTrans" cxnId="{32536F70-216F-40A1-8F7B-84D0EF1A1BA8}">
      <dgm:prSet/>
      <dgm:spPr/>
      <dgm:t>
        <a:bodyPr/>
        <a:lstStyle/>
        <a:p>
          <a:endParaRPr lang="en-US"/>
        </a:p>
      </dgm:t>
    </dgm:pt>
    <dgm:pt modelId="{DA5BF480-95B7-4362-A1D7-8283A15E63F8}" type="sibTrans" cxnId="{32536F70-216F-40A1-8F7B-84D0EF1A1BA8}">
      <dgm:prSet/>
      <dgm:spPr/>
      <dgm:t>
        <a:bodyPr/>
        <a:lstStyle/>
        <a:p>
          <a:endParaRPr lang="en-US"/>
        </a:p>
      </dgm:t>
    </dgm:pt>
    <dgm:pt modelId="{4D97C38F-5294-44B2-B40A-97959A8D0D9A}" type="pres">
      <dgm:prSet presAssocID="{1E7BBFDC-5608-4A77-B18B-730AD67CC673}" presName="vert0" presStyleCnt="0">
        <dgm:presLayoutVars>
          <dgm:dir/>
          <dgm:animOne val="branch"/>
          <dgm:animLvl val="lvl"/>
        </dgm:presLayoutVars>
      </dgm:prSet>
      <dgm:spPr/>
    </dgm:pt>
    <dgm:pt modelId="{A577C6D6-8D6B-41BA-8A35-DC148B6A2D00}" type="pres">
      <dgm:prSet presAssocID="{1E03CAD5-D034-4F0E-A260-173951AF5122}" presName="thickLine" presStyleLbl="alignNode1" presStyleIdx="0" presStyleCnt="3"/>
      <dgm:spPr/>
    </dgm:pt>
    <dgm:pt modelId="{7F93820B-F1F0-467F-B096-73FA07EB8DA8}" type="pres">
      <dgm:prSet presAssocID="{1E03CAD5-D034-4F0E-A260-173951AF5122}" presName="horz1" presStyleCnt="0"/>
      <dgm:spPr/>
    </dgm:pt>
    <dgm:pt modelId="{EF87B78F-1AA8-4A04-BC70-BDCA2BD341F1}" type="pres">
      <dgm:prSet presAssocID="{1E03CAD5-D034-4F0E-A260-173951AF5122}" presName="tx1" presStyleLbl="revTx" presStyleIdx="0" presStyleCnt="3"/>
      <dgm:spPr/>
    </dgm:pt>
    <dgm:pt modelId="{FACF5DA0-6C83-4C0A-8973-3CB86983F266}" type="pres">
      <dgm:prSet presAssocID="{1E03CAD5-D034-4F0E-A260-173951AF5122}" presName="vert1" presStyleCnt="0"/>
      <dgm:spPr/>
    </dgm:pt>
    <dgm:pt modelId="{BDFC6A4B-A2A3-4184-9559-EF65CA063B28}" type="pres">
      <dgm:prSet presAssocID="{FC8EA50F-4A52-4255-AFA1-D220C9CBB02D}" presName="thickLine" presStyleLbl="alignNode1" presStyleIdx="1" presStyleCnt="3"/>
      <dgm:spPr/>
    </dgm:pt>
    <dgm:pt modelId="{EC87676B-73A2-4F1A-9664-162C622AD0C6}" type="pres">
      <dgm:prSet presAssocID="{FC8EA50F-4A52-4255-AFA1-D220C9CBB02D}" presName="horz1" presStyleCnt="0"/>
      <dgm:spPr/>
    </dgm:pt>
    <dgm:pt modelId="{C03022D0-75EE-40B2-B76B-EFF919C1AE53}" type="pres">
      <dgm:prSet presAssocID="{FC8EA50F-4A52-4255-AFA1-D220C9CBB02D}" presName="tx1" presStyleLbl="revTx" presStyleIdx="1" presStyleCnt="3"/>
      <dgm:spPr/>
    </dgm:pt>
    <dgm:pt modelId="{7DA9E096-EB00-4E43-B9AD-BFC29BF55EBD}" type="pres">
      <dgm:prSet presAssocID="{FC8EA50F-4A52-4255-AFA1-D220C9CBB02D}" presName="vert1" presStyleCnt="0"/>
      <dgm:spPr/>
    </dgm:pt>
    <dgm:pt modelId="{5B61DDF2-3C6C-4E93-89CE-6AD9FA3E937B}" type="pres">
      <dgm:prSet presAssocID="{449AA1DE-001E-49EC-B607-15F1E537D6D4}" presName="thickLine" presStyleLbl="alignNode1" presStyleIdx="2" presStyleCnt="3"/>
      <dgm:spPr/>
    </dgm:pt>
    <dgm:pt modelId="{684FAAB1-EABA-4A45-90B8-A25EED328FF1}" type="pres">
      <dgm:prSet presAssocID="{449AA1DE-001E-49EC-B607-15F1E537D6D4}" presName="horz1" presStyleCnt="0"/>
      <dgm:spPr/>
    </dgm:pt>
    <dgm:pt modelId="{119E31C3-3F05-49A4-B5A8-BACA2AAC7912}" type="pres">
      <dgm:prSet presAssocID="{449AA1DE-001E-49EC-B607-15F1E537D6D4}" presName="tx1" presStyleLbl="revTx" presStyleIdx="2" presStyleCnt="3"/>
      <dgm:spPr/>
    </dgm:pt>
    <dgm:pt modelId="{C7A08103-FB3C-472A-A026-3C4899A24027}" type="pres">
      <dgm:prSet presAssocID="{449AA1DE-001E-49EC-B607-15F1E537D6D4}" presName="vert1" presStyleCnt="0"/>
      <dgm:spPr/>
    </dgm:pt>
  </dgm:ptLst>
  <dgm:cxnLst>
    <dgm:cxn modelId="{5035E21F-5F70-4CA2-9837-F1D26216C864}" type="presOf" srcId="{1E7BBFDC-5608-4A77-B18B-730AD67CC673}" destId="{4D97C38F-5294-44B2-B40A-97959A8D0D9A}" srcOrd="0" destOrd="0" presId="urn:microsoft.com/office/officeart/2008/layout/LinedList"/>
    <dgm:cxn modelId="{58653A41-6716-44FA-A324-24CB328E4732}" type="presOf" srcId="{1E03CAD5-D034-4F0E-A260-173951AF5122}" destId="{EF87B78F-1AA8-4A04-BC70-BDCA2BD341F1}" srcOrd="0" destOrd="0" presId="urn:microsoft.com/office/officeart/2008/layout/LinedList"/>
    <dgm:cxn modelId="{29561943-3B2E-41F8-88C9-754821835584}" srcId="{1E7BBFDC-5608-4A77-B18B-730AD67CC673}" destId="{1E03CAD5-D034-4F0E-A260-173951AF5122}" srcOrd="0" destOrd="0" parTransId="{ED1CBA54-E363-4C15-B9E5-1B4426C05E33}" sibTransId="{F2128207-9757-4D77-A42D-FC5ECD2B0305}"/>
    <dgm:cxn modelId="{32536F70-216F-40A1-8F7B-84D0EF1A1BA8}" srcId="{1E7BBFDC-5608-4A77-B18B-730AD67CC673}" destId="{449AA1DE-001E-49EC-B607-15F1E537D6D4}" srcOrd="2" destOrd="0" parTransId="{CF9D57DD-BEB3-4745-A4E4-CF684D456356}" sibTransId="{DA5BF480-95B7-4362-A1D7-8283A15E63F8}"/>
    <dgm:cxn modelId="{265F3A85-400B-4370-844A-CCDBC38F861B}" type="presOf" srcId="{FC8EA50F-4A52-4255-AFA1-D220C9CBB02D}" destId="{C03022D0-75EE-40B2-B76B-EFF919C1AE53}" srcOrd="0" destOrd="0" presId="urn:microsoft.com/office/officeart/2008/layout/LinedList"/>
    <dgm:cxn modelId="{197D01B6-DAC5-4A3D-97CE-601726BF77B7}" type="presOf" srcId="{449AA1DE-001E-49EC-B607-15F1E537D6D4}" destId="{119E31C3-3F05-49A4-B5A8-BACA2AAC7912}" srcOrd="0" destOrd="0" presId="urn:microsoft.com/office/officeart/2008/layout/LinedList"/>
    <dgm:cxn modelId="{A8AA0EFD-A3A4-43A6-9C20-A0A490841953}" srcId="{1E7BBFDC-5608-4A77-B18B-730AD67CC673}" destId="{FC8EA50F-4A52-4255-AFA1-D220C9CBB02D}" srcOrd="1" destOrd="0" parTransId="{E9178406-C8DE-4791-A09D-07A37319FCD6}" sibTransId="{C76E4BD7-37C5-45D4-98FE-50EF384E9FD2}"/>
    <dgm:cxn modelId="{F2D11F54-92A2-4FE5-A757-E5B921F4F6D4}" type="presParOf" srcId="{4D97C38F-5294-44B2-B40A-97959A8D0D9A}" destId="{A577C6D6-8D6B-41BA-8A35-DC148B6A2D00}" srcOrd="0" destOrd="0" presId="urn:microsoft.com/office/officeart/2008/layout/LinedList"/>
    <dgm:cxn modelId="{D8B0925A-138A-4E0E-A21B-EEE5EA7DD609}" type="presParOf" srcId="{4D97C38F-5294-44B2-B40A-97959A8D0D9A}" destId="{7F93820B-F1F0-467F-B096-73FA07EB8DA8}" srcOrd="1" destOrd="0" presId="urn:microsoft.com/office/officeart/2008/layout/LinedList"/>
    <dgm:cxn modelId="{AAB05651-1274-4498-9E50-FC83EF2887DF}" type="presParOf" srcId="{7F93820B-F1F0-467F-B096-73FA07EB8DA8}" destId="{EF87B78F-1AA8-4A04-BC70-BDCA2BD341F1}" srcOrd="0" destOrd="0" presId="urn:microsoft.com/office/officeart/2008/layout/LinedList"/>
    <dgm:cxn modelId="{B9663C83-AECB-48FE-82F7-9431714079B4}" type="presParOf" srcId="{7F93820B-F1F0-467F-B096-73FA07EB8DA8}" destId="{FACF5DA0-6C83-4C0A-8973-3CB86983F266}" srcOrd="1" destOrd="0" presId="urn:microsoft.com/office/officeart/2008/layout/LinedList"/>
    <dgm:cxn modelId="{63F88DF2-F50A-45B1-841B-B7367D795D89}" type="presParOf" srcId="{4D97C38F-5294-44B2-B40A-97959A8D0D9A}" destId="{BDFC6A4B-A2A3-4184-9559-EF65CA063B28}" srcOrd="2" destOrd="0" presId="urn:microsoft.com/office/officeart/2008/layout/LinedList"/>
    <dgm:cxn modelId="{44FC6485-0036-4DB9-BCF5-D9024006C123}" type="presParOf" srcId="{4D97C38F-5294-44B2-B40A-97959A8D0D9A}" destId="{EC87676B-73A2-4F1A-9664-162C622AD0C6}" srcOrd="3" destOrd="0" presId="urn:microsoft.com/office/officeart/2008/layout/LinedList"/>
    <dgm:cxn modelId="{FE465DDA-FB52-487C-BAE6-6D3BBCD15EAA}" type="presParOf" srcId="{EC87676B-73A2-4F1A-9664-162C622AD0C6}" destId="{C03022D0-75EE-40B2-B76B-EFF919C1AE53}" srcOrd="0" destOrd="0" presId="urn:microsoft.com/office/officeart/2008/layout/LinedList"/>
    <dgm:cxn modelId="{AA385109-0289-4246-83E8-5D67BC03B766}" type="presParOf" srcId="{EC87676B-73A2-4F1A-9664-162C622AD0C6}" destId="{7DA9E096-EB00-4E43-B9AD-BFC29BF55EBD}" srcOrd="1" destOrd="0" presId="urn:microsoft.com/office/officeart/2008/layout/LinedList"/>
    <dgm:cxn modelId="{FE8F26D3-9E10-4106-802A-B9D04FC86692}" type="presParOf" srcId="{4D97C38F-5294-44B2-B40A-97959A8D0D9A}" destId="{5B61DDF2-3C6C-4E93-89CE-6AD9FA3E937B}" srcOrd="4" destOrd="0" presId="urn:microsoft.com/office/officeart/2008/layout/LinedList"/>
    <dgm:cxn modelId="{6588B95D-7161-4EF5-BFA5-D161F4524C25}" type="presParOf" srcId="{4D97C38F-5294-44B2-B40A-97959A8D0D9A}" destId="{684FAAB1-EABA-4A45-90B8-A25EED328FF1}" srcOrd="5" destOrd="0" presId="urn:microsoft.com/office/officeart/2008/layout/LinedList"/>
    <dgm:cxn modelId="{6CBB587B-E5AC-4830-97F0-4B77DCD74B43}" type="presParOf" srcId="{684FAAB1-EABA-4A45-90B8-A25EED328FF1}" destId="{119E31C3-3F05-49A4-B5A8-BACA2AAC7912}" srcOrd="0" destOrd="0" presId="urn:microsoft.com/office/officeart/2008/layout/LinedList"/>
    <dgm:cxn modelId="{862A9D4F-EF77-4185-8E38-AFD2C618E05D}" type="presParOf" srcId="{684FAAB1-EABA-4A45-90B8-A25EED328FF1}" destId="{C7A08103-FB3C-472A-A026-3C4899A2402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53774B3-2FE9-4DF8-B883-164C7EF28DA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0BDE88A-BA75-45E4-8344-9961371F2516}">
      <dgm:prSet/>
      <dgm:spPr/>
      <dgm:t>
        <a:bodyPr/>
        <a:lstStyle/>
        <a:p>
          <a:r>
            <a:rPr lang="en-GB"/>
            <a:t>In 2015 scientists compared the way that people in all five generations have gained weight during their lives</a:t>
          </a:r>
          <a:endParaRPr lang="en-US"/>
        </a:p>
      </dgm:t>
    </dgm:pt>
    <dgm:pt modelId="{2164151A-4E02-4755-A86B-94FDB8611CA6}" type="parTrans" cxnId="{342F4711-1D15-4CFD-9791-9094C3D60A3E}">
      <dgm:prSet/>
      <dgm:spPr/>
      <dgm:t>
        <a:bodyPr/>
        <a:lstStyle/>
        <a:p>
          <a:endParaRPr lang="en-US"/>
        </a:p>
      </dgm:t>
    </dgm:pt>
    <dgm:pt modelId="{3AF70C59-37A8-4240-BEAC-D7E96ADB696B}" type="sibTrans" cxnId="{342F4711-1D15-4CFD-9791-9094C3D60A3E}">
      <dgm:prSet/>
      <dgm:spPr/>
      <dgm:t>
        <a:bodyPr/>
        <a:lstStyle/>
        <a:p>
          <a:endParaRPr lang="en-US"/>
        </a:p>
      </dgm:t>
    </dgm:pt>
    <dgm:pt modelId="{F2C6BEBA-7D57-4D54-84B1-7424E7936826}">
      <dgm:prSet/>
      <dgm:spPr/>
      <dgm:t>
        <a:bodyPr/>
        <a:lstStyle/>
        <a:p>
          <a:r>
            <a:rPr lang="en-GB"/>
            <a:t>Study included 273,843 measurements of body mass index on 56,632 cohort members</a:t>
          </a:r>
          <a:endParaRPr lang="en-US"/>
        </a:p>
      </dgm:t>
    </dgm:pt>
    <dgm:pt modelId="{526CC576-F677-44C2-A1EF-F3182138552D}" type="parTrans" cxnId="{B8B30CF2-BEE5-468A-93F0-03FAA0D2B0B9}">
      <dgm:prSet/>
      <dgm:spPr/>
      <dgm:t>
        <a:bodyPr/>
        <a:lstStyle/>
        <a:p>
          <a:endParaRPr lang="en-US"/>
        </a:p>
      </dgm:t>
    </dgm:pt>
    <dgm:pt modelId="{F947F340-5752-4500-B141-8C681FEBEB74}" type="sibTrans" cxnId="{B8B30CF2-BEE5-468A-93F0-03FAA0D2B0B9}">
      <dgm:prSet/>
      <dgm:spPr/>
      <dgm:t>
        <a:bodyPr/>
        <a:lstStyle/>
        <a:p>
          <a:endParaRPr lang="en-US"/>
        </a:p>
      </dgm:t>
    </dgm:pt>
    <dgm:pt modelId="{5B6A4A7A-7733-42E3-8727-006895F070B3}">
      <dgm:prSet/>
      <dgm:spPr/>
      <dgm:t>
        <a:bodyPr/>
        <a:lstStyle/>
        <a:p>
          <a:r>
            <a:rPr lang="en-GB"/>
            <a:t>Scientists found that obesity rose in the first three cohorts in the 1980s</a:t>
          </a:r>
          <a:endParaRPr lang="en-US"/>
        </a:p>
      </dgm:t>
    </dgm:pt>
    <dgm:pt modelId="{607676F9-41D5-418D-A596-BABCBB375245}" type="parTrans" cxnId="{826C4943-3867-4E5C-8E0F-DD5E8B4332E5}">
      <dgm:prSet/>
      <dgm:spPr/>
      <dgm:t>
        <a:bodyPr/>
        <a:lstStyle/>
        <a:p>
          <a:endParaRPr lang="en-US"/>
        </a:p>
      </dgm:t>
    </dgm:pt>
    <dgm:pt modelId="{9F493459-70CA-41A5-9BEA-25BCBB43AD39}" type="sibTrans" cxnId="{826C4943-3867-4E5C-8E0F-DD5E8B4332E5}">
      <dgm:prSet/>
      <dgm:spPr/>
      <dgm:t>
        <a:bodyPr/>
        <a:lstStyle/>
        <a:p>
          <a:endParaRPr lang="en-US"/>
        </a:p>
      </dgm:t>
    </dgm:pt>
    <dgm:pt modelId="{130B3730-0261-402C-997C-78EF3EFFD206}">
      <dgm:prSet/>
      <dgm:spPr/>
      <dgm:t>
        <a:bodyPr/>
        <a:lstStyle/>
        <a:p>
          <a:r>
            <a:rPr lang="en-GB"/>
            <a:t>They all started to become overweight at around the same time, even though they were different ages</a:t>
          </a:r>
          <a:endParaRPr lang="en-US"/>
        </a:p>
      </dgm:t>
    </dgm:pt>
    <dgm:pt modelId="{29CE072F-B14C-4214-BFF9-1B1F824A5DB6}" type="parTrans" cxnId="{7D2E43E3-70F6-4DEA-A835-E611C43E6916}">
      <dgm:prSet/>
      <dgm:spPr/>
      <dgm:t>
        <a:bodyPr/>
        <a:lstStyle/>
        <a:p>
          <a:endParaRPr lang="en-US"/>
        </a:p>
      </dgm:t>
    </dgm:pt>
    <dgm:pt modelId="{48F30452-6E94-4959-ABF2-995F0F32EEFD}" type="sibTrans" cxnId="{7D2E43E3-70F6-4DEA-A835-E611C43E6916}">
      <dgm:prSet/>
      <dgm:spPr/>
      <dgm:t>
        <a:bodyPr/>
        <a:lstStyle/>
        <a:p>
          <a:endParaRPr lang="en-US"/>
        </a:p>
      </dgm:t>
    </dgm:pt>
    <dgm:pt modelId="{B293749D-58D9-498F-BE11-BDB166FA810E}">
      <dgm:prSet/>
      <dgm:spPr/>
      <dgm:t>
        <a:bodyPr/>
        <a:lstStyle/>
        <a:p>
          <a:r>
            <a:rPr lang="en-GB"/>
            <a:t>Why could this be?</a:t>
          </a:r>
          <a:endParaRPr lang="en-US"/>
        </a:p>
      </dgm:t>
    </dgm:pt>
    <dgm:pt modelId="{9161DA1D-B994-409E-A4C0-B16214A36E6B}" type="parTrans" cxnId="{2DE4AE4B-EAA3-4BE6-B0F7-A59702DBCB9C}">
      <dgm:prSet/>
      <dgm:spPr/>
      <dgm:t>
        <a:bodyPr/>
        <a:lstStyle/>
        <a:p>
          <a:endParaRPr lang="en-US"/>
        </a:p>
      </dgm:t>
    </dgm:pt>
    <dgm:pt modelId="{F7BDDD52-8062-45F9-A425-D9376D7BF222}" type="sibTrans" cxnId="{2DE4AE4B-EAA3-4BE6-B0F7-A59702DBCB9C}">
      <dgm:prSet/>
      <dgm:spPr/>
      <dgm:t>
        <a:bodyPr/>
        <a:lstStyle/>
        <a:p>
          <a:endParaRPr lang="en-US"/>
        </a:p>
      </dgm:t>
    </dgm:pt>
    <dgm:pt modelId="{A9D7210D-4879-4FE4-804C-45A40082CF9B}" type="pres">
      <dgm:prSet presAssocID="{053774B3-2FE9-4DF8-B883-164C7EF28DAD}" presName="vert0" presStyleCnt="0">
        <dgm:presLayoutVars>
          <dgm:dir/>
          <dgm:animOne val="branch"/>
          <dgm:animLvl val="lvl"/>
        </dgm:presLayoutVars>
      </dgm:prSet>
      <dgm:spPr/>
    </dgm:pt>
    <dgm:pt modelId="{288A831B-4797-4EAC-962F-DE5EAB6B598C}" type="pres">
      <dgm:prSet presAssocID="{A0BDE88A-BA75-45E4-8344-9961371F2516}" presName="thickLine" presStyleLbl="alignNode1" presStyleIdx="0" presStyleCnt="5"/>
      <dgm:spPr/>
    </dgm:pt>
    <dgm:pt modelId="{27294C4A-685F-45A0-A8E3-CC8BCD67BF9A}" type="pres">
      <dgm:prSet presAssocID="{A0BDE88A-BA75-45E4-8344-9961371F2516}" presName="horz1" presStyleCnt="0"/>
      <dgm:spPr/>
    </dgm:pt>
    <dgm:pt modelId="{3932D303-6B7E-43EF-849B-9A01B0840D12}" type="pres">
      <dgm:prSet presAssocID="{A0BDE88A-BA75-45E4-8344-9961371F2516}" presName="tx1" presStyleLbl="revTx" presStyleIdx="0" presStyleCnt="5"/>
      <dgm:spPr/>
    </dgm:pt>
    <dgm:pt modelId="{3D076123-1F66-429A-A9F7-0AC9995C3868}" type="pres">
      <dgm:prSet presAssocID="{A0BDE88A-BA75-45E4-8344-9961371F2516}" presName="vert1" presStyleCnt="0"/>
      <dgm:spPr/>
    </dgm:pt>
    <dgm:pt modelId="{72AF7539-FE5D-4392-AF05-E76AFFD57428}" type="pres">
      <dgm:prSet presAssocID="{F2C6BEBA-7D57-4D54-84B1-7424E7936826}" presName="thickLine" presStyleLbl="alignNode1" presStyleIdx="1" presStyleCnt="5"/>
      <dgm:spPr/>
    </dgm:pt>
    <dgm:pt modelId="{B1DE326D-11EA-4F5C-9058-CA15067201D4}" type="pres">
      <dgm:prSet presAssocID="{F2C6BEBA-7D57-4D54-84B1-7424E7936826}" presName="horz1" presStyleCnt="0"/>
      <dgm:spPr/>
    </dgm:pt>
    <dgm:pt modelId="{E83C44D1-A802-4C86-9576-4BE94A24A79E}" type="pres">
      <dgm:prSet presAssocID="{F2C6BEBA-7D57-4D54-84B1-7424E7936826}" presName="tx1" presStyleLbl="revTx" presStyleIdx="1" presStyleCnt="5"/>
      <dgm:spPr/>
    </dgm:pt>
    <dgm:pt modelId="{1F2EB823-AA3F-4304-8A95-B31C365CDB5D}" type="pres">
      <dgm:prSet presAssocID="{F2C6BEBA-7D57-4D54-84B1-7424E7936826}" presName="vert1" presStyleCnt="0"/>
      <dgm:spPr/>
    </dgm:pt>
    <dgm:pt modelId="{A663125D-5167-4EB0-BD6A-5F3FE170F52A}" type="pres">
      <dgm:prSet presAssocID="{5B6A4A7A-7733-42E3-8727-006895F070B3}" presName="thickLine" presStyleLbl="alignNode1" presStyleIdx="2" presStyleCnt="5"/>
      <dgm:spPr/>
    </dgm:pt>
    <dgm:pt modelId="{CB3B86E7-250B-4164-895D-094FBFA596D2}" type="pres">
      <dgm:prSet presAssocID="{5B6A4A7A-7733-42E3-8727-006895F070B3}" presName="horz1" presStyleCnt="0"/>
      <dgm:spPr/>
    </dgm:pt>
    <dgm:pt modelId="{D19630BF-9988-4C68-BB5F-CE6CD564BFC0}" type="pres">
      <dgm:prSet presAssocID="{5B6A4A7A-7733-42E3-8727-006895F070B3}" presName="tx1" presStyleLbl="revTx" presStyleIdx="2" presStyleCnt="5"/>
      <dgm:spPr/>
    </dgm:pt>
    <dgm:pt modelId="{3E735332-00D0-4DBC-A564-D515D0E011F4}" type="pres">
      <dgm:prSet presAssocID="{5B6A4A7A-7733-42E3-8727-006895F070B3}" presName="vert1" presStyleCnt="0"/>
      <dgm:spPr/>
    </dgm:pt>
    <dgm:pt modelId="{7D9BD173-FFCF-4166-AA33-E3170545E432}" type="pres">
      <dgm:prSet presAssocID="{130B3730-0261-402C-997C-78EF3EFFD206}" presName="thickLine" presStyleLbl="alignNode1" presStyleIdx="3" presStyleCnt="5"/>
      <dgm:spPr/>
    </dgm:pt>
    <dgm:pt modelId="{E8DA25BC-8A3C-48AC-A9F5-C71CBB694EB3}" type="pres">
      <dgm:prSet presAssocID="{130B3730-0261-402C-997C-78EF3EFFD206}" presName="horz1" presStyleCnt="0"/>
      <dgm:spPr/>
    </dgm:pt>
    <dgm:pt modelId="{E81DB90E-10A6-44F1-9B31-373E83D9F637}" type="pres">
      <dgm:prSet presAssocID="{130B3730-0261-402C-997C-78EF3EFFD206}" presName="tx1" presStyleLbl="revTx" presStyleIdx="3" presStyleCnt="5"/>
      <dgm:spPr/>
    </dgm:pt>
    <dgm:pt modelId="{5C003745-9193-4A20-9E20-0D7175B85292}" type="pres">
      <dgm:prSet presAssocID="{130B3730-0261-402C-997C-78EF3EFFD206}" presName="vert1" presStyleCnt="0"/>
      <dgm:spPr/>
    </dgm:pt>
    <dgm:pt modelId="{D17D742B-30A0-4153-91DE-408469254638}" type="pres">
      <dgm:prSet presAssocID="{B293749D-58D9-498F-BE11-BDB166FA810E}" presName="thickLine" presStyleLbl="alignNode1" presStyleIdx="4" presStyleCnt="5"/>
      <dgm:spPr/>
    </dgm:pt>
    <dgm:pt modelId="{B091882C-8531-4919-A213-1B4530390882}" type="pres">
      <dgm:prSet presAssocID="{B293749D-58D9-498F-BE11-BDB166FA810E}" presName="horz1" presStyleCnt="0"/>
      <dgm:spPr/>
    </dgm:pt>
    <dgm:pt modelId="{BF616F97-F66F-456F-AC34-5BDA402A4965}" type="pres">
      <dgm:prSet presAssocID="{B293749D-58D9-498F-BE11-BDB166FA810E}" presName="tx1" presStyleLbl="revTx" presStyleIdx="4" presStyleCnt="5"/>
      <dgm:spPr/>
    </dgm:pt>
    <dgm:pt modelId="{086B3263-FE56-486A-9088-F86A526133B8}" type="pres">
      <dgm:prSet presAssocID="{B293749D-58D9-498F-BE11-BDB166FA810E}" presName="vert1" presStyleCnt="0"/>
      <dgm:spPr/>
    </dgm:pt>
  </dgm:ptLst>
  <dgm:cxnLst>
    <dgm:cxn modelId="{342F4711-1D15-4CFD-9791-9094C3D60A3E}" srcId="{053774B3-2FE9-4DF8-B883-164C7EF28DAD}" destId="{A0BDE88A-BA75-45E4-8344-9961371F2516}" srcOrd="0" destOrd="0" parTransId="{2164151A-4E02-4755-A86B-94FDB8611CA6}" sibTransId="{3AF70C59-37A8-4240-BEAC-D7E96ADB696B}"/>
    <dgm:cxn modelId="{F477C630-5DF6-4835-A3B0-C718FFCCB5B3}" type="presOf" srcId="{B293749D-58D9-498F-BE11-BDB166FA810E}" destId="{BF616F97-F66F-456F-AC34-5BDA402A4965}" srcOrd="0" destOrd="0" presId="urn:microsoft.com/office/officeart/2008/layout/LinedList"/>
    <dgm:cxn modelId="{CA7D5740-106E-44CA-A9F8-AB27567E23BE}" type="presOf" srcId="{130B3730-0261-402C-997C-78EF3EFFD206}" destId="{E81DB90E-10A6-44F1-9B31-373E83D9F637}" srcOrd="0" destOrd="0" presId="urn:microsoft.com/office/officeart/2008/layout/LinedList"/>
    <dgm:cxn modelId="{826C4943-3867-4E5C-8E0F-DD5E8B4332E5}" srcId="{053774B3-2FE9-4DF8-B883-164C7EF28DAD}" destId="{5B6A4A7A-7733-42E3-8727-006895F070B3}" srcOrd="2" destOrd="0" parTransId="{607676F9-41D5-418D-A596-BABCBB375245}" sibTransId="{9F493459-70CA-41A5-9BEA-25BCBB43AD39}"/>
    <dgm:cxn modelId="{2DE4AE4B-EAA3-4BE6-B0F7-A59702DBCB9C}" srcId="{053774B3-2FE9-4DF8-B883-164C7EF28DAD}" destId="{B293749D-58D9-498F-BE11-BDB166FA810E}" srcOrd="4" destOrd="0" parTransId="{9161DA1D-B994-409E-A4C0-B16214A36E6B}" sibTransId="{F7BDDD52-8062-45F9-A425-D9376D7BF222}"/>
    <dgm:cxn modelId="{0BD169AF-320A-429E-BD66-FC7F237BB2AF}" type="presOf" srcId="{A0BDE88A-BA75-45E4-8344-9961371F2516}" destId="{3932D303-6B7E-43EF-849B-9A01B0840D12}" srcOrd="0" destOrd="0" presId="urn:microsoft.com/office/officeart/2008/layout/LinedList"/>
    <dgm:cxn modelId="{024465BC-9536-4BA0-BE11-5A7395792D73}" type="presOf" srcId="{053774B3-2FE9-4DF8-B883-164C7EF28DAD}" destId="{A9D7210D-4879-4FE4-804C-45A40082CF9B}" srcOrd="0" destOrd="0" presId="urn:microsoft.com/office/officeart/2008/layout/LinedList"/>
    <dgm:cxn modelId="{AD27F0D8-6EF5-4D6F-98E6-FD561392929F}" type="presOf" srcId="{5B6A4A7A-7733-42E3-8727-006895F070B3}" destId="{D19630BF-9988-4C68-BB5F-CE6CD564BFC0}" srcOrd="0" destOrd="0" presId="urn:microsoft.com/office/officeart/2008/layout/LinedList"/>
    <dgm:cxn modelId="{270F7BE0-1D08-4C99-9FF7-B83E3EAFBBDA}" type="presOf" srcId="{F2C6BEBA-7D57-4D54-84B1-7424E7936826}" destId="{E83C44D1-A802-4C86-9576-4BE94A24A79E}" srcOrd="0" destOrd="0" presId="urn:microsoft.com/office/officeart/2008/layout/LinedList"/>
    <dgm:cxn modelId="{7D2E43E3-70F6-4DEA-A835-E611C43E6916}" srcId="{053774B3-2FE9-4DF8-B883-164C7EF28DAD}" destId="{130B3730-0261-402C-997C-78EF3EFFD206}" srcOrd="3" destOrd="0" parTransId="{29CE072F-B14C-4214-BFF9-1B1F824A5DB6}" sibTransId="{48F30452-6E94-4959-ABF2-995F0F32EEFD}"/>
    <dgm:cxn modelId="{B8B30CF2-BEE5-468A-93F0-03FAA0D2B0B9}" srcId="{053774B3-2FE9-4DF8-B883-164C7EF28DAD}" destId="{F2C6BEBA-7D57-4D54-84B1-7424E7936826}" srcOrd="1" destOrd="0" parTransId="{526CC576-F677-44C2-A1EF-F3182138552D}" sibTransId="{F947F340-5752-4500-B141-8C681FEBEB74}"/>
    <dgm:cxn modelId="{36819727-FEEE-46CB-98F0-682685135A94}" type="presParOf" srcId="{A9D7210D-4879-4FE4-804C-45A40082CF9B}" destId="{288A831B-4797-4EAC-962F-DE5EAB6B598C}" srcOrd="0" destOrd="0" presId="urn:microsoft.com/office/officeart/2008/layout/LinedList"/>
    <dgm:cxn modelId="{54A2D7CE-72D1-4544-8036-2D53AD09ABBA}" type="presParOf" srcId="{A9D7210D-4879-4FE4-804C-45A40082CF9B}" destId="{27294C4A-685F-45A0-A8E3-CC8BCD67BF9A}" srcOrd="1" destOrd="0" presId="urn:microsoft.com/office/officeart/2008/layout/LinedList"/>
    <dgm:cxn modelId="{E128329A-D6BC-4791-A170-D86F9C2CBC91}" type="presParOf" srcId="{27294C4A-685F-45A0-A8E3-CC8BCD67BF9A}" destId="{3932D303-6B7E-43EF-849B-9A01B0840D12}" srcOrd="0" destOrd="0" presId="urn:microsoft.com/office/officeart/2008/layout/LinedList"/>
    <dgm:cxn modelId="{67F93E74-3A73-4A09-83E6-BC60AC3A3600}" type="presParOf" srcId="{27294C4A-685F-45A0-A8E3-CC8BCD67BF9A}" destId="{3D076123-1F66-429A-A9F7-0AC9995C3868}" srcOrd="1" destOrd="0" presId="urn:microsoft.com/office/officeart/2008/layout/LinedList"/>
    <dgm:cxn modelId="{F9FF93B6-BC75-45C0-AFF5-71088E472B47}" type="presParOf" srcId="{A9D7210D-4879-4FE4-804C-45A40082CF9B}" destId="{72AF7539-FE5D-4392-AF05-E76AFFD57428}" srcOrd="2" destOrd="0" presId="urn:microsoft.com/office/officeart/2008/layout/LinedList"/>
    <dgm:cxn modelId="{0EE6DEAC-E651-4412-88F7-5DC7DCB64B8F}" type="presParOf" srcId="{A9D7210D-4879-4FE4-804C-45A40082CF9B}" destId="{B1DE326D-11EA-4F5C-9058-CA15067201D4}" srcOrd="3" destOrd="0" presId="urn:microsoft.com/office/officeart/2008/layout/LinedList"/>
    <dgm:cxn modelId="{FFE47DD5-CFE7-46CF-BCC1-F17AA504D869}" type="presParOf" srcId="{B1DE326D-11EA-4F5C-9058-CA15067201D4}" destId="{E83C44D1-A802-4C86-9576-4BE94A24A79E}" srcOrd="0" destOrd="0" presId="urn:microsoft.com/office/officeart/2008/layout/LinedList"/>
    <dgm:cxn modelId="{726CAA33-7B78-44E3-A5A8-E9E6102FB3C2}" type="presParOf" srcId="{B1DE326D-11EA-4F5C-9058-CA15067201D4}" destId="{1F2EB823-AA3F-4304-8A95-B31C365CDB5D}" srcOrd="1" destOrd="0" presId="urn:microsoft.com/office/officeart/2008/layout/LinedList"/>
    <dgm:cxn modelId="{064C8388-D481-454A-8E54-D3D6262EFC44}" type="presParOf" srcId="{A9D7210D-4879-4FE4-804C-45A40082CF9B}" destId="{A663125D-5167-4EB0-BD6A-5F3FE170F52A}" srcOrd="4" destOrd="0" presId="urn:microsoft.com/office/officeart/2008/layout/LinedList"/>
    <dgm:cxn modelId="{61DD5969-6D0C-42FF-9BB9-90DBA0BDEA38}" type="presParOf" srcId="{A9D7210D-4879-4FE4-804C-45A40082CF9B}" destId="{CB3B86E7-250B-4164-895D-094FBFA596D2}" srcOrd="5" destOrd="0" presId="urn:microsoft.com/office/officeart/2008/layout/LinedList"/>
    <dgm:cxn modelId="{6755D7A5-42E0-49CA-AC7F-B28DC2A113AE}" type="presParOf" srcId="{CB3B86E7-250B-4164-895D-094FBFA596D2}" destId="{D19630BF-9988-4C68-BB5F-CE6CD564BFC0}" srcOrd="0" destOrd="0" presId="urn:microsoft.com/office/officeart/2008/layout/LinedList"/>
    <dgm:cxn modelId="{96C33474-96DA-45C0-99D5-ABDB77D1BF15}" type="presParOf" srcId="{CB3B86E7-250B-4164-895D-094FBFA596D2}" destId="{3E735332-00D0-4DBC-A564-D515D0E011F4}" srcOrd="1" destOrd="0" presId="urn:microsoft.com/office/officeart/2008/layout/LinedList"/>
    <dgm:cxn modelId="{DF70104F-3D98-4C0E-A0FD-2E89F1AA8ED1}" type="presParOf" srcId="{A9D7210D-4879-4FE4-804C-45A40082CF9B}" destId="{7D9BD173-FFCF-4166-AA33-E3170545E432}" srcOrd="6" destOrd="0" presId="urn:microsoft.com/office/officeart/2008/layout/LinedList"/>
    <dgm:cxn modelId="{0EF18162-6CC2-4260-B031-063D71DFDC9E}" type="presParOf" srcId="{A9D7210D-4879-4FE4-804C-45A40082CF9B}" destId="{E8DA25BC-8A3C-48AC-A9F5-C71CBB694EB3}" srcOrd="7" destOrd="0" presId="urn:microsoft.com/office/officeart/2008/layout/LinedList"/>
    <dgm:cxn modelId="{B96A2326-E6EE-4F10-90DF-8BE7BFCA2920}" type="presParOf" srcId="{E8DA25BC-8A3C-48AC-A9F5-C71CBB694EB3}" destId="{E81DB90E-10A6-44F1-9B31-373E83D9F637}" srcOrd="0" destOrd="0" presId="urn:microsoft.com/office/officeart/2008/layout/LinedList"/>
    <dgm:cxn modelId="{F24C8282-E31D-42B4-8280-109AAC1E1BAD}" type="presParOf" srcId="{E8DA25BC-8A3C-48AC-A9F5-C71CBB694EB3}" destId="{5C003745-9193-4A20-9E20-0D7175B85292}" srcOrd="1" destOrd="0" presId="urn:microsoft.com/office/officeart/2008/layout/LinedList"/>
    <dgm:cxn modelId="{B45CE68D-3F8A-44CE-AFC1-0E67213B6F92}" type="presParOf" srcId="{A9D7210D-4879-4FE4-804C-45A40082CF9B}" destId="{D17D742B-30A0-4153-91DE-408469254638}" srcOrd="8" destOrd="0" presId="urn:microsoft.com/office/officeart/2008/layout/LinedList"/>
    <dgm:cxn modelId="{B1ACE42A-1301-4C85-9A05-7473CDC88002}" type="presParOf" srcId="{A9D7210D-4879-4FE4-804C-45A40082CF9B}" destId="{B091882C-8531-4919-A213-1B4530390882}" srcOrd="9" destOrd="0" presId="urn:microsoft.com/office/officeart/2008/layout/LinedList"/>
    <dgm:cxn modelId="{DC97578F-55A5-4AF1-B82E-53F23E5CD848}" type="presParOf" srcId="{B091882C-8531-4919-A213-1B4530390882}" destId="{BF616F97-F66F-456F-AC34-5BDA402A4965}" srcOrd="0" destOrd="0" presId="urn:microsoft.com/office/officeart/2008/layout/LinedList"/>
    <dgm:cxn modelId="{F7B6FE58-87F1-4E5F-8737-18B2EA9CB20B}" type="presParOf" srcId="{B091882C-8531-4919-A213-1B4530390882}" destId="{086B3263-FE56-486A-9088-F86A526133B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A8BF6FB-DE59-4A6D-AF31-8D72E642CC3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94D68A4A-7E6D-4A85-BC15-7A26F20D2850}">
      <dgm:prSet/>
      <dgm:spPr/>
      <dgm:t>
        <a:bodyPr/>
        <a:lstStyle/>
        <a:p>
          <a:r>
            <a:rPr lang="en-GB"/>
            <a:t>Researchers suspect the answer has to lie in our environment and lifestyle</a:t>
          </a:r>
          <a:endParaRPr lang="en-US"/>
        </a:p>
      </dgm:t>
    </dgm:pt>
    <dgm:pt modelId="{1D59E5D9-E9E4-4A0C-86A1-68DEEC41DDD9}" type="parTrans" cxnId="{8D4008E7-9E55-4728-9AE5-EDE379A79776}">
      <dgm:prSet/>
      <dgm:spPr/>
      <dgm:t>
        <a:bodyPr/>
        <a:lstStyle/>
        <a:p>
          <a:endParaRPr lang="en-US"/>
        </a:p>
      </dgm:t>
    </dgm:pt>
    <dgm:pt modelId="{071036F9-EC40-4C3D-8735-4CDC7CB0538B}" type="sibTrans" cxnId="{8D4008E7-9E55-4728-9AE5-EDE379A79776}">
      <dgm:prSet/>
      <dgm:spPr/>
      <dgm:t>
        <a:bodyPr/>
        <a:lstStyle/>
        <a:p>
          <a:endParaRPr lang="en-US"/>
        </a:p>
      </dgm:t>
    </dgm:pt>
    <dgm:pt modelId="{A971EC01-9B2E-4B77-9B30-AC119514DCE4}">
      <dgm:prSet/>
      <dgm:spPr/>
      <dgm:t>
        <a:bodyPr/>
        <a:lstStyle/>
        <a:p>
          <a:r>
            <a:rPr lang="en-GB"/>
            <a:t>This changed enormously in the 1980s</a:t>
          </a:r>
          <a:endParaRPr lang="en-US"/>
        </a:p>
      </dgm:t>
    </dgm:pt>
    <dgm:pt modelId="{2675D97F-010E-45A5-8B3D-A2DB29926805}" type="parTrans" cxnId="{2A6768C5-7B34-42FA-A819-E9BA7BB40C39}">
      <dgm:prSet/>
      <dgm:spPr/>
      <dgm:t>
        <a:bodyPr/>
        <a:lstStyle/>
        <a:p>
          <a:endParaRPr lang="en-US"/>
        </a:p>
      </dgm:t>
    </dgm:pt>
    <dgm:pt modelId="{F40A51A3-D308-4643-BCBC-030CD08885A6}" type="sibTrans" cxnId="{2A6768C5-7B34-42FA-A819-E9BA7BB40C39}">
      <dgm:prSet/>
      <dgm:spPr/>
      <dgm:t>
        <a:bodyPr/>
        <a:lstStyle/>
        <a:p>
          <a:endParaRPr lang="en-US"/>
        </a:p>
      </dgm:t>
    </dgm:pt>
    <dgm:pt modelId="{65365480-5B32-4DF8-80B3-0F8337B13721}">
      <dgm:prSet/>
      <dgm:spPr/>
      <dgm:t>
        <a:bodyPr/>
        <a:lstStyle/>
        <a:p>
          <a:r>
            <a:rPr lang="en-GB"/>
            <a:t>Incomes in the UK were climbing</a:t>
          </a:r>
          <a:endParaRPr lang="en-US"/>
        </a:p>
      </dgm:t>
    </dgm:pt>
    <dgm:pt modelId="{DD740B9E-B655-4EF8-AA66-ED5C9D73DDCE}" type="parTrans" cxnId="{DD245F83-E466-4046-A6DC-862E18443ECE}">
      <dgm:prSet/>
      <dgm:spPr/>
      <dgm:t>
        <a:bodyPr/>
        <a:lstStyle/>
        <a:p>
          <a:endParaRPr lang="en-US"/>
        </a:p>
      </dgm:t>
    </dgm:pt>
    <dgm:pt modelId="{2D5FD1AC-DFDB-49A6-9A8D-2241DFAEDC97}" type="sibTrans" cxnId="{DD245F83-E466-4046-A6DC-862E18443ECE}">
      <dgm:prSet/>
      <dgm:spPr/>
      <dgm:t>
        <a:bodyPr/>
        <a:lstStyle/>
        <a:p>
          <a:endParaRPr lang="en-US"/>
        </a:p>
      </dgm:t>
    </dgm:pt>
    <dgm:pt modelId="{94999FDC-4906-4054-8894-DF309D83BDBB}">
      <dgm:prSet/>
      <dgm:spPr/>
      <dgm:t>
        <a:bodyPr/>
        <a:lstStyle/>
        <a:p>
          <a:r>
            <a:rPr lang="en-GB"/>
            <a:t>Eating out was more affordable</a:t>
          </a:r>
          <a:endParaRPr lang="en-US"/>
        </a:p>
      </dgm:t>
    </dgm:pt>
    <dgm:pt modelId="{354BAA92-26D2-45CC-8548-195C11C201C8}" type="parTrans" cxnId="{7E07F934-7846-4CF0-BBF6-0C9726B3C69F}">
      <dgm:prSet/>
      <dgm:spPr/>
      <dgm:t>
        <a:bodyPr/>
        <a:lstStyle/>
        <a:p>
          <a:endParaRPr lang="en-US"/>
        </a:p>
      </dgm:t>
    </dgm:pt>
    <dgm:pt modelId="{3EAF9D15-3AED-40DE-B832-65358533331A}" type="sibTrans" cxnId="{7E07F934-7846-4CF0-BBF6-0C9726B3C69F}">
      <dgm:prSet/>
      <dgm:spPr/>
      <dgm:t>
        <a:bodyPr/>
        <a:lstStyle/>
        <a:p>
          <a:endParaRPr lang="en-US"/>
        </a:p>
      </dgm:t>
    </dgm:pt>
    <dgm:pt modelId="{747E24ED-412E-4CF5-AE1F-A0297DC3162B}">
      <dgm:prSet/>
      <dgm:spPr/>
      <dgm:t>
        <a:bodyPr/>
        <a:lstStyle/>
        <a:p>
          <a:r>
            <a:rPr lang="en-GB"/>
            <a:t>Cars were the way to get around</a:t>
          </a:r>
          <a:endParaRPr lang="en-US"/>
        </a:p>
      </dgm:t>
    </dgm:pt>
    <dgm:pt modelId="{2DA66B47-9BA7-4144-8524-BD44A63D346F}" type="parTrans" cxnId="{FCDF1B0A-A302-4917-9B19-CE1C811E28F2}">
      <dgm:prSet/>
      <dgm:spPr/>
      <dgm:t>
        <a:bodyPr/>
        <a:lstStyle/>
        <a:p>
          <a:endParaRPr lang="en-US"/>
        </a:p>
      </dgm:t>
    </dgm:pt>
    <dgm:pt modelId="{96956D2D-2207-472E-AE29-0BBA1040AE2B}" type="sibTrans" cxnId="{FCDF1B0A-A302-4917-9B19-CE1C811E28F2}">
      <dgm:prSet/>
      <dgm:spPr/>
      <dgm:t>
        <a:bodyPr/>
        <a:lstStyle/>
        <a:p>
          <a:endParaRPr lang="en-US"/>
        </a:p>
      </dgm:t>
    </dgm:pt>
    <dgm:pt modelId="{096A5751-6466-4351-A3E5-043F05F2BD93}">
      <dgm:prSet/>
      <dgm:spPr/>
      <dgm:t>
        <a:bodyPr/>
        <a:lstStyle/>
        <a:p>
          <a:r>
            <a:rPr lang="en-GB"/>
            <a:t>Therefore those more susceptible to weight gain started to pile on the pounds</a:t>
          </a:r>
          <a:endParaRPr lang="en-US"/>
        </a:p>
      </dgm:t>
    </dgm:pt>
    <dgm:pt modelId="{A4D45CC0-4A77-4F33-8B63-9A4813C09A9C}" type="parTrans" cxnId="{AC304A8A-A666-4F42-835F-5838C46FD8EC}">
      <dgm:prSet/>
      <dgm:spPr/>
      <dgm:t>
        <a:bodyPr/>
        <a:lstStyle/>
        <a:p>
          <a:endParaRPr lang="en-US"/>
        </a:p>
      </dgm:t>
    </dgm:pt>
    <dgm:pt modelId="{11F5F2AF-99A6-4CBB-95EF-49FD36EA67C7}" type="sibTrans" cxnId="{AC304A8A-A666-4F42-835F-5838C46FD8EC}">
      <dgm:prSet/>
      <dgm:spPr/>
      <dgm:t>
        <a:bodyPr/>
        <a:lstStyle/>
        <a:p>
          <a:endParaRPr lang="en-US"/>
        </a:p>
      </dgm:t>
    </dgm:pt>
    <dgm:pt modelId="{EFC719C1-4A97-4745-9ED5-7C0B0947179F}" type="pres">
      <dgm:prSet presAssocID="{0A8BF6FB-DE59-4A6D-AF31-8D72E642CC3E}" presName="vert0" presStyleCnt="0">
        <dgm:presLayoutVars>
          <dgm:dir/>
          <dgm:animOne val="branch"/>
          <dgm:animLvl val="lvl"/>
        </dgm:presLayoutVars>
      </dgm:prSet>
      <dgm:spPr/>
    </dgm:pt>
    <dgm:pt modelId="{98B1E2AA-0F89-4F79-9008-AC9218182C5A}" type="pres">
      <dgm:prSet presAssocID="{94D68A4A-7E6D-4A85-BC15-7A26F20D2850}" presName="thickLine" presStyleLbl="alignNode1" presStyleIdx="0" presStyleCnt="6"/>
      <dgm:spPr/>
    </dgm:pt>
    <dgm:pt modelId="{C7255DE4-235F-4B1A-A968-57A42D9F5B49}" type="pres">
      <dgm:prSet presAssocID="{94D68A4A-7E6D-4A85-BC15-7A26F20D2850}" presName="horz1" presStyleCnt="0"/>
      <dgm:spPr/>
    </dgm:pt>
    <dgm:pt modelId="{DC91F576-2671-476C-8E1A-E9032C3100AD}" type="pres">
      <dgm:prSet presAssocID="{94D68A4A-7E6D-4A85-BC15-7A26F20D2850}" presName="tx1" presStyleLbl="revTx" presStyleIdx="0" presStyleCnt="6"/>
      <dgm:spPr/>
    </dgm:pt>
    <dgm:pt modelId="{366908C6-F7D1-4BB6-8EA4-9542964999D7}" type="pres">
      <dgm:prSet presAssocID="{94D68A4A-7E6D-4A85-BC15-7A26F20D2850}" presName="vert1" presStyleCnt="0"/>
      <dgm:spPr/>
    </dgm:pt>
    <dgm:pt modelId="{E00D7504-4663-45CC-AE8B-0EE496825959}" type="pres">
      <dgm:prSet presAssocID="{A971EC01-9B2E-4B77-9B30-AC119514DCE4}" presName="thickLine" presStyleLbl="alignNode1" presStyleIdx="1" presStyleCnt="6"/>
      <dgm:spPr/>
    </dgm:pt>
    <dgm:pt modelId="{7332CA1D-30C2-4BB1-8F14-BCC7162A6268}" type="pres">
      <dgm:prSet presAssocID="{A971EC01-9B2E-4B77-9B30-AC119514DCE4}" presName="horz1" presStyleCnt="0"/>
      <dgm:spPr/>
    </dgm:pt>
    <dgm:pt modelId="{41788C83-467B-455D-8160-38429C3A2E22}" type="pres">
      <dgm:prSet presAssocID="{A971EC01-9B2E-4B77-9B30-AC119514DCE4}" presName="tx1" presStyleLbl="revTx" presStyleIdx="1" presStyleCnt="6"/>
      <dgm:spPr/>
    </dgm:pt>
    <dgm:pt modelId="{75924651-6BEB-4D67-A631-4A7E16A527A7}" type="pres">
      <dgm:prSet presAssocID="{A971EC01-9B2E-4B77-9B30-AC119514DCE4}" presName="vert1" presStyleCnt="0"/>
      <dgm:spPr/>
    </dgm:pt>
    <dgm:pt modelId="{57ED5081-331A-42B2-AB13-E15847ABEA55}" type="pres">
      <dgm:prSet presAssocID="{65365480-5B32-4DF8-80B3-0F8337B13721}" presName="thickLine" presStyleLbl="alignNode1" presStyleIdx="2" presStyleCnt="6"/>
      <dgm:spPr/>
    </dgm:pt>
    <dgm:pt modelId="{716B980F-6292-4AD5-81D1-6538D8DA2687}" type="pres">
      <dgm:prSet presAssocID="{65365480-5B32-4DF8-80B3-0F8337B13721}" presName="horz1" presStyleCnt="0"/>
      <dgm:spPr/>
    </dgm:pt>
    <dgm:pt modelId="{9F0F3C87-84E0-454F-A02F-7DC4B0831BD3}" type="pres">
      <dgm:prSet presAssocID="{65365480-5B32-4DF8-80B3-0F8337B13721}" presName="tx1" presStyleLbl="revTx" presStyleIdx="2" presStyleCnt="6"/>
      <dgm:spPr/>
    </dgm:pt>
    <dgm:pt modelId="{563DC5F6-C124-4373-AC76-3D3CB9015D72}" type="pres">
      <dgm:prSet presAssocID="{65365480-5B32-4DF8-80B3-0F8337B13721}" presName="vert1" presStyleCnt="0"/>
      <dgm:spPr/>
    </dgm:pt>
    <dgm:pt modelId="{9265E451-6D99-42DC-BF19-9BC7FE216E65}" type="pres">
      <dgm:prSet presAssocID="{94999FDC-4906-4054-8894-DF309D83BDBB}" presName="thickLine" presStyleLbl="alignNode1" presStyleIdx="3" presStyleCnt="6"/>
      <dgm:spPr/>
    </dgm:pt>
    <dgm:pt modelId="{C84989EC-A146-4657-A907-5EF69A5B408A}" type="pres">
      <dgm:prSet presAssocID="{94999FDC-4906-4054-8894-DF309D83BDBB}" presName="horz1" presStyleCnt="0"/>
      <dgm:spPr/>
    </dgm:pt>
    <dgm:pt modelId="{C02D2FE6-449E-402E-84C2-1C4508A6DCC9}" type="pres">
      <dgm:prSet presAssocID="{94999FDC-4906-4054-8894-DF309D83BDBB}" presName="tx1" presStyleLbl="revTx" presStyleIdx="3" presStyleCnt="6"/>
      <dgm:spPr/>
    </dgm:pt>
    <dgm:pt modelId="{CA4A6987-14F3-4B5F-B827-7EFB5B55D91D}" type="pres">
      <dgm:prSet presAssocID="{94999FDC-4906-4054-8894-DF309D83BDBB}" presName="vert1" presStyleCnt="0"/>
      <dgm:spPr/>
    </dgm:pt>
    <dgm:pt modelId="{CAAA7AE5-DA9D-4B0D-9F7F-008CB365BD28}" type="pres">
      <dgm:prSet presAssocID="{747E24ED-412E-4CF5-AE1F-A0297DC3162B}" presName="thickLine" presStyleLbl="alignNode1" presStyleIdx="4" presStyleCnt="6"/>
      <dgm:spPr/>
    </dgm:pt>
    <dgm:pt modelId="{1B9A3B29-DFD4-4C48-B79F-332B11CBB026}" type="pres">
      <dgm:prSet presAssocID="{747E24ED-412E-4CF5-AE1F-A0297DC3162B}" presName="horz1" presStyleCnt="0"/>
      <dgm:spPr/>
    </dgm:pt>
    <dgm:pt modelId="{390A43F9-832E-4C0F-B90A-E1AD2C5F5600}" type="pres">
      <dgm:prSet presAssocID="{747E24ED-412E-4CF5-AE1F-A0297DC3162B}" presName="tx1" presStyleLbl="revTx" presStyleIdx="4" presStyleCnt="6"/>
      <dgm:spPr/>
    </dgm:pt>
    <dgm:pt modelId="{B7CB9805-EEE1-4D61-A5E5-5D38FD3BA1C0}" type="pres">
      <dgm:prSet presAssocID="{747E24ED-412E-4CF5-AE1F-A0297DC3162B}" presName="vert1" presStyleCnt="0"/>
      <dgm:spPr/>
    </dgm:pt>
    <dgm:pt modelId="{E6F72F39-8B39-4C99-A384-E9482CC96F41}" type="pres">
      <dgm:prSet presAssocID="{096A5751-6466-4351-A3E5-043F05F2BD93}" presName="thickLine" presStyleLbl="alignNode1" presStyleIdx="5" presStyleCnt="6"/>
      <dgm:spPr/>
    </dgm:pt>
    <dgm:pt modelId="{DE25E068-C324-4982-9A2C-0FD3DBDF524C}" type="pres">
      <dgm:prSet presAssocID="{096A5751-6466-4351-A3E5-043F05F2BD93}" presName="horz1" presStyleCnt="0"/>
      <dgm:spPr/>
    </dgm:pt>
    <dgm:pt modelId="{B6A370F5-8630-464F-A7E3-FF721D03661B}" type="pres">
      <dgm:prSet presAssocID="{096A5751-6466-4351-A3E5-043F05F2BD93}" presName="tx1" presStyleLbl="revTx" presStyleIdx="5" presStyleCnt="6"/>
      <dgm:spPr/>
    </dgm:pt>
    <dgm:pt modelId="{084450A4-7EFF-4B09-A0DB-F126029C8E76}" type="pres">
      <dgm:prSet presAssocID="{096A5751-6466-4351-A3E5-043F05F2BD93}" presName="vert1" presStyleCnt="0"/>
      <dgm:spPr/>
    </dgm:pt>
  </dgm:ptLst>
  <dgm:cxnLst>
    <dgm:cxn modelId="{FCDF1B0A-A302-4917-9B19-CE1C811E28F2}" srcId="{0A8BF6FB-DE59-4A6D-AF31-8D72E642CC3E}" destId="{747E24ED-412E-4CF5-AE1F-A0297DC3162B}" srcOrd="4" destOrd="0" parTransId="{2DA66B47-9BA7-4144-8524-BD44A63D346F}" sibTransId="{96956D2D-2207-472E-AE29-0BBA1040AE2B}"/>
    <dgm:cxn modelId="{7E07F934-7846-4CF0-BBF6-0C9726B3C69F}" srcId="{0A8BF6FB-DE59-4A6D-AF31-8D72E642CC3E}" destId="{94999FDC-4906-4054-8894-DF309D83BDBB}" srcOrd="3" destOrd="0" parTransId="{354BAA92-26D2-45CC-8548-195C11C201C8}" sibTransId="{3EAF9D15-3AED-40DE-B832-65358533331A}"/>
    <dgm:cxn modelId="{12700D3D-40E9-4292-BCD9-2742A1A538B1}" type="presOf" srcId="{A971EC01-9B2E-4B77-9B30-AC119514DCE4}" destId="{41788C83-467B-455D-8160-38429C3A2E22}" srcOrd="0" destOrd="0" presId="urn:microsoft.com/office/officeart/2008/layout/LinedList"/>
    <dgm:cxn modelId="{FBEEC25E-12B8-48D8-884E-93B96E6D1001}" type="presOf" srcId="{94D68A4A-7E6D-4A85-BC15-7A26F20D2850}" destId="{DC91F576-2671-476C-8E1A-E9032C3100AD}" srcOrd="0" destOrd="0" presId="urn:microsoft.com/office/officeart/2008/layout/LinedList"/>
    <dgm:cxn modelId="{91A34E80-CABD-40B3-914F-AEB53D34C6A7}" type="presOf" srcId="{65365480-5B32-4DF8-80B3-0F8337B13721}" destId="{9F0F3C87-84E0-454F-A02F-7DC4B0831BD3}" srcOrd="0" destOrd="0" presId="urn:microsoft.com/office/officeart/2008/layout/LinedList"/>
    <dgm:cxn modelId="{DD245F83-E466-4046-A6DC-862E18443ECE}" srcId="{0A8BF6FB-DE59-4A6D-AF31-8D72E642CC3E}" destId="{65365480-5B32-4DF8-80B3-0F8337B13721}" srcOrd="2" destOrd="0" parTransId="{DD740B9E-B655-4EF8-AA66-ED5C9D73DDCE}" sibTransId="{2D5FD1AC-DFDB-49A6-9A8D-2241DFAEDC97}"/>
    <dgm:cxn modelId="{AC304A8A-A666-4F42-835F-5838C46FD8EC}" srcId="{0A8BF6FB-DE59-4A6D-AF31-8D72E642CC3E}" destId="{096A5751-6466-4351-A3E5-043F05F2BD93}" srcOrd="5" destOrd="0" parTransId="{A4D45CC0-4A77-4F33-8B63-9A4813C09A9C}" sibTransId="{11F5F2AF-99A6-4CBB-95EF-49FD36EA67C7}"/>
    <dgm:cxn modelId="{CB67E393-A4F5-4895-A958-3E71AF0CA085}" type="presOf" srcId="{94999FDC-4906-4054-8894-DF309D83BDBB}" destId="{C02D2FE6-449E-402E-84C2-1C4508A6DCC9}" srcOrd="0" destOrd="0" presId="urn:microsoft.com/office/officeart/2008/layout/LinedList"/>
    <dgm:cxn modelId="{57EB10AB-F97C-438D-AA20-92508D33770D}" type="presOf" srcId="{0A8BF6FB-DE59-4A6D-AF31-8D72E642CC3E}" destId="{EFC719C1-4A97-4745-9ED5-7C0B0947179F}" srcOrd="0" destOrd="0" presId="urn:microsoft.com/office/officeart/2008/layout/LinedList"/>
    <dgm:cxn modelId="{2A6768C5-7B34-42FA-A819-E9BA7BB40C39}" srcId="{0A8BF6FB-DE59-4A6D-AF31-8D72E642CC3E}" destId="{A971EC01-9B2E-4B77-9B30-AC119514DCE4}" srcOrd="1" destOrd="0" parTransId="{2675D97F-010E-45A5-8B3D-A2DB29926805}" sibTransId="{F40A51A3-D308-4643-BCBC-030CD08885A6}"/>
    <dgm:cxn modelId="{CE8785E3-8A01-4D6A-B366-40A537BCCDEB}" type="presOf" srcId="{747E24ED-412E-4CF5-AE1F-A0297DC3162B}" destId="{390A43F9-832E-4C0F-B90A-E1AD2C5F5600}" srcOrd="0" destOrd="0" presId="urn:microsoft.com/office/officeart/2008/layout/LinedList"/>
    <dgm:cxn modelId="{8D4008E7-9E55-4728-9AE5-EDE379A79776}" srcId="{0A8BF6FB-DE59-4A6D-AF31-8D72E642CC3E}" destId="{94D68A4A-7E6D-4A85-BC15-7A26F20D2850}" srcOrd="0" destOrd="0" parTransId="{1D59E5D9-E9E4-4A0C-86A1-68DEEC41DDD9}" sibTransId="{071036F9-EC40-4C3D-8735-4CDC7CB0538B}"/>
    <dgm:cxn modelId="{517BD4E9-B3CB-48B0-B029-6E17C1BBBEC9}" type="presOf" srcId="{096A5751-6466-4351-A3E5-043F05F2BD93}" destId="{B6A370F5-8630-464F-A7E3-FF721D03661B}" srcOrd="0" destOrd="0" presId="urn:microsoft.com/office/officeart/2008/layout/LinedList"/>
    <dgm:cxn modelId="{A765C45C-606D-456F-926C-CEB11BAB8CFA}" type="presParOf" srcId="{EFC719C1-4A97-4745-9ED5-7C0B0947179F}" destId="{98B1E2AA-0F89-4F79-9008-AC9218182C5A}" srcOrd="0" destOrd="0" presId="urn:microsoft.com/office/officeart/2008/layout/LinedList"/>
    <dgm:cxn modelId="{CBF45A47-1294-483E-B634-598691A0B7AC}" type="presParOf" srcId="{EFC719C1-4A97-4745-9ED5-7C0B0947179F}" destId="{C7255DE4-235F-4B1A-A968-57A42D9F5B49}" srcOrd="1" destOrd="0" presId="urn:microsoft.com/office/officeart/2008/layout/LinedList"/>
    <dgm:cxn modelId="{57BAA13E-0E49-4030-B662-6A42F1BCE70E}" type="presParOf" srcId="{C7255DE4-235F-4B1A-A968-57A42D9F5B49}" destId="{DC91F576-2671-476C-8E1A-E9032C3100AD}" srcOrd="0" destOrd="0" presId="urn:microsoft.com/office/officeart/2008/layout/LinedList"/>
    <dgm:cxn modelId="{AC7A33B0-3563-4D2B-8D25-2CC0BBCC1E9F}" type="presParOf" srcId="{C7255DE4-235F-4B1A-A968-57A42D9F5B49}" destId="{366908C6-F7D1-4BB6-8EA4-9542964999D7}" srcOrd="1" destOrd="0" presId="urn:microsoft.com/office/officeart/2008/layout/LinedList"/>
    <dgm:cxn modelId="{16E9B374-E71A-4B3D-BD9A-20F48DBD44E6}" type="presParOf" srcId="{EFC719C1-4A97-4745-9ED5-7C0B0947179F}" destId="{E00D7504-4663-45CC-AE8B-0EE496825959}" srcOrd="2" destOrd="0" presId="urn:microsoft.com/office/officeart/2008/layout/LinedList"/>
    <dgm:cxn modelId="{28BA9714-0F86-4B85-B204-387ACC4C097A}" type="presParOf" srcId="{EFC719C1-4A97-4745-9ED5-7C0B0947179F}" destId="{7332CA1D-30C2-4BB1-8F14-BCC7162A6268}" srcOrd="3" destOrd="0" presId="urn:microsoft.com/office/officeart/2008/layout/LinedList"/>
    <dgm:cxn modelId="{832C7477-E6B3-4AD5-A8F0-80F05DA7EE14}" type="presParOf" srcId="{7332CA1D-30C2-4BB1-8F14-BCC7162A6268}" destId="{41788C83-467B-455D-8160-38429C3A2E22}" srcOrd="0" destOrd="0" presId="urn:microsoft.com/office/officeart/2008/layout/LinedList"/>
    <dgm:cxn modelId="{458A7366-49C5-425C-B158-AD57D53CF3D9}" type="presParOf" srcId="{7332CA1D-30C2-4BB1-8F14-BCC7162A6268}" destId="{75924651-6BEB-4D67-A631-4A7E16A527A7}" srcOrd="1" destOrd="0" presId="urn:microsoft.com/office/officeart/2008/layout/LinedList"/>
    <dgm:cxn modelId="{72C03141-FCD6-4EFA-8B6C-89B88E1A3520}" type="presParOf" srcId="{EFC719C1-4A97-4745-9ED5-7C0B0947179F}" destId="{57ED5081-331A-42B2-AB13-E15847ABEA55}" srcOrd="4" destOrd="0" presId="urn:microsoft.com/office/officeart/2008/layout/LinedList"/>
    <dgm:cxn modelId="{618AF2D0-A247-4A9C-80F2-6838B18D393A}" type="presParOf" srcId="{EFC719C1-4A97-4745-9ED5-7C0B0947179F}" destId="{716B980F-6292-4AD5-81D1-6538D8DA2687}" srcOrd="5" destOrd="0" presId="urn:microsoft.com/office/officeart/2008/layout/LinedList"/>
    <dgm:cxn modelId="{940AD9AA-6FD8-4FFD-A3A3-A7CDDE09B782}" type="presParOf" srcId="{716B980F-6292-4AD5-81D1-6538D8DA2687}" destId="{9F0F3C87-84E0-454F-A02F-7DC4B0831BD3}" srcOrd="0" destOrd="0" presId="urn:microsoft.com/office/officeart/2008/layout/LinedList"/>
    <dgm:cxn modelId="{F5F15C97-77D9-49F1-85AD-625B6FE8E6AD}" type="presParOf" srcId="{716B980F-6292-4AD5-81D1-6538D8DA2687}" destId="{563DC5F6-C124-4373-AC76-3D3CB9015D72}" srcOrd="1" destOrd="0" presId="urn:microsoft.com/office/officeart/2008/layout/LinedList"/>
    <dgm:cxn modelId="{57F29400-CA0E-48F1-AD05-3DBE01D0741D}" type="presParOf" srcId="{EFC719C1-4A97-4745-9ED5-7C0B0947179F}" destId="{9265E451-6D99-42DC-BF19-9BC7FE216E65}" srcOrd="6" destOrd="0" presId="urn:microsoft.com/office/officeart/2008/layout/LinedList"/>
    <dgm:cxn modelId="{E6AE3B87-834E-4B6E-8145-92927C002276}" type="presParOf" srcId="{EFC719C1-4A97-4745-9ED5-7C0B0947179F}" destId="{C84989EC-A146-4657-A907-5EF69A5B408A}" srcOrd="7" destOrd="0" presId="urn:microsoft.com/office/officeart/2008/layout/LinedList"/>
    <dgm:cxn modelId="{7A844100-D99D-40F4-BAE0-7051F2EE245C}" type="presParOf" srcId="{C84989EC-A146-4657-A907-5EF69A5B408A}" destId="{C02D2FE6-449E-402E-84C2-1C4508A6DCC9}" srcOrd="0" destOrd="0" presId="urn:microsoft.com/office/officeart/2008/layout/LinedList"/>
    <dgm:cxn modelId="{D08A180B-92FC-41ED-8F5A-90BDFDC1CF40}" type="presParOf" srcId="{C84989EC-A146-4657-A907-5EF69A5B408A}" destId="{CA4A6987-14F3-4B5F-B827-7EFB5B55D91D}" srcOrd="1" destOrd="0" presId="urn:microsoft.com/office/officeart/2008/layout/LinedList"/>
    <dgm:cxn modelId="{5567D640-B671-43F9-90A8-025C97368774}" type="presParOf" srcId="{EFC719C1-4A97-4745-9ED5-7C0B0947179F}" destId="{CAAA7AE5-DA9D-4B0D-9F7F-008CB365BD28}" srcOrd="8" destOrd="0" presId="urn:microsoft.com/office/officeart/2008/layout/LinedList"/>
    <dgm:cxn modelId="{9EC6AA61-2BD5-4227-91DE-AB8AAD8FE858}" type="presParOf" srcId="{EFC719C1-4A97-4745-9ED5-7C0B0947179F}" destId="{1B9A3B29-DFD4-4C48-B79F-332B11CBB026}" srcOrd="9" destOrd="0" presId="urn:microsoft.com/office/officeart/2008/layout/LinedList"/>
    <dgm:cxn modelId="{5AAB04CD-011C-4CB1-8605-A1F541641881}" type="presParOf" srcId="{1B9A3B29-DFD4-4C48-B79F-332B11CBB026}" destId="{390A43F9-832E-4C0F-B90A-E1AD2C5F5600}" srcOrd="0" destOrd="0" presId="urn:microsoft.com/office/officeart/2008/layout/LinedList"/>
    <dgm:cxn modelId="{CF20DCC1-A69F-45EF-8C7A-50AB05066032}" type="presParOf" srcId="{1B9A3B29-DFD4-4C48-B79F-332B11CBB026}" destId="{B7CB9805-EEE1-4D61-A5E5-5D38FD3BA1C0}" srcOrd="1" destOrd="0" presId="urn:microsoft.com/office/officeart/2008/layout/LinedList"/>
    <dgm:cxn modelId="{A8963434-0317-4A15-A72E-B351367588ED}" type="presParOf" srcId="{EFC719C1-4A97-4745-9ED5-7C0B0947179F}" destId="{E6F72F39-8B39-4C99-A384-E9482CC96F41}" srcOrd="10" destOrd="0" presId="urn:microsoft.com/office/officeart/2008/layout/LinedList"/>
    <dgm:cxn modelId="{20A72D67-79AC-4083-A6BA-DEC69B5D54F7}" type="presParOf" srcId="{EFC719C1-4A97-4745-9ED5-7C0B0947179F}" destId="{DE25E068-C324-4982-9A2C-0FD3DBDF524C}" srcOrd="11" destOrd="0" presId="urn:microsoft.com/office/officeart/2008/layout/LinedList"/>
    <dgm:cxn modelId="{CBAC7B9F-DE6F-4D6D-B3BB-D5BEFDDF75FB}" type="presParOf" srcId="{DE25E068-C324-4982-9A2C-0FD3DBDF524C}" destId="{B6A370F5-8630-464F-A7E3-FF721D03661B}" srcOrd="0" destOrd="0" presId="urn:microsoft.com/office/officeart/2008/layout/LinedList"/>
    <dgm:cxn modelId="{283F4BEA-B441-41F1-99D1-85D0D78C0FD8}" type="presParOf" srcId="{DE25E068-C324-4982-9A2C-0FD3DBDF524C}" destId="{084450A4-7EFF-4B09-A0DB-F126029C8E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2F83F7B-ADCB-4798-A250-3EF1E44EDA3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03891DAE-98D5-4D64-81EF-18C1A49EC10F}">
      <dgm:prSet/>
      <dgm:spPr/>
      <dgm:t>
        <a:bodyPr/>
        <a:lstStyle/>
        <a:p>
          <a:r>
            <a:rPr lang="en-GB"/>
            <a:t>The later you are born after 1946, the more likely you are to be overweight or obese as children</a:t>
          </a:r>
          <a:endParaRPr lang="en-US"/>
        </a:p>
      </dgm:t>
    </dgm:pt>
    <dgm:pt modelId="{E3DAD140-F8FC-4E23-804E-C9BF02E79A3E}" type="parTrans" cxnId="{A8CA015B-624C-400B-B5B1-21F2CE1DA6C2}">
      <dgm:prSet/>
      <dgm:spPr/>
      <dgm:t>
        <a:bodyPr/>
        <a:lstStyle/>
        <a:p>
          <a:endParaRPr lang="en-US"/>
        </a:p>
      </dgm:t>
    </dgm:pt>
    <dgm:pt modelId="{0F9FDA66-05B4-4F8D-A24B-8F0D6FE217A7}" type="sibTrans" cxnId="{A8CA015B-624C-400B-B5B1-21F2CE1DA6C2}">
      <dgm:prSet/>
      <dgm:spPr/>
      <dgm:t>
        <a:bodyPr/>
        <a:lstStyle/>
        <a:p>
          <a:endParaRPr lang="en-US"/>
        </a:p>
      </dgm:t>
    </dgm:pt>
    <dgm:pt modelId="{032BF4DF-AC89-400A-83B9-C7FC295F7A6A}">
      <dgm:prSet/>
      <dgm:spPr/>
      <dgm:t>
        <a:bodyPr/>
        <a:lstStyle/>
        <a:p>
          <a:r>
            <a:rPr lang="en-GB"/>
            <a:t>Studies of the millennium-born children showed that 23% of children were either overweight or obese by the age of just three</a:t>
          </a:r>
          <a:endParaRPr lang="en-US"/>
        </a:p>
      </dgm:t>
    </dgm:pt>
    <dgm:pt modelId="{EB4A9345-56F7-4B6C-BDA8-FFD8FEA93D38}" type="parTrans" cxnId="{FBCA43C2-4889-48AA-A3B1-E56F13CB06EC}">
      <dgm:prSet/>
      <dgm:spPr/>
      <dgm:t>
        <a:bodyPr/>
        <a:lstStyle/>
        <a:p>
          <a:endParaRPr lang="en-US"/>
        </a:p>
      </dgm:t>
    </dgm:pt>
    <dgm:pt modelId="{4B7C5706-AF0C-499B-A8B1-2789FBAB9A1F}" type="sibTrans" cxnId="{FBCA43C2-4889-48AA-A3B1-E56F13CB06EC}">
      <dgm:prSet/>
      <dgm:spPr/>
      <dgm:t>
        <a:bodyPr/>
        <a:lstStyle/>
        <a:p>
          <a:endParaRPr lang="en-US"/>
        </a:p>
      </dgm:t>
    </dgm:pt>
    <dgm:pt modelId="{2A2FD5AF-6DD4-411D-A645-A13FE8F1F916}">
      <dgm:prSet/>
      <dgm:spPr/>
      <dgm:t>
        <a:bodyPr/>
        <a:lstStyle/>
        <a:p>
          <a:r>
            <a:rPr lang="en-GB"/>
            <a:t>A similar percentage by the age of five</a:t>
          </a:r>
          <a:endParaRPr lang="en-US"/>
        </a:p>
      </dgm:t>
    </dgm:pt>
    <dgm:pt modelId="{4C3EC898-09DC-430A-A6CF-3788CA07A19F}" type="parTrans" cxnId="{62779072-1C95-48A1-A722-FA8F1611447F}">
      <dgm:prSet/>
      <dgm:spPr/>
      <dgm:t>
        <a:bodyPr/>
        <a:lstStyle/>
        <a:p>
          <a:endParaRPr lang="en-US"/>
        </a:p>
      </dgm:t>
    </dgm:pt>
    <dgm:pt modelId="{378DF8D2-194F-4C57-94A8-58C7B7C8CD11}" type="sibTrans" cxnId="{62779072-1C95-48A1-A722-FA8F1611447F}">
      <dgm:prSet/>
      <dgm:spPr/>
      <dgm:t>
        <a:bodyPr/>
        <a:lstStyle/>
        <a:p>
          <a:endParaRPr lang="en-US"/>
        </a:p>
      </dgm:t>
    </dgm:pt>
    <dgm:pt modelId="{59452387-6DF6-48A8-A506-E04DBE787084}">
      <dgm:prSet/>
      <dgm:spPr/>
      <dgm:t>
        <a:bodyPr/>
        <a:lstStyle/>
        <a:p>
          <a:r>
            <a:rPr lang="en-GB"/>
            <a:t>On the positive side, not everyone gains weight </a:t>
          </a:r>
          <a:endParaRPr lang="en-US"/>
        </a:p>
      </dgm:t>
    </dgm:pt>
    <dgm:pt modelId="{6589520F-DF84-4B44-A462-62284C9D86B7}" type="parTrans" cxnId="{349A8A05-0576-4EF7-A29C-1710B167942F}">
      <dgm:prSet/>
      <dgm:spPr/>
      <dgm:t>
        <a:bodyPr/>
        <a:lstStyle/>
        <a:p>
          <a:endParaRPr lang="en-US"/>
        </a:p>
      </dgm:t>
    </dgm:pt>
    <dgm:pt modelId="{FB8E4726-831C-4EFA-B251-AD82DDD33BFA}" type="sibTrans" cxnId="{349A8A05-0576-4EF7-A29C-1710B167942F}">
      <dgm:prSet/>
      <dgm:spPr/>
      <dgm:t>
        <a:bodyPr/>
        <a:lstStyle/>
        <a:p>
          <a:endParaRPr lang="en-US"/>
        </a:p>
      </dgm:t>
    </dgm:pt>
    <dgm:pt modelId="{FB8509D8-4C31-4EE1-80BB-9C5A8E9DF6DD}">
      <dgm:prSet/>
      <dgm:spPr/>
      <dgm:t>
        <a:bodyPr/>
        <a:lstStyle/>
        <a:p>
          <a:r>
            <a:rPr lang="en-GB"/>
            <a:t>There is now a focus on understanding how genes and lifestyle impacts on weight</a:t>
          </a:r>
          <a:endParaRPr lang="en-US"/>
        </a:p>
      </dgm:t>
    </dgm:pt>
    <dgm:pt modelId="{C3A93380-13E0-4A43-A187-1679BE330137}" type="parTrans" cxnId="{1C9E84C8-2EE3-4DFA-B0B2-AA0CA250030E}">
      <dgm:prSet/>
      <dgm:spPr/>
      <dgm:t>
        <a:bodyPr/>
        <a:lstStyle/>
        <a:p>
          <a:endParaRPr lang="en-US"/>
        </a:p>
      </dgm:t>
    </dgm:pt>
    <dgm:pt modelId="{E89DB731-D219-44F0-9546-1F885A3750E7}" type="sibTrans" cxnId="{1C9E84C8-2EE3-4DFA-B0B2-AA0CA250030E}">
      <dgm:prSet/>
      <dgm:spPr/>
      <dgm:t>
        <a:bodyPr/>
        <a:lstStyle/>
        <a:p>
          <a:endParaRPr lang="en-US"/>
        </a:p>
      </dgm:t>
    </dgm:pt>
    <dgm:pt modelId="{95DA03C6-562D-404F-BABD-CA9662B32831}" type="pres">
      <dgm:prSet presAssocID="{02F83F7B-ADCB-4798-A250-3EF1E44EDA35}" presName="vert0" presStyleCnt="0">
        <dgm:presLayoutVars>
          <dgm:dir/>
          <dgm:animOne val="branch"/>
          <dgm:animLvl val="lvl"/>
        </dgm:presLayoutVars>
      </dgm:prSet>
      <dgm:spPr/>
    </dgm:pt>
    <dgm:pt modelId="{EB84785A-7725-4F8B-AE76-D73379A4960F}" type="pres">
      <dgm:prSet presAssocID="{03891DAE-98D5-4D64-81EF-18C1A49EC10F}" presName="thickLine" presStyleLbl="alignNode1" presStyleIdx="0" presStyleCnt="5"/>
      <dgm:spPr/>
    </dgm:pt>
    <dgm:pt modelId="{BA25FCCD-9DD8-4DF7-AE8F-46DFADB511F4}" type="pres">
      <dgm:prSet presAssocID="{03891DAE-98D5-4D64-81EF-18C1A49EC10F}" presName="horz1" presStyleCnt="0"/>
      <dgm:spPr/>
    </dgm:pt>
    <dgm:pt modelId="{C8F26B7D-850B-4B67-B605-7C1F4809A348}" type="pres">
      <dgm:prSet presAssocID="{03891DAE-98D5-4D64-81EF-18C1A49EC10F}" presName="tx1" presStyleLbl="revTx" presStyleIdx="0" presStyleCnt="5"/>
      <dgm:spPr/>
    </dgm:pt>
    <dgm:pt modelId="{EF7A3BC7-C01E-4B6A-9C5D-66B4F3CF0BCD}" type="pres">
      <dgm:prSet presAssocID="{03891DAE-98D5-4D64-81EF-18C1A49EC10F}" presName="vert1" presStyleCnt="0"/>
      <dgm:spPr/>
    </dgm:pt>
    <dgm:pt modelId="{985FEEEA-64C3-4DFB-8F81-AFCF170A9AB7}" type="pres">
      <dgm:prSet presAssocID="{032BF4DF-AC89-400A-83B9-C7FC295F7A6A}" presName="thickLine" presStyleLbl="alignNode1" presStyleIdx="1" presStyleCnt="5"/>
      <dgm:spPr/>
    </dgm:pt>
    <dgm:pt modelId="{838D8D3B-2E90-49F9-BE79-39C2D1B2AE57}" type="pres">
      <dgm:prSet presAssocID="{032BF4DF-AC89-400A-83B9-C7FC295F7A6A}" presName="horz1" presStyleCnt="0"/>
      <dgm:spPr/>
    </dgm:pt>
    <dgm:pt modelId="{FFA27D08-D061-4052-B5A4-EB8B8AF2130D}" type="pres">
      <dgm:prSet presAssocID="{032BF4DF-AC89-400A-83B9-C7FC295F7A6A}" presName="tx1" presStyleLbl="revTx" presStyleIdx="1" presStyleCnt="5"/>
      <dgm:spPr/>
    </dgm:pt>
    <dgm:pt modelId="{057A7626-B0F1-4F12-85D8-7CC1136FA410}" type="pres">
      <dgm:prSet presAssocID="{032BF4DF-AC89-400A-83B9-C7FC295F7A6A}" presName="vert1" presStyleCnt="0"/>
      <dgm:spPr/>
    </dgm:pt>
    <dgm:pt modelId="{03E9FC49-8DFC-4EA6-923C-4357A063D775}" type="pres">
      <dgm:prSet presAssocID="{2A2FD5AF-6DD4-411D-A645-A13FE8F1F916}" presName="thickLine" presStyleLbl="alignNode1" presStyleIdx="2" presStyleCnt="5"/>
      <dgm:spPr/>
    </dgm:pt>
    <dgm:pt modelId="{E970178C-88D1-403F-91BE-0F8B8F3BD2E7}" type="pres">
      <dgm:prSet presAssocID="{2A2FD5AF-6DD4-411D-A645-A13FE8F1F916}" presName="horz1" presStyleCnt="0"/>
      <dgm:spPr/>
    </dgm:pt>
    <dgm:pt modelId="{341748D0-02A8-4C95-8615-9880C6D6FCDD}" type="pres">
      <dgm:prSet presAssocID="{2A2FD5AF-6DD4-411D-A645-A13FE8F1F916}" presName="tx1" presStyleLbl="revTx" presStyleIdx="2" presStyleCnt="5"/>
      <dgm:spPr/>
    </dgm:pt>
    <dgm:pt modelId="{E3B9CDA1-4AB1-499E-8A2B-E9E9EC2FCDC1}" type="pres">
      <dgm:prSet presAssocID="{2A2FD5AF-6DD4-411D-A645-A13FE8F1F916}" presName="vert1" presStyleCnt="0"/>
      <dgm:spPr/>
    </dgm:pt>
    <dgm:pt modelId="{5790D9CD-80A8-48C2-82BC-EC8441C6F249}" type="pres">
      <dgm:prSet presAssocID="{59452387-6DF6-48A8-A506-E04DBE787084}" presName="thickLine" presStyleLbl="alignNode1" presStyleIdx="3" presStyleCnt="5"/>
      <dgm:spPr/>
    </dgm:pt>
    <dgm:pt modelId="{C5DA8002-3722-4CCA-924C-D10D7C629F80}" type="pres">
      <dgm:prSet presAssocID="{59452387-6DF6-48A8-A506-E04DBE787084}" presName="horz1" presStyleCnt="0"/>
      <dgm:spPr/>
    </dgm:pt>
    <dgm:pt modelId="{A91BEDB4-4DE0-4083-A307-572D1CC7D59E}" type="pres">
      <dgm:prSet presAssocID="{59452387-6DF6-48A8-A506-E04DBE787084}" presName="tx1" presStyleLbl="revTx" presStyleIdx="3" presStyleCnt="5"/>
      <dgm:spPr/>
    </dgm:pt>
    <dgm:pt modelId="{A64C59CC-886D-4A18-BAE3-34FC4681F5DE}" type="pres">
      <dgm:prSet presAssocID="{59452387-6DF6-48A8-A506-E04DBE787084}" presName="vert1" presStyleCnt="0"/>
      <dgm:spPr/>
    </dgm:pt>
    <dgm:pt modelId="{D930A4EB-968F-4F27-93AE-7F492D775F4D}" type="pres">
      <dgm:prSet presAssocID="{FB8509D8-4C31-4EE1-80BB-9C5A8E9DF6DD}" presName="thickLine" presStyleLbl="alignNode1" presStyleIdx="4" presStyleCnt="5"/>
      <dgm:spPr/>
    </dgm:pt>
    <dgm:pt modelId="{F764C554-3889-4501-B272-C03CF11F81CE}" type="pres">
      <dgm:prSet presAssocID="{FB8509D8-4C31-4EE1-80BB-9C5A8E9DF6DD}" presName="horz1" presStyleCnt="0"/>
      <dgm:spPr/>
    </dgm:pt>
    <dgm:pt modelId="{7F2F882A-0FC2-47B9-8297-922E34ACA47B}" type="pres">
      <dgm:prSet presAssocID="{FB8509D8-4C31-4EE1-80BB-9C5A8E9DF6DD}" presName="tx1" presStyleLbl="revTx" presStyleIdx="4" presStyleCnt="5"/>
      <dgm:spPr/>
    </dgm:pt>
    <dgm:pt modelId="{139C56E6-58B8-4D86-8044-CDCC7CDEE2EB}" type="pres">
      <dgm:prSet presAssocID="{FB8509D8-4C31-4EE1-80BB-9C5A8E9DF6DD}" presName="vert1" presStyleCnt="0"/>
      <dgm:spPr/>
    </dgm:pt>
  </dgm:ptLst>
  <dgm:cxnLst>
    <dgm:cxn modelId="{349A8A05-0576-4EF7-A29C-1710B167942F}" srcId="{02F83F7B-ADCB-4798-A250-3EF1E44EDA35}" destId="{59452387-6DF6-48A8-A506-E04DBE787084}" srcOrd="3" destOrd="0" parTransId="{6589520F-DF84-4B44-A462-62284C9D86B7}" sibTransId="{FB8E4726-831C-4EFA-B251-AD82DDD33BFA}"/>
    <dgm:cxn modelId="{0A396B29-6D37-489E-B4B3-3744CB418968}" type="presOf" srcId="{2A2FD5AF-6DD4-411D-A645-A13FE8F1F916}" destId="{341748D0-02A8-4C95-8615-9880C6D6FCDD}" srcOrd="0" destOrd="0" presId="urn:microsoft.com/office/officeart/2008/layout/LinedList"/>
    <dgm:cxn modelId="{B9C0BA40-959F-4887-A3D3-1378E51FB2B9}" type="presOf" srcId="{032BF4DF-AC89-400A-83B9-C7FC295F7A6A}" destId="{FFA27D08-D061-4052-B5A4-EB8B8AF2130D}" srcOrd="0" destOrd="0" presId="urn:microsoft.com/office/officeart/2008/layout/LinedList"/>
    <dgm:cxn modelId="{A8CA015B-624C-400B-B5B1-21F2CE1DA6C2}" srcId="{02F83F7B-ADCB-4798-A250-3EF1E44EDA35}" destId="{03891DAE-98D5-4D64-81EF-18C1A49EC10F}" srcOrd="0" destOrd="0" parTransId="{E3DAD140-F8FC-4E23-804E-C9BF02E79A3E}" sibTransId="{0F9FDA66-05B4-4F8D-A24B-8F0D6FE217A7}"/>
    <dgm:cxn modelId="{A6196B51-D016-483B-941B-21504EBEA43E}" type="presOf" srcId="{59452387-6DF6-48A8-A506-E04DBE787084}" destId="{A91BEDB4-4DE0-4083-A307-572D1CC7D59E}" srcOrd="0" destOrd="0" presId="urn:microsoft.com/office/officeart/2008/layout/LinedList"/>
    <dgm:cxn modelId="{62779072-1C95-48A1-A722-FA8F1611447F}" srcId="{02F83F7B-ADCB-4798-A250-3EF1E44EDA35}" destId="{2A2FD5AF-6DD4-411D-A645-A13FE8F1F916}" srcOrd="2" destOrd="0" parTransId="{4C3EC898-09DC-430A-A6CF-3788CA07A19F}" sibTransId="{378DF8D2-194F-4C57-94A8-58C7B7C8CD11}"/>
    <dgm:cxn modelId="{3E59EE8E-4DD9-41E6-8783-E207BD60B8FD}" type="presOf" srcId="{02F83F7B-ADCB-4798-A250-3EF1E44EDA35}" destId="{95DA03C6-562D-404F-BABD-CA9662B32831}" srcOrd="0" destOrd="0" presId="urn:microsoft.com/office/officeart/2008/layout/LinedList"/>
    <dgm:cxn modelId="{601EC3A3-C163-446E-8726-CF6FCA40AE3B}" type="presOf" srcId="{FB8509D8-4C31-4EE1-80BB-9C5A8E9DF6DD}" destId="{7F2F882A-0FC2-47B9-8297-922E34ACA47B}" srcOrd="0" destOrd="0" presId="urn:microsoft.com/office/officeart/2008/layout/LinedList"/>
    <dgm:cxn modelId="{FBCA43C2-4889-48AA-A3B1-E56F13CB06EC}" srcId="{02F83F7B-ADCB-4798-A250-3EF1E44EDA35}" destId="{032BF4DF-AC89-400A-83B9-C7FC295F7A6A}" srcOrd="1" destOrd="0" parTransId="{EB4A9345-56F7-4B6C-BDA8-FFD8FEA93D38}" sibTransId="{4B7C5706-AF0C-499B-A8B1-2789FBAB9A1F}"/>
    <dgm:cxn modelId="{1C9E84C8-2EE3-4DFA-B0B2-AA0CA250030E}" srcId="{02F83F7B-ADCB-4798-A250-3EF1E44EDA35}" destId="{FB8509D8-4C31-4EE1-80BB-9C5A8E9DF6DD}" srcOrd="4" destOrd="0" parTransId="{C3A93380-13E0-4A43-A187-1679BE330137}" sibTransId="{E89DB731-D219-44F0-9546-1F885A3750E7}"/>
    <dgm:cxn modelId="{C316A9F6-E6DF-4636-B43A-8B27137F787D}" type="presOf" srcId="{03891DAE-98D5-4D64-81EF-18C1A49EC10F}" destId="{C8F26B7D-850B-4B67-B605-7C1F4809A348}" srcOrd="0" destOrd="0" presId="urn:microsoft.com/office/officeart/2008/layout/LinedList"/>
    <dgm:cxn modelId="{C0B45310-09EE-42B4-9A2D-4B6146CE9CC3}" type="presParOf" srcId="{95DA03C6-562D-404F-BABD-CA9662B32831}" destId="{EB84785A-7725-4F8B-AE76-D73379A4960F}" srcOrd="0" destOrd="0" presId="urn:microsoft.com/office/officeart/2008/layout/LinedList"/>
    <dgm:cxn modelId="{4334FDFD-8BAB-455C-BAC2-BFE81E46CE65}" type="presParOf" srcId="{95DA03C6-562D-404F-BABD-CA9662B32831}" destId="{BA25FCCD-9DD8-4DF7-AE8F-46DFADB511F4}" srcOrd="1" destOrd="0" presId="urn:microsoft.com/office/officeart/2008/layout/LinedList"/>
    <dgm:cxn modelId="{82B01E31-61D6-4AA3-891E-9F46133869DD}" type="presParOf" srcId="{BA25FCCD-9DD8-4DF7-AE8F-46DFADB511F4}" destId="{C8F26B7D-850B-4B67-B605-7C1F4809A348}" srcOrd="0" destOrd="0" presId="urn:microsoft.com/office/officeart/2008/layout/LinedList"/>
    <dgm:cxn modelId="{55688FE2-D040-47C6-B211-851030B12F9F}" type="presParOf" srcId="{BA25FCCD-9DD8-4DF7-AE8F-46DFADB511F4}" destId="{EF7A3BC7-C01E-4B6A-9C5D-66B4F3CF0BCD}" srcOrd="1" destOrd="0" presId="urn:microsoft.com/office/officeart/2008/layout/LinedList"/>
    <dgm:cxn modelId="{360BCF15-D360-4788-B299-E0328F6A4328}" type="presParOf" srcId="{95DA03C6-562D-404F-BABD-CA9662B32831}" destId="{985FEEEA-64C3-4DFB-8F81-AFCF170A9AB7}" srcOrd="2" destOrd="0" presId="urn:microsoft.com/office/officeart/2008/layout/LinedList"/>
    <dgm:cxn modelId="{C938174F-618A-4918-8B22-E00C1DC3BC89}" type="presParOf" srcId="{95DA03C6-562D-404F-BABD-CA9662B32831}" destId="{838D8D3B-2E90-49F9-BE79-39C2D1B2AE57}" srcOrd="3" destOrd="0" presId="urn:microsoft.com/office/officeart/2008/layout/LinedList"/>
    <dgm:cxn modelId="{D80532CE-D2C3-40E6-986E-599DF89F4C13}" type="presParOf" srcId="{838D8D3B-2E90-49F9-BE79-39C2D1B2AE57}" destId="{FFA27D08-D061-4052-B5A4-EB8B8AF2130D}" srcOrd="0" destOrd="0" presId="urn:microsoft.com/office/officeart/2008/layout/LinedList"/>
    <dgm:cxn modelId="{CE08637D-6764-4D8D-8D26-F544D28CF48F}" type="presParOf" srcId="{838D8D3B-2E90-49F9-BE79-39C2D1B2AE57}" destId="{057A7626-B0F1-4F12-85D8-7CC1136FA410}" srcOrd="1" destOrd="0" presId="urn:microsoft.com/office/officeart/2008/layout/LinedList"/>
    <dgm:cxn modelId="{C6363E76-B632-424C-B88E-0BAB66BE979E}" type="presParOf" srcId="{95DA03C6-562D-404F-BABD-CA9662B32831}" destId="{03E9FC49-8DFC-4EA6-923C-4357A063D775}" srcOrd="4" destOrd="0" presId="urn:microsoft.com/office/officeart/2008/layout/LinedList"/>
    <dgm:cxn modelId="{15332730-D5C9-4A89-AFEC-0C94D397D1BD}" type="presParOf" srcId="{95DA03C6-562D-404F-BABD-CA9662B32831}" destId="{E970178C-88D1-403F-91BE-0F8B8F3BD2E7}" srcOrd="5" destOrd="0" presId="urn:microsoft.com/office/officeart/2008/layout/LinedList"/>
    <dgm:cxn modelId="{6E8DFBFA-BB6F-486F-9774-B63A03A9D784}" type="presParOf" srcId="{E970178C-88D1-403F-91BE-0F8B8F3BD2E7}" destId="{341748D0-02A8-4C95-8615-9880C6D6FCDD}" srcOrd="0" destOrd="0" presId="urn:microsoft.com/office/officeart/2008/layout/LinedList"/>
    <dgm:cxn modelId="{9BDEF36C-79D5-461B-BF8C-00C25F42755B}" type="presParOf" srcId="{E970178C-88D1-403F-91BE-0F8B8F3BD2E7}" destId="{E3B9CDA1-4AB1-499E-8A2B-E9E9EC2FCDC1}" srcOrd="1" destOrd="0" presId="urn:microsoft.com/office/officeart/2008/layout/LinedList"/>
    <dgm:cxn modelId="{34C206E7-B743-46B6-94B3-F3641CFD3CE0}" type="presParOf" srcId="{95DA03C6-562D-404F-BABD-CA9662B32831}" destId="{5790D9CD-80A8-48C2-82BC-EC8441C6F249}" srcOrd="6" destOrd="0" presId="urn:microsoft.com/office/officeart/2008/layout/LinedList"/>
    <dgm:cxn modelId="{73BE8D2A-B730-4550-AE1A-CDC1504AABA3}" type="presParOf" srcId="{95DA03C6-562D-404F-BABD-CA9662B32831}" destId="{C5DA8002-3722-4CCA-924C-D10D7C629F80}" srcOrd="7" destOrd="0" presId="urn:microsoft.com/office/officeart/2008/layout/LinedList"/>
    <dgm:cxn modelId="{175F4505-FD0F-4F5E-B353-C0F1AD7B2FC5}" type="presParOf" srcId="{C5DA8002-3722-4CCA-924C-D10D7C629F80}" destId="{A91BEDB4-4DE0-4083-A307-572D1CC7D59E}" srcOrd="0" destOrd="0" presId="urn:microsoft.com/office/officeart/2008/layout/LinedList"/>
    <dgm:cxn modelId="{0EF4474D-FDE8-407B-A829-6C28E43398D9}" type="presParOf" srcId="{C5DA8002-3722-4CCA-924C-D10D7C629F80}" destId="{A64C59CC-886D-4A18-BAE3-34FC4681F5DE}" srcOrd="1" destOrd="0" presId="urn:microsoft.com/office/officeart/2008/layout/LinedList"/>
    <dgm:cxn modelId="{56762A20-D15F-461F-A328-FFC62F558E40}" type="presParOf" srcId="{95DA03C6-562D-404F-BABD-CA9662B32831}" destId="{D930A4EB-968F-4F27-93AE-7F492D775F4D}" srcOrd="8" destOrd="0" presId="urn:microsoft.com/office/officeart/2008/layout/LinedList"/>
    <dgm:cxn modelId="{91FE766A-5911-437F-BE7A-2DBC67477CB0}" type="presParOf" srcId="{95DA03C6-562D-404F-BABD-CA9662B32831}" destId="{F764C554-3889-4501-B272-C03CF11F81CE}" srcOrd="9" destOrd="0" presId="urn:microsoft.com/office/officeart/2008/layout/LinedList"/>
    <dgm:cxn modelId="{D14927BE-BA28-4CC1-B21C-D4D9D738EA7E}" type="presParOf" srcId="{F764C554-3889-4501-B272-C03CF11F81CE}" destId="{7F2F882A-0FC2-47B9-8297-922E34ACA47B}" srcOrd="0" destOrd="0" presId="urn:microsoft.com/office/officeart/2008/layout/LinedList"/>
    <dgm:cxn modelId="{FBF48E68-71D7-4705-AE30-97CA506DB261}" type="presParOf" srcId="{F764C554-3889-4501-B272-C03CF11F81CE}" destId="{139C56E6-58B8-4D86-8044-CDCC7CDEE2E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CD676AE-3DAB-4D98-B358-A7200046CB2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1F37F10-312A-49E3-AD3B-061DFCD6D97A}">
      <dgm:prSet/>
      <dgm:spPr/>
      <dgm:t>
        <a:bodyPr/>
        <a:lstStyle/>
        <a:p>
          <a:r>
            <a:rPr lang="en-GB"/>
            <a:t>Who should be monitoring childhood obesity?</a:t>
          </a:r>
          <a:endParaRPr lang="en-US"/>
        </a:p>
      </dgm:t>
    </dgm:pt>
    <dgm:pt modelId="{B0C8D192-1CA2-4F16-AD6B-A084F44230E8}" type="parTrans" cxnId="{0BD36E88-0314-403F-9386-21A0AFED95F9}">
      <dgm:prSet/>
      <dgm:spPr/>
      <dgm:t>
        <a:bodyPr/>
        <a:lstStyle/>
        <a:p>
          <a:endParaRPr lang="en-US"/>
        </a:p>
      </dgm:t>
    </dgm:pt>
    <dgm:pt modelId="{3821C5C9-CAB1-4183-A645-68015F9585CF}" type="sibTrans" cxnId="{0BD36E88-0314-403F-9386-21A0AFED95F9}">
      <dgm:prSet/>
      <dgm:spPr/>
      <dgm:t>
        <a:bodyPr/>
        <a:lstStyle/>
        <a:p>
          <a:endParaRPr lang="en-US"/>
        </a:p>
      </dgm:t>
    </dgm:pt>
    <dgm:pt modelId="{709425D8-FE96-478F-BEAD-95CEFA288484}">
      <dgm:prSet/>
      <dgm:spPr/>
      <dgm:t>
        <a:bodyPr/>
        <a:lstStyle/>
        <a:p>
          <a:r>
            <a:rPr lang="en-GB"/>
            <a:t>Parents?</a:t>
          </a:r>
          <a:endParaRPr lang="en-US"/>
        </a:p>
      </dgm:t>
    </dgm:pt>
    <dgm:pt modelId="{FCD5924A-D2A3-4340-BD47-A392E60470A9}" type="parTrans" cxnId="{790C8DCE-5657-4301-A26A-AE078264E6AC}">
      <dgm:prSet/>
      <dgm:spPr/>
      <dgm:t>
        <a:bodyPr/>
        <a:lstStyle/>
        <a:p>
          <a:endParaRPr lang="en-US"/>
        </a:p>
      </dgm:t>
    </dgm:pt>
    <dgm:pt modelId="{3BEF8F11-607C-46A1-B142-A6A29E7A87B6}" type="sibTrans" cxnId="{790C8DCE-5657-4301-A26A-AE078264E6AC}">
      <dgm:prSet/>
      <dgm:spPr/>
      <dgm:t>
        <a:bodyPr/>
        <a:lstStyle/>
        <a:p>
          <a:endParaRPr lang="en-US"/>
        </a:p>
      </dgm:t>
    </dgm:pt>
    <dgm:pt modelId="{4C819B91-F9AB-4865-903F-FF57CDD30A5E}">
      <dgm:prSet/>
      <dgm:spPr/>
      <dgm:t>
        <a:bodyPr/>
        <a:lstStyle/>
        <a:p>
          <a:r>
            <a:rPr lang="en-GB"/>
            <a:t>Schools?</a:t>
          </a:r>
          <a:endParaRPr lang="en-US"/>
        </a:p>
      </dgm:t>
    </dgm:pt>
    <dgm:pt modelId="{DF606A43-610D-4DD0-9F5B-767699E7D84A}" type="parTrans" cxnId="{CBB71084-36CB-443D-90C7-317E4D8A31A2}">
      <dgm:prSet/>
      <dgm:spPr/>
      <dgm:t>
        <a:bodyPr/>
        <a:lstStyle/>
        <a:p>
          <a:endParaRPr lang="en-US"/>
        </a:p>
      </dgm:t>
    </dgm:pt>
    <dgm:pt modelId="{16C4015D-D17D-4F0B-A43F-A0945BF18F09}" type="sibTrans" cxnId="{CBB71084-36CB-443D-90C7-317E4D8A31A2}">
      <dgm:prSet/>
      <dgm:spPr/>
      <dgm:t>
        <a:bodyPr/>
        <a:lstStyle/>
        <a:p>
          <a:endParaRPr lang="en-US"/>
        </a:p>
      </dgm:t>
    </dgm:pt>
    <dgm:pt modelId="{F0702E9E-6C59-46C3-8469-C2DE6A010296}">
      <dgm:prSet/>
      <dgm:spPr/>
      <dgm:t>
        <a:bodyPr/>
        <a:lstStyle/>
        <a:p>
          <a:r>
            <a:rPr lang="en-GB"/>
            <a:t>Social Services?</a:t>
          </a:r>
          <a:endParaRPr lang="en-US"/>
        </a:p>
      </dgm:t>
    </dgm:pt>
    <dgm:pt modelId="{C2096102-C4EE-4A85-948B-9D0E7938E3BE}" type="parTrans" cxnId="{9ABB65F9-00F0-4C0D-BD8C-76A8A611F215}">
      <dgm:prSet/>
      <dgm:spPr/>
      <dgm:t>
        <a:bodyPr/>
        <a:lstStyle/>
        <a:p>
          <a:endParaRPr lang="en-US"/>
        </a:p>
      </dgm:t>
    </dgm:pt>
    <dgm:pt modelId="{1D2BAB6E-AD16-451C-88B1-2CB9B6E2A5C6}" type="sibTrans" cxnId="{9ABB65F9-00F0-4C0D-BD8C-76A8A611F215}">
      <dgm:prSet/>
      <dgm:spPr/>
      <dgm:t>
        <a:bodyPr/>
        <a:lstStyle/>
        <a:p>
          <a:endParaRPr lang="en-US"/>
        </a:p>
      </dgm:t>
    </dgm:pt>
    <dgm:pt modelId="{37B6E4B6-66AC-4C26-8A30-63EADA5C2C87}">
      <dgm:prSet/>
      <dgm:spPr/>
      <dgm:t>
        <a:bodyPr/>
        <a:lstStyle/>
        <a:p>
          <a:r>
            <a:rPr lang="en-GB"/>
            <a:t>Government?</a:t>
          </a:r>
          <a:endParaRPr lang="en-US"/>
        </a:p>
      </dgm:t>
    </dgm:pt>
    <dgm:pt modelId="{E49E6C11-B0F8-413C-90F2-1F3FF4F7E7A4}" type="parTrans" cxnId="{0A399D82-566C-44AA-9BCE-6D9DE8001DB1}">
      <dgm:prSet/>
      <dgm:spPr/>
      <dgm:t>
        <a:bodyPr/>
        <a:lstStyle/>
        <a:p>
          <a:endParaRPr lang="en-US"/>
        </a:p>
      </dgm:t>
    </dgm:pt>
    <dgm:pt modelId="{5FEC2D11-F192-45B5-A62B-BAA1BB44A9F0}" type="sibTrans" cxnId="{0A399D82-566C-44AA-9BCE-6D9DE8001DB1}">
      <dgm:prSet/>
      <dgm:spPr/>
      <dgm:t>
        <a:bodyPr/>
        <a:lstStyle/>
        <a:p>
          <a:endParaRPr lang="en-US"/>
        </a:p>
      </dgm:t>
    </dgm:pt>
    <dgm:pt modelId="{637EE6BB-29AF-4ABD-B931-F8A717A0F8F2}">
      <dgm:prSet/>
      <dgm:spPr/>
      <dgm:t>
        <a:bodyPr/>
        <a:lstStyle/>
        <a:p>
          <a:r>
            <a:rPr lang="en-GB"/>
            <a:t>Health care?</a:t>
          </a:r>
          <a:endParaRPr lang="en-US"/>
        </a:p>
      </dgm:t>
    </dgm:pt>
    <dgm:pt modelId="{173B2838-2A62-40F5-A68C-B777F0A1BDE2}" type="parTrans" cxnId="{FAA61998-B6A3-41B3-A58C-0341F3085754}">
      <dgm:prSet/>
      <dgm:spPr/>
      <dgm:t>
        <a:bodyPr/>
        <a:lstStyle/>
        <a:p>
          <a:endParaRPr lang="en-US"/>
        </a:p>
      </dgm:t>
    </dgm:pt>
    <dgm:pt modelId="{EFFE8232-939C-48A7-AACA-E7B96CE0A84D}" type="sibTrans" cxnId="{FAA61998-B6A3-41B3-A58C-0341F3085754}">
      <dgm:prSet/>
      <dgm:spPr/>
      <dgm:t>
        <a:bodyPr/>
        <a:lstStyle/>
        <a:p>
          <a:endParaRPr lang="en-US"/>
        </a:p>
      </dgm:t>
    </dgm:pt>
    <dgm:pt modelId="{628A9D41-A008-4845-8DA9-FADFDDA53F8A}">
      <dgm:prSet/>
      <dgm:spPr/>
      <dgm:t>
        <a:bodyPr/>
        <a:lstStyle/>
        <a:p>
          <a:r>
            <a:rPr lang="en-GB"/>
            <a:t>Public Health Wales?</a:t>
          </a:r>
          <a:endParaRPr lang="en-US"/>
        </a:p>
      </dgm:t>
    </dgm:pt>
    <dgm:pt modelId="{1A246419-892B-4D3F-9E8E-BA38E675457F}" type="parTrans" cxnId="{3E91807A-DF3C-475B-92F1-12DC1898B1EF}">
      <dgm:prSet/>
      <dgm:spPr/>
      <dgm:t>
        <a:bodyPr/>
        <a:lstStyle/>
        <a:p>
          <a:endParaRPr lang="en-US"/>
        </a:p>
      </dgm:t>
    </dgm:pt>
    <dgm:pt modelId="{D88039E3-A0CD-4CC2-9B24-9D42CBC1E20B}" type="sibTrans" cxnId="{3E91807A-DF3C-475B-92F1-12DC1898B1EF}">
      <dgm:prSet/>
      <dgm:spPr/>
      <dgm:t>
        <a:bodyPr/>
        <a:lstStyle/>
        <a:p>
          <a:endParaRPr lang="en-US"/>
        </a:p>
      </dgm:t>
    </dgm:pt>
    <dgm:pt modelId="{8E28B5C3-4477-40AC-8A5C-02322AA2E22D}">
      <dgm:prSet/>
      <dgm:spPr/>
      <dgm:t>
        <a:bodyPr/>
        <a:lstStyle/>
        <a:p>
          <a:r>
            <a:rPr lang="en-GB"/>
            <a:t>All of the above?</a:t>
          </a:r>
          <a:endParaRPr lang="en-US"/>
        </a:p>
      </dgm:t>
    </dgm:pt>
    <dgm:pt modelId="{76F45B1A-791A-4DAF-B958-FC92B331A7AD}" type="parTrans" cxnId="{0F85CFD5-577A-4266-ADF8-600B7D799339}">
      <dgm:prSet/>
      <dgm:spPr/>
      <dgm:t>
        <a:bodyPr/>
        <a:lstStyle/>
        <a:p>
          <a:endParaRPr lang="en-US"/>
        </a:p>
      </dgm:t>
    </dgm:pt>
    <dgm:pt modelId="{CDD2FF58-4D49-4BAA-B386-976AF63A5C52}" type="sibTrans" cxnId="{0F85CFD5-577A-4266-ADF8-600B7D799339}">
      <dgm:prSet/>
      <dgm:spPr/>
      <dgm:t>
        <a:bodyPr/>
        <a:lstStyle/>
        <a:p>
          <a:endParaRPr lang="en-US"/>
        </a:p>
      </dgm:t>
    </dgm:pt>
    <dgm:pt modelId="{3038E14E-8D71-42AA-9CF3-F7718F7E7773}">
      <dgm:prSet/>
      <dgm:spPr/>
      <dgm:t>
        <a:bodyPr/>
        <a:lstStyle/>
        <a:p>
          <a:r>
            <a:rPr lang="en-GB"/>
            <a:t>Put into order of importance</a:t>
          </a:r>
          <a:endParaRPr lang="en-US"/>
        </a:p>
      </dgm:t>
    </dgm:pt>
    <dgm:pt modelId="{4DD44A01-DEF7-4BC6-A3B6-F1E448F542F7}" type="parTrans" cxnId="{46DB7783-ADBA-4AE3-AF9F-B299E227CF52}">
      <dgm:prSet/>
      <dgm:spPr/>
      <dgm:t>
        <a:bodyPr/>
        <a:lstStyle/>
        <a:p>
          <a:endParaRPr lang="en-US"/>
        </a:p>
      </dgm:t>
    </dgm:pt>
    <dgm:pt modelId="{04A9B420-2E22-4E11-B115-2640C7E367D1}" type="sibTrans" cxnId="{46DB7783-ADBA-4AE3-AF9F-B299E227CF52}">
      <dgm:prSet/>
      <dgm:spPr/>
      <dgm:t>
        <a:bodyPr/>
        <a:lstStyle/>
        <a:p>
          <a:endParaRPr lang="en-US"/>
        </a:p>
      </dgm:t>
    </dgm:pt>
    <dgm:pt modelId="{84CC8636-61A2-4246-BA66-6E042C1B215B}" type="pres">
      <dgm:prSet presAssocID="{3CD676AE-3DAB-4D98-B358-A7200046CB2E}" presName="vert0" presStyleCnt="0">
        <dgm:presLayoutVars>
          <dgm:dir/>
          <dgm:animOne val="branch"/>
          <dgm:animLvl val="lvl"/>
        </dgm:presLayoutVars>
      </dgm:prSet>
      <dgm:spPr/>
    </dgm:pt>
    <dgm:pt modelId="{CC55D8EC-F0AE-451C-9929-136B7C2136B9}" type="pres">
      <dgm:prSet presAssocID="{C1F37F10-312A-49E3-AD3B-061DFCD6D97A}" presName="thickLine" presStyleLbl="alignNode1" presStyleIdx="0" presStyleCnt="9"/>
      <dgm:spPr/>
    </dgm:pt>
    <dgm:pt modelId="{2E273068-6CA7-4A5C-8A05-8D03FA5EDA78}" type="pres">
      <dgm:prSet presAssocID="{C1F37F10-312A-49E3-AD3B-061DFCD6D97A}" presName="horz1" presStyleCnt="0"/>
      <dgm:spPr/>
    </dgm:pt>
    <dgm:pt modelId="{A9A0AFEA-612C-4CB9-8F8D-0E2FF340EB33}" type="pres">
      <dgm:prSet presAssocID="{C1F37F10-312A-49E3-AD3B-061DFCD6D97A}" presName="tx1" presStyleLbl="revTx" presStyleIdx="0" presStyleCnt="9"/>
      <dgm:spPr/>
    </dgm:pt>
    <dgm:pt modelId="{289D33D3-ECB3-4921-9DDB-EE16197ED7EF}" type="pres">
      <dgm:prSet presAssocID="{C1F37F10-312A-49E3-AD3B-061DFCD6D97A}" presName="vert1" presStyleCnt="0"/>
      <dgm:spPr/>
    </dgm:pt>
    <dgm:pt modelId="{BC95B74D-9C90-45E7-984E-46F2AC39206B}" type="pres">
      <dgm:prSet presAssocID="{709425D8-FE96-478F-BEAD-95CEFA288484}" presName="thickLine" presStyleLbl="alignNode1" presStyleIdx="1" presStyleCnt="9"/>
      <dgm:spPr/>
    </dgm:pt>
    <dgm:pt modelId="{E698F5EC-546E-4343-828B-C6A693782164}" type="pres">
      <dgm:prSet presAssocID="{709425D8-FE96-478F-BEAD-95CEFA288484}" presName="horz1" presStyleCnt="0"/>
      <dgm:spPr/>
    </dgm:pt>
    <dgm:pt modelId="{024677F2-67A5-406C-87E0-061B5467556B}" type="pres">
      <dgm:prSet presAssocID="{709425D8-FE96-478F-BEAD-95CEFA288484}" presName="tx1" presStyleLbl="revTx" presStyleIdx="1" presStyleCnt="9"/>
      <dgm:spPr/>
    </dgm:pt>
    <dgm:pt modelId="{6F057786-7970-43E7-9EC7-EFFF337D5E45}" type="pres">
      <dgm:prSet presAssocID="{709425D8-FE96-478F-BEAD-95CEFA288484}" presName="vert1" presStyleCnt="0"/>
      <dgm:spPr/>
    </dgm:pt>
    <dgm:pt modelId="{24796BD7-57A8-4B85-B05F-CB7C53FC5C25}" type="pres">
      <dgm:prSet presAssocID="{4C819B91-F9AB-4865-903F-FF57CDD30A5E}" presName="thickLine" presStyleLbl="alignNode1" presStyleIdx="2" presStyleCnt="9"/>
      <dgm:spPr/>
    </dgm:pt>
    <dgm:pt modelId="{58B2AC9E-6323-4434-81C7-33EDB9F73983}" type="pres">
      <dgm:prSet presAssocID="{4C819B91-F9AB-4865-903F-FF57CDD30A5E}" presName="horz1" presStyleCnt="0"/>
      <dgm:spPr/>
    </dgm:pt>
    <dgm:pt modelId="{37E86501-7039-420D-A944-6CDDA170E67D}" type="pres">
      <dgm:prSet presAssocID="{4C819B91-F9AB-4865-903F-FF57CDD30A5E}" presName="tx1" presStyleLbl="revTx" presStyleIdx="2" presStyleCnt="9"/>
      <dgm:spPr/>
    </dgm:pt>
    <dgm:pt modelId="{4396F2E5-B1D6-4F14-A20A-5503408FED03}" type="pres">
      <dgm:prSet presAssocID="{4C819B91-F9AB-4865-903F-FF57CDD30A5E}" presName="vert1" presStyleCnt="0"/>
      <dgm:spPr/>
    </dgm:pt>
    <dgm:pt modelId="{8BB26520-5E58-483D-9DDA-5142213BC248}" type="pres">
      <dgm:prSet presAssocID="{F0702E9E-6C59-46C3-8469-C2DE6A010296}" presName="thickLine" presStyleLbl="alignNode1" presStyleIdx="3" presStyleCnt="9"/>
      <dgm:spPr/>
    </dgm:pt>
    <dgm:pt modelId="{A10B76B6-6EF1-4AE1-8C58-AFA93102C041}" type="pres">
      <dgm:prSet presAssocID="{F0702E9E-6C59-46C3-8469-C2DE6A010296}" presName="horz1" presStyleCnt="0"/>
      <dgm:spPr/>
    </dgm:pt>
    <dgm:pt modelId="{957B8FE5-83E0-4961-B8CC-D8FC42D1D9D1}" type="pres">
      <dgm:prSet presAssocID="{F0702E9E-6C59-46C3-8469-C2DE6A010296}" presName="tx1" presStyleLbl="revTx" presStyleIdx="3" presStyleCnt="9"/>
      <dgm:spPr/>
    </dgm:pt>
    <dgm:pt modelId="{D15484F5-723A-4A5A-B885-C54EFAD23CD3}" type="pres">
      <dgm:prSet presAssocID="{F0702E9E-6C59-46C3-8469-C2DE6A010296}" presName="vert1" presStyleCnt="0"/>
      <dgm:spPr/>
    </dgm:pt>
    <dgm:pt modelId="{C159793F-9598-42DC-AB4F-7C1F63FC9782}" type="pres">
      <dgm:prSet presAssocID="{37B6E4B6-66AC-4C26-8A30-63EADA5C2C87}" presName="thickLine" presStyleLbl="alignNode1" presStyleIdx="4" presStyleCnt="9"/>
      <dgm:spPr/>
    </dgm:pt>
    <dgm:pt modelId="{05B83E11-19B2-4F67-8CAC-F8F91AE62571}" type="pres">
      <dgm:prSet presAssocID="{37B6E4B6-66AC-4C26-8A30-63EADA5C2C87}" presName="horz1" presStyleCnt="0"/>
      <dgm:spPr/>
    </dgm:pt>
    <dgm:pt modelId="{A750502D-190D-4E44-82B5-4C45E8D73909}" type="pres">
      <dgm:prSet presAssocID="{37B6E4B6-66AC-4C26-8A30-63EADA5C2C87}" presName="tx1" presStyleLbl="revTx" presStyleIdx="4" presStyleCnt="9"/>
      <dgm:spPr/>
    </dgm:pt>
    <dgm:pt modelId="{C8E6E4A9-8AA5-402E-B225-39B687606A0C}" type="pres">
      <dgm:prSet presAssocID="{37B6E4B6-66AC-4C26-8A30-63EADA5C2C87}" presName="vert1" presStyleCnt="0"/>
      <dgm:spPr/>
    </dgm:pt>
    <dgm:pt modelId="{90110677-262A-4FBA-82DA-C7DACD6961FB}" type="pres">
      <dgm:prSet presAssocID="{637EE6BB-29AF-4ABD-B931-F8A717A0F8F2}" presName="thickLine" presStyleLbl="alignNode1" presStyleIdx="5" presStyleCnt="9"/>
      <dgm:spPr/>
    </dgm:pt>
    <dgm:pt modelId="{6C012AC9-0472-4BB8-A7B5-6641127473C9}" type="pres">
      <dgm:prSet presAssocID="{637EE6BB-29AF-4ABD-B931-F8A717A0F8F2}" presName="horz1" presStyleCnt="0"/>
      <dgm:spPr/>
    </dgm:pt>
    <dgm:pt modelId="{456D6DF1-9E11-4874-9B6F-2E27FD710930}" type="pres">
      <dgm:prSet presAssocID="{637EE6BB-29AF-4ABD-B931-F8A717A0F8F2}" presName="tx1" presStyleLbl="revTx" presStyleIdx="5" presStyleCnt="9"/>
      <dgm:spPr/>
    </dgm:pt>
    <dgm:pt modelId="{6ACD01D9-7D59-4920-AE3F-EA5D55CEDC1B}" type="pres">
      <dgm:prSet presAssocID="{637EE6BB-29AF-4ABD-B931-F8A717A0F8F2}" presName="vert1" presStyleCnt="0"/>
      <dgm:spPr/>
    </dgm:pt>
    <dgm:pt modelId="{4DCDF0D9-AB1D-4B05-841E-FA85A770B453}" type="pres">
      <dgm:prSet presAssocID="{628A9D41-A008-4845-8DA9-FADFDDA53F8A}" presName="thickLine" presStyleLbl="alignNode1" presStyleIdx="6" presStyleCnt="9"/>
      <dgm:spPr/>
    </dgm:pt>
    <dgm:pt modelId="{CC8C02DD-5355-4BFF-982E-FE15F633BD7B}" type="pres">
      <dgm:prSet presAssocID="{628A9D41-A008-4845-8DA9-FADFDDA53F8A}" presName="horz1" presStyleCnt="0"/>
      <dgm:spPr/>
    </dgm:pt>
    <dgm:pt modelId="{DE07D992-0A82-4E5C-8BF5-F8C85D98422F}" type="pres">
      <dgm:prSet presAssocID="{628A9D41-A008-4845-8DA9-FADFDDA53F8A}" presName="tx1" presStyleLbl="revTx" presStyleIdx="6" presStyleCnt="9"/>
      <dgm:spPr/>
    </dgm:pt>
    <dgm:pt modelId="{6A6C65D4-98B9-45BF-9B61-A64F7133E123}" type="pres">
      <dgm:prSet presAssocID="{628A9D41-A008-4845-8DA9-FADFDDA53F8A}" presName="vert1" presStyleCnt="0"/>
      <dgm:spPr/>
    </dgm:pt>
    <dgm:pt modelId="{55B142FF-F619-4137-8143-A65E2EA1387B}" type="pres">
      <dgm:prSet presAssocID="{8E28B5C3-4477-40AC-8A5C-02322AA2E22D}" presName="thickLine" presStyleLbl="alignNode1" presStyleIdx="7" presStyleCnt="9"/>
      <dgm:spPr/>
    </dgm:pt>
    <dgm:pt modelId="{D5B054DD-8D22-4CB2-B20B-B775D04EDD6E}" type="pres">
      <dgm:prSet presAssocID="{8E28B5C3-4477-40AC-8A5C-02322AA2E22D}" presName="horz1" presStyleCnt="0"/>
      <dgm:spPr/>
    </dgm:pt>
    <dgm:pt modelId="{17ECB9ED-1BCE-4F90-B994-633661AC118D}" type="pres">
      <dgm:prSet presAssocID="{8E28B5C3-4477-40AC-8A5C-02322AA2E22D}" presName="tx1" presStyleLbl="revTx" presStyleIdx="7" presStyleCnt="9"/>
      <dgm:spPr/>
    </dgm:pt>
    <dgm:pt modelId="{70F7D0A6-A682-44A5-B4B7-A14BB7408086}" type="pres">
      <dgm:prSet presAssocID="{8E28B5C3-4477-40AC-8A5C-02322AA2E22D}" presName="vert1" presStyleCnt="0"/>
      <dgm:spPr/>
    </dgm:pt>
    <dgm:pt modelId="{8CA5BD4C-2846-4E23-A14E-138DE44422F6}" type="pres">
      <dgm:prSet presAssocID="{3038E14E-8D71-42AA-9CF3-F7718F7E7773}" presName="thickLine" presStyleLbl="alignNode1" presStyleIdx="8" presStyleCnt="9"/>
      <dgm:spPr/>
    </dgm:pt>
    <dgm:pt modelId="{879B2412-B074-4E83-96F1-CCEA8B7B4BBD}" type="pres">
      <dgm:prSet presAssocID="{3038E14E-8D71-42AA-9CF3-F7718F7E7773}" presName="horz1" presStyleCnt="0"/>
      <dgm:spPr/>
    </dgm:pt>
    <dgm:pt modelId="{35E7CC03-B73A-4FD8-BB45-21B9D70B5BBE}" type="pres">
      <dgm:prSet presAssocID="{3038E14E-8D71-42AA-9CF3-F7718F7E7773}" presName="tx1" presStyleLbl="revTx" presStyleIdx="8" presStyleCnt="9"/>
      <dgm:spPr/>
    </dgm:pt>
    <dgm:pt modelId="{D6C23509-582C-4A31-84BB-9ECFA2FC0285}" type="pres">
      <dgm:prSet presAssocID="{3038E14E-8D71-42AA-9CF3-F7718F7E7773}" presName="vert1" presStyleCnt="0"/>
      <dgm:spPr/>
    </dgm:pt>
  </dgm:ptLst>
  <dgm:cxnLst>
    <dgm:cxn modelId="{8B9F9517-5020-4FBC-9436-E69A1B82F8FE}" type="presOf" srcId="{628A9D41-A008-4845-8DA9-FADFDDA53F8A}" destId="{DE07D992-0A82-4E5C-8BF5-F8C85D98422F}" srcOrd="0" destOrd="0" presId="urn:microsoft.com/office/officeart/2008/layout/LinedList"/>
    <dgm:cxn modelId="{1D63B92A-A3FB-412A-BBEC-8CBF89F8DBCC}" type="presOf" srcId="{709425D8-FE96-478F-BEAD-95CEFA288484}" destId="{024677F2-67A5-406C-87E0-061B5467556B}" srcOrd="0" destOrd="0" presId="urn:microsoft.com/office/officeart/2008/layout/LinedList"/>
    <dgm:cxn modelId="{65A1583D-6D34-429E-8A68-2C9E19DC0618}" type="presOf" srcId="{3CD676AE-3DAB-4D98-B358-A7200046CB2E}" destId="{84CC8636-61A2-4246-BA66-6E042C1B215B}" srcOrd="0" destOrd="0" presId="urn:microsoft.com/office/officeart/2008/layout/LinedList"/>
    <dgm:cxn modelId="{B6B51E3E-45FF-4D52-AAC4-5F22A944C3B3}" type="presOf" srcId="{F0702E9E-6C59-46C3-8469-C2DE6A010296}" destId="{957B8FE5-83E0-4961-B8CC-D8FC42D1D9D1}" srcOrd="0" destOrd="0" presId="urn:microsoft.com/office/officeart/2008/layout/LinedList"/>
    <dgm:cxn modelId="{E8B45740-1BD0-4C11-B9A9-D12758D72CAF}" type="presOf" srcId="{4C819B91-F9AB-4865-903F-FF57CDD30A5E}" destId="{37E86501-7039-420D-A944-6CDDA170E67D}" srcOrd="0" destOrd="0" presId="urn:microsoft.com/office/officeart/2008/layout/LinedList"/>
    <dgm:cxn modelId="{8F11275B-DFB5-4C28-9D3A-C051379F50DF}" type="presOf" srcId="{637EE6BB-29AF-4ABD-B931-F8A717A0F8F2}" destId="{456D6DF1-9E11-4874-9B6F-2E27FD710930}" srcOrd="0" destOrd="0" presId="urn:microsoft.com/office/officeart/2008/layout/LinedList"/>
    <dgm:cxn modelId="{3E91807A-DF3C-475B-92F1-12DC1898B1EF}" srcId="{3CD676AE-3DAB-4D98-B358-A7200046CB2E}" destId="{628A9D41-A008-4845-8DA9-FADFDDA53F8A}" srcOrd="6" destOrd="0" parTransId="{1A246419-892B-4D3F-9E8E-BA38E675457F}" sibTransId="{D88039E3-A0CD-4CC2-9B24-9D42CBC1E20B}"/>
    <dgm:cxn modelId="{0A399D82-566C-44AA-9BCE-6D9DE8001DB1}" srcId="{3CD676AE-3DAB-4D98-B358-A7200046CB2E}" destId="{37B6E4B6-66AC-4C26-8A30-63EADA5C2C87}" srcOrd="4" destOrd="0" parTransId="{E49E6C11-B0F8-413C-90F2-1F3FF4F7E7A4}" sibTransId="{5FEC2D11-F192-45B5-A62B-BAA1BB44A9F0}"/>
    <dgm:cxn modelId="{46DB7783-ADBA-4AE3-AF9F-B299E227CF52}" srcId="{3CD676AE-3DAB-4D98-B358-A7200046CB2E}" destId="{3038E14E-8D71-42AA-9CF3-F7718F7E7773}" srcOrd="8" destOrd="0" parTransId="{4DD44A01-DEF7-4BC6-A3B6-F1E448F542F7}" sibTransId="{04A9B420-2E22-4E11-B115-2640C7E367D1}"/>
    <dgm:cxn modelId="{CBB71084-36CB-443D-90C7-317E4D8A31A2}" srcId="{3CD676AE-3DAB-4D98-B358-A7200046CB2E}" destId="{4C819B91-F9AB-4865-903F-FF57CDD30A5E}" srcOrd="2" destOrd="0" parTransId="{DF606A43-610D-4DD0-9F5B-767699E7D84A}" sibTransId="{16C4015D-D17D-4F0B-A43F-A0945BF18F09}"/>
    <dgm:cxn modelId="{0BD36E88-0314-403F-9386-21A0AFED95F9}" srcId="{3CD676AE-3DAB-4D98-B358-A7200046CB2E}" destId="{C1F37F10-312A-49E3-AD3B-061DFCD6D97A}" srcOrd="0" destOrd="0" parTransId="{B0C8D192-1CA2-4F16-AD6B-A084F44230E8}" sibTransId="{3821C5C9-CAB1-4183-A645-68015F9585CF}"/>
    <dgm:cxn modelId="{3FB02795-831B-4981-98B7-A6CDC88F0A1B}" type="presOf" srcId="{8E28B5C3-4477-40AC-8A5C-02322AA2E22D}" destId="{17ECB9ED-1BCE-4F90-B994-633661AC118D}" srcOrd="0" destOrd="0" presId="urn:microsoft.com/office/officeart/2008/layout/LinedList"/>
    <dgm:cxn modelId="{FAA61998-B6A3-41B3-A58C-0341F3085754}" srcId="{3CD676AE-3DAB-4D98-B358-A7200046CB2E}" destId="{637EE6BB-29AF-4ABD-B931-F8A717A0F8F2}" srcOrd="5" destOrd="0" parTransId="{173B2838-2A62-40F5-A68C-B777F0A1BDE2}" sibTransId="{EFFE8232-939C-48A7-AACA-E7B96CE0A84D}"/>
    <dgm:cxn modelId="{4047F59C-14EF-4166-9112-7AAB9E39FFCC}" type="presOf" srcId="{37B6E4B6-66AC-4C26-8A30-63EADA5C2C87}" destId="{A750502D-190D-4E44-82B5-4C45E8D73909}" srcOrd="0" destOrd="0" presId="urn:microsoft.com/office/officeart/2008/layout/LinedList"/>
    <dgm:cxn modelId="{66A905B5-D418-408F-8724-1C1DA219D037}" type="presOf" srcId="{C1F37F10-312A-49E3-AD3B-061DFCD6D97A}" destId="{A9A0AFEA-612C-4CB9-8F8D-0E2FF340EB33}" srcOrd="0" destOrd="0" presId="urn:microsoft.com/office/officeart/2008/layout/LinedList"/>
    <dgm:cxn modelId="{790C8DCE-5657-4301-A26A-AE078264E6AC}" srcId="{3CD676AE-3DAB-4D98-B358-A7200046CB2E}" destId="{709425D8-FE96-478F-BEAD-95CEFA288484}" srcOrd="1" destOrd="0" parTransId="{FCD5924A-D2A3-4340-BD47-A392E60470A9}" sibTransId="{3BEF8F11-607C-46A1-B142-A6A29E7A87B6}"/>
    <dgm:cxn modelId="{0F85CFD5-577A-4266-ADF8-600B7D799339}" srcId="{3CD676AE-3DAB-4D98-B358-A7200046CB2E}" destId="{8E28B5C3-4477-40AC-8A5C-02322AA2E22D}" srcOrd="7" destOrd="0" parTransId="{76F45B1A-791A-4DAF-B958-FC92B331A7AD}" sibTransId="{CDD2FF58-4D49-4BAA-B386-976AF63A5C52}"/>
    <dgm:cxn modelId="{3A3F99E8-ABF1-4A64-87D8-1BF805C4ECEB}" type="presOf" srcId="{3038E14E-8D71-42AA-9CF3-F7718F7E7773}" destId="{35E7CC03-B73A-4FD8-BB45-21B9D70B5BBE}" srcOrd="0" destOrd="0" presId="urn:microsoft.com/office/officeart/2008/layout/LinedList"/>
    <dgm:cxn modelId="{9ABB65F9-00F0-4C0D-BD8C-76A8A611F215}" srcId="{3CD676AE-3DAB-4D98-B358-A7200046CB2E}" destId="{F0702E9E-6C59-46C3-8469-C2DE6A010296}" srcOrd="3" destOrd="0" parTransId="{C2096102-C4EE-4A85-948B-9D0E7938E3BE}" sibTransId="{1D2BAB6E-AD16-451C-88B1-2CB9B6E2A5C6}"/>
    <dgm:cxn modelId="{D929A932-25BF-4D14-8F0B-B52EDC595304}" type="presParOf" srcId="{84CC8636-61A2-4246-BA66-6E042C1B215B}" destId="{CC55D8EC-F0AE-451C-9929-136B7C2136B9}" srcOrd="0" destOrd="0" presId="urn:microsoft.com/office/officeart/2008/layout/LinedList"/>
    <dgm:cxn modelId="{70A5F69E-EFE1-4081-93C3-F321EE5ECE1E}" type="presParOf" srcId="{84CC8636-61A2-4246-BA66-6E042C1B215B}" destId="{2E273068-6CA7-4A5C-8A05-8D03FA5EDA78}" srcOrd="1" destOrd="0" presId="urn:microsoft.com/office/officeart/2008/layout/LinedList"/>
    <dgm:cxn modelId="{F0D6D05B-F50A-4E8F-8859-7CECCA9CD4C0}" type="presParOf" srcId="{2E273068-6CA7-4A5C-8A05-8D03FA5EDA78}" destId="{A9A0AFEA-612C-4CB9-8F8D-0E2FF340EB33}" srcOrd="0" destOrd="0" presId="urn:microsoft.com/office/officeart/2008/layout/LinedList"/>
    <dgm:cxn modelId="{2B178695-460A-4C72-AE98-965909B798C9}" type="presParOf" srcId="{2E273068-6CA7-4A5C-8A05-8D03FA5EDA78}" destId="{289D33D3-ECB3-4921-9DDB-EE16197ED7EF}" srcOrd="1" destOrd="0" presId="urn:microsoft.com/office/officeart/2008/layout/LinedList"/>
    <dgm:cxn modelId="{2C7B4C69-6395-4160-940E-711607A9D726}" type="presParOf" srcId="{84CC8636-61A2-4246-BA66-6E042C1B215B}" destId="{BC95B74D-9C90-45E7-984E-46F2AC39206B}" srcOrd="2" destOrd="0" presId="urn:microsoft.com/office/officeart/2008/layout/LinedList"/>
    <dgm:cxn modelId="{09C8CF0B-8F19-4FD0-81B7-4682E81682F9}" type="presParOf" srcId="{84CC8636-61A2-4246-BA66-6E042C1B215B}" destId="{E698F5EC-546E-4343-828B-C6A693782164}" srcOrd="3" destOrd="0" presId="urn:microsoft.com/office/officeart/2008/layout/LinedList"/>
    <dgm:cxn modelId="{52B1458A-7323-4BEF-9022-28313D79D144}" type="presParOf" srcId="{E698F5EC-546E-4343-828B-C6A693782164}" destId="{024677F2-67A5-406C-87E0-061B5467556B}" srcOrd="0" destOrd="0" presId="urn:microsoft.com/office/officeart/2008/layout/LinedList"/>
    <dgm:cxn modelId="{52836B3D-7C0B-4E46-BFB9-4C2176345F90}" type="presParOf" srcId="{E698F5EC-546E-4343-828B-C6A693782164}" destId="{6F057786-7970-43E7-9EC7-EFFF337D5E45}" srcOrd="1" destOrd="0" presId="urn:microsoft.com/office/officeart/2008/layout/LinedList"/>
    <dgm:cxn modelId="{EDE1C2AA-29A3-40FD-B16D-471E5D318C98}" type="presParOf" srcId="{84CC8636-61A2-4246-BA66-6E042C1B215B}" destId="{24796BD7-57A8-4B85-B05F-CB7C53FC5C25}" srcOrd="4" destOrd="0" presId="urn:microsoft.com/office/officeart/2008/layout/LinedList"/>
    <dgm:cxn modelId="{02239380-5DA7-4997-AD09-99E79F38E3B1}" type="presParOf" srcId="{84CC8636-61A2-4246-BA66-6E042C1B215B}" destId="{58B2AC9E-6323-4434-81C7-33EDB9F73983}" srcOrd="5" destOrd="0" presId="urn:microsoft.com/office/officeart/2008/layout/LinedList"/>
    <dgm:cxn modelId="{D906DE7C-155F-460C-9499-D7175E068EDD}" type="presParOf" srcId="{58B2AC9E-6323-4434-81C7-33EDB9F73983}" destId="{37E86501-7039-420D-A944-6CDDA170E67D}" srcOrd="0" destOrd="0" presId="urn:microsoft.com/office/officeart/2008/layout/LinedList"/>
    <dgm:cxn modelId="{5AC7AF4A-E14E-4B6B-ADC9-060E97454C86}" type="presParOf" srcId="{58B2AC9E-6323-4434-81C7-33EDB9F73983}" destId="{4396F2E5-B1D6-4F14-A20A-5503408FED03}" srcOrd="1" destOrd="0" presId="urn:microsoft.com/office/officeart/2008/layout/LinedList"/>
    <dgm:cxn modelId="{F585693B-1E15-49AA-B82C-FD34FAF4C3B0}" type="presParOf" srcId="{84CC8636-61A2-4246-BA66-6E042C1B215B}" destId="{8BB26520-5E58-483D-9DDA-5142213BC248}" srcOrd="6" destOrd="0" presId="urn:microsoft.com/office/officeart/2008/layout/LinedList"/>
    <dgm:cxn modelId="{0B5E954B-B232-4260-87A0-9B9914FF5950}" type="presParOf" srcId="{84CC8636-61A2-4246-BA66-6E042C1B215B}" destId="{A10B76B6-6EF1-4AE1-8C58-AFA93102C041}" srcOrd="7" destOrd="0" presId="urn:microsoft.com/office/officeart/2008/layout/LinedList"/>
    <dgm:cxn modelId="{AA7C5110-A53B-41AE-A6B9-5FE1D2B464CA}" type="presParOf" srcId="{A10B76B6-6EF1-4AE1-8C58-AFA93102C041}" destId="{957B8FE5-83E0-4961-B8CC-D8FC42D1D9D1}" srcOrd="0" destOrd="0" presId="urn:microsoft.com/office/officeart/2008/layout/LinedList"/>
    <dgm:cxn modelId="{1B5EA8AE-428E-4C25-83D9-598CB79FFC4A}" type="presParOf" srcId="{A10B76B6-6EF1-4AE1-8C58-AFA93102C041}" destId="{D15484F5-723A-4A5A-B885-C54EFAD23CD3}" srcOrd="1" destOrd="0" presId="urn:microsoft.com/office/officeart/2008/layout/LinedList"/>
    <dgm:cxn modelId="{A0C32590-D06D-4F00-A6E8-64429FA100A3}" type="presParOf" srcId="{84CC8636-61A2-4246-BA66-6E042C1B215B}" destId="{C159793F-9598-42DC-AB4F-7C1F63FC9782}" srcOrd="8" destOrd="0" presId="urn:microsoft.com/office/officeart/2008/layout/LinedList"/>
    <dgm:cxn modelId="{F0A2D5A9-637F-4B6D-B746-97CAD9F88942}" type="presParOf" srcId="{84CC8636-61A2-4246-BA66-6E042C1B215B}" destId="{05B83E11-19B2-4F67-8CAC-F8F91AE62571}" srcOrd="9" destOrd="0" presId="urn:microsoft.com/office/officeart/2008/layout/LinedList"/>
    <dgm:cxn modelId="{934C038B-A2F2-4ED0-AFE6-4C9A5AC4C138}" type="presParOf" srcId="{05B83E11-19B2-4F67-8CAC-F8F91AE62571}" destId="{A750502D-190D-4E44-82B5-4C45E8D73909}" srcOrd="0" destOrd="0" presId="urn:microsoft.com/office/officeart/2008/layout/LinedList"/>
    <dgm:cxn modelId="{979DFA2F-73D8-4001-9967-F8B19DF824D8}" type="presParOf" srcId="{05B83E11-19B2-4F67-8CAC-F8F91AE62571}" destId="{C8E6E4A9-8AA5-402E-B225-39B687606A0C}" srcOrd="1" destOrd="0" presId="urn:microsoft.com/office/officeart/2008/layout/LinedList"/>
    <dgm:cxn modelId="{1BA3F483-B861-472A-A828-99A2F8B716D5}" type="presParOf" srcId="{84CC8636-61A2-4246-BA66-6E042C1B215B}" destId="{90110677-262A-4FBA-82DA-C7DACD6961FB}" srcOrd="10" destOrd="0" presId="urn:microsoft.com/office/officeart/2008/layout/LinedList"/>
    <dgm:cxn modelId="{7A390000-C3A1-472A-B9E4-2781A7EDA25A}" type="presParOf" srcId="{84CC8636-61A2-4246-BA66-6E042C1B215B}" destId="{6C012AC9-0472-4BB8-A7B5-6641127473C9}" srcOrd="11" destOrd="0" presId="urn:microsoft.com/office/officeart/2008/layout/LinedList"/>
    <dgm:cxn modelId="{566B6FAC-C3BF-49F5-9FFC-2FAEC887A3D6}" type="presParOf" srcId="{6C012AC9-0472-4BB8-A7B5-6641127473C9}" destId="{456D6DF1-9E11-4874-9B6F-2E27FD710930}" srcOrd="0" destOrd="0" presId="urn:microsoft.com/office/officeart/2008/layout/LinedList"/>
    <dgm:cxn modelId="{6442F9DD-4CC3-4177-A354-AD6101AEBC19}" type="presParOf" srcId="{6C012AC9-0472-4BB8-A7B5-6641127473C9}" destId="{6ACD01D9-7D59-4920-AE3F-EA5D55CEDC1B}" srcOrd="1" destOrd="0" presId="urn:microsoft.com/office/officeart/2008/layout/LinedList"/>
    <dgm:cxn modelId="{9E4B497B-BAD3-43D0-88E8-85FE465BB882}" type="presParOf" srcId="{84CC8636-61A2-4246-BA66-6E042C1B215B}" destId="{4DCDF0D9-AB1D-4B05-841E-FA85A770B453}" srcOrd="12" destOrd="0" presId="urn:microsoft.com/office/officeart/2008/layout/LinedList"/>
    <dgm:cxn modelId="{A7B75166-25DC-434E-BCF9-33AE2442B8AF}" type="presParOf" srcId="{84CC8636-61A2-4246-BA66-6E042C1B215B}" destId="{CC8C02DD-5355-4BFF-982E-FE15F633BD7B}" srcOrd="13" destOrd="0" presId="urn:microsoft.com/office/officeart/2008/layout/LinedList"/>
    <dgm:cxn modelId="{832BD0C4-2B6B-404D-B86D-990B9A7FA55A}" type="presParOf" srcId="{CC8C02DD-5355-4BFF-982E-FE15F633BD7B}" destId="{DE07D992-0A82-4E5C-8BF5-F8C85D98422F}" srcOrd="0" destOrd="0" presId="urn:microsoft.com/office/officeart/2008/layout/LinedList"/>
    <dgm:cxn modelId="{8C79179C-8D3A-4023-927A-1E153DFD8E84}" type="presParOf" srcId="{CC8C02DD-5355-4BFF-982E-FE15F633BD7B}" destId="{6A6C65D4-98B9-45BF-9B61-A64F7133E123}" srcOrd="1" destOrd="0" presId="urn:microsoft.com/office/officeart/2008/layout/LinedList"/>
    <dgm:cxn modelId="{ADA83570-B55B-4161-920B-B35AA4D7C356}" type="presParOf" srcId="{84CC8636-61A2-4246-BA66-6E042C1B215B}" destId="{55B142FF-F619-4137-8143-A65E2EA1387B}" srcOrd="14" destOrd="0" presId="urn:microsoft.com/office/officeart/2008/layout/LinedList"/>
    <dgm:cxn modelId="{E55A4D08-0279-4125-A841-A95F1C2F358B}" type="presParOf" srcId="{84CC8636-61A2-4246-BA66-6E042C1B215B}" destId="{D5B054DD-8D22-4CB2-B20B-B775D04EDD6E}" srcOrd="15" destOrd="0" presId="urn:microsoft.com/office/officeart/2008/layout/LinedList"/>
    <dgm:cxn modelId="{FF5E4610-C8B2-4D57-9589-16894C61C756}" type="presParOf" srcId="{D5B054DD-8D22-4CB2-B20B-B775D04EDD6E}" destId="{17ECB9ED-1BCE-4F90-B994-633661AC118D}" srcOrd="0" destOrd="0" presId="urn:microsoft.com/office/officeart/2008/layout/LinedList"/>
    <dgm:cxn modelId="{CF09E4C7-DBD1-4A1A-97F7-8E0380454B33}" type="presParOf" srcId="{D5B054DD-8D22-4CB2-B20B-B775D04EDD6E}" destId="{70F7D0A6-A682-44A5-B4B7-A14BB7408086}" srcOrd="1" destOrd="0" presId="urn:microsoft.com/office/officeart/2008/layout/LinedList"/>
    <dgm:cxn modelId="{8B4DDBB7-9DB7-4248-A694-B3DB39D17BBA}" type="presParOf" srcId="{84CC8636-61A2-4246-BA66-6E042C1B215B}" destId="{8CA5BD4C-2846-4E23-A14E-138DE44422F6}" srcOrd="16" destOrd="0" presId="urn:microsoft.com/office/officeart/2008/layout/LinedList"/>
    <dgm:cxn modelId="{ABA10EEA-DF54-47CB-A45F-151727833BAF}" type="presParOf" srcId="{84CC8636-61A2-4246-BA66-6E042C1B215B}" destId="{879B2412-B074-4E83-96F1-CCEA8B7B4BBD}" srcOrd="17" destOrd="0" presId="urn:microsoft.com/office/officeart/2008/layout/LinedList"/>
    <dgm:cxn modelId="{8BB7EEB5-1DC0-4F55-AB8F-8F8DC35EAF7C}" type="presParOf" srcId="{879B2412-B074-4E83-96F1-CCEA8B7B4BBD}" destId="{35E7CC03-B73A-4FD8-BB45-21B9D70B5BBE}" srcOrd="0" destOrd="0" presId="urn:microsoft.com/office/officeart/2008/layout/LinedList"/>
    <dgm:cxn modelId="{4AE7D1B9-D6CA-44E8-9C3D-BF519337FF95}" type="presParOf" srcId="{879B2412-B074-4E83-96F1-CCEA8B7B4BBD}" destId="{D6C23509-582C-4A31-84BB-9ECFA2FC028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2CA59AD-9CDE-4E8A-B51E-E2936FF8ADF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FF606F0-3BBB-4521-9ACF-03806ECFDBAB}">
      <dgm:prSet/>
      <dgm:spPr/>
      <dgm:t>
        <a:bodyPr/>
        <a:lstStyle/>
        <a:p>
          <a:r>
            <a:rPr lang="en-GB"/>
            <a:t>In early 1990s, tests on the cohort showed that a large proportion of adults struggle with reading and maths</a:t>
          </a:r>
          <a:endParaRPr lang="en-US"/>
        </a:p>
      </dgm:t>
    </dgm:pt>
    <dgm:pt modelId="{09DE4EC1-CF8F-4C9D-917C-681BB5E2F632}" type="parTrans" cxnId="{33590BD1-6AA3-4D04-B54E-E8CFD5181FBD}">
      <dgm:prSet/>
      <dgm:spPr/>
      <dgm:t>
        <a:bodyPr/>
        <a:lstStyle/>
        <a:p>
          <a:endParaRPr lang="en-US"/>
        </a:p>
      </dgm:t>
    </dgm:pt>
    <dgm:pt modelId="{6927E4A5-2AA4-457E-835E-28D73173C122}" type="sibTrans" cxnId="{33590BD1-6AA3-4D04-B54E-E8CFD5181FBD}">
      <dgm:prSet/>
      <dgm:spPr/>
      <dgm:t>
        <a:bodyPr/>
        <a:lstStyle/>
        <a:p>
          <a:endParaRPr lang="en-US"/>
        </a:p>
      </dgm:t>
    </dgm:pt>
    <dgm:pt modelId="{49507B70-867D-4366-A413-B8756174E9C0}">
      <dgm:prSet/>
      <dgm:spPr/>
      <dgm:t>
        <a:bodyPr/>
        <a:lstStyle/>
        <a:p>
          <a:r>
            <a:rPr lang="en-GB"/>
            <a:t>Findings showed that about one in five adults had a reading level lower than that expected of an 11-year-old child</a:t>
          </a:r>
          <a:endParaRPr lang="en-US"/>
        </a:p>
      </dgm:t>
    </dgm:pt>
    <dgm:pt modelId="{0C123D8E-EA0B-4DC5-9A9A-17F17E83A587}" type="parTrans" cxnId="{3E70AE4A-17FD-4BDE-B0C1-EE358A880B85}">
      <dgm:prSet/>
      <dgm:spPr/>
      <dgm:t>
        <a:bodyPr/>
        <a:lstStyle/>
        <a:p>
          <a:endParaRPr lang="en-US"/>
        </a:p>
      </dgm:t>
    </dgm:pt>
    <dgm:pt modelId="{48BAC261-3FE5-4EF9-A473-D805ECC6A4D1}" type="sibTrans" cxnId="{3E70AE4A-17FD-4BDE-B0C1-EE358A880B85}">
      <dgm:prSet/>
      <dgm:spPr/>
      <dgm:t>
        <a:bodyPr/>
        <a:lstStyle/>
        <a:p>
          <a:endParaRPr lang="en-US"/>
        </a:p>
      </dgm:t>
    </dgm:pt>
    <dgm:pt modelId="{96C04214-77B1-4241-AA20-85BDE56CF9E0}">
      <dgm:prSet/>
      <dgm:spPr/>
      <dgm:t>
        <a:bodyPr/>
        <a:lstStyle/>
        <a:p>
          <a:r>
            <a:rPr lang="en-GB"/>
            <a:t>One in three adults had skills below those expected of an 11-year-old (they could not calculate the area of the room, even with a calculator) and a quarter had skills at or below the expected level of a seven- to nine-year-old (they could not work out the change from the £2 problem)</a:t>
          </a:r>
          <a:endParaRPr lang="en-US"/>
        </a:p>
      </dgm:t>
    </dgm:pt>
    <dgm:pt modelId="{DC6D0FCC-607D-4720-923B-2064BC472766}" type="parTrans" cxnId="{9FEF5EF6-834F-4149-A9A4-F55ACDEF04CF}">
      <dgm:prSet/>
      <dgm:spPr/>
      <dgm:t>
        <a:bodyPr/>
        <a:lstStyle/>
        <a:p>
          <a:endParaRPr lang="en-US"/>
        </a:p>
      </dgm:t>
    </dgm:pt>
    <dgm:pt modelId="{10DE5D8F-B82F-4B07-A7E6-BBFE0725FFE3}" type="sibTrans" cxnId="{9FEF5EF6-834F-4149-A9A4-F55ACDEF04CF}">
      <dgm:prSet/>
      <dgm:spPr/>
      <dgm:t>
        <a:bodyPr/>
        <a:lstStyle/>
        <a:p>
          <a:endParaRPr lang="en-US"/>
        </a:p>
      </dgm:t>
    </dgm:pt>
    <dgm:pt modelId="{DB1A4EA3-4C82-4FBD-AB1C-1E5E3758948C}" type="pres">
      <dgm:prSet presAssocID="{82CA59AD-9CDE-4E8A-B51E-E2936FF8ADF9}" presName="linear" presStyleCnt="0">
        <dgm:presLayoutVars>
          <dgm:animLvl val="lvl"/>
          <dgm:resizeHandles val="exact"/>
        </dgm:presLayoutVars>
      </dgm:prSet>
      <dgm:spPr/>
    </dgm:pt>
    <dgm:pt modelId="{7C5EC391-67A3-4526-8A3A-A8EEB3A6D822}" type="pres">
      <dgm:prSet presAssocID="{7FF606F0-3BBB-4521-9ACF-03806ECFDBAB}" presName="parentText" presStyleLbl="node1" presStyleIdx="0" presStyleCnt="3">
        <dgm:presLayoutVars>
          <dgm:chMax val="0"/>
          <dgm:bulletEnabled val="1"/>
        </dgm:presLayoutVars>
      </dgm:prSet>
      <dgm:spPr/>
    </dgm:pt>
    <dgm:pt modelId="{9ECE0DB0-3D6B-4BAA-97C6-0673B87761FD}" type="pres">
      <dgm:prSet presAssocID="{6927E4A5-2AA4-457E-835E-28D73173C122}" presName="spacer" presStyleCnt="0"/>
      <dgm:spPr/>
    </dgm:pt>
    <dgm:pt modelId="{92A0A281-9F13-4B23-921C-16BB6C081419}" type="pres">
      <dgm:prSet presAssocID="{49507B70-867D-4366-A413-B8756174E9C0}" presName="parentText" presStyleLbl="node1" presStyleIdx="1" presStyleCnt="3">
        <dgm:presLayoutVars>
          <dgm:chMax val="0"/>
          <dgm:bulletEnabled val="1"/>
        </dgm:presLayoutVars>
      </dgm:prSet>
      <dgm:spPr/>
    </dgm:pt>
    <dgm:pt modelId="{3E272AB0-FBF3-411F-B426-BDEBD3C3150E}" type="pres">
      <dgm:prSet presAssocID="{48BAC261-3FE5-4EF9-A473-D805ECC6A4D1}" presName="spacer" presStyleCnt="0"/>
      <dgm:spPr/>
    </dgm:pt>
    <dgm:pt modelId="{7BF5D65B-6494-495A-84BC-653DE059CE42}" type="pres">
      <dgm:prSet presAssocID="{96C04214-77B1-4241-AA20-85BDE56CF9E0}" presName="parentText" presStyleLbl="node1" presStyleIdx="2" presStyleCnt="3">
        <dgm:presLayoutVars>
          <dgm:chMax val="0"/>
          <dgm:bulletEnabled val="1"/>
        </dgm:presLayoutVars>
      </dgm:prSet>
      <dgm:spPr/>
    </dgm:pt>
  </dgm:ptLst>
  <dgm:cxnLst>
    <dgm:cxn modelId="{B3804F14-52C4-4149-B0FC-1993D29AA6C0}" type="presOf" srcId="{49507B70-867D-4366-A413-B8756174E9C0}" destId="{92A0A281-9F13-4B23-921C-16BB6C081419}" srcOrd="0" destOrd="0" presId="urn:microsoft.com/office/officeart/2005/8/layout/vList2"/>
    <dgm:cxn modelId="{3E70AE4A-17FD-4BDE-B0C1-EE358A880B85}" srcId="{82CA59AD-9CDE-4E8A-B51E-E2936FF8ADF9}" destId="{49507B70-867D-4366-A413-B8756174E9C0}" srcOrd="1" destOrd="0" parTransId="{0C123D8E-EA0B-4DC5-9A9A-17F17E83A587}" sibTransId="{48BAC261-3FE5-4EF9-A473-D805ECC6A4D1}"/>
    <dgm:cxn modelId="{7AB41D84-B020-435B-97BD-46FDAF3D3D10}" type="presOf" srcId="{82CA59AD-9CDE-4E8A-B51E-E2936FF8ADF9}" destId="{DB1A4EA3-4C82-4FBD-AB1C-1E5E3758948C}" srcOrd="0" destOrd="0" presId="urn:microsoft.com/office/officeart/2005/8/layout/vList2"/>
    <dgm:cxn modelId="{66E26D8C-E527-4997-A255-73B623B47CDB}" type="presOf" srcId="{7FF606F0-3BBB-4521-9ACF-03806ECFDBAB}" destId="{7C5EC391-67A3-4526-8A3A-A8EEB3A6D822}" srcOrd="0" destOrd="0" presId="urn:microsoft.com/office/officeart/2005/8/layout/vList2"/>
    <dgm:cxn modelId="{33590BD1-6AA3-4D04-B54E-E8CFD5181FBD}" srcId="{82CA59AD-9CDE-4E8A-B51E-E2936FF8ADF9}" destId="{7FF606F0-3BBB-4521-9ACF-03806ECFDBAB}" srcOrd="0" destOrd="0" parTransId="{09DE4EC1-CF8F-4C9D-917C-681BB5E2F632}" sibTransId="{6927E4A5-2AA4-457E-835E-28D73173C122}"/>
    <dgm:cxn modelId="{3D6F2AE2-D8FB-46DC-B91E-E5090A5AA2F3}" type="presOf" srcId="{96C04214-77B1-4241-AA20-85BDE56CF9E0}" destId="{7BF5D65B-6494-495A-84BC-653DE059CE42}" srcOrd="0" destOrd="0" presId="urn:microsoft.com/office/officeart/2005/8/layout/vList2"/>
    <dgm:cxn modelId="{9FEF5EF6-834F-4149-A9A4-F55ACDEF04CF}" srcId="{82CA59AD-9CDE-4E8A-B51E-E2936FF8ADF9}" destId="{96C04214-77B1-4241-AA20-85BDE56CF9E0}" srcOrd="2" destOrd="0" parTransId="{DC6D0FCC-607D-4720-923B-2064BC472766}" sibTransId="{10DE5D8F-B82F-4B07-A7E6-BBFE0725FFE3}"/>
    <dgm:cxn modelId="{6A1D56D9-EF65-48F7-85D0-724C07612B35}" type="presParOf" srcId="{DB1A4EA3-4C82-4FBD-AB1C-1E5E3758948C}" destId="{7C5EC391-67A3-4526-8A3A-A8EEB3A6D822}" srcOrd="0" destOrd="0" presId="urn:microsoft.com/office/officeart/2005/8/layout/vList2"/>
    <dgm:cxn modelId="{8CE3DB55-E163-46DB-8995-CBA6DA4F59A7}" type="presParOf" srcId="{DB1A4EA3-4C82-4FBD-AB1C-1E5E3758948C}" destId="{9ECE0DB0-3D6B-4BAA-97C6-0673B87761FD}" srcOrd="1" destOrd="0" presId="urn:microsoft.com/office/officeart/2005/8/layout/vList2"/>
    <dgm:cxn modelId="{9302053C-20BB-4D76-B6F0-95E3F2DBBF5B}" type="presParOf" srcId="{DB1A4EA3-4C82-4FBD-AB1C-1E5E3758948C}" destId="{92A0A281-9F13-4B23-921C-16BB6C081419}" srcOrd="2" destOrd="0" presId="urn:microsoft.com/office/officeart/2005/8/layout/vList2"/>
    <dgm:cxn modelId="{54A08060-E9FB-4B70-9D19-60C50C5B9237}" type="presParOf" srcId="{DB1A4EA3-4C82-4FBD-AB1C-1E5E3758948C}" destId="{3E272AB0-FBF3-411F-B426-BDEBD3C3150E}" srcOrd="3" destOrd="0" presId="urn:microsoft.com/office/officeart/2005/8/layout/vList2"/>
    <dgm:cxn modelId="{D392A411-7761-4A1F-A4F4-AE9164702950}" type="presParOf" srcId="{DB1A4EA3-4C82-4FBD-AB1C-1E5E3758948C}" destId="{7BF5D65B-6494-495A-84BC-653DE059CE4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8BB7E59-C39E-4893-91A4-D703CE9E736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E6F047FF-8408-463A-941D-6201C6C5FD57}">
      <dgm:prSet/>
      <dgm:spPr/>
      <dgm:t>
        <a:bodyPr/>
        <a:lstStyle/>
        <a:p>
          <a:r>
            <a:rPr lang="en-GB"/>
            <a:t>Britain was loitering near the bottom of the league</a:t>
          </a:r>
          <a:endParaRPr lang="en-US"/>
        </a:p>
      </dgm:t>
    </dgm:pt>
    <dgm:pt modelId="{6F5A0F25-A868-494C-ABF3-C344CE9C2141}" type="parTrans" cxnId="{BA7A1760-C527-4D41-9D88-A6D29E4B91F4}">
      <dgm:prSet/>
      <dgm:spPr/>
      <dgm:t>
        <a:bodyPr/>
        <a:lstStyle/>
        <a:p>
          <a:endParaRPr lang="en-US"/>
        </a:p>
      </dgm:t>
    </dgm:pt>
    <dgm:pt modelId="{512D09DE-D0D6-49A8-AEF7-25787DD338CD}" type="sibTrans" cxnId="{BA7A1760-C527-4D41-9D88-A6D29E4B91F4}">
      <dgm:prSet/>
      <dgm:spPr/>
      <dgm:t>
        <a:bodyPr/>
        <a:lstStyle/>
        <a:p>
          <a:endParaRPr lang="en-US"/>
        </a:p>
      </dgm:t>
    </dgm:pt>
    <dgm:pt modelId="{97BDA248-F2C1-47C1-B586-B63289355B7B}">
      <dgm:prSet/>
      <dgm:spPr/>
      <dgm:t>
        <a:bodyPr/>
        <a:lstStyle/>
        <a:p>
          <a:r>
            <a:rPr lang="en-GB"/>
            <a:t>This widespread lack of basic skills had gone largely unnoticed until this study</a:t>
          </a:r>
          <a:endParaRPr lang="en-US"/>
        </a:p>
      </dgm:t>
    </dgm:pt>
    <dgm:pt modelId="{6F7699F5-0FC2-40C8-9B0F-4990AA84C00F}" type="parTrans" cxnId="{126ADBF2-24D7-423C-AF39-73CDBEAB1969}">
      <dgm:prSet/>
      <dgm:spPr/>
      <dgm:t>
        <a:bodyPr/>
        <a:lstStyle/>
        <a:p>
          <a:endParaRPr lang="en-US"/>
        </a:p>
      </dgm:t>
    </dgm:pt>
    <dgm:pt modelId="{ACC98CFF-8D75-4278-B976-21AB92F95D9E}" type="sibTrans" cxnId="{126ADBF2-24D7-423C-AF39-73CDBEAB1969}">
      <dgm:prSet/>
      <dgm:spPr/>
      <dgm:t>
        <a:bodyPr/>
        <a:lstStyle/>
        <a:p>
          <a:endParaRPr lang="en-US"/>
        </a:p>
      </dgm:t>
    </dgm:pt>
    <dgm:pt modelId="{C6AF0A16-642B-45C9-A985-94B3E638A5E7}">
      <dgm:prSet/>
      <dgm:spPr/>
      <dgm:t>
        <a:bodyPr/>
        <a:lstStyle/>
        <a:p>
          <a:r>
            <a:rPr lang="en-GB"/>
            <a:t>*(Organisation for Economic Co-operation and Development)</a:t>
          </a:r>
          <a:endParaRPr lang="en-US"/>
        </a:p>
      </dgm:t>
    </dgm:pt>
    <dgm:pt modelId="{E0CBD66A-B647-4174-AEB5-44A52725E5AA}" type="parTrans" cxnId="{422A967C-D659-49CA-A8AB-394DDAFB1CB8}">
      <dgm:prSet/>
      <dgm:spPr/>
      <dgm:t>
        <a:bodyPr/>
        <a:lstStyle/>
        <a:p>
          <a:endParaRPr lang="en-US"/>
        </a:p>
      </dgm:t>
    </dgm:pt>
    <dgm:pt modelId="{46B8081C-7DFD-4FEB-8A7D-0C641E8E35B9}" type="sibTrans" cxnId="{422A967C-D659-49CA-A8AB-394DDAFB1CB8}">
      <dgm:prSet/>
      <dgm:spPr/>
      <dgm:t>
        <a:bodyPr/>
        <a:lstStyle/>
        <a:p>
          <a:endParaRPr lang="en-US"/>
        </a:p>
      </dgm:t>
    </dgm:pt>
    <dgm:pt modelId="{FEB442BB-5102-4AE1-8600-21DD5FAD4C40}" type="pres">
      <dgm:prSet presAssocID="{C8BB7E59-C39E-4893-91A4-D703CE9E736E}" presName="vert0" presStyleCnt="0">
        <dgm:presLayoutVars>
          <dgm:dir/>
          <dgm:animOne val="branch"/>
          <dgm:animLvl val="lvl"/>
        </dgm:presLayoutVars>
      </dgm:prSet>
      <dgm:spPr/>
    </dgm:pt>
    <dgm:pt modelId="{1907A0B3-E01B-465F-8B44-7236F943E0D4}" type="pres">
      <dgm:prSet presAssocID="{E6F047FF-8408-463A-941D-6201C6C5FD57}" presName="thickLine" presStyleLbl="alignNode1" presStyleIdx="0" presStyleCnt="3"/>
      <dgm:spPr/>
    </dgm:pt>
    <dgm:pt modelId="{98078B2C-E319-4147-A952-A2FF8E972248}" type="pres">
      <dgm:prSet presAssocID="{E6F047FF-8408-463A-941D-6201C6C5FD57}" presName="horz1" presStyleCnt="0"/>
      <dgm:spPr/>
    </dgm:pt>
    <dgm:pt modelId="{2C584A18-9F13-4189-88EA-226B0BF6F5BE}" type="pres">
      <dgm:prSet presAssocID="{E6F047FF-8408-463A-941D-6201C6C5FD57}" presName="tx1" presStyleLbl="revTx" presStyleIdx="0" presStyleCnt="3"/>
      <dgm:spPr/>
    </dgm:pt>
    <dgm:pt modelId="{EB5D5C07-92BD-4414-9154-1933B0A23443}" type="pres">
      <dgm:prSet presAssocID="{E6F047FF-8408-463A-941D-6201C6C5FD57}" presName="vert1" presStyleCnt="0"/>
      <dgm:spPr/>
    </dgm:pt>
    <dgm:pt modelId="{0EEE41A1-EE73-4DC7-A7E7-17ABBB8CA173}" type="pres">
      <dgm:prSet presAssocID="{97BDA248-F2C1-47C1-B586-B63289355B7B}" presName="thickLine" presStyleLbl="alignNode1" presStyleIdx="1" presStyleCnt="3"/>
      <dgm:spPr/>
    </dgm:pt>
    <dgm:pt modelId="{C22BD9D4-D20F-4120-8B11-0B09396C29B2}" type="pres">
      <dgm:prSet presAssocID="{97BDA248-F2C1-47C1-B586-B63289355B7B}" presName="horz1" presStyleCnt="0"/>
      <dgm:spPr/>
    </dgm:pt>
    <dgm:pt modelId="{670E8B12-0C5F-489B-A752-9A402B595078}" type="pres">
      <dgm:prSet presAssocID="{97BDA248-F2C1-47C1-B586-B63289355B7B}" presName="tx1" presStyleLbl="revTx" presStyleIdx="1" presStyleCnt="3"/>
      <dgm:spPr/>
    </dgm:pt>
    <dgm:pt modelId="{FF56EEF0-A2B9-4CAD-83B1-D9780E4C5814}" type="pres">
      <dgm:prSet presAssocID="{97BDA248-F2C1-47C1-B586-B63289355B7B}" presName="vert1" presStyleCnt="0"/>
      <dgm:spPr/>
    </dgm:pt>
    <dgm:pt modelId="{995DECB1-2CA8-4236-A84B-6D7A7FA87D9F}" type="pres">
      <dgm:prSet presAssocID="{C6AF0A16-642B-45C9-A985-94B3E638A5E7}" presName="thickLine" presStyleLbl="alignNode1" presStyleIdx="2" presStyleCnt="3"/>
      <dgm:spPr/>
    </dgm:pt>
    <dgm:pt modelId="{D47F9221-3E47-41D9-8B5C-03D4ED32D309}" type="pres">
      <dgm:prSet presAssocID="{C6AF0A16-642B-45C9-A985-94B3E638A5E7}" presName="horz1" presStyleCnt="0"/>
      <dgm:spPr/>
    </dgm:pt>
    <dgm:pt modelId="{0D4B7D3F-8600-4FC4-ACEE-268CEF0741A9}" type="pres">
      <dgm:prSet presAssocID="{C6AF0A16-642B-45C9-A985-94B3E638A5E7}" presName="tx1" presStyleLbl="revTx" presStyleIdx="2" presStyleCnt="3"/>
      <dgm:spPr/>
    </dgm:pt>
    <dgm:pt modelId="{4BD94329-6B27-4112-8FC9-B9E976C03514}" type="pres">
      <dgm:prSet presAssocID="{C6AF0A16-642B-45C9-A985-94B3E638A5E7}" presName="vert1" presStyleCnt="0"/>
      <dgm:spPr/>
    </dgm:pt>
  </dgm:ptLst>
  <dgm:cxnLst>
    <dgm:cxn modelId="{AAC18717-3534-4F88-9B3B-FCCE04187BD2}" type="presOf" srcId="{C8BB7E59-C39E-4893-91A4-D703CE9E736E}" destId="{FEB442BB-5102-4AE1-8600-21DD5FAD4C40}" srcOrd="0" destOrd="0" presId="urn:microsoft.com/office/officeart/2008/layout/LinedList"/>
    <dgm:cxn modelId="{BA7A1760-C527-4D41-9D88-A6D29E4B91F4}" srcId="{C8BB7E59-C39E-4893-91A4-D703CE9E736E}" destId="{E6F047FF-8408-463A-941D-6201C6C5FD57}" srcOrd="0" destOrd="0" parTransId="{6F5A0F25-A868-494C-ABF3-C344CE9C2141}" sibTransId="{512D09DE-D0D6-49A8-AEF7-25787DD338CD}"/>
    <dgm:cxn modelId="{1B005F74-1160-4796-831F-DA3D3F6D2B36}" type="presOf" srcId="{C6AF0A16-642B-45C9-A985-94B3E638A5E7}" destId="{0D4B7D3F-8600-4FC4-ACEE-268CEF0741A9}" srcOrd="0" destOrd="0" presId="urn:microsoft.com/office/officeart/2008/layout/LinedList"/>
    <dgm:cxn modelId="{422A967C-D659-49CA-A8AB-394DDAFB1CB8}" srcId="{C8BB7E59-C39E-4893-91A4-D703CE9E736E}" destId="{C6AF0A16-642B-45C9-A985-94B3E638A5E7}" srcOrd="2" destOrd="0" parTransId="{E0CBD66A-B647-4174-AEB5-44A52725E5AA}" sibTransId="{46B8081C-7DFD-4FEB-8A7D-0C641E8E35B9}"/>
    <dgm:cxn modelId="{9458D5AC-64B2-4BDD-8B59-48F9E4945281}" type="presOf" srcId="{97BDA248-F2C1-47C1-B586-B63289355B7B}" destId="{670E8B12-0C5F-489B-A752-9A402B595078}" srcOrd="0" destOrd="0" presId="urn:microsoft.com/office/officeart/2008/layout/LinedList"/>
    <dgm:cxn modelId="{F076D4DB-371C-466D-8D2B-4F5FA5AD485C}" type="presOf" srcId="{E6F047FF-8408-463A-941D-6201C6C5FD57}" destId="{2C584A18-9F13-4189-88EA-226B0BF6F5BE}" srcOrd="0" destOrd="0" presId="urn:microsoft.com/office/officeart/2008/layout/LinedList"/>
    <dgm:cxn modelId="{126ADBF2-24D7-423C-AF39-73CDBEAB1969}" srcId="{C8BB7E59-C39E-4893-91A4-D703CE9E736E}" destId="{97BDA248-F2C1-47C1-B586-B63289355B7B}" srcOrd="1" destOrd="0" parTransId="{6F7699F5-0FC2-40C8-9B0F-4990AA84C00F}" sibTransId="{ACC98CFF-8D75-4278-B976-21AB92F95D9E}"/>
    <dgm:cxn modelId="{53D122F8-E6E8-41C5-ABC7-35934287BE50}" type="presParOf" srcId="{FEB442BB-5102-4AE1-8600-21DD5FAD4C40}" destId="{1907A0B3-E01B-465F-8B44-7236F943E0D4}" srcOrd="0" destOrd="0" presId="urn:microsoft.com/office/officeart/2008/layout/LinedList"/>
    <dgm:cxn modelId="{B0E377CB-964D-411E-8514-83EAF6139A6B}" type="presParOf" srcId="{FEB442BB-5102-4AE1-8600-21DD5FAD4C40}" destId="{98078B2C-E319-4147-A952-A2FF8E972248}" srcOrd="1" destOrd="0" presId="urn:microsoft.com/office/officeart/2008/layout/LinedList"/>
    <dgm:cxn modelId="{3D0864EF-C8BC-4FD5-804E-F91C19E5CF67}" type="presParOf" srcId="{98078B2C-E319-4147-A952-A2FF8E972248}" destId="{2C584A18-9F13-4189-88EA-226B0BF6F5BE}" srcOrd="0" destOrd="0" presId="urn:microsoft.com/office/officeart/2008/layout/LinedList"/>
    <dgm:cxn modelId="{805C0535-6043-44D6-B4D3-31897F7EA022}" type="presParOf" srcId="{98078B2C-E319-4147-A952-A2FF8E972248}" destId="{EB5D5C07-92BD-4414-9154-1933B0A23443}" srcOrd="1" destOrd="0" presId="urn:microsoft.com/office/officeart/2008/layout/LinedList"/>
    <dgm:cxn modelId="{2FBC2965-0559-4FBC-B92C-01970AC168F5}" type="presParOf" srcId="{FEB442BB-5102-4AE1-8600-21DD5FAD4C40}" destId="{0EEE41A1-EE73-4DC7-A7E7-17ABBB8CA173}" srcOrd="2" destOrd="0" presId="urn:microsoft.com/office/officeart/2008/layout/LinedList"/>
    <dgm:cxn modelId="{76A77779-067E-47D3-B64A-838DE2C8FC92}" type="presParOf" srcId="{FEB442BB-5102-4AE1-8600-21DD5FAD4C40}" destId="{C22BD9D4-D20F-4120-8B11-0B09396C29B2}" srcOrd="3" destOrd="0" presId="urn:microsoft.com/office/officeart/2008/layout/LinedList"/>
    <dgm:cxn modelId="{99B09E01-26CD-4181-AB7B-7132412F324F}" type="presParOf" srcId="{C22BD9D4-D20F-4120-8B11-0B09396C29B2}" destId="{670E8B12-0C5F-489B-A752-9A402B595078}" srcOrd="0" destOrd="0" presId="urn:microsoft.com/office/officeart/2008/layout/LinedList"/>
    <dgm:cxn modelId="{B0593872-9843-45F7-9D72-2C6C222B1AB6}" type="presParOf" srcId="{C22BD9D4-D20F-4120-8B11-0B09396C29B2}" destId="{FF56EEF0-A2B9-4CAD-83B1-D9780E4C5814}" srcOrd="1" destOrd="0" presId="urn:microsoft.com/office/officeart/2008/layout/LinedList"/>
    <dgm:cxn modelId="{8D501767-E70F-44A9-90A5-F2FE61199E32}" type="presParOf" srcId="{FEB442BB-5102-4AE1-8600-21DD5FAD4C40}" destId="{995DECB1-2CA8-4236-A84B-6D7A7FA87D9F}" srcOrd="4" destOrd="0" presId="urn:microsoft.com/office/officeart/2008/layout/LinedList"/>
    <dgm:cxn modelId="{0F68BEB4-A5AB-48B7-AB72-098598C7D4B5}" type="presParOf" srcId="{FEB442BB-5102-4AE1-8600-21DD5FAD4C40}" destId="{D47F9221-3E47-41D9-8B5C-03D4ED32D309}" srcOrd="5" destOrd="0" presId="urn:microsoft.com/office/officeart/2008/layout/LinedList"/>
    <dgm:cxn modelId="{59869D9F-D4B1-466E-B068-5C19C278C2E1}" type="presParOf" srcId="{D47F9221-3E47-41D9-8B5C-03D4ED32D309}" destId="{0D4B7D3F-8600-4FC4-ACEE-268CEF0741A9}" srcOrd="0" destOrd="0" presId="urn:microsoft.com/office/officeart/2008/layout/LinedList"/>
    <dgm:cxn modelId="{4497555A-347D-4129-BC57-FB95870CB865}" type="presParOf" srcId="{D47F9221-3E47-41D9-8B5C-03D4ED32D309}" destId="{4BD94329-6B27-4112-8FC9-B9E976C0351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A8183A1-B3B2-473E-A189-CB632BD18A82}"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3AFE854D-0750-4802-A9FC-4296975A4BCD}">
      <dgm:prSet/>
      <dgm:spPr/>
      <dgm:t>
        <a:bodyPr/>
        <a:lstStyle/>
        <a:p>
          <a:r>
            <a:rPr lang="en-GB"/>
            <a:t>The studies were behind major adult education initiative introduced in the early 2000s</a:t>
          </a:r>
          <a:endParaRPr lang="en-US"/>
        </a:p>
      </dgm:t>
    </dgm:pt>
    <dgm:pt modelId="{0CA126D8-3B48-477C-A3BB-0C82DED92CE1}" type="parTrans" cxnId="{D2208206-765C-4F00-8AC2-80322E05E578}">
      <dgm:prSet/>
      <dgm:spPr/>
      <dgm:t>
        <a:bodyPr/>
        <a:lstStyle/>
        <a:p>
          <a:endParaRPr lang="en-US"/>
        </a:p>
      </dgm:t>
    </dgm:pt>
    <dgm:pt modelId="{6F318544-D789-43C3-90AC-3F7BA6C21A5E}" type="sibTrans" cxnId="{D2208206-765C-4F00-8AC2-80322E05E578}">
      <dgm:prSet/>
      <dgm:spPr/>
      <dgm:t>
        <a:bodyPr/>
        <a:lstStyle/>
        <a:p>
          <a:endParaRPr lang="en-US"/>
        </a:p>
      </dgm:t>
    </dgm:pt>
    <dgm:pt modelId="{7FA6492A-220C-4BD1-9D8A-090D27BEDBD0}">
      <dgm:prSet/>
      <dgm:spPr/>
      <dgm:t>
        <a:bodyPr/>
        <a:lstStyle/>
        <a:p>
          <a:r>
            <a:rPr lang="en-GB"/>
            <a:t>Influenced measures to boost adult literacy and numeracy</a:t>
          </a:r>
          <a:endParaRPr lang="en-US"/>
        </a:p>
      </dgm:t>
    </dgm:pt>
    <dgm:pt modelId="{6839DCCA-0299-4E4D-ABA0-1A217080F69E}" type="parTrans" cxnId="{0B78138C-FA01-457D-ABCF-6E12A225A92F}">
      <dgm:prSet/>
      <dgm:spPr/>
      <dgm:t>
        <a:bodyPr/>
        <a:lstStyle/>
        <a:p>
          <a:endParaRPr lang="en-US"/>
        </a:p>
      </dgm:t>
    </dgm:pt>
    <dgm:pt modelId="{CD490DAE-45A2-40DE-80D8-2ED68C7969DE}" type="sibTrans" cxnId="{0B78138C-FA01-457D-ABCF-6E12A225A92F}">
      <dgm:prSet/>
      <dgm:spPr/>
      <dgm:t>
        <a:bodyPr/>
        <a:lstStyle/>
        <a:p>
          <a:endParaRPr lang="en-US"/>
        </a:p>
      </dgm:t>
    </dgm:pt>
    <dgm:pt modelId="{5B575A84-9DE4-4828-B16C-3E2B0D38D988}">
      <dgm:prSet/>
      <dgm:spPr/>
      <dgm:t>
        <a:bodyPr/>
        <a:lstStyle/>
        <a:p>
          <a:r>
            <a:rPr lang="en-GB"/>
            <a:t>These included free adult courses to those without the equivalent of a satisfactory grade at GCSE English or maths</a:t>
          </a:r>
          <a:endParaRPr lang="en-US"/>
        </a:p>
      </dgm:t>
    </dgm:pt>
    <dgm:pt modelId="{1CA6978B-25D8-4D6C-BE21-676FBFA09322}" type="parTrans" cxnId="{D40F5965-541F-426C-8A28-5807E0BCDB68}">
      <dgm:prSet/>
      <dgm:spPr/>
      <dgm:t>
        <a:bodyPr/>
        <a:lstStyle/>
        <a:p>
          <a:endParaRPr lang="en-US"/>
        </a:p>
      </dgm:t>
    </dgm:pt>
    <dgm:pt modelId="{8BC643D9-9216-413A-B724-CEA24995FC06}" type="sibTrans" cxnId="{D40F5965-541F-426C-8A28-5807E0BCDB68}">
      <dgm:prSet/>
      <dgm:spPr/>
      <dgm:t>
        <a:bodyPr/>
        <a:lstStyle/>
        <a:p>
          <a:endParaRPr lang="en-US"/>
        </a:p>
      </dgm:t>
    </dgm:pt>
    <dgm:pt modelId="{23C52F2E-4833-4829-8257-C8F91A3D37A4}">
      <dgm:prSet/>
      <dgm:spPr/>
      <dgm:t>
        <a:bodyPr/>
        <a:lstStyle/>
        <a:p>
          <a:r>
            <a:rPr lang="en-GB"/>
            <a:t>Several million people eventually signed up</a:t>
          </a:r>
          <a:endParaRPr lang="en-US"/>
        </a:p>
      </dgm:t>
    </dgm:pt>
    <dgm:pt modelId="{6E17F18B-57BC-4759-80B7-8EEAE7B839EF}" type="parTrans" cxnId="{7A442EAB-4F8A-4432-8A28-058AEDA8834B}">
      <dgm:prSet/>
      <dgm:spPr/>
      <dgm:t>
        <a:bodyPr/>
        <a:lstStyle/>
        <a:p>
          <a:endParaRPr lang="en-US"/>
        </a:p>
      </dgm:t>
    </dgm:pt>
    <dgm:pt modelId="{8C7F73B7-7BFB-407C-8A87-18E4718F2F0E}" type="sibTrans" cxnId="{7A442EAB-4F8A-4432-8A28-058AEDA8834B}">
      <dgm:prSet/>
      <dgm:spPr/>
      <dgm:t>
        <a:bodyPr/>
        <a:lstStyle/>
        <a:p>
          <a:endParaRPr lang="en-US"/>
        </a:p>
      </dgm:t>
    </dgm:pt>
    <dgm:pt modelId="{0AD265C2-C944-40FE-A485-AE6810774755}">
      <dgm:prSet/>
      <dgm:spPr/>
      <dgm:t>
        <a:bodyPr/>
        <a:lstStyle/>
        <a:p>
          <a:r>
            <a:rPr lang="en-GB"/>
            <a:t>They also gained higher motivation and self-esteem</a:t>
          </a:r>
          <a:endParaRPr lang="en-US"/>
        </a:p>
      </dgm:t>
    </dgm:pt>
    <dgm:pt modelId="{C868F712-29AE-441A-86F2-DD75D4B9283E}" type="parTrans" cxnId="{B9722532-1F93-4027-BA03-6C3A2E700BA4}">
      <dgm:prSet/>
      <dgm:spPr/>
      <dgm:t>
        <a:bodyPr/>
        <a:lstStyle/>
        <a:p>
          <a:endParaRPr lang="en-US"/>
        </a:p>
      </dgm:t>
    </dgm:pt>
    <dgm:pt modelId="{6CDDC47A-288A-49F4-BF78-D7BD213DE7FA}" type="sibTrans" cxnId="{B9722532-1F93-4027-BA03-6C3A2E700BA4}">
      <dgm:prSet/>
      <dgm:spPr/>
      <dgm:t>
        <a:bodyPr/>
        <a:lstStyle/>
        <a:p>
          <a:endParaRPr lang="en-US"/>
        </a:p>
      </dgm:t>
    </dgm:pt>
    <dgm:pt modelId="{90E84F2D-EF65-4495-B788-42D7A62D145E}" type="pres">
      <dgm:prSet presAssocID="{BA8183A1-B3B2-473E-A189-CB632BD18A82}" presName="vert0" presStyleCnt="0">
        <dgm:presLayoutVars>
          <dgm:dir/>
          <dgm:animOne val="branch"/>
          <dgm:animLvl val="lvl"/>
        </dgm:presLayoutVars>
      </dgm:prSet>
      <dgm:spPr/>
    </dgm:pt>
    <dgm:pt modelId="{6321BF17-0579-4686-873F-47952E1B1949}" type="pres">
      <dgm:prSet presAssocID="{3AFE854D-0750-4802-A9FC-4296975A4BCD}" presName="thickLine" presStyleLbl="alignNode1" presStyleIdx="0" presStyleCnt="5"/>
      <dgm:spPr/>
    </dgm:pt>
    <dgm:pt modelId="{5BF7B838-F411-4846-93E9-E06CCA69158C}" type="pres">
      <dgm:prSet presAssocID="{3AFE854D-0750-4802-A9FC-4296975A4BCD}" presName="horz1" presStyleCnt="0"/>
      <dgm:spPr/>
    </dgm:pt>
    <dgm:pt modelId="{61614F21-0F35-432F-B926-7DA5DD95052E}" type="pres">
      <dgm:prSet presAssocID="{3AFE854D-0750-4802-A9FC-4296975A4BCD}" presName="tx1" presStyleLbl="revTx" presStyleIdx="0" presStyleCnt="5"/>
      <dgm:spPr/>
    </dgm:pt>
    <dgm:pt modelId="{5ABEE3AA-5EDE-495E-A259-27F74A820D1D}" type="pres">
      <dgm:prSet presAssocID="{3AFE854D-0750-4802-A9FC-4296975A4BCD}" presName="vert1" presStyleCnt="0"/>
      <dgm:spPr/>
    </dgm:pt>
    <dgm:pt modelId="{57C8F96E-B33A-4D35-89D6-5999677305FF}" type="pres">
      <dgm:prSet presAssocID="{7FA6492A-220C-4BD1-9D8A-090D27BEDBD0}" presName="thickLine" presStyleLbl="alignNode1" presStyleIdx="1" presStyleCnt="5"/>
      <dgm:spPr/>
    </dgm:pt>
    <dgm:pt modelId="{23BEA2F8-DECC-418E-AE07-97E0EDCF7379}" type="pres">
      <dgm:prSet presAssocID="{7FA6492A-220C-4BD1-9D8A-090D27BEDBD0}" presName="horz1" presStyleCnt="0"/>
      <dgm:spPr/>
    </dgm:pt>
    <dgm:pt modelId="{4998AAB8-A778-4B0A-A089-5845E756252C}" type="pres">
      <dgm:prSet presAssocID="{7FA6492A-220C-4BD1-9D8A-090D27BEDBD0}" presName="tx1" presStyleLbl="revTx" presStyleIdx="1" presStyleCnt="5"/>
      <dgm:spPr/>
    </dgm:pt>
    <dgm:pt modelId="{2B964271-AE48-49A8-81A6-AD0093B76147}" type="pres">
      <dgm:prSet presAssocID="{7FA6492A-220C-4BD1-9D8A-090D27BEDBD0}" presName="vert1" presStyleCnt="0"/>
      <dgm:spPr/>
    </dgm:pt>
    <dgm:pt modelId="{33113568-C8A7-401D-A4D8-A531FA9676F5}" type="pres">
      <dgm:prSet presAssocID="{5B575A84-9DE4-4828-B16C-3E2B0D38D988}" presName="thickLine" presStyleLbl="alignNode1" presStyleIdx="2" presStyleCnt="5"/>
      <dgm:spPr/>
    </dgm:pt>
    <dgm:pt modelId="{8E30D885-3D4A-4FE7-B2AC-DDAD2E3A4FD6}" type="pres">
      <dgm:prSet presAssocID="{5B575A84-9DE4-4828-B16C-3E2B0D38D988}" presName="horz1" presStyleCnt="0"/>
      <dgm:spPr/>
    </dgm:pt>
    <dgm:pt modelId="{FF9B08AA-7B67-411F-B50C-CE46E69DB6AF}" type="pres">
      <dgm:prSet presAssocID="{5B575A84-9DE4-4828-B16C-3E2B0D38D988}" presName="tx1" presStyleLbl="revTx" presStyleIdx="2" presStyleCnt="5"/>
      <dgm:spPr/>
    </dgm:pt>
    <dgm:pt modelId="{6047F63C-BBC3-4DAD-89DB-1320A2C20915}" type="pres">
      <dgm:prSet presAssocID="{5B575A84-9DE4-4828-B16C-3E2B0D38D988}" presName="vert1" presStyleCnt="0"/>
      <dgm:spPr/>
    </dgm:pt>
    <dgm:pt modelId="{60E75D46-E33A-4FE8-AC74-C5080637EEC3}" type="pres">
      <dgm:prSet presAssocID="{23C52F2E-4833-4829-8257-C8F91A3D37A4}" presName="thickLine" presStyleLbl="alignNode1" presStyleIdx="3" presStyleCnt="5"/>
      <dgm:spPr/>
    </dgm:pt>
    <dgm:pt modelId="{06BC804D-CD93-4765-9C74-6C5229ED485C}" type="pres">
      <dgm:prSet presAssocID="{23C52F2E-4833-4829-8257-C8F91A3D37A4}" presName="horz1" presStyleCnt="0"/>
      <dgm:spPr/>
    </dgm:pt>
    <dgm:pt modelId="{38D9272F-B9AE-4F19-8FFD-28DD669C1524}" type="pres">
      <dgm:prSet presAssocID="{23C52F2E-4833-4829-8257-C8F91A3D37A4}" presName="tx1" presStyleLbl="revTx" presStyleIdx="3" presStyleCnt="5"/>
      <dgm:spPr/>
    </dgm:pt>
    <dgm:pt modelId="{6363EC93-44AA-4DF9-AF87-B8E146FB7168}" type="pres">
      <dgm:prSet presAssocID="{23C52F2E-4833-4829-8257-C8F91A3D37A4}" presName="vert1" presStyleCnt="0"/>
      <dgm:spPr/>
    </dgm:pt>
    <dgm:pt modelId="{5941AA5B-BF7C-4DE8-B81C-3D7BF0644A96}" type="pres">
      <dgm:prSet presAssocID="{0AD265C2-C944-40FE-A485-AE6810774755}" presName="thickLine" presStyleLbl="alignNode1" presStyleIdx="4" presStyleCnt="5"/>
      <dgm:spPr/>
    </dgm:pt>
    <dgm:pt modelId="{D3C97687-D927-4934-AE7B-7E7D6330512E}" type="pres">
      <dgm:prSet presAssocID="{0AD265C2-C944-40FE-A485-AE6810774755}" presName="horz1" presStyleCnt="0"/>
      <dgm:spPr/>
    </dgm:pt>
    <dgm:pt modelId="{E1CCC5C5-B57B-4C73-BD08-7E53EE1B5B17}" type="pres">
      <dgm:prSet presAssocID="{0AD265C2-C944-40FE-A485-AE6810774755}" presName="tx1" presStyleLbl="revTx" presStyleIdx="4" presStyleCnt="5"/>
      <dgm:spPr/>
    </dgm:pt>
    <dgm:pt modelId="{9AE8EA5B-4D8F-42B9-BAA7-ADD135A40866}" type="pres">
      <dgm:prSet presAssocID="{0AD265C2-C944-40FE-A485-AE6810774755}" presName="vert1" presStyleCnt="0"/>
      <dgm:spPr/>
    </dgm:pt>
  </dgm:ptLst>
  <dgm:cxnLst>
    <dgm:cxn modelId="{D2208206-765C-4F00-8AC2-80322E05E578}" srcId="{BA8183A1-B3B2-473E-A189-CB632BD18A82}" destId="{3AFE854D-0750-4802-A9FC-4296975A4BCD}" srcOrd="0" destOrd="0" parTransId="{0CA126D8-3B48-477C-A3BB-0C82DED92CE1}" sibTransId="{6F318544-D789-43C3-90AC-3F7BA6C21A5E}"/>
    <dgm:cxn modelId="{B9722532-1F93-4027-BA03-6C3A2E700BA4}" srcId="{BA8183A1-B3B2-473E-A189-CB632BD18A82}" destId="{0AD265C2-C944-40FE-A485-AE6810774755}" srcOrd="4" destOrd="0" parTransId="{C868F712-29AE-441A-86F2-DD75D4B9283E}" sibTransId="{6CDDC47A-288A-49F4-BF78-D7BD213DE7FA}"/>
    <dgm:cxn modelId="{D40F5965-541F-426C-8A28-5807E0BCDB68}" srcId="{BA8183A1-B3B2-473E-A189-CB632BD18A82}" destId="{5B575A84-9DE4-4828-B16C-3E2B0D38D988}" srcOrd="2" destOrd="0" parTransId="{1CA6978B-25D8-4D6C-BE21-676FBFA09322}" sibTransId="{8BC643D9-9216-413A-B724-CEA24995FC06}"/>
    <dgm:cxn modelId="{5EBE5B4A-0261-45D8-8D6A-6CB1F910BC5A}" type="presOf" srcId="{0AD265C2-C944-40FE-A485-AE6810774755}" destId="{E1CCC5C5-B57B-4C73-BD08-7E53EE1B5B17}" srcOrd="0" destOrd="0" presId="urn:microsoft.com/office/officeart/2008/layout/LinedList"/>
    <dgm:cxn modelId="{1D0AC47B-F1F1-443D-B49A-98ACE37BB763}" type="presOf" srcId="{5B575A84-9DE4-4828-B16C-3E2B0D38D988}" destId="{FF9B08AA-7B67-411F-B50C-CE46E69DB6AF}" srcOrd="0" destOrd="0" presId="urn:microsoft.com/office/officeart/2008/layout/LinedList"/>
    <dgm:cxn modelId="{92A23784-8F5E-455D-9FC9-C3205B0002DE}" type="presOf" srcId="{7FA6492A-220C-4BD1-9D8A-090D27BEDBD0}" destId="{4998AAB8-A778-4B0A-A089-5845E756252C}" srcOrd="0" destOrd="0" presId="urn:microsoft.com/office/officeart/2008/layout/LinedList"/>
    <dgm:cxn modelId="{0B78138C-FA01-457D-ABCF-6E12A225A92F}" srcId="{BA8183A1-B3B2-473E-A189-CB632BD18A82}" destId="{7FA6492A-220C-4BD1-9D8A-090D27BEDBD0}" srcOrd="1" destOrd="0" parTransId="{6839DCCA-0299-4E4D-ABA0-1A217080F69E}" sibTransId="{CD490DAE-45A2-40DE-80D8-2ED68C7969DE}"/>
    <dgm:cxn modelId="{7A442EAB-4F8A-4432-8A28-058AEDA8834B}" srcId="{BA8183A1-B3B2-473E-A189-CB632BD18A82}" destId="{23C52F2E-4833-4829-8257-C8F91A3D37A4}" srcOrd="3" destOrd="0" parTransId="{6E17F18B-57BC-4759-80B7-8EEAE7B839EF}" sibTransId="{8C7F73B7-7BFB-407C-8A87-18E4718F2F0E}"/>
    <dgm:cxn modelId="{6E6FB6E0-03AA-48F4-991F-D13A68CF3E64}" type="presOf" srcId="{BA8183A1-B3B2-473E-A189-CB632BD18A82}" destId="{90E84F2D-EF65-4495-B788-42D7A62D145E}" srcOrd="0" destOrd="0" presId="urn:microsoft.com/office/officeart/2008/layout/LinedList"/>
    <dgm:cxn modelId="{3F5DD6E3-3AA7-41E5-93F7-3AE9A55B522C}" type="presOf" srcId="{23C52F2E-4833-4829-8257-C8F91A3D37A4}" destId="{38D9272F-B9AE-4F19-8FFD-28DD669C1524}" srcOrd="0" destOrd="0" presId="urn:microsoft.com/office/officeart/2008/layout/LinedList"/>
    <dgm:cxn modelId="{C0FEFCFF-EB50-4B6D-98FD-B27AC18427D4}" type="presOf" srcId="{3AFE854D-0750-4802-A9FC-4296975A4BCD}" destId="{61614F21-0F35-432F-B926-7DA5DD95052E}" srcOrd="0" destOrd="0" presId="urn:microsoft.com/office/officeart/2008/layout/LinedList"/>
    <dgm:cxn modelId="{CA6201FA-F2F6-4B84-8D01-BAF21D2754A3}" type="presParOf" srcId="{90E84F2D-EF65-4495-B788-42D7A62D145E}" destId="{6321BF17-0579-4686-873F-47952E1B1949}" srcOrd="0" destOrd="0" presId="urn:microsoft.com/office/officeart/2008/layout/LinedList"/>
    <dgm:cxn modelId="{693CB853-18DD-43B4-B7BF-82FCED3D4BAC}" type="presParOf" srcId="{90E84F2D-EF65-4495-B788-42D7A62D145E}" destId="{5BF7B838-F411-4846-93E9-E06CCA69158C}" srcOrd="1" destOrd="0" presId="urn:microsoft.com/office/officeart/2008/layout/LinedList"/>
    <dgm:cxn modelId="{8B2DC71F-CB16-4ABB-9F88-447CD7EB975F}" type="presParOf" srcId="{5BF7B838-F411-4846-93E9-E06CCA69158C}" destId="{61614F21-0F35-432F-B926-7DA5DD95052E}" srcOrd="0" destOrd="0" presId="urn:microsoft.com/office/officeart/2008/layout/LinedList"/>
    <dgm:cxn modelId="{84604FB2-2A56-415B-B0AE-CA2C16A4823F}" type="presParOf" srcId="{5BF7B838-F411-4846-93E9-E06CCA69158C}" destId="{5ABEE3AA-5EDE-495E-A259-27F74A820D1D}" srcOrd="1" destOrd="0" presId="urn:microsoft.com/office/officeart/2008/layout/LinedList"/>
    <dgm:cxn modelId="{3D0F1536-387C-4940-9CE9-C09C844BF38B}" type="presParOf" srcId="{90E84F2D-EF65-4495-B788-42D7A62D145E}" destId="{57C8F96E-B33A-4D35-89D6-5999677305FF}" srcOrd="2" destOrd="0" presId="urn:microsoft.com/office/officeart/2008/layout/LinedList"/>
    <dgm:cxn modelId="{E4389ECA-8D9D-45B8-A493-F2A1190B4E01}" type="presParOf" srcId="{90E84F2D-EF65-4495-B788-42D7A62D145E}" destId="{23BEA2F8-DECC-418E-AE07-97E0EDCF7379}" srcOrd="3" destOrd="0" presId="urn:microsoft.com/office/officeart/2008/layout/LinedList"/>
    <dgm:cxn modelId="{D5F4D63D-96EC-4442-9717-00E1B4602968}" type="presParOf" srcId="{23BEA2F8-DECC-418E-AE07-97E0EDCF7379}" destId="{4998AAB8-A778-4B0A-A089-5845E756252C}" srcOrd="0" destOrd="0" presId="urn:microsoft.com/office/officeart/2008/layout/LinedList"/>
    <dgm:cxn modelId="{DEB7CF0B-EC89-40D4-AC3E-5457AC91960B}" type="presParOf" srcId="{23BEA2F8-DECC-418E-AE07-97E0EDCF7379}" destId="{2B964271-AE48-49A8-81A6-AD0093B76147}" srcOrd="1" destOrd="0" presId="urn:microsoft.com/office/officeart/2008/layout/LinedList"/>
    <dgm:cxn modelId="{D2C63EF7-A50B-4591-B03A-A82FB3A5BDB8}" type="presParOf" srcId="{90E84F2D-EF65-4495-B788-42D7A62D145E}" destId="{33113568-C8A7-401D-A4D8-A531FA9676F5}" srcOrd="4" destOrd="0" presId="urn:microsoft.com/office/officeart/2008/layout/LinedList"/>
    <dgm:cxn modelId="{5FCCFD7A-2AC3-40D1-AF36-08D5C3625E63}" type="presParOf" srcId="{90E84F2D-EF65-4495-B788-42D7A62D145E}" destId="{8E30D885-3D4A-4FE7-B2AC-DDAD2E3A4FD6}" srcOrd="5" destOrd="0" presId="urn:microsoft.com/office/officeart/2008/layout/LinedList"/>
    <dgm:cxn modelId="{F992A7C9-B2F8-4A6C-ADB5-364DAA305189}" type="presParOf" srcId="{8E30D885-3D4A-4FE7-B2AC-DDAD2E3A4FD6}" destId="{FF9B08AA-7B67-411F-B50C-CE46E69DB6AF}" srcOrd="0" destOrd="0" presId="urn:microsoft.com/office/officeart/2008/layout/LinedList"/>
    <dgm:cxn modelId="{B3411748-DD49-42F1-B9CE-46A17436CA22}" type="presParOf" srcId="{8E30D885-3D4A-4FE7-B2AC-DDAD2E3A4FD6}" destId="{6047F63C-BBC3-4DAD-89DB-1320A2C20915}" srcOrd="1" destOrd="0" presId="urn:microsoft.com/office/officeart/2008/layout/LinedList"/>
    <dgm:cxn modelId="{A874477E-19F1-41D2-A804-79A46E868B89}" type="presParOf" srcId="{90E84F2D-EF65-4495-B788-42D7A62D145E}" destId="{60E75D46-E33A-4FE8-AC74-C5080637EEC3}" srcOrd="6" destOrd="0" presId="urn:microsoft.com/office/officeart/2008/layout/LinedList"/>
    <dgm:cxn modelId="{DB5DAD80-D55E-4B24-9BEB-B21AF3052ACA}" type="presParOf" srcId="{90E84F2D-EF65-4495-B788-42D7A62D145E}" destId="{06BC804D-CD93-4765-9C74-6C5229ED485C}" srcOrd="7" destOrd="0" presId="urn:microsoft.com/office/officeart/2008/layout/LinedList"/>
    <dgm:cxn modelId="{EAB4A65D-392E-4A07-9F94-200472AB32FE}" type="presParOf" srcId="{06BC804D-CD93-4765-9C74-6C5229ED485C}" destId="{38D9272F-B9AE-4F19-8FFD-28DD669C1524}" srcOrd="0" destOrd="0" presId="urn:microsoft.com/office/officeart/2008/layout/LinedList"/>
    <dgm:cxn modelId="{3D794295-8D1B-46A7-B348-0E6DE445A105}" type="presParOf" srcId="{06BC804D-CD93-4765-9C74-6C5229ED485C}" destId="{6363EC93-44AA-4DF9-AF87-B8E146FB7168}" srcOrd="1" destOrd="0" presId="urn:microsoft.com/office/officeart/2008/layout/LinedList"/>
    <dgm:cxn modelId="{5CADD8E0-DF48-475C-9707-81FB6AC55ABE}" type="presParOf" srcId="{90E84F2D-EF65-4495-B788-42D7A62D145E}" destId="{5941AA5B-BF7C-4DE8-B81C-3D7BF0644A96}" srcOrd="8" destOrd="0" presId="urn:microsoft.com/office/officeart/2008/layout/LinedList"/>
    <dgm:cxn modelId="{7CFE6280-DCE3-463C-8A60-1968EEFE4211}" type="presParOf" srcId="{90E84F2D-EF65-4495-B788-42D7A62D145E}" destId="{D3C97687-D927-4934-AE7B-7E7D6330512E}" srcOrd="9" destOrd="0" presId="urn:microsoft.com/office/officeart/2008/layout/LinedList"/>
    <dgm:cxn modelId="{5402CF67-0966-41C6-B394-1AE9A02C2A60}" type="presParOf" srcId="{D3C97687-D927-4934-AE7B-7E7D6330512E}" destId="{E1CCC5C5-B57B-4C73-BD08-7E53EE1B5B17}" srcOrd="0" destOrd="0" presId="urn:microsoft.com/office/officeart/2008/layout/LinedList"/>
    <dgm:cxn modelId="{3FD54C88-3A40-4AA1-B7F7-A1CB789ABEF2}" type="presParOf" srcId="{D3C97687-D927-4934-AE7B-7E7D6330512E}" destId="{9AE8EA5B-4D8F-42B9-BAA7-ADD135A4086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9A908D3-E506-4922-90CE-54711074CB6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8A6D97FC-4748-4323-A679-221AD26FC30F}">
      <dgm:prSet/>
      <dgm:spPr/>
      <dgm:t>
        <a:bodyPr/>
        <a:lstStyle/>
        <a:p>
          <a:r>
            <a:rPr lang="en-GB"/>
            <a:t>Scientists recorded the births of thousands of babies in 1958</a:t>
          </a:r>
          <a:endParaRPr lang="en-US"/>
        </a:p>
      </dgm:t>
    </dgm:pt>
    <dgm:pt modelId="{1AC60CDD-AD54-4DDF-B43C-B0F772CB603F}" type="parTrans" cxnId="{55E16581-4C8E-4DDE-9F21-13B03269039C}">
      <dgm:prSet/>
      <dgm:spPr/>
      <dgm:t>
        <a:bodyPr/>
        <a:lstStyle/>
        <a:p>
          <a:endParaRPr lang="en-US"/>
        </a:p>
      </dgm:t>
    </dgm:pt>
    <dgm:pt modelId="{2AE24E1A-C941-4810-ADDB-D266FD052B3F}" type="sibTrans" cxnId="{55E16581-4C8E-4DDE-9F21-13B03269039C}">
      <dgm:prSet/>
      <dgm:spPr/>
      <dgm:t>
        <a:bodyPr/>
        <a:lstStyle/>
        <a:p>
          <a:endParaRPr lang="en-US"/>
        </a:p>
      </dgm:t>
    </dgm:pt>
    <dgm:pt modelId="{28A91551-CCCA-487E-B0AA-D464E2507F35}">
      <dgm:prSet/>
      <dgm:spPr/>
      <dgm:t>
        <a:bodyPr/>
        <a:lstStyle/>
        <a:p>
          <a:r>
            <a:rPr lang="en-GB"/>
            <a:t>This would shape government policy on life chances 50 years down the line</a:t>
          </a:r>
          <a:endParaRPr lang="en-US"/>
        </a:p>
      </dgm:t>
    </dgm:pt>
    <dgm:pt modelId="{01C079A3-B4E7-4055-B984-5C03C429562F}" type="parTrans" cxnId="{4DAEF6E2-1438-407F-A740-6F7040927644}">
      <dgm:prSet/>
      <dgm:spPr/>
      <dgm:t>
        <a:bodyPr/>
        <a:lstStyle/>
        <a:p>
          <a:endParaRPr lang="en-US"/>
        </a:p>
      </dgm:t>
    </dgm:pt>
    <dgm:pt modelId="{4659A62D-EBA6-433F-B673-73666C889552}" type="sibTrans" cxnId="{4DAEF6E2-1438-407F-A740-6F7040927644}">
      <dgm:prSet/>
      <dgm:spPr/>
      <dgm:t>
        <a:bodyPr/>
        <a:lstStyle/>
        <a:p>
          <a:endParaRPr lang="en-US"/>
        </a:p>
      </dgm:t>
    </dgm:pt>
    <dgm:pt modelId="{AD341532-2FD7-4859-84FB-EB34674D369A}">
      <dgm:prSet/>
      <dgm:spPr/>
      <dgm:t>
        <a:bodyPr/>
        <a:lstStyle/>
        <a:p>
          <a:r>
            <a:rPr lang="en-GB"/>
            <a:t>Findings in the 2000s suggested that social mobility had declined</a:t>
          </a:r>
          <a:endParaRPr lang="en-US"/>
        </a:p>
      </dgm:t>
    </dgm:pt>
    <dgm:pt modelId="{89CF27DF-ACAC-4BA8-84D7-D4DE9198B46B}" type="parTrans" cxnId="{8269CB7E-E520-4261-AF56-CD802959B6CF}">
      <dgm:prSet/>
      <dgm:spPr/>
      <dgm:t>
        <a:bodyPr/>
        <a:lstStyle/>
        <a:p>
          <a:endParaRPr lang="en-US"/>
        </a:p>
      </dgm:t>
    </dgm:pt>
    <dgm:pt modelId="{1820DC79-B160-4289-8D85-CABB557D414A}" type="sibTrans" cxnId="{8269CB7E-E520-4261-AF56-CD802959B6CF}">
      <dgm:prSet/>
      <dgm:spPr/>
      <dgm:t>
        <a:bodyPr/>
        <a:lstStyle/>
        <a:p>
          <a:endParaRPr lang="en-US"/>
        </a:p>
      </dgm:t>
    </dgm:pt>
    <dgm:pt modelId="{45E1ED94-6C39-429D-B301-1B5CB7940F61}" type="pres">
      <dgm:prSet presAssocID="{19A908D3-E506-4922-90CE-54711074CB6F}" presName="vert0" presStyleCnt="0">
        <dgm:presLayoutVars>
          <dgm:dir/>
          <dgm:animOne val="branch"/>
          <dgm:animLvl val="lvl"/>
        </dgm:presLayoutVars>
      </dgm:prSet>
      <dgm:spPr/>
    </dgm:pt>
    <dgm:pt modelId="{4AC5F3B3-B49E-4072-9047-0344596059D1}" type="pres">
      <dgm:prSet presAssocID="{8A6D97FC-4748-4323-A679-221AD26FC30F}" presName="thickLine" presStyleLbl="alignNode1" presStyleIdx="0" presStyleCnt="3"/>
      <dgm:spPr/>
    </dgm:pt>
    <dgm:pt modelId="{00C1F921-C32B-4C64-A3F4-2EBDEEDAA506}" type="pres">
      <dgm:prSet presAssocID="{8A6D97FC-4748-4323-A679-221AD26FC30F}" presName="horz1" presStyleCnt="0"/>
      <dgm:spPr/>
    </dgm:pt>
    <dgm:pt modelId="{0D9F8BD4-6AF7-4E06-8763-34CD54F4B2C1}" type="pres">
      <dgm:prSet presAssocID="{8A6D97FC-4748-4323-A679-221AD26FC30F}" presName="tx1" presStyleLbl="revTx" presStyleIdx="0" presStyleCnt="3"/>
      <dgm:spPr/>
    </dgm:pt>
    <dgm:pt modelId="{B25BCC77-A341-46D7-B1C0-CAF64ECC33D7}" type="pres">
      <dgm:prSet presAssocID="{8A6D97FC-4748-4323-A679-221AD26FC30F}" presName="vert1" presStyleCnt="0"/>
      <dgm:spPr/>
    </dgm:pt>
    <dgm:pt modelId="{B8E7AE6A-DCE9-4484-A030-E66B49033181}" type="pres">
      <dgm:prSet presAssocID="{28A91551-CCCA-487E-B0AA-D464E2507F35}" presName="thickLine" presStyleLbl="alignNode1" presStyleIdx="1" presStyleCnt="3"/>
      <dgm:spPr/>
    </dgm:pt>
    <dgm:pt modelId="{7AAB29CA-A04C-41F5-906E-DB4B0E693641}" type="pres">
      <dgm:prSet presAssocID="{28A91551-CCCA-487E-B0AA-D464E2507F35}" presName="horz1" presStyleCnt="0"/>
      <dgm:spPr/>
    </dgm:pt>
    <dgm:pt modelId="{85502925-D4A0-4E3F-9FA8-336676DEB6B1}" type="pres">
      <dgm:prSet presAssocID="{28A91551-CCCA-487E-B0AA-D464E2507F35}" presName="tx1" presStyleLbl="revTx" presStyleIdx="1" presStyleCnt="3"/>
      <dgm:spPr/>
    </dgm:pt>
    <dgm:pt modelId="{329503D4-4B6A-46EC-874C-28A6F553A8C3}" type="pres">
      <dgm:prSet presAssocID="{28A91551-CCCA-487E-B0AA-D464E2507F35}" presName="vert1" presStyleCnt="0"/>
      <dgm:spPr/>
    </dgm:pt>
    <dgm:pt modelId="{86514993-4BD9-4834-9327-B1AE28343187}" type="pres">
      <dgm:prSet presAssocID="{AD341532-2FD7-4859-84FB-EB34674D369A}" presName="thickLine" presStyleLbl="alignNode1" presStyleIdx="2" presStyleCnt="3"/>
      <dgm:spPr/>
    </dgm:pt>
    <dgm:pt modelId="{23541386-CD9B-4B22-9783-5F66A381DF21}" type="pres">
      <dgm:prSet presAssocID="{AD341532-2FD7-4859-84FB-EB34674D369A}" presName="horz1" presStyleCnt="0"/>
      <dgm:spPr/>
    </dgm:pt>
    <dgm:pt modelId="{3AC76EA0-CB83-4791-8C03-EB05612615C3}" type="pres">
      <dgm:prSet presAssocID="{AD341532-2FD7-4859-84FB-EB34674D369A}" presName="tx1" presStyleLbl="revTx" presStyleIdx="2" presStyleCnt="3"/>
      <dgm:spPr/>
    </dgm:pt>
    <dgm:pt modelId="{6015A3D5-7865-4A0A-A3A1-F970828C5A8A}" type="pres">
      <dgm:prSet presAssocID="{AD341532-2FD7-4859-84FB-EB34674D369A}" presName="vert1" presStyleCnt="0"/>
      <dgm:spPr/>
    </dgm:pt>
  </dgm:ptLst>
  <dgm:cxnLst>
    <dgm:cxn modelId="{6E9DE80A-BD09-491B-B248-C9BF8C3E7BD9}" type="presOf" srcId="{AD341532-2FD7-4859-84FB-EB34674D369A}" destId="{3AC76EA0-CB83-4791-8C03-EB05612615C3}" srcOrd="0" destOrd="0" presId="urn:microsoft.com/office/officeart/2008/layout/LinedList"/>
    <dgm:cxn modelId="{11ECA113-AF9F-4677-9B81-6AB8591B45AB}" type="presOf" srcId="{19A908D3-E506-4922-90CE-54711074CB6F}" destId="{45E1ED94-6C39-429D-B301-1B5CB7940F61}" srcOrd="0" destOrd="0" presId="urn:microsoft.com/office/officeart/2008/layout/LinedList"/>
    <dgm:cxn modelId="{F95F1226-2EFC-4B2A-8968-3CA196B6B05B}" type="presOf" srcId="{28A91551-CCCA-487E-B0AA-D464E2507F35}" destId="{85502925-D4A0-4E3F-9FA8-336676DEB6B1}" srcOrd="0" destOrd="0" presId="urn:microsoft.com/office/officeart/2008/layout/LinedList"/>
    <dgm:cxn modelId="{8269CB7E-E520-4261-AF56-CD802959B6CF}" srcId="{19A908D3-E506-4922-90CE-54711074CB6F}" destId="{AD341532-2FD7-4859-84FB-EB34674D369A}" srcOrd="2" destOrd="0" parTransId="{89CF27DF-ACAC-4BA8-84D7-D4DE9198B46B}" sibTransId="{1820DC79-B160-4289-8D85-CABB557D414A}"/>
    <dgm:cxn modelId="{55E16581-4C8E-4DDE-9F21-13B03269039C}" srcId="{19A908D3-E506-4922-90CE-54711074CB6F}" destId="{8A6D97FC-4748-4323-A679-221AD26FC30F}" srcOrd="0" destOrd="0" parTransId="{1AC60CDD-AD54-4DDF-B43C-B0F772CB603F}" sibTransId="{2AE24E1A-C941-4810-ADDB-D266FD052B3F}"/>
    <dgm:cxn modelId="{7BAA24CE-9DB0-45FD-96A0-486333C6C579}" type="presOf" srcId="{8A6D97FC-4748-4323-A679-221AD26FC30F}" destId="{0D9F8BD4-6AF7-4E06-8763-34CD54F4B2C1}" srcOrd="0" destOrd="0" presId="urn:microsoft.com/office/officeart/2008/layout/LinedList"/>
    <dgm:cxn modelId="{4DAEF6E2-1438-407F-A740-6F7040927644}" srcId="{19A908D3-E506-4922-90CE-54711074CB6F}" destId="{28A91551-CCCA-487E-B0AA-D464E2507F35}" srcOrd="1" destOrd="0" parTransId="{01C079A3-B4E7-4055-B984-5C03C429562F}" sibTransId="{4659A62D-EBA6-433F-B673-73666C889552}"/>
    <dgm:cxn modelId="{6F211425-AC22-4954-8AA5-713A1F62654C}" type="presParOf" srcId="{45E1ED94-6C39-429D-B301-1B5CB7940F61}" destId="{4AC5F3B3-B49E-4072-9047-0344596059D1}" srcOrd="0" destOrd="0" presId="urn:microsoft.com/office/officeart/2008/layout/LinedList"/>
    <dgm:cxn modelId="{A525F188-7CD5-468D-A6A8-BC376C0B28B3}" type="presParOf" srcId="{45E1ED94-6C39-429D-B301-1B5CB7940F61}" destId="{00C1F921-C32B-4C64-A3F4-2EBDEEDAA506}" srcOrd="1" destOrd="0" presId="urn:microsoft.com/office/officeart/2008/layout/LinedList"/>
    <dgm:cxn modelId="{40927565-ACD0-4625-940F-EDB8DF913AC9}" type="presParOf" srcId="{00C1F921-C32B-4C64-A3F4-2EBDEEDAA506}" destId="{0D9F8BD4-6AF7-4E06-8763-34CD54F4B2C1}" srcOrd="0" destOrd="0" presId="urn:microsoft.com/office/officeart/2008/layout/LinedList"/>
    <dgm:cxn modelId="{296141AF-B609-4A2B-BE94-FE88BF1B4892}" type="presParOf" srcId="{00C1F921-C32B-4C64-A3F4-2EBDEEDAA506}" destId="{B25BCC77-A341-46D7-B1C0-CAF64ECC33D7}" srcOrd="1" destOrd="0" presId="urn:microsoft.com/office/officeart/2008/layout/LinedList"/>
    <dgm:cxn modelId="{B4B73CF1-4A3D-43A4-B1E5-BCB19A9AFFA7}" type="presParOf" srcId="{45E1ED94-6C39-429D-B301-1B5CB7940F61}" destId="{B8E7AE6A-DCE9-4484-A030-E66B49033181}" srcOrd="2" destOrd="0" presId="urn:microsoft.com/office/officeart/2008/layout/LinedList"/>
    <dgm:cxn modelId="{A11A8C1D-8190-4835-AC84-EEFDABB2EB62}" type="presParOf" srcId="{45E1ED94-6C39-429D-B301-1B5CB7940F61}" destId="{7AAB29CA-A04C-41F5-906E-DB4B0E693641}" srcOrd="3" destOrd="0" presId="urn:microsoft.com/office/officeart/2008/layout/LinedList"/>
    <dgm:cxn modelId="{608E6748-427B-40E5-9AB4-6495C1F24A08}" type="presParOf" srcId="{7AAB29CA-A04C-41F5-906E-DB4B0E693641}" destId="{85502925-D4A0-4E3F-9FA8-336676DEB6B1}" srcOrd="0" destOrd="0" presId="urn:microsoft.com/office/officeart/2008/layout/LinedList"/>
    <dgm:cxn modelId="{7DBFB207-C63C-4DEB-91C3-FC5D28A9D90B}" type="presParOf" srcId="{7AAB29CA-A04C-41F5-906E-DB4B0E693641}" destId="{329503D4-4B6A-46EC-874C-28A6F553A8C3}" srcOrd="1" destOrd="0" presId="urn:microsoft.com/office/officeart/2008/layout/LinedList"/>
    <dgm:cxn modelId="{89F3FA3D-1E91-4387-866C-C17EF7898634}" type="presParOf" srcId="{45E1ED94-6C39-429D-B301-1B5CB7940F61}" destId="{86514993-4BD9-4834-9327-B1AE28343187}" srcOrd="4" destOrd="0" presId="urn:microsoft.com/office/officeart/2008/layout/LinedList"/>
    <dgm:cxn modelId="{2B19CA39-78AA-4B32-BE0B-F8137EB4D0F9}" type="presParOf" srcId="{45E1ED94-6C39-429D-B301-1B5CB7940F61}" destId="{23541386-CD9B-4B22-9783-5F66A381DF21}" srcOrd="5" destOrd="0" presId="urn:microsoft.com/office/officeart/2008/layout/LinedList"/>
    <dgm:cxn modelId="{F16E5014-4B38-46D6-89DE-79799DCDB453}" type="presParOf" srcId="{23541386-CD9B-4B22-9783-5F66A381DF21}" destId="{3AC76EA0-CB83-4791-8C03-EB05612615C3}" srcOrd="0" destOrd="0" presId="urn:microsoft.com/office/officeart/2008/layout/LinedList"/>
    <dgm:cxn modelId="{8F22C80F-CA9E-4F6B-A14B-4BFDC064597F}" type="presParOf" srcId="{23541386-CD9B-4B22-9783-5F66A381DF21}" destId="{6015A3D5-7865-4A0A-A3A1-F970828C5A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14309EF-5167-4F73-9244-FEBFD7F8671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97C3A498-8094-4689-9798-C6416677E3B1}">
      <dgm:prSet/>
      <dgm:spPr/>
      <dgm:t>
        <a:bodyPr/>
        <a:lstStyle/>
        <a:p>
          <a:r>
            <a:rPr lang="en-GB"/>
            <a:t>Study examined parental income, and then income of their children</a:t>
          </a:r>
          <a:endParaRPr lang="en-US"/>
        </a:p>
      </dgm:t>
    </dgm:pt>
    <dgm:pt modelId="{2A4D15B1-114B-49AE-A9D6-D554BBAA1BC8}" type="parTrans" cxnId="{FAEB9265-F2B1-4F42-934A-542D73C39E30}">
      <dgm:prSet/>
      <dgm:spPr/>
      <dgm:t>
        <a:bodyPr/>
        <a:lstStyle/>
        <a:p>
          <a:endParaRPr lang="en-US"/>
        </a:p>
      </dgm:t>
    </dgm:pt>
    <dgm:pt modelId="{A4C7B81A-2826-494B-8DFA-3F446FDF8C85}" type="sibTrans" cxnId="{FAEB9265-F2B1-4F42-934A-542D73C39E30}">
      <dgm:prSet/>
      <dgm:spPr/>
      <dgm:t>
        <a:bodyPr/>
        <a:lstStyle/>
        <a:p>
          <a:endParaRPr lang="en-US"/>
        </a:p>
      </dgm:t>
    </dgm:pt>
    <dgm:pt modelId="{70DAA736-37A5-4B28-AECF-F98F371E3FF2}">
      <dgm:prSet/>
      <dgm:spPr/>
      <dgm:t>
        <a:bodyPr/>
        <a:lstStyle/>
        <a:p>
          <a:r>
            <a:rPr lang="en-GB"/>
            <a:t>Aimed to find if the same families were still at the lower end of the scale</a:t>
          </a:r>
          <a:endParaRPr lang="en-US"/>
        </a:p>
      </dgm:t>
    </dgm:pt>
    <dgm:pt modelId="{BBF84EE7-9C80-4CAB-821B-E8E44659E64B}" type="parTrans" cxnId="{9B5AAA7B-15A3-4D79-9D6A-FAF3770227FE}">
      <dgm:prSet/>
      <dgm:spPr/>
      <dgm:t>
        <a:bodyPr/>
        <a:lstStyle/>
        <a:p>
          <a:endParaRPr lang="en-US"/>
        </a:p>
      </dgm:t>
    </dgm:pt>
    <dgm:pt modelId="{AC2769BF-4C12-43E5-B869-7916B0DC5184}" type="sibTrans" cxnId="{9B5AAA7B-15A3-4D79-9D6A-FAF3770227FE}">
      <dgm:prSet/>
      <dgm:spPr/>
      <dgm:t>
        <a:bodyPr/>
        <a:lstStyle/>
        <a:p>
          <a:endParaRPr lang="en-US"/>
        </a:p>
      </dgm:t>
    </dgm:pt>
    <dgm:pt modelId="{E45207AA-97A1-4555-81DD-D62108E337BA}">
      <dgm:prSet/>
      <dgm:spPr/>
      <dgm:t>
        <a:bodyPr/>
        <a:lstStyle/>
        <a:p>
          <a:r>
            <a:rPr lang="en-GB"/>
            <a:t>What do you think they discovered?</a:t>
          </a:r>
          <a:endParaRPr lang="en-US"/>
        </a:p>
      </dgm:t>
    </dgm:pt>
    <dgm:pt modelId="{333FB232-8DF1-42B6-810E-FF26418BCD2F}" type="parTrans" cxnId="{6097B7D5-6738-448C-874A-E56853189094}">
      <dgm:prSet/>
      <dgm:spPr/>
      <dgm:t>
        <a:bodyPr/>
        <a:lstStyle/>
        <a:p>
          <a:endParaRPr lang="en-US"/>
        </a:p>
      </dgm:t>
    </dgm:pt>
    <dgm:pt modelId="{567872BA-6650-4B5D-8511-E9C84A8E3EEF}" type="sibTrans" cxnId="{6097B7D5-6738-448C-874A-E56853189094}">
      <dgm:prSet/>
      <dgm:spPr/>
      <dgm:t>
        <a:bodyPr/>
        <a:lstStyle/>
        <a:p>
          <a:endParaRPr lang="en-US"/>
        </a:p>
      </dgm:t>
    </dgm:pt>
    <dgm:pt modelId="{0DCC9FAA-6BB5-4641-8D1E-2A04A06EBF4A}" type="pres">
      <dgm:prSet presAssocID="{014309EF-5167-4F73-9244-FEBFD7F8671D}" presName="vert0" presStyleCnt="0">
        <dgm:presLayoutVars>
          <dgm:dir/>
          <dgm:animOne val="branch"/>
          <dgm:animLvl val="lvl"/>
        </dgm:presLayoutVars>
      </dgm:prSet>
      <dgm:spPr/>
    </dgm:pt>
    <dgm:pt modelId="{4860A148-3524-4B48-ADA2-0CC8E11150BA}" type="pres">
      <dgm:prSet presAssocID="{97C3A498-8094-4689-9798-C6416677E3B1}" presName="thickLine" presStyleLbl="alignNode1" presStyleIdx="0" presStyleCnt="3"/>
      <dgm:spPr/>
    </dgm:pt>
    <dgm:pt modelId="{8BFFE5C7-52CA-483C-B466-0F7ECB26C6F2}" type="pres">
      <dgm:prSet presAssocID="{97C3A498-8094-4689-9798-C6416677E3B1}" presName="horz1" presStyleCnt="0"/>
      <dgm:spPr/>
    </dgm:pt>
    <dgm:pt modelId="{F5BD249B-7BAD-456F-AAF5-8AD85837D49F}" type="pres">
      <dgm:prSet presAssocID="{97C3A498-8094-4689-9798-C6416677E3B1}" presName="tx1" presStyleLbl="revTx" presStyleIdx="0" presStyleCnt="3"/>
      <dgm:spPr/>
    </dgm:pt>
    <dgm:pt modelId="{28B2ACE1-E86C-4314-A985-CF037EEE9112}" type="pres">
      <dgm:prSet presAssocID="{97C3A498-8094-4689-9798-C6416677E3B1}" presName="vert1" presStyleCnt="0"/>
      <dgm:spPr/>
    </dgm:pt>
    <dgm:pt modelId="{6B4A9C21-8669-4473-A65C-AE63164037B4}" type="pres">
      <dgm:prSet presAssocID="{70DAA736-37A5-4B28-AECF-F98F371E3FF2}" presName="thickLine" presStyleLbl="alignNode1" presStyleIdx="1" presStyleCnt="3"/>
      <dgm:spPr/>
    </dgm:pt>
    <dgm:pt modelId="{BC28EAA0-C431-4012-9077-529A3E9560ED}" type="pres">
      <dgm:prSet presAssocID="{70DAA736-37A5-4B28-AECF-F98F371E3FF2}" presName="horz1" presStyleCnt="0"/>
      <dgm:spPr/>
    </dgm:pt>
    <dgm:pt modelId="{6F0AC45C-93BD-4C89-8954-ED355A128192}" type="pres">
      <dgm:prSet presAssocID="{70DAA736-37A5-4B28-AECF-F98F371E3FF2}" presName="tx1" presStyleLbl="revTx" presStyleIdx="1" presStyleCnt="3"/>
      <dgm:spPr/>
    </dgm:pt>
    <dgm:pt modelId="{4DF68383-3156-4E2E-90FC-C3539F187427}" type="pres">
      <dgm:prSet presAssocID="{70DAA736-37A5-4B28-AECF-F98F371E3FF2}" presName="vert1" presStyleCnt="0"/>
      <dgm:spPr/>
    </dgm:pt>
    <dgm:pt modelId="{7DA2A6D1-DA86-4347-853B-8594E85A992B}" type="pres">
      <dgm:prSet presAssocID="{E45207AA-97A1-4555-81DD-D62108E337BA}" presName="thickLine" presStyleLbl="alignNode1" presStyleIdx="2" presStyleCnt="3"/>
      <dgm:spPr/>
    </dgm:pt>
    <dgm:pt modelId="{E452FE9A-27B0-4742-A7BD-D8A7FB80B415}" type="pres">
      <dgm:prSet presAssocID="{E45207AA-97A1-4555-81DD-D62108E337BA}" presName="horz1" presStyleCnt="0"/>
      <dgm:spPr/>
    </dgm:pt>
    <dgm:pt modelId="{7742054D-B8B4-4B51-A785-0A610CE1284D}" type="pres">
      <dgm:prSet presAssocID="{E45207AA-97A1-4555-81DD-D62108E337BA}" presName="tx1" presStyleLbl="revTx" presStyleIdx="2" presStyleCnt="3"/>
      <dgm:spPr/>
    </dgm:pt>
    <dgm:pt modelId="{12CCA2B2-5A2E-4A0A-ADFE-00520CC5B145}" type="pres">
      <dgm:prSet presAssocID="{E45207AA-97A1-4555-81DD-D62108E337BA}" presName="vert1" presStyleCnt="0"/>
      <dgm:spPr/>
    </dgm:pt>
  </dgm:ptLst>
  <dgm:cxnLst>
    <dgm:cxn modelId="{A623100F-D01A-4723-B2F1-01307803CBEB}" type="presOf" srcId="{E45207AA-97A1-4555-81DD-D62108E337BA}" destId="{7742054D-B8B4-4B51-A785-0A610CE1284D}" srcOrd="0" destOrd="0" presId="urn:microsoft.com/office/officeart/2008/layout/LinedList"/>
    <dgm:cxn modelId="{9A47B038-0EDA-42FC-92E8-0668C2A22B4E}" type="presOf" srcId="{014309EF-5167-4F73-9244-FEBFD7F8671D}" destId="{0DCC9FAA-6BB5-4641-8D1E-2A04A06EBF4A}" srcOrd="0" destOrd="0" presId="urn:microsoft.com/office/officeart/2008/layout/LinedList"/>
    <dgm:cxn modelId="{FAEB9265-F2B1-4F42-934A-542D73C39E30}" srcId="{014309EF-5167-4F73-9244-FEBFD7F8671D}" destId="{97C3A498-8094-4689-9798-C6416677E3B1}" srcOrd="0" destOrd="0" parTransId="{2A4D15B1-114B-49AE-A9D6-D554BBAA1BC8}" sibTransId="{A4C7B81A-2826-494B-8DFA-3F446FDF8C85}"/>
    <dgm:cxn modelId="{9B5AAA7B-15A3-4D79-9D6A-FAF3770227FE}" srcId="{014309EF-5167-4F73-9244-FEBFD7F8671D}" destId="{70DAA736-37A5-4B28-AECF-F98F371E3FF2}" srcOrd="1" destOrd="0" parTransId="{BBF84EE7-9C80-4CAB-821B-E8E44659E64B}" sibTransId="{AC2769BF-4C12-43E5-B869-7916B0DC5184}"/>
    <dgm:cxn modelId="{A255D6B8-2EAA-43E5-99C9-D17B5C97C2BA}" type="presOf" srcId="{97C3A498-8094-4689-9798-C6416677E3B1}" destId="{F5BD249B-7BAD-456F-AAF5-8AD85837D49F}" srcOrd="0" destOrd="0" presId="urn:microsoft.com/office/officeart/2008/layout/LinedList"/>
    <dgm:cxn modelId="{60F44ABA-93A9-4D25-9490-96579B2145AA}" type="presOf" srcId="{70DAA736-37A5-4B28-AECF-F98F371E3FF2}" destId="{6F0AC45C-93BD-4C89-8954-ED355A128192}" srcOrd="0" destOrd="0" presId="urn:microsoft.com/office/officeart/2008/layout/LinedList"/>
    <dgm:cxn modelId="{6097B7D5-6738-448C-874A-E56853189094}" srcId="{014309EF-5167-4F73-9244-FEBFD7F8671D}" destId="{E45207AA-97A1-4555-81DD-D62108E337BA}" srcOrd="2" destOrd="0" parTransId="{333FB232-8DF1-42B6-810E-FF26418BCD2F}" sibTransId="{567872BA-6650-4B5D-8511-E9C84A8E3EEF}"/>
    <dgm:cxn modelId="{9604B876-C8D4-477A-824C-806AF2D959BE}" type="presParOf" srcId="{0DCC9FAA-6BB5-4641-8D1E-2A04A06EBF4A}" destId="{4860A148-3524-4B48-ADA2-0CC8E11150BA}" srcOrd="0" destOrd="0" presId="urn:microsoft.com/office/officeart/2008/layout/LinedList"/>
    <dgm:cxn modelId="{A4901A55-0C1D-47D0-9D88-BC97223367B8}" type="presParOf" srcId="{0DCC9FAA-6BB5-4641-8D1E-2A04A06EBF4A}" destId="{8BFFE5C7-52CA-483C-B466-0F7ECB26C6F2}" srcOrd="1" destOrd="0" presId="urn:microsoft.com/office/officeart/2008/layout/LinedList"/>
    <dgm:cxn modelId="{17EDC464-7ECD-48F8-BCAC-A6B0DD990137}" type="presParOf" srcId="{8BFFE5C7-52CA-483C-B466-0F7ECB26C6F2}" destId="{F5BD249B-7BAD-456F-AAF5-8AD85837D49F}" srcOrd="0" destOrd="0" presId="urn:microsoft.com/office/officeart/2008/layout/LinedList"/>
    <dgm:cxn modelId="{8FF1E191-01EB-463A-8352-312D8F1C26CF}" type="presParOf" srcId="{8BFFE5C7-52CA-483C-B466-0F7ECB26C6F2}" destId="{28B2ACE1-E86C-4314-A985-CF037EEE9112}" srcOrd="1" destOrd="0" presId="urn:microsoft.com/office/officeart/2008/layout/LinedList"/>
    <dgm:cxn modelId="{F67651FF-A9D0-4B7F-B26F-6E05616FE44A}" type="presParOf" srcId="{0DCC9FAA-6BB5-4641-8D1E-2A04A06EBF4A}" destId="{6B4A9C21-8669-4473-A65C-AE63164037B4}" srcOrd="2" destOrd="0" presId="urn:microsoft.com/office/officeart/2008/layout/LinedList"/>
    <dgm:cxn modelId="{BEDCA1C1-FFD9-4824-B144-C189DC9686A3}" type="presParOf" srcId="{0DCC9FAA-6BB5-4641-8D1E-2A04A06EBF4A}" destId="{BC28EAA0-C431-4012-9077-529A3E9560ED}" srcOrd="3" destOrd="0" presId="urn:microsoft.com/office/officeart/2008/layout/LinedList"/>
    <dgm:cxn modelId="{F76B7C2F-3870-4721-8C3A-A6753A306EC3}" type="presParOf" srcId="{BC28EAA0-C431-4012-9077-529A3E9560ED}" destId="{6F0AC45C-93BD-4C89-8954-ED355A128192}" srcOrd="0" destOrd="0" presId="urn:microsoft.com/office/officeart/2008/layout/LinedList"/>
    <dgm:cxn modelId="{FF7E58E9-1032-454B-8EF7-DF6BC89A9BCD}" type="presParOf" srcId="{BC28EAA0-C431-4012-9077-529A3E9560ED}" destId="{4DF68383-3156-4E2E-90FC-C3539F187427}" srcOrd="1" destOrd="0" presId="urn:microsoft.com/office/officeart/2008/layout/LinedList"/>
    <dgm:cxn modelId="{74D8EB28-828E-4D48-B4A2-ED2AE27A9DD9}" type="presParOf" srcId="{0DCC9FAA-6BB5-4641-8D1E-2A04A06EBF4A}" destId="{7DA2A6D1-DA86-4347-853B-8594E85A992B}" srcOrd="4" destOrd="0" presId="urn:microsoft.com/office/officeart/2008/layout/LinedList"/>
    <dgm:cxn modelId="{AB492FA3-D46E-4B3C-9F81-725E713B587E}" type="presParOf" srcId="{0DCC9FAA-6BB5-4641-8D1E-2A04A06EBF4A}" destId="{E452FE9A-27B0-4742-A7BD-D8A7FB80B415}" srcOrd="5" destOrd="0" presId="urn:microsoft.com/office/officeart/2008/layout/LinedList"/>
    <dgm:cxn modelId="{5E2A61ED-840D-4CA9-BFED-5E00E3D8C93C}" type="presParOf" srcId="{E452FE9A-27B0-4742-A7BD-D8A7FB80B415}" destId="{7742054D-B8B4-4B51-A785-0A610CE1284D}" srcOrd="0" destOrd="0" presId="urn:microsoft.com/office/officeart/2008/layout/LinedList"/>
    <dgm:cxn modelId="{092D0083-AE24-4C99-8DDA-CADC7A8C2D62}" type="presParOf" srcId="{E452FE9A-27B0-4742-A7BD-D8A7FB80B415}" destId="{12CCA2B2-5A2E-4A0A-ADFE-00520CC5B14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4C9F3D7F-5197-4E52-A0A4-54B7FCDAB36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90B29E8D-5138-4993-BFAB-958226199EC0}">
      <dgm:prSet/>
      <dgm:spPr/>
      <dgm:t>
        <a:bodyPr/>
        <a:lstStyle/>
        <a:p>
          <a:r>
            <a:rPr lang="en-GB"/>
            <a:t>The income of children born in 1970 was more linked to the income of their parents than it was for those born in 1958</a:t>
          </a:r>
          <a:endParaRPr lang="en-US"/>
        </a:p>
      </dgm:t>
    </dgm:pt>
    <dgm:pt modelId="{45218AE3-43B7-47CA-A0C0-C0E334E23781}" type="parTrans" cxnId="{7F71F8B3-CDE1-4C3D-B1B8-45DAA8B409C4}">
      <dgm:prSet/>
      <dgm:spPr/>
      <dgm:t>
        <a:bodyPr/>
        <a:lstStyle/>
        <a:p>
          <a:endParaRPr lang="en-US"/>
        </a:p>
      </dgm:t>
    </dgm:pt>
    <dgm:pt modelId="{D092FA77-1D31-4EBB-AFD3-0D9511B65D42}" type="sibTrans" cxnId="{7F71F8B3-CDE1-4C3D-B1B8-45DAA8B409C4}">
      <dgm:prSet/>
      <dgm:spPr/>
      <dgm:t>
        <a:bodyPr/>
        <a:lstStyle/>
        <a:p>
          <a:endParaRPr lang="en-US"/>
        </a:p>
      </dgm:t>
    </dgm:pt>
    <dgm:pt modelId="{C2A0B5DF-43FD-4486-A02C-7FB2D76147DD}">
      <dgm:prSet/>
      <dgm:spPr/>
      <dgm:t>
        <a:bodyPr/>
        <a:lstStyle/>
        <a:p>
          <a:r>
            <a:rPr lang="en-GB"/>
            <a:t>In other words, it was harder for children born in 1970 to escape their background</a:t>
          </a:r>
          <a:endParaRPr lang="en-US"/>
        </a:p>
      </dgm:t>
    </dgm:pt>
    <dgm:pt modelId="{630463A5-BE5B-4E6C-9713-890C101EFBC5}" type="parTrans" cxnId="{981CDC1A-460D-4416-9327-89C3F75E7041}">
      <dgm:prSet/>
      <dgm:spPr/>
      <dgm:t>
        <a:bodyPr/>
        <a:lstStyle/>
        <a:p>
          <a:endParaRPr lang="en-US"/>
        </a:p>
      </dgm:t>
    </dgm:pt>
    <dgm:pt modelId="{CC75C505-31C5-4D5E-A26D-652CEAC45038}" type="sibTrans" cxnId="{981CDC1A-460D-4416-9327-89C3F75E7041}">
      <dgm:prSet/>
      <dgm:spPr/>
      <dgm:t>
        <a:bodyPr/>
        <a:lstStyle/>
        <a:p>
          <a:endParaRPr lang="en-US"/>
        </a:p>
      </dgm:t>
    </dgm:pt>
    <dgm:pt modelId="{071B1222-B98E-443D-ADDE-5F82A9109609}">
      <dgm:prSet/>
      <dgm:spPr/>
      <dgm:t>
        <a:bodyPr/>
        <a:lstStyle/>
        <a:p>
          <a:r>
            <a:rPr lang="en-GB"/>
            <a:t>Poverty was a cycle</a:t>
          </a:r>
          <a:endParaRPr lang="en-US"/>
        </a:p>
      </dgm:t>
    </dgm:pt>
    <dgm:pt modelId="{2739B5E5-D06A-4879-B4A7-3E3D5D952D9C}" type="parTrans" cxnId="{6A53F414-4313-4446-B3F6-8685199517B8}">
      <dgm:prSet/>
      <dgm:spPr/>
      <dgm:t>
        <a:bodyPr/>
        <a:lstStyle/>
        <a:p>
          <a:endParaRPr lang="en-US"/>
        </a:p>
      </dgm:t>
    </dgm:pt>
    <dgm:pt modelId="{DC38B619-9041-44A1-9EBA-E253D458256F}" type="sibTrans" cxnId="{6A53F414-4313-4446-B3F6-8685199517B8}">
      <dgm:prSet/>
      <dgm:spPr/>
      <dgm:t>
        <a:bodyPr/>
        <a:lstStyle/>
        <a:p>
          <a:endParaRPr lang="en-US"/>
        </a:p>
      </dgm:t>
    </dgm:pt>
    <dgm:pt modelId="{CD429043-BBB0-4292-BA0E-F7E86DB994D4}">
      <dgm:prSet/>
      <dgm:spPr/>
      <dgm:t>
        <a:bodyPr/>
        <a:lstStyle/>
        <a:p>
          <a:r>
            <a:rPr lang="en-GB"/>
            <a:t>This helped fuel growing debate on inequality</a:t>
          </a:r>
          <a:endParaRPr lang="en-US"/>
        </a:p>
      </dgm:t>
    </dgm:pt>
    <dgm:pt modelId="{E57C2DAF-FE0D-430C-A7FC-4FDAD57BEB16}" type="parTrans" cxnId="{E9CD2132-5A0E-4FBE-9025-71AC49D88569}">
      <dgm:prSet/>
      <dgm:spPr/>
      <dgm:t>
        <a:bodyPr/>
        <a:lstStyle/>
        <a:p>
          <a:endParaRPr lang="en-US"/>
        </a:p>
      </dgm:t>
    </dgm:pt>
    <dgm:pt modelId="{F12775FC-2B57-4672-975B-7E27D91FB97B}" type="sibTrans" cxnId="{E9CD2132-5A0E-4FBE-9025-71AC49D88569}">
      <dgm:prSet/>
      <dgm:spPr/>
      <dgm:t>
        <a:bodyPr/>
        <a:lstStyle/>
        <a:p>
          <a:endParaRPr lang="en-US"/>
        </a:p>
      </dgm:t>
    </dgm:pt>
    <dgm:pt modelId="{AFDB2FEE-D346-45D3-BA43-C22E3902A0D1}">
      <dgm:prSet/>
      <dgm:spPr/>
      <dgm:t>
        <a:bodyPr/>
        <a:lstStyle/>
        <a:p>
          <a:r>
            <a:rPr lang="en-GB"/>
            <a:t>It has helped drive today’s political focus on improving social mobility and equalling life chances</a:t>
          </a:r>
          <a:endParaRPr lang="en-US"/>
        </a:p>
      </dgm:t>
    </dgm:pt>
    <dgm:pt modelId="{39EB2FE8-861E-42C1-8F44-59601A048D91}" type="parTrans" cxnId="{BC54E49C-08CB-4068-933D-C9063FA594A5}">
      <dgm:prSet/>
      <dgm:spPr/>
      <dgm:t>
        <a:bodyPr/>
        <a:lstStyle/>
        <a:p>
          <a:endParaRPr lang="en-US"/>
        </a:p>
      </dgm:t>
    </dgm:pt>
    <dgm:pt modelId="{183DC354-63E7-4350-938C-B56122DA5433}" type="sibTrans" cxnId="{BC54E49C-08CB-4068-933D-C9063FA594A5}">
      <dgm:prSet/>
      <dgm:spPr/>
      <dgm:t>
        <a:bodyPr/>
        <a:lstStyle/>
        <a:p>
          <a:endParaRPr lang="en-US"/>
        </a:p>
      </dgm:t>
    </dgm:pt>
    <dgm:pt modelId="{8B09264D-C427-4A58-A702-7A60FFAAC35F}" type="pres">
      <dgm:prSet presAssocID="{4C9F3D7F-5197-4E52-A0A4-54B7FCDAB36F}" presName="vert0" presStyleCnt="0">
        <dgm:presLayoutVars>
          <dgm:dir/>
          <dgm:animOne val="branch"/>
          <dgm:animLvl val="lvl"/>
        </dgm:presLayoutVars>
      </dgm:prSet>
      <dgm:spPr/>
    </dgm:pt>
    <dgm:pt modelId="{E9E44760-486E-42BA-8B0F-7DEFAAEFF9C4}" type="pres">
      <dgm:prSet presAssocID="{90B29E8D-5138-4993-BFAB-958226199EC0}" presName="thickLine" presStyleLbl="alignNode1" presStyleIdx="0" presStyleCnt="5"/>
      <dgm:spPr/>
    </dgm:pt>
    <dgm:pt modelId="{428BD0EA-F38E-4560-BEE4-ACDDF5996A30}" type="pres">
      <dgm:prSet presAssocID="{90B29E8D-5138-4993-BFAB-958226199EC0}" presName="horz1" presStyleCnt="0"/>
      <dgm:spPr/>
    </dgm:pt>
    <dgm:pt modelId="{BB247ABD-A582-4505-BE1C-882841C9DF48}" type="pres">
      <dgm:prSet presAssocID="{90B29E8D-5138-4993-BFAB-958226199EC0}" presName="tx1" presStyleLbl="revTx" presStyleIdx="0" presStyleCnt="5"/>
      <dgm:spPr/>
    </dgm:pt>
    <dgm:pt modelId="{D06BF06B-7F76-417D-89DE-C3F31CF3BC1E}" type="pres">
      <dgm:prSet presAssocID="{90B29E8D-5138-4993-BFAB-958226199EC0}" presName="vert1" presStyleCnt="0"/>
      <dgm:spPr/>
    </dgm:pt>
    <dgm:pt modelId="{682D2B84-3A13-4188-B172-7EAB90F243C9}" type="pres">
      <dgm:prSet presAssocID="{C2A0B5DF-43FD-4486-A02C-7FB2D76147DD}" presName="thickLine" presStyleLbl="alignNode1" presStyleIdx="1" presStyleCnt="5"/>
      <dgm:spPr/>
    </dgm:pt>
    <dgm:pt modelId="{775B811A-915A-403D-8F17-92FDF72C13E7}" type="pres">
      <dgm:prSet presAssocID="{C2A0B5DF-43FD-4486-A02C-7FB2D76147DD}" presName="horz1" presStyleCnt="0"/>
      <dgm:spPr/>
    </dgm:pt>
    <dgm:pt modelId="{4A3EC615-62DF-4089-AF1E-B6AEFB0355D2}" type="pres">
      <dgm:prSet presAssocID="{C2A0B5DF-43FD-4486-A02C-7FB2D76147DD}" presName="tx1" presStyleLbl="revTx" presStyleIdx="1" presStyleCnt="5"/>
      <dgm:spPr/>
    </dgm:pt>
    <dgm:pt modelId="{78EF9882-CB20-41D6-95E9-E10372A4DE51}" type="pres">
      <dgm:prSet presAssocID="{C2A0B5DF-43FD-4486-A02C-7FB2D76147DD}" presName="vert1" presStyleCnt="0"/>
      <dgm:spPr/>
    </dgm:pt>
    <dgm:pt modelId="{6C864A17-93CE-4362-8E0D-4721F4FD499A}" type="pres">
      <dgm:prSet presAssocID="{071B1222-B98E-443D-ADDE-5F82A9109609}" presName="thickLine" presStyleLbl="alignNode1" presStyleIdx="2" presStyleCnt="5"/>
      <dgm:spPr/>
    </dgm:pt>
    <dgm:pt modelId="{591CF3C1-E8C9-421C-8D6F-755F93B0D63E}" type="pres">
      <dgm:prSet presAssocID="{071B1222-B98E-443D-ADDE-5F82A9109609}" presName="horz1" presStyleCnt="0"/>
      <dgm:spPr/>
    </dgm:pt>
    <dgm:pt modelId="{5D3F1A18-99A8-4BF5-B657-F3CFCDF07CAC}" type="pres">
      <dgm:prSet presAssocID="{071B1222-B98E-443D-ADDE-5F82A9109609}" presName="tx1" presStyleLbl="revTx" presStyleIdx="2" presStyleCnt="5"/>
      <dgm:spPr/>
    </dgm:pt>
    <dgm:pt modelId="{17289094-CAE7-439D-92F0-DBA1942A45A2}" type="pres">
      <dgm:prSet presAssocID="{071B1222-B98E-443D-ADDE-5F82A9109609}" presName="vert1" presStyleCnt="0"/>
      <dgm:spPr/>
    </dgm:pt>
    <dgm:pt modelId="{92A061D1-0AFD-45F8-9992-FD036FE5EF79}" type="pres">
      <dgm:prSet presAssocID="{CD429043-BBB0-4292-BA0E-F7E86DB994D4}" presName="thickLine" presStyleLbl="alignNode1" presStyleIdx="3" presStyleCnt="5"/>
      <dgm:spPr/>
    </dgm:pt>
    <dgm:pt modelId="{9F7C697E-6AE7-42F1-AA07-4414F8B995EE}" type="pres">
      <dgm:prSet presAssocID="{CD429043-BBB0-4292-BA0E-F7E86DB994D4}" presName="horz1" presStyleCnt="0"/>
      <dgm:spPr/>
    </dgm:pt>
    <dgm:pt modelId="{9C1C285A-DE6A-4588-84E5-1BB4AD2CBD61}" type="pres">
      <dgm:prSet presAssocID="{CD429043-BBB0-4292-BA0E-F7E86DB994D4}" presName="tx1" presStyleLbl="revTx" presStyleIdx="3" presStyleCnt="5"/>
      <dgm:spPr/>
    </dgm:pt>
    <dgm:pt modelId="{B49A9935-35EA-44F5-B83D-B0BF708D30A6}" type="pres">
      <dgm:prSet presAssocID="{CD429043-BBB0-4292-BA0E-F7E86DB994D4}" presName="vert1" presStyleCnt="0"/>
      <dgm:spPr/>
    </dgm:pt>
    <dgm:pt modelId="{FBCB0910-B098-448A-8F5D-CA8ABA05DCBE}" type="pres">
      <dgm:prSet presAssocID="{AFDB2FEE-D346-45D3-BA43-C22E3902A0D1}" presName="thickLine" presStyleLbl="alignNode1" presStyleIdx="4" presStyleCnt="5"/>
      <dgm:spPr/>
    </dgm:pt>
    <dgm:pt modelId="{94415989-6150-47C2-BA0D-A6EDA6704498}" type="pres">
      <dgm:prSet presAssocID="{AFDB2FEE-D346-45D3-BA43-C22E3902A0D1}" presName="horz1" presStyleCnt="0"/>
      <dgm:spPr/>
    </dgm:pt>
    <dgm:pt modelId="{8743FCB8-FDBA-42C7-9F84-B6A51DE5D0B9}" type="pres">
      <dgm:prSet presAssocID="{AFDB2FEE-D346-45D3-BA43-C22E3902A0D1}" presName="tx1" presStyleLbl="revTx" presStyleIdx="4" presStyleCnt="5"/>
      <dgm:spPr/>
    </dgm:pt>
    <dgm:pt modelId="{0069339B-6EA3-436D-A250-EA93B052FA93}" type="pres">
      <dgm:prSet presAssocID="{AFDB2FEE-D346-45D3-BA43-C22E3902A0D1}" presName="vert1" presStyleCnt="0"/>
      <dgm:spPr/>
    </dgm:pt>
  </dgm:ptLst>
  <dgm:cxnLst>
    <dgm:cxn modelId="{6A53F414-4313-4446-B3F6-8685199517B8}" srcId="{4C9F3D7F-5197-4E52-A0A4-54B7FCDAB36F}" destId="{071B1222-B98E-443D-ADDE-5F82A9109609}" srcOrd="2" destOrd="0" parTransId="{2739B5E5-D06A-4879-B4A7-3E3D5D952D9C}" sibTransId="{DC38B619-9041-44A1-9EBA-E253D458256F}"/>
    <dgm:cxn modelId="{EF75611A-EDD6-4408-9337-43D0AA052338}" type="presOf" srcId="{C2A0B5DF-43FD-4486-A02C-7FB2D76147DD}" destId="{4A3EC615-62DF-4089-AF1E-B6AEFB0355D2}" srcOrd="0" destOrd="0" presId="urn:microsoft.com/office/officeart/2008/layout/LinedList"/>
    <dgm:cxn modelId="{981CDC1A-460D-4416-9327-89C3F75E7041}" srcId="{4C9F3D7F-5197-4E52-A0A4-54B7FCDAB36F}" destId="{C2A0B5DF-43FD-4486-A02C-7FB2D76147DD}" srcOrd="1" destOrd="0" parTransId="{630463A5-BE5B-4E6C-9713-890C101EFBC5}" sibTransId="{CC75C505-31C5-4D5E-A26D-652CEAC45038}"/>
    <dgm:cxn modelId="{E9CD2132-5A0E-4FBE-9025-71AC49D88569}" srcId="{4C9F3D7F-5197-4E52-A0A4-54B7FCDAB36F}" destId="{CD429043-BBB0-4292-BA0E-F7E86DB994D4}" srcOrd="3" destOrd="0" parTransId="{E57C2DAF-FE0D-430C-A7FC-4FDAD57BEB16}" sibTransId="{F12775FC-2B57-4672-975B-7E27D91FB97B}"/>
    <dgm:cxn modelId="{EA72B565-187A-41F3-8480-A3E08F1A8949}" type="presOf" srcId="{071B1222-B98E-443D-ADDE-5F82A9109609}" destId="{5D3F1A18-99A8-4BF5-B657-F3CFCDF07CAC}" srcOrd="0" destOrd="0" presId="urn:microsoft.com/office/officeart/2008/layout/LinedList"/>
    <dgm:cxn modelId="{0EED6E7F-FD56-4A2E-AF55-F3F973E041E6}" type="presOf" srcId="{90B29E8D-5138-4993-BFAB-958226199EC0}" destId="{BB247ABD-A582-4505-BE1C-882841C9DF48}" srcOrd="0" destOrd="0" presId="urn:microsoft.com/office/officeart/2008/layout/LinedList"/>
    <dgm:cxn modelId="{BC54E49C-08CB-4068-933D-C9063FA594A5}" srcId="{4C9F3D7F-5197-4E52-A0A4-54B7FCDAB36F}" destId="{AFDB2FEE-D346-45D3-BA43-C22E3902A0D1}" srcOrd="4" destOrd="0" parTransId="{39EB2FE8-861E-42C1-8F44-59601A048D91}" sibTransId="{183DC354-63E7-4350-938C-B56122DA5433}"/>
    <dgm:cxn modelId="{7F71F8B3-CDE1-4C3D-B1B8-45DAA8B409C4}" srcId="{4C9F3D7F-5197-4E52-A0A4-54B7FCDAB36F}" destId="{90B29E8D-5138-4993-BFAB-958226199EC0}" srcOrd="0" destOrd="0" parTransId="{45218AE3-43B7-47CA-A0C0-C0E334E23781}" sibTransId="{D092FA77-1D31-4EBB-AFD3-0D9511B65D42}"/>
    <dgm:cxn modelId="{EA87D9C9-5A34-4AC4-83A3-7343F8F55C95}" type="presOf" srcId="{4C9F3D7F-5197-4E52-A0A4-54B7FCDAB36F}" destId="{8B09264D-C427-4A58-A702-7A60FFAAC35F}" srcOrd="0" destOrd="0" presId="urn:microsoft.com/office/officeart/2008/layout/LinedList"/>
    <dgm:cxn modelId="{C42435F1-612B-4865-97A6-10987AB59885}" type="presOf" srcId="{AFDB2FEE-D346-45D3-BA43-C22E3902A0D1}" destId="{8743FCB8-FDBA-42C7-9F84-B6A51DE5D0B9}" srcOrd="0" destOrd="0" presId="urn:microsoft.com/office/officeart/2008/layout/LinedList"/>
    <dgm:cxn modelId="{4B91C1FE-5360-4123-AC18-94329A7AAE5A}" type="presOf" srcId="{CD429043-BBB0-4292-BA0E-F7E86DB994D4}" destId="{9C1C285A-DE6A-4588-84E5-1BB4AD2CBD61}" srcOrd="0" destOrd="0" presId="urn:microsoft.com/office/officeart/2008/layout/LinedList"/>
    <dgm:cxn modelId="{76640AC8-469B-4CEC-92AA-0DCFA63A8DE4}" type="presParOf" srcId="{8B09264D-C427-4A58-A702-7A60FFAAC35F}" destId="{E9E44760-486E-42BA-8B0F-7DEFAAEFF9C4}" srcOrd="0" destOrd="0" presId="urn:microsoft.com/office/officeart/2008/layout/LinedList"/>
    <dgm:cxn modelId="{AD7CF3DA-A95F-4BB2-B823-B7315ADE4724}" type="presParOf" srcId="{8B09264D-C427-4A58-A702-7A60FFAAC35F}" destId="{428BD0EA-F38E-4560-BEE4-ACDDF5996A30}" srcOrd="1" destOrd="0" presId="urn:microsoft.com/office/officeart/2008/layout/LinedList"/>
    <dgm:cxn modelId="{E4431E0C-527A-44F1-A955-C5E78DEF7392}" type="presParOf" srcId="{428BD0EA-F38E-4560-BEE4-ACDDF5996A30}" destId="{BB247ABD-A582-4505-BE1C-882841C9DF48}" srcOrd="0" destOrd="0" presId="urn:microsoft.com/office/officeart/2008/layout/LinedList"/>
    <dgm:cxn modelId="{51E8434F-2344-4A47-99A9-03EA9A4755E7}" type="presParOf" srcId="{428BD0EA-F38E-4560-BEE4-ACDDF5996A30}" destId="{D06BF06B-7F76-417D-89DE-C3F31CF3BC1E}" srcOrd="1" destOrd="0" presId="urn:microsoft.com/office/officeart/2008/layout/LinedList"/>
    <dgm:cxn modelId="{7F7E3A97-F57E-4C33-894D-AFE8FC81D9C4}" type="presParOf" srcId="{8B09264D-C427-4A58-A702-7A60FFAAC35F}" destId="{682D2B84-3A13-4188-B172-7EAB90F243C9}" srcOrd="2" destOrd="0" presId="urn:microsoft.com/office/officeart/2008/layout/LinedList"/>
    <dgm:cxn modelId="{EDC45315-F3FF-4556-95F4-4D73A4118533}" type="presParOf" srcId="{8B09264D-C427-4A58-A702-7A60FFAAC35F}" destId="{775B811A-915A-403D-8F17-92FDF72C13E7}" srcOrd="3" destOrd="0" presId="urn:microsoft.com/office/officeart/2008/layout/LinedList"/>
    <dgm:cxn modelId="{30FFB747-F339-40C6-BC86-F2549FC99DB4}" type="presParOf" srcId="{775B811A-915A-403D-8F17-92FDF72C13E7}" destId="{4A3EC615-62DF-4089-AF1E-B6AEFB0355D2}" srcOrd="0" destOrd="0" presId="urn:microsoft.com/office/officeart/2008/layout/LinedList"/>
    <dgm:cxn modelId="{24A01E1A-CDBF-41B5-91E2-C8C5953A91B0}" type="presParOf" srcId="{775B811A-915A-403D-8F17-92FDF72C13E7}" destId="{78EF9882-CB20-41D6-95E9-E10372A4DE51}" srcOrd="1" destOrd="0" presId="urn:microsoft.com/office/officeart/2008/layout/LinedList"/>
    <dgm:cxn modelId="{B8638B65-C7E8-4632-ADE4-7459CE4CB1B5}" type="presParOf" srcId="{8B09264D-C427-4A58-A702-7A60FFAAC35F}" destId="{6C864A17-93CE-4362-8E0D-4721F4FD499A}" srcOrd="4" destOrd="0" presId="urn:microsoft.com/office/officeart/2008/layout/LinedList"/>
    <dgm:cxn modelId="{7456256F-CF75-40D7-8801-9F044D58C396}" type="presParOf" srcId="{8B09264D-C427-4A58-A702-7A60FFAAC35F}" destId="{591CF3C1-E8C9-421C-8D6F-755F93B0D63E}" srcOrd="5" destOrd="0" presId="urn:microsoft.com/office/officeart/2008/layout/LinedList"/>
    <dgm:cxn modelId="{1139BA20-37F6-462B-B59C-1899CC158C47}" type="presParOf" srcId="{591CF3C1-E8C9-421C-8D6F-755F93B0D63E}" destId="{5D3F1A18-99A8-4BF5-B657-F3CFCDF07CAC}" srcOrd="0" destOrd="0" presId="urn:microsoft.com/office/officeart/2008/layout/LinedList"/>
    <dgm:cxn modelId="{89CD53D2-9434-421A-8B6C-BBE75C8E9BE3}" type="presParOf" srcId="{591CF3C1-E8C9-421C-8D6F-755F93B0D63E}" destId="{17289094-CAE7-439D-92F0-DBA1942A45A2}" srcOrd="1" destOrd="0" presId="urn:microsoft.com/office/officeart/2008/layout/LinedList"/>
    <dgm:cxn modelId="{FB2947F2-1CD9-4537-B918-43825554A094}" type="presParOf" srcId="{8B09264D-C427-4A58-A702-7A60FFAAC35F}" destId="{92A061D1-0AFD-45F8-9992-FD036FE5EF79}" srcOrd="6" destOrd="0" presId="urn:microsoft.com/office/officeart/2008/layout/LinedList"/>
    <dgm:cxn modelId="{36C4716C-D2B2-4BC5-8285-BA5CF115DBF2}" type="presParOf" srcId="{8B09264D-C427-4A58-A702-7A60FFAAC35F}" destId="{9F7C697E-6AE7-42F1-AA07-4414F8B995EE}" srcOrd="7" destOrd="0" presId="urn:microsoft.com/office/officeart/2008/layout/LinedList"/>
    <dgm:cxn modelId="{3CDA0E66-A149-4EDA-8E0D-EABA0FAC6C59}" type="presParOf" srcId="{9F7C697E-6AE7-42F1-AA07-4414F8B995EE}" destId="{9C1C285A-DE6A-4588-84E5-1BB4AD2CBD61}" srcOrd="0" destOrd="0" presId="urn:microsoft.com/office/officeart/2008/layout/LinedList"/>
    <dgm:cxn modelId="{4CDE3F98-21E0-4962-B5F4-760A42E7F6D0}" type="presParOf" srcId="{9F7C697E-6AE7-42F1-AA07-4414F8B995EE}" destId="{B49A9935-35EA-44F5-B83D-B0BF708D30A6}" srcOrd="1" destOrd="0" presId="urn:microsoft.com/office/officeart/2008/layout/LinedList"/>
    <dgm:cxn modelId="{D09E472C-55A6-42A8-986A-2744B16BDDD5}" type="presParOf" srcId="{8B09264D-C427-4A58-A702-7A60FFAAC35F}" destId="{FBCB0910-B098-448A-8F5D-CA8ABA05DCBE}" srcOrd="8" destOrd="0" presId="urn:microsoft.com/office/officeart/2008/layout/LinedList"/>
    <dgm:cxn modelId="{A7DAEBAE-67EE-40E0-9952-B55A3CFC86BF}" type="presParOf" srcId="{8B09264D-C427-4A58-A702-7A60FFAAC35F}" destId="{94415989-6150-47C2-BA0D-A6EDA6704498}" srcOrd="9" destOrd="0" presId="urn:microsoft.com/office/officeart/2008/layout/LinedList"/>
    <dgm:cxn modelId="{0723BF47-F419-4D3E-967C-D7279F98DF62}" type="presParOf" srcId="{94415989-6150-47C2-BA0D-A6EDA6704498}" destId="{8743FCB8-FDBA-42C7-9F84-B6A51DE5D0B9}" srcOrd="0" destOrd="0" presId="urn:microsoft.com/office/officeart/2008/layout/LinedList"/>
    <dgm:cxn modelId="{D075D3DE-E5F0-49BC-9449-6A3450C3096D}" type="presParOf" srcId="{94415989-6150-47C2-BA0D-A6EDA6704498}" destId="{0069339B-6EA3-436D-A250-EA93B052FA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DAC51906-1BA1-4B33-8BFD-9ECC3282964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AB00A8-3033-47FD-8EC1-94C884E4CE0F}">
      <dgm:prSet/>
      <dgm:spPr/>
      <dgm:t>
        <a:bodyPr/>
        <a:lstStyle/>
        <a:p>
          <a:r>
            <a:rPr lang="en-GB"/>
            <a:t>Overwhelmingly, 85% of the cohort had at least one of these conditions</a:t>
          </a:r>
          <a:endParaRPr lang="en-US"/>
        </a:p>
      </dgm:t>
    </dgm:pt>
    <dgm:pt modelId="{1205400E-4C12-4B05-9EE5-258D67131CD9}" type="parTrans" cxnId="{D6CA7528-4668-498D-8B9B-98E96C259F2F}">
      <dgm:prSet/>
      <dgm:spPr/>
      <dgm:t>
        <a:bodyPr/>
        <a:lstStyle/>
        <a:p>
          <a:endParaRPr lang="en-US"/>
        </a:p>
      </dgm:t>
    </dgm:pt>
    <dgm:pt modelId="{CB473CFD-B36D-40F6-93DC-9A80BC07D56D}" type="sibTrans" cxnId="{D6CA7528-4668-498D-8B9B-98E96C259F2F}">
      <dgm:prSet/>
      <dgm:spPr/>
      <dgm:t>
        <a:bodyPr/>
        <a:lstStyle/>
        <a:p>
          <a:endParaRPr lang="en-US"/>
        </a:p>
      </dgm:t>
    </dgm:pt>
    <dgm:pt modelId="{E7BA0B98-F7D6-4B9D-BC2D-6B87683BC554}">
      <dgm:prSet/>
      <dgm:spPr/>
      <dgm:t>
        <a:bodyPr/>
        <a:lstStyle/>
        <a:p>
          <a:r>
            <a:rPr lang="en-GB"/>
            <a:t>On average, they had two disorders each</a:t>
          </a:r>
          <a:endParaRPr lang="en-US"/>
        </a:p>
      </dgm:t>
    </dgm:pt>
    <dgm:pt modelId="{D131F61A-E4BF-4D85-8C06-F40868A629C1}" type="parTrans" cxnId="{9B8B4907-A2D3-4278-93EE-E1443A184CFA}">
      <dgm:prSet/>
      <dgm:spPr/>
      <dgm:t>
        <a:bodyPr/>
        <a:lstStyle/>
        <a:p>
          <a:endParaRPr lang="en-US"/>
        </a:p>
      </dgm:t>
    </dgm:pt>
    <dgm:pt modelId="{E7006298-F523-40AA-B3F6-7E4DF3BD5AB3}" type="sibTrans" cxnId="{9B8B4907-A2D3-4278-93EE-E1443A184CFA}">
      <dgm:prSet/>
      <dgm:spPr/>
      <dgm:t>
        <a:bodyPr/>
        <a:lstStyle/>
        <a:p>
          <a:endParaRPr lang="en-US"/>
        </a:p>
      </dgm:t>
    </dgm:pt>
    <dgm:pt modelId="{2920F961-A223-4E47-8666-E860622CDD45}">
      <dgm:prSet/>
      <dgm:spPr/>
      <dgm:t>
        <a:bodyPr/>
        <a:lstStyle/>
        <a:p>
          <a:r>
            <a:rPr lang="en-GB"/>
            <a:t>This is despite most being “in good health” </a:t>
          </a:r>
          <a:endParaRPr lang="en-US"/>
        </a:p>
      </dgm:t>
    </dgm:pt>
    <dgm:pt modelId="{51C6023F-96C9-46B4-BBB0-24A3E91EAF5C}" type="parTrans" cxnId="{71627B9E-B3C1-42B7-AF4C-8F8B1A7438B0}">
      <dgm:prSet/>
      <dgm:spPr/>
      <dgm:t>
        <a:bodyPr/>
        <a:lstStyle/>
        <a:p>
          <a:endParaRPr lang="en-US"/>
        </a:p>
      </dgm:t>
    </dgm:pt>
    <dgm:pt modelId="{4A8FEB0A-BDD8-47A3-8EA6-685A6A6F4CB2}" type="sibTrans" cxnId="{71627B9E-B3C1-42B7-AF4C-8F8B1A7438B0}">
      <dgm:prSet/>
      <dgm:spPr/>
      <dgm:t>
        <a:bodyPr/>
        <a:lstStyle/>
        <a:p>
          <a:endParaRPr lang="en-US"/>
        </a:p>
      </dgm:t>
    </dgm:pt>
    <dgm:pt modelId="{02EBECAB-A1D5-432A-9A1D-9FEB1E99132B}">
      <dgm:prSet/>
      <dgm:spPr/>
      <dgm:t>
        <a:bodyPr/>
        <a:lstStyle/>
        <a:p>
          <a:r>
            <a:rPr lang="en-GB"/>
            <a:t>A large number of the conditions had never been previously diagnosed</a:t>
          </a:r>
          <a:endParaRPr lang="en-US"/>
        </a:p>
      </dgm:t>
    </dgm:pt>
    <dgm:pt modelId="{3B7B150D-D605-475D-80F5-7DA2995E92BE}" type="parTrans" cxnId="{6197568F-2918-4A74-9C6D-A68C18FA630D}">
      <dgm:prSet/>
      <dgm:spPr/>
      <dgm:t>
        <a:bodyPr/>
        <a:lstStyle/>
        <a:p>
          <a:endParaRPr lang="en-US"/>
        </a:p>
      </dgm:t>
    </dgm:pt>
    <dgm:pt modelId="{23EE3F73-95DA-4B40-AC3D-7E3F9D0F5AE3}" type="sibTrans" cxnId="{6197568F-2918-4A74-9C6D-A68C18FA630D}">
      <dgm:prSet/>
      <dgm:spPr/>
      <dgm:t>
        <a:bodyPr/>
        <a:lstStyle/>
        <a:p>
          <a:endParaRPr lang="en-US"/>
        </a:p>
      </dgm:t>
    </dgm:pt>
    <dgm:pt modelId="{9F1C6CB7-B1EF-4DD1-B10B-C15A84F82920}" type="pres">
      <dgm:prSet presAssocID="{DAC51906-1BA1-4B33-8BFD-9ECC32829647}" presName="linear" presStyleCnt="0">
        <dgm:presLayoutVars>
          <dgm:animLvl val="lvl"/>
          <dgm:resizeHandles val="exact"/>
        </dgm:presLayoutVars>
      </dgm:prSet>
      <dgm:spPr/>
    </dgm:pt>
    <dgm:pt modelId="{147C5E68-AF2F-4CF8-86A7-50B09A9CF8AE}" type="pres">
      <dgm:prSet presAssocID="{99AB00A8-3033-47FD-8EC1-94C884E4CE0F}" presName="parentText" presStyleLbl="node1" presStyleIdx="0" presStyleCnt="4">
        <dgm:presLayoutVars>
          <dgm:chMax val="0"/>
          <dgm:bulletEnabled val="1"/>
        </dgm:presLayoutVars>
      </dgm:prSet>
      <dgm:spPr/>
    </dgm:pt>
    <dgm:pt modelId="{0C1042DC-59F2-4239-8399-764BCD0EBA2E}" type="pres">
      <dgm:prSet presAssocID="{CB473CFD-B36D-40F6-93DC-9A80BC07D56D}" presName="spacer" presStyleCnt="0"/>
      <dgm:spPr/>
    </dgm:pt>
    <dgm:pt modelId="{E16265FD-B596-4752-948F-1E48BEDC3FC3}" type="pres">
      <dgm:prSet presAssocID="{E7BA0B98-F7D6-4B9D-BC2D-6B87683BC554}" presName="parentText" presStyleLbl="node1" presStyleIdx="1" presStyleCnt="4">
        <dgm:presLayoutVars>
          <dgm:chMax val="0"/>
          <dgm:bulletEnabled val="1"/>
        </dgm:presLayoutVars>
      </dgm:prSet>
      <dgm:spPr/>
    </dgm:pt>
    <dgm:pt modelId="{60FB9617-C07D-48C5-AC06-46C2E348406B}" type="pres">
      <dgm:prSet presAssocID="{E7006298-F523-40AA-B3F6-7E4DF3BD5AB3}" presName="spacer" presStyleCnt="0"/>
      <dgm:spPr/>
    </dgm:pt>
    <dgm:pt modelId="{97DC5FE7-128A-440E-B358-4337D52D6A38}" type="pres">
      <dgm:prSet presAssocID="{2920F961-A223-4E47-8666-E860622CDD45}" presName="parentText" presStyleLbl="node1" presStyleIdx="2" presStyleCnt="4">
        <dgm:presLayoutVars>
          <dgm:chMax val="0"/>
          <dgm:bulletEnabled val="1"/>
        </dgm:presLayoutVars>
      </dgm:prSet>
      <dgm:spPr/>
    </dgm:pt>
    <dgm:pt modelId="{75E7AAFD-5483-4221-B924-0D4EEF82F47D}" type="pres">
      <dgm:prSet presAssocID="{4A8FEB0A-BDD8-47A3-8EA6-685A6A6F4CB2}" presName="spacer" presStyleCnt="0"/>
      <dgm:spPr/>
    </dgm:pt>
    <dgm:pt modelId="{32F9D3C7-C500-47E9-96D3-F6E74FC9F161}" type="pres">
      <dgm:prSet presAssocID="{02EBECAB-A1D5-432A-9A1D-9FEB1E99132B}" presName="parentText" presStyleLbl="node1" presStyleIdx="3" presStyleCnt="4">
        <dgm:presLayoutVars>
          <dgm:chMax val="0"/>
          <dgm:bulletEnabled val="1"/>
        </dgm:presLayoutVars>
      </dgm:prSet>
      <dgm:spPr/>
    </dgm:pt>
  </dgm:ptLst>
  <dgm:cxnLst>
    <dgm:cxn modelId="{9B8B4907-A2D3-4278-93EE-E1443A184CFA}" srcId="{DAC51906-1BA1-4B33-8BFD-9ECC32829647}" destId="{E7BA0B98-F7D6-4B9D-BC2D-6B87683BC554}" srcOrd="1" destOrd="0" parTransId="{D131F61A-E4BF-4D85-8C06-F40868A629C1}" sibTransId="{E7006298-F523-40AA-B3F6-7E4DF3BD5AB3}"/>
    <dgm:cxn modelId="{05194525-A239-4166-86B9-C63D4F3D4615}" type="presOf" srcId="{E7BA0B98-F7D6-4B9D-BC2D-6B87683BC554}" destId="{E16265FD-B596-4752-948F-1E48BEDC3FC3}" srcOrd="0" destOrd="0" presId="urn:microsoft.com/office/officeart/2005/8/layout/vList2"/>
    <dgm:cxn modelId="{D6CA7528-4668-498D-8B9B-98E96C259F2F}" srcId="{DAC51906-1BA1-4B33-8BFD-9ECC32829647}" destId="{99AB00A8-3033-47FD-8EC1-94C884E4CE0F}" srcOrd="0" destOrd="0" parTransId="{1205400E-4C12-4B05-9EE5-258D67131CD9}" sibTransId="{CB473CFD-B36D-40F6-93DC-9A80BC07D56D}"/>
    <dgm:cxn modelId="{2840C231-9D8C-4318-93BE-BEA29C3B1F0D}" type="presOf" srcId="{2920F961-A223-4E47-8666-E860622CDD45}" destId="{97DC5FE7-128A-440E-B358-4337D52D6A38}" srcOrd="0" destOrd="0" presId="urn:microsoft.com/office/officeart/2005/8/layout/vList2"/>
    <dgm:cxn modelId="{108DEB69-3FD1-483F-B9B0-35883141485D}" type="presOf" srcId="{DAC51906-1BA1-4B33-8BFD-9ECC32829647}" destId="{9F1C6CB7-B1EF-4DD1-B10B-C15A84F82920}" srcOrd="0" destOrd="0" presId="urn:microsoft.com/office/officeart/2005/8/layout/vList2"/>
    <dgm:cxn modelId="{5857788B-9559-4A3A-AF63-FB6EF2C35FC0}" type="presOf" srcId="{99AB00A8-3033-47FD-8EC1-94C884E4CE0F}" destId="{147C5E68-AF2F-4CF8-86A7-50B09A9CF8AE}" srcOrd="0" destOrd="0" presId="urn:microsoft.com/office/officeart/2005/8/layout/vList2"/>
    <dgm:cxn modelId="{B523B08D-2DB9-4B6E-B6AB-52EF1E0CE279}" type="presOf" srcId="{02EBECAB-A1D5-432A-9A1D-9FEB1E99132B}" destId="{32F9D3C7-C500-47E9-96D3-F6E74FC9F161}" srcOrd="0" destOrd="0" presId="urn:microsoft.com/office/officeart/2005/8/layout/vList2"/>
    <dgm:cxn modelId="{6197568F-2918-4A74-9C6D-A68C18FA630D}" srcId="{DAC51906-1BA1-4B33-8BFD-9ECC32829647}" destId="{02EBECAB-A1D5-432A-9A1D-9FEB1E99132B}" srcOrd="3" destOrd="0" parTransId="{3B7B150D-D605-475D-80F5-7DA2995E92BE}" sibTransId="{23EE3F73-95DA-4B40-AC3D-7E3F9D0F5AE3}"/>
    <dgm:cxn modelId="{71627B9E-B3C1-42B7-AF4C-8F8B1A7438B0}" srcId="{DAC51906-1BA1-4B33-8BFD-9ECC32829647}" destId="{2920F961-A223-4E47-8666-E860622CDD45}" srcOrd="2" destOrd="0" parTransId="{51C6023F-96C9-46B4-BBB0-24A3E91EAF5C}" sibTransId="{4A8FEB0A-BDD8-47A3-8EA6-685A6A6F4CB2}"/>
    <dgm:cxn modelId="{8B4EED84-6468-43B2-9D57-EAC7C0626135}" type="presParOf" srcId="{9F1C6CB7-B1EF-4DD1-B10B-C15A84F82920}" destId="{147C5E68-AF2F-4CF8-86A7-50B09A9CF8AE}" srcOrd="0" destOrd="0" presId="urn:microsoft.com/office/officeart/2005/8/layout/vList2"/>
    <dgm:cxn modelId="{5525F7F9-1318-4C36-B226-474E2CC9D136}" type="presParOf" srcId="{9F1C6CB7-B1EF-4DD1-B10B-C15A84F82920}" destId="{0C1042DC-59F2-4239-8399-764BCD0EBA2E}" srcOrd="1" destOrd="0" presId="urn:microsoft.com/office/officeart/2005/8/layout/vList2"/>
    <dgm:cxn modelId="{2DF1288F-0D2A-495B-A9BE-596EB9E9334F}" type="presParOf" srcId="{9F1C6CB7-B1EF-4DD1-B10B-C15A84F82920}" destId="{E16265FD-B596-4752-948F-1E48BEDC3FC3}" srcOrd="2" destOrd="0" presId="urn:microsoft.com/office/officeart/2005/8/layout/vList2"/>
    <dgm:cxn modelId="{1CB4B4D9-A150-4997-BD7A-CBD31093CDD8}" type="presParOf" srcId="{9F1C6CB7-B1EF-4DD1-B10B-C15A84F82920}" destId="{60FB9617-C07D-48C5-AC06-46C2E348406B}" srcOrd="3" destOrd="0" presId="urn:microsoft.com/office/officeart/2005/8/layout/vList2"/>
    <dgm:cxn modelId="{421DA237-B40B-4736-AF13-814AC44797DA}" type="presParOf" srcId="{9F1C6CB7-B1EF-4DD1-B10B-C15A84F82920}" destId="{97DC5FE7-128A-440E-B358-4337D52D6A38}" srcOrd="4" destOrd="0" presId="urn:microsoft.com/office/officeart/2005/8/layout/vList2"/>
    <dgm:cxn modelId="{9B780350-A814-468E-89B3-244F36EE3902}" type="presParOf" srcId="{9F1C6CB7-B1EF-4DD1-B10B-C15A84F82920}" destId="{75E7AAFD-5483-4221-B924-0D4EEF82F47D}" srcOrd="5" destOrd="0" presId="urn:microsoft.com/office/officeart/2005/8/layout/vList2"/>
    <dgm:cxn modelId="{9CB86392-560F-4FDA-AA2F-C28BBC0ABB06}" type="presParOf" srcId="{9F1C6CB7-B1EF-4DD1-B10B-C15A84F82920}" destId="{32F9D3C7-C500-47E9-96D3-F6E74FC9F16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5799C99-088B-46A7-B158-D6CEB5B23B3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CA78AB6-C708-43E0-BC61-6AAB8E613848}">
      <dgm:prSet/>
      <dgm:spPr/>
      <dgm:t>
        <a:bodyPr/>
        <a:lstStyle/>
        <a:p>
          <a:r>
            <a:rPr lang="en-GB"/>
            <a:t>Another recent study showed that people in their 50s who struggled to grip strongly, stand up from a chair, and balance on one leg with their eyes closed had a higher mortality rate over the next 13 years </a:t>
          </a:r>
          <a:endParaRPr lang="en-US"/>
        </a:p>
      </dgm:t>
    </dgm:pt>
    <dgm:pt modelId="{18E56301-722E-4F11-99C0-6E7B4BE36C4B}" type="parTrans" cxnId="{909B2B3F-C23C-41DA-8085-CF0AC98F5BE9}">
      <dgm:prSet/>
      <dgm:spPr/>
      <dgm:t>
        <a:bodyPr/>
        <a:lstStyle/>
        <a:p>
          <a:endParaRPr lang="en-US"/>
        </a:p>
      </dgm:t>
    </dgm:pt>
    <dgm:pt modelId="{D588C7A2-6942-4320-B39E-44FF0516C56B}" type="sibTrans" cxnId="{909B2B3F-C23C-41DA-8085-CF0AC98F5BE9}">
      <dgm:prSet/>
      <dgm:spPr/>
      <dgm:t>
        <a:bodyPr/>
        <a:lstStyle/>
        <a:p>
          <a:endParaRPr lang="en-US"/>
        </a:p>
      </dgm:t>
    </dgm:pt>
    <dgm:pt modelId="{F4C11963-7233-45C6-BB4C-EA1E5E16CE92}">
      <dgm:prSet/>
      <dgm:spPr/>
      <dgm:t>
        <a:bodyPr/>
        <a:lstStyle/>
        <a:p>
          <a:r>
            <a:rPr lang="en-GB"/>
            <a:t>This suggests that quick and simple tests, carried out in middle age, might identify those who need intensive medical care or help to improve their fitness and health</a:t>
          </a:r>
          <a:endParaRPr lang="en-US"/>
        </a:p>
      </dgm:t>
    </dgm:pt>
    <dgm:pt modelId="{0F62166A-6ABF-4328-95EA-393E43BCB0A2}" type="parTrans" cxnId="{F7BA71C2-F930-42D7-87DA-80E797120AF5}">
      <dgm:prSet/>
      <dgm:spPr/>
      <dgm:t>
        <a:bodyPr/>
        <a:lstStyle/>
        <a:p>
          <a:endParaRPr lang="en-US"/>
        </a:p>
      </dgm:t>
    </dgm:pt>
    <dgm:pt modelId="{65C30B3A-ABBC-459E-B36A-1B7E1E83683A}" type="sibTrans" cxnId="{F7BA71C2-F930-42D7-87DA-80E797120AF5}">
      <dgm:prSet/>
      <dgm:spPr/>
      <dgm:t>
        <a:bodyPr/>
        <a:lstStyle/>
        <a:p>
          <a:endParaRPr lang="en-US"/>
        </a:p>
      </dgm:t>
    </dgm:pt>
    <dgm:pt modelId="{44FA24F9-AFE9-4A9D-AB48-1116079E039A}" type="pres">
      <dgm:prSet presAssocID="{75799C99-088B-46A7-B158-D6CEB5B23B3D}" presName="vert0" presStyleCnt="0">
        <dgm:presLayoutVars>
          <dgm:dir/>
          <dgm:animOne val="branch"/>
          <dgm:animLvl val="lvl"/>
        </dgm:presLayoutVars>
      </dgm:prSet>
      <dgm:spPr/>
    </dgm:pt>
    <dgm:pt modelId="{E065C9AF-113A-4E81-A1E9-F143FDFA7DA9}" type="pres">
      <dgm:prSet presAssocID="{ACA78AB6-C708-43E0-BC61-6AAB8E613848}" presName="thickLine" presStyleLbl="alignNode1" presStyleIdx="0" presStyleCnt="2"/>
      <dgm:spPr/>
    </dgm:pt>
    <dgm:pt modelId="{C4367620-85F5-44CE-999B-243FC38FEA4E}" type="pres">
      <dgm:prSet presAssocID="{ACA78AB6-C708-43E0-BC61-6AAB8E613848}" presName="horz1" presStyleCnt="0"/>
      <dgm:spPr/>
    </dgm:pt>
    <dgm:pt modelId="{CEA9DE1B-880D-4932-BC8C-A05181487305}" type="pres">
      <dgm:prSet presAssocID="{ACA78AB6-C708-43E0-BC61-6AAB8E613848}" presName="tx1" presStyleLbl="revTx" presStyleIdx="0" presStyleCnt="2"/>
      <dgm:spPr/>
    </dgm:pt>
    <dgm:pt modelId="{F2DC8943-CF99-4E80-9A8E-E1E666B15389}" type="pres">
      <dgm:prSet presAssocID="{ACA78AB6-C708-43E0-BC61-6AAB8E613848}" presName="vert1" presStyleCnt="0"/>
      <dgm:spPr/>
    </dgm:pt>
    <dgm:pt modelId="{8EC3CDD6-D404-4C0C-AB32-A5A63B9BCE2A}" type="pres">
      <dgm:prSet presAssocID="{F4C11963-7233-45C6-BB4C-EA1E5E16CE92}" presName="thickLine" presStyleLbl="alignNode1" presStyleIdx="1" presStyleCnt="2"/>
      <dgm:spPr/>
    </dgm:pt>
    <dgm:pt modelId="{2502A47F-3AA9-4931-A8CE-83DD2D6035A7}" type="pres">
      <dgm:prSet presAssocID="{F4C11963-7233-45C6-BB4C-EA1E5E16CE92}" presName="horz1" presStyleCnt="0"/>
      <dgm:spPr/>
    </dgm:pt>
    <dgm:pt modelId="{2651222F-2232-4ADA-8768-154D6DC83BE3}" type="pres">
      <dgm:prSet presAssocID="{F4C11963-7233-45C6-BB4C-EA1E5E16CE92}" presName="tx1" presStyleLbl="revTx" presStyleIdx="1" presStyleCnt="2"/>
      <dgm:spPr/>
    </dgm:pt>
    <dgm:pt modelId="{DB7123E8-4662-4A76-8C9F-AE6CD10BE2DA}" type="pres">
      <dgm:prSet presAssocID="{F4C11963-7233-45C6-BB4C-EA1E5E16CE92}" presName="vert1" presStyleCnt="0"/>
      <dgm:spPr/>
    </dgm:pt>
  </dgm:ptLst>
  <dgm:cxnLst>
    <dgm:cxn modelId="{A059F335-E076-4EC7-AD02-A21BE9D324DA}" type="presOf" srcId="{ACA78AB6-C708-43E0-BC61-6AAB8E613848}" destId="{CEA9DE1B-880D-4932-BC8C-A05181487305}" srcOrd="0" destOrd="0" presId="urn:microsoft.com/office/officeart/2008/layout/LinedList"/>
    <dgm:cxn modelId="{909B2B3F-C23C-41DA-8085-CF0AC98F5BE9}" srcId="{75799C99-088B-46A7-B158-D6CEB5B23B3D}" destId="{ACA78AB6-C708-43E0-BC61-6AAB8E613848}" srcOrd="0" destOrd="0" parTransId="{18E56301-722E-4F11-99C0-6E7B4BE36C4B}" sibTransId="{D588C7A2-6942-4320-B39E-44FF0516C56B}"/>
    <dgm:cxn modelId="{844677A5-A2BF-4D1C-9B90-C2D8A49457B4}" type="presOf" srcId="{F4C11963-7233-45C6-BB4C-EA1E5E16CE92}" destId="{2651222F-2232-4ADA-8768-154D6DC83BE3}" srcOrd="0" destOrd="0" presId="urn:microsoft.com/office/officeart/2008/layout/LinedList"/>
    <dgm:cxn modelId="{C723B7BA-0935-43D5-8C89-0539089F6D19}" type="presOf" srcId="{75799C99-088B-46A7-B158-D6CEB5B23B3D}" destId="{44FA24F9-AFE9-4A9D-AB48-1116079E039A}" srcOrd="0" destOrd="0" presId="urn:microsoft.com/office/officeart/2008/layout/LinedList"/>
    <dgm:cxn modelId="{F7BA71C2-F930-42D7-87DA-80E797120AF5}" srcId="{75799C99-088B-46A7-B158-D6CEB5B23B3D}" destId="{F4C11963-7233-45C6-BB4C-EA1E5E16CE92}" srcOrd="1" destOrd="0" parTransId="{0F62166A-6ABF-4328-95EA-393E43BCB0A2}" sibTransId="{65C30B3A-ABBC-459E-B36A-1B7E1E83683A}"/>
    <dgm:cxn modelId="{3C572013-1CFE-40A0-89FC-95C7A696A22D}" type="presParOf" srcId="{44FA24F9-AFE9-4A9D-AB48-1116079E039A}" destId="{E065C9AF-113A-4E81-A1E9-F143FDFA7DA9}" srcOrd="0" destOrd="0" presId="urn:microsoft.com/office/officeart/2008/layout/LinedList"/>
    <dgm:cxn modelId="{1747C40F-7D80-45E5-9112-408C1C208E40}" type="presParOf" srcId="{44FA24F9-AFE9-4A9D-AB48-1116079E039A}" destId="{C4367620-85F5-44CE-999B-243FC38FEA4E}" srcOrd="1" destOrd="0" presId="urn:microsoft.com/office/officeart/2008/layout/LinedList"/>
    <dgm:cxn modelId="{EEF287AD-F60D-445D-8097-11DC4857B5F7}" type="presParOf" srcId="{C4367620-85F5-44CE-999B-243FC38FEA4E}" destId="{CEA9DE1B-880D-4932-BC8C-A05181487305}" srcOrd="0" destOrd="0" presId="urn:microsoft.com/office/officeart/2008/layout/LinedList"/>
    <dgm:cxn modelId="{EF9F4542-D395-4779-BF36-CFE59326F18A}" type="presParOf" srcId="{C4367620-85F5-44CE-999B-243FC38FEA4E}" destId="{F2DC8943-CF99-4E80-9A8E-E1E666B15389}" srcOrd="1" destOrd="0" presId="urn:microsoft.com/office/officeart/2008/layout/LinedList"/>
    <dgm:cxn modelId="{96748644-8831-4C56-9BDD-5E6AE5E721B9}" type="presParOf" srcId="{44FA24F9-AFE9-4A9D-AB48-1116079E039A}" destId="{8EC3CDD6-D404-4C0C-AB32-A5A63B9BCE2A}" srcOrd="2" destOrd="0" presId="urn:microsoft.com/office/officeart/2008/layout/LinedList"/>
    <dgm:cxn modelId="{2365F1F6-5017-436C-9C28-E3CB5932D1C5}" type="presParOf" srcId="{44FA24F9-AFE9-4A9D-AB48-1116079E039A}" destId="{2502A47F-3AA9-4931-A8CE-83DD2D6035A7}" srcOrd="3" destOrd="0" presId="urn:microsoft.com/office/officeart/2008/layout/LinedList"/>
    <dgm:cxn modelId="{6239ECC5-CFA7-4A1A-8706-1589357D1124}" type="presParOf" srcId="{2502A47F-3AA9-4931-A8CE-83DD2D6035A7}" destId="{2651222F-2232-4ADA-8768-154D6DC83BE3}" srcOrd="0" destOrd="0" presId="urn:microsoft.com/office/officeart/2008/layout/LinedList"/>
    <dgm:cxn modelId="{7C4562A0-6E9B-457D-8126-C65CDBD1B39E}" type="presParOf" srcId="{2502A47F-3AA9-4931-A8CE-83DD2D6035A7}" destId="{DB7123E8-4662-4A76-8C9F-AE6CD10BE2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B32A7B20-8CC1-45AB-AF38-9AA9C5EB0AEC}"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FB9D13A-A547-4832-96AE-62678AA959C7}">
      <dgm:prSet/>
      <dgm:spPr/>
      <dgm:t>
        <a:bodyPr/>
        <a:lstStyle/>
        <a:p>
          <a:r>
            <a:rPr lang="en-GB"/>
            <a:t>This research has also helped explore the impacts of pollution, divorce, and even the genes involved in disease </a:t>
          </a:r>
          <a:endParaRPr lang="en-US"/>
        </a:p>
      </dgm:t>
    </dgm:pt>
    <dgm:pt modelId="{B4A66AFE-8E69-4BB6-B816-F970495355D0}" type="parTrans" cxnId="{DA592957-B914-47D8-8E1F-0A544F52C6C4}">
      <dgm:prSet/>
      <dgm:spPr/>
      <dgm:t>
        <a:bodyPr/>
        <a:lstStyle/>
        <a:p>
          <a:endParaRPr lang="en-US"/>
        </a:p>
      </dgm:t>
    </dgm:pt>
    <dgm:pt modelId="{55C0435B-92C9-4E1F-9036-8FEF6DEC9B34}" type="sibTrans" cxnId="{DA592957-B914-47D8-8E1F-0A544F52C6C4}">
      <dgm:prSet/>
      <dgm:spPr/>
      <dgm:t>
        <a:bodyPr/>
        <a:lstStyle/>
        <a:p>
          <a:endParaRPr lang="en-US"/>
        </a:p>
      </dgm:t>
    </dgm:pt>
    <dgm:pt modelId="{2DF3AE68-57F6-487E-AFBE-5FDDE8BCFC0F}">
      <dgm:prSet/>
      <dgm:spPr/>
      <dgm:t>
        <a:bodyPr/>
        <a:lstStyle/>
        <a:p>
          <a:r>
            <a:rPr lang="en-GB"/>
            <a:t>At the start of its life, the first study shaped maternity services in the fledgling NHS</a:t>
          </a:r>
          <a:endParaRPr lang="en-US"/>
        </a:p>
      </dgm:t>
    </dgm:pt>
    <dgm:pt modelId="{24527B77-D310-4EDF-9DB1-557C63FF6B3F}" type="parTrans" cxnId="{3E9A228A-56D6-4D01-9748-30C4EE470CEB}">
      <dgm:prSet/>
      <dgm:spPr/>
      <dgm:t>
        <a:bodyPr/>
        <a:lstStyle/>
        <a:p>
          <a:endParaRPr lang="en-US"/>
        </a:p>
      </dgm:t>
    </dgm:pt>
    <dgm:pt modelId="{A7396946-DCB9-40AF-B666-B3E46D8751E5}" type="sibTrans" cxnId="{3E9A228A-56D6-4D01-9748-30C4EE470CEB}">
      <dgm:prSet/>
      <dgm:spPr/>
      <dgm:t>
        <a:bodyPr/>
        <a:lstStyle/>
        <a:p>
          <a:endParaRPr lang="en-US"/>
        </a:p>
      </dgm:t>
    </dgm:pt>
    <dgm:pt modelId="{E3F760C9-FE8F-49F3-9681-FC5212EB01F4}">
      <dgm:prSet/>
      <dgm:spPr/>
      <dgm:t>
        <a:bodyPr/>
        <a:lstStyle/>
        <a:p>
          <a:r>
            <a:rPr lang="en-GB"/>
            <a:t>Now it could guide the NHS into shaping care for the older person</a:t>
          </a:r>
          <a:endParaRPr lang="en-US"/>
        </a:p>
      </dgm:t>
    </dgm:pt>
    <dgm:pt modelId="{DA81C2B7-DFFE-4972-8273-A5096B158BA1}" type="parTrans" cxnId="{B3B7920A-B651-43AB-9D96-37FB3B1C33A0}">
      <dgm:prSet/>
      <dgm:spPr/>
      <dgm:t>
        <a:bodyPr/>
        <a:lstStyle/>
        <a:p>
          <a:endParaRPr lang="en-US"/>
        </a:p>
      </dgm:t>
    </dgm:pt>
    <dgm:pt modelId="{CE327451-78F0-4936-9ED6-78FA746E8338}" type="sibTrans" cxnId="{B3B7920A-B651-43AB-9D96-37FB3B1C33A0}">
      <dgm:prSet/>
      <dgm:spPr/>
      <dgm:t>
        <a:bodyPr/>
        <a:lstStyle/>
        <a:p>
          <a:endParaRPr lang="en-US"/>
        </a:p>
      </dgm:t>
    </dgm:pt>
    <dgm:pt modelId="{DEEDF557-2824-4690-85A9-3E0C09A97B6C}" type="pres">
      <dgm:prSet presAssocID="{B32A7B20-8CC1-45AB-AF38-9AA9C5EB0AEC}" presName="vert0" presStyleCnt="0">
        <dgm:presLayoutVars>
          <dgm:dir/>
          <dgm:animOne val="branch"/>
          <dgm:animLvl val="lvl"/>
        </dgm:presLayoutVars>
      </dgm:prSet>
      <dgm:spPr/>
    </dgm:pt>
    <dgm:pt modelId="{563E7C70-D341-4873-9F58-771258EE933B}" type="pres">
      <dgm:prSet presAssocID="{AFB9D13A-A547-4832-96AE-62678AA959C7}" presName="thickLine" presStyleLbl="alignNode1" presStyleIdx="0" presStyleCnt="3"/>
      <dgm:spPr/>
    </dgm:pt>
    <dgm:pt modelId="{90EE1F9D-36E5-44AD-9C39-7E19F90EA805}" type="pres">
      <dgm:prSet presAssocID="{AFB9D13A-A547-4832-96AE-62678AA959C7}" presName="horz1" presStyleCnt="0"/>
      <dgm:spPr/>
    </dgm:pt>
    <dgm:pt modelId="{CF484080-A1E4-486F-875E-B5AFA9F2B271}" type="pres">
      <dgm:prSet presAssocID="{AFB9D13A-A547-4832-96AE-62678AA959C7}" presName="tx1" presStyleLbl="revTx" presStyleIdx="0" presStyleCnt="3"/>
      <dgm:spPr/>
    </dgm:pt>
    <dgm:pt modelId="{24769277-D1D1-4810-8B29-03AC5D5D36AF}" type="pres">
      <dgm:prSet presAssocID="{AFB9D13A-A547-4832-96AE-62678AA959C7}" presName="vert1" presStyleCnt="0"/>
      <dgm:spPr/>
    </dgm:pt>
    <dgm:pt modelId="{39768F01-1277-4422-B86B-29A056E84343}" type="pres">
      <dgm:prSet presAssocID="{2DF3AE68-57F6-487E-AFBE-5FDDE8BCFC0F}" presName="thickLine" presStyleLbl="alignNode1" presStyleIdx="1" presStyleCnt="3"/>
      <dgm:spPr/>
    </dgm:pt>
    <dgm:pt modelId="{E09EB79E-6F61-494B-B99A-15307EC4D168}" type="pres">
      <dgm:prSet presAssocID="{2DF3AE68-57F6-487E-AFBE-5FDDE8BCFC0F}" presName="horz1" presStyleCnt="0"/>
      <dgm:spPr/>
    </dgm:pt>
    <dgm:pt modelId="{4F09B06B-9022-4403-BCC7-08378962E4BD}" type="pres">
      <dgm:prSet presAssocID="{2DF3AE68-57F6-487E-AFBE-5FDDE8BCFC0F}" presName="tx1" presStyleLbl="revTx" presStyleIdx="1" presStyleCnt="3"/>
      <dgm:spPr/>
    </dgm:pt>
    <dgm:pt modelId="{4B47F3D9-A7D2-4F05-A778-DA175E3EF937}" type="pres">
      <dgm:prSet presAssocID="{2DF3AE68-57F6-487E-AFBE-5FDDE8BCFC0F}" presName="vert1" presStyleCnt="0"/>
      <dgm:spPr/>
    </dgm:pt>
    <dgm:pt modelId="{DC541C07-3BD8-4501-A2D9-D0752F922E71}" type="pres">
      <dgm:prSet presAssocID="{E3F760C9-FE8F-49F3-9681-FC5212EB01F4}" presName="thickLine" presStyleLbl="alignNode1" presStyleIdx="2" presStyleCnt="3"/>
      <dgm:spPr/>
    </dgm:pt>
    <dgm:pt modelId="{83AB6601-3F67-445B-9A56-6577C7E2C71E}" type="pres">
      <dgm:prSet presAssocID="{E3F760C9-FE8F-49F3-9681-FC5212EB01F4}" presName="horz1" presStyleCnt="0"/>
      <dgm:spPr/>
    </dgm:pt>
    <dgm:pt modelId="{E2CAC3B5-4929-46CB-AC5D-AA7F11C4FD0D}" type="pres">
      <dgm:prSet presAssocID="{E3F760C9-FE8F-49F3-9681-FC5212EB01F4}" presName="tx1" presStyleLbl="revTx" presStyleIdx="2" presStyleCnt="3"/>
      <dgm:spPr/>
    </dgm:pt>
    <dgm:pt modelId="{57F05116-ACD0-4466-8BC4-DBE794349F8B}" type="pres">
      <dgm:prSet presAssocID="{E3F760C9-FE8F-49F3-9681-FC5212EB01F4}" presName="vert1" presStyleCnt="0"/>
      <dgm:spPr/>
    </dgm:pt>
  </dgm:ptLst>
  <dgm:cxnLst>
    <dgm:cxn modelId="{B3B7920A-B651-43AB-9D96-37FB3B1C33A0}" srcId="{B32A7B20-8CC1-45AB-AF38-9AA9C5EB0AEC}" destId="{E3F760C9-FE8F-49F3-9681-FC5212EB01F4}" srcOrd="2" destOrd="0" parTransId="{DA81C2B7-DFFE-4972-8273-A5096B158BA1}" sibTransId="{CE327451-78F0-4936-9ED6-78FA746E8338}"/>
    <dgm:cxn modelId="{2F78770E-B188-4CF6-B501-EF250A6C5667}" type="presOf" srcId="{AFB9D13A-A547-4832-96AE-62678AA959C7}" destId="{CF484080-A1E4-486F-875E-B5AFA9F2B271}" srcOrd="0" destOrd="0" presId="urn:microsoft.com/office/officeart/2008/layout/LinedList"/>
    <dgm:cxn modelId="{67C2AF4A-B18C-4963-B225-2CD5622632FD}" type="presOf" srcId="{2DF3AE68-57F6-487E-AFBE-5FDDE8BCFC0F}" destId="{4F09B06B-9022-4403-BCC7-08378962E4BD}" srcOrd="0" destOrd="0" presId="urn:microsoft.com/office/officeart/2008/layout/LinedList"/>
    <dgm:cxn modelId="{5207EB6C-36C9-4855-9647-52DCE4A19A64}" type="presOf" srcId="{B32A7B20-8CC1-45AB-AF38-9AA9C5EB0AEC}" destId="{DEEDF557-2824-4690-85A9-3E0C09A97B6C}" srcOrd="0" destOrd="0" presId="urn:microsoft.com/office/officeart/2008/layout/LinedList"/>
    <dgm:cxn modelId="{DA592957-B914-47D8-8E1F-0A544F52C6C4}" srcId="{B32A7B20-8CC1-45AB-AF38-9AA9C5EB0AEC}" destId="{AFB9D13A-A547-4832-96AE-62678AA959C7}" srcOrd="0" destOrd="0" parTransId="{B4A66AFE-8E69-4BB6-B816-F970495355D0}" sibTransId="{55C0435B-92C9-4E1F-9036-8FEF6DEC9B34}"/>
    <dgm:cxn modelId="{3E9A228A-56D6-4D01-9748-30C4EE470CEB}" srcId="{B32A7B20-8CC1-45AB-AF38-9AA9C5EB0AEC}" destId="{2DF3AE68-57F6-487E-AFBE-5FDDE8BCFC0F}" srcOrd="1" destOrd="0" parTransId="{24527B77-D310-4EDF-9DB1-557C63FF6B3F}" sibTransId="{A7396946-DCB9-40AF-B666-B3E46D8751E5}"/>
    <dgm:cxn modelId="{76C099BE-EE17-4123-B58B-0664D7312110}" type="presOf" srcId="{E3F760C9-FE8F-49F3-9681-FC5212EB01F4}" destId="{E2CAC3B5-4929-46CB-AC5D-AA7F11C4FD0D}" srcOrd="0" destOrd="0" presId="urn:microsoft.com/office/officeart/2008/layout/LinedList"/>
    <dgm:cxn modelId="{32A4981E-6EF0-4D2B-BFD7-B2F48B0CE79A}" type="presParOf" srcId="{DEEDF557-2824-4690-85A9-3E0C09A97B6C}" destId="{563E7C70-D341-4873-9F58-771258EE933B}" srcOrd="0" destOrd="0" presId="urn:microsoft.com/office/officeart/2008/layout/LinedList"/>
    <dgm:cxn modelId="{F96E3D5D-0AAA-4270-ACED-64527C1685D8}" type="presParOf" srcId="{DEEDF557-2824-4690-85A9-3E0C09A97B6C}" destId="{90EE1F9D-36E5-44AD-9C39-7E19F90EA805}" srcOrd="1" destOrd="0" presId="urn:microsoft.com/office/officeart/2008/layout/LinedList"/>
    <dgm:cxn modelId="{1733D6FD-3334-498C-8F8F-227CBD825F7E}" type="presParOf" srcId="{90EE1F9D-36E5-44AD-9C39-7E19F90EA805}" destId="{CF484080-A1E4-486F-875E-B5AFA9F2B271}" srcOrd="0" destOrd="0" presId="urn:microsoft.com/office/officeart/2008/layout/LinedList"/>
    <dgm:cxn modelId="{58FC3AAA-D89A-43F5-A898-152792CC8C37}" type="presParOf" srcId="{90EE1F9D-36E5-44AD-9C39-7E19F90EA805}" destId="{24769277-D1D1-4810-8B29-03AC5D5D36AF}" srcOrd="1" destOrd="0" presId="urn:microsoft.com/office/officeart/2008/layout/LinedList"/>
    <dgm:cxn modelId="{E82C1264-9D92-48FE-AB6F-3C9679847859}" type="presParOf" srcId="{DEEDF557-2824-4690-85A9-3E0C09A97B6C}" destId="{39768F01-1277-4422-B86B-29A056E84343}" srcOrd="2" destOrd="0" presId="urn:microsoft.com/office/officeart/2008/layout/LinedList"/>
    <dgm:cxn modelId="{31ED8446-4AFF-4877-90C6-74CAF53F285F}" type="presParOf" srcId="{DEEDF557-2824-4690-85A9-3E0C09A97B6C}" destId="{E09EB79E-6F61-494B-B99A-15307EC4D168}" srcOrd="3" destOrd="0" presId="urn:microsoft.com/office/officeart/2008/layout/LinedList"/>
    <dgm:cxn modelId="{CCAE645B-1671-4E63-BF58-88CFE050B3CB}" type="presParOf" srcId="{E09EB79E-6F61-494B-B99A-15307EC4D168}" destId="{4F09B06B-9022-4403-BCC7-08378962E4BD}" srcOrd="0" destOrd="0" presId="urn:microsoft.com/office/officeart/2008/layout/LinedList"/>
    <dgm:cxn modelId="{AC4EC4D6-66B2-4BB8-93A1-4B7F03B03BC5}" type="presParOf" srcId="{E09EB79E-6F61-494B-B99A-15307EC4D168}" destId="{4B47F3D9-A7D2-4F05-A778-DA175E3EF937}" srcOrd="1" destOrd="0" presId="urn:microsoft.com/office/officeart/2008/layout/LinedList"/>
    <dgm:cxn modelId="{909430A8-C227-40FA-BB04-64526A1E30C3}" type="presParOf" srcId="{DEEDF557-2824-4690-85A9-3E0C09A97B6C}" destId="{DC541C07-3BD8-4501-A2D9-D0752F922E71}" srcOrd="4" destOrd="0" presId="urn:microsoft.com/office/officeart/2008/layout/LinedList"/>
    <dgm:cxn modelId="{AB900BA0-5B20-4662-8415-6A54F7BAA1F7}" type="presParOf" srcId="{DEEDF557-2824-4690-85A9-3E0C09A97B6C}" destId="{83AB6601-3F67-445B-9A56-6577C7E2C71E}" srcOrd="5" destOrd="0" presId="urn:microsoft.com/office/officeart/2008/layout/LinedList"/>
    <dgm:cxn modelId="{AF99B9FA-D430-4A57-8081-F2574CE17936}" type="presParOf" srcId="{83AB6601-3F67-445B-9A56-6577C7E2C71E}" destId="{E2CAC3B5-4929-46CB-AC5D-AA7F11C4FD0D}" srcOrd="0" destOrd="0" presId="urn:microsoft.com/office/officeart/2008/layout/LinedList"/>
    <dgm:cxn modelId="{E3DF40CE-0C4D-4610-9A6E-8ED36249A2AE}" type="presParOf" srcId="{83AB6601-3F67-445B-9A56-6577C7E2C71E}" destId="{57F05116-ACD0-4466-8BC4-DBE794349F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23D97-FC93-4D89-B2A3-2D255515F6E7}">
      <dsp:nvSpPr>
        <dsp:cNvPr id="0" name=""/>
        <dsp:cNvSpPr/>
      </dsp:nvSpPr>
      <dsp:spPr>
        <a:xfrm>
          <a:off x="0" y="46309"/>
          <a:ext cx="6666833" cy="127120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did you think of the advert?</a:t>
          </a:r>
          <a:endParaRPr lang="en-US" sz="3200" kern="1200"/>
        </a:p>
      </dsp:txBody>
      <dsp:txXfrm>
        <a:off x="62055" y="108364"/>
        <a:ext cx="6542723" cy="1147095"/>
      </dsp:txXfrm>
    </dsp:sp>
    <dsp:sp modelId="{F1D7F0DD-57DD-4564-AE04-87D28058CE96}">
      <dsp:nvSpPr>
        <dsp:cNvPr id="0" name=""/>
        <dsp:cNvSpPr/>
      </dsp:nvSpPr>
      <dsp:spPr>
        <a:xfrm>
          <a:off x="0" y="1409674"/>
          <a:ext cx="6666833" cy="1271205"/>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Why could it be called effective?</a:t>
          </a:r>
          <a:endParaRPr lang="en-US" sz="3200" kern="1200"/>
        </a:p>
      </dsp:txBody>
      <dsp:txXfrm>
        <a:off x="62055" y="1471729"/>
        <a:ext cx="6542723" cy="1147095"/>
      </dsp:txXfrm>
    </dsp:sp>
    <dsp:sp modelId="{76B38329-CB11-464B-971D-E0A56BD2C20D}">
      <dsp:nvSpPr>
        <dsp:cNvPr id="0" name=""/>
        <dsp:cNvSpPr/>
      </dsp:nvSpPr>
      <dsp:spPr>
        <a:xfrm>
          <a:off x="0" y="2773040"/>
          <a:ext cx="6666833" cy="1271205"/>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Why do you think this advert was made?</a:t>
          </a:r>
          <a:endParaRPr lang="en-US" sz="3200" kern="1200"/>
        </a:p>
      </dsp:txBody>
      <dsp:txXfrm>
        <a:off x="62055" y="2835095"/>
        <a:ext cx="6542723" cy="1147095"/>
      </dsp:txXfrm>
    </dsp:sp>
    <dsp:sp modelId="{A5B718BA-B627-4E3D-9CE5-231C2ABE5AA9}">
      <dsp:nvSpPr>
        <dsp:cNvPr id="0" name=""/>
        <dsp:cNvSpPr/>
      </dsp:nvSpPr>
      <dsp:spPr>
        <a:xfrm>
          <a:off x="0" y="4136405"/>
          <a:ext cx="6666833" cy="127120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How did the health authorities KNOW it was needed?</a:t>
          </a:r>
          <a:endParaRPr lang="en-US" sz="3200" kern="1200"/>
        </a:p>
      </dsp:txBody>
      <dsp:txXfrm>
        <a:off x="62055" y="4198460"/>
        <a:ext cx="6542723" cy="1147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96676-3E89-47E0-B4F9-60C827E6CE08}">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6221F40-CE0B-475F-A8CB-4BDC1C08F38B}">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One example of how research has impacted upon every day life can be found in the Life Project </a:t>
          </a:r>
          <a:endParaRPr lang="en-US" sz="2500" kern="1200"/>
        </a:p>
      </dsp:txBody>
      <dsp:txXfrm>
        <a:off x="0" y="665"/>
        <a:ext cx="6666833" cy="1090517"/>
      </dsp:txXfrm>
    </dsp:sp>
    <dsp:sp modelId="{CE45AF40-E9AE-4DEB-B55C-8935245A72D5}">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784993-6D98-47B4-B7E6-264615299C8E}">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March 1946, scientists recorded the birth of almost every British baby born in one week</a:t>
          </a:r>
          <a:endParaRPr lang="en-US" sz="2500" kern="1200"/>
        </a:p>
      </dsp:txBody>
      <dsp:txXfrm>
        <a:off x="0" y="1091183"/>
        <a:ext cx="6666833" cy="1090517"/>
      </dsp:txXfrm>
    </dsp:sp>
    <dsp:sp modelId="{86844BF5-A8E4-4784-9290-BD9205294B3E}">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E235A75-B51C-4A99-8F92-DED58D4B0FE4}">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then followed thousands of them to this day</a:t>
          </a:r>
          <a:endParaRPr lang="en-US" sz="2500" kern="1200"/>
        </a:p>
      </dsp:txBody>
      <dsp:txXfrm>
        <a:off x="0" y="2181701"/>
        <a:ext cx="6666833" cy="1090517"/>
      </dsp:txXfrm>
    </dsp:sp>
    <dsp:sp modelId="{EBBC3BC5-93FA-4177-B0D1-5F7292FB55C4}">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A41A518-063A-40C6-B437-9968D71F6DBF}">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is the longest running major study of human development in the world</a:t>
          </a:r>
          <a:endParaRPr lang="en-US" sz="2500" kern="1200"/>
        </a:p>
      </dsp:txBody>
      <dsp:txXfrm>
        <a:off x="0" y="3272218"/>
        <a:ext cx="6666833" cy="1090517"/>
      </dsp:txXfrm>
    </dsp:sp>
    <dsp:sp modelId="{A92A4BBB-1633-448A-94AA-13CF09672811}">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97C5496-C4E0-4ACD-BF7B-ECF241A8AC84}">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These people turn 70 over the next two weeks</a:t>
          </a:r>
          <a:endParaRPr lang="en-US" sz="2500" kern="1200"/>
        </a:p>
      </dsp:txBody>
      <dsp:txXfrm>
        <a:off x="0" y="4362736"/>
        <a:ext cx="6666833" cy="1090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B376E-B4DE-4F26-8591-FF268138CAD1}">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B941B41-E72F-4F19-A002-09D3E9F6DF98}">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Findings from them have been both prolific and far-reaching</a:t>
          </a:r>
          <a:endParaRPr lang="en-US" sz="2200" kern="1200"/>
        </a:p>
      </dsp:txBody>
      <dsp:txXfrm>
        <a:off x="0" y="665"/>
        <a:ext cx="6666833" cy="1090517"/>
      </dsp:txXfrm>
    </dsp:sp>
    <dsp:sp modelId="{01F97FA3-8D21-415A-A5AE-976D5EB3A144}">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316372-EE09-4CD4-B798-6CBE2093A0BF}">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have generated more than 6,000 academic papers and books</a:t>
          </a:r>
          <a:endParaRPr lang="en-US" sz="2200" kern="1200"/>
        </a:p>
      </dsp:txBody>
      <dsp:txXfrm>
        <a:off x="0" y="1091183"/>
        <a:ext cx="6666833" cy="1090517"/>
      </dsp:txXfrm>
    </dsp:sp>
    <dsp:sp modelId="{91DFB986-C033-4790-92DB-DF074A2813DD}">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2250BE-1AD9-4AAD-81D1-628AE3C192E7}">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have fed into policies regarding pregnancy, birth, schooling, social mobility, adult education and more</a:t>
          </a:r>
          <a:endParaRPr lang="en-US" sz="2200" kern="1200"/>
        </a:p>
      </dsp:txBody>
      <dsp:txXfrm>
        <a:off x="0" y="2181701"/>
        <a:ext cx="6666833" cy="1090517"/>
      </dsp:txXfrm>
    </dsp:sp>
    <dsp:sp modelId="{85F6EFFD-DEDB-4F87-94AE-D8B9638A9AB0}">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4C4DC88-13D8-4348-B065-FD9C7CE480CC}">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have shaped scientists’ understanding of issues ranging through foetal development, chronic disease, ageing and death</a:t>
          </a:r>
          <a:endParaRPr lang="en-US" sz="2200" kern="1200"/>
        </a:p>
      </dsp:txBody>
      <dsp:txXfrm>
        <a:off x="0" y="3272218"/>
        <a:ext cx="6666833" cy="1090517"/>
      </dsp:txXfrm>
    </dsp:sp>
    <dsp:sp modelId="{2996DB8E-86B9-4848-B42D-EDB6CAE83D73}">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38563F-DF2F-4A00-B228-0DBFAAF447CB}">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have touched the lives of almost every person in Britain today</a:t>
          </a:r>
          <a:endParaRPr lang="en-US" sz="2200" kern="1200"/>
        </a:p>
      </dsp:txBody>
      <dsp:txXfrm>
        <a:off x="0" y="4362736"/>
        <a:ext cx="6666833" cy="10905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35454-2282-4B61-B256-801B486C6159}">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9A1895-EE49-42AF-A293-1F184F7634D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In 1946, when scientists dispatched health visitors to interview every woman who had given birth in one week</a:t>
          </a:r>
          <a:endParaRPr lang="en-US" sz="3000" kern="1200"/>
        </a:p>
      </dsp:txBody>
      <dsp:txXfrm>
        <a:off x="0" y="2663"/>
        <a:ext cx="6666833" cy="1816197"/>
      </dsp:txXfrm>
    </dsp:sp>
    <dsp:sp modelId="{9B4322F1-862F-410F-97F6-633F47999E67}">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3A599A9-2D46-4D5D-8DB6-06EA9F4C7449}">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 results were shocking</a:t>
          </a:r>
          <a:endParaRPr lang="en-US" sz="3000" kern="1200"/>
        </a:p>
      </dsp:txBody>
      <dsp:txXfrm>
        <a:off x="0" y="1818861"/>
        <a:ext cx="6666833" cy="1816197"/>
      </dsp:txXfrm>
    </dsp:sp>
    <dsp:sp modelId="{E874EEF8-4704-44BF-8F7D-B4E55DF90FA6}">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E33E84-0BF4-415C-BE48-330126458126}">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They revealed conditions in which working-class women were giving birth</a:t>
          </a:r>
          <a:endParaRPr lang="en-US" sz="3000" kern="1200"/>
        </a:p>
      </dsp:txBody>
      <dsp:txXfrm>
        <a:off x="0" y="3635058"/>
        <a:ext cx="6666833" cy="18161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D57D2-7DE4-4081-B0FC-8D8B2E815B73}">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47C3B0-31EB-4F0D-ADDC-316B5C655C1E}">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Babies in the lowest class were 70% more likely to be born dead than higher classes</a:t>
          </a:r>
          <a:endParaRPr lang="en-US" sz="3600" kern="1200"/>
        </a:p>
      </dsp:txBody>
      <dsp:txXfrm>
        <a:off x="0" y="2663"/>
        <a:ext cx="6666833" cy="1816197"/>
      </dsp:txXfrm>
    </dsp:sp>
    <dsp:sp modelId="{5C286FA6-D62B-4AFC-BFF4-EA662D1198F9}">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8080DCA-49AA-44E8-9959-D6DA4F06305C}">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Working-class mothers received worse medical care</a:t>
          </a:r>
          <a:endParaRPr lang="en-US" sz="3600" kern="1200"/>
        </a:p>
      </dsp:txBody>
      <dsp:txXfrm>
        <a:off x="0" y="1818861"/>
        <a:ext cx="6666833" cy="1816197"/>
      </dsp:txXfrm>
    </dsp:sp>
    <dsp:sp modelId="{96774A56-9669-4ABF-935C-0EE492D8675A}">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7171B81-5349-466C-8645-51D8B48F7819}">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Why do you think this was?</a:t>
          </a:r>
          <a:endParaRPr lang="en-US" sz="36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D38DE-6038-419F-8CEB-5808D49C7AF4}">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76C066-23CD-4AEC-B689-B170E8E6A4B6}">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Results were integrated into plans for the NHS</a:t>
          </a:r>
          <a:endParaRPr lang="en-US" sz="3600" kern="1200"/>
        </a:p>
      </dsp:txBody>
      <dsp:txXfrm>
        <a:off x="0" y="2663"/>
        <a:ext cx="6666833" cy="1816197"/>
      </dsp:txXfrm>
    </dsp:sp>
    <dsp:sp modelId="{74494B6C-2B80-4674-975F-02929223F547}">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E598A50-7666-455B-B82C-D6324CA0C67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In 1948 medical care associated with pregnancy and birth became free</a:t>
          </a:r>
          <a:endParaRPr lang="en-US" sz="3600" kern="1200"/>
        </a:p>
      </dsp:txBody>
      <dsp:txXfrm>
        <a:off x="0" y="1818861"/>
        <a:ext cx="6666833" cy="1816197"/>
      </dsp:txXfrm>
    </dsp:sp>
    <dsp:sp modelId="{8707956F-B298-4381-ABB7-5CF4AABEF4B4}">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2E990DE-7296-4FA8-93EE-488EE472C5FA}">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Generous maternity allowances were introduced</a:t>
          </a:r>
          <a:endParaRPr lang="en-US" sz="3600" kern="1200"/>
        </a:p>
      </dsp:txBody>
      <dsp:txXfrm>
        <a:off x="0" y="3635058"/>
        <a:ext cx="6666833" cy="18161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C0645-4852-459B-8B88-71B6F5C36074}">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DCCE52-13EF-4826-91E4-9272031D65E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The report “was a blueprint for the maternity service we’ve had ever since”</a:t>
          </a:r>
          <a:endParaRPr lang="en-US" sz="3500" kern="1200"/>
        </a:p>
      </dsp:txBody>
      <dsp:txXfrm>
        <a:off x="0" y="2663"/>
        <a:ext cx="6666833" cy="1816197"/>
      </dsp:txXfrm>
    </dsp:sp>
    <dsp:sp modelId="{A3D1E8E0-BD32-4890-A1BD-D884A1AA02A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CC94320-17A2-49D5-B10D-C6495DAF9956}">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The survey helped to create the lasting belief that pregnant women deserved support by the state</a:t>
          </a:r>
          <a:endParaRPr lang="en-US" sz="3500" kern="1200"/>
        </a:p>
      </dsp:txBody>
      <dsp:txXfrm>
        <a:off x="0" y="1818861"/>
        <a:ext cx="6666833" cy="1816197"/>
      </dsp:txXfrm>
    </dsp:sp>
    <dsp:sp modelId="{D6173C22-AD2C-488C-B25D-AB5BAED43392}">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EFE88ED-7655-4834-AB56-16D489A9E779}">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This has grown into the maternity leave and benefits that families receive today</a:t>
          </a:r>
          <a:endParaRPr lang="en-US" sz="3500" kern="1200"/>
        </a:p>
      </dsp:txBody>
      <dsp:txXfrm>
        <a:off x="0" y="3635058"/>
        <a:ext cx="6666833" cy="18161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3A991-9B82-40C8-9B5E-B5415BD9C05B}">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CE4B47-ABF6-4BCB-957C-DC0CEA2CE8F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cohort study tested success of the 1944 Education Act</a:t>
          </a:r>
          <a:endParaRPr lang="en-US" sz="2800" kern="1200"/>
        </a:p>
      </dsp:txBody>
      <dsp:txXfrm>
        <a:off x="0" y="2663"/>
        <a:ext cx="6666833" cy="1816197"/>
      </dsp:txXfrm>
    </dsp:sp>
    <dsp:sp modelId="{6331766E-5877-4945-8F16-FF662CFB402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4A1026-11E4-4820-86F8-BFFFF28DE2DF}">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This introduced a tripartite system of schools: grammar for the brightest, followed by secondary modern and technical schools</a:t>
          </a:r>
          <a:endParaRPr lang="en-US" sz="2800" kern="1200"/>
        </a:p>
      </dsp:txBody>
      <dsp:txXfrm>
        <a:off x="0" y="1818861"/>
        <a:ext cx="6666833" cy="1816197"/>
      </dsp:txXfrm>
    </dsp:sp>
    <dsp:sp modelId="{507E1279-93BF-4F5E-9A23-6E8FA8EA5318}">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A453776-7844-4431-AA86-B711BEDD54D6}">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Students were streamed into grammars based on their performance in the 11-plus exam</a:t>
          </a:r>
          <a:endParaRPr lang="en-US" sz="2800" kern="1200"/>
        </a:p>
      </dsp:txBody>
      <dsp:txXfrm>
        <a:off x="0" y="3635058"/>
        <a:ext cx="6666833" cy="18161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8FB6B-1A82-4585-A955-60F8BF2FF9BE}">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6FEA7F4-1535-4218-8002-81CC948E4740}">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study revealed that bright children from the working classes were far less likely to do well at school and pass the 11-plus than equally bright middle- and upper-class children</a:t>
          </a:r>
          <a:endParaRPr lang="en-US" sz="2600" kern="1200"/>
        </a:p>
      </dsp:txBody>
      <dsp:txXfrm>
        <a:off x="0" y="2663"/>
        <a:ext cx="6666833" cy="1816197"/>
      </dsp:txXfrm>
    </dsp:sp>
    <dsp:sp modelId="{F352B04B-E707-40D0-A6C1-8413F6CEBC0D}">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EA2684-0641-49BC-885B-9ED4FD7F256F}">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became known as the “waste of talent”</a:t>
          </a:r>
          <a:endParaRPr lang="en-US" sz="2600" kern="1200"/>
        </a:p>
      </dsp:txBody>
      <dsp:txXfrm>
        <a:off x="0" y="1818861"/>
        <a:ext cx="6666833" cy="1816197"/>
      </dsp:txXfrm>
    </dsp:sp>
    <dsp:sp modelId="{D2B5579B-0F46-43F4-B625-C69FBBDAA9DA}">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DA5913-BF01-412A-BBF0-B1BE9508885A}">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findings were released in </a:t>
          </a:r>
          <a:r>
            <a:rPr lang="en-GB" sz="2600" i="1" kern="1200"/>
            <a:t>The Home and the School</a:t>
          </a:r>
          <a:r>
            <a:rPr lang="en-GB" sz="2600" kern="1200"/>
            <a:t> (educational textbook for student teachers)</a:t>
          </a:r>
          <a:endParaRPr lang="en-US" sz="2600" kern="1200"/>
        </a:p>
      </dsp:txBody>
      <dsp:txXfrm>
        <a:off x="0" y="3635058"/>
        <a:ext cx="6666833" cy="181619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2306F-87AA-4DA2-8221-B3E381382CD8}">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C823346-7206-4DCB-8E5A-C03ABC66D35A}">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In 1965, the year after the book was published, the Labour government drove through a major expansion of comprehensive schools</a:t>
          </a:r>
          <a:endParaRPr lang="en-US" sz="2600" kern="1200"/>
        </a:p>
      </dsp:txBody>
      <dsp:txXfrm>
        <a:off x="0" y="0"/>
        <a:ext cx="6666833" cy="1363480"/>
      </dsp:txXfrm>
    </dsp:sp>
    <dsp:sp modelId="{A9C751D9-8580-441C-B6D1-3CED8E74AE06}">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6A593F4-D867-4458-AEBD-2EFFBCBF7435}">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These were designed to replace the selective school system</a:t>
          </a:r>
          <a:endParaRPr lang="en-US" sz="2600" kern="1200"/>
        </a:p>
      </dsp:txBody>
      <dsp:txXfrm>
        <a:off x="0" y="1363480"/>
        <a:ext cx="6666833" cy="1363480"/>
      </dsp:txXfrm>
    </dsp:sp>
    <dsp:sp modelId="{069FAE67-8D7B-4BEF-9668-E9876CBDA0EF}">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91CC68A-C612-48AF-BC3D-6B880897DB3B}">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It aimed for a one-size-fits-all approach</a:t>
          </a:r>
          <a:endParaRPr lang="en-US" sz="2600" kern="1200"/>
        </a:p>
      </dsp:txBody>
      <dsp:txXfrm>
        <a:off x="0" y="2726960"/>
        <a:ext cx="6666833" cy="1363480"/>
      </dsp:txXfrm>
    </dsp:sp>
    <dsp:sp modelId="{923DA77D-2B60-4F84-BDB8-6B3EA217C898}">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F0380C-0029-4916-A59A-4D892C683A57}">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helped shape our education system</a:t>
          </a:r>
          <a:endParaRPr lang="en-US" sz="2600" kern="1200"/>
        </a:p>
      </dsp:txBody>
      <dsp:txXfrm>
        <a:off x="0" y="4090440"/>
        <a:ext cx="6666833" cy="13634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E5E9A-CD0B-443F-8F91-10FC966CBCCB}">
      <dsp:nvSpPr>
        <dsp:cNvPr id="0" name=""/>
        <dsp:cNvSpPr/>
      </dsp:nvSpPr>
      <dsp:spPr>
        <a:xfrm>
          <a:off x="0" y="727992"/>
          <a:ext cx="6666833" cy="127120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is your opinion on this debate?</a:t>
          </a:r>
          <a:endParaRPr lang="en-US" sz="3200" kern="1200"/>
        </a:p>
      </dsp:txBody>
      <dsp:txXfrm>
        <a:off x="62055" y="790047"/>
        <a:ext cx="6542723" cy="1147095"/>
      </dsp:txXfrm>
    </dsp:sp>
    <dsp:sp modelId="{004B03DE-3893-44BA-A04C-089BD3CCA5A7}">
      <dsp:nvSpPr>
        <dsp:cNvPr id="0" name=""/>
        <dsp:cNvSpPr/>
      </dsp:nvSpPr>
      <dsp:spPr>
        <a:xfrm>
          <a:off x="0" y="2091357"/>
          <a:ext cx="6666833" cy="1271205"/>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is better for children :  selective or comprehensive education?</a:t>
          </a:r>
          <a:endParaRPr lang="en-US" sz="3200" kern="1200"/>
        </a:p>
      </dsp:txBody>
      <dsp:txXfrm>
        <a:off x="62055" y="2153412"/>
        <a:ext cx="6542723" cy="1147095"/>
      </dsp:txXfrm>
    </dsp:sp>
    <dsp:sp modelId="{873AB25C-9486-4673-AA19-2A6BBE44EB4B}">
      <dsp:nvSpPr>
        <dsp:cNvPr id="0" name=""/>
        <dsp:cNvSpPr/>
      </dsp:nvSpPr>
      <dsp:spPr>
        <a:xfrm>
          <a:off x="0" y="3454722"/>
          <a:ext cx="6666833" cy="127120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How do you know?</a:t>
          </a:r>
          <a:endParaRPr lang="en-US" sz="3200" kern="1200"/>
        </a:p>
      </dsp:txBody>
      <dsp:txXfrm>
        <a:off x="62055" y="3516777"/>
        <a:ext cx="6542723" cy="11470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2188F-DCE8-46C7-81FF-F571B74B2773}">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7621E5-1E55-40CE-BA8F-0BAC5813EFD7}">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40% of pregnant women smoked in the early 1970s</a:t>
          </a:r>
          <a:endParaRPr lang="en-US" sz="4200" kern="1200"/>
        </a:p>
      </dsp:txBody>
      <dsp:txXfrm>
        <a:off x="0" y="0"/>
        <a:ext cx="6666833" cy="2726960"/>
      </dsp:txXfrm>
    </dsp:sp>
    <dsp:sp modelId="{4447874D-4F10-4E44-9552-CF203BAE137C}">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7CAB2A-9AA6-454D-97CC-173016DD8BA9}">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This study provided scientists with detailed information on women’s smoking habits</a:t>
          </a:r>
          <a:endParaRPr lang="en-US" sz="4200" kern="1200"/>
        </a:p>
      </dsp:txBody>
      <dsp:txXfrm>
        <a:off x="0" y="2726960"/>
        <a:ext cx="6666833" cy="272696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6FAB5-83CA-4955-8845-09D407019FD7}">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D55057-B602-473B-BDD4-51BE88A5D64E}">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Research found that women who smoked during pregnancy tended to have babies of lower birth weight</a:t>
          </a:r>
          <a:endParaRPr lang="en-US" sz="2200" kern="1200"/>
        </a:p>
      </dsp:txBody>
      <dsp:txXfrm>
        <a:off x="0" y="665"/>
        <a:ext cx="6666833" cy="1090517"/>
      </dsp:txXfrm>
    </dsp:sp>
    <dsp:sp modelId="{D4441857-3C9D-4A30-B173-15931201C7E9}">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07D0B4A-B2CA-456E-8FE5-325EBA11275A}">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 also increased the rate of perinatal death</a:t>
          </a:r>
          <a:endParaRPr lang="en-US" sz="2200" kern="1200"/>
        </a:p>
      </dsp:txBody>
      <dsp:txXfrm>
        <a:off x="0" y="1091183"/>
        <a:ext cx="6666833" cy="1090517"/>
      </dsp:txXfrm>
    </dsp:sp>
    <dsp:sp modelId="{A5F53F71-A516-46A8-B928-793F9390C9D0}">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65781F-BC71-4E56-ACD0-5425116F59BF}">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was across ALL areas of social class</a:t>
          </a:r>
          <a:endParaRPr lang="en-US" sz="2200" kern="1200"/>
        </a:p>
      </dsp:txBody>
      <dsp:txXfrm>
        <a:off x="0" y="2181701"/>
        <a:ext cx="6666833" cy="1090517"/>
      </dsp:txXfrm>
    </dsp:sp>
    <dsp:sp modelId="{3241217B-758C-4FBF-AB57-31BB0928207B}">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C484A6F-B000-4831-9F41-D9A72A543A8A}">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Paper was released in the BMJ (April, 1972)</a:t>
          </a:r>
          <a:endParaRPr lang="en-US" sz="2200" kern="1200"/>
        </a:p>
      </dsp:txBody>
      <dsp:txXfrm>
        <a:off x="0" y="3272218"/>
        <a:ext cx="6666833" cy="1090517"/>
      </dsp:txXfrm>
    </dsp:sp>
    <dsp:sp modelId="{BE433D8A-C550-4DD4-A8B5-76BB5972C90E}">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B6FD8F-FD6D-473C-B9E2-7A6616210514}">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Editorial stated: “No reasonable doubt now remains that smoking in pregnancy has adverse effects on the developing foetus”</a:t>
          </a:r>
          <a:endParaRPr lang="en-US" sz="2200" kern="1200"/>
        </a:p>
      </dsp:txBody>
      <dsp:txXfrm>
        <a:off x="0" y="4362736"/>
        <a:ext cx="6666833" cy="109051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99FB5-BD05-451A-89F7-BACB58504F99}">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E6279E5-BFC0-4D54-B32F-E110622BE667}">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findings changed public health advice</a:t>
          </a:r>
          <a:endParaRPr lang="en-US" sz="3600" kern="1200"/>
        </a:p>
      </dsp:txBody>
      <dsp:txXfrm>
        <a:off x="0" y="2663"/>
        <a:ext cx="6666833" cy="1816197"/>
      </dsp:txXfrm>
    </dsp:sp>
    <dsp:sp modelId="{10CFAFB5-D175-4E51-97BD-19792250780A}">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3188905-06B9-4B24-8EA5-BC1B83F70111}">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Helped establish the idea that smoking in pregnancy is dangerous</a:t>
          </a:r>
          <a:endParaRPr lang="en-US" sz="3600" kern="1200"/>
        </a:p>
      </dsp:txBody>
      <dsp:txXfrm>
        <a:off x="0" y="1818861"/>
        <a:ext cx="6666833" cy="1816197"/>
      </dsp:txXfrm>
    </dsp:sp>
    <dsp:sp modelId="{16003185-D405-4B64-9391-BBC29C8253D5}">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AA44B7F-7B82-4017-841F-3EF42136B6D0}">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Has literally been saving lives ever since</a:t>
          </a:r>
          <a:endParaRPr lang="en-US" sz="3600" kern="1200"/>
        </a:p>
      </dsp:txBody>
      <dsp:txXfrm>
        <a:off x="0" y="3635058"/>
        <a:ext cx="6666833" cy="181619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41E10-F32A-4953-A5E6-AFDEB159ADA8}">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A043A35-2D44-4944-91E7-B6FC5F993DCE}">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power of cohort studies of people born at different times is that it allows generations to be compared</a:t>
          </a:r>
          <a:endParaRPr lang="en-US" sz="2700" kern="1200"/>
        </a:p>
      </dsp:txBody>
      <dsp:txXfrm>
        <a:off x="0" y="0"/>
        <a:ext cx="6666833" cy="1363480"/>
      </dsp:txXfrm>
    </dsp:sp>
    <dsp:sp modelId="{42179B58-B64A-42F9-B4D1-70E31FF228F8}">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7D05FB-8046-4CF4-AC07-57DC5ED68D5B}">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Scientists were able to watch us all gaining weight</a:t>
          </a:r>
          <a:endParaRPr lang="en-US" sz="2700" kern="1200"/>
        </a:p>
      </dsp:txBody>
      <dsp:txXfrm>
        <a:off x="0" y="1363480"/>
        <a:ext cx="6666833" cy="1363480"/>
      </dsp:txXfrm>
    </dsp:sp>
    <dsp:sp modelId="{638698D4-745C-48A3-A1B8-1CDE5FD1D92C}">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1118F67-0069-49FC-A270-2213A8B12F37}">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Hardly any members of the first cohort – the postwar generation − were overweight as children </a:t>
          </a:r>
          <a:endParaRPr lang="en-US" sz="2700" kern="1200"/>
        </a:p>
      </dsp:txBody>
      <dsp:txXfrm>
        <a:off x="0" y="2726960"/>
        <a:ext cx="6666833" cy="1363480"/>
      </dsp:txXfrm>
    </dsp:sp>
    <dsp:sp modelId="{8B6C4355-5CFD-427F-A6CA-37F7F52CA4C6}">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4EF264-B94F-401D-97CF-7EAF066C893F}">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Why could this be?</a:t>
          </a:r>
          <a:endParaRPr lang="en-US" sz="2700" kern="1200"/>
        </a:p>
      </dsp:txBody>
      <dsp:txXfrm>
        <a:off x="0" y="4090440"/>
        <a:ext cx="6666833" cy="13634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7C6D6-8D6B-41BA-8A35-DC148B6A2D00}">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F87B78F-1AA8-4A04-BC70-BDCA2BD341F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cohort stayed a healthy weight within adulthood</a:t>
          </a:r>
          <a:endParaRPr lang="en-US" sz="3100" kern="1200"/>
        </a:p>
      </dsp:txBody>
      <dsp:txXfrm>
        <a:off x="0" y="2663"/>
        <a:ext cx="6666833" cy="1816197"/>
      </dsp:txXfrm>
    </dsp:sp>
    <dsp:sp modelId="{BDFC6A4B-A2A3-4184-9559-EF65CA063B28}">
      <dsp:nvSpPr>
        <dsp:cNvPr id="0" name=""/>
        <dsp:cNvSpPr/>
      </dsp:nvSpPr>
      <dsp:spPr>
        <a:xfrm>
          <a:off x="0" y="1818861"/>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3022D0-75EE-40B2-B76B-EFF919C1AE53}">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But in the 1980s, as the cohort entered their 40s, the proportion of people who were overweight or obese began to rise</a:t>
          </a:r>
          <a:endParaRPr lang="en-US" sz="3100" kern="1200"/>
        </a:p>
      </dsp:txBody>
      <dsp:txXfrm>
        <a:off x="0" y="1818861"/>
        <a:ext cx="6666833" cy="1816197"/>
      </dsp:txXfrm>
    </dsp:sp>
    <dsp:sp modelId="{5B61DDF2-3C6C-4E93-89CE-6AD9FA3E937B}">
      <dsp:nvSpPr>
        <dsp:cNvPr id="0" name=""/>
        <dsp:cNvSpPr/>
      </dsp:nvSpPr>
      <dsp:spPr>
        <a:xfrm>
          <a:off x="0" y="3635058"/>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19E31C3-3F05-49A4-B5A8-BACA2AAC7912}">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It has been going up ever since</a:t>
          </a:r>
          <a:endParaRPr lang="en-US" sz="3100" kern="1200"/>
        </a:p>
      </dsp:txBody>
      <dsp:txXfrm>
        <a:off x="0" y="3635058"/>
        <a:ext cx="6666833" cy="181619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A831B-4797-4EAC-962F-DE5EAB6B598C}">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932D303-6B7E-43EF-849B-9A01B0840D12}">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 2015 scientists compared the way that people in all five generations have gained weight during their lives</a:t>
          </a:r>
          <a:endParaRPr lang="en-US" sz="2300" kern="1200"/>
        </a:p>
      </dsp:txBody>
      <dsp:txXfrm>
        <a:off x="0" y="665"/>
        <a:ext cx="6666833" cy="1090517"/>
      </dsp:txXfrm>
    </dsp:sp>
    <dsp:sp modelId="{72AF7539-FE5D-4392-AF05-E76AFFD57428}">
      <dsp:nvSpPr>
        <dsp:cNvPr id="0" name=""/>
        <dsp:cNvSpPr/>
      </dsp:nvSpPr>
      <dsp:spPr>
        <a:xfrm>
          <a:off x="0" y="1091183"/>
          <a:ext cx="6666833" cy="0"/>
        </a:xfrm>
        <a:prstGeom prst="line">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w="6350" cap="flat" cmpd="sng" algn="ctr">
          <a:solidFill>
            <a:schemeClr val="accent2">
              <a:hueOff val="-363841"/>
              <a:satOff val="-20982"/>
              <a:lumOff val="215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3C44D1-A802-4C86-9576-4BE94A24A79E}">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Study included 273,843 measurements of body mass index on 56,632 cohort members</a:t>
          </a:r>
          <a:endParaRPr lang="en-US" sz="2300" kern="1200"/>
        </a:p>
      </dsp:txBody>
      <dsp:txXfrm>
        <a:off x="0" y="1091183"/>
        <a:ext cx="6666833" cy="1090517"/>
      </dsp:txXfrm>
    </dsp:sp>
    <dsp:sp modelId="{A663125D-5167-4EB0-BD6A-5F3FE170F52A}">
      <dsp:nvSpPr>
        <dsp:cNvPr id="0" name=""/>
        <dsp:cNvSpPr/>
      </dsp:nvSpPr>
      <dsp:spPr>
        <a:xfrm>
          <a:off x="0" y="218170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19630BF-9988-4C68-BB5F-CE6CD564BFC0}">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Scientists found that obesity rose in the first three cohorts in the 1980s</a:t>
          </a:r>
          <a:endParaRPr lang="en-US" sz="2300" kern="1200"/>
        </a:p>
      </dsp:txBody>
      <dsp:txXfrm>
        <a:off x="0" y="2181701"/>
        <a:ext cx="6666833" cy="1090517"/>
      </dsp:txXfrm>
    </dsp:sp>
    <dsp:sp modelId="{7D9BD173-FFCF-4166-AA33-E3170545E432}">
      <dsp:nvSpPr>
        <dsp:cNvPr id="0" name=""/>
        <dsp:cNvSpPr/>
      </dsp:nvSpPr>
      <dsp:spPr>
        <a:xfrm>
          <a:off x="0" y="3272218"/>
          <a:ext cx="6666833" cy="0"/>
        </a:xfrm>
        <a:prstGeom prst="line">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1DB90E-10A6-44F1-9B31-373E83D9F637}">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They all started to become overweight at around the same time, even though they were different ages</a:t>
          </a:r>
          <a:endParaRPr lang="en-US" sz="2300" kern="1200"/>
        </a:p>
      </dsp:txBody>
      <dsp:txXfrm>
        <a:off x="0" y="3272218"/>
        <a:ext cx="6666833" cy="1090517"/>
      </dsp:txXfrm>
    </dsp:sp>
    <dsp:sp modelId="{D17D742B-30A0-4153-91DE-408469254638}">
      <dsp:nvSpPr>
        <dsp:cNvPr id="0" name=""/>
        <dsp:cNvSpPr/>
      </dsp:nvSpPr>
      <dsp:spPr>
        <a:xfrm>
          <a:off x="0" y="4362736"/>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F616F97-F66F-456F-AC34-5BDA402A4965}">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Why could this be?</a:t>
          </a:r>
          <a:endParaRPr lang="en-US" sz="2300" kern="1200"/>
        </a:p>
      </dsp:txBody>
      <dsp:txXfrm>
        <a:off x="0" y="4362736"/>
        <a:ext cx="6666833" cy="109051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1E2AA-0F89-4F79-9008-AC9218182C5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C91F576-2671-476C-8E1A-E9032C3100AD}">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Researchers suspect the answer has to lie in our environment and lifestyle</a:t>
          </a:r>
          <a:endParaRPr lang="en-US" sz="2500" kern="1200"/>
        </a:p>
      </dsp:txBody>
      <dsp:txXfrm>
        <a:off x="0" y="2663"/>
        <a:ext cx="6666833" cy="908098"/>
      </dsp:txXfrm>
    </dsp:sp>
    <dsp:sp modelId="{E00D7504-4663-45CC-AE8B-0EE496825959}">
      <dsp:nvSpPr>
        <dsp:cNvPr id="0" name=""/>
        <dsp:cNvSpPr/>
      </dsp:nvSpPr>
      <dsp:spPr>
        <a:xfrm>
          <a:off x="0" y="91076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1788C83-467B-455D-8160-38429C3A2E22}">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This changed enormously in the 1980s</a:t>
          </a:r>
          <a:endParaRPr lang="en-US" sz="2500" kern="1200"/>
        </a:p>
      </dsp:txBody>
      <dsp:txXfrm>
        <a:off x="0" y="910762"/>
        <a:ext cx="6666833" cy="908098"/>
      </dsp:txXfrm>
    </dsp:sp>
    <dsp:sp modelId="{57ED5081-331A-42B2-AB13-E15847ABEA55}">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F0F3C87-84E0-454F-A02F-7DC4B0831BD3}">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Incomes in the UK were climbing</a:t>
          </a:r>
          <a:endParaRPr lang="en-US" sz="2500" kern="1200"/>
        </a:p>
      </dsp:txBody>
      <dsp:txXfrm>
        <a:off x="0" y="1818861"/>
        <a:ext cx="6666833" cy="908098"/>
      </dsp:txXfrm>
    </dsp:sp>
    <dsp:sp modelId="{9265E451-6D99-42DC-BF19-9BC7FE216E65}">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2D2FE6-449E-402E-84C2-1C4508A6DCC9}">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Eating out was more affordable</a:t>
          </a:r>
          <a:endParaRPr lang="en-US" sz="2500" kern="1200"/>
        </a:p>
      </dsp:txBody>
      <dsp:txXfrm>
        <a:off x="0" y="2726960"/>
        <a:ext cx="6666833" cy="908098"/>
      </dsp:txXfrm>
    </dsp:sp>
    <dsp:sp modelId="{CAAA7AE5-DA9D-4B0D-9F7F-008CB365BD28}">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90A43F9-832E-4C0F-B90A-E1AD2C5F5600}">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Cars were the way to get around</a:t>
          </a:r>
          <a:endParaRPr lang="en-US" sz="2500" kern="1200"/>
        </a:p>
      </dsp:txBody>
      <dsp:txXfrm>
        <a:off x="0" y="3635058"/>
        <a:ext cx="6666833" cy="908098"/>
      </dsp:txXfrm>
    </dsp:sp>
    <dsp:sp modelId="{E6F72F39-8B39-4C99-A384-E9482CC96F41}">
      <dsp:nvSpPr>
        <dsp:cNvPr id="0" name=""/>
        <dsp:cNvSpPr/>
      </dsp:nvSpPr>
      <dsp:spPr>
        <a:xfrm>
          <a:off x="0" y="454315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6A370F5-8630-464F-A7E3-FF721D03661B}">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Therefore those more susceptible to weight gain started to pile on the pounds</a:t>
          </a:r>
          <a:endParaRPr lang="en-US" sz="2500" kern="1200"/>
        </a:p>
      </dsp:txBody>
      <dsp:txXfrm>
        <a:off x="0" y="4543157"/>
        <a:ext cx="6666833" cy="90809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4785A-7725-4F8B-AE76-D73379A4960F}">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8F26B7D-850B-4B67-B605-7C1F4809A348}">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later you are born after 1946, the more likely you are to be overweight or obese as children</a:t>
          </a:r>
          <a:endParaRPr lang="en-US" sz="2200" kern="1200"/>
        </a:p>
      </dsp:txBody>
      <dsp:txXfrm>
        <a:off x="0" y="665"/>
        <a:ext cx="6666833" cy="1090517"/>
      </dsp:txXfrm>
    </dsp:sp>
    <dsp:sp modelId="{985FEEEA-64C3-4DFB-8F81-AFCF170A9AB7}">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A27D08-D061-4052-B5A4-EB8B8AF2130D}">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Studies of the millennium-born children showed that 23% of children were either overweight or obese by the age of just three</a:t>
          </a:r>
          <a:endParaRPr lang="en-US" sz="2200" kern="1200"/>
        </a:p>
      </dsp:txBody>
      <dsp:txXfrm>
        <a:off x="0" y="1091183"/>
        <a:ext cx="6666833" cy="1090517"/>
      </dsp:txXfrm>
    </dsp:sp>
    <dsp:sp modelId="{03E9FC49-8DFC-4EA6-923C-4357A063D775}">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1748D0-02A8-4C95-8615-9880C6D6FCDD}">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 similar percentage by the age of five</a:t>
          </a:r>
          <a:endParaRPr lang="en-US" sz="2200" kern="1200"/>
        </a:p>
      </dsp:txBody>
      <dsp:txXfrm>
        <a:off x="0" y="2181701"/>
        <a:ext cx="6666833" cy="1090517"/>
      </dsp:txXfrm>
    </dsp:sp>
    <dsp:sp modelId="{5790D9CD-80A8-48C2-82BC-EC8441C6F249}">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1BEDB4-4DE0-4083-A307-572D1CC7D59E}">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On the positive side, not everyone gains weight </a:t>
          </a:r>
          <a:endParaRPr lang="en-US" sz="2200" kern="1200"/>
        </a:p>
      </dsp:txBody>
      <dsp:txXfrm>
        <a:off x="0" y="3272218"/>
        <a:ext cx="6666833" cy="1090517"/>
      </dsp:txXfrm>
    </dsp:sp>
    <dsp:sp modelId="{D930A4EB-968F-4F27-93AE-7F492D775F4D}">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F2F882A-0FC2-47B9-8297-922E34ACA47B}">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There is now a focus on understanding how genes and lifestyle impacts on weight</a:t>
          </a:r>
          <a:endParaRPr lang="en-US" sz="2200" kern="1200"/>
        </a:p>
      </dsp:txBody>
      <dsp:txXfrm>
        <a:off x="0" y="4362736"/>
        <a:ext cx="6666833" cy="109051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5D8EC-F0AE-451C-9929-136B7C2136B9}">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A0AFEA-612C-4CB9-8F8D-0E2FF340EB33}">
      <dsp:nvSpPr>
        <dsp:cNvPr id="0" name=""/>
        <dsp:cNvSpPr/>
      </dsp:nvSpPr>
      <dsp:spPr>
        <a:xfrm>
          <a:off x="0" y="66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Who should be monitoring childhood obesity?</a:t>
          </a:r>
          <a:endParaRPr lang="en-US" sz="2700" kern="1200"/>
        </a:p>
      </dsp:txBody>
      <dsp:txXfrm>
        <a:off x="0" y="665"/>
        <a:ext cx="6666833" cy="605843"/>
      </dsp:txXfrm>
    </dsp:sp>
    <dsp:sp modelId="{BC95B74D-9C90-45E7-984E-46F2AC39206B}">
      <dsp:nvSpPr>
        <dsp:cNvPr id="0" name=""/>
        <dsp:cNvSpPr/>
      </dsp:nvSpPr>
      <dsp:spPr>
        <a:xfrm>
          <a:off x="0" y="60650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24677F2-67A5-406C-87E0-061B5467556B}">
      <dsp:nvSpPr>
        <dsp:cNvPr id="0" name=""/>
        <dsp:cNvSpPr/>
      </dsp:nvSpPr>
      <dsp:spPr>
        <a:xfrm>
          <a:off x="0" y="60650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Parents?</a:t>
          </a:r>
          <a:endParaRPr lang="en-US" sz="2700" kern="1200"/>
        </a:p>
      </dsp:txBody>
      <dsp:txXfrm>
        <a:off x="0" y="606508"/>
        <a:ext cx="6666833" cy="605843"/>
      </dsp:txXfrm>
    </dsp:sp>
    <dsp:sp modelId="{24796BD7-57A8-4B85-B05F-CB7C53FC5C25}">
      <dsp:nvSpPr>
        <dsp:cNvPr id="0" name=""/>
        <dsp:cNvSpPr/>
      </dsp:nvSpPr>
      <dsp:spPr>
        <a:xfrm>
          <a:off x="0" y="121235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7E86501-7039-420D-A944-6CDDA170E67D}">
      <dsp:nvSpPr>
        <dsp:cNvPr id="0" name=""/>
        <dsp:cNvSpPr/>
      </dsp:nvSpPr>
      <dsp:spPr>
        <a:xfrm>
          <a:off x="0" y="1212352"/>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Schools?</a:t>
          </a:r>
          <a:endParaRPr lang="en-US" sz="2700" kern="1200"/>
        </a:p>
      </dsp:txBody>
      <dsp:txXfrm>
        <a:off x="0" y="1212352"/>
        <a:ext cx="6666833" cy="605843"/>
      </dsp:txXfrm>
    </dsp:sp>
    <dsp:sp modelId="{8BB26520-5E58-483D-9DDA-5142213BC248}">
      <dsp:nvSpPr>
        <dsp:cNvPr id="0" name=""/>
        <dsp:cNvSpPr/>
      </dsp:nvSpPr>
      <dsp:spPr>
        <a:xfrm>
          <a:off x="0" y="181819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57B8FE5-83E0-4961-B8CC-D8FC42D1D9D1}">
      <dsp:nvSpPr>
        <dsp:cNvPr id="0" name=""/>
        <dsp:cNvSpPr/>
      </dsp:nvSpPr>
      <dsp:spPr>
        <a:xfrm>
          <a:off x="0" y="181819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Social Services?</a:t>
          </a:r>
          <a:endParaRPr lang="en-US" sz="2700" kern="1200"/>
        </a:p>
      </dsp:txBody>
      <dsp:txXfrm>
        <a:off x="0" y="1818195"/>
        <a:ext cx="6666833" cy="605843"/>
      </dsp:txXfrm>
    </dsp:sp>
    <dsp:sp modelId="{C159793F-9598-42DC-AB4F-7C1F63FC9782}">
      <dsp:nvSpPr>
        <dsp:cNvPr id="0" name=""/>
        <dsp:cNvSpPr/>
      </dsp:nvSpPr>
      <dsp:spPr>
        <a:xfrm>
          <a:off x="0" y="242403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750502D-190D-4E44-82B5-4C45E8D73909}">
      <dsp:nvSpPr>
        <dsp:cNvPr id="0" name=""/>
        <dsp:cNvSpPr/>
      </dsp:nvSpPr>
      <dsp:spPr>
        <a:xfrm>
          <a:off x="0" y="242403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Government?</a:t>
          </a:r>
          <a:endParaRPr lang="en-US" sz="2700" kern="1200"/>
        </a:p>
      </dsp:txBody>
      <dsp:txXfrm>
        <a:off x="0" y="2424038"/>
        <a:ext cx="6666833" cy="605843"/>
      </dsp:txXfrm>
    </dsp:sp>
    <dsp:sp modelId="{90110677-262A-4FBA-82DA-C7DACD6961FB}">
      <dsp:nvSpPr>
        <dsp:cNvPr id="0" name=""/>
        <dsp:cNvSpPr/>
      </dsp:nvSpPr>
      <dsp:spPr>
        <a:xfrm>
          <a:off x="0" y="302988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56D6DF1-9E11-4874-9B6F-2E27FD710930}">
      <dsp:nvSpPr>
        <dsp:cNvPr id="0" name=""/>
        <dsp:cNvSpPr/>
      </dsp:nvSpPr>
      <dsp:spPr>
        <a:xfrm>
          <a:off x="0" y="302988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Health care?</a:t>
          </a:r>
          <a:endParaRPr lang="en-US" sz="2700" kern="1200"/>
        </a:p>
      </dsp:txBody>
      <dsp:txXfrm>
        <a:off x="0" y="3029881"/>
        <a:ext cx="6666833" cy="605843"/>
      </dsp:txXfrm>
    </dsp:sp>
    <dsp:sp modelId="{4DCDF0D9-AB1D-4B05-841E-FA85A770B453}">
      <dsp:nvSpPr>
        <dsp:cNvPr id="0" name=""/>
        <dsp:cNvSpPr/>
      </dsp:nvSpPr>
      <dsp:spPr>
        <a:xfrm>
          <a:off x="0" y="3635724"/>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07D992-0A82-4E5C-8BF5-F8C85D98422F}">
      <dsp:nvSpPr>
        <dsp:cNvPr id="0" name=""/>
        <dsp:cNvSpPr/>
      </dsp:nvSpPr>
      <dsp:spPr>
        <a:xfrm>
          <a:off x="0" y="3635724"/>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Public Health Wales?</a:t>
          </a:r>
          <a:endParaRPr lang="en-US" sz="2700" kern="1200"/>
        </a:p>
      </dsp:txBody>
      <dsp:txXfrm>
        <a:off x="0" y="3635724"/>
        <a:ext cx="6666833" cy="605843"/>
      </dsp:txXfrm>
    </dsp:sp>
    <dsp:sp modelId="{55B142FF-F619-4137-8143-A65E2EA1387B}">
      <dsp:nvSpPr>
        <dsp:cNvPr id="0" name=""/>
        <dsp:cNvSpPr/>
      </dsp:nvSpPr>
      <dsp:spPr>
        <a:xfrm>
          <a:off x="0" y="424156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ECB9ED-1BCE-4F90-B994-633661AC118D}">
      <dsp:nvSpPr>
        <dsp:cNvPr id="0" name=""/>
        <dsp:cNvSpPr/>
      </dsp:nvSpPr>
      <dsp:spPr>
        <a:xfrm>
          <a:off x="0" y="4241567"/>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All of the above?</a:t>
          </a:r>
          <a:endParaRPr lang="en-US" sz="2700" kern="1200"/>
        </a:p>
      </dsp:txBody>
      <dsp:txXfrm>
        <a:off x="0" y="4241567"/>
        <a:ext cx="6666833" cy="605843"/>
      </dsp:txXfrm>
    </dsp:sp>
    <dsp:sp modelId="{8CA5BD4C-2846-4E23-A14E-138DE44422F6}">
      <dsp:nvSpPr>
        <dsp:cNvPr id="0" name=""/>
        <dsp:cNvSpPr/>
      </dsp:nvSpPr>
      <dsp:spPr>
        <a:xfrm>
          <a:off x="0" y="484741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E7CC03-B73A-4FD8-BB45-21B9D70B5BBE}">
      <dsp:nvSpPr>
        <dsp:cNvPr id="0" name=""/>
        <dsp:cNvSpPr/>
      </dsp:nvSpPr>
      <dsp:spPr>
        <a:xfrm>
          <a:off x="0" y="484741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Put into order of importance</a:t>
          </a:r>
          <a:endParaRPr lang="en-US" sz="2700" kern="1200"/>
        </a:p>
      </dsp:txBody>
      <dsp:txXfrm>
        <a:off x="0" y="4847411"/>
        <a:ext cx="6666833" cy="60584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EC391-67A3-4526-8A3A-A8EEB3A6D822}">
      <dsp:nvSpPr>
        <dsp:cNvPr id="0" name=""/>
        <dsp:cNvSpPr/>
      </dsp:nvSpPr>
      <dsp:spPr>
        <a:xfrm>
          <a:off x="0" y="58797"/>
          <a:ext cx="6666833" cy="174037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early 1990s, tests on the cohort showed that a large proportion of adults struggle with reading and maths</a:t>
          </a:r>
          <a:endParaRPr lang="en-US" sz="2000" kern="1200"/>
        </a:p>
      </dsp:txBody>
      <dsp:txXfrm>
        <a:off x="84958" y="143755"/>
        <a:ext cx="6496917" cy="1570459"/>
      </dsp:txXfrm>
    </dsp:sp>
    <dsp:sp modelId="{92A0A281-9F13-4B23-921C-16BB6C081419}">
      <dsp:nvSpPr>
        <dsp:cNvPr id="0" name=""/>
        <dsp:cNvSpPr/>
      </dsp:nvSpPr>
      <dsp:spPr>
        <a:xfrm>
          <a:off x="0" y="1856772"/>
          <a:ext cx="6666833" cy="1740375"/>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Findings showed that about one in five adults had a reading level lower than that expected of an 11-year-old child</a:t>
          </a:r>
          <a:endParaRPr lang="en-US" sz="2000" kern="1200"/>
        </a:p>
      </dsp:txBody>
      <dsp:txXfrm>
        <a:off x="84958" y="1941730"/>
        <a:ext cx="6496917" cy="1570459"/>
      </dsp:txXfrm>
    </dsp:sp>
    <dsp:sp modelId="{7BF5D65B-6494-495A-84BC-653DE059CE42}">
      <dsp:nvSpPr>
        <dsp:cNvPr id="0" name=""/>
        <dsp:cNvSpPr/>
      </dsp:nvSpPr>
      <dsp:spPr>
        <a:xfrm>
          <a:off x="0" y="3654747"/>
          <a:ext cx="6666833" cy="174037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One in three adults had skills below those expected of an 11-year-old (they could not calculate the area of the room, even with a calculator) and a quarter had skills at or below the expected level of a seven- to nine-year-old (they could not work out the change from the £2 problem)</a:t>
          </a:r>
          <a:endParaRPr lang="en-US" sz="2000" kern="1200"/>
        </a:p>
      </dsp:txBody>
      <dsp:txXfrm>
        <a:off x="84958" y="3739705"/>
        <a:ext cx="6496917" cy="157045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07A0B3-E01B-465F-8B44-7236F943E0D4}">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584A18-9F13-4189-88EA-226B0BF6F5BE}">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Britain was loitering near the bottom of the league</a:t>
          </a:r>
          <a:endParaRPr lang="en-US" sz="3600" kern="1200"/>
        </a:p>
      </dsp:txBody>
      <dsp:txXfrm>
        <a:off x="0" y="2663"/>
        <a:ext cx="6666833" cy="1816197"/>
      </dsp:txXfrm>
    </dsp:sp>
    <dsp:sp modelId="{0EEE41A1-EE73-4DC7-A7E7-17ABBB8CA173}">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70E8B12-0C5F-489B-A752-9A402B595078}">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This widespread lack of basic skills had gone largely unnoticed until this study</a:t>
          </a:r>
          <a:endParaRPr lang="en-US" sz="3600" kern="1200"/>
        </a:p>
      </dsp:txBody>
      <dsp:txXfrm>
        <a:off x="0" y="1818861"/>
        <a:ext cx="6666833" cy="1816197"/>
      </dsp:txXfrm>
    </dsp:sp>
    <dsp:sp modelId="{995DECB1-2CA8-4236-A84B-6D7A7FA87D9F}">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D4B7D3F-8600-4FC4-ACEE-268CEF0741A9}">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*(Organisation for Economic Co-operation and Development)</a:t>
          </a:r>
          <a:endParaRPr lang="en-US" sz="3600" kern="1200"/>
        </a:p>
      </dsp:txBody>
      <dsp:txXfrm>
        <a:off x="0" y="3635058"/>
        <a:ext cx="6666833" cy="1816197"/>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1BF17-0579-4686-873F-47952E1B1949}">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1614F21-0F35-432F-B926-7DA5DD95052E}">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studies were behind major adult education initiative introduced in the early 2000s</a:t>
          </a:r>
          <a:endParaRPr lang="en-US" sz="2200" kern="1200"/>
        </a:p>
      </dsp:txBody>
      <dsp:txXfrm>
        <a:off x="0" y="665"/>
        <a:ext cx="6666833" cy="1090517"/>
      </dsp:txXfrm>
    </dsp:sp>
    <dsp:sp modelId="{57C8F96E-B33A-4D35-89D6-5999677305FF}">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998AAB8-A778-4B0A-A089-5845E756252C}">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Influenced measures to boost adult literacy and numeracy</a:t>
          </a:r>
          <a:endParaRPr lang="en-US" sz="2200" kern="1200"/>
        </a:p>
      </dsp:txBody>
      <dsp:txXfrm>
        <a:off x="0" y="1091183"/>
        <a:ext cx="6666833" cy="1090517"/>
      </dsp:txXfrm>
    </dsp:sp>
    <dsp:sp modelId="{33113568-C8A7-401D-A4D8-A531FA9676F5}">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9B08AA-7B67-411F-B50C-CE46E69DB6AF}">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These included free adult courses to those without the equivalent of a satisfactory grade at GCSE English or maths</a:t>
          </a:r>
          <a:endParaRPr lang="en-US" sz="2200" kern="1200"/>
        </a:p>
      </dsp:txBody>
      <dsp:txXfrm>
        <a:off x="0" y="2181701"/>
        <a:ext cx="6666833" cy="1090517"/>
      </dsp:txXfrm>
    </dsp:sp>
    <dsp:sp modelId="{60E75D46-E33A-4FE8-AC74-C5080637EEC3}">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D9272F-B9AE-4F19-8FFD-28DD669C1524}">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Several million people eventually signed up</a:t>
          </a:r>
          <a:endParaRPr lang="en-US" sz="2200" kern="1200"/>
        </a:p>
      </dsp:txBody>
      <dsp:txXfrm>
        <a:off x="0" y="3272218"/>
        <a:ext cx="6666833" cy="1090517"/>
      </dsp:txXfrm>
    </dsp:sp>
    <dsp:sp modelId="{5941AA5B-BF7C-4DE8-B81C-3D7BF0644A96}">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CCC5C5-B57B-4C73-BD08-7E53EE1B5B17}">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also gained higher motivation and self-esteem</a:t>
          </a:r>
          <a:endParaRPr lang="en-US" sz="2200" kern="1200"/>
        </a:p>
      </dsp:txBody>
      <dsp:txXfrm>
        <a:off x="0" y="4362736"/>
        <a:ext cx="6666833" cy="109051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5F3B3-B49E-4072-9047-0344596059D1}">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D9F8BD4-6AF7-4E06-8763-34CD54F4B2C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Scientists recorded the births of thousands of babies in 1958</a:t>
          </a:r>
          <a:endParaRPr lang="en-US" sz="3600" kern="1200"/>
        </a:p>
      </dsp:txBody>
      <dsp:txXfrm>
        <a:off x="0" y="2663"/>
        <a:ext cx="6666833" cy="1816197"/>
      </dsp:txXfrm>
    </dsp:sp>
    <dsp:sp modelId="{B8E7AE6A-DCE9-4484-A030-E66B4903318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502925-D4A0-4E3F-9FA8-336676DEB6B1}">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This would shape government policy on life chances 50 years down the line</a:t>
          </a:r>
          <a:endParaRPr lang="en-US" sz="3600" kern="1200"/>
        </a:p>
      </dsp:txBody>
      <dsp:txXfrm>
        <a:off x="0" y="1818861"/>
        <a:ext cx="6666833" cy="1816197"/>
      </dsp:txXfrm>
    </dsp:sp>
    <dsp:sp modelId="{86514993-4BD9-4834-9327-B1AE28343187}">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AC76EA0-CB83-4791-8C03-EB05612615C3}">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Findings in the 2000s suggested that social mobility had declined</a:t>
          </a:r>
          <a:endParaRPr lang="en-US" sz="3600" kern="1200"/>
        </a:p>
      </dsp:txBody>
      <dsp:txXfrm>
        <a:off x="0" y="3635058"/>
        <a:ext cx="6666833" cy="181619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0A148-3524-4B48-ADA2-0CC8E11150B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5BD249B-7BAD-456F-AAF5-8AD85837D49F}">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Study examined parental income, and then income of their children</a:t>
          </a:r>
          <a:endParaRPr lang="en-US" sz="3600" kern="1200"/>
        </a:p>
      </dsp:txBody>
      <dsp:txXfrm>
        <a:off x="0" y="2663"/>
        <a:ext cx="6666833" cy="1816197"/>
      </dsp:txXfrm>
    </dsp:sp>
    <dsp:sp modelId="{6B4A9C21-8669-4473-A65C-AE63164037B4}">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0AC45C-93BD-4C89-8954-ED355A128192}">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Aimed to find if the same families were still at the lower end of the scale</a:t>
          </a:r>
          <a:endParaRPr lang="en-US" sz="3600" kern="1200"/>
        </a:p>
      </dsp:txBody>
      <dsp:txXfrm>
        <a:off x="0" y="1818861"/>
        <a:ext cx="6666833" cy="1816197"/>
      </dsp:txXfrm>
    </dsp:sp>
    <dsp:sp modelId="{7DA2A6D1-DA86-4347-853B-8594E85A992B}">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42054D-B8B4-4B51-A785-0A610CE1284D}">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What do you think they discovered?</a:t>
          </a:r>
          <a:endParaRPr lang="en-US" sz="3600" kern="1200"/>
        </a:p>
      </dsp:txBody>
      <dsp:txXfrm>
        <a:off x="0" y="3635058"/>
        <a:ext cx="6666833" cy="181619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44760-486E-42BA-8B0F-7DEFAAEFF9C4}">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247ABD-A582-4505-BE1C-882841C9DF48}">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income of children born in 1970 was more linked to the income of their parents than it was for those born in 1958</a:t>
          </a:r>
          <a:endParaRPr lang="en-US" sz="2200" kern="1200"/>
        </a:p>
      </dsp:txBody>
      <dsp:txXfrm>
        <a:off x="0" y="665"/>
        <a:ext cx="6666833" cy="1090517"/>
      </dsp:txXfrm>
    </dsp:sp>
    <dsp:sp modelId="{682D2B84-3A13-4188-B172-7EAB90F243C9}">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3EC615-62DF-4089-AF1E-B6AEFB0355D2}">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other words, it was harder for children born in 1970 to escape their background</a:t>
          </a:r>
          <a:endParaRPr lang="en-US" sz="2200" kern="1200"/>
        </a:p>
      </dsp:txBody>
      <dsp:txXfrm>
        <a:off x="0" y="1091183"/>
        <a:ext cx="6666833" cy="1090517"/>
      </dsp:txXfrm>
    </dsp:sp>
    <dsp:sp modelId="{6C864A17-93CE-4362-8E0D-4721F4FD499A}">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D3F1A18-99A8-4BF5-B657-F3CFCDF07CAC}">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Poverty was a cycle</a:t>
          </a:r>
          <a:endParaRPr lang="en-US" sz="2200" kern="1200"/>
        </a:p>
      </dsp:txBody>
      <dsp:txXfrm>
        <a:off x="0" y="2181701"/>
        <a:ext cx="6666833" cy="1090517"/>
      </dsp:txXfrm>
    </dsp:sp>
    <dsp:sp modelId="{92A061D1-0AFD-45F8-9992-FD036FE5EF79}">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C1C285A-DE6A-4588-84E5-1BB4AD2CBD61}">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helped fuel growing debate on inequality</a:t>
          </a:r>
          <a:endParaRPr lang="en-US" sz="2200" kern="1200"/>
        </a:p>
      </dsp:txBody>
      <dsp:txXfrm>
        <a:off x="0" y="3272218"/>
        <a:ext cx="6666833" cy="1090517"/>
      </dsp:txXfrm>
    </dsp:sp>
    <dsp:sp modelId="{FBCB0910-B098-448A-8F5D-CA8ABA05DCBE}">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43FCB8-FDBA-42C7-9F84-B6A51DE5D0B9}">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 has helped drive today’s political focus on improving social mobility and equalling life chances</a:t>
          </a:r>
          <a:endParaRPr lang="en-US" sz="2200" kern="1200"/>
        </a:p>
      </dsp:txBody>
      <dsp:txXfrm>
        <a:off x="0" y="4362736"/>
        <a:ext cx="6666833" cy="109051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7C5E68-AF2F-4CF8-86A7-50B09A9CF8AE}">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Overwhelmingly, 85% of the cohort had at least one of these conditions</a:t>
          </a:r>
          <a:endParaRPr lang="en-US" sz="3200" kern="1200"/>
        </a:p>
      </dsp:txBody>
      <dsp:txXfrm>
        <a:off x="62141" y="104940"/>
        <a:ext cx="6542551" cy="1148678"/>
      </dsp:txXfrm>
    </dsp:sp>
    <dsp:sp modelId="{E16265FD-B596-4752-948F-1E48BEDC3FC3}">
      <dsp:nvSpPr>
        <dsp:cNvPr id="0" name=""/>
        <dsp:cNvSpPr/>
      </dsp:nvSpPr>
      <dsp:spPr>
        <a:xfrm>
          <a:off x="0" y="1407919"/>
          <a:ext cx="6666833" cy="127296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On average, they had two disorders each</a:t>
          </a:r>
          <a:endParaRPr lang="en-US" sz="3200" kern="1200"/>
        </a:p>
      </dsp:txBody>
      <dsp:txXfrm>
        <a:off x="62141" y="1470060"/>
        <a:ext cx="6542551" cy="1148678"/>
      </dsp:txXfrm>
    </dsp:sp>
    <dsp:sp modelId="{97DC5FE7-128A-440E-B358-4337D52D6A38}">
      <dsp:nvSpPr>
        <dsp:cNvPr id="0" name=""/>
        <dsp:cNvSpPr/>
      </dsp:nvSpPr>
      <dsp:spPr>
        <a:xfrm>
          <a:off x="0" y="2773040"/>
          <a:ext cx="6666833" cy="127296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This is despite most being “in good health” </a:t>
          </a:r>
          <a:endParaRPr lang="en-US" sz="3200" kern="1200"/>
        </a:p>
      </dsp:txBody>
      <dsp:txXfrm>
        <a:off x="62141" y="2835181"/>
        <a:ext cx="6542551" cy="1148678"/>
      </dsp:txXfrm>
    </dsp:sp>
    <dsp:sp modelId="{32F9D3C7-C500-47E9-96D3-F6E74FC9F161}">
      <dsp:nvSpPr>
        <dsp:cNvPr id="0" name=""/>
        <dsp:cNvSpPr/>
      </dsp:nvSpPr>
      <dsp:spPr>
        <a:xfrm>
          <a:off x="0" y="4138160"/>
          <a:ext cx="6666833" cy="1272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 large number of the conditions had never been previously diagnosed</a:t>
          </a:r>
          <a:endParaRPr lang="en-US" sz="3200" kern="1200"/>
        </a:p>
      </dsp:txBody>
      <dsp:txXfrm>
        <a:off x="62141" y="4200301"/>
        <a:ext cx="6542551" cy="114867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5C9AF-113A-4E81-A1E9-F143FDFA7DA9}">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EA9DE1B-880D-4932-BC8C-A05181487305}">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Another recent study showed that people in their 50s who struggled to grip strongly, stand up from a chair, and balance on one leg with their eyes closed had a higher mortality rate over the next 13 years </a:t>
          </a:r>
          <a:endParaRPr lang="en-US" sz="2900" kern="1200"/>
        </a:p>
      </dsp:txBody>
      <dsp:txXfrm>
        <a:off x="0" y="0"/>
        <a:ext cx="6666833" cy="2726960"/>
      </dsp:txXfrm>
    </dsp:sp>
    <dsp:sp modelId="{8EC3CDD6-D404-4C0C-AB32-A5A63B9BCE2A}">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651222F-2232-4ADA-8768-154D6DC83BE3}">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This suggests that quick and simple tests, carried out in middle age, might identify those who need intensive medical care or help to improve their fitness and health</a:t>
          </a:r>
          <a:endParaRPr lang="en-US" sz="2900" kern="1200"/>
        </a:p>
      </dsp:txBody>
      <dsp:txXfrm>
        <a:off x="0" y="2726960"/>
        <a:ext cx="6666833" cy="272696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E7C70-D341-4873-9F58-771258EE933B}">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F484080-A1E4-486F-875E-B5AFA9F2B27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This research has also helped explore the impacts of pollution, divorce, and even the genes involved in disease </a:t>
          </a:r>
          <a:endParaRPr lang="en-US" sz="3300" kern="1200"/>
        </a:p>
      </dsp:txBody>
      <dsp:txXfrm>
        <a:off x="0" y="2663"/>
        <a:ext cx="6666833" cy="1816197"/>
      </dsp:txXfrm>
    </dsp:sp>
    <dsp:sp modelId="{39768F01-1277-4422-B86B-29A056E84343}">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F09B06B-9022-4403-BCC7-08378962E4BD}">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At the start of its life, the first study shaped maternity services in the fledgling NHS</a:t>
          </a:r>
          <a:endParaRPr lang="en-US" sz="3300" kern="1200"/>
        </a:p>
      </dsp:txBody>
      <dsp:txXfrm>
        <a:off x="0" y="1818861"/>
        <a:ext cx="6666833" cy="1816197"/>
      </dsp:txXfrm>
    </dsp:sp>
    <dsp:sp modelId="{DC541C07-3BD8-4501-A2D9-D0752F922E71}">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2CAC3B5-4929-46CB-AC5D-AA7F11C4FD0D}">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Now it could guide the NHS into shaping care for the older person</a:t>
          </a:r>
          <a:endParaRPr lang="en-US" sz="3300" kern="1200"/>
        </a:p>
      </dsp:txBody>
      <dsp:txXfrm>
        <a:off x="0" y="3635058"/>
        <a:ext cx="6666833" cy="18161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45D01-CAA2-41F6-8667-AF142475CA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4C4B32-EA19-4465-974A-277B07E469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A8E937-08FE-4A4C-8C4C-9C2AEB16AE71}"/>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5" name="Footer Placeholder 4">
            <a:extLst>
              <a:ext uri="{FF2B5EF4-FFF2-40B4-BE49-F238E27FC236}">
                <a16:creationId xmlns:a16="http://schemas.microsoft.com/office/drawing/2014/main" id="{95B4394B-DF6F-4C00-A84C-9DFDBF5BC8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A80482-3CDC-42E0-879C-B71569218B03}"/>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2856594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93E3D-0B46-4DED-946E-CC4413E752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EC842C-3287-4C8A-914A-FC7CC7EA24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28D471-C214-4BE9-8B34-53B51D4F8C89}"/>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5" name="Footer Placeholder 4">
            <a:extLst>
              <a:ext uri="{FF2B5EF4-FFF2-40B4-BE49-F238E27FC236}">
                <a16:creationId xmlns:a16="http://schemas.microsoft.com/office/drawing/2014/main" id="{F50CAE5E-D124-4913-9786-AC20CEC0E6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810788-1929-4FDB-9CDF-D9B643CFE9B1}"/>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26985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27EF7-BBCE-4C14-BE98-8E86E55688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889E86-081E-4590-89FC-D23929B406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AF72E2-E966-4B01-8E08-2744DD1EF373}"/>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5" name="Footer Placeholder 4">
            <a:extLst>
              <a:ext uri="{FF2B5EF4-FFF2-40B4-BE49-F238E27FC236}">
                <a16:creationId xmlns:a16="http://schemas.microsoft.com/office/drawing/2014/main" id="{8DD89EE1-9B85-4D3E-8B29-40E4AE707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366B1A-A924-4498-AFAF-249E11BC2BFE}"/>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1970443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17F64-4B88-4ABC-86BD-82EA745A92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B2C562-0B65-4AC4-BC81-0A4B32837C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A99CF0-6DFE-4AF7-A486-302E4C554B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2FB789-86F6-4D6E-939E-7E246134848A}"/>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6" name="Footer Placeholder 5">
            <a:extLst>
              <a:ext uri="{FF2B5EF4-FFF2-40B4-BE49-F238E27FC236}">
                <a16:creationId xmlns:a16="http://schemas.microsoft.com/office/drawing/2014/main" id="{669322E7-DA8C-4AB4-9D98-85631FAA57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F73D79-B9D2-4A86-9456-4B4ADBDE7033}"/>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4124224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131B-035E-4250-95BD-88CBB3D84F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274ED3-960F-4AB4-B9AC-B94A6C9B55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5D7982-EDA3-4D7E-AEDF-BA0588EC91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B3CC92-BD4F-46D0-AEE6-E8640455F6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017513-AE24-4A42-A2DD-FFE5E9B186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C9EEA8-6268-4597-A412-8EEC0AAFF4E9}"/>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8" name="Footer Placeholder 7">
            <a:extLst>
              <a:ext uri="{FF2B5EF4-FFF2-40B4-BE49-F238E27FC236}">
                <a16:creationId xmlns:a16="http://schemas.microsoft.com/office/drawing/2014/main" id="{728A3106-D9B7-4265-A36B-EF41FF4903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898FF3-5DD9-458C-A4F0-73F27B1C6F6D}"/>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2016036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2D88F-E729-435C-9D1B-71F5433A90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453FF8-215D-460F-9229-074BF38602F5}"/>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4" name="Footer Placeholder 3">
            <a:extLst>
              <a:ext uri="{FF2B5EF4-FFF2-40B4-BE49-F238E27FC236}">
                <a16:creationId xmlns:a16="http://schemas.microsoft.com/office/drawing/2014/main" id="{ED0E2F01-827E-46DC-AF35-A5ACD18BD1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102F92-5F8E-4F4A-8D0F-2478088EC126}"/>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2528033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3DF7BC-9DF6-40DB-9780-CF1C14C09D50}"/>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3" name="Footer Placeholder 2">
            <a:extLst>
              <a:ext uri="{FF2B5EF4-FFF2-40B4-BE49-F238E27FC236}">
                <a16:creationId xmlns:a16="http://schemas.microsoft.com/office/drawing/2014/main" id="{A0809C06-A83A-49A5-B1FD-898305E594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A37829-E905-4646-BFBB-E751D5335BCE}"/>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4004893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1E08F-8926-4104-82CE-C6BBF74005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C22F16-B5E8-4066-8C57-71A95C5784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2A6C82-AD95-433B-B596-519EA3FE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0D76BE-AFCC-4379-BF2B-550085268E29}"/>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6" name="Footer Placeholder 5">
            <a:extLst>
              <a:ext uri="{FF2B5EF4-FFF2-40B4-BE49-F238E27FC236}">
                <a16:creationId xmlns:a16="http://schemas.microsoft.com/office/drawing/2014/main" id="{180EB60E-2FD4-47D6-9069-9576520DA5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C6E12F-8E98-4ADB-B966-318FED2E4BD3}"/>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2607310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11120-8697-41CA-9E56-36E2317889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E272F7-2880-4DF1-860F-801CE30E4E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76D3E2-3688-47F6-8F0B-5D0350FFA9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013102-96E6-4A27-89B6-314C99D85B19}"/>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6" name="Footer Placeholder 5">
            <a:extLst>
              <a:ext uri="{FF2B5EF4-FFF2-40B4-BE49-F238E27FC236}">
                <a16:creationId xmlns:a16="http://schemas.microsoft.com/office/drawing/2014/main" id="{B8B8534D-161C-4422-B22E-0ABEE28A04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FC6A1F-D09E-47CE-BE99-353651A07FFF}"/>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3955129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40D18-5A1D-4764-A459-551C8A7420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D8730B-4773-40A0-946B-03058559B3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5E1C68-A523-415E-9F4D-76BDC2B16859}"/>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5" name="Footer Placeholder 4">
            <a:extLst>
              <a:ext uri="{FF2B5EF4-FFF2-40B4-BE49-F238E27FC236}">
                <a16:creationId xmlns:a16="http://schemas.microsoft.com/office/drawing/2014/main" id="{F895B7D1-BC39-4F3A-BFEE-B4D696957D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DFE27E-A7A6-4216-AC9D-F75FF24F1373}"/>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4252939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9DA919-E30A-440A-8611-6BE01BEC97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3B4DF4-2E26-4282-BB8C-5EE66AB74E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7C00D4-8206-4FBD-9F88-ACB8A32B926C}"/>
              </a:ext>
            </a:extLst>
          </p:cNvPr>
          <p:cNvSpPr>
            <a:spLocks noGrp="1"/>
          </p:cNvSpPr>
          <p:nvPr>
            <p:ph type="dt" sz="half" idx="10"/>
          </p:nvPr>
        </p:nvSpPr>
        <p:spPr/>
        <p:txBody>
          <a:bodyPr/>
          <a:lstStyle/>
          <a:p>
            <a:fld id="{EE7ADC46-FB6C-49F9-983D-68A1A75BA302}" type="datetimeFigureOut">
              <a:rPr lang="en-GB" smtClean="0"/>
              <a:t>09/10/2023</a:t>
            </a:fld>
            <a:endParaRPr lang="en-GB"/>
          </a:p>
        </p:txBody>
      </p:sp>
      <p:sp>
        <p:nvSpPr>
          <p:cNvPr id="5" name="Footer Placeholder 4">
            <a:extLst>
              <a:ext uri="{FF2B5EF4-FFF2-40B4-BE49-F238E27FC236}">
                <a16:creationId xmlns:a16="http://schemas.microsoft.com/office/drawing/2014/main" id="{AAC8C0C1-966A-454E-BB8C-8C797B7586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4D17ED-CE59-4D5B-9CD1-E8BC3F306C49}"/>
              </a:ext>
            </a:extLst>
          </p:cNvPr>
          <p:cNvSpPr>
            <a:spLocks noGrp="1"/>
          </p:cNvSpPr>
          <p:nvPr>
            <p:ph type="sldNum" sz="quarter" idx="12"/>
          </p:nvPr>
        </p:nvSpPr>
        <p:spPr/>
        <p:txBody>
          <a:bodyPr/>
          <a:lstStyle/>
          <a:p>
            <a:fld id="{D87CBD59-F890-4F8B-BB96-001317A44EFB}" type="slidenum">
              <a:rPr lang="en-GB" smtClean="0"/>
              <a:t>‹#›</a:t>
            </a:fld>
            <a:endParaRPr lang="en-GB"/>
          </a:p>
        </p:txBody>
      </p:sp>
    </p:spTree>
    <p:extLst>
      <p:ext uri="{BB962C8B-B14F-4D97-AF65-F5344CB8AC3E}">
        <p14:creationId xmlns:p14="http://schemas.microsoft.com/office/powerpoint/2010/main" val="3963674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C75B5E-8CFC-4317-BCBC-7F3540CC2B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014621-09A1-439E-9F5F-ED047A1D99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333CD7-5D93-44AB-8203-A7DEAF790D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7ADC46-FB6C-49F9-983D-68A1A75BA302}" type="datetimeFigureOut">
              <a:rPr lang="en-GB" smtClean="0"/>
              <a:t>09/10/2023</a:t>
            </a:fld>
            <a:endParaRPr lang="en-GB"/>
          </a:p>
        </p:txBody>
      </p:sp>
      <p:sp>
        <p:nvSpPr>
          <p:cNvPr id="5" name="Footer Placeholder 4">
            <a:extLst>
              <a:ext uri="{FF2B5EF4-FFF2-40B4-BE49-F238E27FC236}">
                <a16:creationId xmlns:a16="http://schemas.microsoft.com/office/drawing/2014/main" id="{4D1287B9-35C3-4C5B-8364-159A09F06A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311C4F-5C6E-4A04-A47C-D60FFE66C7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7CBD59-F890-4F8B-BB96-001317A44EFB}" type="slidenum">
              <a:rPr lang="en-GB" smtClean="0"/>
              <a:t>‹#›</a:t>
            </a:fld>
            <a:endParaRPr lang="en-GB"/>
          </a:p>
        </p:txBody>
      </p:sp>
    </p:spTree>
    <p:extLst>
      <p:ext uri="{BB962C8B-B14F-4D97-AF65-F5344CB8AC3E}">
        <p14:creationId xmlns:p14="http://schemas.microsoft.com/office/powerpoint/2010/main" val="965616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dailymail.co.uk/health/article-2723710/A-lifetime-bad-choices-The-shocking-anti-obesity-advert-make-think-twice-long-term-eating-habits.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3.xml.rels><?xml version="1.0" encoding="UTF-8" standalone="yes"?>
<Relationships xmlns="http://schemas.openxmlformats.org/package/2006/relationships"><Relationship Id="rId3" Type="http://schemas.openxmlformats.org/officeDocument/2006/relationships/hyperlink" Target="http://www.theguardian.com/books/2016/feb/27/the-life-project-what-makes-some-people-happy-healthy-successful-and-others-not" TargetMode="External"/><Relationship Id="rId2" Type="http://schemas.openxmlformats.org/officeDocument/2006/relationships/hyperlink" Target="http://www.theguardian.com/society/2016/feb/27/class-of-46-shed-light-on-health" TargetMode="External"/><Relationship Id="rId1" Type="http://schemas.openxmlformats.org/officeDocument/2006/relationships/slideLayout" Target="../slideLayouts/slideLayout2.xml"/><Relationship Id="rId4" Type="http://schemas.openxmlformats.org/officeDocument/2006/relationships/hyperlink" Target="http://www.esrc.ac.uk/files/research/strengthening-public-health-research-in-th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ethoscope">
            <a:extLst>
              <a:ext uri="{FF2B5EF4-FFF2-40B4-BE49-F238E27FC236}">
                <a16:creationId xmlns:a16="http://schemas.microsoft.com/office/drawing/2014/main" id="{C58205FE-CCC4-476A-9385-7ED8DEC301B2}"/>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Research and Public Health </a:t>
            </a:r>
          </a:p>
        </p:txBody>
      </p:sp>
      <p:sp>
        <p:nvSpPr>
          <p:cNvPr id="3" name="Subtitle 2"/>
          <p:cNvSpPr>
            <a:spLocks noGrp="1"/>
          </p:cNvSpPr>
          <p:nvPr>
            <p:ph type="subTitle" idx="1"/>
          </p:nvPr>
        </p:nvSpPr>
        <p:spPr>
          <a:xfrm>
            <a:off x="1524000" y="4159404"/>
            <a:ext cx="9144000" cy="1098395"/>
          </a:xfrm>
        </p:spPr>
        <p:txBody>
          <a:bodyPr>
            <a:normAutofit/>
          </a:bodyPr>
          <a:lstStyle/>
          <a:p>
            <a:r>
              <a:rPr lang="en-GB">
                <a:solidFill>
                  <a:srgbClr val="FFFFFF"/>
                </a:solidFill>
              </a:rPr>
              <a:t>How it is Used Effectively </a:t>
            </a:r>
          </a:p>
        </p:txBody>
      </p:sp>
    </p:spTree>
    <p:extLst>
      <p:ext uri="{BB962C8B-B14F-4D97-AF65-F5344CB8AC3E}">
        <p14:creationId xmlns:p14="http://schemas.microsoft.com/office/powerpoint/2010/main" val="41499920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Public Health </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931874" y="4797188"/>
            <a:ext cx="6051236" cy="1241828"/>
          </a:xfrm>
        </p:spPr>
        <p:txBody>
          <a:bodyPr vert="horz" lIns="91440" tIns="45720" rIns="91440" bIns="45720" rtlCol="0">
            <a:normAutofit/>
          </a:bodyPr>
          <a:lstStyle/>
          <a:p>
            <a:pPr marL="0" indent="0" algn="r">
              <a:buNone/>
            </a:pPr>
            <a:r>
              <a:rPr lang="en-US" sz="2400" kern="1200">
                <a:solidFill>
                  <a:srgbClr val="FFFFFF"/>
                </a:solidFill>
                <a:latin typeface="+mn-lt"/>
                <a:ea typeface="+mn-ea"/>
                <a:cs typeface="+mn-cs"/>
              </a:rPr>
              <a:t>Which agencies are involved in the health and well being of the UK public?</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343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Answer</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NHS</a:t>
            </a:r>
          </a:p>
          <a:p>
            <a:r>
              <a:rPr lang="en-GB" sz="2000"/>
              <a:t>Healthcare systems (including mental health)</a:t>
            </a:r>
          </a:p>
          <a:p>
            <a:r>
              <a:rPr lang="en-GB" sz="2000"/>
              <a:t>Government </a:t>
            </a:r>
          </a:p>
          <a:p>
            <a:r>
              <a:rPr lang="en-GB" sz="2000"/>
              <a:t>Social Services</a:t>
            </a:r>
          </a:p>
          <a:p>
            <a:r>
              <a:rPr lang="en-GB" sz="2000"/>
              <a:t>Education</a:t>
            </a:r>
          </a:p>
          <a:p>
            <a:r>
              <a:rPr lang="en-GB" sz="2000"/>
              <a:t>Criminal Justice System </a:t>
            </a:r>
          </a:p>
          <a:p>
            <a:r>
              <a:rPr lang="en-GB" sz="2000"/>
              <a:t>Care systems</a:t>
            </a:r>
          </a:p>
        </p:txBody>
      </p:sp>
    </p:spTree>
    <p:extLst>
      <p:ext uri="{BB962C8B-B14F-4D97-AF65-F5344CB8AC3E}">
        <p14:creationId xmlns:p14="http://schemas.microsoft.com/office/powerpoint/2010/main" val="3323210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Effective</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hlinkClick r:id="rId2"/>
              </a:rPr>
              <a:t>http://www.dailymail.co.uk/health/article-2723710/A-lifetime-bad-choices-The-shocking-anti-obesity-advert-make-think-twice-long-term-eating-habits.html</a:t>
            </a:r>
            <a:endParaRPr lang="en-GB" sz="2000"/>
          </a:p>
          <a:p>
            <a:endParaRPr lang="en-GB" sz="2000"/>
          </a:p>
          <a:p>
            <a:endParaRPr lang="en-GB" sz="2000"/>
          </a:p>
          <a:p>
            <a:endParaRPr lang="en-GB" sz="2000"/>
          </a:p>
        </p:txBody>
      </p:sp>
    </p:spTree>
    <p:extLst>
      <p:ext uri="{BB962C8B-B14F-4D97-AF65-F5344CB8AC3E}">
        <p14:creationId xmlns:p14="http://schemas.microsoft.com/office/powerpoint/2010/main" val="4042295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Thoughts?</a:t>
            </a:r>
          </a:p>
        </p:txBody>
      </p:sp>
      <p:graphicFrame>
        <p:nvGraphicFramePr>
          <p:cNvPr id="5" name="Content Placeholder 2">
            <a:extLst>
              <a:ext uri="{FF2B5EF4-FFF2-40B4-BE49-F238E27FC236}">
                <a16:creationId xmlns:a16="http://schemas.microsoft.com/office/drawing/2014/main" id="{CFD9407D-51FF-4AAB-BF17-76C9582ABB8A}"/>
              </a:ext>
            </a:extLst>
          </p:cNvPr>
          <p:cNvGraphicFramePr>
            <a:graphicFrameLocks noGrp="1"/>
          </p:cNvGraphicFramePr>
          <p:nvPr>
            <p:ph idx="1"/>
            <p:extLst>
              <p:ext uri="{D42A27DB-BD31-4B8C-83A1-F6EECF244321}">
                <p14:modId xmlns:p14="http://schemas.microsoft.com/office/powerpoint/2010/main" val="165222929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975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Answer</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RESEARCH </a:t>
            </a:r>
          </a:p>
        </p:txBody>
      </p:sp>
    </p:spTree>
    <p:extLst>
      <p:ext uri="{BB962C8B-B14F-4D97-AF65-F5344CB8AC3E}">
        <p14:creationId xmlns:p14="http://schemas.microsoft.com/office/powerpoint/2010/main" val="4143812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The Life Project</a:t>
            </a:r>
          </a:p>
        </p:txBody>
      </p:sp>
      <p:graphicFrame>
        <p:nvGraphicFramePr>
          <p:cNvPr id="5" name="Content Placeholder 2">
            <a:extLst>
              <a:ext uri="{FF2B5EF4-FFF2-40B4-BE49-F238E27FC236}">
                <a16:creationId xmlns:a16="http://schemas.microsoft.com/office/drawing/2014/main" id="{628871CF-775B-449C-B977-2FEF1DF5979D}"/>
              </a:ext>
            </a:extLst>
          </p:cNvPr>
          <p:cNvGraphicFramePr>
            <a:graphicFrameLocks noGrp="1"/>
          </p:cNvGraphicFramePr>
          <p:nvPr>
            <p:ph idx="1"/>
            <p:extLst>
              <p:ext uri="{D42A27DB-BD31-4B8C-83A1-F6EECF244321}">
                <p14:modId xmlns:p14="http://schemas.microsoft.com/office/powerpoint/2010/main" val="292292014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3590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Findings</a:t>
            </a:r>
          </a:p>
        </p:txBody>
      </p:sp>
      <p:graphicFrame>
        <p:nvGraphicFramePr>
          <p:cNvPr id="5" name="Content Placeholder 2">
            <a:extLst>
              <a:ext uri="{FF2B5EF4-FFF2-40B4-BE49-F238E27FC236}">
                <a16:creationId xmlns:a16="http://schemas.microsoft.com/office/drawing/2014/main" id="{4187FFBA-42F0-46A2-912B-5E62E6C0DC6F}"/>
              </a:ext>
            </a:extLst>
          </p:cNvPr>
          <p:cNvGraphicFramePr>
            <a:graphicFrameLocks noGrp="1"/>
          </p:cNvGraphicFramePr>
          <p:nvPr>
            <p:ph idx="1"/>
            <p:extLst>
              <p:ext uri="{D42A27DB-BD31-4B8C-83A1-F6EECF244321}">
                <p14:modId xmlns:p14="http://schemas.microsoft.com/office/powerpoint/2010/main" val="23746099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437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1940s: Birth</a:t>
            </a:r>
          </a:p>
        </p:txBody>
      </p:sp>
      <p:graphicFrame>
        <p:nvGraphicFramePr>
          <p:cNvPr id="5" name="Content Placeholder 2">
            <a:extLst>
              <a:ext uri="{FF2B5EF4-FFF2-40B4-BE49-F238E27FC236}">
                <a16:creationId xmlns:a16="http://schemas.microsoft.com/office/drawing/2014/main" id="{594352D7-0918-4FB2-93FB-4ED3F65B7D3B}"/>
              </a:ext>
            </a:extLst>
          </p:cNvPr>
          <p:cNvGraphicFramePr>
            <a:graphicFrameLocks noGrp="1"/>
          </p:cNvGraphicFramePr>
          <p:nvPr>
            <p:ph idx="1"/>
            <p:extLst>
              <p:ext uri="{D42A27DB-BD31-4B8C-83A1-F6EECF244321}">
                <p14:modId xmlns:p14="http://schemas.microsoft.com/office/powerpoint/2010/main" val="45865386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2324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Conditions</a:t>
            </a:r>
          </a:p>
        </p:txBody>
      </p:sp>
      <p:graphicFrame>
        <p:nvGraphicFramePr>
          <p:cNvPr id="5" name="Content Placeholder 2">
            <a:extLst>
              <a:ext uri="{FF2B5EF4-FFF2-40B4-BE49-F238E27FC236}">
                <a16:creationId xmlns:a16="http://schemas.microsoft.com/office/drawing/2014/main" id="{337B652A-5249-4A37-A63D-7EE505E40208}"/>
              </a:ext>
            </a:extLst>
          </p:cNvPr>
          <p:cNvGraphicFramePr>
            <a:graphicFrameLocks noGrp="1"/>
          </p:cNvGraphicFramePr>
          <p:nvPr>
            <p:ph idx="1"/>
            <p:extLst>
              <p:ext uri="{D42A27DB-BD31-4B8C-83A1-F6EECF244321}">
                <p14:modId xmlns:p14="http://schemas.microsoft.com/office/powerpoint/2010/main" val="138596474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273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Answer</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The couldn’t afford it in 1946!!</a:t>
            </a:r>
          </a:p>
        </p:txBody>
      </p:sp>
    </p:spTree>
    <p:extLst>
      <p:ext uri="{BB962C8B-B14F-4D97-AF65-F5344CB8AC3E}">
        <p14:creationId xmlns:p14="http://schemas.microsoft.com/office/powerpoint/2010/main" val="280177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Findings</a:t>
            </a:r>
          </a:p>
        </p:txBody>
      </p:sp>
      <p:graphicFrame>
        <p:nvGraphicFramePr>
          <p:cNvPr id="5" name="Content Placeholder 2">
            <a:extLst>
              <a:ext uri="{FF2B5EF4-FFF2-40B4-BE49-F238E27FC236}">
                <a16:creationId xmlns:a16="http://schemas.microsoft.com/office/drawing/2014/main" id="{1FF84532-D757-457C-B549-FA12724FF52F}"/>
              </a:ext>
            </a:extLst>
          </p:cNvPr>
          <p:cNvGraphicFramePr>
            <a:graphicFrameLocks noGrp="1"/>
          </p:cNvGraphicFramePr>
          <p:nvPr>
            <p:ph idx="1"/>
            <p:extLst>
              <p:ext uri="{D42A27DB-BD31-4B8C-83A1-F6EECF244321}">
                <p14:modId xmlns:p14="http://schemas.microsoft.com/office/powerpoint/2010/main" val="275216786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200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Today</a:t>
            </a:r>
          </a:p>
        </p:txBody>
      </p:sp>
      <p:graphicFrame>
        <p:nvGraphicFramePr>
          <p:cNvPr id="5" name="Content Placeholder 2">
            <a:extLst>
              <a:ext uri="{FF2B5EF4-FFF2-40B4-BE49-F238E27FC236}">
                <a16:creationId xmlns:a16="http://schemas.microsoft.com/office/drawing/2014/main" id="{3EB6BC9D-385C-461A-81A9-A612F3F9EBB6}"/>
              </a:ext>
            </a:extLst>
          </p:cNvPr>
          <p:cNvGraphicFramePr>
            <a:graphicFrameLocks noGrp="1"/>
          </p:cNvGraphicFramePr>
          <p:nvPr>
            <p:ph idx="1"/>
            <p:extLst>
              <p:ext uri="{D42A27DB-BD31-4B8C-83A1-F6EECF244321}">
                <p14:modId xmlns:p14="http://schemas.microsoft.com/office/powerpoint/2010/main" val="77202559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154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1960s: School</a:t>
            </a:r>
          </a:p>
        </p:txBody>
      </p:sp>
      <p:graphicFrame>
        <p:nvGraphicFramePr>
          <p:cNvPr id="5" name="Content Placeholder 2">
            <a:extLst>
              <a:ext uri="{FF2B5EF4-FFF2-40B4-BE49-F238E27FC236}">
                <a16:creationId xmlns:a16="http://schemas.microsoft.com/office/drawing/2014/main" id="{4B36E8AD-2410-4C07-BD76-55F845081E4E}"/>
              </a:ext>
            </a:extLst>
          </p:cNvPr>
          <p:cNvGraphicFramePr>
            <a:graphicFrameLocks noGrp="1"/>
          </p:cNvGraphicFramePr>
          <p:nvPr>
            <p:ph idx="1"/>
            <p:extLst>
              <p:ext uri="{D42A27DB-BD31-4B8C-83A1-F6EECF244321}">
                <p14:modId xmlns:p14="http://schemas.microsoft.com/office/powerpoint/2010/main" val="360965000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6137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Results</a:t>
            </a:r>
          </a:p>
        </p:txBody>
      </p:sp>
      <p:graphicFrame>
        <p:nvGraphicFramePr>
          <p:cNvPr id="5" name="Content Placeholder 2">
            <a:extLst>
              <a:ext uri="{FF2B5EF4-FFF2-40B4-BE49-F238E27FC236}">
                <a16:creationId xmlns:a16="http://schemas.microsoft.com/office/drawing/2014/main" id="{F0C4A8C0-6A38-4B54-BC63-6844009A8BAB}"/>
              </a:ext>
            </a:extLst>
          </p:cNvPr>
          <p:cNvGraphicFramePr>
            <a:graphicFrameLocks noGrp="1"/>
          </p:cNvGraphicFramePr>
          <p:nvPr>
            <p:ph idx="1"/>
            <p:extLst>
              <p:ext uri="{D42A27DB-BD31-4B8C-83A1-F6EECF244321}">
                <p14:modId xmlns:p14="http://schemas.microsoft.com/office/powerpoint/2010/main" val="51886376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7392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Today </a:t>
            </a:r>
          </a:p>
        </p:txBody>
      </p:sp>
      <p:graphicFrame>
        <p:nvGraphicFramePr>
          <p:cNvPr id="5" name="Content Placeholder 2">
            <a:extLst>
              <a:ext uri="{FF2B5EF4-FFF2-40B4-BE49-F238E27FC236}">
                <a16:creationId xmlns:a16="http://schemas.microsoft.com/office/drawing/2014/main" id="{6FA96F00-683E-432E-9CF4-82DC9A989A41}"/>
              </a:ext>
            </a:extLst>
          </p:cNvPr>
          <p:cNvGraphicFramePr>
            <a:graphicFrameLocks noGrp="1"/>
          </p:cNvGraphicFramePr>
          <p:nvPr>
            <p:ph idx="1"/>
            <p:extLst>
              <p:ext uri="{D42A27DB-BD31-4B8C-83A1-F6EECF244321}">
                <p14:modId xmlns:p14="http://schemas.microsoft.com/office/powerpoint/2010/main" val="282735873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9600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Question</a:t>
            </a:r>
          </a:p>
        </p:txBody>
      </p:sp>
      <p:graphicFrame>
        <p:nvGraphicFramePr>
          <p:cNvPr id="5" name="Content Placeholder 2">
            <a:extLst>
              <a:ext uri="{FF2B5EF4-FFF2-40B4-BE49-F238E27FC236}">
                <a16:creationId xmlns:a16="http://schemas.microsoft.com/office/drawing/2014/main" id="{BE69E19F-0274-4B52-9010-85881F846840}"/>
              </a:ext>
            </a:extLst>
          </p:cNvPr>
          <p:cNvGraphicFramePr>
            <a:graphicFrameLocks noGrp="1"/>
          </p:cNvGraphicFramePr>
          <p:nvPr>
            <p:ph idx="1"/>
            <p:extLst>
              <p:ext uri="{D42A27DB-BD31-4B8C-83A1-F6EECF244321}">
                <p14:modId xmlns:p14="http://schemas.microsoft.com/office/powerpoint/2010/main" val="302516424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1887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1970s: Smoking</a:t>
            </a:r>
          </a:p>
        </p:txBody>
      </p:sp>
      <p:graphicFrame>
        <p:nvGraphicFramePr>
          <p:cNvPr id="5" name="Content Placeholder 2">
            <a:extLst>
              <a:ext uri="{FF2B5EF4-FFF2-40B4-BE49-F238E27FC236}">
                <a16:creationId xmlns:a16="http://schemas.microsoft.com/office/drawing/2014/main" id="{0794EC4E-673E-4882-B9C0-90BFE62D0182}"/>
              </a:ext>
            </a:extLst>
          </p:cNvPr>
          <p:cNvGraphicFramePr>
            <a:graphicFrameLocks noGrp="1"/>
          </p:cNvGraphicFramePr>
          <p:nvPr>
            <p:ph idx="1"/>
            <p:extLst>
              <p:ext uri="{D42A27DB-BD31-4B8C-83A1-F6EECF244321}">
                <p14:modId xmlns:p14="http://schemas.microsoft.com/office/powerpoint/2010/main" val="128788792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4279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Results</a:t>
            </a:r>
          </a:p>
        </p:txBody>
      </p:sp>
      <p:graphicFrame>
        <p:nvGraphicFramePr>
          <p:cNvPr id="5" name="Content Placeholder 2">
            <a:extLst>
              <a:ext uri="{FF2B5EF4-FFF2-40B4-BE49-F238E27FC236}">
                <a16:creationId xmlns:a16="http://schemas.microsoft.com/office/drawing/2014/main" id="{580DE98C-5E23-4D32-9925-78DC76A152B6}"/>
              </a:ext>
            </a:extLst>
          </p:cNvPr>
          <p:cNvGraphicFramePr>
            <a:graphicFrameLocks noGrp="1"/>
          </p:cNvGraphicFramePr>
          <p:nvPr>
            <p:ph idx="1"/>
            <p:extLst>
              <p:ext uri="{D42A27DB-BD31-4B8C-83A1-F6EECF244321}">
                <p14:modId xmlns:p14="http://schemas.microsoft.com/office/powerpoint/2010/main" val="347779708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0915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Today</a:t>
            </a:r>
          </a:p>
        </p:txBody>
      </p:sp>
      <p:graphicFrame>
        <p:nvGraphicFramePr>
          <p:cNvPr id="5" name="Content Placeholder 2">
            <a:extLst>
              <a:ext uri="{FF2B5EF4-FFF2-40B4-BE49-F238E27FC236}">
                <a16:creationId xmlns:a16="http://schemas.microsoft.com/office/drawing/2014/main" id="{CE2135A9-2B21-4D53-8BEA-B8373A702425}"/>
              </a:ext>
            </a:extLst>
          </p:cNvPr>
          <p:cNvGraphicFramePr>
            <a:graphicFrameLocks noGrp="1"/>
          </p:cNvGraphicFramePr>
          <p:nvPr>
            <p:ph idx="1"/>
            <p:extLst>
              <p:ext uri="{D42A27DB-BD31-4B8C-83A1-F6EECF244321}">
                <p14:modId xmlns:p14="http://schemas.microsoft.com/office/powerpoint/2010/main" val="333088564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796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1980s: Obesity</a:t>
            </a:r>
          </a:p>
        </p:txBody>
      </p:sp>
      <p:graphicFrame>
        <p:nvGraphicFramePr>
          <p:cNvPr id="5" name="Content Placeholder 2">
            <a:extLst>
              <a:ext uri="{FF2B5EF4-FFF2-40B4-BE49-F238E27FC236}">
                <a16:creationId xmlns:a16="http://schemas.microsoft.com/office/drawing/2014/main" id="{E7E09650-BD3D-40DD-A9BC-79667BEAA377}"/>
              </a:ext>
            </a:extLst>
          </p:cNvPr>
          <p:cNvGraphicFramePr>
            <a:graphicFrameLocks noGrp="1"/>
          </p:cNvGraphicFramePr>
          <p:nvPr>
            <p:ph idx="1"/>
            <p:extLst>
              <p:ext uri="{D42A27DB-BD31-4B8C-83A1-F6EECF244321}">
                <p14:modId xmlns:p14="http://schemas.microsoft.com/office/powerpoint/2010/main" val="11185049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449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Answer</a:t>
            </a:r>
          </a:p>
        </p:txBody>
      </p:sp>
      <p:sp>
        <p:nvSpPr>
          <p:cNvPr id="3" name="Content Placeholder 2"/>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Food Rationing</a:t>
            </a:r>
          </a:p>
        </p:txBody>
      </p:sp>
      <p:pic>
        <p:nvPicPr>
          <p:cNvPr id="7" name="Graphic 6" descr="Fork and knife">
            <a:extLst>
              <a:ext uri="{FF2B5EF4-FFF2-40B4-BE49-F238E27FC236}">
                <a16:creationId xmlns:a16="http://schemas.microsoft.com/office/drawing/2014/main" id="{290E0BE9-9F79-4882-AD77-7C611FBAE9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53510" y="467208"/>
            <a:ext cx="5923584" cy="5923584"/>
          </a:xfrm>
          <a:prstGeom prst="rect">
            <a:avLst/>
          </a:prstGeom>
        </p:spPr>
      </p:pic>
    </p:spTree>
    <p:extLst>
      <p:ext uri="{BB962C8B-B14F-4D97-AF65-F5344CB8AC3E}">
        <p14:creationId xmlns:p14="http://schemas.microsoft.com/office/powerpoint/2010/main" val="176645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Findings</a:t>
            </a:r>
          </a:p>
        </p:txBody>
      </p:sp>
      <p:graphicFrame>
        <p:nvGraphicFramePr>
          <p:cNvPr id="5" name="Content Placeholder 2">
            <a:extLst>
              <a:ext uri="{FF2B5EF4-FFF2-40B4-BE49-F238E27FC236}">
                <a16:creationId xmlns:a16="http://schemas.microsoft.com/office/drawing/2014/main" id="{CF3E2460-48F8-45E3-BECD-3AFB417C5C6D}"/>
              </a:ext>
            </a:extLst>
          </p:cNvPr>
          <p:cNvGraphicFramePr>
            <a:graphicFrameLocks noGrp="1"/>
          </p:cNvGraphicFramePr>
          <p:nvPr>
            <p:ph idx="1"/>
            <p:extLst>
              <p:ext uri="{D42A27DB-BD31-4B8C-83A1-F6EECF244321}">
                <p14:modId xmlns:p14="http://schemas.microsoft.com/office/powerpoint/2010/main" val="28767126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96897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2015 Study</a:t>
            </a:r>
          </a:p>
        </p:txBody>
      </p:sp>
      <p:graphicFrame>
        <p:nvGraphicFramePr>
          <p:cNvPr id="5" name="Content Placeholder 2">
            <a:extLst>
              <a:ext uri="{FF2B5EF4-FFF2-40B4-BE49-F238E27FC236}">
                <a16:creationId xmlns:a16="http://schemas.microsoft.com/office/drawing/2014/main" id="{FE81D345-66AB-4567-AFD1-CAAF1AB70044}"/>
              </a:ext>
            </a:extLst>
          </p:cNvPr>
          <p:cNvGraphicFramePr>
            <a:graphicFrameLocks noGrp="1"/>
          </p:cNvGraphicFramePr>
          <p:nvPr>
            <p:ph idx="1"/>
            <p:extLst>
              <p:ext uri="{D42A27DB-BD31-4B8C-83A1-F6EECF244321}">
                <p14:modId xmlns:p14="http://schemas.microsoft.com/office/powerpoint/2010/main" val="12810402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815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Answer</a:t>
            </a:r>
          </a:p>
        </p:txBody>
      </p:sp>
      <p:graphicFrame>
        <p:nvGraphicFramePr>
          <p:cNvPr id="5" name="Content Placeholder 2">
            <a:extLst>
              <a:ext uri="{FF2B5EF4-FFF2-40B4-BE49-F238E27FC236}">
                <a16:creationId xmlns:a16="http://schemas.microsoft.com/office/drawing/2014/main" id="{71DB41F0-3899-411E-8B1B-91AA715D84A3}"/>
              </a:ext>
            </a:extLst>
          </p:cNvPr>
          <p:cNvGraphicFramePr>
            <a:graphicFrameLocks noGrp="1"/>
          </p:cNvGraphicFramePr>
          <p:nvPr>
            <p:ph idx="1"/>
            <p:extLst>
              <p:ext uri="{D42A27DB-BD31-4B8C-83A1-F6EECF244321}">
                <p14:modId xmlns:p14="http://schemas.microsoft.com/office/powerpoint/2010/main" val="12115777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598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Today</a:t>
            </a:r>
          </a:p>
        </p:txBody>
      </p:sp>
      <p:graphicFrame>
        <p:nvGraphicFramePr>
          <p:cNvPr id="5" name="Content Placeholder 2">
            <a:extLst>
              <a:ext uri="{FF2B5EF4-FFF2-40B4-BE49-F238E27FC236}">
                <a16:creationId xmlns:a16="http://schemas.microsoft.com/office/drawing/2014/main" id="{4C07E13C-ADC5-45EF-AD73-9A60A7960EA1}"/>
              </a:ext>
            </a:extLst>
          </p:cNvPr>
          <p:cNvGraphicFramePr>
            <a:graphicFrameLocks noGrp="1"/>
          </p:cNvGraphicFramePr>
          <p:nvPr>
            <p:ph idx="1"/>
            <p:extLst>
              <p:ext uri="{D42A27DB-BD31-4B8C-83A1-F6EECF244321}">
                <p14:modId xmlns:p14="http://schemas.microsoft.com/office/powerpoint/2010/main" val="163598592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6846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Question</a:t>
            </a:r>
          </a:p>
        </p:txBody>
      </p:sp>
      <p:graphicFrame>
        <p:nvGraphicFramePr>
          <p:cNvPr id="5" name="Content Placeholder 2">
            <a:extLst>
              <a:ext uri="{FF2B5EF4-FFF2-40B4-BE49-F238E27FC236}">
                <a16:creationId xmlns:a16="http://schemas.microsoft.com/office/drawing/2014/main" id="{35123D61-16BC-4A48-8B35-398E0062BBF2}"/>
              </a:ext>
            </a:extLst>
          </p:cNvPr>
          <p:cNvGraphicFramePr>
            <a:graphicFrameLocks noGrp="1"/>
          </p:cNvGraphicFramePr>
          <p:nvPr>
            <p:ph idx="1"/>
            <p:extLst>
              <p:ext uri="{D42A27DB-BD31-4B8C-83A1-F6EECF244321}">
                <p14:modId xmlns:p14="http://schemas.microsoft.com/office/powerpoint/2010/main" val="8501739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50058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1990s: Adult Education</a:t>
            </a:r>
          </a:p>
        </p:txBody>
      </p:sp>
      <p:graphicFrame>
        <p:nvGraphicFramePr>
          <p:cNvPr id="5" name="Content Placeholder 2">
            <a:extLst>
              <a:ext uri="{FF2B5EF4-FFF2-40B4-BE49-F238E27FC236}">
                <a16:creationId xmlns:a16="http://schemas.microsoft.com/office/drawing/2014/main" id="{6F437408-F619-4EB2-9CBD-955B5E4A2A4B}"/>
              </a:ext>
            </a:extLst>
          </p:cNvPr>
          <p:cNvGraphicFramePr>
            <a:graphicFrameLocks noGrp="1"/>
          </p:cNvGraphicFramePr>
          <p:nvPr>
            <p:ph idx="1"/>
            <p:extLst>
              <p:ext uri="{D42A27DB-BD31-4B8C-83A1-F6EECF244321}">
                <p14:modId xmlns:p14="http://schemas.microsoft.com/office/powerpoint/2010/main" val="3850164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28577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In Comparison with OECD*</a:t>
            </a:r>
          </a:p>
        </p:txBody>
      </p:sp>
      <p:graphicFrame>
        <p:nvGraphicFramePr>
          <p:cNvPr id="5" name="Content Placeholder 2">
            <a:extLst>
              <a:ext uri="{FF2B5EF4-FFF2-40B4-BE49-F238E27FC236}">
                <a16:creationId xmlns:a16="http://schemas.microsoft.com/office/drawing/2014/main" id="{9CD9FE9A-67EB-4FE4-803E-BF84EEDF577F}"/>
              </a:ext>
            </a:extLst>
          </p:cNvPr>
          <p:cNvGraphicFramePr>
            <a:graphicFrameLocks noGrp="1"/>
          </p:cNvGraphicFramePr>
          <p:nvPr>
            <p:ph idx="1"/>
            <p:extLst>
              <p:ext uri="{D42A27DB-BD31-4B8C-83A1-F6EECF244321}">
                <p14:modId xmlns:p14="http://schemas.microsoft.com/office/powerpoint/2010/main" val="15663015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3538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Today</a:t>
            </a:r>
          </a:p>
        </p:txBody>
      </p:sp>
      <p:graphicFrame>
        <p:nvGraphicFramePr>
          <p:cNvPr id="5" name="Content Placeholder 2">
            <a:extLst>
              <a:ext uri="{FF2B5EF4-FFF2-40B4-BE49-F238E27FC236}">
                <a16:creationId xmlns:a16="http://schemas.microsoft.com/office/drawing/2014/main" id="{E2C0CF38-382F-4A45-97D1-FE7875A8C373}"/>
              </a:ext>
            </a:extLst>
          </p:cNvPr>
          <p:cNvGraphicFramePr>
            <a:graphicFrameLocks noGrp="1"/>
          </p:cNvGraphicFramePr>
          <p:nvPr>
            <p:ph idx="1"/>
            <p:extLst>
              <p:ext uri="{D42A27DB-BD31-4B8C-83A1-F6EECF244321}">
                <p14:modId xmlns:p14="http://schemas.microsoft.com/office/powerpoint/2010/main" val="292456656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19297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2000s: Social Mobility</a:t>
            </a:r>
          </a:p>
        </p:txBody>
      </p:sp>
      <p:graphicFrame>
        <p:nvGraphicFramePr>
          <p:cNvPr id="5" name="Content Placeholder 2">
            <a:extLst>
              <a:ext uri="{FF2B5EF4-FFF2-40B4-BE49-F238E27FC236}">
                <a16:creationId xmlns:a16="http://schemas.microsoft.com/office/drawing/2014/main" id="{71DDA77A-B0F6-4920-A0ED-33303C52AE49}"/>
              </a:ext>
            </a:extLst>
          </p:cNvPr>
          <p:cNvGraphicFramePr>
            <a:graphicFrameLocks noGrp="1"/>
          </p:cNvGraphicFramePr>
          <p:nvPr>
            <p:ph idx="1"/>
            <p:extLst>
              <p:ext uri="{D42A27DB-BD31-4B8C-83A1-F6EECF244321}">
                <p14:modId xmlns:p14="http://schemas.microsoft.com/office/powerpoint/2010/main" val="10802729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00267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Social Mobility</a:t>
            </a:r>
          </a:p>
        </p:txBody>
      </p:sp>
      <p:graphicFrame>
        <p:nvGraphicFramePr>
          <p:cNvPr id="5" name="Content Placeholder 2">
            <a:extLst>
              <a:ext uri="{FF2B5EF4-FFF2-40B4-BE49-F238E27FC236}">
                <a16:creationId xmlns:a16="http://schemas.microsoft.com/office/drawing/2014/main" id="{C75838DF-A22B-4EE1-96F8-617DA5B392BB}"/>
              </a:ext>
            </a:extLst>
          </p:cNvPr>
          <p:cNvGraphicFramePr>
            <a:graphicFrameLocks noGrp="1"/>
          </p:cNvGraphicFramePr>
          <p:nvPr>
            <p:ph idx="1"/>
            <p:extLst>
              <p:ext uri="{D42A27DB-BD31-4B8C-83A1-F6EECF244321}">
                <p14:modId xmlns:p14="http://schemas.microsoft.com/office/powerpoint/2010/main" val="181248056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43933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Shock Discovery</a:t>
            </a:r>
          </a:p>
        </p:txBody>
      </p:sp>
      <p:graphicFrame>
        <p:nvGraphicFramePr>
          <p:cNvPr id="5" name="Content Placeholder 2">
            <a:extLst>
              <a:ext uri="{FF2B5EF4-FFF2-40B4-BE49-F238E27FC236}">
                <a16:creationId xmlns:a16="http://schemas.microsoft.com/office/drawing/2014/main" id="{53ED1DC9-F5CE-4880-9E37-8CFAFD966FA1}"/>
              </a:ext>
            </a:extLst>
          </p:cNvPr>
          <p:cNvGraphicFramePr>
            <a:graphicFrameLocks noGrp="1"/>
          </p:cNvGraphicFramePr>
          <p:nvPr>
            <p:ph idx="1"/>
            <p:extLst>
              <p:ext uri="{D42A27DB-BD31-4B8C-83A1-F6EECF244321}">
                <p14:modId xmlns:p14="http://schemas.microsoft.com/office/powerpoint/2010/main" val="266427479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63579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Equality</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What do you think equality and inclusion aims to do?</a:t>
            </a:r>
          </a:p>
          <a:p>
            <a:pPr marL="0" indent="0">
              <a:buNone/>
            </a:pPr>
            <a:endParaRPr lang="en-GB" sz="2000"/>
          </a:p>
        </p:txBody>
      </p:sp>
    </p:spTree>
    <p:extLst>
      <p:ext uri="{BB962C8B-B14F-4D97-AF65-F5344CB8AC3E}">
        <p14:creationId xmlns:p14="http://schemas.microsoft.com/office/powerpoint/2010/main" val="42725551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Question</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Does inequality still occur in our and our children’s generation?</a:t>
            </a:r>
          </a:p>
        </p:txBody>
      </p:sp>
    </p:spTree>
    <p:extLst>
      <p:ext uri="{BB962C8B-B14F-4D97-AF65-F5344CB8AC3E}">
        <p14:creationId xmlns:p14="http://schemas.microsoft.com/office/powerpoint/2010/main" val="3485613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Answer</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YES</a:t>
            </a:r>
          </a:p>
          <a:p>
            <a:r>
              <a:rPr lang="en-GB" sz="2000"/>
              <a:t>Inequality is found in every generation</a:t>
            </a:r>
          </a:p>
          <a:p>
            <a:r>
              <a:rPr lang="en-GB" sz="2000"/>
              <a:t>All children born into disadvantage have a more difficult life</a:t>
            </a:r>
          </a:p>
          <a:p>
            <a:r>
              <a:rPr lang="en-GB" sz="2000"/>
              <a:t>They are more likely to struggle at school and at getting jobs</a:t>
            </a:r>
          </a:p>
          <a:p>
            <a:r>
              <a:rPr lang="en-GB" sz="2000"/>
              <a:t>More likely to suffer poor health</a:t>
            </a:r>
          </a:p>
          <a:p>
            <a:r>
              <a:rPr lang="en-GB" sz="2000"/>
              <a:t>But not everyone born in difficult circumstances ends up in them: there are routes to escape</a:t>
            </a:r>
          </a:p>
          <a:p>
            <a:endParaRPr lang="en-GB" sz="2000"/>
          </a:p>
        </p:txBody>
      </p:sp>
    </p:spTree>
    <p:extLst>
      <p:ext uri="{BB962C8B-B14F-4D97-AF65-F5344CB8AC3E}">
        <p14:creationId xmlns:p14="http://schemas.microsoft.com/office/powerpoint/2010/main" val="3981641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Impact on Today </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Evidence from these studies and elsewhere has pointed to the enormous value of parental interest and involvement in children</a:t>
            </a:r>
          </a:p>
          <a:p>
            <a:r>
              <a:rPr lang="en-GB" sz="2000"/>
              <a:t>This is more important in the first few years</a:t>
            </a:r>
          </a:p>
          <a:p>
            <a:r>
              <a:rPr lang="en-GB" sz="2000"/>
              <a:t>Interested parents might compensate for (but not eliminate) the disadvantages concomitant with a difficult start</a:t>
            </a:r>
          </a:p>
        </p:txBody>
      </p:sp>
    </p:spTree>
    <p:extLst>
      <p:ext uri="{BB962C8B-B14F-4D97-AF65-F5344CB8AC3E}">
        <p14:creationId xmlns:p14="http://schemas.microsoft.com/office/powerpoint/2010/main" val="11963022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2006 Study </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Report released entitled </a:t>
            </a:r>
            <a:r>
              <a:rPr lang="en-GB" sz="2000" i="1"/>
              <a:t>Bucking the Trend</a:t>
            </a:r>
          </a:p>
          <a:p>
            <a:r>
              <a:rPr lang="en-GB" sz="2000"/>
              <a:t>Examined how disadvantaged children born in 1970 succeeded in education later in life</a:t>
            </a:r>
          </a:p>
          <a:p>
            <a:r>
              <a:rPr lang="en-GB" sz="2000"/>
              <a:t>It concluded that parental engagement, particularly in the first few years of life, is more crucial than anything else</a:t>
            </a:r>
          </a:p>
          <a:p>
            <a:r>
              <a:rPr lang="en-GB" sz="2000"/>
              <a:t>For example, children whose parents had read to them when they were five and showed an interest in their education at age 10 were significantly less likely to be in poverty at age 30</a:t>
            </a:r>
          </a:p>
          <a:p>
            <a:endParaRPr lang="en-GB" sz="2000"/>
          </a:p>
        </p:txBody>
      </p:sp>
    </p:spTree>
    <p:extLst>
      <p:ext uri="{BB962C8B-B14F-4D97-AF65-F5344CB8AC3E}">
        <p14:creationId xmlns:p14="http://schemas.microsoft.com/office/powerpoint/2010/main" val="34206194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2010s: Getting Old</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Scientists are now tracking the deaths of the cohort</a:t>
            </a:r>
          </a:p>
          <a:p>
            <a:r>
              <a:rPr lang="en-GB" sz="2000"/>
              <a:t>Simply, who will go first, and why</a:t>
            </a:r>
          </a:p>
          <a:p>
            <a:r>
              <a:rPr lang="en-GB" sz="2000"/>
              <a:t>Already the medical disorders of each person has been tallied out of a list of 15 (including cardiovascular disease, hypertension, raised cholesterol, diabetes, obesity, osteoporosis, psychiatric problems, cancers and respiratory disease)</a:t>
            </a:r>
          </a:p>
        </p:txBody>
      </p:sp>
    </p:spTree>
    <p:extLst>
      <p:ext uri="{BB962C8B-B14F-4D97-AF65-F5344CB8AC3E}">
        <p14:creationId xmlns:p14="http://schemas.microsoft.com/office/powerpoint/2010/main" val="11128060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Result</a:t>
            </a:r>
          </a:p>
        </p:txBody>
      </p:sp>
      <p:graphicFrame>
        <p:nvGraphicFramePr>
          <p:cNvPr id="5" name="Content Placeholder 2">
            <a:extLst>
              <a:ext uri="{FF2B5EF4-FFF2-40B4-BE49-F238E27FC236}">
                <a16:creationId xmlns:a16="http://schemas.microsoft.com/office/drawing/2014/main" id="{E08B69DE-C5D6-4674-AF18-8CCD4587EEDB}"/>
              </a:ext>
            </a:extLst>
          </p:cNvPr>
          <p:cNvGraphicFramePr>
            <a:graphicFrameLocks noGrp="1"/>
          </p:cNvGraphicFramePr>
          <p:nvPr>
            <p:ph idx="1"/>
            <p:extLst>
              <p:ext uri="{D42A27DB-BD31-4B8C-83A1-F6EECF244321}">
                <p14:modId xmlns:p14="http://schemas.microsoft.com/office/powerpoint/2010/main" val="297443708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97765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Research</a:t>
            </a:r>
          </a:p>
        </p:txBody>
      </p:sp>
      <p:graphicFrame>
        <p:nvGraphicFramePr>
          <p:cNvPr id="5" name="Content Placeholder 2">
            <a:extLst>
              <a:ext uri="{FF2B5EF4-FFF2-40B4-BE49-F238E27FC236}">
                <a16:creationId xmlns:a16="http://schemas.microsoft.com/office/drawing/2014/main" id="{97E25781-593F-4C83-8AB0-575AE87E9B14}"/>
              </a:ext>
            </a:extLst>
          </p:cNvPr>
          <p:cNvGraphicFramePr>
            <a:graphicFrameLocks noGrp="1"/>
          </p:cNvGraphicFramePr>
          <p:nvPr>
            <p:ph idx="1"/>
            <p:extLst>
              <p:ext uri="{D42A27DB-BD31-4B8C-83A1-F6EECF244321}">
                <p14:modId xmlns:p14="http://schemas.microsoft.com/office/powerpoint/2010/main" val="396501205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19920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Impacts</a:t>
            </a:r>
          </a:p>
        </p:txBody>
      </p:sp>
      <p:graphicFrame>
        <p:nvGraphicFramePr>
          <p:cNvPr id="5" name="Content Placeholder 2">
            <a:extLst>
              <a:ext uri="{FF2B5EF4-FFF2-40B4-BE49-F238E27FC236}">
                <a16:creationId xmlns:a16="http://schemas.microsoft.com/office/drawing/2014/main" id="{D1393461-727B-40F0-A66F-A40538C3B5F6}"/>
              </a:ext>
            </a:extLst>
          </p:cNvPr>
          <p:cNvGraphicFramePr>
            <a:graphicFrameLocks noGrp="1"/>
          </p:cNvGraphicFramePr>
          <p:nvPr>
            <p:ph idx="1"/>
            <p:extLst>
              <p:ext uri="{D42A27DB-BD31-4B8C-83A1-F6EECF244321}">
                <p14:modId xmlns:p14="http://schemas.microsoft.com/office/powerpoint/2010/main" val="38968892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93614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lnSpcReduction="20000"/>
          </a:bodyPr>
          <a:lstStyle/>
          <a:p>
            <a:r>
              <a:rPr lang="en-GB" dirty="0" err="1"/>
              <a:t>McKie</a:t>
            </a:r>
            <a:r>
              <a:rPr lang="en-GB" dirty="0"/>
              <a:t>, R (2016) Health study – why we owe so much to the class of ’46 </a:t>
            </a:r>
            <a:r>
              <a:rPr lang="en-GB" dirty="0">
                <a:hlinkClick r:id="rId2"/>
              </a:rPr>
              <a:t>http://www.theguardian.com/society/2016/feb/27/class-of-46-shed-light-on-health</a:t>
            </a:r>
            <a:r>
              <a:rPr lang="en-GB" dirty="0"/>
              <a:t>  </a:t>
            </a:r>
          </a:p>
          <a:p>
            <a:r>
              <a:rPr lang="en-GB" dirty="0"/>
              <a:t>Pearson, H (2016) </a:t>
            </a:r>
            <a:r>
              <a:rPr lang="en-GB" u="sng" dirty="0"/>
              <a:t>The Life Project: The Extraordinary Story of Our Ordinary Lives </a:t>
            </a:r>
            <a:r>
              <a:rPr lang="en-GB" dirty="0"/>
              <a:t>Allen Lane, England</a:t>
            </a:r>
          </a:p>
          <a:p>
            <a:r>
              <a:rPr lang="en-GB" dirty="0"/>
              <a:t>Pearson, H (2016) </a:t>
            </a:r>
            <a:r>
              <a:rPr lang="en-GB" u="sng" dirty="0"/>
              <a:t>The Life Project: what makes some people happy, healthy and successful – and others not? </a:t>
            </a:r>
          </a:p>
          <a:p>
            <a:pPr marL="0" indent="0">
              <a:buNone/>
            </a:pPr>
            <a:r>
              <a:rPr lang="en-GB" dirty="0">
                <a:hlinkClick r:id="rId3"/>
              </a:rPr>
              <a:t>http://www.theguardian.com/books/2016/feb/27/the-life-project-what-makes-some-people-happy-healthy-successful-and-others-not</a:t>
            </a:r>
            <a:r>
              <a:rPr lang="en-GB" dirty="0"/>
              <a:t> </a:t>
            </a:r>
          </a:p>
          <a:p>
            <a:r>
              <a:rPr lang="en-GB" dirty="0"/>
              <a:t>UK Clinical Research Collaboration (2008) </a:t>
            </a:r>
            <a:r>
              <a:rPr lang="en-GB" u="sng" dirty="0"/>
              <a:t>Strengthening Public Health Research in the UK </a:t>
            </a:r>
            <a:r>
              <a:rPr lang="en-GB" dirty="0">
                <a:hlinkClick r:id="rId4"/>
              </a:rPr>
              <a:t>http://www.esrc.ac.uk/files/research/strengthening-public-health-research-in-the-uk/</a:t>
            </a:r>
            <a:r>
              <a:rPr lang="en-GB" dirty="0"/>
              <a:t> </a:t>
            </a:r>
          </a:p>
          <a:p>
            <a:endParaRPr lang="en-GB" u="sng" dirty="0"/>
          </a:p>
        </p:txBody>
      </p:sp>
    </p:spTree>
    <p:extLst>
      <p:ext uri="{BB962C8B-B14F-4D97-AF65-F5344CB8AC3E}">
        <p14:creationId xmlns:p14="http://schemas.microsoft.com/office/powerpoint/2010/main" val="17009184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1892</Words>
  <Application>Microsoft Office PowerPoint</Application>
  <PresentationFormat>Widescreen</PresentationFormat>
  <Paragraphs>192</Paragraphs>
  <Slides>43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Calibri</vt:lpstr>
      <vt:lpstr>Calibri Light</vt:lpstr>
      <vt:lpstr>Office Theme</vt:lpstr>
      <vt:lpstr>Research and Public Health </vt:lpstr>
      <vt:lpstr>Public Health </vt:lpstr>
      <vt:lpstr>Answer</vt:lpstr>
      <vt:lpstr>Effective</vt:lpstr>
      <vt:lpstr>Thoughts?</vt:lpstr>
      <vt:lpstr>Answer</vt:lpstr>
      <vt:lpstr>The Life Project</vt:lpstr>
      <vt:lpstr>Findings</vt:lpstr>
      <vt:lpstr>1940s: Birth</vt:lpstr>
      <vt:lpstr>Conditions</vt:lpstr>
      <vt:lpstr>Answer</vt:lpstr>
      <vt:lpstr>Findings</vt:lpstr>
      <vt:lpstr>Impact on Today</vt:lpstr>
      <vt:lpstr>1960s: School</vt:lpstr>
      <vt:lpstr>Results</vt:lpstr>
      <vt:lpstr>Impact on Today </vt:lpstr>
      <vt:lpstr>Question</vt:lpstr>
      <vt:lpstr>1970s: Smoking</vt:lpstr>
      <vt:lpstr>Results</vt:lpstr>
      <vt:lpstr>Impact on Today</vt:lpstr>
      <vt:lpstr>1980s: Obesity</vt:lpstr>
      <vt:lpstr>Answer</vt:lpstr>
      <vt:lpstr>Findings</vt:lpstr>
      <vt:lpstr>2015 Study</vt:lpstr>
      <vt:lpstr>Answer</vt:lpstr>
      <vt:lpstr>Impact on Today</vt:lpstr>
      <vt:lpstr>Question</vt:lpstr>
      <vt:lpstr>1990s: Adult Education</vt:lpstr>
      <vt:lpstr>In Comparison with OECD*</vt:lpstr>
      <vt:lpstr>Impact on Today</vt:lpstr>
      <vt:lpstr>2000s: Social Mobility</vt:lpstr>
      <vt:lpstr>Social Mobility</vt:lpstr>
      <vt:lpstr>Shock Discovery</vt:lpstr>
      <vt:lpstr>Equality</vt:lpstr>
      <vt:lpstr>Question</vt:lpstr>
      <vt:lpstr>Answer</vt:lpstr>
      <vt:lpstr>Impact on Today </vt:lpstr>
      <vt:lpstr>2006 Study </vt:lpstr>
      <vt:lpstr>2010s: Getting Old</vt:lpstr>
      <vt:lpstr>Result</vt:lpstr>
      <vt:lpstr>Research</vt:lpstr>
      <vt:lpstr>Impacts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and Public Health</dc:title>
  <dc:creator>Felicity Peacock</dc:creator>
  <cp:lastModifiedBy>Rachael Rivers</cp:lastModifiedBy>
  <cp:revision>1</cp:revision>
  <dcterms:created xsi:type="dcterms:W3CDTF">2021-11-08T08:17:51Z</dcterms:created>
  <dcterms:modified xsi:type="dcterms:W3CDTF">2023-10-09T15:06:15Z</dcterms:modified>
</cp:coreProperties>
</file>