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8" d="100"/>
          <a:sy n="128" d="100"/>
        </p:scale>
        <p:origin x="-2688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interSettings" Target="printerSettings/printerSettings1.bin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8981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03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469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154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570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804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25065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998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922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951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359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BBDB-4FEB-5446-B283-034B73CA78D0}" type="datetimeFigureOut">
              <a:rPr lang="en-US" smtClean="0"/>
              <a:t>24/06/22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C85D4-D396-9146-82E3-49E0E278110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6191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446" y="493435"/>
            <a:ext cx="8134508" cy="548288"/>
          </a:xfrm>
        </p:spPr>
        <p:txBody>
          <a:bodyPr>
            <a:normAutofit/>
          </a:bodyPr>
          <a:lstStyle/>
          <a:p>
            <a:r>
              <a:rPr lang="en-US" sz="1600" dirty="0" err="1" smtClean="0"/>
              <a:t>Signos</a:t>
            </a:r>
            <a:r>
              <a:rPr lang="en-US" sz="1600" dirty="0" smtClean="0"/>
              <a:t> de </a:t>
            </a:r>
            <a:r>
              <a:rPr lang="en-US" sz="1600" dirty="0" err="1" smtClean="0"/>
              <a:t>Precauciones-Caition</a:t>
            </a:r>
            <a:r>
              <a:rPr lang="en-US" sz="1600" dirty="0" smtClean="0"/>
              <a:t> sign</a:t>
            </a:r>
            <a:endParaRPr lang="en-US" sz="1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821681"/>
            <a:ext cx="6400800" cy="1666756"/>
          </a:xfrm>
        </p:spPr>
        <p:txBody>
          <a:bodyPr>
            <a:norm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Alarma</a:t>
            </a:r>
            <a:r>
              <a:rPr lang="en-US" dirty="0" smtClean="0">
                <a:solidFill>
                  <a:srgbClr val="000000"/>
                </a:solidFill>
              </a:rPr>
              <a:t> de </a:t>
            </a:r>
            <a:r>
              <a:rPr lang="en-US" dirty="0" err="1" smtClean="0">
                <a:solidFill>
                  <a:srgbClr val="000000"/>
                </a:solidFill>
              </a:rPr>
              <a:t>incendios</a:t>
            </a:r>
            <a:endParaRPr lang="en-US" dirty="0" smtClean="0">
              <a:solidFill>
                <a:srgbClr val="000000"/>
              </a:solidFill>
            </a:endParaRPr>
          </a:p>
          <a:p>
            <a:r>
              <a:rPr lang="en-US" b="1" dirty="0" smtClean="0">
                <a:solidFill>
                  <a:srgbClr val="000000"/>
                </a:solidFill>
                <a:latin typeface="Arial Black"/>
                <a:cs typeface="Arial Black"/>
              </a:rPr>
              <a:t>Fire Alarm</a:t>
            </a:r>
            <a:endParaRPr lang="en-US" b="1" dirty="0">
              <a:solidFill>
                <a:srgbClr val="000000"/>
              </a:solidFill>
              <a:latin typeface="Arial Black"/>
              <a:cs typeface="Arial Black"/>
            </a:endParaRPr>
          </a:p>
        </p:txBody>
      </p:sp>
      <p:pic>
        <p:nvPicPr>
          <p:cNvPr id="4" name="Picture 3" descr="hotel causion sign1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3145" y="863139"/>
            <a:ext cx="5536257" cy="363114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022415" y="5883246"/>
            <a:ext cx="3006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Md</a:t>
            </a:r>
            <a:r>
              <a:rPr lang="en-US" sz="1400" dirty="0" smtClean="0"/>
              <a:t> Forhad Hossain</a:t>
            </a:r>
          </a:p>
          <a:p>
            <a:r>
              <a:rPr lang="en-US" sz="1400" smtClean="0"/>
              <a:t>Student ID:1706033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9097739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18</Words>
  <Application>Microsoft Macintosh PowerPoint</Application>
  <PresentationFormat>On-screen Show (4:3)</PresentationFormat>
  <Paragraphs>5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Signos de Precauciones-Caition sign</vt:lpstr>
    </vt:vector>
  </TitlesOfParts>
  <Company>Nothing &amp;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Signos de Precauciones-Caition sign</dc:title>
  <dc:creator>Forhad Hossain</dc:creator>
  <cp:lastModifiedBy>Forhad Hossain</cp:lastModifiedBy>
  <cp:revision>1</cp:revision>
  <dcterms:created xsi:type="dcterms:W3CDTF">2022-06-24T08:51:16Z</dcterms:created>
  <dcterms:modified xsi:type="dcterms:W3CDTF">2022-06-24T09:00:36Z</dcterms:modified>
</cp:coreProperties>
</file>