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1"/>
  </p:notesMasterIdLst>
  <p:sldIdLst>
    <p:sldId id="268" r:id="rId5"/>
    <p:sldId id="269" r:id="rId6"/>
    <p:sldId id="270" r:id="rId7"/>
    <p:sldId id="271" r:id="rId8"/>
    <p:sldId id="272" r:id="rId9"/>
    <p:sldId id="27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4912" autoAdjust="0"/>
  </p:normalViewPr>
  <p:slideViewPr>
    <p:cSldViewPr snapToGrid="0">
      <p:cViewPr varScale="1">
        <p:scale>
          <a:sx n="55" d="100"/>
          <a:sy n="55" d="100"/>
        </p:scale>
        <p:origin x="130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877749-C8E5-4380-A935-5012592222E0}" type="doc">
      <dgm:prSet loTypeId="urn:microsoft.com/office/officeart/2005/8/layout/list1" loCatId="list" qsTypeId="urn:microsoft.com/office/officeart/2005/8/quickstyle/3d1" qsCatId="3D" csTypeId="urn:microsoft.com/office/officeart/2005/8/colors/accent1_2" csCatId="accent1" phldr="1"/>
      <dgm:spPr/>
      <dgm:t>
        <a:bodyPr/>
        <a:lstStyle/>
        <a:p>
          <a:endParaRPr lang="en-US"/>
        </a:p>
      </dgm:t>
    </dgm:pt>
    <dgm:pt modelId="{72EAF350-82EF-47DA-B36D-5E47D5083CE0}">
      <dgm:prSet phldrT="[Text]"/>
      <dgm:spPr/>
      <dgm:t>
        <a:bodyPr/>
        <a:lstStyle/>
        <a:p>
          <a:r>
            <a:rPr lang="en-US" dirty="0"/>
            <a:t>Understanding development</a:t>
          </a:r>
        </a:p>
      </dgm:t>
    </dgm:pt>
    <dgm:pt modelId="{48F3F835-CD5D-43F9-A7C8-7BA9DF57962D}" type="parTrans" cxnId="{77EAACCF-B259-45ED-BB34-545EA6114A42}">
      <dgm:prSet/>
      <dgm:spPr/>
      <dgm:t>
        <a:bodyPr/>
        <a:lstStyle/>
        <a:p>
          <a:endParaRPr lang="en-US"/>
        </a:p>
      </dgm:t>
    </dgm:pt>
    <dgm:pt modelId="{200FD957-E1CA-4D7B-9BC6-5A88F03EF021}" type="sibTrans" cxnId="{77EAACCF-B259-45ED-BB34-545EA6114A42}">
      <dgm:prSet/>
      <dgm:spPr/>
      <dgm:t>
        <a:bodyPr/>
        <a:lstStyle/>
        <a:p>
          <a:endParaRPr lang="en-US"/>
        </a:p>
      </dgm:t>
    </dgm:pt>
    <dgm:pt modelId="{A1C8CE9E-76DE-42F5-BB5D-AE8C679ADA24}">
      <dgm:prSet phldrT="[Text]"/>
      <dgm:spPr/>
      <dgm:t>
        <a:bodyPr/>
        <a:lstStyle/>
        <a:p>
          <a:r>
            <a:rPr lang="en-US" dirty="0"/>
            <a:t>Improving relationships</a:t>
          </a:r>
        </a:p>
      </dgm:t>
    </dgm:pt>
    <dgm:pt modelId="{EA9C5A53-5F7A-4440-A727-7D9CB2D4C10F}" type="parTrans" cxnId="{B43F59D6-A32B-4B56-8E97-09AD1264BE94}">
      <dgm:prSet/>
      <dgm:spPr/>
      <dgm:t>
        <a:bodyPr/>
        <a:lstStyle/>
        <a:p>
          <a:endParaRPr lang="en-US"/>
        </a:p>
      </dgm:t>
    </dgm:pt>
    <dgm:pt modelId="{5558BDD8-2BDD-4E6B-8452-81B97820FE55}" type="sibTrans" cxnId="{B43F59D6-A32B-4B56-8E97-09AD1264BE94}">
      <dgm:prSet/>
      <dgm:spPr/>
      <dgm:t>
        <a:bodyPr/>
        <a:lstStyle/>
        <a:p>
          <a:endParaRPr lang="en-US"/>
        </a:p>
      </dgm:t>
    </dgm:pt>
    <dgm:pt modelId="{D620BD2B-EFAC-40F6-BFEF-B63FB9157324}">
      <dgm:prSet phldrT="[Text]"/>
      <dgm:spPr/>
      <dgm:t>
        <a:bodyPr/>
        <a:lstStyle/>
        <a:p>
          <a:r>
            <a:rPr lang="en-US" dirty="0"/>
            <a:t>Career development</a:t>
          </a:r>
        </a:p>
      </dgm:t>
    </dgm:pt>
    <dgm:pt modelId="{4FE9BE42-7A17-46B7-BCEB-CDAB73B3033E}" type="parTrans" cxnId="{64C8D727-7D84-4020-92B8-1110211DF6A9}">
      <dgm:prSet/>
      <dgm:spPr/>
      <dgm:t>
        <a:bodyPr/>
        <a:lstStyle/>
        <a:p>
          <a:endParaRPr lang="en-US"/>
        </a:p>
      </dgm:t>
    </dgm:pt>
    <dgm:pt modelId="{CCBAA8CA-28E5-4D1E-A2AC-A6EDF5939783}" type="sibTrans" cxnId="{64C8D727-7D84-4020-92B8-1110211DF6A9}">
      <dgm:prSet/>
      <dgm:spPr/>
      <dgm:t>
        <a:bodyPr/>
        <a:lstStyle/>
        <a:p>
          <a:endParaRPr lang="en-US"/>
        </a:p>
      </dgm:t>
    </dgm:pt>
    <dgm:pt modelId="{6C1B66A1-B1BE-4F51-B12E-3D24F66E4400}">
      <dgm:prSet/>
      <dgm:spPr/>
      <dgm:t>
        <a:bodyPr/>
        <a:lstStyle/>
        <a:p>
          <a:r>
            <a:rPr lang="en-US" dirty="0"/>
            <a:t>Health and wellbeing</a:t>
          </a:r>
        </a:p>
      </dgm:t>
    </dgm:pt>
    <dgm:pt modelId="{834F2E5C-2140-4766-B617-390D1A6B7CDD}" type="parTrans" cxnId="{595996B4-726E-438A-919D-125BC54FCC1E}">
      <dgm:prSet/>
      <dgm:spPr/>
      <dgm:t>
        <a:bodyPr/>
        <a:lstStyle/>
        <a:p>
          <a:endParaRPr lang="en-US"/>
        </a:p>
      </dgm:t>
    </dgm:pt>
    <dgm:pt modelId="{82496B2F-8077-460A-BAA8-3F7ED16DDB58}" type="sibTrans" cxnId="{595996B4-726E-438A-919D-125BC54FCC1E}">
      <dgm:prSet/>
      <dgm:spPr/>
      <dgm:t>
        <a:bodyPr/>
        <a:lstStyle/>
        <a:p>
          <a:endParaRPr lang="en-US"/>
        </a:p>
      </dgm:t>
    </dgm:pt>
    <dgm:pt modelId="{724332E1-52FD-42B3-A257-05183451866E}" type="pres">
      <dgm:prSet presAssocID="{4F877749-C8E5-4380-A935-5012592222E0}" presName="linear" presStyleCnt="0">
        <dgm:presLayoutVars>
          <dgm:dir/>
          <dgm:animLvl val="lvl"/>
          <dgm:resizeHandles val="exact"/>
        </dgm:presLayoutVars>
      </dgm:prSet>
      <dgm:spPr/>
      <dgm:t>
        <a:bodyPr/>
        <a:lstStyle/>
        <a:p>
          <a:endParaRPr lang="en-US"/>
        </a:p>
      </dgm:t>
    </dgm:pt>
    <dgm:pt modelId="{ED6EFFDB-197E-4B87-8F0F-1E3F123C87E8}" type="pres">
      <dgm:prSet presAssocID="{72EAF350-82EF-47DA-B36D-5E47D5083CE0}" presName="parentLin" presStyleCnt="0"/>
      <dgm:spPr/>
    </dgm:pt>
    <dgm:pt modelId="{C24323A8-3E37-4484-BA02-50E129F183C4}" type="pres">
      <dgm:prSet presAssocID="{72EAF350-82EF-47DA-B36D-5E47D5083CE0}" presName="parentLeftMargin" presStyleLbl="node1" presStyleIdx="0" presStyleCnt="4"/>
      <dgm:spPr/>
      <dgm:t>
        <a:bodyPr/>
        <a:lstStyle/>
        <a:p>
          <a:endParaRPr lang="en-US"/>
        </a:p>
      </dgm:t>
    </dgm:pt>
    <dgm:pt modelId="{D39CB1D9-BDA6-43BC-9C08-9655B18798F0}" type="pres">
      <dgm:prSet presAssocID="{72EAF350-82EF-47DA-B36D-5E47D5083CE0}" presName="parentText" presStyleLbl="node1" presStyleIdx="0" presStyleCnt="4">
        <dgm:presLayoutVars>
          <dgm:chMax val="0"/>
          <dgm:bulletEnabled val="1"/>
        </dgm:presLayoutVars>
      </dgm:prSet>
      <dgm:spPr/>
      <dgm:t>
        <a:bodyPr/>
        <a:lstStyle/>
        <a:p>
          <a:endParaRPr lang="en-US"/>
        </a:p>
      </dgm:t>
    </dgm:pt>
    <dgm:pt modelId="{4190B472-281B-4B7D-8AB5-DB1C7FD33CF1}" type="pres">
      <dgm:prSet presAssocID="{72EAF350-82EF-47DA-B36D-5E47D5083CE0}" presName="negativeSpace" presStyleCnt="0"/>
      <dgm:spPr/>
    </dgm:pt>
    <dgm:pt modelId="{1CE32DA4-CF7D-429C-ACF1-32335B4B13D5}" type="pres">
      <dgm:prSet presAssocID="{72EAF350-82EF-47DA-B36D-5E47D5083CE0}" presName="childText" presStyleLbl="conFgAcc1" presStyleIdx="0" presStyleCnt="4">
        <dgm:presLayoutVars>
          <dgm:bulletEnabled val="1"/>
        </dgm:presLayoutVars>
      </dgm:prSet>
      <dgm:spPr/>
    </dgm:pt>
    <dgm:pt modelId="{CCDDDCC4-19BB-4116-982E-EFFC8C61E988}" type="pres">
      <dgm:prSet presAssocID="{200FD957-E1CA-4D7B-9BC6-5A88F03EF021}" presName="spaceBetweenRectangles" presStyleCnt="0"/>
      <dgm:spPr/>
    </dgm:pt>
    <dgm:pt modelId="{C2517208-88B4-431C-ABBA-D29ECD7E7F3E}" type="pres">
      <dgm:prSet presAssocID="{A1C8CE9E-76DE-42F5-BB5D-AE8C679ADA24}" presName="parentLin" presStyleCnt="0"/>
      <dgm:spPr/>
    </dgm:pt>
    <dgm:pt modelId="{95DD3C4D-79B9-42D4-849D-C4CB8D04385B}" type="pres">
      <dgm:prSet presAssocID="{A1C8CE9E-76DE-42F5-BB5D-AE8C679ADA24}" presName="parentLeftMargin" presStyleLbl="node1" presStyleIdx="0" presStyleCnt="4"/>
      <dgm:spPr/>
      <dgm:t>
        <a:bodyPr/>
        <a:lstStyle/>
        <a:p>
          <a:endParaRPr lang="en-US"/>
        </a:p>
      </dgm:t>
    </dgm:pt>
    <dgm:pt modelId="{18779546-F908-4958-90D1-C02BD6A331D8}" type="pres">
      <dgm:prSet presAssocID="{A1C8CE9E-76DE-42F5-BB5D-AE8C679ADA24}" presName="parentText" presStyleLbl="node1" presStyleIdx="1" presStyleCnt="4">
        <dgm:presLayoutVars>
          <dgm:chMax val="0"/>
          <dgm:bulletEnabled val="1"/>
        </dgm:presLayoutVars>
      </dgm:prSet>
      <dgm:spPr/>
      <dgm:t>
        <a:bodyPr/>
        <a:lstStyle/>
        <a:p>
          <a:endParaRPr lang="en-US"/>
        </a:p>
      </dgm:t>
    </dgm:pt>
    <dgm:pt modelId="{89F3B4A7-E6FF-478B-BFC7-C83F38FEA774}" type="pres">
      <dgm:prSet presAssocID="{A1C8CE9E-76DE-42F5-BB5D-AE8C679ADA24}" presName="negativeSpace" presStyleCnt="0"/>
      <dgm:spPr/>
    </dgm:pt>
    <dgm:pt modelId="{4CCA5CEB-A9CD-4D9C-BAA9-7E53E298BE22}" type="pres">
      <dgm:prSet presAssocID="{A1C8CE9E-76DE-42F5-BB5D-AE8C679ADA24}" presName="childText" presStyleLbl="conFgAcc1" presStyleIdx="1" presStyleCnt="4">
        <dgm:presLayoutVars>
          <dgm:bulletEnabled val="1"/>
        </dgm:presLayoutVars>
      </dgm:prSet>
      <dgm:spPr/>
    </dgm:pt>
    <dgm:pt modelId="{9D0D5091-A777-4821-8C16-027943322A12}" type="pres">
      <dgm:prSet presAssocID="{5558BDD8-2BDD-4E6B-8452-81B97820FE55}" presName="spaceBetweenRectangles" presStyleCnt="0"/>
      <dgm:spPr/>
    </dgm:pt>
    <dgm:pt modelId="{2C65FAA0-B531-4F5D-BFA5-8C54AEBAA116}" type="pres">
      <dgm:prSet presAssocID="{D620BD2B-EFAC-40F6-BFEF-B63FB9157324}" presName="parentLin" presStyleCnt="0"/>
      <dgm:spPr/>
    </dgm:pt>
    <dgm:pt modelId="{B0B9F98E-BAC5-41FD-BB16-7582CCB890A6}" type="pres">
      <dgm:prSet presAssocID="{D620BD2B-EFAC-40F6-BFEF-B63FB9157324}" presName="parentLeftMargin" presStyleLbl="node1" presStyleIdx="1" presStyleCnt="4"/>
      <dgm:spPr/>
      <dgm:t>
        <a:bodyPr/>
        <a:lstStyle/>
        <a:p>
          <a:endParaRPr lang="en-US"/>
        </a:p>
      </dgm:t>
    </dgm:pt>
    <dgm:pt modelId="{63025240-9DD2-483E-B400-88FC16509953}" type="pres">
      <dgm:prSet presAssocID="{D620BD2B-EFAC-40F6-BFEF-B63FB9157324}" presName="parentText" presStyleLbl="node1" presStyleIdx="2" presStyleCnt="4">
        <dgm:presLayoutVars>
          <dgm:chMax val="0"/>
          <dgm:bulletEnabled val="1"/>
        </dgm:presLayoutVars>
      </dgm:prSet>
      <dgm:spPr/>
      <dgm:t>
        <a:bodyPr/>
        <a:lstStyle/>
        <a:p>
          <a:endParaRPr lang="en-US"/>
        </a:p>
      </dgm:t>
    </dgm:pt>
    <dgm:pt modelId="{00741A73-76A6-46FD-89AC-54D46D7C1685}" type="pres">
      <dgm:prSet presAssocID="{D620BD2B-EFAC-40F6-BFEF-B63FB9157324}" presName="negativeSpace" presStyleCnt="0"/>
      <dgm:spPr/>
    </dgm:pt>
    <dgm:pt modelId="{27939B5C-271B-42A3-A7EB-3E6435CE5C6E}" type="pres">
      <dgm:prSet presAssocID="{D620BD2B-EFAC-40F6-BFEF-B63FB9157324}" presName="childText" presStyleLbl="conFgAcc1" presStyleIdx="2" presStyleCnt="4">
        <dgm:presLayoutVars>
          <dgm:bulletEnabled val="1"/>
        </dgm:presLayoutVars>
      </dgm:prSet>
      <dgm:spPr/>
    </dgm:pt>
    <dgm:pt modelId="{4E12AC18-F2C7-45E0-A81F-B2866C13F449}" type="pres">
      <dgm:prSet presAssocID="{CCBAA8CA-28E5-4D1E-A2AC-A6EDF5939783}" presName="spaceBetweenRectangles" presStyleCnt="0"/>
      <dgm:spPr/>
    </dgm:pt>
    <dgm:pt modelId="{35343824-F46C-43A7-8893-2A5D820417ED}" type="pres">
      <dgm:prSet presAssocID="{6C1B66A1-B1BE-4F51-B12E-3D24F66E4400}" presName="parentLin" presStyleCnt="0"/>
      <dgm:spPr/>
    </dgm:pt>
    <dgm:pt modelId="{377026A2-1A72-41E6-9D7E-34EB6B085011}" type="pres">
      <dgm:prSet presAssocID="{6C1B66A1-B1BE-4F51-B12E-3D24F66E4400}" presName="parentLeftMargin" presStyleLbl="node1" presStyleIdx="2" presStyleCnt="4"/>
      <dgm:spPr/>
      <dgm:t>
        <a:bodyPr/>
        <a:lstStyle/>
        <a:p>
          <a:endParaRPr lang="en-US"/>
        </a:p>
      </dgm:t>
    </dgm:pt>
    <dgm:pt modelId="{0D39B112-1FAD-474D-ACDE-5FBD18759F19}" type="pres">
      <dgm:prSet presAssocID="{6C1B66A1-B1BE-4F51-B12E-3D24F66E4400}" presName="parentText" presStyleLbl="node1" presStyleIdx="3" presStyleCnt="4">
        <dgm:presLayoutVars>
          <dgm:chMax val="0"/>
          <dgm:bulletEnabled val="1"/>
        </dgm:presLayoutVars>
      </dgm:prSet>
      <dgm:spPr/>
      <dgm:t>
        <a:bodyPr/>
        <a:lstStyle/>
        <a:p>
          <a:endParaRPr lang="en-US"/>
        </a:p>
      </dgm:t>
    </dgm:pt>
    <dgm:pt modelId="{E2C989D4-11E4-40EE-9F4D-4D4614EC1D3E}" type="pres">
      <dgm:prSet presAssocID="{6C1B66A1-B1BE-4F51-B12E-3D24F66E4400}" presName="negativeSpace" presStyleCnt="0"/>
      <dgm:spPr/>
    </dgm:pt>
    <dgm:pt modelId="{25ED4A6F-745D-4286-8175-4C87E9D5D126}" type="pres">
      <dgm:prSet presAssocID="{6C1B66A1-B1BE-4F51-B12E-3D24F66E4400}" presName="childText" presStyleLbl="conFgAcc1" presStyleIdx="3" presStyleCnt="4">
        <dgm:presLayoutVars>
          <dgm:bulletEnabled val="1"/>
        </dgm:presLayoutVars>
      </dgm:prSet>
      <dgm:spPr/>
    </dgm:pt>
  </dgm:ptLst>
  <dgm:cxnLst>
    <dgm:cxn modelId="{61F821EF-3A61-4962-BBFD-4FBFDD1D5FAD}" type="presOf" srcId="{D620BD2B-EFAC-40F6-BFEF-B63FB9157324}" destId="{B0B9F98E-BAC5-41FD-BB16-7582CCB890A6}" srcOrd="0" destOrd="0" presId="urn:microsoft.com/office/officeart/2005/8/layout/list1"/>
    <dgm:cxn modelId="{1C435227-74D2-4816-8C25-5A9BD3BAA86F}" type="presOf" srcId="{6C1B66A1-B1BE-4F51-B12E-3D24F66E4400}" destId="{0D39B112-1FAD-474D-ACDE-5FBD18759F19}" srcOrd="1" destOrd="0" presId="urn:microsoft.com/office/officeart/2005/8/layout/list1"/>
    <dgm:cxn modelId="{0E1A33F4-4D24-45BA-9159-3B32D09B6C95}" type="presOf" srcId="{D620BD2B-EFAC-40F6-BFEF-B63FB9157324}" destId="{63025240-9DD2-483E-B400-88FC16509953}" srcOrd="1" destOrd="0" presId="urn:microsoft.com/office/officeart/2005/8/layout/list1"/>
    <dgm:cxn modelId="{8B2DE2E5-8FCC-4B88-9333-67D23F140D50}" type="presOf" srcId="{72EAF350-82EF-47DA-B36D-5E47D5083CE0}" destId="{D39CB1D9-BDA6-43BC-9C08-9655B18798F0}" srcOrd="1" destOrd="0" presId="urn:microsoft.com/office/officeart/2005/8/layout/list1"/>
    <dgm:cxn modelId="{B43F59D6-A32B-4B56-8E97-09AD1264BE94}" srcId="{4F877749-C8E5-4380-A935-5012592222E0}" destId="{A1C8CE9E-76DE-42F5-BB5D-AE8C679ADA24}" srcOrd="1" destOrd="0" parTransId="{EA9C5A53-5F7A-4440-A727-7D9CB2D4C10F}" sibTransId="{5558BDD8-2BDD-4E6B-8452-81B97820FE55}"/>
    <dgm:cxn modelId="{77EAACCF-B259-45ED-BB34-545EA6114A42}" srcId="{4F877749-C8E5-4380-A935-5012592222E0}" destId="{72EAF350-82EF-47DA-B36D-5E47D5083CE0}" srcOrd="0" destOrd="0" parTransId="{48F3F835-CD5D-43F9-A7C8-7BA9DF57962D}" sibTransId="{200FD957-E1CA-4D7B-9BC6-5A88F03EF021}"/>
    <dgm:cxn modelId="{3F5F3044-306B-4ADF-8D55-F56B4E7E0408}" type="presOf" srcId="{A1C8CE9E-76DE-42F5-BB5D-AE8C679ADA24}" destId="{18779546-F908-4958-90D1-C02BD6A331D8}" srcOrd="1" destOrd="0" presId="urn:microsoft.com/office/officeart/2005/8/layout/list1"/>
    <dgm:cxn modelId="{E471D339-3198-436B-83AB-1978DA56B5B0}" type="presOf" srcId="{A1C8CE9E-76DE-42F5-BB5D-AE8C679ADA24}" destId="{95DD3C4D-79B9-42D4-849D-C4CB8D04385B}" srcOrd="0" destOrd="0" presId="urn:microsoft.com/office/officeart/2005/8/layout/list1"/>
    <dgm:cxn modelId="{DEBBFEEA-DC54-4A7D-9C00-901E10EA6C80}" type="presOf" srcId="{6C1B66A1-B1BE-4F51-B12E-3D24F66E4400}" destId="{377026A2-1A72-41E6-9D7E-34EB6B085011}" srcOrd="0" destOrd="0" presId="urn:microsoft.com/office/officeart/2005/8/layout/list1"/>
    <dgm:cxn modelId="{5A1180FC-40A3-457B-9C3C-374634618C74}" type="presOf" srcId="{4F877749-C8E5-4380-A935-5012592222E0}" destId="{724332E1-52FD-42B3-A257-05183451866E}" srcOrd="0" destOrd="0" presId="urn:microsoft.com/office/officeart/2005/8/layout/list1"/>
    <dgm:cxn modelId="{CC107BD8-4E7C-4A11-9634-08A853358D67}" type="presOf" srcId="{72EAF350-82EF-47DA-B36D-5E47D5083CE0}" destId="{C24323A8-3E37-4484-BA02-50E129F183C4}" srcOrd="0" destOrd="0" presId="urn:microsoft.com/office/officeart/2005/8/layout/list1"/>
    <dgm:cxn modelId="{64C8D727-7D84-4020-92B8-1110211DF6A9}" srcId="{4F877749-C8E5-4380-A935-5012592222E0}" destId="{D620BD2B-EFAC-40F6-BFEF-B63FB9157324}" srcOrd="2" destOrd="0" parTransId="{4FE9BE42-7A17-46B7-BCEB-CDAB73B3033E}" sibTransId="{CCBAA8CA-28E5-4D1E-A2AC-A6EDF5939783}"/>
    <dgm:cxn modelId="{595996B4-726E-438A-919D-125BC54FCC1E}" srcId="{4F877749-C8E5-4380-A935-5012592222E0}" destId="{6C1B66A1-B1BE-4F51-B12E-3D24F66E4400}" srcOrd="3" destOrd="0" parTransId="{834F2E5C-2140-4766-B617-390D1A6B7CDD}" sibTransId="{82496B2F-8077-460A-BAA8-3F7ED16DDB58}"/>
    <dgm:cxn modelId="{32B80EF4-7645-41D6-89E6-4549D1971CC5}" type="presParOf" srcId="{724332E1-52FD-42B3-A257-05183451866E}" destId="{ED6EFFDB-197E-4B87-8F0F-1E3F123C87E8}" srcOrd="0" destOrd="0" presId="urn:microsoft.com/office/officeart/2005/8/layout/list1"/>
    <dgm:cxn modelId="{1AAC76EF-7EB7-4240-898F-D8CB49C9BE44}" type="presParOf" srcId="{ED6EFFDB-197E-4B87-8F0F-1E3F123C87E8}" destId="{C24323A8-3E37-4484-BA02-50E129F183C4}" srcOrd="0" destOrd="0" presId="urn:microsoft.com/office/officeart/2005/8/layout/list1"/>
    <dgm:cxn modelId="{E086352E-D57D-4E62-8836-5BC7FEF387A5}" type="presParOf" srcId="{ED6EFFDB-197E-4B87-8F0F-1E3F123C87E8}" destId="{D39CB1D9-BDA6-43BC-9C08-9655B18798F0}" srcOrd="1" destOrd="0" presId="urn:microsoft.com/office/officeart/2005/8/layout/list1"/>
    <dgm:cxn modelId="{0978BFC3-AF7E-4BB1-B67F-02AA82E32078}" type="presParOf" srcId="{724332E1-52FD-42B3-A257-05183451866E}" destId="{4190B472-281B-4B7D-8AB5-DB1C7FD33CF1}" srcOrd="1" destOrd="0" presId="urn:microsoft.com/office/officeart/2005/8/layout/list1"/>
    <dgm:cxn modelId="{023C1BF2-07AC-43D0-81C4-95FCEB02A4BE}" type="presParOf" srcId="{724332E1-52FD-42B3-A257-05183451866E}" destId="{1CE32DA4-CF7D-429C-ACF1-32335B4B13D5}" srcOrd="2" destOrd="0" presId="urn:microsoft.com/office/officeart/2005/8/layout/list1"/>
    <dgm:cxn modelId="{CE447DC4-B7DE-454B-91F0-B762812873B2}" type="presParOf" srcId="{724332E1-52FD-42B3-A257-05183451866E}" destId="{CCDDDCC4-19BB-4116-982E-EFFC8C61E988}" srcOrd="3" destOrd="0" presId="urn:microsoft.com/office/officeart/2005/8/layout/list1"/>
    <dgm:cxn modelId="{97E60E93-6629-4501-B293-BBBF8602839D}" type="presParOf" srcId="{724332E1-52FD-42B3-A257-05183451866E}" destId="{C2517208-88B4-431C-ABBA-D29ECD7E7F3E}" srcOrd="4" destOrd="0" presId="urn:microsoft.com/office/officeart/2005/8/layout/list1"/>
    <dgm:cxn modelId="{C9FC0071-CFA9-48E8-B8DF-7963A9E59277}" type="presParOf" srcId="{C2517208-88B4-431C-ABBA-D29ECD7E7F3E}" destId="{95DD3C4D-79B9-42D4-849D-C4CB8D04385B}" srcOrd="0" destOrd="0" presId="urn:microsoft.com/office/officeart/2005/8/layout/list1"/>
    <dgm:cxn modelId="{1F79E2DC-1731-4048-89F3-8569E54DE261}" type="presParOf" srcId="{C2517208-88B4-431C-ABBA-D29ECD7E7F3E}" destId="{18779546-F908-4958-90D1-C02BD6A331D8}" srcOrd="1" destOrd="0" presId="urn:microsoft.com/office/officeart/2005/8/layout/list1"/>
    <dgm:cxn modelId="{E7AF258B-4CE7-49A9-B969-968117A47777}" type="presParOf" srcId="{724332E1-52FD-42B3-A257-05183451866E}" destId="{89F3B4A7-E6FF-478B-BFC7-C83F38FEA774}" srcOrd="5" destOrd="0" presId="urn:microsoft.com/office/officeart/2005/8/layout/list1"/>
    <dgm:cxn modelId="{EE11546B-8FDE-49FE-A22A-5AE551E7D62F}" type="presParOf" srcId="{724332E1-52FD-42B3-A257-05183451866E}" destId="{4CCA5CEB-A9CD-4D9C-BAA9-7E53E298BE22}" srcOrd="6" destOrd="0" presId="urn:microsoft.com/office/officeart/2005/8/layout/list1"/>
    <dgm:cxn modelId="{2407EC55-5747-4150-9188-B733E4BE0EE1}" type="presParOf" srcId="{724332E1-52FD-42B3-A257-05183451866E}" destId="{9D0D5091-A777-4821-8C16-027943322A12}" srcOrd="7" destOrd="0" presId="urn:microsoft.com/office/officeart/2005/8/layout/list1"/>
    <dgm:cxn modelId="{8881BDD7-D339-4BA4-93E6-68B49ABFFBEB}" type="presParOf" srcId="{724332E1-52FD-42B3-A257-05183451866E}" destId="{2C65FAA0-B531-4F5D-BFA5-8C54AEBAA116}" srcOrd="8" destOrd="0" presId="urn:microsoft.com/office/officeart/2005/8/layout/list1"/>
    <dgm:cxn modelId="{A5FF149F-3BA4-49C9-A3A0-7A872717FC9E}" type="presParOf" srcId="{2C65FAA0-B531-4F5D-BFA5-8C54AEBAA116}" destId="{B0B9F98E-BAC5-41FD-BB16-7582CCB890A6}" srcOrd="0" destOrd="0" presId="urn:microsoft.com/office/officeart/2005/8/layout/list1"/>
    <dgm:cxn modelId="{32648D77-A5A7-4CD4-9699-DC07D0788163}" type="presParOf" srcId="{2C65FAA0-B531-4F5D-BFA5-8C54AEBAA116}" destId="{63025240-9DD2-483E-B400-88FC16509953}" srcOrd="1" destOrd="0" presId="urn:microsoft.com/office/officeart/2005/8/layout/list1"/>
    <dgm:cxn modelId="{B16DAB84-DBF3-47E4-8676-DFE8688777AA}" type="presParOf" srcId="{724332E1-52FD-42B3-A257-05183451866E}" destId="{00741A73-76A6-46FD-89AC-54D46D7C1685}" srcOrd="9" destOrd="0" presId="urn:microsoft.com/office/officeart/2005/8/layout/list1"/>
    <dgm:cxn modelId="{D3CAD103-A64D-4CF8-A719-F76DE9F6B646}" type="presParOf" srcId="{724332E1-52FD-42B3-A257-05183451866E}" destId="{27939B5C-271B-42A3-A7EB-3E6435CE5C6E}" srcOrd="10" destOrd="0" presId="urn:microsoft.com/office/officeart/2005/8/layout/list1"/>
    <dgm:cxn modelId="{CB263C95-B122-4162-A5D2-6F9319D33CF2}" type="presParOf" srcId="{724332E1-52FD-42B3-A257-05183451866E}" destId="{4E12AC18-F2C7-45E0-A81F-B2866C13F449}" srcOrd="11" destOrd="0" presId="urn:microsoft.com/office/officeart/2005/8/layout/list1"/>
    <dgm:cxn modelId="{65987530-BA11-4B43-B86F-6442A7509965}" type="presParOf" srcId="{724332E1-52FD-42B3-A257-05183451866E}" destId="{35343824-F46C-43A7-8893-2A5D820417ED}" srcOrd="12" destOrd="0" presId="urn:microsoft.com/office/officeart/2005/8/layout/list1"/>
    <dgm:cxn modelId="{733C047D-9827-47D3-8B3C-364505609BDF}" type="presParOf" srcId="{35343824-F46C-43A7-8893-2A5D820417ED}" destId="{377026A2-1A72-41E6-9D7E-34EB6B085011}" srcOrd="0" destOrd="0" presId="urn:microsoft.com/office/officeart/2005/8/layout/list1"/>
    <dgm:cxn modelId="{94D0994F-EDF9-4C36-A936-B7AB5FAC422F}" type="presParOf" srcId="{35343824-F46C-43A7-8893-2A5D820417ED}" destId="{0D39B112-1FAD-474D-ACDE-5FBD18759F19}" srcOrd="1" destOrd="0" presId="urn:microsoft.com/office/officeart/2005/8/layout/list1"/>
    <dgm:cxn modelId="{1C83ED3B-6C2C-4CD6-AE6F-56B71E5B0912}" type="presParOf" srcId="{724332E1-52FD-42B3-A257-05183451866E}" destId="{E2C989D4-11E4-40EE-9F4D-4D4614EC1D3E}" srcOrd="13" destOrd="0" presId="urn:microsoft.com/office/officeart/2005/8/layout/list1"/>
    <dgm:cxn modelId="{4B737D8F-8EBA-4725-82EF-C3553C18AEDC}" type="presParOf" srcId="{724332E1-52FD-42B3-A257-05183451866E}" destId="{25ED4A6F-745D-4286-8175-4C87E9D5D126}"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8562FD-E08F-48AC-B819-E0E25CE1D4A1}"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69B2CCD1-4F3A-44D5-8CE8-2786EE2E9DF5}">
      <dgm:prSet phldrT="[Text]"/>
      <dgm:spPr/>
      <dgm:t>
        <a:bodyPr/>
        <a:lstStyle/>
        <a:p>
          <a:r>
            <a:rPr lang="en-US" dirty="0"/>
            <a:t>01</a:t>
          </a:r>
        </a:p>
      </dgm:t>
    </dgm:pt>
    <dgm:pt modelId="{4E044D58-B8EC-451E-9394-A3D59A195365}" type="parTrans" cxnId="{E7B2F88F-B2E6-4C4F-B9A5-6456A07E05B2}">
      <dgm:prSet/>
      <dgm:spPr/>
      <dgm:t>
        <a:bodyPr/>
        <a:lstStyle/>
        <a:p>
          <a:endParaRPr lang="en-US"/>
        </a:p>
      </dgm:t>
    </dgm:pt>
    <dgm:pt modelId="{7E50F738-E6CF-4BD2-942A-02FD9A159B14}" type="sibTrans" cxnId="{E7B2F88F-B2E6-4C4F-B9A5-6456A07E05B2}">
      <dgm:prSet/>
      <dgm:spPr/>
      <dgm:t>
        <a:bodyPr/>
        <a:lstStyle/>
        <a:p>
          <a:endParaRPr lang="en-US"/>
        </a:p>
      </dgm:t>
    </dgm:pt>
    <dgm:pt modelId="{9CC58C6D-7DBD-411E-BB14-62D627631B2F}">
      <dgm:prSet phldrT="[Text]"/>
      <dgm:spPr/>
      <dgm:t>
        <a:bodyPr/>
        <a:lstStyle/>
        <a:p>
          <a:r>
            <a:rPr lang="en-US" dirty="0"/>
            <a:t>Diagnosis &amp; treatment</a:t>
          </a:r>
        </a:p>
      </dgm:t>
    </dgm:pt>
    <dgm:pt modelId="{E462C2C6-605B-479B-9664-D79BF2AA1AC1}" type="parTrans" cxnId="{9132C21F-D2B5-43C0-9169-715D1CB66103}">
      <dgm:prSet/>
      <dgm:spPr/>
      <dgm:t>
        <a:bodyPr/>
        <a:lstStyle/>
        <a:p>
          <a:endParaRPr lang="en-US"/>
        </a:p>
      </dgm:t>
    </dgm:pt>
    <dgm:pt modelId="{11ED2CC2-DC87-451E-A9B9-5211C392F6E7}" type="sibTrans" cxnId="{9132C21F-D2B5-43C0-9169-715D1CB66103}">
      <dgm:prSet/>
      <dgm:spPr/>
      <dgm:t>
        <a:bodyPr/>
        <a:lstStyle/>
        <a:p>
          <a:endParaRPr lang="en-US"/>
        </a:p>
      </dgm:t>
    </dgm:pt>
    <dgm:pt modelId="{D346DF7A-3019-4C7E-BA2A-08E0D089F226}">
      <dgm:prSet phldrT="[Text]"/>
      <dgm:spPr/>
      <dgm:t>
        <a:bodyPr/>
        <a:lstStyle/>
        <a:p>
          <a:r>
            <a:rPr lang="en-US" dirty="0"/>
            <a:t>02</a:t>
          </a:r>
        </a:p>
      </dgm:t>
    </dgm:pt>
    <dgm:pt modelId="{EBDD887D-5C92-42E6-B588-D0C4C2CEFEE2}" type="parTrans" cxnId="{644FDD90-EC78-4AAD-AAF7-9BF6A5B6D41A}">
      <dgm:prSet/>
      <dgm:spPr/>
      <dgm:t>
        <a:bodyPr/>
        <a:lstStyle/>
        <a:p>
          <a:endParaRPr lang="en-US"/>
        </a:p>
      </dgm:t>
    </dgm:pt>
    <dgm:pt modelId="{F5C988FB-73D5-44AB-8573-F8A38739698C}" type="sibTrans" cxnId="{644FDD90-EC78-4AAD-AAF7-9BF6A5B6D41A}">
      <dgm:prSet/>
      <dgm:spPr/>
      <dgm:t>
        <a:bodyPr/>
        <a:lstStyle/>
        <a:p>
          <a:endParaRPr lang="en-US"/>
        </a:p>
      </dgm:t>
    </dgm:pt>
    <dgm:pt modelId="{1FAF635E-6B72-40E5-B3D5-61AA86CA4B60}">
      <dgm:prSet phldrT="[Text]"/>
      <dgm:spPr/>
      <dgm:t>
        <a:bodyPr/>
        <a:lstStyle/>
        <a:p>
          <a:r>
            <a:rPr lang="en-US" dirty="0"/>
            <a:t>Prevention </a:t>
          </a:r>
        </a:p>
      </dgm:t>
    </dgm:pt>
    <dgm:pt modelId="{E30415D8-F238-4B11-9666-A7CBC5080ACA}" type="parTrans" cxnId="{912FFD72-CD51-4972-A3A3-486B77B4838B}">
      <dgm:prSet/>
      <dgm:spPr/>
      <dgm:t>
        <a:bodyPr/>
        <a:lstStyle/>
        <a:p>
          <a:endParaRPr lang="en-US"/>
        </a:p>
      </dgm:t>
    </dgm:pt>
    <dgm:pt modelId="{FAC5F192-4630-4225-BDEB-4F331401D48A}" type="sibTrans" cxnId="{912FFD72-CD51-4972-A3A3-486B77B4838B}">
      <dgm:prSet/>
      <dgm:spPr/>
      <dgm:t>
        <a:bodyPr/>
        <a:lstStyle/>
        <a:p>
          <a:endParaRPr lang="en-US"/>
        </a:p>
      </dgm:t>
    </dgm:pt>
    <dgm:pt modelId="{2C929229-48CF-44C4-9540-2C2EB52AA4B6}">
      <dgm:prSet phldrT="[Text]"/>
      <dgm:spPr/>
      <dgm:t>
        <a:bodyPr/>
        <a:lstStyle/>
        <a:p>
          <a:r>
            <a:rPr lang="en-US" dirty="0"/>
            <a:t>03</a:t>
          </a:r>
        </a:p>
      </dgm:t>
    </dgm:pt>
    <dgm:pt modelId="{083AD3CB-2F0E-4B2D-BF6E-C8346C1B8872}" type="parTrans" cxnId="{EDBAD8D5-6C97-4687-A55D-77F0017E4733}">
      <dgm:prSet/>
      <dgm:spPr/>
      <dgm:t>
        <a:bodyPr/>
        <a:lstStyle/>
        <a:p>
          <a:endParaRPr lang="en-US"/>
        </a:p>
      </dgm:t>
    </dgm:pt>
    <dgm:pt modelId="{0E39177E-A085-4538-806C-14B633F95E20}" type="sibTrans" cxnId="{EDBAD8D5-6C97-4687-A55D-77F0017E4733}">
      <dgm:prSet/>
      <dgm:spPr/>
      <dgm:t>
        <a:bodyPr/>
        <a:lstStyle/>
        <a:p>
          <a:endParaRPr lang="en-US"/>
        </a:p>
      </dgm:t>
    </dgm:pt>
    <dgm:pt modelId="{316BA180-D649-4F5D-8EBA-76A64A054524}">
      <dgm:prSet phldrT="[Text]"/>
      <dgm:spPr/>
      <dgm:t>
        <a:bodyPr/>
        <a:lstStyle/>
        <a:p>
          <a:r>
            <a:rPr lang="en-US" dirty="0"/>
            <a:t>Patient education</a:t>
          </a:r>
        </a:p>
      </dgm:t>
    </dgm:pt>
    <dgm:pt modelId="{901D5EF5-3EF3-4EB3-A315-AC8420425489}" type="parTrans" cxnId="{60FB2457-805B-41C2-8A6B-066B3ED64A60}">
      <dgm:prSet/>
      <dgm:spPr/>
      <dgm:t>
        <a:bodyPr/>
        <a:lstStyle/>
        <a:p>
          <a:endParaRPr lang="en-US"/>
        </a:p>
      </dgm:t>
    </dgm:pt>
    <dgm:pt modelId="{CA46BEDD-0609-4AD4-AABD-6A86104A41EF}" type="sibTrans" cxnId="{60FB2457-805B-41C2-8A6B-066B3ED64A60}">
      <dgm:prSet/>
      <dgm:spPr/>
      <dgm:t>
        <a:bodyPr/>
        <a:lstStyle/>
        <a:p>
          <a:endParaRPr lang="en-US"/>
        </a:p>
      </dgm:t>
    </dgm:pt>
    <dgm:pt modelId="{C230AB33-14B7-46E9-B191-B7474E7C9A41}">
      <dgm:prSet/>
      <dgm:spPr/>
      <dgm:t>
        <a:bodyPr/>
        <a:lstStyle/>
        <a:p>
          <a:r>
            <a:rPr lang="en-US" dirty="0"/>
            <a:t>04</a:t>
          </a:r>
        </a:p>
      </dgm:t>
    </dgm:pt>
    <dgm:pt modelId="{ACACAEF1-9E0B-454F-BDB4-F9BA1DB075F1}" type="parTrans" cxnId="{58A16AA6-122B-44EF-A17F-B4B549C46CA7}">
      <dgm:prSet/>
      <dgm:spPr/>
      <dgm:t>
        <a:bodyPr/>
        <a:lstStyle/>
        <a:p>
          <a:endParaRPr lang="en-US"/>
        </a:p>
      </dgm:t>
    </dgm:pt>
    <dgm:pt modelId="{61BE86DA-745A-4FD7-8967-B9010A971B4E}" type="sibTrans" cxnId="{58A16AA6-122B-44EF-A17F-B4B549C46CA7}">
      <dgm:prSet/>
      <dgm:spPr/>
      <dgm:t>
        <a:bodyPr/>
        <a:lstStyle/>
        <a:p>
          <a:endParaRPr lang="en-US"/>
        </a:p>
      </dgm:t>
    </dgm:pt>
    <dgm:pt modelId="{FDCA2673-7E99-4C71-ACB3-4EF0F8B70A46}">
      <dgm:prSet/>
      <dgm:spPr/>
      <dgm:t>
        <a:bodyPr/>
        <a:lstStyle/>
        <a:p>
          <a:r>
            <a:rPr lang="en-US" dirty="0"/>
            <a:t>Communication </a:t>
          </a:r>
        </a:p>
      </dgm:t>
    </dgm:pt>
    <dgm:pt modelId="{FB877EF4-A230-4DDB-9F51-9C4E8876B867}" type="parTrans" cxnId="{EFE85F55-A982-4828-BF1F-B4D97C30EF9F}">
      <dgm:prSet/>
      <dgm:spPr/>
      <dgm:t>
        <a:bodyPr/>
        <a:lstStyle/>
        <a:p>
          <a:endParaRPr lang="en-US"/>
        </a:p>
      </dgm:t>
    </dgm:pt>
    <dgm:pt modelId="{CF74EE55-01D9-48E4-8419-8715C6B2D262}" type="sibTrans" cxnId="{EFE85F55-A982-4828-BF1F-B4D97C30EF9F}">
      <dgm:prSet/>
      <dgm:spPr/>
      <dgm:t>
        <a:bodyPr/>
        <a:lstStyle/>
        <a:p>
          <a:endParaRPr lang="en-US"/>
        </a:p>
      </dgm:t>
    </dgm:pt>
    <dgm:pt modelId="{3F887F4D-202D-47C4-8CC7-3469B8ED8157}" type="pres">
      <dgm:prSet presAssocID="{9A8562FD-E08F-48AC-B819-E0E25CE1D4A1}" presName="Name0" presStyleCnt="0">
        <dgm:presLayoutVars>
          <dgm:dir/>
          <dgm:animLvl val="lvl"/>
          <dgm:resizeHandles val="exact"/>
        </dgm:presLayoutVars>
      </dgm:prSet>
      <dgm:spPr/>
      <dgm:t>
        <a:bodyPr/>
        <a:lstStyle/>
        <a:p>
          <a:endParaRPr lang="en-US"/>
        </a:p>
      </dgm:t>
    </dgm:pt>
    <dgm:pt modelId="{DFA1FE20-F8E7-470A-BD39-352A16E8CDDB}" type="pres">
      <dgm:prSet presAssocID="{69B2CCD1-4F3A-44D5-8CE8-2786EE2E9DF5}" presName="compositeNode" presStyleCnt="0">
        <dgm:presLayoutVars>
          <dgm:bulletEnabled val="1"/>
        </dgm:presLayoutVars>
      </dgm:prSet>
      <dgm:spPr/>
    </dgm:pt>
    <dgm:pt modelId="{1ABB118C-ED87-4D1B-AE2E-81B715BCFB10}" type="pres">
      <dgm:prSet presAssocID="{69B2CCD1-4F3A-44D5-8CE8-2786EE2E9DF5}" presName="bgRect" presStyleLbl="node1" presStyleIdx="0" presStyleCnt="4" custScaleY="36810"/>
      <dgm:spPr/>
      <dgm:t>
        <a:bodyPr/>
        <a:lstStyle/>
        <a:p>
          <a:endParaRPr lang="en-US"/>
        </a:p>
      </dgm:t>
    </dgm:pt>
    <dgm:pt modelId="{B12F8821-7455-4F7F-98DA-B0EAA8AB3263}" type="pres">
      <dgm:prSet presAssocID="{69B2CCD1-4F3A-44D5-8CE8-2786EE2E9DF5}" presName="parentNode" presStyleLbl="node1" presStyleIdx="0" presStyleCnt="4">
        <dgm:presLayoutVars>
          <dgm:chMax val="0"/>
          <dgm:bulletEnabled val="1"/>
        </dgm:presLayoutVars>
      </dgm:prSet>
      <dgm:spPr/>
      <dgm:t>
        <a:bodyPr/>
        <a:lstStyle/>
        <a:p>
          <a:endParaRPr lang="en-US"/>
        </a:p>
      </dgm:t>
    </dgm:pt>
    <dgm:pt modelId="{A0CB567E-2299-4C1A-906A-1FD64AEA749D}" type="pres">
      <dgm:prSet presAssocID="{69B2CCD1-4F3A-44D5-8CE8-2786EE2E9DF5}" presName="childNode" presStyleLbl="node1" presStyleIdx="0" presStyleCnt="4">
        <dgm:presLayoutVars>
          <dgm:bulletEnabled val="1"/>
        </dgm:presLayoutVars>
      </dgm:prSet>
      <dgm:spPr/>
      <dgm:t>
        <a:bodyPr/>
        <a:lstStyle/>
        <a:p>
          <a:endParaRPr lang="en-US"/>
        </a:p>
      </dgm:t>
    </dgm:pt>
    <dgm:pt modelId="{90E7BA94-9BC4-4429-82F1-2796CF7A8DEE}" type="pres">
      <dgm:prSet presAssocID="{7E50F738-E6CF-4BD2-942A-02FD9A159B14}" presName="hSp" presStyleCnt="0"/>
      <dgm:spPr/>
    </dgm:pt>
    <dgm:pt modelId="{437FACC0-3F15-4D1E-9621-2020202E5DD8}" type="pres">
      <dgm:prSet presAssocID="{7E50F738-E6CF-4BD2-942A-02FD9A159B14}" presName="vProcSp" presStyleCnt="0"/>
      <dgm:spPr/>
    </dgm:pt>
    <dgm:pt modelId="{CA2A05CC-F31D-48EE-9324-19370DA8F287}" type="pres">
      <dgm:prSet presAssocID="{7E50F738-E6CF-4BD2-942A-02FD9A159B14}" presName="vSp1" presStyleCnt="0"/>
      <dgm:spPr/>
    </dgm:pt>
    <dgm:pt modelId="{9CF77068-69D6-4A7B-94CB-12A30B30EBAF}" type="pres">
      <dgm:prSet presAssocID="{7E50F738-E6CF-4BD2-942A-02FD9A159B14}" presName="simulatedConn" presStyleLbl="solidFgAcc1" presStyleIdx="0" presStyleCnt="3" custLinFactY="-259482" custLinFactNeighborX="-16382" custLinFactNeighborY="-300000"/>
      <dgm:spPr/>
    </dgm:pt>
    <dgm:pt modelId="{7B154F85-3151-46BD-A7B4-009CBA156A02}" type="pres">
      <dgm:prSet presAssocID="{7E50F738-E6CF-4BD2-942A-02FD9A159B14}" presName="vSp2" presStyleCnt="0"/>
      <dgm:spPr/>
    </dgm:pt>
    <dgm:pt modelId="{AAAE207D-CCCC-4EBF-BC17-EE378E285DB2}" type="pres">
      <dgm:prSet presAssocID="{7E50F738-E6CF-4BD2-942A-02FD9A159B14}" presName="sibTrans" presStyleCnt="0"/>
      <dgm:spPr/>
    </dgm:pt>
    <dgm:pt modelId="{44F5477D-F7A6-4240-84FC-83534CD98E7A}" type="pres">
      <dgm:prSet presAssocID="{D346DF7A-3019-4C7E-BA2A-08E0D089F226}" presName="compositeNode" presStyleCnt="0">
        <dgm:presLayoutVars>
          <dgm:bulletEnabled val="1"/>
        </dgm:presLayoutVars>
      </dgm:prSet>
      <dgm:spPr/>
    </dgm:pt>
    <dgm:pt modelId="{3BA79363-95A6-43BC-B97D-E07A0F441E88}" type="pres">
      <dgm:prSet presAssocID="{D346DF7A-3019-4C7E-BA2A-08E0D089F226}" presName="bgRect" presStyleLbl="node1" presStyleIdx="1" presStyleCnt="4" custScaleY="36810"/>
      <dgm:spPr/>
      <dgm:t>
        <a:bodyPr/>
        <a:lstStyle/>
        <a:p>
          <a:endParaRPr lang="en-US"/>
        </a:p>
      </dgm:t>
    </dgm:pt>
    <dgm:pt modelId="{E09E40C8-9C85-48A9-AD4E-927B0E449FDA}" type="pres">
      <dgm:prSet presAssocID="{D346DF7A-3019-4C7E-BA2A-08E0D089F226}" presName="parentNode" presStyleLbl="node1" presStyleIdx="1" presStyleCnt="4">
        <dgm:presLayoutVars>
          <dgm:chMax val="0"/>
          <dgm:bulletEnabled val="1"/>
        </dgm:presLayoutVars>
      </dgm:prSet>
      <dgm:spPr/>
      <dgm:t>
        <a:bodyPr/>
        <a:lstStyle/>
        <a:p>
          <a:endParaRPr lang="en-US"/>
        </a:p>
      </dgm:t>
    </dgm:pt>
    <dgm:pt modelId="{F94043FD-4A0E-4568-A65A-D38D018BE6F7}" type="pres">
      <dgm:prSet presAssocID="{D346DF7A-3019-4C7E-BA2A-08E0D089F226}" presName="childNode" presStyleLbl="node1" presStyleIdx="1" presStyleCnt="4">
        <dgm:presLayoutVars>
          <dgm:bulletEnabled val="1"/>
        </dgm:presLayoutVars>
      </dgm:prSet>
      <dgm:spPr/>
      <dgm:t>
        <a:bodyPr/>
        <a:lstStyle/>
        <a:p>
          <a:endParaRPr lang="en-US"/>
        </a:p>
      </dgm:t>
    </dgm:pt>
    <dgm:pt modelId="{90F49E9F-4D28-4830-8B2A-43DE866655C5}" type="pres">
      <dgm:prSet presAssocID="{F5C988FB-73D5-44AB-8573-F8A38739698C}" presName="hSp" presStyleCnt="0"/>
      <dgm:spPr/>
    </dgm:pt>
    <dgm:pt modelId="{1AD99A61-73B4-436D-BDE7-09FB618CCECC}" type="pres">
      <dgm:prSet presAssocID="{F5C988FB-73D5-44AB-8573-F8A38739698C}" presName="vProcSp" presStyleCnt="0"/>
      <dgm:spPr/>
    </dgm:pt>
    <dgm:pt modelId="{EA3A3BD6-8B3E-49BA-9C9C-D2D21FB2D37A}" type="pres">
      <dgm:prSet presAssocID="{F5C988FB-73D5-44AB-8573-F8A38739698C}" presName="vSp1" presStyleCnt="0"/>
      <dgm:spPr/>
    </dgm:pt>
    <dgm:pt modelId="{6913AE84-6EFF-4945-8BCC-2B0071402FAD}" type="pres">
      <dgm:prSet presAssocID="{F5C988FB-73D5-44AB-8573-F8A38739698C}" presName="simulatedConn" presStyleLbl="solidFgAcc1" presStyleIdx="1" presStyleCnt="3" custScaleX="109206" custScaleY="74566" custLinFactY="-257304" custLinFactNeighborX="-5461" custLinFactNeighborY="-300000"/>
      <dgm:spPr/>
    </dgm:pt>
    <dgm:pt modelId="{21E8177B-1FDD-4AC4-81B3-BA1975DAFA7C}" type="pres">
      <dgm:prSet presAssocID="{F5C988FB-73D5-44AB-8573-F8A38739698C}" presName="vSp2" presStyleCnt="0"/>
      <dgm:spPr/>
    </dgm:pt>
    <dgm:pt modelId="{56CB6168-9C45-4483-A739-D4CE162CDDA2}" type="pres">
      <dgm:prSet presAssocID="{F5C988FB-73D5-44AB-8573-F8A38739698C}" presName="sibTrans" presStyleCnt="0"/>
      <dgm:spPr/>
    </dgm:pt>
    <dgm:pt modelId="{13B72DD1-E7D3-4907-88C4-072E162384E8}" type="pres">
      <dgm:prSet presAssocID="{2C929229-48CF-44C4-9540-2C2EB52AA4B6}" presName="compositeNode" presStyleCnt="0">
        <dgm:presLayoutVars>
          <dgm:bulletEnabled val="1"/>
        </dgm:presLayoutVars>
      </dgm:prSet>
      <dgm:spPr/>
    </dgm:pt>
    <dgm:pt modelId="{A1B8AB61-E503-4EDB-B7DA-F2BF2B68E336}" type="pres">
      <dgm:prSet presAssocID="{2C929229-48CF-44C4-9540-2C2EB52AA4B6}" presName="bgRect" presStyleLbl="node1" presStyleIdx="2" presStyleCnt="4" custScaleY="36810"/>
      <dgm:spPr/>
      <dgm:t>
        <a:bodyPr/>
        <a:lstStyle/>
        <a:p>
          <a:endParaRPr lang="en-US"/>
        </a:p>
      </dgm:t>
    </dgm:pt>
    <dgm:pt modelId="{D45EC976-0B6B-44DF-BD68-6669CBFDD367}" type="pres">
      <dgm:prSet presAssocID="{2C929229-48CF-44C4-9540-2C2EB52AA4B6}" presName="parentNode" presStyleLbl="node1" presStyleIdx="2" presStyleCnt="4">
        <dgm:presLayoutVars>
          <dgm:chMax val="0"/>
          <dgm:bulletEnabled val="1"/>
        </dgm:presLayoutVars>
      </dgm:prSet>
      <dgm:spPr/>
      <dgm:t>
        <a:bodyPr/>
        <a:lstStyle/>
        <a:p>
          <a:endParaRPr lang="en-US"/>
        </a:p>
      </dgm:t>
    </dgm:pt>
    <dgm:pt modelId="{EE5F4D03-914C-4CA2-9353-C8890461EEDA}" type="pres">
      <dgm:prSet presAssocID="{2C929229-48CF-44C4-9540-2C2EB52AA4B6}" presName="childNode" presStyleLbl="node1" presStyleIdx="2" presStyleCnt="4">
        <dgm:presLayoutVars>
          <dgm:bulletEnabled val="1"/>
        </dgm:presLayoutVars>
      </dgm:prSet>
      <dgm:spPr/>
      <dgm:t>
        <a:bodyPr/>
        <a:lstStyle/>
        <a:p>
          <a:endParaRPr lang="en-US"/>
        </a:p>
      </dgm:t>
    </dgm:pt>
    <dgm:pt modelId="{95ADE28C-3275-4D6A-89EF-2C855740C5A9}" type="pres">
      <dgm:prSet presAssocID="{0E39177E-A085-4538-806C-14B633F95E20}" presName="hSp" presStyleCnt="0"/>
      <dgm:spPr/>
    </dgm:pt>
    <dgm:pt modelId="{5B99D0E5-CF8A-4740-8147-A2CAEF145B01}" type="pres">
      <dgm:prSet presAssocID="{0E39177E-A085-4538-806C-14B633F95E20}" presName="vProcSp" presStyleCnt="0"/>
      <dgm:spPr/>
    </dgm:pt>
    <dgm:pt modelId="{A89C5707-712A-4315-830F-F3828A9C0E16}" type="pres">
      <dgm:prSet presAssocID="{0E39177E-A085-4538-806C-14B633F95E20}" presName="vSp1" presStyleCnt="0"/>
      <dgm:spPr/>
    </dgm:pt>
    <dgm:pt modelId="{089C5FA2-2D9B-4E1C-B416-6A87EB7F22A6}" type="pres">
      <dgm:prSet presAssocID="{0E39177E-A085-4538-806C-14B633F95E20}" presName="simulatedConn" presStyleLbl="solidFgAcc1" presStyleIdx="2" presStyleCnt="3" custLinFactY="-259482" custLinFactNeighborX="-10922" custLinFactNeighborY="-300000"/>
      <dgm:spPr/>
    </dgm:pt>
    <dgm:pt modelId="{52A7CFA8-FFF0-4EF4-BBFF-358229C351EF}" type="pres">
      <dgm:prSet presAssocID="{0E39177E-A085-4538-806C-14B633F95E20}" presName="vSp2" presStyleCnt="0"/>
      <dgm:spPr/>
    </dgm:pt>
    <dgm:pt modelId="{97D1C84B-B851-4327-9B2F-CBFD4450EF4A}" type="pres">
      <dgm:prSet presAssocID="{0E39177E-A085-4538-806C-14B633F95E20}" presName="sibTrans" presStyleCnt="0"/>
      <dgm:spPr/>
    </dgm:pt>
    <dgm:pt modelId="{CA6397DD-050D-4B60-9DC1-7F98C0916DCD}" type="pres">
      <dgm:prSet presAssocID="{C230AB33-14B7-46E9-B191-B7474E7C9A41}" presName="compositeNode" presStyleCnt="0">
        <dgm:presLayoutVars>
          <dgm:bulletEnabled val="1"/>
        </dgm:presLayoutVars>
      </dgm:prSet>
      <dgm:spPr/>
    </dgm:pt>
    <dgm:pt modelId="{9DBE41D0-D0B9-4FFA-A7BE-3CDD8E40D200}" type="pres">
      <dgm:prSet presAssocID="{C230AB33-14B7-46E9-B191-B7474E7C9A41}" presName="bgRect" presStyleLbl="node1" presStyleIdx="3" presStyleCnt="4" custScaleY="36810"/>
      <dgm:spPr/>
      <dgm:t>
        <a:bodyPr/>
        <a:lstStyle/>
        <a:p>
          <a:endParaRPr lang="en-US"/>
        </a:p>
      </dgm:t>
    </dgm:pt>
    <dgm:pt modelId="{3B14E618-6E04-4ABE-938B-4EAFD154FEA5}" type="pres">
      <dgm:prSet presAssocID="{C230AB33-14B7-46E9-B191-B7474E7C9A41}" presName="parentNode" presStyleLbl="node1" presStyleIdx="3" presStyleCnt="4">
        <dgm:presLayoutVars>
          <dgm:chMax val="0"/>
          <dgm:bulletEnabled val="1"/>
        </dgm:presLayoutVars>
      </dgm:prSet>
      <dgm:spPr/>
      <dgm:t>
        <a:bodyPr/>
        <a:lstStyle/>
        <a:p>
          <a:endParaRPr lang="en-US"/>
        </a:p>
      </dgm:t>
    </dgm:pt>
    <dgm:pt modelId="{ED9DB749-7FFB-490C-BFE4-AA503BC2B652}" type="pres">
      <dgm:prSet presAssocID="{C230AB33-14B7-46E9-B191-B7474E7C9A41}" presName="childNode" presStyleLbl="node1" presStyleIdx="3" presStyleCnt="4">
        <dgm:presLayoutVars>
          <dgm:bulletEnabled val="1"/>
        </dgm:presLayoutVars>
      </dgm:prSet>
      <dgm:spPr/>
      <dgm:t>
        <a:bodyPr/>
        <a:lstStyle/>
        <a:p>
          <a:endParaRPr lang="en-US"/>
        </a:p>
      </dgm:t>
    </dgm:pt>
  </dgm:ptLst>
  <dgm:cxnLst>
    <dgm:cxn modelId="{9BC38AB4-23BB-483E-A5B9-B9E81EABDF03}" type="presOf" srcId="{C230AB33-14B7-46E9-B191-B7474E7C9A41}" destId="{9DBE41D0-D0B9-4FFA-A7BE-3CDD8E40D200}" srcOrd="0" destOrd="0" presId="urn:microsoft.com/office/officeart/2005/8/layout/hProcess7"/>
    <dgm:cxn modelId="{B605B9EF-DDF2-42B6-B4ED-3B96C5929906}" type="presOf" srcId="{69B2CCD1-4F3A-44D5-8CE8-2786EE2E9DF5}" destId="{1ABB118C-ED87-4D1B-AE2E-81B715BCFB10}" srcOrd="0" destOrd="0" presId="urn:microsoft.com/office/officeart/2005/8/layout/hProcess7"/>
    <dgm:cxn modelId="{644FDD90-EC78-4AAD-AAF7-9BF6A5B6D41A}" srcId="{9A8562FD-E08F-48AC-B819-E0E25CE1D4A1}" destId="{D346DF7A-3019-4C7E-BA2A-08E0D089F226}" srcOrd="1" destOrd="0" parTransId="{EBDD887D-5C92-42E6-B588-D0C4C2CEFEE2}" sibTransId="{F5C988FB-73D5-44AB-8573-F8A38739698C}"/>
    <dgm:cxn modelId="{912FFD72-CD51-4972-A3A3-486B77B4838B}" srcId="{D346DF7A-3019-4C7E-BA2A-08E0D089F226}" destId="{1FAF635E-6B72-40E5-B3D5-61AA86CA4B60}" srcOrd="0" destOrd="0" parTransId="{E30415D8-F238-4B11-9666-A7CBC5080ACA}" sibTransId="{FAC5F192-4630-4225-BDEB-4F331401D48A}"/>
    <dgm:cxn modelId="{6EA5915F-88D8-47F0-A3C3-F3C51D6F3500}" type="presOf" srcId="{1FAF635E-6B72-40E5-B3D5-61AA86CA4B60}" destId="{F94043FD-4A0E-4568-A65A-D38D018BE6F7}" srcOrd="0" destOrd="0" presId="urn:microsoft.com/office/officeart/2005/8/layout/hProcess7"/>
    <dgm:cxn modelId="{EDBAD8D5-6C97-4687-A55D-77F0017E4733}" srcId="{9A8562FD-E08F-48AC-B819-E0E25CE1D4A1}" destId="{2C929229-48CF-44C4-9540-2C2EB52AA4B6}" srcOrd="2" destOrd="0" parTransId="{083AD3CB-2F0E-4B2D-BF6E-C8346C1B8872}" sibTransId="{0E39177E-A085-4538-806C-14B633F95E20}"/>
    <dgm:cxn modelId="{BD592618-7A56-4287-97F1-1C616472E020}" type="presOf" srcId="{9A8562FD-E08F-48AC-B819-E0E25CE1D4A1}" destId="{3F887F4D-202D-47C4-8CC7-3469B8ED8157}" srcOrd="0" destOrd="0" presId="urn:microsoft.com/office/officeart/2005/8/layout/hProcess7"/>
    <dgm:cxn modelId="{2ADD0A8F-E948-4F9D-BB9F-0D81F332A09E}" type="presOf" srcId="{69B2CCD1-4F3A-44D5-8CE8-2786EE2E9DF5}" destId="{B12F8821-7455-4F7F-98DA-B0EAA8AB3263}" srcOrd="1" destOrd="0" presId="urn:microsoft.com/office/officeart/2005/8/layout/hProcess7"/>
    <dgm:cxn modelId="{BA7714A1-5A02-4F7C-99CC-C531F94F9113}" type="presOf" srcId="{9CC58C6D-7DBD-411E-BB14-62D627631B2F}" destId="{A0CB567E-2299-4C1A-906A-1FD64AEA749D}" srcOrd="0" destOrd="0" presId="urn:microsoft.com/office/officeart/2005/8/layout/hProcess7"/>
    <dgm:cxn modelId="{FA4D0811-A7EF-4384-86A0-2883E4390C8B}" type="presOf" srcId="{2C929229-48CF-44C4-9540-2C2EB52AA4B6}" destId="{D45EC976-0B6B-44DF-BD68-6669CBFDD367}" srcOrd="1" destOrd="0" presId="urn:microsoft.com/office/officeart/2005/8/layout/hProcess7"/>
    <dgm:cxn modelId="{6761B334-63BB-441C-BD7B-9A810FBFADE8}" type="presOf" srcId="{D346DF7A-3019-4C7E-BA2A-08E0D089F226}" destId="{E09E40C8-9C85-48A9-AD4E-927B0E449FDA}" srcOrd="1" destOrd="0" presId="urn:microsoft.com/office/officeart/2005/8/layout/hProcess7"/>
    <dgm:cxn modelId="{58A16AA6-122B-44EF-A17F-B4B549C46CA7}" srcId="{9A8562FD-E08F-48AC-B819-E0E25CE1D4A1}" destId="{C230AB33-14B7-46E9-B191-B7474E7C9A41}" srcOrd="3" destOrd="0" parTransId="{ACACAEF1-9E0B-454F-BDB4-F9BA1DB075F1}" sibTransId="{61BE86DA-745A-4FD7-8967-B9010A971B4E}"/>
    <dgm:cxn modelId="{EFE85F55-A982-4828-BF1F-B4D97C30EF9F}" srcId="{C230AB33-14B7-46E9-B191-B7474E7C9A41}" destId="{FDCA2673-7E99-4C71-ACB3-4EF0F8B70A46}" srcOrd="0" destOrd="0" parTransId="{FB877EF4-A230-4DDB-9F51-9C4E8876B867}" sibTransId="{CF74EE55-01D9-48E4-8419-8715C6B2D262}"/>
    <dgm:cxn modelId="{60FB2457-805B-41C2-8A6B-066B3ED64A60}" srcId="{2C929229-48CF-44C4-9540-2C2EB52AA4B6}" destId="{316BA180-D649-4F5D-8EBA-76A64A054524}" srcOrd="0" destOrd="0" parTransId="{901D5EF5-3EF3-4EB3-A315-AC8420425489}" sibTransId="{CA46BEDD-0609-4AD4-AABD-6A86104A41EF}"/>
    <dgm:cxn modelId="{9132C21F-D2B5-43C0-9169-715D1CB66103}" srcId="{69B2CCD1-4F3A-44D5-8CE8-2786EE2E9DF5}" destId="{9CC58C6D-7DBD-411E-BB14-62D627631B2F}" srcOrd="0" destOrd="0" parTransId="{E462C2C6-605B-479B-9664-D79BF2AA1AC1}" sibTransId="{11ED2CC2-DC87-451E-A9B9-5211C392F6E7}"/>
    <dgm:cxn modelId="{24F88EDD-FA95-44AC-A4F5-EAD6C26AAF6B}" type="presOf" srcId="{316BA180-D649-4F5D-8EBA-76A64A054524}" destId="{EE5F4D03-914C-4CA2-9353-C8890461EEDA}" srcOrd="0" destOrd="0" presId="urn:microsoft.com/office/officeart/2005/8/layout/hProcess7"/>
    <dgm:cxn modelId="{724F34CC-0FE0-467E-888C-6DE57E1C57C5}" type="presOf" srcId="{FDCA2673-7E99-4C71-ACB3-4EF0F8B70A46}" destId="{ED9DB749-7FFB-490C-BFE4-AA503BC2B652}" srcOrd="0" destOrd="0" presId="urn:microsoft.com/office/officeart/2005/8/layout/hProcess7"/>
    <dgm:cxn modelId="{1EC92F70-4301-4823-8EC8-D84DAE3B0AE0}" type="presOf" srcId="{C230AB33-14B7-46E9-B191-B7474E7C9A41}" destId="{3B14E618-6E04-4ABE-938B-4EAFD154FEA5}" srcOrd="1" destOrd="0" presId="urn:microsoft.com/office/officeart/2005/8/layout/hProcess7"/>
    <dgm:cxn modelId="{E7B2F88F-B2E6-4C4F-B9A5-6456A07E05B2}" srcId="{9A8562FD-E08F-48AC-B819-E0E25CE1D4A1}" destId="{69B2CCD1-4F3A-44D5-8CE8-2786EE2E9DF5}" srcOrd="0" destOrd="0" parTransId="{4E044D58-B8EC-451E-9394-A3D59A195365}" sibTransId="{7E50F738-E6CF-4BD2-942A-02FD9A159B14}"/>
    <dgm:cxn modelId="{E7572923-B3D6-45A8-BE4E-F156E64A3ADF}" type="presOf" srcId="{2C929229-48CF-44C4-9540-2C2EB52AA4B6}" destId="{A1B8AB61-E503-4EDB-B7DA-F2BF2B68E336}" srcOrd="0" destOrd="0" presId="urn:microsoft.com/office/officeart/2005/8/layout/hProcess7"/>
    <dgm:cxn modelId="{51F2467F-B126-45C8-8902-F5A24F1D64F9}" type="presOf" srcId="{D346DF7A-3019-4C7E-BA2A-08E0D089F226}" destId="{3BA79363-95A6-43BC-B97D-E07A0F441E88}" srcOrd="0" destOrd="0" presId="urn:microsoft.com/office/officeart/2005/8/layout/hProcess7"/>
    <dgm:cxn modelId="{6B386E99-DCBE-41A6-8560-FD02AAAC736E}" type="presParOf" srcId="{3F887F4D-202D-47C4-8CC7-3469B8ED8157}" destId="{DFA1FE20-F8E7-470A-BD39-352A16E8CDDB}" srcOrd="0" destOrd="0" presId="urn:microsoft.com/office/officeart/2005/8/layout/hProcess7"/>
    <dgm:cxn modelId="{1F5C9A13-A0D3-417A-89DE-1B08941717B5}" type="presParOf" srcId="{DFA1FE20-F8E7-470A-BD39-352A16E8CDDB}" destId="{1ABB118C-ED87-4D1B-AE2E-81B715BCFB10}" srcOrd="0" destOrd="0" presId="urn:microsoft.com/office/officeart/2005/8/layout/hProcess7"/>
    <dgm:cxn modelId="{6319F54A-EBFA-4A32-A7E1-9FCEEFE41722}" type="presParOf" srcId="{DFA1FE20-F8E7-470A-BD39-352A16E8CDDB}" destId="{B12F8821-7455-4F7F-98DA-B0EAA8AB3263}" srcOrd="1" destOrd="0" presId="urn:microsoft.com/office/officeart/2005/8/layout/hProcess7"/>
    <dgm:cxn modelId="{23752F0F-B330-4EBB-9510-71B761DDCD20}" type="presParOf" srcId="{DFA1FE20-F8E7-470A-BD39-352A16E8CDDB}" destId="{A0CB567E-2299-4C1A-906A-1FD64AEA749D}" srcOrd="2" destOrd="0" presId="urn:microsoft.com/office/officeart/2005/8/layout/hProcess7"/>
    <dgm:cxn modelId="{6579F9E2-2A37-4939-9352-D86DE2AF7FFE}" type="presParOf" srcId="{3F887F4D-202D-47C4-8CC7-3469B8ED8157}" destId="{90E7BA94-9BC4-4429-82F1-2796CF7A8DEE}" srcOrd="1" destOrd="0" presId="urn:microsoft.com/office/officeart/2005/8/layout/hProcess7"/>
    <dgm:cxn modelId="{44244850-FF45-4F24-A02A-EEED0D160D15}" type="presParOf" srcId="{3F887F4D-202D-47C4-8CC7-3469B8ED8157}" destId="{437FACC0-3F15-4D1E-9621-2020202E5DD8}" srcOrd="2" destOrd="0" presId="urn:microsoft.com/office/officeart/2005/8/layout/hProcess7"/>
    <dgm:cxn modelId="{9D60339B-A804-4298-A267-F7657CF47834}" type="presParOf" srcId="{437FACC0-3F15-4D1E-9621-2020202E5DD8}" destId="{CA2A05CC-F31D-48EE-9324-19370DA8F287}" srcOrd="0" destOrd="0" presId="urn:microsoft.com/office/officeart/2005/8/layout/hProcess7"/>
    <dgm:cxn modelId="{CB5D5EE2-712D-43DD-B191-49BB79A30F0A}" type="presParOf" srcId="{437FACC0-3F15-4D1E-9621-2020202E5DD8}" destId="{9CF77068-69D6-4A7B-94CB-12A30B30EBAF}" srcOrd="1" destOrd="0" presId="urn:microsoft.com/office/officeart/2005/8/layout/hProcess7"/>
    <dgm:cxn modelId="{D27D33D7-F0E7-4E6D-B63B-5320CE67FACE}" type="presParOf" srcId="{437FACC0-3F15-4D1E-9621-2020202E5DD8}" destId="{7B154F85-3151-46BD-A7B4-009CBA156A02}" srcOrd="2" destOrd="0" presId="urn:microsoft.com/office/officeart/2005/8/layout/hProcess7"/>
    <dgm:cxn modelId="{BD71668F-8E04-468D-822F-1B4F14C84AA7}" type="presParOf" srcId="{3F887F4D-202D-47C4-8CC7-3469B8ED8157}" destId="{AAAE207D-CCCC-4EBF-BC17-EE378E285DB2}" srcOrd="3" destOrd="0" presId="urn:microsoft.com/office/officeart/2005/8/layout/hProcess7"/>
    <dgm:cxn modelId="{4E7FB20B-6D7B-4C24-83F6-7D9F32D85D78}" type="presParOf" srcId="{3F887F4D-202D-47C4-8CC7-3469B8ED8157}" destId="{44F5477D-F7A6-4240-84FC-83534CD98E7A}" srcOrd="4" destOrd="0" presId="urn:microsoft.com/office/officeart/2005/8/layout/hProcess7"/>
    <dgm:cxn modelId="{627DC1D8-95A7-4C73-AFD1-9D4B08F46DAE}" type="presParOf" srcId="{44F5477D-F7A6-4240-84FC-83534CD98E7A}" destId="{3BA79363-95A6-43BC-B97D-E07A0F441E88}" srcOrd="0" destOrd="0" presId="urn:microsoft.com/office/officeart/2005/8/layout/hProcess7"/>
    <dgm:cxn modelId="{C42C6273-0A25-4B63-AE61-D9B9B953A21D}" type="presParOf" srcId="{44F5477D-F7A6-4240-84FC-83534CD98E7A}" destId="{E09E40C8-9C85-48A9-AD4E-927B0E449FDA}" srcOrd="1" destOrd="0" presId="urn:microsoft.com/office/officeart/2005/8/layout/hProcess7"/>
    <dgm:cxn modelId="{3FF9FEFA-C5AD-46F2-AFB6-8F8B3462BDC0}" type="presParOf" srcId="{44F5477D-F7A6-4240-84FC-83534CD98E7A}" destId="{F94043FD-4A0E-4568-A65A-D38D018BE6F7}" srcOrd="2" destOrd="0" presId="urn:microsoft.com/office/officeart/2005/8/layout/hProcess7"/>
    <dgm:cxn modelId="{7268811A-CDE4-4114-8CD9-278FE30D5DBD}" type="presParOf" srcId="{3F887F4D-202D-47C4-8CC7-3469B8ED8157}" destId="{90F49E9F-4D28-4830-8B2A-43DE866655C5}" srcOrd="5" destOrd="0" presId="urn:microsoft.com/office/officeart/2005/8/layout/hProcess7"/>
    <dgm:cxn modelId="{0741C5FA-0F69-4EFD-AF11-2A6BC64CBF31}" type="presParOf" srcId="{3F887F4D-202D-47C4-8CC7-3469B8ED8157}" destId="{1AD99A61-73B4-436D-BDE7-09FB618CCECC}" srcOrd="6" destOrd="0" presId="urn:microsoft.com/office/officeart/2005/8/layout/hProcess7"/>
    <dgm:cxn modelId="{3D32971C-4190-43C2-B14F-374FC427440D}" type="presParOf" srcId="{1AD99A61-73B4-436D-BDE7-09FB618CCECC}" destId="{EA3A3BD6-8B3E-49BA-9C9C-D2D21FB2D37A}" srcOrd="0" destOrd="0" presId="urn:microsoft.com/office/officeart/2005/8/layout/hProcess7"/>
    <dgm:cxn modelId="{ECA1924A-D543-4049-94AD-E3D492566534}" type="presParOf" srcId="{1AD99A61-73B4-436D-BDE7-09FB618CCECC}" destId="{6913AE84-6EFF-4945-8BCC-2B0071402FAD}" srcOrd="1" destOrd="0" presId="urn:microsoft.com/office/officeart/2005/8/layout/hProcess7"/>
    <dgm:cxn modelId="{984CFBBF-57AD-421B-9E1D-05BB059A8D2E}" type="presParOf" srcId="{1AD99A61-73B4-436D-BDE7-09FB618CCECC}" destId="{21E8177B-1FDD-4AC4-81B3-BA1975DAFA7C}" srcOrd="2" destOrd="0" presId="urn:microsoft.com/office/officeart/2005/8/layout/hProcess7"/>
    <dgm:cxn modelId="{8D7EC41B-CDFD-42A9-AFB9-2C6DB13FAAD0}" type="presParOf" srcId="{3F887F4D-202D-47C4-8CC7-3469B8ED8157}" destId="{56CB6168-9C45-4483-A739-D4CE162CDDA2}" srcOrd="7" destOrd="0" presId="urn:microsoft.com/office/officeart/2005/8/layout/hProcess7"/>
    <dgm:cxn modelId="{2F876655-8AC3-4527-ADF8-D7B095B2AB3D}" type="presParOf" srcId="{3F887F4D-202D-47C4-8CC7-3469B8ED8157}" destId="{13B72DD1-E7D3-4907-88C4-072E162384E8}" srcOrd="8" destOrd="0" presId="urn:microsoft.com/office/officeart/2005/8/layout/hProcess7"/>
    <dgm:cxn modelId="{09E092E6-9BCA-4AAB-8F1D-96D17BAA48FE}" type="presParOf" srcId="{13B72DD1-E7D3-4907-88C4-072E162384E8}" destId="{A1B8AB61-E503-4EDB-B7DA-F2BF2B68E336}" srcOrd="0" destOrd="0" presId="urn:microsoft.com/office/officeart/2005/8/layout/hProcess7"/>
    <dgm:cxn modelId="{7CF33940-F198-4C7E-8116-6B6DE731EDB0}" type="presParOf" srcId="{13B72DD1-E7D3-4907-88C4-072E162384E8}" destId="{D45EC976-0B6B-44DF-BD68-6669CBFDD367}" srcOrd="1" destOrd="0" presId="urn:microsoft.com/office/officeart/2005/8/layout/hProcess7"/>
    <dgm:cxn modelId="{D7EED460-45C5-42ED-BDDA-73AF42F9BF65}" type="presParOf" srcId="{13B72DD1-E7D3-4907-88C4-072E162384E8}" destId="{EE5F4D03-914C-4CA2-9353-C8890461EEDA}" srcOrd="2" destOrd="0" presId="urn:microsoft.com/office/officeart/2005/8/layout/hProcess7"/>
    <dgm:cxn modelId="{5A7B62EA-1173-47D6-BFEF-CDE7206551A0}" type="presParOf" srcId="{3F887F4D-202D-47C4-8CC7-3469B8ED8157}" destId="{95ADE28C-3275-4D6A-89EF-2C855740C5A9}" srcOrd="9" destOrd="0" presId="urn:microsoft.com/office/officeart/2005/8/layout/hProcess7"/>
    <dgm:cxn modelId="{DDB896AE-4CBC-4F28-ADD1-630E9E8ABB5F}" type="presParOf" srcId="{3F887F4D-202D-47C4-8CC7-3469B8ED8157}" destId="{5B99D0E5-CF8A-4740-8147-A2CAEF145B01}" srcOrd="10" destOrd="0" presId="urn:microsoft.com/office/officeart/2005/8/layout/hProcess7"/>
    <dgm:cxn modelId="{D9353022-B420-4132-8D9A-434DD587B18C}" type="presParOf" srcId="{5B99D0E5-CF8A-4740-8147-A2CAEF145B01}" destId="{A89C5707-712A-4315-830F-F3828A9C0E16}" srcOrd="0" destOrd="0" presId="urn:microsoft.com/office/officeart/2005/8/layout/hProcess7"/>
    <dgm:cxn modelId="{42E9BA9C-0382-46DE-9A98-AC364A292A60}" type="presParOf" srcId="{5B99D0E5-CF8A-4740-8147-A2CAEF145B01}" destId="{089C5FA2-2D9B-4E1C-B416-6A87EB7F22A6}" srcOrd="1" destOrd="0" presId="urn:microsoft.com/office/officeart/2005/8/layout/hProcess7"/>
    <dgm:cxn modelId="{C36C8CCE-3854-494B-AAB2-EEF6492B7293}" type="presParOf" srcId="{5B99D0E5-CF8A-4740-8147-A2CAEF145B01}" destId="{52A7CFA8-FFF0-4EF4-BBFF-358229C351EF}" srcOrd="2" destOrd="0" presId="urn:microsoft.com/office/officeart/2005/8/layout/hProcess7"/>
    <dgm:cxn modelId="{98AED34B-FC88-4517-A156-730222954A04}" type="presParOf" srcId="{3F887F4D-202D-47C4-8CC7-3469B8ED8157}" destId="{97D1C84B-B851-4327-9B2F-CBFD4450EF4A}" srcOrd="11" destOrd="0" presId="urn:microsoft.com/office/officeart/2005/8/layout/hProcess7"/>
    <dgm:cxn modelId="{86D53A66-ED64-41DD-A7CB-6A8D12067D05}" type="presParOf" srcId="{3F887F4D-202D-47C4-8CC7-3469B8ED8157}" destId="{CA6397DD-050D-4B60-9DC1-7F98C0916DCD}" srcOrd="12" destOrd="0" presId="urn:microsoft.com/office/officeart/2005/8/layout/hProcess7"/>
    <dgm:cxn modelId="{61C22C52-8842-43CB-9691-BF3E122BEBA4}" type="presParOf" srcId="{CA6397DD-050D-4B60-9DC1-7F98C0916DCD}" destId="{9DBE41D0-D0B9-4FFA-A7BE-3CDD8E40D200}" srcOrd="0" destOrd="0" presId="urn:microsoft.com/office/officeart/2005/8/layout/hProcess7"/>
    <dgm:cxn modelId="{3050E7ED-2D06-4F2F-8C63-401500CC95CD}" type="presParOf" srcId="{CA6397DD-050D-4B60-9DC1-7F98C0916DCD}" destId="{3B14E618-6E04-4ABE-938B-4EAFD154FEA5}" srcOrd="1" destOrd="0" presId="urn:microsoft.com/office/officeart/2005/8/layout/hProcess7"/>
    <dgm:cxn modelId="{A25C560A-CFD9-42C5-8C97-EC9225410099}" type="presParOf" srcId="{CA6397DD-050D-4B60-9DC1-7F98C0916DCD}" destId="{ED9DB749-7FFB-490C-BFE4-AA503BC2B652}"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786492-CDB0-49D4-BABC-A16A8AEF5FCB}" type="doc">
      <dgm:prSet loTypeId="urn:microsoft.com/office/officeart/2009/3/layout/SubStepProcess" loCatId="process" qsTypeId="urn:microsoft.com/office/officeart/2005/8/quickstyle/simple1" qsCatId="simple" csTypeId="urn:microsoft.com/office/officeart/2005/8/colors/accent1_2" csCatId="accent1" phldr="1"/>
      <dgm:spPr/>
      <dgm:t>
        <a:bodyPr/>
        <a:lstStyle/>
        <a:p>
          <a:endParaRPr lang="en-US"/>
        </a:p>
      </dgm:t>
    </dgm:pt>
    <dgm:pt modelId="{1C15F3FE-3FC6-45FE-A5AD-F15398F0E421}">
      <dgm:prSet phldrT="[Text]" custT="1"/>
      <dgm:spPr/>
      <dgm:t>
        <a:bodyPr/>
        <a:lstStyle/>
        <a:p>
          <a:r>
            <a:rPr lang="en-US" sz="1600" dirty="0">
              <a:latin typeface="+mj-lt"/>
            </a:rPr>
            <a:t>Conflict resolution</a:t>
          </a:r>
        </a:p>
      </dgm:t>
    </dgm:pt>
    <dgm:pt modelId="{49B62315-B580-467B-9E54-2123A145A502}" type="parTrans" cxnId="{19FDF8BF-B0E2-46A8-96C1-25F15CCAFB08}">
      <dgm:prSet/>
      <dgm:spPr/>
      <dgm:t>
        <a:bodyPr/>
        <a:lstStyle/>
        <a:p>
          <a:endParaRPr lang="en-US" sz="1600">
            <a:latin typeface="+mj-lt"/>
          </a:endParaRPr>
        </a:p>
      </dgm:t>
    </dgm:pt>
    <dgm:pt modelId="{7194860F-60D7-4B36-B506-E94CE7E1367E}" type="sibTrans" cxnId="{19FDF8BF-B0E2-46A8-96C1-25F15CCAFB08}">
      <dgm:prSet/>
      <dgm:spPr/>
      <dgm:t>
        <a:bodyPr/>
        <a:lstStyle/>
        <a:p>
          <a:endParaRPr lang="en-US" sz="1600">
            <a:latin typeface="+mj-lt"/>
          </a:endParaRPr>
        </a:p>
      </dgm:t>
    </dgm:pt>
    <dgm:pt modelId="{8359DC9F-7ED3-4FC7-8C28-F6EF3EEFDA4A}">
      <dgm:prSet phldrT="[Text]" custT="1"/>
      <dgm:spPr/>
      <dgm:t>
        <a:bodyPr/>
        <a:lstStyle/>
        <a:p>
          <a:r>
            <a:rPr lang="en-US" sz="1600" dirty="0">
              <a:latin typeface="+mj-lt"/>
            </a:rPr>
            <a:t>Legal decision making</a:t>
          </a:r>
        </a:p>
      </dgm:t>
    </dgm:pt>
    <dgm:pt modelId="{53BE4266-BFC3-4234-AE31-5ED2BE5F16C2}" type="parTrans" cxnId="{6A45F948-2FC6-4AA4-AF5F-D6F624F62780}">
      <dgm:prSet/>
      <dgm:spPr/>
      <dgm:t>
        <a:bodyPr/>
        <a:lstStyle/>
        <a:p>
          <a:endParaRPr lang="en-US" sz="1600">
            <a:latin typeface="+mj-lt"/>
          </a:endParaRPr>
        </a:p>
      </dgm:t>
    </dgm:pt>
    <dgm:pt modelId="{EFCDC22C-4FD5-4156-B73D-63B3E35B2527}" type="sibTrans" cxnId="{6A45F948-2FC6-4AA4-AF5F-D6F624F62780}">
      <dgm:prSet/>
      <dgm:spPr/>
      <dgm:t>
        <a:bodyPr/>
        <a:lstStyle/>
        <a:p>
          <a:endParaRPr lang="en-US" sz="1600">
            <a:latin typeface="+mj-lt"/>
          </a:endParaRPr>
        </a:p>
      </dgm:t>
    </dgm:pt>
    <dgm:pt modelId="{AEAF8643-7058-45D9-9648-7948B176D0E3}">
      <dgm:prSet phldrT="[Text]" custT="1"/>
      <dgm:spPr/>
      <dgm:t>
        <a:bodyPr/>
        <a:lstStyle/>
        <a:p>
          <a:r>
            <a:rPr lang="en-US" sz="1600" dirty="0">
              <a:latin typeface="+mj-lt"/>
            </a:rPr>
            <a:t>Self reflection</a:t>
          </a:r>
        </a:p>
      </dgm:t>
    </dgm:pt>
    <dgm:pt modelId="{434C5452-C3A0-4AAD-9DAD-52782FCD4F81}" type="parTrans" cxnId="{0BD1A3D2-E7C9-495E-9006-51E32DE16702}">
      <dgm:prSet/>
      <dgm:spPr/>
      <dgm:t>
        <a:bodyPr/>
        <a:lstStyle/>
        <a:p>
          <a:endParaRPr lang="en-US" sz="1600">
            <a:latin typeface="+mj-lt"/>
          </a:endParaRPr>
        </a:p>
      </dgm:t>
    </dgm:pt>
    <dgm:pt modelId="{44F2BB88-177C-4CF3-A7C6-7A6479242976}" type="sibTrans" cxnId="{0BD1A3D2-E7C9-495E-9006-51E32DE16702}">
      <dgm:prSet/>
      <dgm:spPr/>
      <dgm:t>
        <a:bodyPr/>
        <a:lstStyle/>
        <a:p>
          <a:endParaRPr lang="en-US" sz="1600">
            <a:latin typeface="+mj-lt"/>
          </a:endParaRPr>
        </a:p>
      </dgm:t>
    </dgm:pt>
    <dgm:pt modelId="{D2F9FCF0-3EF0-473F-85A6-EC988D349371}">
      <dgm:prSet custT="1"/>
      <dgm:spPr/>
      <dgm:t>
        <a:bodyPr/>
        <a:lstStyle/>
        <a:p>
          <a:r>
            <a:rPr lang="en-US" sz="1600" dirty="0">
              <a:latin typeface="+mj-lt"/>
            </a:rPr>
            <a:t>Parenting and education </a:t>
          </a:r>
        </a:p>
      </dgm:t>
    </dgm:pt>
    <dgm:pt modelId="{303D7478-9F79-4F90-B996-D80020983315}" type="parTrans" cxnId="{C0A0733D-8135-4196-A888-CC924D8ABF78}">
      <dgm:prSet/>
      <dgm:spPr/>
      <dgm:t>
        <a:bodyPr/>
        <a:lstStyle/>
        <a:p>
          <a:endParaRPr lang="en-US" sz="1600">
            <a:latin typeface="+mj-lt"/>
          </a:endParaRPr>
        </a:p>
      </dgm:t>
    </dgm:pt>
    <dgm:pt modelId="{1808DF32-6754-45CA-8039-16A56406FE7E}" type="sibTrans" cxnId="{C0A0733D-8135-4196-A888-CC924D8ABF78}">
      <dgm:prSet/>
      <dgm:spPr/>
      <dgm:t>
        <a:bodyPr/>
        <a:lstStyle/>
        <a:p>
          <a:endParaRPr lang="en-US" sz="1600">
            <a:latin typeface="+mj-lt"/>
          </a:endParaRPr>
        </a:p>
      </dgm:t>
    </dgm:pt>
    <dgm:pt modelId="{41F7819D-63B8-4438-8033-5EECAF5DB871}">
      <dgm:prSet custT="1"/>
      <dgm:spPr/>
      <dgm:t>
        <a:bodyPr/>
        <a:lstStyle/>
        <a:p>
          <a:r>
            <a:rPr lang="en-US" sz="1600" dirty="0">
              <a:latin typeface="+mj-lt"/>
            </a:rPr>
            <a:t>Understanding and promoting ethical </a:t>
          </a:r>
          <a:r>
            <a:rPr lang="en-US" sz="1600" dirty="0" err="1">
              <a:latin typeface="+mj-lt"/>
            </a:rPr>
            <a:t>behaviour</a:t>
          </a:r>
          <a:endParaRPr lang="en-US" sz="1600" dirty="0">
            <a:latin typeface="+mj-lt"/>
          </a:endParaRPr>
        </a:p>
      </dgm:t>
    </dgm:pt>
    <dgm:pt modelId="{AF3FF163-04AF-4B76-AE1C-3BFD3DE91F65}" type="parTrans" cxnId="{40EF859C-574B-4FCA-98BE-355680230E53}">
      <dgm:prSet/>
      <dgm:spPr/>
      <dgm:t>
        <a:bodyPr/>
        <a:lstStyle/>
        <a:p>
          <a:endParaRPr lang="en-US" sz="1600">
            <a:latin typeface="+mj-lt"/>
          </a:endParaRPr>
        </a:p>
      </dgm:t>
    </dgm:pt>
    <dgm:pt modelId="{F87D52D1-DA39-4CDD-B653-FF736DD99E84}" type="sibTrans" cxnId="{40EF859C-574B-4FCA-98BE-355680230E53}">
      <dgm:prSet/>
      <dgm:spPr/>
      <dgm:t>
        <a:bodyPr/>
        <a:lstStyle/>
        <a:p>
          <a:endParaRPr lang="en-US" sz="1600">
            <a:latin typeface="+mj-lt"/>
          </a:endParaRPr>
        </a:p>
      </dgm:t>
    </dgm:pt>
    <dgm:pt modelId="{F01862C7-69A8-4B36-BED7-06DF9BF3B1CD}" type="pres">
      <dgm:prSet presAssocID="{BB786492-CDB0-49D4-BABC-A16A8AEF5FCB}" presName="Name0" presStyleCnt="0">
        <dgm:presLayoutVars>
          <dgm:chMax val="7"/>
          <dgm:dir/>
          <dgm:animOne val="branch"/>
        </dgm:presLayoutVars>
      </dgm:prSet>
      <dgm:spPr/>
      <dgm:t>
        <a:bodyPr/>
        <a:lstStyle/>
        <a:p>
          <a:endParaRPr lang="en-US"/>
        </a:p>
      </dgm:t>
    </dgm:pt>
    <dgm:pt modelId="{2FF4F1C1-AACD-4822-BE31-D7505EC0FA7E}" type="pres">
      <dgm:prSet presAssocID="{1C15F3FE-3FC6-45FE-A5AD-F15398F0E421}" presName="parTx1" presStyleLbl="node1" presStyleIdx="0" presStyleCnt="5"/>
      <dgm:spPr/>
      <dgm:t>
        <a:bodyPr/>
        <a:lstStyle/>
        <a:p>
          <a:endParaRPr lang="en-US"/>
        </a:p>
      </dgm:t>
    </dgm:pt>
    <dgm:pt modelId="{26A57D3B-7C6A-417D-AF79-4F68D273F014}" type="pres">
      <dgm:prSet presAssocID="{8359DC9F-7ED3-4FC7-8C28-F6EF3EEFDA4A}" presName="parTx2" presStyleLbl="node1" presStyleIdx="1" presStyleCnt="5"/>
      <dgm:spPr/>
      <dgm:t>
        <a:bodyPr/>
        <a:lstStyle/>
        <a:p>
          <a:endParaRPr lang="en-US"/>
        </a:p>
      </dgm:t>
    </dgm:pt>
    <dgm:pt modelId="{A24DB2EC-553F-4A2D-8BAA-464B5FD8AF7B}" type="pres">
      <dgm:prSet presAssocID="{AEAF8643-7058-45D9-9648-7948B176D0E3}" presName="parTx3" presStyleLbl="node1" presStyleIdx="2" presStyleCnt="5"/>
      <dgm:spPr/>
      <dgm:t>
        <a:bodyPr/>
        <a:lstStyle/>
        <a:p>
          <a:endParaRPr lang="en-US"/>
        </a:p>
      </dgm:t>
    </dgm:pt>
    <dgm:pt modelId="{0B0A01B0-D840-42BC-9ECF-6D21740AA012}" type="pres">
      <dgm:prSet presAssocID="{D2F9FCF0-3EF0-473F-85A6-EC988D349371}" presName="parTx4" presStyleLbl="node1" presStyleIdx="3" presStyleCnt="5"/>
      <dgm:spPr/>
      <dgm:t>
        <a:bodyPr/>
        <a:lstStyle/>
        <a:p>
          <a:endParaRPr lang="en-US"/>
        </a:p>
      </dgm:t>
    </dgm:pt>
    <dgm:pt modelId="{0F23F446-A2BB-42BB-97EC-1979A4F71938}" type="pres">
      <dgm:prSet presAssocID="{41F7819D-63B8-4438-8033-5EECAF5DB871}" presName="parTx5" presStyleLbl="node1" presStyleIdx="4" presStyleCnt="5"/>
      <dgm:spPr/>
      <dgm:t>
        <a:bodyPr/>
        <a:lstStyle/>
        <a:p>
          <a:endParaRPr lang="en-US"/>
        </a:p>
      </dgm:t>
    </dgm:pt>
  </dgm:ptLst>
  <dgm:cxnLst>
    <dgm:cxn modelId="{185D5E0F-A0C4-40FE-9566-20CA5411F01D}" type="presOf" srcId="{AEAF8643-7058-45D9-9648-7948B176D0E3}" destId="{A24DB2EC-553F-4A2D-8BAA-464B5FD8AF7B}" srcOrd="0" destOrd="0" presId="urn:microsoft.com/office/officeart/2009/3/layout/SubStepProcess"/>
    <dgm:cxn modelId="{FE83A14E-6699-48E5-89D7-F06292D4EDA5}" type="presOf" srcId="{BB786492-CDB0-49D4-BABC-A16A8AEF5FCB}" destId="{F01862C7-69A8-4B36-BED7-06DF9BF3B1CD}" srcOrd="0" destOrd="0" presId="urn:microsoft.com/office/officeart/2009/3/layout/SubStepProcess"/>
    <dgm:cxn modelId="{6A45F948-2FC6-4AA4-AF5F-D6F624F62780}" srcId="{BB786492-CDB0-49D4-BABC-A16A8AEF5FCB}" destId="{8359DC9F-7ED3-4FC7-8C28-F6EF3EEFDA4A}" srcOrd="1" destOrd="0" parTransId="{53BE4266-BFC3-4234-AE31-5ED2BE5F16C2}" sibTransId="{EFCDC22C-4FD5-4156-B73D-63B3E35B2527}"/>
    <dgm:cxn modelId="{AE1D1AC1-4A7D-4560-90ED-EC1625A85541}" type="presOf" srcId="{41F7819D-63B8-4438-8033-5EECAF5DB871}" destId="{0F23F446-A2BB-42BB-97EC-1979A4F71938}" srcOrd="0" destOrd="0" presId="urn:microsoft.com/office/officeart/2009/3/layout/SubStepProcess"/>
    <dgm:cxn modelId="{19FDF8BF-B0E2-46A8-96C1-25F15CCAFB08}" srcId="{BB786492-CDB0-49D4-BABC-A16A8AEF5FCB}" destId="{1C15F3FE-3FC6-45FE-A5AD-F15398F0E421}" srcOrd="0" destOrd="0" parTransId="{49B62315-B580-467B-9E54-2123A145A502}" sibTransId="{7194860F-60D7-4B36-B506-E94CE7E1367E}"/>
    <dgm:cxn modelId="{A55D843B-B446-48C9-8345-0B0ADA97631B}" type="presOf" srcId="{1C15F3FE-3FC6-45FE-A5AD-F15398F0E421}" destId="{2FF4F1C1-AACD-4822-BE31-D7505EC0FA7E}" srcOrd="0" destOrd="0" presId="urn:microsoft.com/office/officeart/2009/3/layout/SubStepProcess"/>
    <dgm:cxn modelId="{1EFB8B0D-FC3D-4865-9DA9-836967C33FBC}" type="presOf" srcId="{D2F9FCF0-3EF0-473F-85A6-EC988D349371}" destId="{0B0A01B0-D840-42BC-9ECF-6D21740AA012}" srcOrd="0" destOrd="0" presId="urn:microsoft.com/office/officeart/2009/3/layout/SubStepProcess"/>
    <dgm:cxn modelId="{C0A0733D-8135-4196-A888-CC924D8ABF78}" srcId="{BB786492-CDB0-49D4-BABC-A16A8AEF5FCB}" destId="{D2F9FCF0-3EF0-473F-85A6-EC988D349371}" srcOrd="3" destOrd="0" parTransId="{303D7478-9F79-4F90-B996-D80020983315}" sibTransId="{1808DF32-6754-45CA-8039-16A56406FE7E}"/>
    <dgm:cxn modelId="{40EF859C-574B-4FCA-98BE-355680230E53}" srcId="{BB786492-CDB0-49D4-BABC-A16A8AEF5FCB}" destId="{41F7819D-63B8-4438-8033-5EECAF5DB871}" srcOrd="4" destOrd="0" parTransId="{AF3FF163-04AF-4B76-AE1C-3BFD3DE91F65}" sibTransId="{F87D52D1-DA39-4CDD-B653-FF736DD99E84}"/>
    <dgm:cxn modelId="{7BD0131E-FBB1-49CC-A3E0-5CCDBCB96312}" type="presOf" srcId="{8359DC9F-7ED3-4FC7-8C28-F6EF3EEFDA4A}" destId="{26A57D3B-7C6A-417D-AF79-4F68D273F014}" srcOrd="0" destOrd="0" presId="urn:microsoft.com/office/officeart/2009/3/layout/SubStepProcess"/>
    <dgm:cxn modelId="{0BD1A3D2-E7C9-495E-9006-51E32DE16702}" srcId="{BB786492-CDB0-49D4-BABC-A16A8AEF5FCB}" destId="{AEAF8643-7058-45D9-9648-7948B176D0E3}" srcOrd="2" destOrd="0" parTransId="{434C5452-C3A0-4AAD-9DAD-52782FCD4F81}" sibTransId="{44F2BB88-177C-4CF3-A7C6-7A6479242976}"/>
    <dgm:cxn modelId="{8F07995E-5423-4258-831A-7417CC7E1B8F}" type="presParOf" srcId="{F01862C7-69A8-4B36-BED7-06DF9BF3B1CD}" destId="{2FF4F1C1-AACD-4822-BE31-D7505EC0FA7E}" srcOrd="0" destOrd="0" presId="urn:microsoft.com/office/officeart/2009/3/layout/SubStepProcess"/>
    <dgm:cxn modelId="{245FE21F-3E03-4C3E-BE7A-45860D121649}" type="presParOf" srcId="{F01862C7-69A8-4B36-BED7-06DF9BF3B1CD}" destId="{26A57D3B-7C6A-417D-AF79-4F68D273F014}" srcOrd="1" destOrd="0" presId="urn:microsoft.com/office/officeart/2009/3/layout/SubStepProcess"/>
    <dgm:cxn modelId="{2EAAF249-855F-4FFD-84EF-FFA3FC220A94}" type="presParOf" srcId="{F01862C7-69A8-4B36-BED7-06DF9BF3B1CD}" destId="{A24DB2EC-553F-4A2D-8BAA-464B5FD8AF7B}" srcOrd="2" destOrd="0" presId="urn:microsoft.com/office/officeart/2009/3/layout/SubStepProcess"/>
    <dgm:cxn modelId="{B91952E0-6883-41C8-8B09-003FB90FDEC6}" type="presParOf" srcId="{F01862C7-69A8-4B36-BED7-06DF9BF3B1CD}" destId="{0B0A01B0-D840-42BC-9ECF-6D21740AA012}" srcOrd="3" destOrd="0" presId="urn:microsoft.com/office/officeart/2009/3/layout/SubStepProcess"/>
    <dgm:cxn modelId="{3D1B9C5D-7E9B-4C5A-9D90-B42840368C55}" type="presParOf" srcId="{F01862C7-69A8-4B36-BED7-06DF9BF3B1CD}" destId="{0F23F446-A2BB-42BB-97EC-1979A4F71938}" srcOrd="4"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32DA4-CF7D-429C-ACF1-32335B4B13D5}">
      <dsp:nvSpPr>
        <dsp:cNvPr id="0" name=""/>
        <dsp:cNvSpPr/>
      </dsp:nvSpPr>
      <dsp:spPr>
        <a:xfrm>
          <a:off x="0" y="471316"/>
          <a:ext cx="8086271"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D39CB1D9-BDA6-43BC-9C08-9655B18798F0}">
      <dsp:nvSpPr>
        <dsp:cNvPr id="0" name=""/>
        <dsp:cNvSpPr/>
      </dsp:nvSpPr>
      <dsp:spPr>
        <a:xfrm>
          <a:off x="404313" y="28516"/>
          <a:ext cx="5660389" cy="8856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3949" tIns="0" rIns="213949" bIns="0" numCol="1" spcCol="1270" anchor="ctr" anchorCtr="0">
          <a:noAutofit/>
        </a:bodyPr>
        <a:lstStyle/>
        <a:p>
          <a:pPr lvl="0" algn="l" defTabSz="1333500">
            <a:lnSpc>
              <a:spcPct val="90000"/>
            </a:lnSpc>
            <a:spcBef>
              <a:spcPct val="0"/>
            </a:spcBef>
            <a:spcAft>
              <a:spcPct val="35000"/>
            </a:spcAft>
          </a:pPr>
          <a:r>
            <a:rPr lang="en-US" sz="3000" kern="1200" dirty="0"/>
            <a:t>Understanding development</a:t>
          </a:r>
        </a:p>
      </dsp:txBody>
      <dsp:txXfrm>
        <a:off x="447544" y="71747"/>
        <a:ext cx="5573927" cy="799138"/>
      </dsp:txXfrm>
    </dsp:sp>
    <dsp:sp modelId="{4CCA5CEB-A9CD-4D9C-BAA9-7E53E298BE22}">
      <dsp:nvSpPr>
        <dsp:cNvPr id="0" name=""/>
        <dsp:cNvSpPr/>
      </dsp:nvSpPr>
      <dsp:spPr>
        <a:xfrm>
          <a:off x="0" y="1832116"/>
          <a:ext cx="8086271"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8779546-F908-4958-90D1-C02BD6A331D8}">
      <dsp:nvSpPr>
        <dsp:cNvPr id="0" name=""/>
        <dsp:cNvSpPr/>
      </dsp:nvSpPr>
      <dsp:spPr>
        <a:xfrm>
          <a:off x="404313" y="1389316"/>
          <a:ext cx="5660389" cy="8856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3949" tIns="0" rIns="213949" bIns="0" numCol="1" spcCol="1270" anchor="ctr" anchorCtr="0">
          <a:noAutofit/>
        </a:bodyPr>
        <a:lstStyle/>
        <a:p>
          <a:pPr lvl="0" algn="l" defTabSz="1333500">
            <a:lnSpc>
              <a:spcPct val="90000"/>
            </a:lnSpc>
            <a:spcBef>
              <a:spcPct val="0"/>
            </a:spcBef>
            <a:spcAft>
              <a:spcPct val="35000"/>
            </a:spcAft>
          </a:pPr>
          <a:r>
            <a:rPr lang="en-US" sz="3000" kern="1200" dirty="0"/>
            <a:t>Improving relationships</a:t>
          </a:r>
        </a:p>
      </dsp:txBody>
      <dsp:txXfrm>
        <a:off x="447544" y="1432547"/>
        <a:ext cx="5573927" cy="799138"/>
      </dsp:txXfrm>
    </dsp:sp>
    <dsp:sp modelId="{27939B5C-271B-42A3-A7EB-3E6435CE5C6E}">
      <dsp:nvSpPr>
        <dsp:cNvPr id="0" name=""/>
        <dsp:cNvSpPr/>
      </dsp:nvSpPr>
      <dsp:spPr>
        <a:xfrm>
          <a:off x="0" y="3192917"/>
          <a:ext cx="8086271"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3025240-9DD2-483E-B400-88FC16509953}">
      <dsp:nvSpPr>
        <dsp:cNvPr id="0" name=""/>
        <dsp:cNvSpPr/>
      </dsp:nvSpPr>
      <dsp:spPr>
        <a:xfrm>
          <a:off x="404313" y="2750116"/>
          <a:ext cx="5660389" cy="8856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3949" tIns="0" rIns="213949" bIns="0" numCol="1" spcCol="1270" anchor="ctr" anchorCtr="0">
          <a:noAutofit/>
        </a:bodyPr>
        <a:lstStyle/>
        <a:p>
          <a:pPr lvl="0" algn="l" defTabSz="1333500">
            <a:lnSpc>
              <a:spcPct val="90000"/>
            </a:lnSpc>
            <a:spcBef>
              <a:spcPct val="0"/>
            </a:spcBef>
            <a:spcAft>
              <a:spcPct val="35000"/>
            </a:spcAft>
          </a:pPr>
          <a:r>
            <a:rPr lang="en-US" sz="3000" kern="1200" dirty="0"/>
            <a:t>Career development</a:t>
          </a:r>
        </a:p>
      </dsp:txBody>
      <dsp:txXfrm>
        <a:off x="447544" y="2793347"/>
        <a:ext cx="5573927" cy="799138"/>
      </dsp:txXfrm>
    </dsp:sp>
    <dsp:sp modelId="{25ED4A6F-745D-4286-8175-4C87E9D5D126}">
      <dsp:nvSpPr>
        <dsp:cNvPr id="0" name=""/>
        <dsp:cNvSpPr/>
      </dsp:nvSpPr>
      <dsp:spPr>
        <a:xfrm>
          <a:off x="0" y="4553717"/>
          <a:ext cx="8086271"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0D39B112-1FAD-474D-ACDE-5FBD18759F19}">
      <dsp:nvSpPr>
        <dsp:cNvPr id="0" name=""/>
        <dsp:cNvSpPr/>
      </dsp:nvSpPr>
      <dsp:spPr>
        <a:xfrm>
          <a:off x="404313" y="4110917"/>
          <a:ext cx="5660389" cy="88560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3949" tIns="0" rIns="213949" bIns="0" numCol="1" spcCol="1270" anchor="ctr" anchorCtr="0">
          <a:noAutofit/>
        </a:bodyPr>
        <a:lstStyle/>
        <a:p>
          <a:pPr lvl="0" algn="l" defTabSz="1333500">
            <a:lnSpc>
              <a:spcPct val="90000"/>
            </a:lnSpc>
            <a:spcBef>
              <a:spcPct val="0"/>
            </a:spcBef>
            <a:spcAft>
              <a:spcPct val="35000"/>
            </a:spcAft>
          </a:pPr>
          <a:r>
            <a:rPr lang="en-US" sz="3000" kern="1200" dirty="0"/>
            <a:t>Health and wellbeing</a:t>
          </a:r>
        </a:p>
      </dsp:txBody>
      <dsp:txXfrm>
        <a:off x="447544" y="4154148"/>
        <a:ext cx="5573927" cy="799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B118C-ED87-4D1B-AE2E-81B715BCFB10}">
      <dsp:nvSpPr>
        <dsp:cNvPr id="0" name=""/>
        <dsp:cNvSpPr/>
      </dsp:nvSpPr>
      <dsp:spPr>
        <a:xfrm>
          <a:off x="1641" y="833324"/>
          <a:ext cx="1714022" cy="757117"/>
        </a:xfrm>
        <a:prstGeom prst="roundRect">
          <a:avLst>
            <a:gd name="adj" fmla="val 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88900" bIns="0" numCol="1" spcCol="1270" anchor="t" anchorCtr="0">
          <a:noAutofit/>
        </a:bodyPr>
        <a:lstStyle/>
        <a:p>
          <a:pPr lvl="0" algn="r" defTabSz="889000">
            <a:lnSpc>
              <a:spcPct val="90000"/>
            </a:lnSpc>
            <a:spcBef>
              <a:spcPct val="0"/>
            </a:spcBef>
            <a:spcAft>
              <a:spcPct val="35000"/>
            </a:spcAft>
          </a:pPr>
          <a:r>
            <a:rPr lang="en-US" sz="2000" kern="1200" dirty="0"/>
            <a:t>01</a:t>
          </a:r>
        </a:p>
      </dsp:txBody>
      <dsp:txXfrm rot="16200000">
        <a:off x="-137374" y="972340"/>
        <a:ext cx="620836" cy="342804"/>
      </dsp:txXfrm>
    </dsp:sp>
    <dsp:sp modelId="{A0CB567E-2299-4C1A-906A-1FD64AEA749D}">
      <dsp:nvSpPr>
        <dsp:cNvPr id="0" name=""/>
        <dsp:cNvSpPr/>
      </dsp:nvSpPr>
      <dsp:spPr>
        <a:xfrm>
          <a:off x="344445" y="833324"/>
          <a:ext cx="1276946" cy="757117"/>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lvl="0" algn="l" defTabSz="666750">
            <a:lnSpc>
              <a:spcPct val="90000"/>
            </a:lnSpc>
            <a:spcBef>
              <a:spcPct val="0"/>
            </a:spcBef>
            <a:spcAft>
              <a:spcPct val="35000"/>
            </a:spcAft>
          </a:pPr>
          <a:r>
            <a:rPr lang="en-US" sz="1500" kern="1200" dirty="0"/>
            <a:t>Diagnosis &amp; treatment</a:t>
          </a:r>
        </a:p>
      </dsp:txBody>
      <dsp:txXfrm>
        <a:off x="344445" y="833324"/>
        <a:ext cx="1276946" cy="757117"/>
      </dsp:txXfrm>
    </dsp:sp>
    <dsp:sp modelId="{3BA79363-95A6-43BC-B97D-E07A0F441E88}">
      <dsp:nvSpPr>
        <dsp:cNvPr id="0" name=""/>
        <dsp:cNvSpPr/>
      </dsp:nvSpPr>
      <dsp:spPr>
        <a:xfrm>
          <a:off x="1775654" y="833324"/>
          <a:ext cx="1714022" cy="757117"/>
        </a:xfrm>
        <a:prstGeom prst="roundRect">
          <a:avLst>
            <a:gd name="adj" fmla="val 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88900" bIns="0" numCol="1" spcCol="1270" anchor="t" anchorCtr="0">
          <a:noAutofit/>
        </a:bodyPr>
        <a:lstStyle/>
        <a:p>
          <a:pPr lvl="0" algn="r" defTabSz="889000">
            <a:lnSpc>
              <a:spcPct val="90000"/>
            </a:lnSpc>
            <a:spcBef>
              <a:spcPct val="0"/>
            </a:spcBef>
            <a:spcAft>
              <a:spcPct val="35000"/>
            </a:spcAft>
          </a:pPr>
          <a:r>
            <a:rPr lang="en-US" sz="2000" kern="1200" dirty="0"/>
            <a:t>02</a:t>
          </a:r>
        </a:p>
      </dsp:txBody>
      <dsp:txXfrm rot="16200000">
        <a:off x="1636638" y="972340"/>
        <a:ext cx="620836" cy="342804"/>
      </dsp:txXfrm>
    </dsp:sp>
    <dsp:sp modelId="{9CF77068-69D6-4A7B-94CB-12A30B30EBAF}">
      <dsp:nvSpPr>
        <dsp:cNvPr id="0" name=""/>
        <dsp:cNvSpPr/>
      </dsp:nvSpPr>
      <dsp:spPr>
        <a:xfrm rot="5400000">
          <a:off x="1591132" y="1259907"/>
          <a:ext cx="301947" cy="257103"/>
        </a:xfrm>
        <a:prstGeom prst="flowChartExtra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4043FD-4A0E-4568-A65A-D38D018BE6F7}">
      <dsp:nvSpPr>
        <dsp:cNvPr id="0" name=""/>
        <dsp:cNvSpPr/>
      </dsp:nvSpPr>
      <dsp:spPr>
        <a:xfrm>
          <a:off x="2118459" y="833324"/>
          <a:ext cx="1276946" cy="757117"/>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lvl="0" algn="l" defTabSz="666750">
            <a:lnSpc>
              <a:spcPct val="90000"/>
            </a:lnSpc>
            <a:spcBef>
              <a:spcPct val="0"/>
            </a:spcBef>
            <a:spcAft>
              <a:spcPct val="35000"/>
            </a:spcAft>
          </a:pPr>
          <a:r>
            <a:rPr lang="en-US" sz="1500" kern="1200" dirty="0"/>
            <a:t>Prevention </a:t>
          </a:r>
        </a:p>
      </dsp:txBody>
      <dsp:txXfrm>
        <a:off x="2118459" y="833324"/>
        <a:ext cx="1276946" cy="757117"/>
      </dsp:txXfrm>
    </dsp:sp>
    <dsp:sp modelId="{A1B8AB61-E503-4EDB-B7DA-F2BF2B68E336}">
      <dsp:nvSpPr>
        <dsp:cNvPr id="0" name=""/>
        <dsp:cNvSpPr/>
      </dsp:nvSpPr>
      <dsp:spPr>
        <a:xfrm>
          <a:off x="3573336" y="833324"/>
          <a:ext cx="1714022" cy="757117"/>
        </a:xfrm>
        <a:prstGeom prst="roundRect">
          <a:avLst>
            <a:gd name="adj" fmla="val 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88900" bIns="0" numCol="1" spcCol="1270" anchor="t" anchorCtr="0">
          <a:noAutofit/>
        </a:bodyPr>
        <a:lstStyle/>
        <a:p>
          <a:pPr lvl="0" algn="r" defTabSz="889000">
            <a:lnSpc>
              <a:spcPct val="90000"/>
            </a:lnSpc>
            <a:spcBef>
              <a:spcPct val="0"/>
            </a:spcBef>
            <a:spcAft>
              <a:spcPct val="35000"/>
            </a:spcAft>
          </a:pPr>
          <a:r>
            <a:rPr lang="en-US" sz="2000" kern="1200" dirty="0"/>
            <a:t>03</a:t>
          </a:r>
        </a:p>
      </dsp:txBody>
      <dsp:txXfrm rot="16200000">
        <a:off x="3434320" y="972340"/>
        <a:ext cx="620836" cy="342804"/>
      </dsp:txXfrm>
    </dsp:sp>
    <dsp:sp modelId="{6913AE84-6EFF-4945-8BCC-2B0071402FAD}">
      <dsp:nvSpPr>
        <dsp:cNvPr id="0" name=""/>
        <dsp:cNvSpPr/>
      </dsp:nvSpPr>
      <dsp:spPr>
        <a:xfrm rot="5400000">
          <a:off x="3438979" y="1237064"/>
          <a:ext cx="234105" cy="280772"/>
        </a:xfrm>
        <a:prstGeom prst="flowChartExtra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5F4D03-914C-4CA2-9353-C8890461EEDA}">
      <dsp:nvSpPr>
        <dsp:cNvPr id="0" name=""/>
        <dsp:cNvSpPr/>
      </dsp:nvSpPr>
      <dsp:spPr>
        <a:xfrm>
          <a:off x="3916141" y="833324"/>
          <a:ext cx="1276946" cy="757117"/>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lvl="0" algn="l" defTabSz="666750">
            <a:lnSpc>
              <a:spcPct val="90000"/>
            </a:lnSpc>
            <a:spcBef>
              <a:spcPct val="0"/>
            </a:spcBef>
            <a:spcAft>
              <a:spcPct val="35000"/>
            </a:spcAft>
          </a:pPr>
          <a:r>
            <a:rPr lang="en-US" sz="1500" kern="1200" dirty="0"/>
            <a:t>Patient education</a:t>
          </a:r>
        </a:p>
      </dsp:txBody>
      <dsp:txXfrm>
        <a:off x="3916141" y="833324"/>
        <a:ext cx="1276946" cy="757117"/>
      </dsp:txXfrm>
    </dsp:sp>
    <dsp:sp modelId="{9DBE41D0-D0B9-4FFA-A7BE-3CDD8E40D200}">
      <dsp:nvSpPr>
        <dsp:cNvPr id="0" name=""/>
        <dsp:cNvSpPr/>
      </dsp:nvSpPr>
      <dsp:spPr>
        <a:xfrm>
          <a:off x="5347350" y="833324"/>
          <a:ext cx="1714022" cy="757117"/>
        </a:xfrm>
        <a:prstGeom prst="roundRect">
          <a:avLst>
            <a:gd name="adj" fmla="val 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88900" bIns="0" numCol="1" spcCol="1270" anchor="t" anchorCtr="0">
          <a:noAutofit/>
        </a:bodyPr>
        <a:lstStyle/>
        <a:p>
          <a:pPr lvl="0" algn="r" defTabSz="889000">
            <a:lnSpc>
              <a:spcPct val="90000"/>
            </a:lnSpc>
            <a:spcBef>
              <a:spcPct val="0"/>
            </a:spcBef>
            <a:spcAft>
              <a:spcPct val="35000"/>
            </a:spcAft>
          </a:pPr>
          <a:r>
            <a:rPr lang="en-US" sz="2000" kern="1200" dirty="0"/>
            <a:t>04</a:t>
          </a:r>
        </a:p>
      </dsp:txBody>
      <dsp:txXfrm rot="16200000">
        <a:off x="5208333" y="972340"/>
        <a:ext cx="620836" cy="342804"/>
      </dsp:txXfrm>
    </dsp:sp>
    <dsp:sp modelId="{089C5FA2-2D9B-4E1C-B416-6A87EB7F22A6}">
      <dsp:nvSpPr>
        <dsp:cNvPr id="0" name=""/>
        <dsp:cNvSpPr/>
      </dsp:nvSpPr>
      <dsp:spPr>
        <a:xfrm rot="5400000">
          <a:off x="5176865" y="1259907"/>
          <a:ext cx="301947" cy="257103"/>
        </a:xfrm>
        <a:prstGeom prst="flowChartExtra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9DB749-7FFB-490C-BFE4-AA503BC2B652}">
      <dsp:nvSpPr>
        <dsp:cNvPr id="0" name=""/>
        <dsp:cNvSpPr/>
      </dsp:nvSpPr>
      <dsp:spPr>
        <a:xfrm>
          <a:off x="5690154" y="833324"/>
          <a:ext cx="1276946" cy="757117"/>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lvl="0" algn="l" defTabSz="666750">
            <a:lnSpc>
              <a:spcPct val="90000"/>
            </a:lnSpc>
            <a:spcBef>
              <a:spcPct val="0"/>
            </a:spcBef>
            <a:spcAft>
              <a:spcPct val="35000"/>
            </a:spcAft>
          </a:pPr>
          <a:r>
            <a:rPr lang="en-US" sz="1500" kern="1200" dirty="0"/>
            <a:t>Communication </a:t>
          </a:r>
        </a:p>
      </dsp:txBody>
      <dsp:txXfrm>
        <a:off x="5690154" y="833324"/>
        <a:ext cx="1276946" cy="7571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4F1C1-AACD-4822-BE31-D7505EC0FA7E}">
      <dsp:nvSpPr>
        <dsp:cNvPr id="0" name=""/>
        <dsp:cNvSpPr/>
      </dsp:nvSpPr>
      <dsp:spPr>
        <a:xfrm>
          <a:off x="1263" y="1090195"/>
          <a:ext cx="2069876" cy="206987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US" sz="1600" kern="1200" dirty="0">
              <a:latin typeface="+mj-lt"/>
            </a:rPr>
            <a:t>Conflict resolution</a:t>
          </a:r>
        </a:p>
      </dsp:txBody>
      <dsp:txXfrm>
        <a:off x="304389" y="1393321"/>
        <a:ext cx="1463624" cy="1463624"/>
      </dsp:txXfrm>
    </dsp:sp>
    <dsp:sp modelId="{26A57D3B-7C6A-417D-AF79-4F68D273F014}">
      <dsp:nvSpPr>
        <dsp:cNvPr id="0" name=""/>
        <dsp:cNvSpPr/>
      </dsp:nvSpPr>
      <dsp:spPr>
        <a:xfrm>
          <a:off x="2071140" y="1090195"/>
          <a:ext cx="2069876" cy="206987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US" sz="1600" kern="1200" dirty="0">
              <a:latin typeface="+mj-lt"/>
            </a:rPr>
            <a:t>Legal decision making</a:t>
          </a:r>
        </a:p>
      </dsp:txBody>
      <dsp:txXfrm>
        <a:off x="2374266" y="1393321"/>
        <a:ext cx="1463624" cy="1463624"/>
      </dsp:txXfrm>
    </dsp:sp>
    <dsp:sp modelId="{A24DB2EC-553F-4A2D-8BAA-464B5FD8AF7B}">
      <dsp:nvSpPr>
        <dsp:cNvPr id="0" name=""/>
        <dsp:cNvSpPr/>
      </dsp:nvSpPr>
      <dsp:spPr>
        <a:xfrm>
          <a:off x="4141017" y="1090195"/>
          <a:ext cx="2069876" cy="206987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US" sz="1600" kern="1200" dirty="0">
              <a:latin typeface="+mj-lt"/>
            </a:rPr>
            <a:t>Self reflection</a:t>
          </a:r>
        </a:p>
      </dsp:txBody>
      <dsp:txXfrm>
        <a:off x="4444143" y="1393321"/>
        <a:ext cx="1463624" cy="1463624"/>
      </dsp:txXfrm>
    </dsp:sp>
    <dsp:sp modelId="{0B0A01B0-D840-42BC-9ECF-6D21740AA012}">
      <dsp:nvSpPr>
        <dsp:cNvPr id="0" name=""/>
        <dsp:cNvSpPr/>
      </dsp:nvSpPr>
      <dsp:spPr>
        <a:xfrm>
          <a:off x="6210893" y="1090195"/>
          <a:ext cx="2069876" cy="206987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US" sz="1600" kern="1200" dirty="0">
              <a:latin typeface="+mj-lt"/>
            </a:rPr>
            <a:t>Parenting and education </a:t>
          </a:r>
        </a:p>
      </dsp:txBody>
      <dsp:txXfrm>
        <a:off x="6514019" y="1393321"/>
        <a:ext cx="1463624" cy="1463624"/>
      </dsp:txXfrm>
    </dsp:sp>
    <dsp:sp modelId="{0F23F446-A2BB-42BB-97EC-1979A4F71938}">
      <dsp:nvSpPr>
        <dsp:cNvPr id="0" name=""/>
        <dsp:cNvSpPr/>
      </dsp:nvSpPr>
      <dsp:spPr>
        <a:xfrm>
          <a:off x="8280770" y="1090195"/>
          <a:ext cx="2069876" cy="206987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US" sz="1600" kern="1200" dirty="0">
              <a:latin typeface="+mj-lt"/>
            </a:rPr>
            <a:t>Understanding and promoting ethical </a:t>
          </a:r>
          <a:r>
            <a:rPr lang="en-US" sz="1600" kern="1200" dirty="0" err="1">
              <a:latin typeface="+mj-lt"/>
            </a:rPr>
            <a:t>behaviour</a:t>
          </a:r>
          <a:endParaRPr lang="en-US" sz="1600" kern="1200" dirty="0">
            <a:latin typeface="+mj-lt"/>
          </a:endParaRPr>
        </a:p>
      </dsp:txBody>
      <dsp:txXfrm>
        <a:off x="8583896" y="1393321"/>
        <a:ext cx="1463624" cy="146362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5A3AC7-ACA5-4C06-A070-E8FE532B76AB}" type="datetimeFigureOut">
              <a:rPr lang="en-US" smtClean="0"/>
              <a:t>5/10/2023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49FE4B-2888-4661-91A5-6CEB4D493C0A}" type="slidenum">
              <a:rPr lang="en-US" smtClean="0"/>
              <a:t>‹#›</a:t>
            </a:fld>
            <a:endParaRPr lang="en-US"/>
          </a:p>
        </p:txBody>
      </p:sp>
    </p:spTree>
    <p:extLst>
      <p:ext uri="{BB962C8B-B14F-4D97-AF65-F5344CB8AC3E}">
        <p14:creationId xmlns:p14="http://schemas.microsoft.com/office/powerpoint/2010/main" val="3500227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 DEVELOPMENT: we may have developed certain personality traits or coping mechanisms as a result of our upbringing or life experiences. By understanding our own development, we can gain insight into our own behavior and thought patterns, and work to make positive changes in our lives.</a:t>
            </a:r>
          </a:p>
          <a:p>
            <a:r>
              <a:rPr lang="en-US" dirty="0"/>
              <a:t>RELATIONSHIPS:</a:t>
            </a:r>
          </a:p>
          <a:p>
            <a:r>
              <a:rPr lang="en-US" dirty="0"/>
              <a:t>as we age, our priorities and needs may change, and our relationships may need to adapt to these changes. Understanding these changes can help us navigate our relationships more effectively, and make adjustments when needed.</a:t>
            </a:r>
          </a:p>
          <a:p>
            <a:r>
              <a:rPr lang="en-US" dirty="0"/>
              <a:t>CAREER:</a:t>
            </a:r>
          </a:p>
          <a:p>
            <a:r>
              <a:rPr lang="en-US" dirty="0"/>
              <a:t>as we age, we may become more interested in pursuing work that has a positive impact on society, or we may prioritize work-life balance over career advancement. Understanding these changes can help us make more informed decisions about our careers.</a:t>
            </a:r>
          </a:p>
          <a:p>
            <a:r>
              <a:rPr lang="en-US" dirty="0"/>
              <a:t>HEALTH:</a:t>
            </a:r>
          </a:p>
          <a:p>
            <a:r>
              <a:rPr lang="en-US" dirty="0"/>
              <a:t>exposure to trauma or chronic stress may impact our physical and mental health over time. Understanding these connections can help us take steps to promote our own health and well-being, and seek appropriate care when needed.</a:t>
            </a:r>
          </a:p>
          <a:p>
            <a:endParaRPr lang="en-US" dirty="0"/>
          </a:p>
        </p:txBody>
      </p:sp>
      <p:sp>
        <p:nvSpPr>
          <p:cNvPr id="4" name="Slide Number Placeholder 3"/>
          <p:cNvSpPr>
            <a:spLocks noGrp="1"/>
          </p:cNvSpPr>
          <p:nvPr>
            <p:ph type="sldNum" sz="quarter" idx="5"/>
          </p:nvPr>
        </p:nvSpPr>
        <p:spPr/>
        <p:txBody>
          <a:bodyPr/>
          <a:lstStyle/>
          <a:p>
            <a:fld id="{3349FE4B-2888-4661-91A5-6CEB4D493C0A}" type="slidenum">
              <a:rPr lang="en-US" smtClean="0"/>
              <a:t>2</a:t>
            </a:fld>
            <a:endParaRPr lang="en-US"/>
          </a:p>
        </p:txBody>
      </p:sp>
    </p:spTree>
    <p:extLst>
      <p:ext uri="{BB962C8B-B14F-4D97-AF65-F5344CB8AC3E}">
        <p14:creationId xmlns:p14="http://schemas.microsoft.com/office/powerpoint/2010/main" val="1554617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DIAGNOSIS AND TREATMENT:</a:t>
            </a:r>
          </a:p>
          <a:p>
            <a:r>
              <a:rPr lang="en-US" dirty="0"/>
              <a:t>Healthcare practitioners who have knowledge of life span development can use this information to make more accurate diagnoses and provide targeted treatments.</a:t>
            </a:r>
          </a:p>
          <a:p>
            <a:r>
              <a:rPr lang="en-US" dirty="0"/>
              <a:t>PREVENTION:</a:t>
            </a:r>
          </a:p>
          <a:p>
            <a:r>
              <a:rPr lang="en-US" dirty="0"/>
              <a:t>Understanding life span development can help healthcare practitioners identify risk factors and potential health problems before they arise. </a:t>
            </a:r>
          </a:p>
          <a:p>
            <a:r>
              <a:rPr lang="en-US" dirty="0"/>
              <a:t>EDUCATION:</a:t>
            </a:r>
          </a:p>
          <a:p>
            <a:r>
              <a:rPr lang="en-US" dirty="0"/>
              <a:t> Healthcare practitioners who have life span knowledge can better educate their patients on the importance of maintaining good health throughout their lives. This can include providing advice on healthy lifestyles, nutrition, and exercise, as well as discussing how certain behaviors or environmental factors can impact health at different stages of life.</a:t>
            </a:r>
          </a:p>
          <a:p>
            <a:r>
              <a:rPr lang="en-US" dirty="0"/>
              <a:t>COMMUNICATION:</a:t>
            </a:r>
          </a:p>
          <a:p>
            <a:r>
              <a:rPr lang="en-US" dirty="0"/>
              <a:t>This can help to build trust and rapport, and can also facilitate more effective communication and information sharing between the patient and practitioner.</a:t>
            </a:r>
          </a:p>
        </p:txBody>
      </p:sp>
      <p:sp>
        <p:nvSpPr>
          <p:cNvPr id="4" name="Slide Number Placeholder 3"/>
          <p:cNvSpPr>
            <a:spLocks noGrp="1"/>
          </p:cNvSpPr>
          <p:nvPr>
            <p:ph type="sldNum" sz="quarter" idx="5"/>
          </p:nvPr>
        </p:nvSpPr>
        <p:spPr/>
        <p:txBody>
          <a:bodyPr/>
          <a:lstStyle/>
          <a:p>
            <a:fld id="{3349FE4B-2888-4661-91A5-6CEB4D493C0A}" type="slidenum">
              <a:rPr lang="en-US" smtClean="0"/>
              <a:t>3</a:t>
            </a:fld>
            <a:endParaRPr lang="en-US"/>
          </a:p>
        </p:txBody>
      </p:sp>
    </p:spTree>
    <p:extLst>
      <p:ext uri="{BB962C8B-B14F-4D97-AF65-F5344CB8AC3E}">
        <p14:creationId xmlns:p14="http://schemas.microsoft.com/office/powerpoint/2010/main" val="934191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Comprehensive: Kohlberg's theory offers a thorough and in-depth explanation of the procedures involved in moral formation. It </a:t>
            </a:r>
            <a:r>
              <a:rPr lang="en-US" dirty="0" err="1"/>
              <a:t>emphasises</a:t>
            </a:r>
            <a:r>
              <a:rPr lang="en-US" dirty="0"/>
              <a:t> how an individual's moral viewpoint is formed through cognitive processes and social interactions, as well as how these processes evolve over time. The phases of moral growth, according to Kohlberg's thesis, are universal, and people in all cultures and groups go through them in the same order. It is relevant to a variety of settings and scenarios because of its universality. </a:t>
            </a:r>
          </a:p>
          <a:p>
            <a:r>
              <a:rPr lang="en-US" dirty="0"/>
              <a:t>Predictive ability: Research has demonstrated that Kohlberg's theory is highly effective at foretelling moral conduct, attitudes, and decision-making. It offers a framework for comprehending how people respond to moral quandaries and how they balance the advantages and disadvantages of various moral decisions.</a:t>
            </a:r>
          </a:p>
          <a:p>
            <a:r>
              <a:rPr lang="en-US" dirty="0"/>
              <a:t>WEAKNESS:</a:t>
            </a:r>
          </a:p>
          <a:p>
            <a:r>
              <a:rPr lang="en-US" dirty="0"/>
              <a:t>Gender bias: According to critics, Kohlberg's theory exhibits gender bias due to its emphasis on male subjects and disregard for the contribution of gender on moral growth. The impact of society norms and expectations on moral reasoning and decision-making is not taken into consideration by the theory.</a:t>
            </a:r>
          </a:p>
          <a:p>
            <a:r>
              <a:rPr lang="en-US" dirty="0"/>
              <a:t>Cultural prejudice: Kohlberg's theory has also come under fire for its cultural bias, which places an emphasis on individualistic societies and pays little attention to how culture influences moral growth. The impact of cultural norms and ideas on moral thinking and judgement is not taken into consideration by the theory.</a:t>
            </a:r>
          </a:p>
          <a:p>
            <a:r>
              <a:rPr lang="en-US" dirty="0"/>
              <a:t>Limitations: Kohlberg's theory only covers a small portion of the complexity of moral action and conduct in real-world contexts since it primarily focuses on moral reasoning and decision-making.</a:t>
            </a:r>
          </a:p>
          <a:p>
            <a:r>
              <a:rPr lang="en-US" dirty="0"/>
              <a:t>APPLICATION:</a:t>
            </a:r>
          </a:p>
          <a:p>
            <a:r>
              <a:rPr lang="en-US" dirty="0"/>
              <a:t>Education: Kohlberg's theory can guide educational strategies that support young people's moral growth. Educators might </a:t>
            </a:r>
            <a:r>
              <a:rPr lang="en-US" dirty="0" err="1"/>
              <a:t>utilise</a:t>
            </a:r>
            <a:r>
              <a:rPr lang="en-US" dirty="0"/>
              <a:t> the idea to create moral reasoning and decision-making skills-promoting ethical education </a:t>
            </a:r>
            <a:r>
              <a:rPr lang="en-US" dirty="0" err="1"/>
              <a:t>programmes</a:t>
            </a:r>
            <a:r>
              <a:rPr lang="en-US" dirty="0"/>
              <a:t>.</a:t>
            </a:r>
          </a:p>
          <a:p>
            <a:r>
              <a:rPr lang="en-US" dirty="0"/>
              <a:t>Healthcare: Using Kohlberg's theory, healthcare professionals may deliver patient-centered treatment that respects people's moral principles and worldviews. Practitioners can </a:t>
            </a:r>
            <a:r>
              <a:rPr lang="en-US" dirty="0" err="1"/>
              <a:t>utilise</a:t>
            </a:r>
            <a:r>
              <a:rPr lang="en-US" dirty="0"/>
              <a:t> this idea, for instance, to comprehend and treat patients' and their families' moral issues.</a:t>
            </a:r>
          </a:p>
          <a:p>
            <a:r>
              <a:rPr lang="en-US" dirty="0"/>
              <a:t>By assisting people in comprehending the moral justification for laws and policies, Kohlberg's theory helps guide people in making legal and political decisions. Legislators can develop more equal and just legislation by taking into account the moral principles and worldviews of various populations.</a:t>
            </a:r>
          </a:p>
          <a:p>
            <a:endParaRPr lang="en-US" dirty="0"/>
          </a:p>
        </p:txBody>
      </p:sp>
      <p:sp>
        <p:nvSpPr>
          <p:cNvPr id="4" name="Slide Number Placeholder 3"/>
          <p:cNvSpPr>
            <a:spLocks noGrp="1"/>
          </p:cNvSpPr>
          <p:nvPr>
            <p:ph type="sldNum" sz="quarter" idx="5"/>
          </p:nvPr>
        </p:nvSpPr>
        <p:spPr/>
        <p:txBody>
          <a:bodyPr/>
          <a:lstStyle/>
          <a:p>
            <a:fld id="{3349FE4B-2888-4661-91A5-6CEB4D493C0A}" type="slidenum">
              <a:rPr lang="en-US" smtClean="0"/>
              <a:t>4</a:t>
            </a:fld>
            <a:endParaRPr lang="en-US"/>
          </a:p>
        </p:txBody>
      </p:sp>
    </p:spTree>
    <p:extLst>
      <p:ext uri="{BB962C8B-B14F-4D97-AF65-F5344CB8AC3E}">
        <p14:creationId xmlns:p14="http://schemas.microsoft.com/office/powerpoint/2010/main" val="3928242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 and promoting ethical behavior: Kohlberg's theory can help individuals and organizations understand the different stages of moral development and the factors that influence ethical behavior. This understanding can help promote a culture.</a:t>
            </a:r>
          </a:p>
          <a:p>
            <a:r>
              <a:rPr lang="en-US" dirty="0"/>
              <a:t>Parenting and education: parents and teachers can use the theory to understand the moral reasoning of children at different ages and provide appropriate guidance and support.</a:t>
            </a:r>
          </a:p>
          <a:p>
            <a:r>
              <a:rPr lang="en-US" dirty="0"/>
              <a:t>Conflict resolution: Kohlberg's theory can be useful in conflict resolution by helping individuals understand the moral reasoning of others and identify common ground.</a:t>
            </a:r>
          </a:p>
          <a:p>
            <a:r>
              <a:rPr lang="en-US" dirty="0"/>
              <a:t>Legal and political decision-making: Kohlberg's theory can also inform legal and political decision-making by helping individuals understand the moral reasoning behind laws and policies. </a:t>
            </a:r>
          </a:p>
          <a:p>
            <a:r>
              <a:rPr lang="en-US" dirty="0"/>
              <a:t>Self-reflection and personal growth: By recognizing their own moral reasoning and biases, individuals can work towards developing a more nuanced and ethical decision-making process (Gibbs, 1979).</a:t>
            </a:r>
          </a:p>
        </p:txBody>
      </p:sp>
      <p:sp>
        <p:nvSpPr>
          <p:cNvPr id="4" name="Slide Number Placeholder 3"/>
          <p:cNvSpPr>
            <a:spLocks noGrp="1"/>
          </p:cNvSpPr>
          <p:nvPr>
            <p:ph type="sldNum" sz="quarter" idx="5"/>
          </p:nvPr>
        </p:nvSpPr>
        <p:spPr/>
        <p:txBody>
          <a:bodyPr/>
          <a:lstStyle/>
          <a:p>
            <a:fld id="{3349FE4B-2888-4661-91A5-6CEB4D493C0A}" type="slidenum">
              <a:rPr lang="en-US" smtClean="0"/>
              <a:t>5</a:t>
            </a:fld>
            <a:endParaRPr lang="en-US"/>
          </a:p>
        </p:txBody>
      </p:sp>
    </p:spTree>
    <p:extLst>
      <p:ext uri="{BB962C8B-B14F-4D97-AF65-F5344CB8AC3E}">
        <p14:creationId xmlns:p14="http://schemas.microsoft.com/office/powerpoint/2010/main" val="2155554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49FE4B-2888-4661-91A5-6CEB4D493C0A}" type="slidenum">
              <a:rPr lang="en-US" smtClean="0"/>
              <a:t>6</a:t>
            </a:fld>
            <a:endParaRPr lang="en-US"/>
          </a:p>
        </p:txBody>
      </p:sp>
    </p:spTree>
    <p:extLst>
      <p:ext uri="{BB962C8B-B14F-4D97-AF65-F5344CB8AC3E}">
        <p14:creationId xmlns:p14="http://schemas.microsoft.com/office/powerpoint/2010/main" val="3491042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5/10/2023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5/10/2023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5/10/2023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5/10/2023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5/10/2023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5/10/2023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5/10/2023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5/10/2023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308AC96E-AA33-4309-B51D-072F59E6EC0B}"/>
              </a:ext>
              <a:ext uri="{C183D7F6-B498-43B3-948B-1728B52AA6E4}">
                <adec:decorative xmlns:adec="http://schemas.microsoft.com/office/drawing/2017/decorative" xmlns=""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556686" y="1"/>
            <a:ext cx="4635315" cy="6857999"/>
          </a:xfrm>
          <a:prstGeom prst="rect">
            <a:avLst/>
          </a:prstGeom>
        </p:spPr>
      </p:pic>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146958" y="3171985"/>
            <a:ext cx="9372600" cy="3686015"/>
          </a:xfrm>
        </p:spPr>
        <p:txBody>
          <a:bodyPr>
            <a:normAutofit/>
          </a:bodyPr>
          <a:lstStyle/>
          <a:p>
            <a:r>
              <a:rPr lang="en-US" sz="8000" dirty="0"/>
              <a:t>LIFESPAN PSYCHOLOGICAL THEORY</a:t>
            </a:r>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08AC96E-AA33-4309-B51D-072F59E6EC0B}"/>
              </a:ext>
              <a:ext uri="{C183D7F6-B498-43B3-948B-1728B52AA6E4}">
                <adec:decorative xmlns:adec="http://schemas.microsoft.com/office/drawing/2017/decorative" xmlns=""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556686" y="1"/>
            <a:ext cx="4635315" cy="6857999"/>
          </a:xfrm>
          <a:prstGeom prst="rect">
            <a:avLst/>
          </a:prstGeom>
        </p:spPr>
      </p:pic>
      <p:graphicFrame>
        <p:nvGraphicFramePr>
          <p:cNvPr id="5" name="Diagram 4">
            <a:extLst>
              <a:ext uri="{FF2B5EF4-FFF2-40B4-BE49-F238E27FC236}">
                <a16:creationId xmlns:a16="http://schemas.microsoft.com/office/drawing/2014/main" id="{5D071460-D90F-DB6B-10C2-7EF8720F1D73}"/>
              </a:ext>
            </a:extLst>
          </p:cNvPr>
          <p:cNvGraphicFramePr/>
          <p:nvPr>
            <p:extLst>
              <p:ext uri="{D42A27DB-BD31-4B8C-83A1-F6EECF244321}">
                <p14:modId xmlns:p14="http://schemas.microsoft.com/office/powerpoint/2010/main" val="1246105105"/>
              </p:ext>
            </p:extLst>
          </p:nvPr>
        </p:nvGraphicFramePr>
        <p:xfrm>
          <a:off x="718457" y="638024"/>
          <a:ext cx="8086271" cy="53382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09328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08AC96E-AA33-4309-B51D-072F59E6EC0B}"/>
              </a:ext>
              <a:ext uri="{C183D7F6-B498-43B3-948B-1728B52AA6E4}">
                <adec:decorative xmlns:adec="http://schemas.microsoft.com/office/drawing/2017/decorative" xmlns=""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556686" y="1"/>
            <a:ext cx="4635315" cy="6857999"/>
          </a:xfrm>
          <a:prstGeom prst="rect">
            <a:avLst/>
          </a:prstGeom>
        </p:spPr>
      </p:pic>
      <p:sp>
        <p:nvSpPr>
          <p:cNvPr id="7" name="TextBox 6">
            <a:extLst>
              <a:ext uri="{FF2B5EF4-FFF2-40B4-BE49-F238E27FC236}">
                <a16:creationId xmlns:a16="http://schemas.microsoft.com/office/drawing/2014/main" id="{DE493200-0D53-C158-58C1-3A4EDFBC80E3}"/>
              </a:ext>
            </a:extLst>
          </p:cNvPr>
          <p:cNvSpPr txBox="1"/>
          <p:nvPr/>
        </p:nvSpPr>
        <p:spPr>
          <a:xfrm>
            <a:off x="440872" y="2057401"/>
            <a:ext cx="7188652" cy="1077218"/>
          </a:xfrm>
          <a:prstGeom prst="rect">
            <a:avLst/>
          </a:prstGeom>
          <a:noFill/>
        </p:spPr>
        <p:txBody>
          <a:bodyPr wrap="square">
            <a:spAutoFit/>
          </a:bodyPr>
          <a:lstStyle/>
          <a:p>
            <a:pPr algn="ctr"/>
            <a:r>
              <a:rPr lang="en-US" altLang="ko-KR" sz="3200" b="1" dirty="0">
                <a:solidFill>
                  <a:schemeClr val="tx2">
                    <a:lumMod val="75000"/>
                  </a:schemeClr>
                </a:solidFill>
                <a:latin typeface="+mj-lt"/>
              </a:rPr>
              <a:t>LIFESPAN KNOWLEDGE FOR HEALTHCARE PRACTITIONERS</a:t>
            </a:r>
          </a:p>
        </p:txBody>
      </p:sp>
      <p:graphicFrame>
        <p:nvGraphicFramePr>
          <p:cNvPr id="8" name="Diagram 7">
            <a:extLst>
              <a:ext uri="{FF2B5EF4-FFF2-40B4-BE49-F238E27FC236}">
                <a16:creationId xmlns:a16="http://schemas.microsoft.com/office/drawing/2014/main" id="{FC04CB85-EDA0-A707-F782-5FA334FA02B1}"/>
              </a:ext>
            </a:extLst>
          </p:cNvPr>
          <p:cNvGraphicFramePr/>
          <p:nvPr>
            <p:extLst>
              <p:ext uri="{D42A27DB-BD31-4B8C-83A1-F6EECF244321}">
                <p14:modId xmlns:p14="http://schemas.microsoft.com/office/powerpoint/2010/main" val="3705905118"/>
              </p:ext>
            </p:extLst>
          </p:nvPr>
        </p:nvGraphicFramePr>
        <p:xfrm>
          <a:off x="284843" y="2679094"/>
          <a:ext cx="7063014" cy="37217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53414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Picture 2" descr="Learn About Personality Development In Erikson's Stage Theory | Chegg.com">
            <a:extLst>
              <a:ext uri="{FF2B5EF4-FFF2-40B4-BE49-F238E27FC236}">
                <a16:creationId xmlns:a16="http://schemas.microsoft.com/office/drawing/2014/main" id="{B1CBDF31-FD6E-CDD3-1335-3E8F496318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745" r="12993"/>
          <a:stretch/>
        </p:blipFill>
        <p:spPr bwMode="auto">
          <a:xfrm>
            <a:off x="179614" y="153045"/>
            <a:ext cx="3706587" cy="3657761"/>
          </a:xfrm>
          <a:prstGeom prst="round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 name="Picture 4" descr="The Lifespan Development Perspective of Erik Erikson and Daniel Levinson -  HubPages">
            <a:extLst>
              <a:ext uri="{FF2B5EF4-FFF2-40B4-BE49-F238E27FC236}">
                <a16:creationId xmlns:a16="http://schemas.microsoft.com/office/drawing/2014/main" id="{0F656D0D-8B0C-F29F-D039-F10EF62D97F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289" t="7874" r="12289"/>
          <a:stretch/>
        </p:blipFill>
        <p:spPr bwMode="auto">
          <a:xfrm>
            <a:off x="8297335" y="141716"/>
            <a:ext cx="3695233" cy="3673928"/>
          </a:xfrm>
          <a:prstGeom prst="round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8ED0CF-1769-CEF7-316E-1AAF315D15BF}"/>
              </a:ext>
            </a:extLst>
          </p:cNvPr>
          <p:cNvSpPr txBox="1"/>
          <p:nvPr/>
        </p:nvSpPr>
        <p:spPr>
          <a:xfrm>
            <a:off x="3049361" y="1260139"/>
            <a:ext cx="6098720" cy="1137299"/>
          </a:xfrm>
          <a:prstGeom prst="rect">
            <a:avLst/>
          </a:prstGeom>
          <a:noFill/>
        </p:spPr>
        <p:txBody>
          <a:bodyPr wrap="square">
            <a:spAutoFit/>
          </a:bodyPr>
          <a:lstStyle/>
          <a:p>
            <a:pPr marL="0" indent="0" algn="ctr">
              <a:lnSpc>
                <a:spcPct val="110000"/>
              </a:lnSpc>
              <a:buNone/>
            </a:pPr>
            <a:r>
              <a:rPr lang="en-US" altLang="ko-KR" sz="3200" b="1" dirty="0">
                <a:solidFill>
                  <a:schemeClr val="bg2">
                    <a:lumMod val="90000"/>
                  </a:schemeClr>
                </a:solidFill>
                <a:latin typeface="+mj-lt"/>
                <a:cs typeface="Arial" pitchFamily="34" charset="0"/>
              </a:rPr>
              <a:t>KOHLBERG</a:t>
            </a:r>
          </a:p>
          <a:p>
            <a:pPr marL="0" indent="0" algn="ctr">
              <a:lnSpc>
                <a:spcPct val="110000"/>
              </a:lnSpc>
              <a:buNone/>
            </a:pPr>
            <a:r>
              <a:rPr lang="en-US" altLang="ko-KR" sz="3200" b="1" dirty="0">
                <a:solidFill>
                  <a:schemeClr val="bg2">
                    <a:lumMod val="90000"/>
                  </a:schemeClr>
                </a:solidFill>
                <a:latin typeface="+mj-lt"/>
                <a:cs typeface="Arial" pitchFamily="34" charset="0"/>
              </a:rPr>
              <a:t>LIFESPAN THEORY</a:t>
            </a:r>
          </a:p>
        </p:txBody>
      </p:sp>
      <p:sp>
        <p:nvSpPr>
          <p:cNvPr id="7" name="TextBox 6">
            <a:extLst>
              <a:ext uri="{FF2B5EF4-FFF2-40B4-BE49-F238E27FC236}">
                <a16:creationId xmlns:a16="http://schemas.microsoft.com/office/drawing/2014/main" id="{34343860-25E1-7D43-24A4-EEC4D90E7BEB}"/>
              </a:ext>
            </a:extLst>
          </p:cNvPr>
          <p:cNvSpPr txBox="1"/>
          <p:nvPr/>
        </p:nvSpPr>
        <p:spPr>
          <a:xfrm>
            <a:off x="534760" y="4336192"/>
            <a:ext cx="3384096" cy="1691040"/>
          </a:xfrm>
          <a:prstGeom prst="rect">
            <a:avLst/>
          </a:prstGeom>
          <a:noFill/>
        </p:spPr>
        <p:txBody>
          <a:bodyPr wrap="square">
            <a:spAutoFit/>
          </a:bodyPr>
          <a:lstStyle/>
          <a:p>
            <a:pPr algn="just">
              <a:lnSpc>
                <a:spcPct val="110000"/>
              </a:lnSpc>
            </a:pPr>
            <a:r>
              <a:rPr lang="en-US" altLang="ko-KR" sz="2400" b="1" u="sng" dirty="0">
                <a:solidFill>
                  <a:schemeClr val="bg1"/>
                </a:solidFill>
                <a:latin typeface="+mj-lt"/>
                <a:cs typeface="Arial" pitchFamily="34" charset="0"/>
              </a:rPr>
              <a:t>Strengths</a:t>
            </a:r>
            <a:r>
              <a:rPr lang="en-US" altLang="ko-KR" sz="2400" b="1" dirty="0">
                <a:solidFill>
                  <a:schemeClr val="bg1"/>
                </a:solidFill>
                <a:latin typeface="+mj-lt"/>
                <a:cs typeface="Arial" pitchFamily="34" charset="0"/>
              </a:rPr>
              <a:t>:</a:t>
            </a:r>
          </a:p>
          <a:p>
            <a:pPr marL="285750" indent="-285750" algn="just">
              <a:lnSpc>
                <a:spcPct val="110000"/>
              </a:lnSpc>
              <a:buFont typeface="Arial" panose="020B0604020202020204" pitchFamily="34" charset="0"/>
              <a:buChar char="•"/>
            </a:pPr>
            <a:r>
              <a:rPr lang="en-US" altLang="ko-KR" sz="2400" b="1" dirty="0">
                <a:solidFill>
                  <a:schemeClr val="bg1"/>
                </a:solidFill>
                <a:latin typeface="+mj-lt"/>
                <a:cs typeface="Arial" pitchFamily="34" charset="0"/>
              </a:rPr>
              <a:t>Comprehensive</a:t>
            </a:r>
          </a:p>
          <a:p>
            <a:pPr marL="285750" indent="-285750" algn="just">
              <a:lnSpc>
                <a:spcPct val="110000"/>
              </a:lnSpc>
              <a:buFont typeface="Arial" panose="020B0604020202020204" pitchFamily="34" charset="0"/>
              <a:buChar char="•"/>
            </a:pPr>
            <a:r>
              <a:rPr lang="en-US" altLang="ko-KR" sz="2400" b="1" dirty="0">
                <a:solidFill>
                  <a:schemeClr val="bg1"/>
                </a:solidFill>
                <a:latin typeface="+mj-lt"/>
                <a:cs typeface="Arial" pitchFamily="34" charset="0"/>
              </a:rPr>
              <a:t>Universality </a:t>
            </a:r>
          </a:p>
          <a:p>
            <a:pPr marL="285750" indent="-285750" algn="just">
              <a:lnSpc>
                <a:spcPct val="110000"/>
              </a:lnSpc>
              <a:buFont typeface="Arial" panose="020B0604020202020204" pitchFamily="34" charset="0"/>
              <a:buChar char="•"/>
            </a:pPr>
            <a:r>
              <a:rPr lang="en-US" altLang="ko-KR" sz="2400" b="1" dirty="0">
                <a:solidFill>
                  <a:schemeClr val="bg1"/>
                </a:solidFill>
                <a:latin typeface="+mj-lt"/>
                <a:cs typeface="Arial" pitchFamily="34" charset="0"/>
              </a:rPr>
              <a:t>Predictive power</a:t>
            </a:r>
            <a:endParaRPr lang="en-US" sz="2400" dirty="0">
              <a:solidFill>
                <a:schemeClr val="bg1"/>
              </a:solidFill>
              <a:latin typeface="+mj-lt"/>
            </a:endParaRPr>
          </a:p>
        </p:txBody>
      </p:sp>
      <p:sp>
        <p:nvSpPr>
          <p:cNvPr id="9" name="TextBox 8">
            <a:extLst>
              <a:ext uri="{FF2B5EF4-FFF2-40B4-BE49-F238E27FC236}">
                <a16:creationId xmlns:a16="http://schemas.microsoft.com/office/drawing/2014/main" id="{DA38CA4D-A9F4-561A-882A-026877FDBF03}"/>
              </a:ext>
            </a:extLst>
          </p:cNvPr>
          <p:cNvSpPr txBox="1"/>
          <p:nvPr/>
        </p:nvSpPr>
        <p:spPr>
          <a:xfrm>
            <a:off x="8556171" y="4368850"/>
            <a:ext cx="3184072" cy="1688667"/>
          </a:xfrm>
          <a:prstGeom prst="rect">
            <a:avLst/>
          </a:prstGeom>
          <a:noFill/>
        </p:spPr>
        <p:txBody>
          <a:bodyPr wrap="square">
            <a:spAutoFit/>
          </a:bodyPr>
          <a:lstStyle/>
          <a:p>
            <a:pPr algn="just">
              <a:lnSpc>
                <a:spcPct val="110000"/>
              </a:lnSpc>
            </a:pPr>
            <a:r>
              <a:rPr lang="en-US" altLang="ko-KR" sz="2400" b="1" u="sng" dirty="0">
                <a:solidFill>
                  <a:schemeClr val="bg1"/>
                </a:solidFill>
                <a:latin typeface="+mj-lt"/>
                <a:cs typeface="Arial" pitchFamily="34" charset="0"/>
              </a:rPr>
              <a:t>Weaknesses</a:t>
            </a:r>
            <a:r>
              <a:rPr lang="en-US" altLang="ko-KR" sz="2400" b="1" dirty="0">
                <a:solidFill>
                  <a:schemeClr val="bg1"/>
                </a:solidFill>
                <a:latin typeface="+mj-lt"/>
                <a:cs typeface="Arial" pitchFamily="34" charset="0"/>
              </a:rPr>
              <a:t>:</a:t>
            </a:r>
          </a:p>
          <a:p>
            <a:pPr marL="285750" indent="-285750" algn="just">
              <a:lnSpc>
                <a:spcPct val="110000"/>
              </a:lnSpc>
              <a:buFont typeface="Arial" panose="020B0604020202020204" pitchFamily="34" charset="0"/>
              <a:buChar char="•"/>
            </a:pPr>
            <a:r>
              <a:rPr lang="en-US" altLang="ko-KR" sz="2400" b="1" dirty="0">
                <a:solidFill>
                  <a:schemeClr val="bg1"/>
                </a:solidFill>
                <a:latin typeface="+mj-lt"/>
                <a:cs typeface="Arial" pitchFamily="34" charset="0"/>
              </a:rPr>
              <a:t>Gender bias</a:t>
            </a:r>
          </a:p>
          <a:p>
            <a:pPr marL="285750" indent="-285750" algn="just">
              <a:lnSpc>
                <a:spcPct val="110000"/>
              </a:lnSpc>
              <a:buFont typeface="Arial" panose="020B0604020202020204" pitchFamily="34" charset="0"/>
              <a:buChar char="•"/>
            </a:pPr>
            <a:r>
              <a:rPr lang="en-US" altLang="ko-KR" sz="2400" b="1" dirty="0">
                <a:solidFill>
                  <a:schemeClr val="bg1"/>
                </a:solidFill>
                <a:latin typeface="+mj-lt"/>
                <a:cs typeface="Arial" pitchFamily="34" charset="0"/>
              </a:rPr>
              <a:t>Limited scope</a:t>
            </a:r>
          </a:p>
          <a:p>
            <a:pPr marL="285750" indent="-285750" algn="just">
              <a:lnSpc>
                <a:spcPct val="110000"/>
              </a:lnSpc>
              <a:buFont typeface="Arial" panose="020B0604020202020204" pitchFamily="34" charset="0"/>
              <a:buChar char="•"/>
            </a:pPr>
            <a:r>
              <a:rPr lang="en-US" altLang="ko-KR" sz="2400" b="1" dirty="0">
                <a:solidFill>
                  <a:schemeClr val="bg1"/>
                </a:solidFill>
                <a:latin typeface="+mj-lt"/>
                <a:cs typeface="Arial" pitchFamily="34" charset="0"/>
              </a:rPr>
              <a:t>Cultural bias</a:t>
            </a:r>
            <a:endParaRPr lang="ko-KR" altLang="en-US" sz="2400" b="1" dirty="0">
              <a:solidFill>
                <a:schemeClr val="bg1"/>
              </a:solidFill>
              <a:latin typeface="+mj-lt"/>
              <a:cs typeface="Arial" pitchFamily="34" charset="0"/>
            </a:endParaRPr>
          </a:p>
        </p:txBody>
      </p:sp>
      <p:sp>
        <p:nvSpPr>
          <p:cNvPr id="11" name="TextBox 10">
            <a:extLst>
              <a:ext uri="{FF2B5EF4-FFF2-40B4-BE49-F238E27FC236}">
                <a16:creationId xmlns:a16="http://schemas.microsoft.com/office/drawing/2014/main" id="{152C6096-ADED-3B73-CE50-266D4338AD48}"/>
              </a:ext>
            </a:extLst>
          </p:cNvPr>
          <p:cNvSpPr txBox="1"/>
          <p:nvPr/>
        </p:nvSpPr>
        <p:spPr>
          <a:xfrm>
            <a:off x="3065690" y="4336154"/>
            <a:ext cx="6098720" cy="1599156"/>
          </a:xfrm>
          <a:prstGeom prst="rect">
            <a:avLst/>
          </a:prstGeom>
          <a:noFill/>
        </p:spPr>
        <p:txBody>
          <a:bodyPr wrap="square">
            <a:spAutoFit/>
          </a:bodyPr>
          <a:lstStyle/>
          <a:p>
            <a:pPr algn="ctr">
              <a:lnSpc>
                <a:spcPct val="120000"/>
              </a:lnSpc>
            </a:pPr>
            <a:r>
              <a:rPr lang="en-US" altLang="ko-KR" sz="2800" dirty="0">
                <a:solidFill>
                  <a:srgbClr val="FFFF00"/>
                </a:solidFill>
                <a:latin typeface="+mj-lt"/>
                <a:cs typeface="Arial" pitchFamily="34" charset="0"/>
              </a:rPr>
              <a:t>Education</a:t>
            </a:r>
          </a:p>
          <a:p>
            <a:pPr algn="ctr">
              <a:lnSpc>
                <a:spcPct val="120000"/>
              </a:lnSpc>
            </a:pPr>
            <a:r>
              <a:rPr lang="en-US" altLang="ko-KR" sz="2800" dirty="0">
                <a:solidFill>
                  <a:srgbClr val="FFFF00"/>
                </a:solidFill>
                <a:latin typeface="+mj-lt"/>
                <a:cs typeface="Arial" pitchFamily="34" charset="0"/>
              </a:rPr>
              <a:t>Healthcare</a:t>
            </a:r>
          </a:p>
          <a:p>
            <a:pPr algn="ctr">
              <a:lnSpc>
                <a:spcPct val="120000"/>
              </a:lnSpc>
            </a:pPr>
            <a:r>
              <a:rPr lang="en-US" altLang="ko-KR" sz="2800" dirty="0">
                <a:solidFill>
                  <a:srgbClr val="FFFF00"/>
                </a:solidFill>
                <a:latin typeface="+mj-lt"/>
                <a:cs typeface="Arial" pitchFamily="34" charset="0"/>
              </a:rPr>
              <a:t>Legal decision making</a:t>
            </a:r>
            <a:endParaRPr lang="ko-KR" altLang="en-US" sz="2800" dirty="0">
              <a:solidFill>
                <a:srgbClr val="FFFF00"/>
              </a:solidFill>
              <a:latin typeface="+mj-lt"/>
              <a:cs typeface="Arial" pitchFamily="34" charset="0"/>
            </a:endParaRPr>
          </a:p>
        </p:txBody>
      </p:sp>
      <p:sp>
        <p:nvSpPr>
          <p:cNvPr id="13" name="TextBox 12">
            <a:extLst>
              <a:ext uri="{FF2B5EF4-FFF2-40B4-BE49-F238E27FC236}">
                <a16:creationId xmlns:a16="http://schemas.microsoft.com/office/drawing/2014/main" id="{089D70E6-792E-1484-DF42-B3E16AEC6CCE}"/>
              </a:ext>
            </a:extLst>
          </p:cNvPr>
          <p:cNvSpPr txBox="1"/>
          <p:nvPr/>
        </p:nvSpPr>
        <p:spPr>
          <a:xfrm>
            <a:off x="3049361" y="3244334"/>
            <a:ext cx="6098720" cy="646331"/>
          </a:xfrm>
          <a:prstGeom prst="rect">
            <a:avLst/>
          </a:prstGeom>
          <a:noFill/>
        </p:spPr>
        <p:txBody>
          <a:bodyPr wrap="square">
            <a:spAutoFit/>
          </a:bodyPr>
          <a:lstStyle/>
          <a:p>
            <a:pPr algn="ctr"/>
            <a:r>
              <a:rPr lang="en-US" altLang="ko-KR" sz="3600" b="1" dirty="0">
                <a:solidFill>
                  <a:srgbClr val="FFFF00"/>
                </a:solidFill>
                <a:latin typeface="+mj-lt"/>
                <a:cs typeface="Arial" pitchFamily="34" charset="0"/>
              </a:rPr>
              <a:t>APPLICATION</a:t>
            </a:r>
            <a:endParaRPr lang="en-US" sz="3600" dirty="0"/>
          </a:p>
        </p:txBody>
      </p:sp>
    </p:spTree>
    <p:extLst>
      <p:ext uri="{BB962C8B-B14F-4D97-AF65-F5344CB8AC3E}">
        <p14:creationId xmlns:p14="http://schemas.microsoft.com/office/powerpoint/2010/main" val="1431419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7FC0A-4A6F-C3B5-BAF7-78D2CFA8360C}"/>
              </a:ext>
            </a:extLst>
          </p:cNvPr>
          <p:cNvSpPr>
            <a:spLocks noGrp="1"/>
          </p:cNvSpPr>
          <p:nvPr>
            <p:ph type="title"/>
          </p:nvPr>
        </p:nvSpPr>
        <p:spPr/>
        <p:txBody>
          <a:bodyPr/>
          <a:lstStyle/>
          <a:p>
            <a:r>
              <a:rPr lang="en-US" dirty="0"/>
              <a:t>Application of Kohlberg theory</a:t>
            </a:r>
          </a:p>
        </p:txBody>
      </p:sp>
      <p:graphicFrame>
        <p:nvGraphicFramePr>
          <p:cNvPr id="5" name="Diagram 4">
            <a:extLst>
              <a:ext uri="{FF2B5EF4-FFF2-40B4-BE49-F238E27FC236}">
                <a16:creationId xmlns:a16="http://schemas.microsoft.com/office/drawing/2014/main" id="{D6AE7684-CBAE-072F-5B2B-29A4C6BA4A15}"/>
              </a:ext>
            </a:extLst>
          </p:cNvPr>
          <p:cNvGraphicFramePr/>
          <p:nvPr>
            <p:extLst>
              <p:ext uri="{D42A27DB-BD31-4B8C-83A1-F6EECF244321}">
                <p14:modId xmlns:p14="http://schemas.microsoft.com/office/powerpoint/2010/main" val="32525740"/>
              </p:ext>
            </p:extLst>
          </p:nvPr>
        </p:nvGraphicFramePr>
        <p:xfrm>
          <a:off x="1569156" y="2935109"/>
          <a:ext cx="10351911" cy="42502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1672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Kohlberg's Stages of Moral Development | Levels of Moral Reasoning - Video  &amp; Lesson Transcript | Study.com">
            <a:extLst>
              <a:ext uri="{FF2B5EF4-FFF2-40B4-BE49-F238E27FC236}">
                <a16:creationId xmlns:a16="http://schemas.microsoft.com/office/drawing/2014/main" id="{2305D514-8022-91AA-9081-90F4A43B6F16}"/>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t="16605" b="1660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7507FE1-03F8-B387-BCB0-463E15831F1C}"/>
              </a:ext>
            </a:extLst>
          </p:cNvPr>
          <p:cNvSpPr txBox="1"/>
          <p:nvPr/>
        </p:nvSpPr>
        <p:spPr>
          <a:xfrm>
            <a:off x="669471" y="4571999"/>
            <a:ext cx="11136086" cy="369332"/>
          </a:xfrm>
          <a:prstGeom prst="rect">
            <a:avLst/>
          </a:prstGeom>
          <a:noFill/>
        </p:spPr>
        <p:txBody>
          <a:bodyPr wrap="square">
            <a:spAutoFit/>
          </a:bodyPr>
          <a:lstStyle/>
          <a:p>
            <a:pPr algn="ctr"/>
            <a:r>
              <a:rPr lang="en-US" b="0" i="0" dirty="0">
                <a:solidFill>
                  <a:schemeClr val="bg1"/>
                </a:solidFill>
                <a:effectLst/>
                <a:latin typeface="Arial" panose="020B0604020202020204" pitchFamily="34" charset="0"/>
              </a:rPr>
              <a:t>	</a:t>
            </a:r>
          </a:p>
        </p:txBody>
      </p:sp>
      <p:pic>
        <p:nvPicPr>
          <p:cNvPr id="3" name="Picture 2" descr="Text&#10;&#10;Description automatically generated">
            <a:extLst>
              <a:ext uri="{FF2B5EF4-FFF2-40B4-BE49-F238E27FC236}">
                <a16:creationId xmlns:a16="http://schemas.microsoft.com/office/drawing/2014/main" id="{CDA5F24C-3069-E248-138B-5CA0956632F6}"/>
              </a:ext>
            </a:extLst>
          </p:cNvPr>
          <p:cNvPicPr>
            <a:picLocks noChangeAspect="1"/>
          </p:cNvPicPr>
          <p:nvPr/>
        </p:nvPicPr>
        <p:blipFill>
          <a:blip r:embed="rId4"/>
          <a:stretch>
            <a:fillRect/>
          </a:stretch>
        </p:blipFill>
        <p:spPr>
          <a:xfrm>
            <a:off x="669471" y="4571999"/>
            <a:ext cx="10853058" cy="1580912"/>
          </a:xfrm>
          <a:prstGeom prst="rect">
            <a:avLst/>
          </a:prstGeom>
        </p:spPr>
      </p:pic>
    </p:spTree>
    <p:extLst>
      <p:ext uri="{BB962C8B-B14F-4D97-AF65-F5344CB8AC3E}">
        <p14:creationId xmlns:p14="http://schemas.microsoft.com/office/powerpoint/2010/main" val="3472079198"/>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5B1FD9-3BB6-4DA9-A089-3B68C2323D4F}">
  <ds:schemaRefs>
    <ds:schemaRef ds:uri="http://schemas.microsoft.com/office/infopath/2007/PartnerControls"/>
    <ds:schemaRef ds:uri="http://schemas.openxmlformats.org/package/2006/metadata/core-properties"/>
    <ds:schemaRef ds:uri="http://schemas.microsoft.com/office/2006/documentManagement/types"/>
    <ds:schemaRef ds:uri="71af3243-3dd4-4a8d-8c0d-dd76da1f02a5"/>
    <ds:schemaRef ds:uri="16c05727-aa75-4e4a-9b5f-8a80a1165891"/>
    <ds:schemaRef ds:uri="http://www.w3.org/XML/1998/namespace"/>
    <ds:schemaRef ds:uri="http://purl.org/dc/elements/1.1/"/>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{2E917338-007B-46DE-8C83-29BDB3393881}tf33845126_win32</Template>
  <TotalTime>81</TotalTime>
  <Words>928</Words>
  <Application>Microsoft Office PowerPoint</Application>
  <PresentationFormat>Widescreen</PresentationFormat>
  <Paragraphs>70</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맑은 고딕</vt:lpstr>
      <vt:lpstr>Arial</vt:lpstr>
      <vt:lpstr>Bookman Old Style</vt:lpstr>
      <vt:lpstr>Calibri</vt:lpstr>
      <vt:lpstr>Franklin Gothic Book</vt:lpstr>
      <vt:lpstr>1_RetrospectVTI</vt:lpstr>
      <vt:lpstr>LIFESPAN PSYCHOLOGICAL THEORY</vt:lpstr>
      <vt:lpstr>PowerPoint Presentation</vt:lpstr>
      <vt:lpstr>PowerPoint Presentation</vt:lpstr>
      <vt:lpstr>PowerPoint Presentation</vt:lpstr>
      <vt:lpstr>Application of Kohlberg theory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LIFESPAN PSYCHOLOGICAL THEORY</dc:title>
  <dc:creator>Cristian Sava</dc:creator>
  <cp:lastModifiedBy>csava5296@gmail.com</cp:lastModifiedBy>
  <cp:revision>4</cp:revision>
  <dcterms:created xsi:type="dcterms:W3CDTF">2023-05-05T00:08:25Z</dcterms:created>
  <dcterms:modified xsi:type="dcterms:W3CDTF">2023-05-10T09:25:56Z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