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0" r:id="rId2"/>
    <p:sldId id="269" r:id="rId3"/>
    <p:sldId id="261" r:id="rId4"/>
    <p:sldId id="262" r:id="rId5"/>
    <p:sldId id="263" r:id="rId6"/>
    <p:sldId id="268" r:id="rId7"/>
    <p:sldId id="267" r:id="rId8"/>
    <p:sldId id="264" r:id="rId9"/>
    <p:sldId id="265" r:id="rId10"/>
    <p:sldId id="270" r:id="rId11"/>
    <p:sldId id="271" r:id="rId12"/>
    <p:sldId id="272" r:id="rId13"/>
    <p:sldId id="274" r:id="rId14"/>
    <p:sldId id="273" r:id="rId15"/>
    <p:sldId id="275" r:id="rId16"/>
    <p:sldId id="276" r:id="rId17"/>
    <p:sldId id="278" r:id="rId18"/>
    <p:sldId id="279" r:id="rId19"/>
    <p:sldId id="280" r:id="rId20"/>
    <p:sldId id="298" r:id="rId21"/>
    <p:sldId id="281" r:id="rId22"/>
    <p:sldId id="282" r:id="rId23"/>
    <p:sldId id="283" r:id="rId24"/>
    <p:sldId id="284" r:id="rId25"/>
    <p:sldId id="286" r:id="rId26"/>
    <p:sldId id="287" r:id="rId27"/>
    <p:sldId id="288" r:id="rId28"/>
    <p:sldId id="289" r:id="rId29"/>
    <p:sldId id="290" r:id="rId30"/>
    <p:sldId id="291" r:id="rId31"/>
    <p:sldId id="292" r:id="rId32"/>
    <p:sldId id="285" r:id="rId33"/>
    <p:sldId id="293" r:id="rId34"/>
    <p:sldId id="294" r:id="rId35"/>
    <p:sldId id="295" r:id="rId36"/>
    <p:sldId id="296" r:id="rId37"/>
    <p:sldId id="297" r:id="rId38"/>
    <p:sldId id="299" r:id="rId39"/>
    <p:sldId id="300" r:id="rId40"/>
    <p:sldId id="301" r:id="rId41"/>
    <p:sldId id="302" r:id="rId42"/>
    <p:sldId id="303" r:id="rId43"/>
    <p:sldId id="304" r:id="rId44"/>
    <p:sldId id="305" r:id="rId45"/>
    <p:sldId id="306" r:id="rId46"/>
    <p:sldId id="308" r:id="rId47"/>
    <p:sldId id="309" r:id="rId48"/>
    <p:sldId id="310" r:id="rId4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064" autoAdjust="0"/>
    <p:restoredTop sz="94660"/>
  </p:normalViewPr>
  <p:slideViewPr>
    <p:cSldViewPr snapToGrid="0">
      <p:cViewPr varScale="1">
        <p:scale>
          <a:sx n="111" d="100"/>
          <a:sy n="111" d="100"/>
        </p:scale>
        <p:origin x="360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presProps" Target="presProp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8" Type="http://schemas.openxmlformats.org/officeDocument/2006/relationships/slide" Target="slides/slide7.xml"/><Relationship Id="rId51" Type="http://schemas.openxmlformats.org/officeDocument/2006/relationships/viewProps" Target="viewProps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803BF3-250D-49C4-9B56-D75E9392CDFB}" type="datetimeFigureOut">
              <a:rPr lang="en-GB" smtClean="0"/>
              <a:t>06/02/2022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F42067-6DC6-4CE6-B1FD-C264C38E6CB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251513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803BF3-250D-49C4-9B56-D75E9392CDFB}" type="datetimeFigureOut">
              <a:rPr lang="en-GB" smtClean="0"/>
              <a:t>06/02/2022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F42067-6DC6-4CE6-B1FD-C264C38E6CB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712659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803BF3-250D-49C4-9B56-D75E9392CDFB}" type="datetimeFigureOut">
              <a:rPr lang="en-GB" smtClean="0"/>
              <a:t>06/02/2022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F42067-6DC6-4CE6-B1FD-C264C38E6CB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947723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803BF3-250D-49C4-9B56-D75E9392CDFB}" type="datetimeFigureOut">
              <a:rPr lang="en-GB" smtClean="0"/>
              <a:t>06/02/2022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F42067-6DC6-4CE6-B1FD-C264C38E6CB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527890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803BF3-250D-49C4-9B56-D75E9392CDFB}" type="datetimeFigureOut">
              <a:rPr lang="en-GB" smtClean="0"/>
              <a:t>06/02/2022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F42067-6DC6-4CE6-B1FD-C264C38E6CB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9375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803BF3-250D-49C4-9B56-D75E9392CDFB}" type="datetimeFigureOut">
              <a:rPr lang="en-GB" smtClean="0"/>
              <a:t>06/02/2022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F42067-6DC6-4CE6-B1FD-C264C38E6CB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869529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803BF3-250D-49C4-9B56-D75E9392CDFB}" type="datetimeFigureOut">
              <a:rPr lang="en-GB" smtClean="0"/>
              <a:t>06/02/2022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F42067-6DC6-4CE6-B1FD-C264C38E6CB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7629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803BF3-250D-49C4-9B56-D75E9392CDFB}" type="datetimeFigureOut">
              <a:rPr lang="en-GB" smtClean="0"/>
              <a:t>06/02/2022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F42067-6DC6-4CE6-B1FD-C264C38E6CB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2125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803BF3-250D-49C4-9B56-D75E9392CDFB}" type="datetimeFigureOut">
              <a:rPr lang="en-GB" smtClean="0"/>
              <a:t>06/02/2022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F42067-6DC6-4CE6-B1FD-C264C38E6CB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742590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803BF3-250D-49C4-9B56-D75E9392CDFB}" type="datetimeFigureOut">
              <a:rPr lang="en-GB" smtClean="0"/>
              <a:t>06/02/2022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F42067-6DC6-4CE6-B1FD-C264C38E6CB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224630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803BF3-250D-49C4-9B56-D75E9392CDFB}" type="datetimeFigureOut">
              <a:rPr lang="en-GB" smtClean="0"/>
              <a:t>06/02/2022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F42067-6DC6-4CE6-B1FD-C264C38E6CB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853526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03BF3-250D-49C4-9B56-D75E9392CDFB}" type="datetimeFigureOut">
              <a:rPr lang="en-GB" smtClean="0"/>
              <a:t>06/02/2022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DF42067-6DC6-4CE6-B1FD-C264C38E6CB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33300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jp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jpg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jpg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jpg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jpg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jpg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jpg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jpg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jpg"/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jpg"/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jpg"/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jpg"/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000" b="1" dirty="0"/>
              <a:t>Motorcycle Chassis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72744" y="1829910"/>
            <a:ext cx="8087932" cy="4847023"/>
          </a:xfrm>
        </p:spPr>
      </p:pic>
    </p:spTree>
    <p:extLst>
      <p:ext uri="{BB962C8B-B14F-4D97-AF65-F5344CB8AC3E}">
        <p14:creationId xmlns:p14="http://schemas.microsoft.com/office/powerpoint/2010/main" val="367776398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Ariel- CNC Milled </a:t>
            </a:r>
            <a:r>
              <a:rPr lang="en-GB" dirty="0" err="1"/>
              <a:t>Latice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1932" y="1825625"/>
            <a:ext cx="5508135" cy="4351338"/>
          </a:xfrm>
        </p:spPr>
      </p:pic>
    </p:spTree>
    <p:extLst>
      <p:ext uri="{BB962C8B-B14F-4D97-AF65-F5344CB8AC3E}">
        <p14:creationId xmlns:p14="http://schemas.microsoft.com/office/powerpoint/2010/main" val="114218889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err="1"/>
              <a:t>Discised</a:t>
            </a:r>
            <a:r>
              <a:rPr lang="en-GB" dirty="0"/>
              <a:t> Cradle – Rim Riding Discs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09875" y="2610644"/>
            <a:ext cx="6572250" cy="2781300"/>
          </a:xfrm>
        </p:spPr>
      </p:pic>
    </p:spTree>
    <p:extLst>
      <p:ext uri="{BB962C8B-B14F-4D97-AF65-F5344CB8AC3E}">
        <p14:creationId xmlns:p14="http://schemas.microsoft.com/office/powerpoint/2010/main" val="196351979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Carbon Chassis – Stressed Engine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39205" y="2018269"/>
            <a:ext cx="8995502" cy="3830595"/>
          </a:xfrm>
        </p:spPr>
      </p:pic>
    </p:spTree>
    <p:extLst>
      <p:ext uri="{BB962C8B-B14F-4D97-AF65-F5344CB8AC3E}">
        <p14:creationId xmlns:p14="http://schemas.microsoft.com/office/powerpoint/2010/main" val="172852528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Covered Frame</a:t>
            </a:r>
          </a:p>
        </p:txBody>
      </p:sp>
      <p:pic>
        <p:nvPicPr>
          <p:cNvPr id="8" name="Content Placeholder 7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00865" y="1478455"/>
            <a:ext cx="6738551" cy="5159203"/>
          </a:xfrm>
        </p:spPr>
      </p:pic>
    </p:spTree>
    <p:extLst>
      <p:ext uri="{BB962C8B-B14F-4D97-AF65-F5344CB8AC3E}">
        <p14:creationId xmlns:p14="http://schemas.microsoft.com/office/powerpoint/2010/main" val="361532107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Carbon Fibre Box frame – Stressed battery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53730" y="1504485"/>
            <a:ext cx="6628933" cy="4672478"/>
          </a:xfrm>
        </p:spPr>
      </p:pic>
    </p:spTree>
    <p:extLst>
      <p:ext uri="{BB962C8B-B14F-4D97-AF65-F5344CB8AC3E}">
        <p14:creationId xmlns:p14="http://schemas.microsoft.com/office/powerpoint/2010/main" val="337609801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Carbon </a:t>
            </a:r>
            <a:r>
              <a:rPr lang="en-GB" dirty="0" err="1"/>
              <a:t>Monocoque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11395" y="1387839"/>
            <a:ext cx="7158681" cy="5369011"/>
          </a:xfrm>
        </p:spPr>
      </p:pic>
    </p:spTree>
    <p:extLst>
      <p:ext uri="{BB962C8B-B14F-4D97-AF65-F5344CB8AC3E}">
        <p14:creationId xmlns:p14="http://schemas.microsoft.com/office/powerpoint/2010/main" val="149919571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Carbon Delta Box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12096" y="1433384"/>
            <a:ext cx="8965288" cy="5134376"/>
          </a:xfrm>
        </p:spPr>
      </p:pic>
    </p:spTree>
    <p:extLst>
      <p:ext uri="{BB962C8B-B14F-4D97-AF65-F5344CB8AC3E}">
        <p14:creationId xmlns:p14="http://schemas.microsoft.com/office/powerpoint/2010/main" val="254862246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Stressed </a:t>
            </a:r>
            <a:r>
              <a:rPr lang="en-GB" dirty="0" err="1"/>
              <a:t>Engine,Cast</a:t>
            </a:r>
            <a:r>
              <a:rPr lang="en-GB" dirty="0"/>
              <a:t> Nodes &amp; Panels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36236" y="1825625"/>
            <a:ext cx="4719528" cy="4351338"/>
          </a:xfrm>
        </p:spPr>
      </p:pic>
    </p:spTree>
    <p:extLst>
      <p:ext uri="{BB962C8B-B14F-4D97-AF65-F5344CB8AC3E}">
        <p14:creationId xmlns:p14="http://schemas.microsoft.com/office/powerpoint/2010/main" val="294451184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Stressed Engine &amp; Machined Billets</a:t>
            </a:r>
            <a:br>
              <a:rPr lang="en-GB" dirty="0"/>
            </a:br>
            <a:r>
              <a:rPr lang="en-GB" sz="3600" dirty="0"/>
              <a:t>Hub centre steering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50292" y="1649110"/>
            <a:ext cx="6598507" cy="4781977"/>
          </a:xfrm>
        </p:spPr>
      </p:pic>
    </p:spTree>
    <p:extLst>
      <p:ext uri="{BB962C8B-B14F-4D97-AF65-F5344CB8AC3E}">
        <p14:creationId xmlns:p14="http://schemas.microsoft.com/office/powerpoint/2010/main" val="6396203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Maserati Monster</a:t>
            </a:r>
          </a:p>
        </p:txBody>
      </p:sp>
      <p:pic>
        <p:nvPicPr>
          <p:cNvPr id="3" name="Content Placeholder 2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77475" y="1458096"/>
            <a:ext cx="7434935" cy="4951783"/>
          </a:xfrm>
        </p:spPr>
      </p:pic>
    </p:spTree>
    <p:extLst>
      <p:ext uri="{BB962C8B-B14F-4D97-AF65-F5344CB8AC3E}">
        <p14:creationId xmlns:p14="http://schemas.microsoft.com/office/powerpoint/2010/main" val="88474236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CNC Milled Frame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15914" y="1825625"/>
            <a:ext cx="5760172" cy="4351338"/>
          </a:xfrm>
        </p:spPr>
      </p:pic>
    </p:spTree>
    <p:extLst>
      <p:ext uri="{BB962C8B-B14F-4D97-AF65-F5344CB8AC3E}">
        <p14:creationId xmlns:p14="http://schemas.microsoft.com/office/powerpoint/2010/main" val="88674788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Cradle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14909" y="1540476"/>
            <a:ext cx="6823361" cy="5117520"/>
          </a:xfrm>
        </p:spPr>
      </p:pic>
    </p:spTree>
    <p:extLst>
      <p:ext uri="{BB962C8B-B14F-4D97-AF65-F5344CB8AC3E}">
        <p14:creationId xmlns:p14="http://schemas.microsoft.com/office/powerpoint/2010/main" val="265288103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Cradle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88973" y="1306662"/>
            <a:ext cx="7623355" cy="4870301"/>
          </a:xfrm>
        </p:spPr>
      </p:pic>
    </p:spTree>
    <p:extLst>
      <p:ext uri="{BB962C8B-B14F-4D97-AF65-F5344CB8AC3E}">
        <p14:creationId xmlns:p14="http://schemas.microsoft.com/office/powerpoint/2010/main" val="289586274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Cast &amp; Tube Cradle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35994" y="1598141"/>
            <a:ext cx="8638667" cy="4761470"/>
          </a:xfrm>
        </p:spPr>
      </p:pic>
    </p:spTree>
    <p:extLst>
      <p:ext uri="{BB962C8B-B14F-4D97-AF65-F5344CB8AC3E}">
        <p14:creationId xmlns:p14="http://schemas.microsoft.com/office/powerpoint/2010/main" val="307483209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Another Cradle – no rear shocks</a:t>
            </a:r>
          </a:p>
        </p:txBody>
      </p:sp>
      <p:pic>
        <p:nvPicPr>
          <p:cNvPr id="3" name="Content Placeholder 2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09619" y="1309816"/>
            <a:ext cx="8963437" cy="4867147"/>
          </a:xfrm>
        </p:spPr>
      </p:pic>
    </p:spTree>
    <p:extLst>
      <p:ext uri="{BB962C8B-B14F-4D97-AF65-F5344CB8AC3E}">
        <p14:creationId xmlns:p14="http://schemas.microsoft.com/office/powerpoint/2010/main" val="268870437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Suzuki – Extrusions &amp; Cast Nodes</a:t>
            </a:r>
            <a:br>
              <a:rPr lang="en-GB" dirty="0"/>
            </a:br>
            <a:r>
              <a:rPr lang="en-GB" sz="4000" dirty="0"/>
              <a:t>Stressed Engine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11575" y="1622854"/>
            <a:ext cx="9018914" cy="4679092"/>
          </a:xfrm>
        </p:spPr>
      </p:pic>
    </p:spTree>
    <p:extLst>
      <p:ext uri="{BB962C8B-B14F-4D97-AF65-F5344CB8AC3E}">
        <p14:creationId xmlns:p14="http://schemas.microsoft.com/office/powerpoint/2010/main" val="44232697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Original Production Delta Box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77902" y="1556950"/>
            <a:ext cx="8005212" cy="4869837"/>
          </a:xfrm>
        </p:spPr>
      </p:pic>
    </p:spTree>
    <p:extLst>
      <p:ext uri="{BB962C8B-B14F-4D97-AF65-F5344CB8AC3E}">
        <p14:creationId xmlns:p14="http://schemas.microsoft.com/office/powerpoint/2010/main" val="116262291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Fabricated Delta Box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95108" y="1825625"/>
            <a:ext cx="5801784" cy="4351338"/>
          </a:xfrm>
        </p:spPr>
      </p:pic>
    </p:spTree>
    <p:extLst>
      <p:ext uri="{BB962C8B-B14F-4D97-AF65-F5344CB8AC3E}">
        <p14:creationId xmlns:p14="http://schemas.microsoft.com/office/powerpoint/2010/main" val="9412726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Aprilia – Die Cast Delta</a:t>
            </a:r>
            <a:br>
              <a:rPr lang="en-GB" dirty="0"/>
            </a:br>
            <a:r>
              <a:rPr lang="en-GB" sz="3200" dirty="0"/>
              <a:t>Rear Mono-Shock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67639" y="1581665"/>
            <a:ext cx="7391908" cy="5022448"/>
          </a:xfrm>
        </p:spPr>
      </p:pic>
    </p:spTree>
    <p:extLst>
      <p:ext uri="{BB962C8B-B14F-4D97-AF65-F5344CB8AC3E}">
        <p14:creationId xmlns:p14="http://schemas.microsoft.com/office/powerpoint/2010/main" val="291684950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Another one</a:t>
            </a:r>
          </a:p>
        </p:txBody>
      </p:sp>
      <p:pic>
        <p:nvPicPr>
          <p:cNvPr id="3" name="Content Placeholder 2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49007" y="1491049"/>
            <a:ext cx="6642128" cy="4981596"/>
          </a:xfrm>
        </p:spPr>
      </p:pic>
    </p:spTree>
    <p:extLst>
      <p:ext uri="{BB962C8B-B14F-4D97-AF65-F5344CB8AC3E}">
        <p14:creationId xmlns:p14="http://schemas.microsoft.com/office/powerpoint/2010/main" val="324556203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Stressed Engine – Interesting Tube Fabrication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68843" y="1690688"/>
            <a:ext cx="7581339" cy="4765413"/>
          </a:xfrm>
        </p:spPr>
      </p:pic>
    </p:spTree>
    <p:extLst>
      <p:ext uri="{BB962C8B-B14F-4D97-AF65-F5344CB8AC3E}">
        <p14:creationId xmlns:p14="http://schemas.microsoft.com/office/powerpoint/2010/main" val="223776467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Ducati – Lattice Tube Fabrication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6346" y="1556951"/>
            <a:ext cx="6398270" cy="4797922"/>
          </a:xfrm>
        </p:spPr>
      </p:pic>
    </p:spTree>
    <p:extLst>
      <p:ext uri="{BB962C8B-B14F-4D97-AF65-F5344CB8AC3E}">
        <p14:creationId xmlns:p14="http://schemas.microsoft.com/office/powerpoint/2010/main" val="39806702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Titanium Lattice Tube Fab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30090" y="1690688"/>
            <a:ext cx="7214126" cy="4809417"/>
          </a:xfrm>
        </p:spPr>
      </p:pic>
    </p:spTree>
    <p:extLst>
      <p:ext uri="{BB962C8B-B14F-4D97-AF65-F5344CB8AC3E}">
        <p14:creationId xmlns:p14="http://schemas.microsoft.com/office/powerpoint/2010/main" val="3806000801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Enhanced Engine – Machined Billet</a:t>
            </a:r>
          </a:p>
        </p:txBody>
      </p:sp>
      <p:pic>
        <p:nvPicPr>
          <p:cNvPr id="3" name="Content Placeholder 2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82602" y="1524000"/>
            <a:ext cx="7260800" cy="4843849"/>
          </a:xfrm>
        </p:spPr>
      </p:pic>
    </p:spTree>
    <p:extLst>
      <p:ext uri="{BB962C8B-B14F-4D97-AF65-F5344CB8AC3E}">
        <p14:creationId xmlns:p14="http://schemas.microsoft.com/office/powerpoint/2010/main" val="1851705833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Strong Engine – Mixed </a:t>
            </a:r>
            <a:r>
              <a:rPr lang="en-GB" dirty="0" err="1"/>
              <a:t>Fabricatios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93862" y="1825625"/>
            <a:ext cx="6404276" cy="4351338"/>
          </a:xfrm>
        </p:spPr>
      </p:pic>
    </p:spTree>
    <p:extLst>
      <p:ext uri="{BB962C8B-B14F-4D97-AF65-F5344CB8AC3E}">
        <p14:creationId xmlns:p14="http://schemas.microsoft.com/office/powerpoint/2010/main" val="1166966197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Fabrication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32671" y="1460018"/>
            <a:ext cx="6094256" cy="4364108"/>
          </a:xfrm>
        </p:spPr>
      </p:pic>
    </p:spTree>
    <p:extLst>
      <p:ext uri="{BB962C8B-B14F-4D97-AF65-F5344CB8AC3E}">
        <p14:creationId xmlns:p14="http://schemas.microsoft.com/office/powerpoint/2010/main" val="1061258725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Bikes can be interesting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9175" y="1482810"/>
            <a:ext cx="4377517" cy="5159385"/>
          </a:xfrm>
        </p:spPr>
      </p:pic>
    </p:spTree>
    <p:extLst>
      <p:ext uri="{BB962C8B-B14F-4D97-AF65-F5344CB8AC3E}">
        <p14:creationId xmlns:p14="http://schemas.microsoft.com/office/powerpoint/2010/main" val="2664035867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NVT – Tube Tank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92411" y="1480712"/>
            <a:ext cx="7902157" cy="4442294"/>
          </a:xfrm>
        </p:spPr>
      </p:pic>
    </p:spTree>
    <p:extLst>
      <p:ext uri="{BB962C8B-B14F-4D97-AF65-F5344CB8AC3E}">
        <p14:creationId xmlns:p14="http://schemas.microsoft.com/office/powerpoint/2010/main" val="3088061359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Can’t tell, Hub-less Wheels</a:t>
            </a:r>
          </a:p>
        </p:txBody>
      </p:sp>
      <p:pic>
        <p:nvPicPr>
          <p:cNvPr id="3" name="Content Placeholder 2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92132" y="1690688"/>
            <a:ext cx="5670481" cy="3245730"/>
          </a:xfrm>
        </p:spPr>
      </p:pic>
    </p:spTree>
    <p:extLst>
      <p:ext uri="{BB962C8B-B14F-4D97-AF65-F5344CB8AC3E}">
        <p14:creationId xmlns:p14="http://schemas.microsoft.com/office/powerpoint/2010/main" val="3213750107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Harris – Tube Fabrication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07111" y="1690688"/>
            <a:ext cx="6579870" cy="4486275"/>
          </a:xfrm>
        </p:spPr>
      </p:pic>
    </p:spTree>
    <p:extLst>
      <p:ext uri="{BB962C8B-B14F-4D97-AF65-F5344CB8AC3E}">
        <p14:creationId xmlns:p14="http://schemas.microsoft.com/office/powerpoint/2010/main" val="1113518379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Harris Lattice - Fab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84182" y="1458097"/>
            <a:ext cx="7494696" cy="5000368"/>
          </a:xfrm>
        </p:spPr>
      </p:pic>
    </p:spTree>
    <p:extLst>
      <p:ext uri="{BB962C8B-B14F-4D97-AF65-F5344CB8AC3E}">
        <p14:creationId xmlns:p14="http://schemas.microsoft.com/office/powerpoint/2010/main" val="980928682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On the Bike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94333" y="1690687"/>
            <a:ext cx="8127172" cy="4578307"/>
          </a:xfrm>
        </p:spPr>
      </p:pic>
    </p:spTree>
    <p:extLst>
      <p:ext uri="{BB962C8B-B14F-4D97-AF65-F5344CB8AC3E}">
        <p14:creationId xmlns:p14="http://schemas.microsoft.com/office/powerpoint/2010/main" val="593599316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err="1"/>
              <a:t>Mmmmmm</a:t>
            </a:r>
            <a:r>
              <a:rPr lang="en-GB" dirty="0"/>
              <a:t> - Concept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40394" y="1243914"/>
            <a:ext cx="6033520" cy="4450256"/>
          </a:xfrm>
        </p:spPr>
      </p:pic>
    </p:spTree>
    <p:extLst>
      <p:ext uri="{BB962C8B-B14F-4D97-AF65-F5344CB8AC3E}">
        <p14:creationId xmlns:p14="http://schemas.microsoft.com/office/powerpoint/2010/main" val="2410953247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70’s Style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09102" y="1455802"/>
            <a:ext cx="6705600" cy="5029200"/>
          </a:xfrm>
        </p:spPr>
      </p:pic>
    </p:spTree>
    <p:extLst>
      <p:ext uri="{BB962C8B-B14F-4D97-AF65-F5344CB8AC3E}">
        <p14:creationId xmlns:p14="http://schemas.microsoft.com/office/powerpoint/2010/main" val="3668159176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And why not</a:t>
            </a:r>
          </a:p>
        </p:txBody>
      </p:sp>
      <p:pic>
        <p:nvPicPr>
          <p:cNvPr id="3" name="Content Placeholder 2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02889" y="1416909"/>
            <a:ext cx="7386221" cy="4190764"/>
          </a:xfrm>
        </p:spPr>
      </p:pic>
    </p:spTree>
    <p:extLst>
      <p:ext uri="{BB962C8B-B14F-4D97-AF65-F5344CB8AC3E}">
        <p14:creationId xmlns:p14="http://schemas.microsoft.com/office/powerpoint/2010/main" val="674826431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5400" dirty="0" err="1"/>
              <a:t>rETRO</a:t>
            </a:r>
            <a:endParaRPr lang="en-GB" sz="5400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3961" y="1409475"/>
            <a:ext cx="7120828" cy="4267446"/>
          </a:xfrm>
        </p:spPr>
      </p:pic>
    </p:spTree>
    <p:extLst>
      <p:ext uri="{BB962C8B-B14F-4D97-AF65-F5344CB8AC3E}">
        <p14:creationId xmlns:p14="http://schemas.microsoft.com/office/powerpoint/2010/main" val="643150168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Chopper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47530" y="1578489"/>
            <a:ext cx="6812270" cy="4351338"/>
          </a:xfrm>
        </p:spPr>
      </p:pic>
    </p:spTree>
    <p:extLst>
      <p:ext uri="{BB962C8B-B14F-4D97-AF65-F5344CB8AC3E}">
        <p14:creationId xmlns:p14="http://schemas.microsoft.com/office/powerpoint/2010/main" val="1749991813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Franco </a:t>
            </a:r>
            <a:r>
              <a:rPr lang="en-GB" dirty="0" err="1"/>
              <a:t>Sbarro</a:t>
            </a:r>
            <a:r>
              <a:rPr lang="en-GB" dirty="0"/>
              <a:t> – Hub-less, Bird-gage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55291" y="1690688"/>
            <a:ext cx="8881418" cy="3789405"/>
          </a:xfrm>
        </p:spPr>
      </p:pic>
    </p:spTree>
    <p:extLst>
      <p:ext uri="{BB962C8B-B14F-4D97-AF65-F5344CB8AC3E}">
        <p14:creationId xmlns:p14="http://schemas.microsoft.com/office/powerpoint/2010/main" val="1027394355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Stressed Engine – top frame</a:t>
            </a:r>
          </a:p>
        </p:txBody>
      </p:sp>
      <p:pic>
        <p:nvPicPr>
          <p:cNvPr id="3" name="Content Placeholder 2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42597" y="1762897"/>
            <a:ext cx="6442174" cy="4300151"/>
          </a:xfrm>
        </p:spPr>
      </p:pic>
    </p:spTree>
    <p:extLst>
      <p:ext uri="{BB962C8B-B14F-4D97-AF65-F5344CB8AC3E}">
        <p14:creationId xmlns:p14="http://schemas.microsoft.com/office/powerpoint/2010/main" val="1176423610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Your Guess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11860" y="1488067"/>
            <a:ext cx="7620000" cy="4318000"/>
          </a:xfrm>
        </p:spPr>
      </p:pic>
    </p:spTree>
    <p:extLst>
      <p:ext uri="{BB962C8B-B14F-4D97-AF65-F5344CB8AC3E}">
        <p14:creationId xmlns:p14="http://schemas.microsoft.com/office/powerpoint/2010/main" val="187775463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Bikes Can Be Interesting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70317" y="1421514"/>
            <a:ext cx="5651366" cy="4455434"/>
          </a:xfrm>
        </p:spPr>
      </p:pic>
    </p:spTree>
    <p:extLst>
      <p:ext uri="{BB962C8B-B14F-4D97-AF65-F5344CB8AC3E}">
        <p14:creationId xmlns:p14="http://schemas.microsoft.com/office/powerpoint/2010/main" val="1113018623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Vincent Black Lightening </a:t>
            </a:r>
            <a:br>
              <a:rPr lang="en-GB" dirty="0"/>
            </a:br>
            <a:r>
              <a:rPr lang="en-GB" sz="3200" dirty="0"/>
              <a:t>1</a:t>
            </a:r>
            <a:r>
              <a:rPr lang="en-GB" sz="3200" baseline="30000" dirty="0"/>
              <a:t>st</a:t>
            </a:r>
            <a:r>
              <a:rPr lang="en-GB" sz="3200" dirty="0"/>
              <a:t> Stressed Engine Bike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84685" y="1825625"/>
            <a:ext cx="7822630" cy="4351338"/>
          </a:xfrm>
        </p:spPr>
      </p:pic>
    </p:spTree>
    <p:extLst>
      <p:ext uri="{BB962C8B-B14F-4D97-AF65-F5344CB8AC3E}">
        <p14:creationId xmlns:p14="http://schemas.microsoft.com/office/powerpoint/2010/main" val="2732167911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Web Bike – Water Jet Sheet Steel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04773" y="1540476"/>
            <a:ext cx="7217022" cy="4811348"/>
          </a:xfrm>
        </p:spPr>
      </p:pic>
    </p:spTree>
    <p:extLst>
      <p:ext uri="{BB962C8B-B14F-4D97-AF65-F5344CB8AC3E}">
        <p14:creationId xmlns:p14="http://schemas.microsoft.com/office/powerpoint/2010/main" val="1981191158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Why not</a:t>
            </a:r>
          </a:p>
        </p:txBody>
      </p:sp>
      <p:pic>
        <p:nvPicPr>
          <p:cNvPr id="3" name="Content Placeholder 2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82097" y="1524000"/>
            <a:ext cx="6285318" cy="4909664"/>
          </a:xfrm>
        </p:spPr>
      </p:pic>
    </p:spTree>
    <p:extLst>
      <p:ext uri="{BB962C8B-B14F-4D97-AF65-F5344CB8AC3E}">
        <p14:creationId xmlns:p14="http://schemas.microsoft.com/office/powerpoint/2010/main" val="3490516347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Hub Centre – Belt Drive – Rim Discs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74831" y="1553776"/>
            <a:ext cx="6527007" cy="4351338"/>
          </a:xfrm>
        </p:spPr>
      </p:pic>
    </p:spTree>
    <p:extLst>
      <p:ext uri="{BB962C8B-B14F-4D97-AF65-F5344CB8AC3E}">
        <p14:creationId xmlns:p14="http://schemas.microsoft.com/office/powerpoint/2010/main" val="4169763151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3 Wheeler – Tilting System</a:t>
            </a:r>
            <a:br>
              <a:rPr lang="en-GB" dirty="0"/>
            </a:br>
            <a:r>
              <a:rPr lang="en-GB" sz="3200" dirty="0"/>
              <a:t>Tube Chassis – Fibre Body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59673" y="1598140"/>
            <a:ext cx="8758899" cy="4968685"/>
          </a:xfrm>
        </p:spPr>
      </p:pic>
    </p:spTree>
    <p:extLst>
      <p:ext uri="{BB962C8B-B14F-4D97-AF65-F5344CB8AC3E}">
        <p14:creationId xmlns:p14="http://schemas.microsoft.com/office/powerpoint/2010/main" val="3866521115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972065"/>
            <a:ext cx="10515600" cy="1548713"/>
          </a:xfrm>
        </p:spPr>
        <p:txBody>
          <a:bodyPr/>
          <a:lstStyle/>
          <a:p>
            <a:r>
              <a:rPr lang="en-GB" dirty="0"/>
              <a:t>Now Clear off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09119" y="2616458"/>
            <a:ext cx="8124568" cy="2128537"/>
          </a:xfrm>
        </p:spPr>
        <p:txBody>
          <a:bodyPr/>
          <a:lstStyle/>
          <a:p>
            <a:r>
              <a:rPr lang="en-GB" dirty="0"/>
              <a:t>Get on </a:t>
            </a:r>
            <a:r>
              <a:rPr lang="en-GB"/>
              <a:t>with Sergio’s </a:t>
            </a:r>
            <a:r>
              <a:rPr lang="en-GB" dirty="0"/>
              <a:t>project</a:t>
            </a:r>
          </a:p>
        </p:txBody>
      </p:sp>
    </p:spTree>
    <p:extLst>
      <p:ext uri="{BB962C8B-B14F-4D97-AF65-F5344CB8AC3E}">
        <p14:creationId xmlns:p14="http://schemas.microsoft.com/office/powerpoint/2010/main" val="393329717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77</TotalTime>
  <Words>211</Words>
  <Application>Microsoft Office PowerPoint</Application>
  <PresentationFormat>Widescreen</PresentationFormat>
  <Paragraphs>49</Paragraphs>
  <Slides>48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48</vt:i4>
      </vt:variant>
    </vt:vector>
  </HeadingPairs>
  <TitlesOfParts>
    <vt:vector size="52" baseType="lpstr">
      <vt:lpstr>Arial</vt:lpstr>
      <vt:lpstr>Calibri</vt:lpstr>
      <vt:lpstr>Calibri Light</vt:lpstr>
      <vt:lpstr>Office Theme</vt:lpstr>
      <vt:lpstr>Motorcycle Chassis</vt:lpstr>
      <vt:lpstr>Ariel- CNC Milled Latice</vt:lpstr>
      <vt:lpstr>Discised Cradle – Rim Riding Discs</vt:lpstr>
      <vt:lpstr>Carbon Chassis – Stressed Engine</vt:lpstr>
      <vt:lpstr>Covered Frame</vt:lpstr>
      <vt:lpstr>Carbon Fibre Box frame – Stressed battery</vt:lpstr>
      <vt:lpstr>Carbon Monocoque</vt:lpstr>
      <vt:lpstr>Carbon Delta Box</vt:lpstr>
      <vt:lpstr>Stressed Engine,Cast Nodes &amp; Panels</vt:lpstr>
      <vt:lpstr>Stressed Engine &amp; Machined Billets Hub centre steering</vt:lpstr>
      <vt:lpstr>Maserati Monster</vt:lpstr>
      <vt:lpstr>CNC Milled Frame</vt:lpstr>
      <vt:lpstr>Cradle</vt:lpstr>
      <vt:lpstr>Cradle</vt:lpstr>
      <vt:lpstr>Cast &amp; Tube Cradle</vt:lpstr>
      <vt:lpstr>Another Cradle – no rear shocks</vt:lpstr>
      <vt:lpstr>Suzuki – Extrusions &amp; Cast Nodes Stressed Engine</vt:lpstr>
      <vt:lpstr>Original Production Delta Box</vt:lpstr>
      <vt:lpstr>Fabricated Delta Box</vt:lpstr>
      <vt:lpstr>Aprilia – Die Cast Delta Rear Mono-Shock</vt:lpstr>
      <vt:lpstr>Another one</vt:lpstr>
      <vt:lpstr>Stressed Engine – Interesting Tube Fabrication</vt:lpstr>
      <vt:lpstr>Ducati – Lattice Tube Fabrication</vt:lpstr>
      <vt:lpstr>Titanium Lattice Tube Fab</vt:lpstr>
      <vt:lpstr>Enhanced Engine – Machined Billet</vt:lpstr>
      <vt:lpstr>Strong Engine – Mixed Fabricatios</vt:lpstr>
      <vt:lpstr>Fabrication</vt:lpstr>
      <vt:lpstr>Bikes can be interesting</vt:lpstr>
      <vt:lpstr>NVT – Tube Tank</vt:lpstr>
      <vt:lpstr>Can’t tell, Hub-less Wheels</vt:lpstr>
      <vt:lpstr>Harris – Tube Fabrication</vt:lpstr>
      <vt:lpstr>Harris Lattice - Fab</vt:lpstr>
      <vt:lpstr>On the Bike</vt:lpstr>
      <vt:lpstr>Mmmmmm - Concept</vt:lpstr>
      <vt:lpstr>70’s Style</vt:lpstr>
      <vt:lpstr>And why not</vt:lpstr>
      <vt:lpstr>rETRO</vt:lpstr>
      <vt:lpstr>Chopper</vt:lpstr>
      <vt:lpstr>Franco Sbarro – Hub-less, Bird-gage</vt:lpstr>
      <vt:lpstr>Stressed Engine – top frame</vt:lpstr>
      <vt:lpstr>Your Guess</vt:lpstr>
      <vt:lpstr>Bikes Can Be Interesting</vt:lpstr>
      <vt:lpstr>Vincent Black Lightening  1st Stressed Engine Bike</vt:lpstr>
      <vt:lpstr>Web Bike – Water Jet Sheet Steel</vt:lpstr>
      <vt:lpstr>Why not</vt:lpstr>
      <vt:lpstr>Hub Centre – Belt Drive – Rim Discs</vt:lpstr>
      <vt:lpstr>3 Wheeler – Tilting System Tube Chassis – Fibre Body</vt:lpstr>
      <vt:lpstr>Now Clear off</vt:lpstr>
    </vt:vector>
  </TitlesOfParts>
  <Company>UWTSD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Motorcycle Chassis</dc:title>
  <dc:creator>Paul Morrow</dc:creator>
  <cp:lastModifiedBy>Thomas Morrow</cp:lastModifiedBy>
  <cp:revision>12</cp:revision>
  <dcterms:created xsi:type="dcterms:W3CDTF">2018-02-19T08:41:05Z</dcterms:created>
  <dcterms:modified xsi:type="dcterms:W3CDTF">2022-02-06T23:20:16Z</dcterms:modified>
</cp:coreProperties>
</file>