
<file path=[Content_Types].xml><?xml version="1.0" encoding="utf-8"?>
<Types xmlns="http://schemas.openxmlformats.org/package/2006/content-types">
  <Default Extension="jpeg" ContentType="image/jpeg"/>
  <Default Extension="png" ContentType="image/png"/>
  <Default Extension="rels" ContentType="application/vnd.openxmlformats-package.relationships+xml"/>
  <Default Extension="svg" ContentType="image/svg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19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22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 autoCompressPictures="0">
  <p:sldMasterIdLst>
    <p:sldMasterId id="2147483648" r:id="rId1"/>
  </p:sldMasterIdLst>
  <p:sldIdLst>
    <p:sldId id="256" r:id="rId2"/>
    <p:sldId id="257" r:id="rId3"/>
    <p:sldId id="258" r:id="rId4"/>
    <p:sldId id="259" r:id="rId5"/>
    <p:sldId id="260" r:id="rId6"/>
    <p:sldId id="261" r:id="rId7"/>
    <p:sldId id="264" r:id="rId8"/>
    <p:sldId id="262" r:id="rId9"/>
    <p:sldId id="265" r:id="rId10"/>
    <p:sldId id="266" r:id="rId11"/>
    <p:sldId id="267" r:id="rId12"/>
    <p:sldId id="270" r:id="rId13"/>
    <p:sldId id="268" r:id="rId14"/>
    <p:sldId id="271" r:id="rId15"/>
    <p:sldId id="272" r:id="rId16"/>
    <p:sldId id="273" r:id="rId17"/>
    <p:sldId id="269" r:id="rId18"/>
    <p:sldId id="275" r:id="rId19"/>
    <p:sldId id="274" r:id="rId20"/>
    <p:sldId id="276" r:id="rId21"/>
    <p:sldId id="277" r:id="rId22"/>
    <p:sldId id="278" r:id="rId23"/>
  </p:sldIdLst>
  <p:sldSz cx="12192000" cy="6858000"/>
  <p:notesSz cx="6858000" cy="9144000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/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showPr showNarration="1">
    <p:present/>
    <p:sldAll/>
    <p:penClr>
      <a:prstClr val="red"/>
    </p:penClr>
    <p:extLst>
      <p:ext uri="{EC167BDD-8182-4AB7-AECC-EB403E3ABB37}">
        <p14:laserClr xmlns:p14="http://schemas.microsoft.com/office/powerpoint/2010/main">
          <a:srgbClr val="FF0000"/>
        </p14:laserClr>
      </p:ext>
      <p:ext uri="{2FDB2607-1784-4EEB-B798-7EB5836EED8A}">
        <p14:showMediaCtrls xmlns:p14="http://schemas.microsoft.com/office/powerpoint/2010/main" val="1"/>
      </p:ext>
    </p:extLst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32767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621"/>
    <p:restoredTop sz="95946"/>
  </p:normalViewPr>
  <p:slideViewPr>
    <p:cSldViewPr snapToGrid="0" snapToObjects="1">
      <p:cViewPr varScale="1">
        <p:scale>
          <a:sx n="60" d="100"/>
          <a:sy n="60" d="100"/>
        </p:scale>
        <p:origin x="78" y="1296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theme" Target="theme/theme1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viewProps" Target="view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presProps" Target="presProps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tableStyles" Target="tableStyle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6B3417-25E9-F540-90CE-37CC07B0F147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524000" y="1122363"/>
            <a:ext cx="9144000" cy="2387600"/>
          </a:xfrm>
        </p:spPr>
        <p:txBody>
          <a:bodyPr anchor="b"/>
          <a:lstStyle>
            <a:lvl1pPr algn="ctr"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32E92F30-EC41-FC44-8383-C97F98F089B2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524000" y="3602038"/>
            <a:ext cx="9144000" cy="1655762"/>
          </a:xfrm>
        </p:spPr>
        <p:txBody>
          <a:bodyPr/>
          <a:lstStyle>
            <a:lvl1pPr marL="0" indent="0" algn="ctr">
              <a:buNone/>
              <a:defRPr sz="2400"/>
            </a:lvl1pPr>
            <a:lvl2pPr marL="457200" indent="0" algn="ctr">
              <a:buNone/>
              <a:defRPr sz="2000"/>
            </a:lvl2pPr>
            <a:lvl3pPr marL="914400" indent="0" algn="ctr">
              <a:buNone/>
              <a:defRPr sz="1800"/>
            </a:lvl3pPr>
            <a:lvl4pPr marL="1371600" indent="0" algn="ctr">
              <a:buNone/>
              <a:defRPr sz="1600"/>
            </a:lvl4pPr>
            <a:lvl5pPr marL="1828800" indent="0" algn="ctr">
              <a:buNone/>
              <a:defRPr sz="1600"/>
            </a:lvl5pPr>
            <a:lvl6pPr marL="2286000" indent="0" algn="ctr">
              <a:buNone/>
              <a:defRPr sz="1600"/>
            </a:lvl6pPr>
            <a:lvl7pPr marL="2743200" indent="0" algn="ctr">
              <a:buNone/>
              <a:defRPr sz="1600"/>
            </a:lvl7pPr>
            <a:lvl8pPr marL="3200400" indent="0" algn="ctr">
              <a:buNone/>
              <a:defRPr sz="1600"/>
            </a:lvl8pPr>
            <a:lvl9pPr marL="3657600" indent="0" algn="ctr">
              <a:buNone/>
              <a:defRPr sz="1600"/>
            </a:lvl9pPr>
          </a:lstStyle>
          <a:p>
            <a:r>
              <a:rPr lang="en-GB"/>
              <a:t>Click to edit Master subtitle style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934BD816-9CA1-C643-8E6D-783062D2CC6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932E8582-639D-484A-B91F-9D2F89F3175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BEAD4DB0-1844-C744-B6F7-67029DD1295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67198579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9B9D8DA-D7CB-D545-B6A9-6F0EB9D63471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C42FA51-43A4-9E47-BC22-4D743E17E99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0FDFF491-06CB-E646-9A89-0AB89EBFAF79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3A370B8-8B4C-0F4B-A6E8-48D4FC5A7B1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2DC9D3F5-9289-AF46-A123-4302D40A98C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1081985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39438D9-5159-0F42-A129-F5BB9797895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1850" y="1709738"/>
            <a:ext cx="10515600" cy="2852737"/>
          </a:xfrm>
        </p:spPr>
        <p:txBody>
          <a:bodyPr anchor="b"/>
          <a:lstStyle>
            <a:lvl1pPr>
              <a:defRPr sz="60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A3A19073-0FEE-874E-B9EF-D35C2CDFF5B2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1850" y="4589463"/>
            <a:ext cx="10515600" cy="1500187"/>
          </a:xfrm>
        </p:spPr>
        <p:txBody>
          <a:bodyPr/>
          <a:lstStyle>
            <a:lvl1pPr marL="0" indent="0">
              <a:buNone/>
              <a:defRPr sz="24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22FF725-B23A-C14C-B3A4-2F43FA6C0E6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E7C8C8FA-64D6-9840-A4C4-0767B612E90C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7FE95DD7-04FA-F742-AC63-597C95A7D5BC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11262984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B2080C3-2426-2645-AF16-4E956A9AD042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BC585A93-B997-AA4F-AA6F-B3128AEBBA50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838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7276139A-99EB-E949-A860-3B371C6DDC5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172200" y="1825625"/>
            <a:ext cx="5181600" cy="435133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3B099950-63CF-1A49-9B80-3879F55E7CA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F4FA1762-696A-7D42-9AC9-E68E1857AB2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0BAE688-F83E-6C45-8650-F6E5895C2E3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92580066"/>
      </p:ext>
    </p:extLst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0A1D424F-FF9F-8C4A-B49A-BAB1567A3C8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365125"/>
            <a:ext cx="10515600" cy="1325563"/>
          </a:xfrm>
        </p:spPr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8F33B6E-A6E6-EE4D-8F4B-0944EF7E6B44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9788" y="1681163"/>
            <a:ext cx="5157787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96D8145-B8A7-A24A-A9C9-221F454E90DA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839788" y="2505075"/>
            <a:ext cx="5157787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F02A8891-ACDA-3D42-A53B-FC3D69C2AAD0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6172200" y="1681163"/>
            <a:ext cx="5183188" cy="82391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3D48C35B-9872-664D-9525-2C966A5ABD1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6172200" y="2505075"/>
            <a:ext cx="5183188" cy="3684588"/>
          </a:xfrm>
        </p:spPr>
        <p:txBody>
          <a:bodyPr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2A29D2FB-43CB-DF4F-A8AF-C10ADC5E4FF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30DCD83F-14DE-1A4D-B18C-C76A709FA7E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563AA61A-A3B4-684F-9FCA-DA00A484FE75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035406968"/>
      </p:ext>
    </p:extLst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E48A01B2-858D-E643-AC36-8609B9467E1E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6B4D662D-F977-5149-A100-CE5FF15924E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6C288246-1FF0-6E46-9DDB-B9A21D4B7FC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EAC5FA9E-AE30-7C41-99A7-CE0C43A0F78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45846696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1C87FDF5-6448-724A-BD4B-D6C1D132991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615BB1CA-87D0-4A44-B766-1AD83873142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F7EA9482-34CD-D24A-A705-ED445482E98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534650726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54CB48A-EEDB-BD43-A91C-6BB9AF847ABA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5BE188A4-1448-BE4E-B063-0D1603E92CE5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ACFACCB8-9D58-ED41-A33F-B053730B06A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7817B199-514E-394A-A97A-B321468CA24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5415E487-6E25-8F4F-B6F3-0FA06F0AC2C0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97E246BC-0F42-B240-B882-D8E84595DDA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175469165"/>
      </p:ext>
    </p:extLst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4412C4A-43A4-5B4A-B97E-C1B163F4B70C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9788" y="457200"/>
            <a:ext cx="3932237" cy="1600200"/>
          </a:xfrm>
        </p:spPr>
        <p:txBody>
          <a:bodyPr anchor="b"/>
          <a:lstStyle>
            <a:lvl1pPr>
              <a:defRPr sz="3200"/>
            </a:lvl1pPr>
          </a:lstStyle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8A36C919-26E3-9C49-B035-6C2ED1583559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5183188" y="987425"/>
            <a:ext cx="6172200" cy="4873625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E9D646FB-1AE5-784F-B0A8-A0C7697415E3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839788" y="2057400"/>
            <a:ext cx="3932237" cy="3811588"/>
          </a:xfrm>
        </p:spPr>
        <p:txBody>
          <a:bodyPr/>
          <a:lstStyle>
            <a:lvl1pPr marL="0" indent="0">
              <a:buNone/>
              <a:defRPr sz="1600"/>
            </a:lvl1pPr>
            <a:lvl2pPr marL="457200" indent="0">
              <a:buNone/>
              <a:defRPr sz="1400"/>
            </a:lvl2pPr>
            <a:lvl3pPr marL="914400" indent="0">
              <a:buNone/>
              <a:defRPr sz="1200"/>
            </a:lvl3pPr>
            <a:lvl4pPr marL="1371600" indent="0">
              <a:buNone/>
              <a:defRPr sz="1000"/>
            </a:lvl4pPr>
            <a:lvl5pPr marL="1828800" indent="0">
              <a:buNone/>
              <a:defRPr sz="1000"/>
            </a:lvl5pPr>
            <a:lvl6pPr marL="2286000" indent="0">
              <a:buNone/>
              <a:defRPr sz="1000"/>
            </a:lvl6pPr>
            <a:lvl7pPr marL="2743200" indent="0">
              <a:buNone/>
              <a:defRPr sz="1000"/>
            </a:lvl7pPr>
            <a:lvl8pPr marL="3200400" indent="0">
              <a:buNone/>
              <a:defRPr sz="1000"/>
            </a:lvl8pPr>
            <a:lvl9pPr marL="3657600" indent="0">
              <a:buNone/>
              <a:defRPr sz="1000"/>
            </a:lvl9pPr>
          </a:lstStyle>
          <a:p>
            <a:pPr lvl="0"/>
            <a:r>
              <a:rPr lang="en-GB"/>
              <a:t>Click to 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E3727AAF-4697-F944-B195-3AF7FB2D622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CE94C92B-DDA6-E74F-A582-2C0669EC5778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A889B2C2-6A6A-374B-B83D-921041BA5B0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2238785013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634DE919-3CE5-394D-B314-F9BE1F16756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6D615083-7493-9F43-9CBF-D264335AC39B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897F7CD0-E853-A748-8002-956CE709D6F3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D052202D-5C6A-2C4C-8575-0362126E30F6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E7339658-CCDB-414F-BA91-B75B4010FF86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811199220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FF15657A-FE72-C743-9385-CDA08282801F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8724900" y="365125"/>
            <a:ext cx="2628900" cy="5811838"/>
          </a:xfrm>
        </p:spPr>
        <p:txBody>
          <a:bodyPr vert="eaVert"/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AA030EF5-9B2B-B645-B554-3DF47475DABC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838200" y="365125"/>
            <a:ext cx="7734300" cy="5811838"/>
          </a:xfrm>
        </p:spPr>
        <p:txBody>
          <a:bodyPr vert="eaVert"/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D7A32EF-AC4D-4549-982F-9ED4A17346C7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B6DBD41A-FBBA-0D44-AE47-1ED7C3B3B40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C0BBF62-0A2D-C546-B2AE-DA21B6D9E83F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694093388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4508FEE-1A77-C84E-BD20-060769F4A6C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838200" y="365125"/>
            <a:ext cx="105156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GB"/>
              <a:t>Click to edit Master title style</a:t>
            </a:r>
            <a:endParaRPr lang="en-US"/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E807BE9-5E48-484D-AA92-D64C8630F13A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838200" y="1825625"/>
            <a:ext cx="105156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GB"/>
              <a:t>Click to edit Master text styles</a:t>
            </a:r>
          </a:p>
          <a:p>
            <a:pPr lvl="1"/>
            <a:r>
              <a:rPr lang="en-GB"/>
              <a:t>Second level</a:t>
            </a:r>
          </a:p>
          <a:p>
            <a:pPr lvl="2"/>
            <a:r>
              <a:rPr lang="en-GB"/>
              <a:t>Third level</a:t>
            </a:r>
          </a:p>
          <a:p>
            <a:pPr lvl="3"/>
            <a:r>
              <a:rPr lang="en-GB"/>
              <a:t>Fourth level</a:t>
            </a:r>
          </a:p>
          <a:p>
            <a:pPr lvl="4"/>
            <a:r>
              <a:rPr lang="en-GB"/>
              <a:t>Fifth level</a:t>
            </a:r>
            <a:endParaRPr lang="en-US"/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CF8927C8-DBED-6F44-894C-8A22794C737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4EF10B4-D447-144D-955F-23F9CF807AF3}" type="datetimeFigureOut">
              <a:rPr lang="en-US" smtClean="0"/>
              <a:t>3/26/2021</a:t>
            </a:fld>
            <a:endParaRPr lang="en-US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6421E07-E584-7642-836F-3B201954CFAD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951C3163-8F43-DF40-B545-A1C1FB6122AD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BCE76E15-B11F-A840-87B3-53979F6FCE8A}" type="slidenum">
              <a:rPr lang="en-US" smtClean="0"/>
              <a:t>‹#›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08072720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xStyles>
    <p:titleStyle>
      <a:lvl1pPr algn="l" defTabSz="914400" rtl="0" eaLnBrk="1" latinLnBrk="0" hangingPunct="1">
        <a:lnSpc>
          <a:spcPct val="90000"/>
        </a:lnSpc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90000"/>
        </a:lnSpc>
        <a:spcBef>
          <a:spcPts val="1000"/>
        </a:spcBef>
        <a:buFont typeface="Arial" panose="020B0604020202020204" pitchFamily="34" charset="0"/>
        <a:buChar char="•"/>
        <a:defRPr sz="2800" kern="1200">
          <a:solidFill>
            <a:schemeClr val="tx1"/>
          </a:solidFill>
          <a:latin typeface="+mn-lt"/>
          <a:ea typeface="+mn-ea"/>
          <a:cs typeface="+mn-cs"/>
        </a:defRPr>
      </a:lvl1pPr>
      <a:lvl2pPr marL="685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2.png"/><Relationship Id="rId7" Type="http://schemas.openxmlformats.org/officeDocument/2006/relationships/image" Target="../media/image6.svg"/><Relationship Id="rId2" Type="http://schemas.openxmlformats.org/officeDocument/2006/relationships/image" Target="../media/image1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5.png"/><Relationship Id="rId5" Type="http://schemas.openxmlformats.org/officeDocument/2006/relationships/image" Target="../media/image4.svg"/><Relationship Id="rId4" Type="http://schemas.openxmlformats.org/officeDocument/2006/relationships/image" Target="../media/image3.png"/></Relationships>
</file>

<file path=ppt/slides/_rels/slide2.xml.rels><?xml version="1.0" encoding="UTF-8" standalone="yes"?>
<Relationships xmlns="http://schemas.openxmlformats.org/package/2006/relationships"><Relationship Id="rId8" Type="http://schemas.openxmlformats.org/officeDocument/2006/relationships/image" Target="../media/image9.png"/><Relationship Id="rId3" Type="http://schemas.openxmlformats.org/officeDocument/2006/relationships/image" Target="../media/image4.svg"/><Relationship Id="rId7" Type="http://schemas.openxmlformats.org/officeDocument/2006/relationships/image" Target="../media/image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7.png"/><Relationship Id="rId5" Type="http://schemas.openxmlformats.org/officeDocument/2006/relationships/image" Target="../media/image6.svg"/><Relationship Id="rId4" Type="http://schemas.openxmlformats.org/officeDocument/2006/relationships/image" Target="../media/image5.png"/><Relationship Id="rId9" Type="http://schemas.openxmlformats.org/officeDocument/2006/relationships/image" Target="../media/image10.svg"/></Relationships>
</file>

<file path=ppt/slides/_rels/slide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12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1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14.pn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3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9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11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7" Type="http://schemas.openxmlformats.org/officeDocument/2006/relationships/image" Target="../media/image18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image" Target="../media/image17.png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5.xml.rels><?xml version="1.0" encoding="UTF-8" standalone="yes"?>
<Relationships xmlns="http://schemas.openxmlformats.org/package/2006/relationships"><Relationship Id="rId3" Type="http://schemas.openxmlformats.org/officeDocument/2006/relationships/image" Target="../media/image20.svg"/><Relationship Id="rId2" Type="http://schemas.openxmlformats.org/officeDocument/2006/relationships/image" Target="../media/image19.png"/><Relationship Id="rId1" Type="http://schemas.openxmlformats.org/officeDocument/2006/relationships/slideLayout" Target="../slideLayouts/slideLayout1.xml"/></Relationships>
</file>

<file path=ppt/slides/_rels/slide16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7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4.svg"/><Relationship Id="rId2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5" Type="http://schemas.openxmlformats.org/officeDocument/2006/relationships/image" Target="../media/image6.svg"/><Relationship Id="rId4" Type="http://schemas.openxmlformats.org/officeDocument/2006/relationships/image" Target="../media/image5.png"/></Relationships>
</file>

<file path=ppt/slides/_rels/slide20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6.svg"/><Relationship Id="rId2" Type="http://schemas.openxmlformats.org/officeDocument/2006/relationships/image" Target="../media/image15.png"/><Relationship Id="rId1" Type="http://schemas.openxmlformats.org/officeDocument/2006/relationships/slideLayout" Target="../slideLayouts/slideLayout1.xml"/></Relationships>
</file>

<file path=ppt/slides/_rels/slide22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1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3462106" y="2185790"/>
            <a:ext cx="58247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Blood Test Kiosk 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A645F8B9-6770-CE4B-B484-AD70EEEAB181}"/>
              </a:ext>
            </a:extLst>
          </p:cNvPr>
          <p:cNvSpPr txBox="1"/>
          <p:nvPr/>
        </p:nvSpPr>
        <p:spPr>
          <a:xfrm>
            <a:off x="1290409" y="-26310"/>
            <a:ext cx="4800600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CYM/ENG</a:t>
            </a:r>
          </a:p>
        </p:txBody>
      </p:sp>
      <p:sp>
        <p:nvSpPr>
          <p:cNvPr id="8" name="Rounded Rectangle 7">
            <a:extLst>
              <a:ext uri="{FF2B5EF4-FFF2-40B4-BE49-F238E27FC236}">
                <a16:creationId xmlns:a16="http://schemas.microsoft.com/office/drawing/2014/main" id="{EE48A53F-7AFA-3A49-ADFE-ABF46181C44C}"/>
              </a:ext>
            </a:extLst>
          </p:cNvPr>
          <p:cNvSpPr/>
          <p:nvPr/>
        </p:nvSpPr>
        <p:spPr>
          <a:xfrm>
            <a:off x="4329113" y="3201453"/>
            <a:ext cx="3657600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Press to get started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BB4DC205-4296-7748-B05B-6B82EE3EBAB7}"/>
              </a:ext>
            </a:extLst>
          </p:cNvPr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3619269" y="45602"/>
            <a:ext cx="821534" cy="492920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CE83BF18-BE80-764D-95FC-4D91D77FDD54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383146" y="35718"/>
            <a:ext cx="821535" cy="492921"/>
          </a:xfrm>
          <a:prstGeom prst="rect">
            <a:avLst/>
          </a:prstGeom>
        </p:spPr>
      </p:pic>
      <p:pic>
        <p:nvPicPr>
          <p:cNvPr id="11" name="Graphic 10" descr="Information with solid fill">
            <a:extLst>
              <a:ext uri="{FF2B5EF4-FFF2-40B4-BE49-F238E27FC236}">
                <a16:creationId xmlns:a16="http://schemas.microsoft.com/office/drawing/2014/main" id="{C4043E96-4557-2942-B12E-7E7B75017BE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>
            <a:off x="1204681" y="1292254"/>
            <a:ext cx="591013" cy="591013"/>
          </a:xfrm>
          <a:prstGeom prst="rect">
            <a:avLst/>
          </a:prstGeom>
        </p:spPr>
      </p:pic>
      <p:pic>
        <p:nvPicPr>
          <p:cNvPr id="13" name="Graphic 12" descr="Speech with solid fill">
            <a:extLst>
              <a:ext uri="{FF2B5EF4-FFF2-40B4-BE49-F238E27FC236}">
                <a16:creationId xmlns:a16="http://schemas.microsoft.com/office/drawing/2014/main" id="{C5DA9DE2-EE2A-E641-A0C8-857C65A7C48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 flipH="1">
            <a:off x="685568" y="351998"/>
            <a:ext cx="3490913" cy="133896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4BEE416-1C83-4E4C-A5F3-0AF0EA5E33B2}"/>
              </a:ext>
            </a:extLst>
          </p:cNvPr>
          <p:cNvSpPr txBox="1"/>
          <p:nvPr/>
        </p:nvSpPr>
        <p:spPr>
          <a:xfrm>
            <a:off x="1326121" y="553590"/>
            <a:ext cx="24172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By Pressing the flag of choice will reset the language of the blood kiosk for you.</a:t>
            </a:r>
          </a:p>
        </p:txBody>
      </p:sp>
    </p:spTree>
    <p:extLst>
      <p:ext uri="{BB962C8B-B14F-4D97-AF65-F5344CB8AC3E}">
        <p14:creationId xmlns:p14="http://schemas.microsoft.com/office/powerpoint/2010/main" val="3117689943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3619269" y="1587760"/>
            <a:ext cx="58247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Choose Gender</a:t>
            </a:r>
          </a:p>
        </p:txBody>
      </p:sp>
      <p:pic>
        <p:nvPicPr>
          <p:cNvPr id="11" name="Graphic 10" descr="Information with solid fill">
            <a:extLst>
              <a:ext uri="{FF2B5EF4-FFF2-40B4-BE49-F238E27FC236}">
                <a16:creationId xmlns:a16="http://schemas.microsoft.com/office/drawing/2014/main" id="{C4043E96-4557-2942-B12E-7E7B75017B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681" y="1292254"/>
            <a:ext cx="591013" cy="591013"/>
          </a:xfrm>
          <a:prstGeom prst="rect">
            <a:avLst/>
          </a:prstGeom>
        </p:spPr>
      </p:pic>
      <p:pic>
        <p:nvPicPr>
          <p:cNvPr id="13" name="Graphic 12" descr="Speech with solid fill">
            <a:extLst>
              <a:ext uri="{FF2B5EF4-FFF2-40B4-BE49-F238E27FC236}">
                <a16:creationId xmlns:a16="http://schemas.microsoft.com/office/drawing/2014/main" id="{C5DA9DE2-EE2A-E641-A0C8-857C65A7C4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685568" y="351998"/>
            <a:ext cx="3490913" cy="1338968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4BEE416-1C83-4E4C-A5F3-0AF0EA5E33B2}"/>
              </a:ext>
            </a:extLst>
          </p:cNvPr>
          <p:cNvSpPr txBox="1"/>
          <p:nvPr/>
        </p:nvSpPr>
        <p:spPr>
          <a:xfrm>
            <a:off x="1326121" y="553590"/>
            <a:ext cx="2417204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By Pressing either the Man or Female Icon will take you to the next stage.</a:t>
            </a:r>
          </a:p>
        </p:txBody>
      </p:sp>
      <p:pic>
        <p:nvPicPr>
          <p:cNvPr id="7" name="Graphic 6" descr="Man with solid fill">
            <a:extLst>
              <a:ext uri="{FF2B5EF4-FFF2-40B4-BE49-F238E27FC236}">
                <a16:creationId xmlns:a16="http://schemas.microsoft.com/office/drawing/2014/main" id="{10F2143F-D1BC-0A4E-A3D5-2C387A724F24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3381375" y="2898929"/>
            <a:ext cx="2305050" cy="2305050"/>
          </a:xfrm>
          <a:prstGeom prst="rect">
            <a:avLst/>
          </a:prstGeom>
        </p:spPr>
      </p:pic>
      <p:pic>
        <p:nvPicPr>
          <p:cNvPr id="15" name="Graphic 14" descr="Woman with solid fill">
            <a:extLst>
              <a:ext uri="{FF2B5EF4-FFF2-40B4-BE49-F238E27FC236}">
                <a16:creationId xmlns:a16="http://schemas.microsoft.com/office/drawing/2014/main" id="{254A8261-4105-204D-8D0A-5231CFB58B0B}"/>
              </a:ext>
            </a:extLst>
          </p:cNvPr>
          <p:cNvPicPr>
            <a:picLocks noChangeAspect="1"/>
          </p:cNvPicPr>
          <p:nvPr/>
        </p:nvPicPr>
        <p:blipFill>
          <a:blip r:embed="rId8">
            <a:extLst>
              <a:ext uri="{96DAC541-7B7A-43D3-8B79-37D633B846F1}">
                <asvg:svgBlip xmlns:asvg="http://schemas.microsoft.com/office/drawing/2016/SVG/main" r:embed="rId9"/>
              </a:ext>
            </a:extLst>
          </a:blip>
          <a:stretch>
            <a:fillRect/>
          </a:stretch>
        </p:blipFill>
        <p:spPr>
          <a:xfrm>
            <a:off x="6338886" y="2898930"/>
            <a:ext cx="2305049" cy="2305049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2252012B-CCA9-C045-AF91-E7A64FDD3D80}"/>
              </a:ext>
            </a:extLst>
          </p:cNvPr>
          <p:cNvSpPr txBox="1"/>
          <p:nvPr/>
        </p:nvSpPr>
        <p:spPr>
          <a:xfrm>
            <a:off x="6748464" y="4977852"/>
            <a:ext cx="5824770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Women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3C60933E-3B9E-6B4B-B307-D67E551E8C32}"/>
              </a:ext>
            </a:extLst>
          </p:cNvPr>
          <p:cNvSpPr txBox="1"/>
          <p:nvPr/>
        </p:nvSpPr>
        <p:spPr>
          <a:xfrm>
            <a:off x="4062178" y="5020872"/>
            <a:ext cx="2686286" cy="584775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3200" dirty="0">
                <a:solidFill>
                  <a:schemeClr val="bg1"/>
                </a:solidFill>
              </a:rPr>
              <a:t>Man</a:t>
            </a:r>
          </a:p>
        </p:txBody>
      </p:sp>
    </p:spTree>
    <p:extLst>
      <p:ext uri="{BB962C8B-B14F-4D97-AF65-F5344CB8AC3E}">
        <p14:creationId xmlns:p14="http://schemas.microsoft.com/office/powerpoint/2010/main" val="1701392360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3933594" y="1690966"/>
            <a:ext cx="58247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Test Selection</a:t>
            </a:r>
          </a:p>
        </p:txBody>
      </p:sp>
      <p:pic>
        <p:nvPicPr>
          <p:cNvPr id="11" name="Graphic 10" descr="Information with solid fill">
            <a:extLst>
              <a:ext uri="{FF2B5EF4-FFF2-40B4-BE49-F238E27FC236}">
                <a16:creationId xmlns:a16="http://schemas.microsoft.com/office/drawing/2014/main" id="{C4043E96-4557-2942-B12E-7E7B75017B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681" y="1292254"/>
            <a:ext cx="591013" cy="591013"/>
          </a:xfrm>
          <a:prstGeom prst="rect">
            <a:avLst/>
          </a:prstGeom>
        </p:spPr>
      </p:pic>
      <p:pic>
        <p:nvPicPr>
          <p:cNvPr id="13" name="Graphic 12" descr="Speech with solid fill">
            <a:extLst>
              <a:ext uri="{FF2B5EF4-FFF2-40B4-BE49-F238E27FC236}">
                <a16:creationId xmlns:a16="http://schemas.microsoft.com/office/drawing/2014/main" id="{C5DA9DE2-EE2A-E641-A0C8-857C65A7C4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11596" y="109934"/>
            <a:ext cx="4915134" cy="173179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4BEE416-1C83-4E4C-A5F3-0AF0EA5E33B2}"/>
              </a:ext>
            </a:extLst>
          </p:cNvPr>
          <p:cNvSpPr txBox="1"/>
          <p:nvPr/>
        </p:nvSpPr>
        <p:spPr>
          <a:xfrm>
            <a:off x="1116802" y="497766"/>
            <a:ext cx="34575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Select appropriate test by clicking on one of the buttons below. Pregnancy Test should only show if you are a female.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5AC8F38-2AB9-CE47-A0E6-7FA729C32670}"/>
              </a:ext>
            </a:extLst>
          </p:cNvPr>
          <p:cNvSpPr/>
          <p:nvPr/>
        </p:nvSpPr>
        <p:spPr>
          <a:xfrm>
            <a:off x="629001" y="2898928"/>
            <a:ext cx="2900363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STD Test</a:t>
            </a:r>
          </a:p>
        </p:txBody>
      </p:sp>
      <p:sp>
        <p:nvSpPr>
          <p:cNvPr id="12" name="Rounded Rectangle 11">
            <a:extLst>
              <a:ext uri="{FF2B5EF4-FFF2-40B4-BE49-F238E27FC236}">
                <a16:creationId xmlns:a16="http://schemas.microsoft.com/office/drawing/2014/main" id="{C07EF5CF-D600-FC4A-B215-7BDB33985BE6}"/>
              </a:ext>
            </a:extLst>
          </p:cNvPr>
          <p:cNvSpPr/>
          <p:nvPr/>
        </p:nvSpPr>
        <p:spPr>
          <a:xfrm>
            <a:off x="4645818" y="2898928"/>
            <a:ext cx="2900363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Pregnancy Test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00713433-7A53-E642-A0D6-DE7AE2666D1B}"/>
              </a:ext>
            </a:extLst>
          </p:cNvPr>
          <p:cNvSpPr/>
          <p:nvPr/>
        </p:nvSpPr>
        <p:spPr>
          <a:xfrm>
            <a:off x="8662635" y="2898927"/>
            <a:ext cx="2900364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Blood Chemical Analysis</a:t>
            </a:r>
          </a:p>
        </p:txBody>
      </p:sp>
    </p:spTree>
    <p:extLst>
      <p:ext uri="{BB962C8B-B14F-4D97-AF65-F5344CB8AC3E}">
        <p14:creationId xmlns:p14="http://schemas.microsoft.com/office/powerpoint/2010/main" val="84565382"/>
      </p:ext>
    </p:extLst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3933594" y="1690966"/>
            <a:ext cx="5824770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Test Selection</a:t>
            </a:r>
          </a:p>
        </p:txBody>
      </p:sp>
      <p:pic>
        <p:nvPicPr>
          <p:cNvPr id="11" name="Graphic 10" descr="Information with solid fill">
            <a:extLst>
              <a:ext uri="{FF2B5EF4-FFF2-40B4-BE49-F238E27FC236}">
                <a16:creationId xmlns:a16="http://schemas.microsoft.com/office/drawing/2014/main" id="{C4043E96-4557-2942-B12E-7E7B75017B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681" y="1292254"/>
            <a:ext cx="591013" cy="591013"/>
          </a:xfrm>
          <a:prstGeom prst="rect">
            <a:avLst/>
          </a:prstGeom>
        </p:spPr>
      </p:pic>
      <p:pic>
        <p:nvPicPr>
          <p:cNvPr id="13" name="Graphic 12" descr="Speech with solid fill">
            <a:extLst>
              <a:ext uri="{FF2B5EF4-FFF2-40B4-BE49-F238E27FC236}">
                <a16:creationId xmlns:a16="http://schemas.microsoft.com/office/drawing/2014/main" id="{C5DA9DE2-EE2A-E641-A0C8-857C65A7C4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11596" y="109934"/>
            <a:ext cx="4915134" cy="173179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4BEE416-1C83-4E4C-A5F3-0AF0EA5E33B2}"/>
              </a:ext>
            </a:extLst>
          </p:cNvPr>
          <p:cNvSpPr txBox="1"/>
          <p:nvPr/>
        </p:nvSpPr>
        <p:spPr>
          <a:xfrm>
            <a:off x="1116802" y="497766"/>
            <a:ext cx="34575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Select appropriate test by clicking on one of the buttons below. Pregnancy Test should only show if you are a female.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5AC8F38-2AB9-CE47-A0E6-7FA729C32670}"/>
              </a:ext>
            </a:extLst>
          </p:cNvPr>
          <p:cNvSpPr/>
          <p:nvPr/>
        </p:nvSpPr>
        <p:spPr>
          <a:xfrm>
            <a:off x="2769163" y="2898926"/>
            <a:ext cx="2900363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STD Test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00713433-7A53-E642-A0D6-DE7AE2666D1B}"/>
              </a:ext>
            </a:extLst>
          </p:cNvPr>
          <p:cNvSpPr/>
          <p:nvPr/>
        </p:nvSpPr>
        <p:spPr>
          <a:xfrm>
            <a:off x="6522476" y="2898925"/>
            <a:ext cx="2900364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Blood Chemical Analysis</a:t>
            </a:r>
          </a:p>
        </p:txBody>
      </p:sp>
    </p:spTree>
    <p:extLst>
      <p:ext uri="{BB962C8B-B14F-4D97-AF65-F5344CB8AC3E}">
        <p14:creationId xmlns:p14="http://schemas.microsoft.com/office/powerpoint/2010/main" val="1964194085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343149" y="1690966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Select Payment Method</a:t>
            </a:r>
          </a:p>
        </p:txBody>
      </p:sp>
      <p:pic>
        <p:nvPicPr>
          <p:cNvPr id="11" name="Graphic 10" descr="Information with solid fill">
            <a:extLst>
              <a:ext uri="{FF2B5EF4-FFF2-40B4-BE49-F238E27FC236}">
                <a16:creationId xmlns:a16="http://schemas.microsoft.com/office/drawing/2014/main" id="{C4043E96-4557-2942-B12E-7E7B75017B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681" y="1292254"/>
            <a:ext cx="591013" cy="591013"/>
          </a:xfrm>
          <a:prstGeom prst="rect">
            <a:avLst/>
          </a:prstGeom>
        </p:spPr>
      </p:pic>
      <p:pic>
        <p:nvPicPr>
          <p:cNvPr id="13" name="Graphic 12" descr="Speech with solid fill">
            <a:extLst>
              <a:ext uri="{FF2B5EF4-FFF2-40B4-BE49-F238E27FC236}">
                <a16:creationId xmlns:a16="http://schemas.microsoft.com/office/drawing/2014/main" id="{C5DA9DE2-EE2A-E641-A0C8-857C65A7C4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11596" y="109934"/>
            <a:ext cx="4915134" cy="173179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4BEE416-1C83-4E4C-A5F3-0AF0EA5E33B2}"/>
              </a:ext>
            </a:extLst>
          </p:cNvPr>
          <p:cNvSpPr txBox="1"/>
          <p:nvPr/>
        </p:nvSpPr>
        <p:spPr>
          <a:xfrm>
            <a:off x="1116802" y="497766"/>
            <a:ext cx="34575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Choose which method of payment you’d like to carry out to pay for the test. To do this press either the cash or card button.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45AC8F38-2AB9-CE47-A0E6-7FA729C32670}"/>
              </a:ext>
            </a:extLst>
          </p:cNvPr>
          <p:cNvSpPr/>
          <p:nvPr/>
        </p:nvSpPr>
        <p:spPr>
          <a:xfrm>
            <a:off x="2769163" y="2898926"/>
            <a:ext cx="2900363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Cash</a:t>
            </a:r>
          </a:p>
        </p:txBody>
      </p:sp>
      <p:sp>
        <p:nvSpPr>
          <p:cNvPr id="18" name="Rounded Rectangle 17">
            <a:extLst>
              <a:ext uri="{FF2B5EF4-FFF2-40B4-BE49-F238E27FC236}">
                <a16:creationId xmlns:a16="http://schemas.microsoft.com/office/drawing/2014/main" id="{00713433-7A53-E642-A0D6-DE7AE2666D1B}"/>
              </a:ext>
            </a:extLst>
          </p:cNvPr>
          <p:cNvSpPr/>
          <p:nvPr/>
        </p:nvSpPr>
        <p:spPr>
          <a:xfrm>
            <a:off x="6522476" y="2898925"/>
            <a:ext cx="2900364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Card</a:t>
            </a:r>
          </a:p>
        </p:txBody>
      </p:sp>
    </p:spTree>
    <p:extLst>
      <p:ext uri="{BB962C8B-B14F-4D97-AF65-F5344CB8AC3E}">
        <p14:creationId xmlns:p14="http://schemas.microsoft.com/office/powerpoint/2010/main" val="657553979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3800474" y="1587760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Cash Payment</a:t>
            </a:r>
          </a:p>
        </p:txBody>
      </p:sp>
      <p:pic>
        <p:nvPicPr>
          <p:cNvPr id="11" name="Graphic 10" descr="Information with solid fill">
            <a:extLst>
              <a:ext uri="{FF2B5EF4-FFF2-40B4-BE49-F238E27FC236}">
                <a16:creationId xmlns:a16="http://schemas.microsoft.com/office/drawing/2014/main" id="{C4043E96-4557-2942-B12E-7E7B75017B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681" y="1292254"/>
            <a:ext cx="591013" cy="591013"/>
          </a:xfrm>
          <a:prstGeom prst="rect">
            <a:avLst/>
          </a:prstGeom>
        </p:spPr>
      </p:pic>
      <p:pic>
        <p:nvPicPr>
          <p:cNvPr id="13" name="Graphic 12" descr="Speech with solid fill">
            <a:extLst>
              <a:ext uri="{FF2B5EF4-FFF2-40B4-BE49-F238E27FC236}">
                <a16:creationId xmlns:a16="http://schemas.microsoft.com/office/drawing/2014/main" id="{C5DA9DE2-EE2A-E641-A0C8-857C65A7C4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11596" y="109934"/>
            <a:ext cx="4915134" cy="173179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4BEE416-1C83-4E4C-A5F3-0AF0EA5E33B2}"/>
              </a:ext>
            </a:extLst>
          </p:cNvPr>
          <p:cNvSpPr txBox="1"/>
          <p:nvPr/>
        </p:nvSpPr>
        <p:spPr>
          <a:xfrm>
            <a:off x="1116802" y="497766"/>
            <a:ext cx="34575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Please place any notes in the note slot as shown on screen, any coins please use coin depositor also shown on screen. </a:t>
            </a:r>
          </a:p>
        </p:txBody>
      </p:sp>
      <p:pic>
        <p:nvPicPr>
          <p:cNvPr id="15" name="Picture 14">
            <a:extLst>
              <a:ext uri="{FF2B5EF4-FFF2-40B4-BE49-F238E27FC236}">
                <a16:creationId xmlns:a16="http://schemas.microsoft.com/office/drawing/2014/main" id="{FD6A7D3D-FBE9-334A-9B3A-5D39B20FBDDD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2288377" y="2603423"/>
            <a:ext cx="3226598" cy="3226598"/>
          </a:xfrm>
          <a:prstGeom prst="rect">
            <a:avLst/>
          </a:prstGeom>
        </p:spPr>
      </p:pic>
      <p:pic>
        <p:nvPicPr>
          <p:cNvPr id="17" name="Picture 16">
            <a:extLst>
              <a:ext uri="{FF2B5EF4-FFF2-40B4-BE49-F238E27FC236}">
                <a16:creationId xmlns:a16="http://schemas.microsoft.com/office/drawing/2014/main" id="{3007D37E-AF59-E14D-9CC8-499070FA8D58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677027" y="2811249"/>
            <a:ext cx="3438523" cy="2931080"/>
          </a:xfrm>
          <a:prstGeom prst="rect">
            <a:avLst/>
          </a:prstGeom>
        </p:spPr>
      </p:pic>
      <p:sp>
        <p:nvSpPr>
          <p:cNvPr id="12" name="Rounded Rectangle 5">
            <a:extLst>
              <a:ext uri="{FF2B5EF4-FFF2-40B4-BE49-F238E27FC236}">
                <a16:creationId xmlns:a16="http://schemas.microsoft.com/office/drawing/2014/main" id="{1845E6BD-59DB-4B9B-91E3-DCE98678A898}"/>
              </a:ext>
            </a:extLst>
          </p:cNvPr>
          <p:cNvSpPr/>
          <p:nvPr/>
        </p:nvSpPr>
        <p:spPr>
          <a:xfrm>
            <a:off x="311596" y="5248692"/>
            <a:ext cx="2170512" cy="987274"/>
          </a:xfrm>
          <a:prstGeom prst="round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Back</a:t>
            </a:r>
          </a:p>
        </p:txBody>
      </p:sp>
    </p:spTree>
    <p:extLst>
      <p:ext uri="{BB962C8B-B14F-4D97-AF65-F5344CB8AC3E}">
        <p14:creationId xmlns:p14="http://schemas.microsoft.com/office/powerpoint/2010/main" val="578718580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3800474" y="1587760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Card Payment</a:t>
            </a:r>
          </a:p>
        </p:txBody>
      </p:sp>
      <p:pic>
        <p:nvPicPr>
          <p:cNvPr id="11" name="Graphic 10" descr="Information with solid fill">
            <a:extLst>
              <a:ext uri="{FF2B5EF4-FFF2-40B4-BE49-F238E27FC236}">
                <a16:creationId xmlns:a16="http://schemas.microsoft.com/office/drawing/2014/main" id="{C4043E96-4557-2942-B12E-7E7B75017BEA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681" y="1292254"/>
            <a:ext cx="591013" cy="591013"/>
          </a:xfrm>
          <a:prstGeom prst="rect">
            <a:avLst/>
          </a:prstGeom>
        </p:spPr>
      </p:pic>
      <p:pic>
        <p:nvPicPr>
          <p:cNvPr id="13" name="Graphic 12" descr="Speech with solid fill">
            <a:extLst>
              <a:ext uri="{FF2B5EF4-FFF2-40B4-BE49-F238E27FC236}">
                <a16:creationId xmlns:a16="http://schemas.microsoft.com/office/drawing/2014/main" id="{C5DA9DE2-EE2A-E641-A0C8-857C65A7C484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11596" y="109934"/>
            <a:ext cx="4915134" cy="1731797"/>
          </a:xfrm>
          <a:prstGeom prst="rect">
            <a:avLst/>
          </a:prstGeom>
        </p:spPr>
      </p:pic>
      <p:sp>
        <p:nvSpPr>
          <p:cNvPr id="14" name="TextBox 13">
            <a:extLst>
              <a:ext uri="{FF2B5EF4-FFF2-40B4-BE49-F238E27FC236}">
                <a16:creationId xmlns:a16="http://schemas.microsoft.com/office/drawing/2014/main" id="{64BEE416-1C83-4E4C-A5F3-0AF0EA5E33B2}"/>
              </a:ext>
            </a:extLst>
          </p:cNvPr>
          <p:cNvSpPr txBox="1"/>
          <p:nvPr/>
        </p:nvSpPr>
        <p:spPr>
          <a:xfrm>
            <a:off x="1116802" y="497766"/>
            <a:ext cx="34575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Please insert your bank card into the slot as shown in the example with the appropriate pin.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C6672D1B-9D33-E24A-84CC-C3B21A6B41E4}"/>
              </a:ext>
            </a:extLst>
          </p:cNvPr>
          <p:cNvPicPr>
            <a:picLocks noChangeAspect="1"/>
          </p:cNvPicPr>
          <p:nvPr/>
        </p:nvPicPr>
        <p:blipFill>
          <a:blip r:embed="rId6"/>
          <a:stretch>
            <a:fillRect/>
          </a:stretch>
        </p:blipFill>
        <p:spPr>
          <a:xfrm>
            <a:off x="1982787" y="2954753"/>
            <a:ext cx="3355975" cy="3355975"/>
          </a:xfrm>
          <a:prstGeom prst="rect">
            <a:avLst/>
          </a:prstGeom>
        </p:spPr>
      </p:pic>
      <p:pic>
        <p:nvPicPr>
          <p:cNvPr id="8" name="Picture 7">
            <a:extLst>
              <a:ext uri="{FF2B5EF4-FFF2-40B4-BE49-F238E27FC236}">
                <a16:creationId xmlns:a16="http://schemas.microsoft.com/office/drawing/2014/main" id="{53900B8C-3332-B24D-BFFA-15BB2B3D0DF1}"/>
              </a:ext>
            </a:extLst>
          </p:cNvPr>
          <p:cNvPicPr>
            <a:picLocks noChangeAspect="1"/>
          </p:cNvPicPr>
          <p:nvPr/>
        </p:nvPicPr>
        <p:blipFill>
          <a:blip r:embed="rId7"/>
          <a:stretch>
            <a:fillRect/>
          </a:stretch>
        </p:blipFill>
        <p:spPr>
          <a:xfrm>
            <a:off x="6853240" y="3535362"/>
            <a:ext cx="3060700" cy="3060700"/>
          </a:xfrm>
          <a:prstGeom prst="rect">
            <a:avLst/>
          </a:prstGeom>
        </p:spPr>
      </p:pic>
      <p:sp>
        <p:nvSpPr>
          <p:cNvPr id="16" name="TextBox 15">
            <a:extLst>
              <a:ext uri="{FF2B5EF4-FFF2-40B4-BE49-F238E27FC236}">
                <a16:creationId xmlns:a16="http://schemas.microsoft.com/office/drawing/2014/main" id="{B01D48BB-0BC8-9F4A-AB0F-C5AEE7384B2F}"/>
              </a:ext>
            </a:extLst>
          </p:cNvPr>
          <p:cNvSpPr txBox="1"/>
          <p:nvPr/>
        </p:nvSpPr>
        <p:spPr>
          <a:xfrm>
            <a:off x="6819905" y="2731671"/>
            <a:ext cx="7815263" cy="707886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000" dirty="0"/>
              <a:t>Enter Pin</a:t>
            </a:r>
          </a:p>
        </p:txBody>
      </p:sp>
      <p:sp>
        <p:nvSpPr>
          <p:cNvPr id="10" name="Rounded Rectangle 5">
            <a:extLst>
              <a:ext uri="{FF2B5EF4-FFF2-40B4-BE49-F238E27FC236}">
                <a16:creationId xmlns:a16="http://schemas.microsoft.com/office/drawing/2014/main" id="{E96DBC78-368F-41E9-BDE5-C3172BEF5FDF}"/>
              </a:ext>
            </a:extLst>
          </p:cNvPr>
          <p:cNvSpPr/>
          <p:nvPr/>
        </p:nvSpPr>
        <p:spPr>
          <a:xfrm>
            <a:off x="311596" y="5372960"/>
            <a:ext cx="2170512" cy="987274"/>
          </a:xfrm>
          <a:prstGeom prst="round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Back</a:t>
            </a:r>
          </a:p>
        </p:txBody>
      </p:sp>
    </p:spTree>
    <p:extLst>
      <p:ext uri="{BB962C8B-B14F-4D97-AF65-F5344CB8AC3E}">
        <p14:creationId xmlns:p14="http://schemas.microsoft.com/office/powerpoint/2010/main" val="3597612499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503948" y="1719464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Processing Payment</a:t>
            </a:r>
          </a:p>
        </p:txBody>
      </p:sp>
      <p:pic>
        <p:nvPicPr>
          <p:cNvPr id="3" name="Graphic 2" descr="Hourglass Finished with solid fill">
            <a:extLst>
              <a:ext uri="{FF2B5EF4-FFF2-40B4-BE49-F238E27FC236}">
                <a16:creationId xmlns:a16="http://schemas.microsoft.com/office/drawing/2014/main" id="{90CB72BA-4BCC-2143-8603-6C6181A8B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877262">
            <a:off x="4849670" y="2993362"/>
            <a:ext cx="1528384" cy="1528384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13000258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400298" y="1730634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Cash Payment Accepted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4E5D76B-7B68-2440-9A0C-3FD32DAD3F74}"/>
              </a:ext>
            </a:extLst>
          </p:cNvPr>
          <p:cNvSpPr/>
          <p:nvPr/>
        </p:nvSpPr>
        <p:spPr>
          <a:xfrm>
            <a:off x="4645818" y="2984651"/>
            <a:ext cx="3369470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Press to continue </a:t>
            </a:r>
          </a:p>
        </p:txBody>
      </p:sp>
    </p:spTree>
    <p:extLst>
      <p:ext uri="{BB962C8B-B14F-4D97-AF65-F5344CB8AC3E}">
        <p14:creationId xmlns:p14="http://schemas.microsoft.com/office/powerpoint/2010/main" val="724221351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400298" y="1730634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Card Payment Accepted</a:t>
            </a:r>
          </a:p>
        </p:txBody>
      </p:sp>
      <p:sp>
        <p:nvSpPr>
          <p:cNvPr id="5" name="Rounded Rectangle 4">
            <a:extLst>
              <a:ext uri="{FF2B5EF4-FFF2-40B4-BE49-F238E27FC236}">
                <a16:creationId xmlns:a16="http://schemas.microsoft.com/office/drawing/2014/main" id="{54E5D76B-7B68-2440-9A0C-3FD32DAD3F74}"/>
              </a:ext>
            </a:extLst>
          </p:cNvPr>
          <p:cNvSpPr/>
          <p:nvPr/>
        </p:nvSpPr>
        <p:spPr>
          <a:xfrm>
            <a:off x="4645818" y="2984651"/>
            <a:ext cx="3369470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Press to continue </a:t>
            </a:r>
          </a:p>
        </p:txBody>
      </p:sp>
    </p:spTree>
    <p:extLst>
      <p:ext uri="{BB962C8B-B14F-4D97-AF65-F5344CB8AC3E}">
        <p14:creationId xmlns:p14="http://schemas.microsoft.com/office/powerpoint/2010/main" val="3709219548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400298" y="1730634"/>
            <a:ext cx="78152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/>
              <a:t>Card Payment Declined</a:t>
            </a:r>
          </a:p>
          <a:p>
            <a:pPr algn="ctr"/>
            <a:r>
              <a:rPr lang="en-US" sz="6000" dirty="0"/>
              <a:t>Please try again</a:t>
            </a:r>
          </a:p>
        </p:txBody>
      </p:sp>
      <p:sp>
        <p:nvSpPr>
          <p:cNvPr id="6" name="Rounded Rectangle 5">
            <a:extLst>
              <a:ext uri="{FF2B5EF4-FFF2-40B4-BE49-F238E27FC236}">
                <a16:creationId xmlns:a16="http://schemas.microsoft.com/office/drawing/2014/main" id="{35991348-704B-5F48-90A2-52297E410668}"/>
              </a:ext>
            </a:extLst>
          </p:cNvPr>
          <p:cNvSpPr/>
          <p:nvPr/>
        </p:nvSpPr>
        <p:spPr>
          <a:xfrm>
            <a:off x="715563" y="4999190"/>
            <a:ext cx="2170512" cy="987274"/>
          </a:xfrm>
          <a:prstGeom prst="roundRect">
            <a:avLst/>
          </a:prstGeom>
          <a:solidFill>
            <a:srgbClr val="FF0000"/>
          </a:solidFill>
          <a:ln>
            <a:solidFill>
              <a:schemeClr val="bg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Back</a:t>
            </a:r>
          </a:p>
        </p:txBody>
      </p:sp>
      <p:pic>
        <p:nvPicPr>
          <p:cNvPr id="7" name="Graphic 6" descr="Information with solid fill">
            <a:extLst>
              <a:ext uri="{FF2B5EF4-FFF2-40B4-BE49-F238E27FC236}">
                <a16:creationId xmlns:a16="http://schemas.microsoft.com/office/drawing/2014/main" id="{FA362105-4D7C-9A43-B5F1-99558F3A32F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681" y="1292254"/>
            <a:ext cx="591013" cy="591013"/>
          </a:xfrm>
          <a:prstGeom prst="rect">
            <a:avLst/>
          </a:prstGeom>
        </p:spPr>
      </p:pic>
      <p:pic>
        <p:nvPicPr>
          <p:cNvPr id="8" name="Graphic 7" descr="Speech with solid fill">
            <a:extLst>
              <a:ext uri="{FF2B5EF4-FFF2-40B4-BE49-F238E27FC236}">
                <a16:creationId xmlns:a16="http://schemas.microsoft.com/office/drawing/2014/main" id="{16B1FD30-3515-AF42-B00F-D2ED35F43712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11596" y="109934"/>
            <a:ext cx="4915134" cy="1731797"/>
          </a:xfrm>
          <a:prstGeom prst="rect">
            <a:avLst/>
          </a:prstGeom>
        </p:spPr>
      </p:pic>
      <p:sp>
        <p:nvSpPr>
          <p:cNvPr id="9" name="TextBox 8">
            <a:extLst>
              <a:ext uri="{FF2B5EF4-FFF2-40B4-BE49-F238E27FC236}">
                <a16:creationId xmlns:a16="http://schemas.microsoft.com/office/drawing/2014/main" id="{7AB66BA3-F9B3-1B40-9D6C-7933F7AAB93E}"/>
              </a:ext>
            </a:extLst>
          </p:cNvPr>
          <p:cNvSpPr txBox="1"/>
          <p:nvPr/>
        </p:nvSpPr>
        <p:spPr>
          <a:xfrm>
            <a:off x="1116802" y="497766"/>
            <a:ext cx="34575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Your card payment was declined, press the back button to try again or select alternative payment method</a:t>
            </a:r>
          </a:p>
        </p:txBody>
      </p:sp>
    </p:spTree>
    <p:extLst>
      <p:ext uri="{BB962C8B-B14F-4D97-AF65-F5344CB8AC3E}">
        <p14:creationId xmlns:p14="http://schemas.microsoft.com/office/powerpoint/2010/main" val="31497660"/>
      </p:ext>
    </p:extLst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986086" y="1544897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Sanitizing Equipment </a:t>
            </a:r>
          </a:p>
        </p:txBody>
      </p:sp>
      <p:pic>
        <p:nvPicPr>
          <p:cNvPr id="3" name="Graphic 2" descr="Hourglass Finished with solid fill">
            <a:extLst>
              <a:ext uri="{FF2B5EF4-FFF2-40B4-BE49-F238E27FC236}">
                <a16:creationId xmlns:a16="http://schemas.microsoft.com/office/drawing/2014/main" id="{90CB72BA-4BCC-2143-8603-6C6181A8B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877262">
            <a:off x="5331808" y="2818795"/>
            <a:ext cx="1528384" cy="15283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1773E1-5244-574E-9A2D-5437427D79AB}"/>
              </a:ext>
            </a:extLst>
          </p:cNvPr>
          <p:cNvSpPr txBox="1"/>
          <p:nvPr/>
        </p:nvSpPr>
        <p:spPr>
          <a:xfrm>
            <a:off x="4376737" y="4297440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Please wait</a:t>
            </a:r>
          </a:p>
        </p:txBody>
      </p:sp>
    </p:spTree>
    <p:extLst>
      <p:ext uri="{BB962C8B-B14F-4D97-AF65-F5344CB8AC3E}">
        <p14:creationId xmlns:p14="http://schemas.microsoft.com/office/powerpoint/2010/main" val="1309594038"/>
      </p:ext>
    </p:extLst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382265" y="1174886"/>
            <a:ext cx="78152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/>
              <a:t>Place Right hand on outline</a:t>
            </a:r>
          </a:p>
        </p:txBody>
      </p:sp>
      <p:pic>
        <p:nvPicPr>
          <p:cNvPr id="6" name="Graphic 5" descr="Information with solid fill">
            <a:extLst>
              <a:ext uri="{FF2B5EF4-FFF2-40B4-BE49-F238E27FC236}">
                <a16:creationId xmlns:a16="http://schemas.microsoft.com/office/drawing/2014/main" id="{E5FBDDAC-899F-1C48-8590-009AF0EC74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681" y="1292254"/>
            <a:ext cx="591013" cy="591013"/>
          </a:xfrm>
          <a:prstGeom prst="rect">
            <a:avLst/>
          </a:prstGeom>
        </p:spPr>
      </p:pic>
      <p:pic>
        <p:nvPicPr>
          <p:cNvPr id="7" name="Graphic 6" descr="Speech with solid fill">
            <a:extLst>
              <a:ext uri="{FF2B5EF4-FFF2-40B4-BE49-F238E27FC236}">
                <a16:creationId xmlns:a16="http://schemas.microsoft.com/office/drawing/2014/main" id="{BC7BADEE-B1B1-7C46-ABE0-333770FFCB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11596" y="109934"/>
            <a:ext cx="4915134" cy="17317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94A199-1031-034B-8038-110F064AB309}"/>
              </a:ext>
            </a:extLst>
          </p:cNvPr>
          <p:cNvSpPr txBox="1"/>
          <p:nvPr/>
        </p:nvSpPr>
        <p:spPr>
          <a:xfrm>
            <a:off x="1116802" y="497766"/>
            <a:ext cx="3457576" cy="73866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Please place your ‘Right‘ hand over the outline. Do not lift raise or tilt your hand during this process </a:t>
            </a:r>
          </a:p>
        </p:txBody>
      </p:sp>
      <p:pic>
        <p:nvPicPr>
          <p:cNvPr id="3" name="Graphic 2" descr="Hand outline">
            <a:extLst>
              <a:ext uri="{FF2B5EF4-FFF2-40B4-BE49-F238E27FC236}">
                <a16:creationId xmlns:a16="http://schemas.microsoft.com/office/drawing/2014/main" id="{91E94FA0-BF1C-9D41-A690-9F5CEBA4434A}"/>
              </a:ext>
            </a:extLst>
          </p:cNvPr>
          <p:cNvPicPr>
            <a:picLocks noChangeAspect="1"/>
          </p:cNvPicPr>
          <p:nvPr/>
        </p:nvPicPr>
        <p:blipFill>
          <a:blip r:embed="rId6">
            <a:extLst>
              <a:ext uri="{96DAC541-7B7A-43D3-8B79-37D633B846F1}">
                <asvg:svgBlip xmlns:asvg="http://schemas.microsoft.com/office/drawing/2016/SVG/main" r:embed="rId7"/>
              </a:ext>
            </a:extLst>
          </a:blip>
          <a:stretch>
            <a:fillRect/>
          </a:stretch>
        </p:blipFill>
        <p:spPr>
          <a:xfrm>
            <a:off x="4379118" y="2906683"/>
            <a:ext cx="3433763" cy="3433763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2305423240"/>
      </p:ext>
    </p:extLst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3557586" y="1673484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Test in progress </a:t>
            </a:r>
          </a:p>
        </p:txBody>
      </p:sp>
      <p:pic>
        <p:nvPicPr>
          <p:cNvPr id="3" name="Graphic 2" descr="Hourglass Finished with solid fill">
            <a:extLst>
              <a:ext uri="{FF2B5EF4-FFF2-40B4-BE49-F238E27FC236}">
                <a16:creationId xmlns:a16="http://schemas.microsoft.com/office/drawing/2014/main" id="{90CB72BA-4BCC-2143-8603-6C6181A8B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877262">
            <a:off x="5331808" y="2818795"/>
            <a:ext cx="1528384" cy="15283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1773E1-5244-574E-9A2D-5437427D79AB}"/>
              </a:ext>
            </a:extLst>
          </p:cNvPr>
          <p:cNvSpPr txBox="1"/>
          <p:nvPr/>
        </p:nvSpPr>
        <p:spPr>
          <a:xfrm>
            <a:off x="2962275" y="4337385"/>
            <a:ext cx="7815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Please wait &amp; remain still</a:t>
            </a:r>
          </a:p>
        </p:txBody>
      </p:sp>
    </p:spTree>
    <p:extLst>
      <p:ext uri="{BB962C8B-B14F-4D97-AF65-F5344CB8AC3E}">
        <p14:creationId xmlns:p14="http://schemas.microsoft.com/office/powerpoint/2010/main" val="3242964161"/>
      </p:ext>
    </p:extLst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3486148" y="1689618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Test Completed</a:t>
            </a:r>
          </a:p>
        </p:txBody>
      </p:sp>
      <p:sp>
        <p:nvSpPr>
          <p:cNvPr id="5" name="TextBox 4">
            <a:extLst>
              <a:ext uri="{FF2B5EF4-FFF2-40B4-BE49-F238E27FC236}">
                <a16:creationId xmlns:a16="http://schemas.microsoft.com/office/drawing/2014/main" id="{311773E1-5244-574E-9A2D-5437427D79AB}"/>
              </a:ext>
            </a:extLst>
          </p:cNvPr>
          <p:cNvSpPr txBox="1"/>
          <p:nvPr/>
        </p:nvSpPr>
        <p:spPr>
          <a:xfrm>
            <a:off x="2719387" y="4319404"/>
            <a:ext cx="7815263" cy="83099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4800" dirty="0"/>
              <a:t>You may remove your hand</a:t>
            </a:r>
          </a:p>
        </p:txBody>
      </p:sp>
      <p:pic>
        <p:nvPicPr>
          <p:cNvPr id="6" name="Graphic 5" descr="Tick with solid fill">
            <a:extLst>
              <a:ext uri="{FF2B5EF4-FFF2-40B4-BE49-F238E27FC236}">
                <a16:creationId xmlns:a16="http://schemas.microsoft.com/office/drawing/2014/main" id="{A70BF428-A9E0-1A4D-A923-43050F31DB3B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5288756" y="2752722"/>
            <a:ext cx="1614488" cy="161448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087659111"/>
      </p:ext>
    </p:extLst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986086" y="1544897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Re-Sanitizing Equipment </a:t>
            </a:r>
          </a:p>
        </p:txBody>
      </p:sp>
      <p:pic>
        <p:nvPicPr>
          <p:cNvPr id="3" name="Graphic 2" descr="Hourglass Finished with solid fill">
            <a:extLst>
              <a:ext uri="{FF2B5EF4-FFF2-40B4-BE49-F238E27FC236}">
                <a16:creationId xmlns:a16="http://schemas.microsoft.com/office/drawing/2014/main" id="{90CB72BA-4BCC-2143-8603-6C6181A8B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877262">
            <a:off x="5331808" y="2818795"/>
            <a:ext cx="1528384" cy="15283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1773E1-5244-574E-9A2D-5437427D79AB}"/>
              </a:ext>
            </a:extLst>
          </p:cNvPr>
          <p:cNvSpPr txBox="1"/>
          <p:nvPr/>
        </p:nvSpPr>
        <p:spPr>
          <a:xfrm>
            <a:off x="4376737" y="4297440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Please wait</a:t>
            </a:r>
          </a:p>
        </p:txBody>
      </p:sp>
    </p:spTree>
    <p:extLst>
      <p:ext uri="{BB962C8B-B14F-4D97-AF65-F5344CB8AC3E}">
        <p14:creationId xmlns:p14="http://schemas.microsoft.com/office/powerpoint/2010/main" val="1637763903"/>
      </p:ext>
    </p:extLst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382265" y="1636550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/>
              <a:t>Results Receipt </a:t>
            </a:r>
          </a:p>
        </p:txBody>
      </p:sp>
      <p:pic>
        <p:nvPicPr>
          <p:cNvPr id="6" name="Graphic 5" descr="Information with solid fill">
            <a:extLst>
              <a:ext uri="{FF2B5EF4-FFF2-40B4-BE49-F238E27FC236}">
                <a16:creationId xmlns:a16="http://schemas.microsoft.com/office/drawing/2014/main" id="{E5FBDDAC-899F-1C48-8590-009AF0EC74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681" y="1292254"/>
            <a:ext cx="591013" cy="591013"/>
          </a:xfrm>
          <a:prstGeom prst="rect">
            <a:avLst/>
          </a:prstGeom>
        </p:spPr>
      </p:pic>
      <p:pic>
        <p:nvPicPr>
          <p:cNvPr id="7" name="Graphic 6" descr="Speech with solid fill">
            <a:extLst>
              <a:ext uri="{FF2B5EF4-FFF2-40B4-BE49-F238E27FC236}">
                <a16:creationId xmlns:a16="http://schemas.microsoft.com/office/drawing/2014/main" id="{BC7BADEE-B1B1-7C46-ABE0-333770FFCB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11596" y="109934"/>
            <a:ext cx="4915134" cy="17317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94A199-1031-034B-8038-110F064AB309}"/>
              </a:ext>
            </a:extLst>
          </p:cNvPr>
          <p:cNvSpPr txBox="1"/>
          <p:nvPr/>
        </p:nvSpPr>
        <p:spPr>
          <a:xfrm>
            <a:off x="1116802" y="497766"/>
            <a:ext cx="3457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Please select either the printed or emailed buttons to receive the blood test results.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E777CBC1-0C72-EC49-AD33-DABD1D8C7BE5}"/>
              </a:ext>
            </a:extLst>
          </p:cNvPr>
          <p:cNvSpPr/>
          <p:nvPr/>
        </p:nvSpPr>
        <p:spPr>
          <a:xfrm>
            <a:off x="2502693" y="3010736"/>
            <a:ext cx="3369470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Printed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DBD0A2F-3875-B140-9F96-6929F9A2FE0B}"/>
              </a:ext>
            </a:extLst>
          </p:cNvPr>
          <p:cNvSpPr/>
          <p:nvPr/>
        </p:nvSpPr>
        <p:spPr>
          <a:xfrm>
            <a:off x="6627018" y="2984651"/>
            <a:ext cx="3369470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Emailed</a:t>
            </a:r>
          </a:p>
        </p:txBody>
      </p:sp>
    </p:spTree>
    <p:extLst>
      <p:ext uri="{BB962C8B-B14F-4D97-AF65-F5344CB8AC3E}">
        <p14:creationId xmlns:p14="http://schemas.microsoft.com/office/powerpoint/2010/main" val="2687892938"/>
      </p:ext>
    </p:extLst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3600449" y="1562564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Results printing</a:t>
            </a:r>
          </a:p>
        </p:txBody>
      </p:sp>
      <p:pic>
        <p:nvPicPr>
          <p:cNvPr id="3" name="Graphic 2" descr="Hourglass Finished with solid fill">
            <a:extLst>
              <a:ext uri="{FF2B5EF4-FFF2-40B4-BE49-F238E27FC236}">
                <a16:creationId xmlns:a16="http://schemas.microsoft.com/office/drawing/2014/main" id="{90CB72BA-4BCC-2143-8603-6C6181A8B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877262">
            <a:off x="5331808" y="2818795"/>
            <a:ext cx="1528384" cy="15283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1773E1-5244-574E-9A2D-5437427D79AB}"/>
              </a:ext>
            </a:extLst>
          </p:cNvPr>
          <p:cNvSpPr txBox="1"/>
          <p:nvPr/>
        </p:nvSpPr>
        <p:spPr>
          <a:xfrm>
            <a:off x="4376737" y="4297440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Please wait</a:t>
            </a:r>
          </a:p>
        </p:txBody>
      </p:sp>
    </p:spTree>
    <p:extLst>
      <p:ext uri="{BB962C8B-B14F-4D97-AF65-F5344CB8AC3E}">
        <p14:creationId xmlns:p14="http://schemas.microsoft.com/office/powerpoint/2010/main" val="4021557246"/>
      </p:ext>
    </p:extLst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382265" y="1636550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/>
              <a:t>Email Receipt </a:t>
            </a:r>
          </a:p>
        </p:txBody>
      </p:sp>
      <p:pic>
        <p:nvPicPr>
          <p:cNvPr id="6" name="Graphic 5" descr="Information with solid fill">
            <a:extLst>
              <a:ext uri="{FF2B5EF4-FFF2-40B4-BE49-F238E27FC236}">
                <a16:creationId xmlns:a16="http://schemas.microsoft.com/office/drawing/2014/main" id="{E5FBDDAC-899F-1C48-8590-009AF0EC74AF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>
            <a:off x="1204681" y="1292254"/>
            <a:ext cx="591013" cy="591013"/>
          </a:xfrm>
          <a:prstGeom prst="rect">
            <a:avLst/>
          </a:prstGeom>
        </p:spPr>
      </p:pic>
      <p:pic>
        <p:nvPicPr>
          <p:cNvPr id="7" name="Graphic 6" descr="Speech with solid fill">
            <a:extLst>
              <a:ext uri="{FF2B5EF4-FFF2-40B4-BE49-F238E27FC236}">
                <a16:creationId xmlns:a16="http://schemas.microsoft.com/office/drawing/2014/main" id="{BC7BADEE-B1B1-7C46-ABE0-333770FFCBDA}"/>
              </a:ext>
            </a:extLst>
          </p:cNvPr>
          <p:cNvPicPr>
            <a:picLocks noChangeAspect="1"/>
          </p:cNvPicPr>
          <p:nvPr/>
        </p:nvPicPr>
        <p:blipFill>
          <a:blip r:embed="rId4">
            <a:extLst>
              <a:ext uri="{96DAC541-7B7A-43D3-8B79-37D633B846F1}">
                <asvg:svgBlip xmlns:asvg="http://schemas.microsoft.com/office/drawing/2016/SVG/main" r:embed="rId5"/>
              </a:ext>
            </a:extLst>
          </a:blip>
          <a:stretch>
            <a:fillRect/>
          </a:stretch>
        </p:blipFill>
        <p:spPr>
          <a:xfrm flipH="1">
            <a:off x="311596" y="109934"/>
            <a:ext cx="4915134" cy="1731797"/>
          </a:xfrm>
          <a:prstGeom prst="rect">
            <a:avLst/>
          </a:prstGeom>
        </p:spPr>
      </p:pic>
      <p:sp>
        <p:nvSpPr>
          <p:cNvPr id="8" name="TextBox 7">
            <a:extLst>
              <a:ext uri="{FF2B5EF4-FFF2-40B4-BE49-F238E27FC236}">
                <a16:creationId xmlns:a16="http://schemas.microsoft.com/office/drawing/2014/main" id="{1094A199-1031-034B-8038-110F064AB309}"/>
              </a:ext>
            </a:extLst>
          </p:cNvPr>
          <p:cNvSpPr txBox="1"/>
          <p:nvPr/>
        </p:nvSpPr>
        <p:spPr>
          <a:xfrm>
            <a:off x="1116802" y="497766"/>
            <a:ext cx="3457576" cy="52322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1400" dirty="0">
                <a:solidFill>
                  <a:schemeClr val="bg1"/>
                </a:solidFill>
              </a:rPr>
              <a:t>Please enter email address to receive results receipt 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DBD0A2F-3875-B140-9F96-6929F9A2FE0B}"/>
              </a:ext>
            </a:extLst>
          </p:cNvPr>
          <p:cNvSpPr/>
          <p:nvPr/>
        </p:nvSpPr>
        <p:spPr>
          <a:xfrm>
            <a:off x="4411265" y="4313388"/>
            <a:ext cx="3369470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Send</a:t>
            </a:r>
          </a:p>
        </p:txBody>
      </p:sp>
      <p:sp>
        <p:nvSpPr>
          <p:cNvPr id="11" name="Rounded Rectangle 10">
            <a:extLst>
              <a:ext uri="{FF2B5EF4-FFF2-40B4-BE49-F238E27FC236}">
                <a16:creationId xmlns:a16="http://schemas.microsoft.com/office/drawing/2014/main" id="{176912F0-2085-1646-BBF5-1E0C1D3CCB50}"/>
              </a:ext>
            </a:extLst>
          </p:cNvPr>
          <p:cNvSpPr/>
          <p:nvPr/>
        </p:nvSpPr>
        <p:spPr>
          <a:xfrm>
            <a:off x="2873397" y="2826102"/>
            <a:ext cx="6832998" cy="1313397"/>
          </a:xfrm>
          <a:prstGeom prst="roundRect">
            <a:avLst/>
          </a:prstGeom>
          <a:solidFill>
            <a:schemeClr val="bg1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>
                <a:solidFill>
                  <a:schemeClr val="tx1"/>
                </a:solidFill>
              </a:rPr>
              <a:t>Email:______________________</a:t>
            </a:r>
          </a:p>
        </p:txBody>
      </p:sp>
    </p:spTree>
    <p:extLst>
      <p:ext uri="{BB962C8B-B14F-4D97-AF65-F5344CB8AC3E}">
        <p14:creationId xmlns:p14="http://schemas.microsoft.com/office/powerpoint/2010/main" val="1918646048"/>
      </p:ext>
    </p:extLst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382264" y="1408818"/>
            <a:ext cx="78152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/>
              <a:t>Would you like a transaction receipt?</a:t>
            </a:r>
          </a:p>
        </p:txBody>
      </p:sp>
      <p:sp>
        <p:nvSpPr>
          <p:cNvPr id="10" name="Rounded Rectangle 9">
            <a:extLst>
              <a:ext uri="{FF2B5EF4-FFF2-40B4-BE49-F238E27FC236}">
                <a16:creationId xmlns:a16="http://schemas.microsoft.com/office/drawing/2014/main" id="{FDBD0A2F-3875-B140-9F96-6929F9A2FE0B}"/>
              </a:ext>
            </a:extLst>
          </p:cNvPr>
          <p:cNvSpPr/>
          <p:nvPr/>
        </p:nvSpPr>
        <p:spPr>
          <a:xfrm>
            <a:off x="2100148" y="3735641"/>
            <a:ext cx="3369470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Yes</a:t>
            </a:r>
          </a:p>
        </p:txBody>
      </p:sp>
      <p:sp>
        <p:nvSpPr>
          <p:cNvPr id="9" name="Rounded Rectangle 8">
            <a:extLst>
              <a:ext uri="{FF2B5EF4-FFF2-40B4-BE49-F238E27FC236}">
                <a16:creationId xmlns:a16="http://schemas.microsoft.com/office/drawing/2014/main" id="{3DBA3D7E-D3B2-2943-BCBE-DA292C08BB5F}"/>
              </a:ext>
            </a:extLst>
          </p:cNvPr>
          <p:cNvSpPr/>
          <p:nvPr/>
        </p:nvSpPr>
        <p:spPr>
          <a:xfrm>
            <a:off x="6606778" y="3735641"/>
            <a:ext cx="3369470" cy="1313397"/>
          </a:xfrm>
          <a:prstGeom prst="roundRect">
            <a:avLst/>
          </a:prstGeom>
          <a:solidFill>
            <a:srgbClr val="FF0000"/>
          </a:solidFill>
          <a:ln>
            <a:solidFill>
              <a:schemeClr val="tx1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sz="3200" dirty="0"/>
              <a:t>No</a:t>
            </a:r>
          </a:p>
        </p:txBody>
      </p:sp>
    </p:spTree>
    <p:extLst>
      <p:ext uri="{BB962C8B-B14F-4D97-AF65-F5344CB8AC3E}">
        <p14:creationId xmlns:p14="http://schemas.microsoft.com/office/powerpoint/2010/main" val="2544404608"/>
      </p:ext>
    </p:extLst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3267663" y="1691151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Transaction printing</a:t>
            </a:r>
          </a:p>
        </p:txBody>
      </p:sp>
      <p:pic>
        <p:nvPicPr>
          <p:cNvPr id="3" name="Graphic 2" descr="Hourglass Finished with solid fill">
            <a:extLst>
              <a:ext uri="{FF2B5EF4-FFF2-40B4-BE49-F238E27FC236}">
                <a16:creationId xmlns:a16="http://schemas.microsoft.com/office/drawing/2014/main" id="{90CB72BA-4BCC-2143-8603-6C6181A8B276}"/>
              </a:ext>
            </a:extLst>
          </p:cNvPr>
          <p:cNvPicPr>
            <a:picLocks noChangeAspect="1"/>
          </p:cNvPicPr>
          <p:nvPr/>
        </p:nvPicPr>
        <p:blipFill>
          <a:blip r:embed="rId2">
            <a:extLst>
              <a:ext uri="{96DAC541-7B7A-43D3-8B79-37D633B846F1}">
                <asvg:svgBlip xmlns:asvg="http://schemas.microsoft.com/office/drawing/2016/SVG/main" r:embed="rId3"/>
              </a:ext>
            </a:extLst>
          </a:blip>
          <a:stretch>
            <a:fillRect/>
          </a:stretch>
        </p:blipFill>
        <p:spPr>
          <a:xfrm rot="2877262">
            <a:off x="5331808" y="2818795"/>
            <a:ext cx="1528384" cy="1528384"/>
          </a:xfrm>
          <a:prstGeom prst="rect">
            <a:avLst/>
          </a:prstGeom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11773E1-5244-574E-9A2D-5437427D79AB}"/>
              </a:ext>
            </a:extLst>
          </p:cNvPr>
          <p:cNvSpPr txBox="1"/>
          <p:nvPr/>
        </p:nvSpPr>
        <p:spPr>
          <a:xfrm>
            <a:off x="4376737" y="4297440"/>
            <a:ext cx="7815263" cy="1015663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r>
              <a:rPr lang="en-US" sz="6000" dirty="0"/>
              <a:t>Please wait</a:t>
            </a:r>
          </a:p>
        </p:txBody>
      </p:sp>
    </p:spTree>
    <p:extLst>
      <p:ext uri="{BB962C8B-B14F-4D97-AF65-F5344CB8AC3E}">
        <p14:creationId xmlns:p14="http://schemas.microsoft.com/office/powerpoint/2010/main" val="2132672955"/>
      </p:ext>
    </p:extLst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rgbClr val="FF0000">
            <a:alpha val="28000"/>
          </a:srgbClr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" name="TextBox 3">
            <a:extLst>
              <a:ext uri="{FF2B5EF4-FFF2-40B4-BE49-F238E27FC236}">
                <a16:creationId xmlns:a16="http://schemas.microsoft.com/office/drawing/2014/main" id="{90C89334-6384-F24D-A479-2CE1C2623AA7}"/>
              </a:ext>
            </a:extLst>
          </p:cNvPr>
          <p:cNvSpPr txBox="1"/>
          <p:nvPr/>
        </p:nvSpPr>
        <p:spPr>
          <a:xfrm>
            <a:off x="2324688" y="2576976"/>
            <a:ext cx="7815263" cy="1938992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algn="ctr"/>
            <a:r>
              <a:rPr lang="en-US" sz="6000" dirty="0"/>
              <a:t>Thank you for using the blood test kiosk</a:t>
            </a:r>
          </a:p>
        </p:txBody>
      </p:sp>
    </p:spTree>
    <p:extLst>
      <p:ext uri="{BB962C8B-B14F-4D97-AF65-F5344CB8AC3E}">
        <p14:creationId xmlns:p14="http://schemas.microsoft.com/office/powerpoint/2010/main" val="2643425383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otalTime>713</TotalTime>
  <Words>337</Words>
  <Application>Microsoft Office PowerPoint</Application>
  <PresentationFormat>Widescreen</PresentationFormat>
  <Paragraphs>63</Paragraphs>
  <Slides>22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22</vt:i4>
      </vt:variant>
    </vt:vector>
  </HeadingPairs>
  <TitlesOfParts>
    <vt:vector size="26" baseType="lpstr">
      <vt:lpstr>Arial</vt:lpstr>
      <vt:lpstr>Calibri</vt:lpstr>
      <vt:lpstr>Calibri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/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PowerPoint Presentation</dc:title>
  <dc:creator>270696 (Ed Smith)</dc:creator>
  <cp:lastModifiedBy>Edward Smith</cp:lastModifiedBy>
  <cp:revision>17</cp:revision>
  <dcterms:created xsi:type="dcterms:W3CDTF">2021-03-26T09:57:54Z</dcterms:created>
  <dcterms:modified xsi:type="dcterms:W3CDTF">2021-03-26T23:41:32Z</dcterms:modified>
</cp:coreProperties>
</file>