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8" r:id="rId1"/>
  </p:sldMasterIdLst>
  <p:notesMasterIdLst>
    <p:notesMasterId r:id="rId5"/>
  </p:notesMasterIdLst>
  <p:sldIdLst>
    <p:sldId id="257" r:id="rId2"/>
    <p:sldId id="256" r:id="rId3"/>
    <p:sldId id="258" r:id="rId4"/>
  </p:sldIdLst>
  <p:sldSz cx="30967363" cy="17373600"/>
  <p:notesSz cx="17373600" cy="309673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a:srgbClr val="E5FFFF"/>
    <a:srgbClr val="FFFFC1"/>
    <a:srgbClr val="FFD9FF"/>
    <a:srgbClr val="FFEEB9"/>
    <a:srgbClr val="CFF5DC"/>
    <a:srgbClr val="EAFED6"/>
    <a:srgbClr val="D5FFEA"/>
    <a:srgbClr val="99FFCC"/>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25" d="100"/>
          <a:sy n="25" d="100"/>
        </p:scale>
        <p:origin x="740"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presProps" Target="presProps.xml" /><Relationship Id="rId5"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24087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 y="-2"/>
            <a:ext cx="30967371" cy="17373603"/>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1" y="1"/>
            <a:ext cx="5854770" cy="17373603"/>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4766069" y="2843319"/>
            <a:ext cx="22330372" cy="6048587"/>
          </a:xfrm>
        </p:spPr>
        <p:txBody>
          <a:bodyPr anchor="b">
            <a:normAutofit/>
          </a:bodyPr>
          <a:lstStyle>
            <a:lvl1pPr algn="l">
              <a:defRPr sz="12160"/>
            </a:lvl1pPr>
          </a:lstStyle>
          <a:p>
            <a:r>
              <a:rPr lang="en-US"/>
              <a:t>Click to edit Master title style</a:t>
            </a:r>
            <a:endParaRPr lang="en-US" dirty="0"/>
          </a:p>
        </p:txBody>
      </p:sp>
      <p:sp>
        <p:nvSpPr>
          <p:cNvPr id="3" name="Subtitle 2"/>
          <p:cNvSpPr>
            <a:spLocks noGrp="1"/>
          </p:cNvSpPr>
          <p:nvPr>
            <p:ph type="subTitle" idx="1"/>
          </p:nvPr>
        </p:nvSpPr>
        <p:spPr>
          <a:xfrm>
            <a:off x="4766069" y="9125163"/>
            <a:ext cx="22330372" cy="4194597"/>
          </a:xfrm>
        </p:spPr>
        <p:txBody>
          <a:bodyPr>
            <a:normAutofit/>
          </a:bodyPr>
          <a:lstStyle>
            <a:lvl1pPr marL="0" indent="0" algn="l">
              <a:buNone/>
              <a:defRPr sz="5067" cap="all" baseline="0">
                <a:solidFill>
                  <a:schemeClr val="tx2"/>
                </a:solidFill>
              </a:defRPr>
            </a:lvl1pPr>
            <a:lvl2pPr marL="1158225" indent="0" algn="ctr">
              <a:buNone/>
              <a:defRPr sz="5067"/>
            </a:lvl2pPr>
            <a:lvl3pPr marL="2316450" indent="0" algn="ctr">
              <a:buNone/>
              <a:defRPr sz="4560"/>
            </a:lvl3pPr>
            <a:lvl4pPr marL="3474674" indent="0" algn="ctr">
              <a:buNone/>
              <a:defRPr sz="4053"/>
            </a:lvl4pPr>
            <a:lvl5pPr marL="4632899" indent="0" algn="ctr">
              <a:buNone/>
              <a:defRPr sz="4053"/>
            </a:lvl5pPr>
            <a:lvl6pPr marL="5791124" indent="0" algn="ctr">
              <a:buNone/>
              <a:defRPr sz="4053"/>
            </a:lvl6pPr>
            <a:lvl7pPr marL="6949349" indent="0" algn="ctr">
              <a:buNone/>
              <a:defRPr sz="4053"/>
            </a:lvl7pPr>
            <a:lvl8pPr marL="8107573" indent="0" algn="ctr">
              <a:buNone/>
              <a:defRPr sz="4053"/>
            </a:lvl8pPr>
            <a:lvl9pPr marL="9265798" indent="0" algn="ctr">
              <a:buNone/>
              <a:defRPr sz="4053"/>
            </a:lvl9pPr>
          </a:lstStyle>
          <a:p>
            <a:r>
              <a:rPr lang="en-US"/>
              <a:t>Click to edit Master subtitle style</a:t>
            </a:r>
            <a:endParaRPr lang="en-US" dirty="0"/>
          </a:p>
        </p:txBody>
      </p:sp>
      <p:sp>
        <p:nvSpPr>
          <p:cNvPr id="4" name="Date Placeholder 3"/>
          <p:cNvSpPr>
            <a:spLocks noGrp="1"/>
          </p:cNvSpPr>
          <p:nvPr>
            <p:ph type="dt" sz="half" idx="10"/>
          </p:nvPr>
        </p:nvSpPr>
        <p:spPr>
          <a:xfrm>
            <a:off x="17976694" y="13705844"/>
            <a:ext cx="6967657" cy="924983"/>
          </a:xfrm>
        </p:spPr>
        <p:txBody>
          <a:bodyPr/>
          <a:lstStyle/>
          <a:p>
            <a:fld id="{6D9F24DB-BB0F-4CF8-98B2-FCAC3F58156A}" type="datetimeFigureOut">
              <a:rPr lang="en-IN" smtClean="0"/>
              <a:t>03-07-2026</a:t>
            </a:fld>
            <a:endParaRPr lang="en-IN"/>
          </a:p>
        </p:txBody>
      </p:sp>
      <p:sp>
        <p:nvSpPr>
          <p:cNvPr id="5" name="Footer Placeholder 4"/>
          <p:cNvSpPr>
            <a:spLocks noGrp="1"/>
          </p:cNvSpPr>
          <p:nvPr>
            <p:ph type="ftr" sz="quarter" idx="11"/>
          </p:nvPr>
        </p:nvSpPr>
        <p:spPr>
          <a:xfrm>
            <a:off x="4766068" y="13705844"/>
            <a:ext cx="13017077" cy="924983"/>
          </a:xfrm>
        </p:spPr>
        <p:txBody>
          <a:bodyPr/>
          <a:lstStyle/>
          <a:p>
            <a:endParaRPr lang="en-IN"/>
          </a:p>
        </p:txBody>
      </p:sp>
      <p:sp>
        <p:nvSpPr>
          <p:cNvPr id="6" name="Slide Number Placeholder 5"/>
          <p:cNvSpPr>
            <a:spLocks noGrp="1"/>
          </p:cNvSpPr>
          <p:nvPr>
            <p:ph type="sldNum" sz="quarter" idx="12"/>
          </p:nvPr>
        </p:nvSpPr>
        <p:spPr>
          <a:xfrm>
            <a:off x="25137898" y="13705839"/>
            <a:ext cx="1958546" cy="924983"/>
          </a:xfrm>
        </p:spPr>
        <p:txBody>
          <a:bodyPr/>
          <a:lstStyle/>
          <a:p>
            <a:fld id="{75E636DB-C79D-4776-93F8-37ABA065E779}" type="slidenum">
              <a:rPr lang="en-IN" smtClean="0"/>
              <a:t>‹#›</a:t>
            </a:fld>
            <a:endParaRPr lang="en-IN"/>
          </a:p>
        </p:txBody>
      </p:sp>
    </p:spTree>
    <p:extLst>
      <p:ext uri="{BB962C8B-B14F-4D97-AF65-F5344CB8AC3E}">
        <p14:creationId xmlns:p14="http://schemas.microsoft.com/office/powerpoint/2010/main" val="199604712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9F24DB-BB0F-4CF8-98B2-FCAC3F58156A}" type="datetimeFigureOut">
              <a:rPr lang="en-IN" smtClean="0"/>
              <a:t>03-07-2026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5E636DB-C79D-4776-93F8-37ABA065E779}" type="slidenum">
              <a:rPr lang="en-IN" smtClean="0"/>
              <a:t>‹#›</a:t>
            </a:fld>
            <a:endParaRPr lang="en-IN"/>
          </a:p>
        </p:txBody>
      </p:sp>
    </p:spTree>
    <p:extLst>
      <p:ext uri="{BB962C8B-B14F-4D97-AF65-F5344CB8AC3E}">
        <p14:creationId xmlns:p14="http://schemas.microsoft.com/office/powerpoint/2010/main" val="100292086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899154" y="3595374"/>
            <a:ext cx="25160982" cy="7226934"/>
          </a:xfrm>
        </p:spPr>
        <p:txBody>
          <a:bodyPr anchor="b">
            <a:normAutofit/>
          </a:bodyPr>
          <a:lstStyle>
            <a:lvl1pPr>
              <a:defRPr sz="9120"/>
            </a:lvl1pPr>
          </a:lstStyle>
          <a:p>
            <a:r>
              <a:rPr lang="en-US"/>
              <a:t>Click to edit Master title style</a:t>
            </a:r>
            <a:endParaRPr lang="en-US" dirty="0"/>
          </a:p>
        </p:txBody>
      </p:sp>
      <p:sp>
        <p:nvSpPr>
          <p:cNvPr id="3" name="Text Placeholder 2"/>
          <p:cNvSpPr>
            <a:spLocks noGrp="1"/>
          </p:cNvSpPr>
          <p:nvPr>
            <p:ph type="body" idx="1"/>
          </p:nvPr>
        </p:nvSpPr>
        <p:spPr>
          <a:xfrm>
            <a:off x="2899154" y="11208384"/>
            <a:ext cx="25160982" cy="3482766"/>
          </a:xfrm>
        </p:spPr>
        <p:txBody>
          <a:bodyPr>
            <a:normAutofit/>
          </a:bodyPr>
          <a:lstStyle>
            <a:lvl1pPr marL="0" indent="0">
              <a:buNone/>
              <a:defRPr sz="4560" cap="all" baseline="0">
                <a:solidFill>
                  <a:schemeClr val="tx1">
                    <a:tint val="75000"/>
                  </a:schemeClr>
                </a:solidFill>
              </a:defRPr>
            </a:lvl1pPr>
            <a:lvl2pPr marL="1158225" indent="0">
              <a:buNone/>
              <a:defRPr sz="4560">
                <a:solidFill>
                  <a:schemeClr val="tx1">
                    <a:tint val="75000"/>
                  </a:schemeClr>
                </a:solidFill>
              </a:defRPr>
            </a:lvl2pPr>
            <a:lvl3pPr marL="2316450" indent="0">
              <a:buNone/>
              <a:defRPr sz="4560">
                <a:solidFill>
                  <a:schemeClr val="tx1">
                    <a:tint val="75000"/>
                  </a:schemeClr>
                </a:solidFill>
              </a:defRPr>
            </a:lvl3pPr>
            <a:lvl4pPr marL="3474674" indent="0">
              <a:buNone/>
              <a:defRPr sz="4053">
                <a:solidFill>
                  <a:schemeClr val="tx1">
                    <a:tint val="75000"/>
                  </a:schemeClr>
                </a:solidFill>
              </a:defRPr>
            </a:lvl4pPr>
            <a:lvl5pPr marL="4632899" indent="0">
              <a:buNone/>
              <a:defRPr sz="4053">
                <a:solidFill>
                  <a:schemeClr val="tx1">
                    <a:tint val="75000"/>
                  </a:schemeClr>
                </a:solidFill>
              </a:defRPr>
            </a:lvl5pPr>
            <a:lvl6pPr marL="5791124" indent="0">
              <a:buNone/>
              <a:defRPr sz="4053">
                <a:solidFill>
                  <a:schemeClr val="tx1">
                    <a:tint val="75000"/>
                  </a:schemeClr>
                </a:solidFill>
              </a:defRPr>
            </a:lvl6pPr>
            <a:lvl7pPr marL="6949349" indent="0">
              <a:buNone/>
              <a:defRPr sz="4053">
                <a:solidFill>
                  <a:schemeClr val="tx1">
                    <a:tint val="75000"/>
                  </a:schemeClr>
                </a:solidFill>
              </a:defRPr>
            </a:lvl7pPr>
            <a:lvl8pPr marL="8107573" indent="0">
              <a:buNone/>
              <a:defRPr sz="4053">
                <a:solidFill>
                  <a:schemeClr val="tx1">
                    <a:tint val="75000"/>
                  </a:schemeClr>
                </a:solidFill>
              </a:defRPr>
            </a:lvl8pPr>
            <a:lvl9pPr marL="9265798" indent="0">
              <a:buNone/>
              <a:defRPr sz="405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9F24DB-BB0F-4CF8-98B2-FCAC3F58156A}" type="datetimeFigureOut">
              <a:rPr lang="en-IN" smtClean="0"/>
              <a:t>03-07-2026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5E636DB-C79D-4776-93F8-37ABA065E779}" type="slidenum">
              <a:rPr lang="en-IN" smtClean="0"/>
              <a:t>‹#›</a:t>
            </a:fld>
            <a:endParaRPr lang="en-IN"/>
          </a:p>
        </p:txBody>
      </p:sp>
    </p:spTree>
    <p:extLst>
      <p:ext uri="{BB962C8B-B14F-4D97-AF65-F5344CB8AC3E}">
        <p14:creationId xmlns:p14="http://schemas.microsoft.com/office/powerpoint/2010/main" val="205691671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899153" y="5698698"/>
            <a:ext cx="12390981" cy="89723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677229" y="5698698"/>
            <a:ext cx="12382909" cy="89723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9F24DB-BB0F-4CF8-98B2-FCAC3F58156A}" type="datetimeFigureOut">
              <a:rPr lang="en-IN" smtClean="0"/>
              <a:t>03-07-2026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5E636DB-C79D-4776-93F8-37ABA065E779}" type="slidenum">
              <a:rPr lang="en-IN" smtClean="0"/>
              <a:t>‹#›</a:t>
            </a:fld>
            <a:endParaRPr lang="en-IN"/>
          </a:p>
        </p:txBody>
      </p:sp>
    </p:spTree>
    <p:extLst>
      <p:ext uri="{BB962C8B-B14F-4D97-AF65-F5344CB8AC3E}">
        <p14:creationId xmlns:p14="http://schemas.microsoft.com/office/powerpoint/2010/main" val="29011790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9154" y="1568454"/>
            <a:ext cx="25160982" cy="3744168"/>
          </a:xfrm>
        </p:spPr>
        <p:txBody>
          <a:bodyPr/>
          <a:lstStyle/>
          <a:p>
            <a:r>
              <a:rPr lang="en-US"/>
              <a:t>Click to edit Master title style</a:t>
            </a:r>
            <a:endParaRPr lang="en-US" dirty="0"/>
          </a:p>
        </p:txBody>
      </p:sp>
      <p:sp>
        <p:nvSpPr>
          <p:cNvPr id="3" name="Text Placeholder 2"/>
          <p:cNvSpPr>
            <a:spLocks noGrp="1"/>
          </p:cNvSpPr>
          <p:nvPr>
            <p:ph type="body" idx="1"/>
          </p:nvPr>
        </p:nvSpPr>
        <p:spPr>
          <a:xfrm>
            <a:off x="3479814" y="5698698"/>
            <a:ext cx="11810328" cy="2087244"/>
          </a:xfrm>
        </p:spPr>
        <p:txBody>
          <a:bodyPr anchor="b"/>
          <a:lstStyle>
            <a:lvl1pPr marL="0" indent="0">
              <a:lnSpc>
                <a:spcPct val="90000"/>
              </a:lnSpc>
              <a:buNone/>
              <a:defRPr sz="6080" b="0" cap="all" baseline="0">
                <a:solidFill>
                  <a:schemeClr val="tx1"/>
                </a:solidFill>
              </a:defRPr>
            </a:lvl1pPr>
            <a:lvl2pPr marL="1158225" indent="0">
              <a:buNone/>
              <a:defRPr sz="5067" b="1"/>
            </a:lvl2pPr>
            <a:lvl3pPr marL="2316450" indent="0">
              <a:buNone/>
              <a:defRPr sz="4560" b="1"/>
            </a:lvl3pPr>
            <a:lvl4pPr marL="3474674" indent="0">
              <a:buNone/>
              <a:defRPr sz="4053" b="1"/>
            </a:lvl4pPr>
            <a:lvl5pPr marL="4632899" indent="0">
              <a:buNone/>
              <a:defRPr sz="4053" b="1"/>
            </a:lvl5pPr>
            <a:lvl6pPr marL="5791124" indent="0">
              <a:buNone/>
              <a:defRPr sz="4053" b="1"/>
            </a:lvl6pPr>
            <a:lvl7pPr marL="6949349" indent="0">
              <a:buNone/>
              <a:defRPr sz="4053" b="1"/>
            </a:lvl7pPr>
            <a:lvl8pPr marL="8107573" indent="0">
              <a:buNone/>
              <a:defRPr sz="4053" b="1"/>
            </a:lvl8pPr>
            <a:lvl9pPr marL="9265798" indent="0">
              <a:buNone/>
              <a:defRPr sz="4053" b="1"/>
            </a:lvl9pPr>
          </a:lstStyle>
          <a:p>
            <a:pPr lvl="0"/>
            <a:r>
              <a:rPr lang="en-US"/>
              <a:t>Click to edit Master text styles</a:t>
            </a:r>
          </a:p>
        </p:txBody>
      </p:sp>
      <p:sp>
        <p:nvSpPr>
          <p:cNvPr id="4" name="Content Placeholder 3"/>
          <p:cNvSpPr>
            <a:spLocks noGrp="1"/>
          </p:cNvSpPr>
          <p:nvPr>
            <p:ph sz="half" idx="2"/>
          </p:nvPr>
        </p:nvSpPr>
        <p:spPr>
          <a:xfrm>
            <a:off x="2899153" y="7785940"/>
            <a:ext cx="12390986" cy="68850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6257886" y="5698695"/>
            <a:ext cx="11802248" cy="2087244"/>
          </a:xfrm>
        </p:spPr>
        <p:txBody>
          <a:bodyPr anchor="b"/>
          <a:lstStyle>
            <a:lvl1pPr marL="0" indent="0">
              <a:lnSpc>
                <a:spcPct val="90000"/>
              </a:lnSpc>
              <a:buNone/>
              <a:defRPr sz="6080" b="0" cap="all" baseline="0">
                <a:solidFill>
                  <a:schemeClr val="tx1"/>
                </a:solidFill>
              </a:defRPr>
            </a:lvl1pPr>
            <a:lvl2pPr marL="1158225" indent="0">
              <a:buNone/>
              <a:defRPr sz="5067" b="1"/>
            </a:lvl2pPr>
            <a:lvl3pPr marL="2316450" indent="0">
              <a:buNone/>
              <a:defRPr sz="4560" b="1"/>
            </a:lvl3pPr>
            <a:lvl4pPr marL="3474674" indent="0">
              <a:buNone/>
              <a:defRPr sz="4053" b="1"/>
            </a:lvl4pPr>
            <a:lvl5pPr marL="4632899" indent="0">
              <a:buNone/>
              <a:defRPr sz="4053" b="1"/>
            </a:lvl5pPr>
            <a:lvl6pPr marL="5791124" indent="0">
              <a:buNone/>
              <a:defRPr sz="4053" b="1"/>
            </a:lvl6pPr>
            <a:lvl7pPr marL="6949349" indent="0">
              <a:buNone/>
              <a:defRPr sz="4053" b="1"/>
            </a:lvl7pPr>
            <a:lvl8pPr marL="8107573" indent="0">
              <a:buNone/>
              <a:defRPr sz="4053" b="1"/>
            </a:lvl8pPr>
            <a:lvl9pPr marL="9265798" indent="0">
              <a:buNone/>
              <a:defRPr sz="4053" b="1"/>
            </a:lvl9pPr>
          </a:lstStyle>
          <a:p>
            <a:pPr lvl="0"/>
            <a:r>
              <a:rPr lang="en-US"/>
              <a:t>Click to edit Master text styles</a:t>
            </a:r>
          </a:p>
        </p:txBody>
      </p:sp>
      <p:sp>
        <p:nvSpPr>
          <p:cNvPr id="6" name="Content Placeholder 5"/>
          <p:cNvSpPr>
            <a:spLocks noGrp="1"/>
          </p:cNvSpPr>
          <p:nvPr>
            <p:ph sz="quarter" idx="4"/>
          </p:nvPr>
        </p:nvSpPr>
        <p:spPr>
          <a:xfrm>
            <a:off x="15677227" y="7785940"/>
            <a:ext cx="12382907" cy="68850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9F24DB-BB0F-4CF8-98B2-FCAC3F58156A}" type="datetimeFigureOut">
              <a:rPr lang="en-IN" smtClean="0"/>
              <a:t>03-07-2026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5E636DB-C79D-4776-93F8-37ABA065E779}" type="slidenum">
              <a:rPr lang="en-IN" smtClean="0"/>
              <a:t>‹#›</a:t>
            </a:fld>
            <a:endParaRPr lang="en-IN"/>
          </a:p>
        </p:txBody>
      </p:sp>
    </p:spTree>
    <p:extLst>
      <p:ext uri="{BB962C8B-B14F-4D97-AF65-F5344CB8AC3E}">
        <p14:creationId xmlns:p14="http://schemas.microsoft.com/office/powerpoint/2010/main" val="323880160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D9F24DB-BB0F-4CF8-98B2-FCAC3F58156A}" type="datetimeFigureOut">
              <a:rPr lang="en-IN" smtClean="0"/>
              <a:t>03-07-2026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5E636DB-C79D-4776-93F8-37ABA065E779}" type="slidenum">
              <a:rPr lang="en-IN" smtClean="0"/>
              <a:t>‹#›</a:t>
            </a:fld>
            <a:endParaRPr lang="en-IN"/>
          </a:p>
        </p:txBody>
      </p:sp>
    </p:spTree>
    <p:extLst>
      <p:ext uri="{BB962C8B-B14F-4D97-AF65-F5344CB8AC3E}">
        <p14:creationId xmlns:p14="http://schemas.microsoft.com/office/powerpoint/2010/main" val="136902027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9F24DB-BB0F-4CF8-98B2-FCAC3F58156A}" type="datetimeFigureOut">
              <a:rPr lang="en-IN" smtClean="0"/>
              <a:t>03-07-2026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5E636DB-C79D-4776-93F8-37ABA065E779}" type="slidenum">
              <a:rPr lang="en-IN" smtClean="0"/>
              <a:t>‹#›</a:t>
            </a:fld>
            <a:endParaRPr lang="en-IN"/>
          </a:p>
        </p:txBody>
      </p:sp>
    </p:spTree>
    <p:extLst>
      <p:ext uri="{BB962C8B-B14F-4D97-AF65-F5344CB8AC3E}">
        <p14:creationId xmlns:p14="http://schemas.microsoft.com/office/powerpoint/2010/main" val="96209070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12602" y="1544322"/>
            <a:ext cx="9794234" cy="4154373"/>
          </a:xfrm>
        </p:spPr>
        <p:txBody>
          <a:bodyPr anchor="b"/>
          <a:lstStyle>
            <a:lvl1pPr>
              <a:defRPr sz="8107"/>
            </a:lvl1pPr>
          </a:lstStyle>
          <a:p>
            <a:r>
              <a:rPr lang="en-US"/>
              <a:t>Click to edit Master title style</a:t>
            </a:r>
            <a:endParaRPr lang="en-US" dirty="0"/>
          </a:p>
        </p:txBody>
      </p:sp>
      <p:sp>
        <p:nvSpPr>
          <p:cNvPr id="3" name="Content Placeholder 2"/>
          <p:cNvSpPr>
            <a:spLocks noGrp="1"/>
          </p:cNvSpPr>
          <p:nvPr>
            <p:ph idx="1"/>
          </p:nvPr>
        </p:nvSpPr>
        <p:spPr>
          <a:xfrm>
            <a:off x="13096615" y="1501421"/>
            <a:ext cx="14963518" cy="13169619"/>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12602" y="5698698"/>
            <a:ext cx="9794234" cy="8972342"/>
          </a:xfrm>
        </p:spPr>
        <p:txBody>
          <a:bodyPr/>
          <a:lstStyle>
            <a:lvl1pPr marL="0" indent="0">
              <a:buNone/>
              <a:defRPr sz="4053"/>
            </a:lvl1pPr>
            <a:lvl2pPr marL="1158225" indent="0">
              <a:buNone/>
              <a:defRPr sz="3547"/>
            </a:lvl2pPr>
            <a:lvl3pPr marL="2316450" indent="0">
              <a:buNone/>
              <a:defRPr sz="3040"/>
            </a:lvl3pPr>
            <a:lvl4pPr marL="3474674" indent="0">
              <a:buNone/>
              <a:defRPr sz="2533"/>
            </a:lvl4pPr>
            <a:lvl5pPr marL="4632899" indent="0">
              <a:buNone/>
              <a:defRPr sz="2533"/>
            </a:lvl5pPr>
            <a:lvl6pPr marL="5791124" indent="0">
              <a:buNone/>
              <a:defRPr sz="2533"/>
            </a:lvl6pPr>
            <a:lvl7pPr marL="6949349" indent="0">
              <a:buNone/>
              <a:defRPr sz="2533"/>
            </a:lvl7pPr>
            <a:lvl8pPr marL="8107573" indent="0">
              <a:buNone/>
              <a:defRPr sz="2533"/>
            </a:lvl8pPr>
            <a:lvl9pPr marL="9265798" indent="0">
              <a:buNone/>
              <a:defRPr sz="2533"/>
            </a:lvl9pPr>
          </a:lstStyle>
          <a:p>
            <a:pPr lvl="0"/>
            <a:r>
              <a:rPr lang="en-US"/>
              <a:t>Click to edit Master text styles</a:t>
            </a:r>
          </a:p>
        </p:txBody>
      </p:sp>
      <p:sp>
        <p:nvSpPr>
          <p:cNvPr id="5" name="Date Placeholder 4"/>
          <p:cNvSpPr>
            <a:spLocks noGrp="1"/>
          </p:cNvSpPr>
          <p:nvPr>
            <p:ph type="dt" sz="half" idx="10"/>
          </p:nvPr>
        </p:nvSpPr>
        <p:spPr/>
        <p:txBody>
          <a:bodyPr/>
          <a:lstStyle/>
          <a:p>
            <a:fld id="{6D9F24DB-BB0F-4CF8-98B2-FCAC3F58156A}" type="datetimeFigureOut">
              <a:rPr lang="en-IN" smtClean="0"/>
              <a:t>03-07-2026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5E636DB-C79D-4776-93F8-37ABA065E779}" type="slidenum">
              <a:rPr lang="en-IN" smtClean="0"/>
              <a:t>‹#›</a:t>
            </a:fld>
            <a:endParaRPr lang="en-IN"/>
          </a:p>
        </p:txBody>
      </p:sp>
    </p:spTree>
    <p:extLst>
      <p:ext uri="{BB962C8B-B14F-4D97-AF65-F5344CB8AC3E}">
        <p14:creationId xmlns:p14="http://schemas.microsoft.com/office/powerpoint/2010/main" val="363954978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99159" y="1544320"/>
            <a:ext cx="15073496" cy="4154378"/>
          </a:xfrm>
        </p:spPr>
        <p:txBody>
          <a:bodyPr anchor="b"/>
          <a:lstStyle>
            <a:lvl1pPr>
              <a:defRPr sz="8107"/>
            </a:lvl1pPr>
          </a:lstStyle>
          <a:p>
            <a:r>
              <a:rPr lang="en-US"/>
              <a:t>Click to edit Master title style</a:t>
            </a:r>
            <a:endParaRPr lang="en-US" dirty="0"/>
          </a:p>
        </p:txBody>
      </p:sp>
      <p:sp>
        <p:nvSpPr>
          <p:cNvPr id="3" name="Picture Placeholder 2"/>
          <p:cNvSpPr>
            <a:spLocks noGrp="1" noChangeAspect="1"/>
          </p:cNvSpPr>
          <p:nvPr>
            <p:ph type="pic" idx="1"/>
          </p:nvPr>
        </p:nvSpPr>
        <p:spPr>
          <a:xfrm>
            <a:off x="18746840" y="1544324"/>
            <a:ext cx="9313297" cy="13126717"/>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8107"/>
            </a:lvl1pPr>
            <a:lvl2pPr marL="1158225" indent="0">
              <a:buNone/>
              <a:defRPr sz="7093"/>
            </a:lvl2pPr>
            <a:lvl3pPr marL="2316450" indent="0">
              <a:buNone/>
              <a:defRPr sz="6080"/>
            </a:lvl3pPr>
            <a:lvl4pPr marL="3474674" indent="0">
              <a:buNone/>
              <a:defRPr sz="5067"/>
            </a:lvl4pPr>
            <a:lvl5pPr marL="4632899" indent="0">
              <a:buNone/>
              <a:defRPr sz="5067"/>
            </a:lvl5pPr>
            <a:lvl6pPr marL="5791124" indent="0">
              <a:buNone/>
              <a:defRPr sz="5067"/>
            </a:lvl6pPr>
            <a:lvl7pPr marL="6949349" indent="0">
              <a:buNone/>
              <a:defRPr sz="5067"/>
            </a:lvl7pPr>
            <a:lvl8pPr marL="8107573" indent="0">
              <a:buNone/>
              <a:defRPr sz="5067"/>
            </a:lvl8pPr>
            <a:lvl9pPr marL="9265798" indent="0">
              <a:buNone/>
              <a:defRPr sz="5067"/>
            </a:lvl9pPr>
          </a:lstStyle>
          <a:p>
            <a:r>
              <a:rPr lang="en-US"/>
              <a:t>Click icon to add picture</a:t>
            </a:r>
            <a:endParaRPr lang="en-US" dirty="0"/>
          </a:p>
        </p:txBody>
      </p:sp>
      <p:sp>
        <p:nvSpPr>
          <p:cNvPr id="4" name="Text Placeholder 3"/>
          <p:cNvSpPr>
            <a:spLocks noGrp="1"/>
          </p:cNvSpPr>
          <p:nvPr>
            <p:ph type="body" sz="half" idx="2"/>
          </p:nvPr>
        </p:nvSpPr>
        <p:spPr>
          <a:xfrm>
            <a:off x="2899153" y="5698698"/>
            <a:ext cx="15073504" cy="8972342"/>
          </a:xfrm>
        </p:spPr>
        <p:txBody>
          <a:bodyPr/>
          <a:lstStyle>
            <a:lvl1pPr marL="0" indent="0">
              <a:buNone/>
              <a:defRPr sz="4053"/>
            </a:lvl1pPr>
            <a:lvl2pPr marL="1158225" indent="0">
              <a:buNone/>
              <a:defRPr sz="3547"/>
            </a:lvl2pPr>
            <a:lvl3pPr marL="2316450" indent="0">
              <a:buNone/>
              <a:defRPr sz="3040"/>
            </a:lvl3pPr>
            <a:lvl4pPr marL="3474674" indent="0">
              <a:buNone/>
              <a:defRPr sz="2533"/>
            </a:lvl4pPr>
            <a:lvl5pPr marL="4632899" indent="0">
              <a:buNone/>
              <a:defRPr sz="2533"/>
            </a:lvl5pPr>
            <a:lvl6pPr marL="5791124" indent="0">
              <a:buNone/>
              <a:defRPr sz="2533"/>
            </a:lvl6pPr>
            <a:lvl7pPr marL="6949349" indent="0">
              <a:buNone/>
              <a:defRPr sz="2533"/>
            </a:lvl7pPr>
            <a:lvl8pPr marL="8107573" indent="0">
              <a:buNone/>
              <a:defRPr sz="2533"/>
            </a:lvl8pPr>
            <a:lvl9pPr marL="9265798" indent="0">
              <a:buNone/>
              <a:defRPr sz="2533"/>
            </a:lvl9pPr>
          </a:lstStyle>
          <a:p>
            <a:pPr lvl="0"/>
            <a:r>
              <a:rPr lang="en-US"/>
              <a:t>Click to edit Master text styles</a:t>
            </a:r>
          </a:p>
        </p:txBody>
      </p:sp>
      <p:sp>
        <p:nvSpPr>
          <p:cNvPr id="5" name="Date Placeholder 4"/>
          <p:cNvSpPr>
            <a:spLocks noGrp="1"/>
          </p:cNvSpPr>
          <p:nvPr>
            <p:ph type="dt" sz="half" idx="10"/>
          </p:nvPr>
        </p:nvSpPr>
        <p:spPr/>
        <p:txBody>
          <a:bodyPr/>
          <a:lstStyle/>
          <a:p>
            <a:fld id="{6D9F24DB-BB0F-4CF8-98B2-FCAC3F58156A}" type="datetimeFigureOut">
              <a:rPr lang="en-IN" smtClean="0"/>
              <a:t>03-07-2026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5E636DB-C79D-4776-93F8-37ABA065E779}" type="slidenum">
              <a:rPr lang="en-IN" smtClean="0"/>
              <a:t>‹#›</a:t>
            </a:fld>
            <a:endParaRPr lang="en-IN"/>
          </a:p>
        </p:txBody>
      </p:sp>
    </p:spTree>
    <p:extLst>
      <p:ext uri="{BB962C8B-B14F-4D97-AF65-F5344CB8AC3E}">
        <p14:creationId xmlns:p14="http://schemas.microsoft.com/office/powerpoint/2010/main" val="298836563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99153" y="10905150"/>
            <a:ext cx="25177124" cy="2075699"/>
          </a:xfrm>
        </p:spPr>
        <p:txBody>
          <a:bodyPr anchor="b">
            <a:normAutofit/>
          </a:bodyPr>
          <a:lstStyle>
            <a:lvl1pPr>
              <a:defRPr sz="8107"/>
            </a:lvl1pPr>
          </a:lstStyle>
          <a:p>
            <a:r>
              <a:rPr lang="en-US"/>
              <a:t>Click to edit Master title style</a:t>
            </a:r>
            <a:endParaRPr lang="en-US" dirty="0"/>
          </a:p>
        </p:txBody>
      </p:sp>
      <p:sp>
        <p:nvSpPr>
          <p:cNvPr id="3" name="Picture Placeholder 2"/>
          <p:cNvSpPr>
            <a:spLocks noGrp="1" noChangeAspect="1"/>
          </p:cNvSpPr>
          <p:nvPr>
            <p:ph type="pic" idx="1"/>
          </p:nvPr>
        </p:nvSpPr>
        <p:spPr>
          <a:xfrm>
            <a:off x="2899154" y="1536279"/>
            <a:ext cx="25177121" cy="835943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8107"/>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2899036" y="12980851"/>
            <a:ext cx="25173324" cy="1728929"/>
          </a:xfrm>
        </p:spPr>
        <p:txBody>
          <a:bodyPr>
            <a:normAutofit/>
          </a:bodyPr>
          <a:lstStyle>
            <a:lvl1pPr marL="0" indent="0">
              <a:buNone/>
              <a:defRPr sz="4053"/>
            </a:lvl1pPr>
            <a:lvl2pPr marL="1158225" indent="0">
              <a:buNone/>
              <a:defRPr sz="3547"/>
            </a:lvl2pPr>
            <a:lvl3pPr marL="2316450" indent="0">
              <a:buNone/>
              <a:defRPr sz="3040"/>
            </a:lvl3pPr>
            <a:lvl4pPr marL="3474674" indent="0">
              <a:buNone/>
              <a:defRPr sz="2533"/>
            </a:lvl4pPr>
            <a:lvl5pPr marL="4632899" indent="0">
              <a:buNone/>
              <a:defRPr sz="2533"/>
            </a:lvl5pPr>
            <a:lvl6pPr marL="5791124" indent="0">
              <a:buNone/>
              <a:defRPr sz="2533"/>
            </a:lvl6pPr>
            <a:lvl7pPr marL="6949349" indent="0">
              <a:buNone/>
              <a:defRPr sz="2533"/>
            </a:lvl7pPr>
            <a:lvl8pPr marL="8107573" indent="0">
              <a:buNone/>
              <a:defRPr sz="2533"/>
            </a:lvl8pPr>
            <a:lvl9pPr marL="9265798" indent="0">
              <a:buNone/>
              <a:defRPr sz="2533"/>
            </a:lvl9pPr>
          </a:lstStyle>
          <a:p>
            <a:pPr lvl="0"/>
            <a:r>
              <a:rPr lang="en-US"/>
              <a:t>Click to edit Master text styles</a:t>
            </a:r>
          </a:p>
        </p:txBody>
      </p:sp>
      <p:sp>
        <p:nvSpPr>
          <p:cNvPr id="5" name="Date Placeholder 4"/>
          <p:cNvSpPr>
            <a:spLocks noGrp="1"/>
          </p:cNvSpPr>
          <p:nvPr>
            <p:ph type="dt" sz="half" idx="10"/>
          </p:nvPr>
        </p:nvSpPr>
        <p:spPr/>
        <p:txBody>
          <a:bodyPr/>
          <a:lstStyle/>
          <a:p>
            <a:fld id="{6D9F24DB-BB0F-4CF8-98B2-FCAC3F58156A}" type="datetimeFigureOut">
              <a:rPr lang="en-IN" smtClean="0"/>
              <a:t>03-07-2026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5E636DB-C79D-4776-93F8-37ABA065E779}" type="slidenum">
              <a:rPr lang="en-IN" smtClean="0"/>
              <a:t>‹#›</a:t>
            </a:fld>
            <a:endParaRPr lang="en-IN"/>
          </a:p>
        </p:txBody>
      </p:sp>
    </p:spTree>
    <p:extLst>
      <p:ext uri="{BB962C8B-B14F-4D97-AF65-F5344CB8AC3E}">
        <p14:creationId xmlns:p14="http://schemas.microsoft.com/office/powerpoint/2010/main" val="382790790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899270" y="1544320"/>
            <a:ext cx="25160868" cy="8686800"/>
          </a:xfrm>
        </p:spPr>
        <p:txBody>
          <a:bodyPr anchor="ctr">
            <a:normAutofit/>
          </a:bodyPr>
          <a:lstStyle>
            <a:lvl1pPr>
              <a:defRPr sz="9120"/>
            </a:lvl1pPr>
          </a:lstStyle>
          <a:p>
            <a:r>
              <a:rPr lang="en-US"/>
              <a:t>Click to edit Master title style</a:t>
            </a:r>
            <a:endParaRPr lang="en-US" dirty="0"/>
          </a:p>
        </p:txBody>
      </p:sp>
      <p:sp>
        <p:nvSpPr>
          <p:cNvPr id="4" name="Text Placeholder 3"/>
          <p:cNvSpPr>
            <a:spLocks noGrp="1"/>
          </p:cNvSpPr>
          <p:nvPr>
            <p:ph type="body" sz="half" idx="2"/>
          </p:nvPr>
        </p:nvSpPr>
        <p:spPr>
          <a:xfrm>
            <a:off x="2899153" y="11196319"/>
            <a:ext cx="25157068" cy="3474717"/>
          </a:xfrm>
        </p:spPr>
        <p:txBody>
          <a:bodyPr anchor="ctr">
            <a:normAutofit/>
          </a:bodyPr>
          <a:lstStyle>
            <a:lvl1pPr marL="0" indent="0">
              <a:buNone/>
              <a:defRPr sz="4560"/>
            </a:lvl1pPr>
            <a:lvl2pPr marL="1158225" indent="0">
              <a:buNone/>
              <a:defRPr sz="3547"/>
            </a:lvl2pPr>
            <a:lvl3pPr marL="2316450" indent="0">
              <a:buNone/>
              <a:defRPr sz="3040"/>
            </a:lvl3pPr>
            <a:lvl4pPr marL="3474674" indent="0">
              <a:buNone/>
              <a:defRPr sz="2533"/>
            </a:lvl4pPr>
            <a:lvl5pPr marL="4632899" indent="0">
              <a:buNone/>
              <a:defRPr sz="2533"/>
            </a:lvl5pPr>
            <a:lvl6pPr marL="5791124" indent="0">
              <a:buNone/>
              <a:defRPr sz="2533"/>
            </a:lvl6pPr>
            <a:lvl7pPr marL="6949349" indent="0">
              <a:buNone/>
              <a:defRPr sz="2533"/>
            </a:lvl7pPr>
            <a:lvl8pPr marL="8107573" indent="0">
              <a:buNone/>
              <a:defRPr sz="2533"/>
            </a:lvl8pPr>
            <a:lvl9pPr marL="9265798" indent="0">
              <a:buNone/>
              <a:defRPr sz="2533"/>
            </a:lvl9pPr>
          </a:lstStyle>
          <a:p>
            <a:pPr lvl="0"/>
            <a:r>
              <a:rPr lang="en-US"/>
              <a:t>Click to edit Master text styles</a:t>
            </a:r>
          </a:p>
        </p:txBody>
      </p:sp>
      <p:sp>
        <p:nvSpPr>
          <p:cNvPr id="5" name="Date Placeholder 4"/>
          <p:cNvSpPr>
            <a:spLocks noGrp="1"/>
          </p:cNvSpPr>
          <p:nvPr>
            <p:ph type="dt" sz="half" idx="10"/>
          </p:nvPr>
        </p:nvSpPr>
        <p:spPr/>
        <p:txBody>
          <a:bodyPr/>
          <a:lstStyle/>
          <a:p>
            <a:fld id="{6D9F24DB-BB0F-4CF8-98B2-FCAC3F58156A}" type="datetimeFigureOut">
              <a:rPr lang="en-IN" smtClean="0"/>
              <a:t>03-07-2026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5E636DB-C79D-4776-93F8-37ABA065E779}" type="slidenum">
              <a:rPr lang="en-IN" smtClean="0"/>
              <a:t>‹#›</a:t>
            </a:fld>
            <a:endParaRPr lang="en-IN"/>
          </a:p>
        </p:txBody>
      </p:sp>
    </p:spTree>
    <p:extLst>
      <p:ext uri="{BB962C8B-B14F-4D97-AF65-F5344CB8AC3E}">
        <p14:creationId xmlns:p14="http://schemas.microsoft.com/office/powerpoint/2010/main" val="54456104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73341" y="1544319"/>
            <a:ext cx="23628748" cy="6962687"/>
          </a:xfrm>
        </p:spPr>
        <p:txBody>
          <a:bodyPr anchor="ctr">
            <a:normAutofit/>
          </a:bodyPr>
          <a:lstStyle>
            <a:lvl1pPr>
              <a:defRPr sz="9120"/>
            </a:lvl1pPr>
          </a:lstStyle>
          <a:p>
            <a:r>
              <a:rPr lang="en-US"/>
              <a:t>Click to edit Master title style</a:t>
            </a:r>
            <a:endParaRPr lang="en-US" dirty="0"/>
          </a:p>
        </p:txBody>
      </p:sp>
      <p:sp>
        <p:nvSpPr>
          <p:cNvPr id="12" name="Text Placeholder 3"/>
          <p:cNvSpPr>
            <a:spLocks noGrp="1"/>
          </p:cNvSpPr>
          <p:nvPr>
            <p:ph type="body" sz="half" idx="13"/>
          </p:nvPr>
        </p:nvSpPr>
        <p:spPr>
          <a:xfrm>
            <a:off x="4370392" y="8526078"/>
            <a:ext cx="22230612" cy="1390719"/>
          </a:xfrm>
        </p:spPr>
        <p:txBody>
          <a:bodyPr anchor="t">
            <a:normAutofit/>
          </a:bodyPr>
          <a:lstStyle>
            <a:lvl1pPr marL="0" indent="0">
              <a:buNone/>
              <a:defRPr sz="3547"/>
            </a:lvl1pPr>
            <a:lvl2pPr marL="1158225" indent="0">
              <a:buNone/>
              <a:defRPr sz="3547"/>
            </a:lvl2pPr>
            <a:lvl3pPr marL="2316450" indent="0">
              <a:buNone/>
              <a:defRPr sz="3040"/>
            </a:lvl3pPr>
            <a:lvl4pPr marL="3474674" indent="0">
              <a:buNone/>
              <a:defRPr sz="2533"/>
            </a:lvl4pPr>
            <a:lvl5pPr marL="4632899" indent="0">
              <a:buNone/>
              <a:defRPr sz="2533"/>
            </a:lvl5pPr>
            <a:lvl6pPr marL="5791124" indent="0">
              <a:buNone/>
              <a:defRPr sz="2533"/>
            </a:lvl6pPr>
            <a:lvl7pPr marL="6949349" indent="0">
              <a:buNone/>
              <a:defRPr sz="2533"/>
            </a:lvl7pPr>
            <a:lvl8pPr marL="8107573" indent="0">
              <a:buNone/>
              <a:defRPr sz="2533"/>
            </a:lvl8pPr>
            <a:lvl9pPr marL="9265798" indent="0">
              <a:buNone/>
              <a:defRPr sz="2533"/>
            </a:lvl9pPr>
          </a:lstStyle>
          <a:p>
            <a:pPr lvl="0"/>
            <a:r>
              <a:rPr lang="en-US"/>
              <a:t>Click to edit Master text styles</a:t>
            </a:r>
          </a:p>
        </p:txBody>
      </p:sp>
      <p:sp>
        <p:nvSpPr>
          <p:cNvPr id="4" name="Text Placeholder 3"/>
          <p:cNvSpPr>
            <a:spLocks noGrp="1"/>
          </p:cNvSpPr>
          <p:nvPr>
            <p:ph type="body" sz="half" idx="2"/>
          </p:nvPr>
        </p:nvSpPr>
        <p:spPr>
          <a:xfrm>
            <a:off x="2899154" y="10918461"/>
            <a:ext cx="25160988" cy="3773390"/>
          </a:xfrm>
        </p:spPr>
        <p:txBody>
          <a:bodyPr anchor="ctr">
            <a:normAutofit/>
          </a:bodyPr>
          <a:lstStyle>
            <a:lvl1pPr marL="0" indent="0">
              <a:buNone/>
              <a:defRPr sz="4560"/>
            </a:lvl1pPr>
            <a:lvl2pPr marL="1158225" indent="0">
              <a:buNone/>
              <a:defRPr sz="3547"/>
            </a:lvl2pPr>
            <a:lvl3pPr marL="2316450" indent="0">
              <a:buNone/>
              <a:defRPr sz="3040"/>
            </a:lvl3pPr>
            <a:lvl4pPr marL="3474674" indent="0">
              <a:buNone/>
              <a:defRPr sz="2533"/>
            </a:lvl4pPr>
            <a:lvl5pPr marL="4632899" indent="0">
              <a:buNone/>
              <a:defRPr sz="2533"/>
            </a:lvl5pPr>
            <a:lvl6pPr marL="5791124" indent="0">
              <a:buNone/>
              <a:defRPr sz="2533"/>
            </a:lvl6pPr>
            <a:lvl7pPr marL="6949349" indent="0">
              <a:buNone/>
              <a:defRPr sz="2533"/>
            </a:lvl7pPr>
            <a:lvl8pPr marL="8107573" indent="0">
              <a:buNone/>
              <a:defRPr sz="2533"/>
            </a:lvl8pPr>
            <a:lvl9pPr marL="9265798" indent="0">
              <a:buNone/>
              <a:defRPr sz="2533"/>
            </a:lvl9pPr>
          </a:lstStyle>
          <a:p>
            <a:pPr lvl="0"/>
            <a:r>
              <a:rPr lang="en-US"/>
              <a:t>Click to edit Master text styles</a:t>
            </a:r>
          </a:p>
        </p:txBody>
      </p:sp>
      <p:sp>
        <p:nvSpPr>
          <p:cNvPr id="5" name="Date Placeholder 4"/>
          <p:cNvSpPr>
            <a:spLocks noGrp="1"/>
          </p:cNvSpPr>
          <p:nvPr>
            <p:ph type="dt" sz="half" idx="10"/>
          </p:nvPr>
        </p:nvSpPr>
        <p:spPr/>
        <p:txBody>
          <a:bodyPr/>
          <a:lstStyle/>
          <a:p>
            <a:fld id="{6D9F24DB-BB0F-4CF8-98B2-FCAC3F58156A}" type="datetimeFigureOut">
              <a:rPr lang="en-IN" smtClean="0"/>
              <a:t>03-07-2026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5E636DB-C79D-4776-93F8-37ABA065E779}" type="slidenum">
              <a:rPr lang="en-IN" smtClean="0"/>
              <a:t>‹#›</a:t>
            </a:fld>
            <a:endParaRPr lang="en-IN"/>
          </a:p>
        </p:txBody>
      </p:sp>
      <p:sp>
        <p:nvSpPr>
          <p:cNvPr id="60" name="TextBox 59"/>
          <p:cNvSpPr txBox="1"/>
          <p:nvPr/>
        </p:nvSpPr>
        <p:spPr>
          <a:xfrm>
            <a:off x="2294897" y="1855398"/>
            <a:ext cx="1548368" cy="1481433"/>
          </a:xfrm>
          <a:prstGeom prst="rect">
            <a:avLst/>
          </a:prstGeom>
        </p:spPr>
        <p:txBody>
          <a:bodyPr vert="horz" lIns="231648" tIns="115824" rIns="231648" bIns="11582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20266" dirty="0">
                <a:solidFill>
                  <a:schemeClr val="tx1"/>
                </a:solidFill>
                <a:effectLst/>
              </a:rPr>
              <a:t>“</a:t>
            </a:r>
          </a:p>
        </p:txBody>
      </p:sp>
      <p:sp>
        <p:nvSpPr>
          <p:cNvPr id="61" name="TextBox 60"/>
          <p:cNvSpPr txBox="1"/>
          <p:nvPr/>
        </p:nvSpPr>
        <p:spPr>
          <a:xfrm>
            <a:off x="26764646" y="7004596"/>
            <a:ext cx="1548368" cy="1481433"/>
          </a:xfrm>
          <a:prstGeom prst="rect">
            <a:avLst/>
          </a:prstGeom>
        </p:spPr>
        <p:txBody>
          <a:bodyPr vert="horz" lIns="231648" tIns="115824" rIns="231648" bIns="11582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20266" dirty="0">
                <a:solidFill>
                  <a:schemeClr val="tx1"/>
                </a:solidFill>
                <a:effectLst/>
              </a:rPr>
              <a:t>”</a:t>
            </a:r>
          </a:p>
        </p:txBody>
      </p:sp>
    </p:spTree>
    <p:extLst>
      <p:ext uri="{BB962C8B-B14F-4D97-AF65-F5344CB8AC3E}">
        <p14:creationId xmlns:p14="http://schemas.microsoft.com/office/powerpoint/2010/main" val="155504848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899153" y="5406239"/>
            <a:ext cx="25160985" cy="6363315"/>
          </a:xfrm>
        </p:spPr>
        <p:txBody>
          <a:bodyPr anchor="b">
            <a:normAutofit/>
          </a:bodyPr>
          <a:lstStyle>
            <a:lvl1pPr>
              <a:defRPr sz="9120"/>
            </a:lvl1pPr>
          </a:lstStyle>
          <a:p>
            <a:r>
              <a:rPr lang="en-US"/>
              <a:t>Click to edit Master title style</a:t>
            </a:r>
            <a:endParaRPr lang="en-US" dirty="0"/>
          </a:p>
        </p:txBody>
      </p:sp>
      <p:sp>
        <p:nvSpPr>
          <p:cNvPr id="4" name="Text Placeholder 3"/>
          <p:cNvSpPr>
            <a:spLocks noGrp="1"/>
          </p:cNvSpPr>
          <p:nvPr>
            <p:ph type="body" sz="half" idx="2"/>
          </p:nvPr>
        </p:nvSpPr>
        <p:spPr>
          <a:xfrm>
            <a:off x="2899036" y="11799393"/>
            <a:ext cx="25157185" cy="2889631"/>
          </a:xfrm>
        </p:spPr>
        <p:txBody>
          <a:bodyPr anchor="t">
            <a:normAutofit/>
          </a:bodyPr>
          <a:lstStyle>
            <a:lvl1pPr marL="0" indent="0">
              <a:buNone/>
              <a:defRPr sz="4560"/>
            </a:lvl1pPr>
            <a:lvl2pPr marL="1158225" indent="0">
              <a:buNone/>
              <a:defRPr sz="3547"/>
            </a:lvl2pPr>
            <a:lvl3pPr marL="2316450" indent="0">
              <a:buNone/>
              <a:defRPr sz="3040"/>
            </a:lvl3pPr>
            <a:lvl4pPr marL="3474674" indent="0">
              <a:buNone/>
              <a:defRPr sz="2533"/>
            </a:lvl4pPr>
            <a:lvl5pPr marL="4632899" indent="0">
              <a:buNone/>
              <a:defRPr sz="2533"/>
            </a:lvl5pPr>
            <a:lvl6pPr marL="5791124" indent="0">
              <a:buNone/>
              <a:defRPr sz="2533"/>
            </a:lvl6pPr>
            <a:lvl7pPr marL="6949349" indent="0">
              <a:buNone/>
              <a:defRPr sz="2533"/>
            </a:lvl7pPr>
            <a:lvl8pPr marL="8107573" indent="0">
              <a:buNone/>
              <a:defRPr sz="2533"/>
            </a:lvl8pPr>
            <a:lvl9pPr marL="9265798" indent="0">
              <a:buNone/>
              <a:defRPr sz="2533"/>
            </a:lvl9pPr>
          </a:lstStyle>
          <a:p>
            <a:pPr lvl="0"/>
            <a:r>
              <a:rPr lang="en-US"/>
              <a:t>Click to edit Master text styles</a:t>
            </a:r>
          </a:p>
        </p:txBody>
      </p:sp>
      <p:sp>
        <p:nvSpPr>
          <p:cNvPr id="5" name="Date Placeholder 4"/>
          <p:cNvSpPr>
            <a:spLocks noGrp="1"/>
          </p:cNvSpPr>
          <p:nvPr>
            <p:ph type="dt" sz="half" idx="10"/>
          </p:nvPr>
        </p:nvSpPr>
        <p:spPr/>
        <p:txBody>
          <a:bodyPr/>
          <a:lstStyle/>
          <a:p>
            <a:fld id="{6D9F24DB-BB0F-4CF8-98B2-FCAC3F58156A}" type="datetimeFigureOut">
              <a:rPr lang="en-IN" smtClean="0"/>
              <a:t>03-07-2026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5E636DB-C79D-4776-93F8-37ABA065E779}" type="slidenum">
              <a:rPr lang="en-IN" smtClean="0"/>
              <a:t>‹#›</a:t>
            </a:fld>
            <a:endParaRPr lang="en-IN"/>
          </a:p>
        </p:txBody>
      </p:sp>
    </p:spTree>
    <p:extLst>
      <p:ext uri="{BB962C8B-B14F-4D97-AF65-F5344CB8AC3E}">
        <p14:creationId xmlns:p14="http://schemas.microsoft.com/office/powerpoint/2010/main" val="116029044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9160" y="1544320"/>
            <a:ext cx="25160977" cy="4826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2899153" y="6775306"/>
            <a:ext cx="8120040" cy="1737360"/>
          </a:xfrm>
        </p:spPr>
        <p:txBody>
          <a:bodyPr anchor="b">
            <a:noAutofit/>
          </a:bodyPr>
          <a:lstStyle>
            <a:lvl1pPr marL="0" indent="0">
              <a:lnSpc>
                <a:spcPct val="90000"/>
              </a:lnSpc>
              <a:buNone/>
              <a:defRPr sz="6080" b="0" cap="all" baseline="0">
                <a:solidFill>
                  <a:schemeClr val="tx1"/>
                </a:solidFill>
              </a:defRPr>
            </a:lvl1pPr>
            <a:lvl2pPr marL="1158225" indent="0">
              <a:buNone/>
              <a:defRPr sz="5067" b="1"/>
            </a:lvl2pPr>
            <a:lvl3pPr marL="2316450" indent="0">
              <a:buNone/>
              <a:defRPr sz="4560" b="1"/>
            </a:lvl3pPr>
            <a:lvl4pPr marL="3474674" indent="0">
              <a:buNone/>
              <a:defRPr sz="4053" b="1"/>
            </a:lvl4pPr>
            <a:lvl5pPr marL="4632899" indent="0">
              <a:buNone/>
              <a:defRPr sz="4053" b="1"/>
            </a:lvl5pPr>
            <a:lvl6pPr marL="5791124" indent="0">
              <a:buNone/>
              <a:defRPr sz="4053" b="1"/>
            </a:lvl6pPr>
            <a:lvl7pPr marL="6949349" indent="0">
              <a:buNone/>
              <a:defRPr sz="4053" b="1"/>
            </a:lvl7pPr>
            <a:lvl8pPr marL="8107573" indent="0">
              <a:buNone/>
              <a:defRPr sz="4053" b="1"/>
            </a:lvl8pPr>
            <a:lvl9pPr marL="9265798" indent="0">
              <a:buNone/>
              <a:defRPr sz="4053" b="1"/>
            </a:lvl9pPr>
          </a:lstStyle>
          <a:p>
            <a:pPr lvl="0"/>
            <a:r>
              <a:rPr lang="en-US"/>
              <a:t>Click to edit Master text styles</a:t>
            </a:r>
          </a:p>
        </p:txBody>
      </p:sp>
      <p:sp>
        <p:nvSpPr>
          <p:cNvPr id="8" name="Text Placeholder 3"/>
          <p:cNvSpPr>
            <a:spLocks noGrp="1"/>
          </p:cNvSpPr>
          <p:nvPr>
            <p:ph type="body" sz="half" idx="15"/>
          </p:nvPr>
        </p:nvSpPr>
        <p:spPr>
          <a:xfrm>
            <a:off x="2864884" y="8512666"/>
            <a:ext cx="8150103" cy="6158371"/>
          </a:xfrm>
        </p:spPr>
        <p:txBody>
          <a:bodyPr anchor="t">
            <a:normAutofit/>
          </a:bodyPr>
          <a:lstStyle>
            <a:lvl1pPr marL="0" indent="0">
              <a:buNone/>
              <a:defRPr sz="3547"/>
            </a:lvl1pPr>
            <a:lvl2pPr marL="1158225" indent="0">
              <a:buNone/>
              <a:defRPr sz="3040"/>
            </a:lvl2pPr>
            <a:lvl3pPr marL="2316450" indent="0">
              <a:buNone/>
              <a:defRPr sz="2533"/>
            </a:lvl3pPr>
            <a:lvl4pPr marL="3474674" indent="0">
              <a:buNone/>
              <a:defRPr sz="2280"/>
            </a:lvl4pPr>
            <a:lvl5pPr marL="4632899" indent="0">
              <a:buNone/>
              <a:defRPr sz="2280"/>
            </a:lvl5pPr>
            <a:lvl6pPr marL="5791124" indent="0">
              <a:buNone/>
              <a:defRPr sz="2280"/>
            </a:lvl6pPr>
            <a:lvl7pPr marL="6949349" indent="0">
              <a:buNone/>
              <a:defRPr sz="2280"/>
            </a:lvl7pPr>
            <a:lvl8pPr marL="8107573" indent="0">
              <a:buNone/>
              <a:defRPr sz="2280"/>
            </a:lvl8pPr>
            <a:lvl9pPr marL="9265798" indent="0">
              <a:buNone/>
              <a:defRPr sz="2280"/>
            </a:lvl9pPr>
          </a:lstStyle>
          <a:p>
            <a:pPr lvl="0"/>
            <a:r>
              <a:rPr lang="en-US"/>
              <a:t>Click to edit Master text styles</a:t>
            </a:r>
          </a:p>
        </p:txBody>
      </p:sp>
      <p:sp>
        <p:nvSpPr>
          <p:cNvPr id="9" name="Text Placeholder 4"/>
          <p:cNvSpPr>
            <a:spLocks noGrp="1"/>
          </p:cNvSpPr>
          <p:nvPr>
            <p:ph type="body" sz="quarter" idx="3"/>
          </p:nvPr>
        </p:nvSpPr>
        <p:spPr>
          <a:xfrm>
            <a:off x="11467390" y="6783342"/>
            <a:ext cx="8088255" cy="1737360"/>
          </a:xfrm>
        </p:spPr>
        <p:txBody>
          <a:bodyPr anchor="b">
            <a:noAutofit/>
          </a:bodyPr>
          <a:lstStyle>
            <a:lvl1pPr marL="0" indent="0">
              <a:lnSpc>
                <a:spcPct val="90000"/>
              </a:lnSpc>
              <a:buNone/>
              <a:defRPr sz="6080" b="0" cap="all" baseline="0">
                <a:solidFill>
                  <a:schemeClr val="tx1"/>
                </a:solidFill>
              </a:defRPr>
            </a:lvl1pPr>
            <a:lvl2pPr marL="1158225" indent="0">
              <a:buNone/>
              <a:defRPr sz="5067" b="1"/>
            </a:lvl2pPr>
            <a:lvl3pPr marL="2316450" indent="0">
              <a:buNone/>
              <a:defRPr sz="4560" b="1"/>
            </a:lvl3pPr>
            <a:lvl4pPr marL="3474674" indent="0">
              <a:buNone/>
              <a:defRPr sz="4053" b="1"/>
            </a:lvl4pPr>
            <a:lvl5pPr marL="4632899" indent="0">
              <a:buNone/>
              <a:defRPr sz="4053" b="1"/>
            </a:lvl5pPr>
            <a:lvl6pPr marL="5791124" indent="0">
              <a:buNone/>
              <a:defRPr sz="4053" b="1"/>
            </a:lvl6pPr>
            <a:lvl7pPr marL="6949349" indent="0">
              <a:buNone/>
              <a:defRPr sz="4053" b="1"/>
            </a:lvl7pPr>
            <a:lvl8pPr marL="8107573" indent="0">
              <a:buNone/>
              <a:defRPr sz="4053" b="1"/>
            </a:lvl8pPr>
            <a:lvl9pPr marL="9265798" indent="0">
              <a:buNone/>
              <a:defRPr sz="4053" b="1"/>
            </a:lvl9pPr>
          </a:lstStyle>
          <a:p>
            <a:pPr lvl="0"/>
            <a:r>
              <a:rPr lang="en-US"/>
              <a:t>Click to edit Master text styles</a:t>
            </a:r>
          </a:p>
        </p:txBody>
      </p:sp>
      <p:sp>
        <p:nvSpPr>
          <p:cNvPr id="10" name="Text Placeholder 3"/>
          <p:cNvSpPr>
            <a:spLocks noGrp="1"/>
          </p:cNvSpPr>
          <p:nvPr>
            <p:ph type="body" sz="half" idx="16"/>
          </p:nvPr>
        </p:nvSpPr>
        <p:spPr>
          <a:xfrm>
            <a:off x="11440584" y="8520702"/>
            <a:ext cx="8117325" cy="6158371"/>
          </a:xfrm>
        </p:spPr>
        <p:txBody>
          <a:bodyPr anchor="t">
            <a:normAutofit/>
          </a:bodyPr>
          <a:lstStyle>
            <a:lvl1pPr marL="0" indent="0">
              <a:buNone/>
              <a:defRPr sz="3547"/>
            </a:lvl1pPr>
            <a:lvl2pPr marL="1158225" indent="0">
              <a:buNone/>
              <a:defRPr sz="3040"/>
            </a:lvl2pPr>
            <a:lvl3pPr marL="2316450" indent="0">
              <a:buNone/>
              <a:defRPr sz="2533"/>
            </a:lvl3pPr>
            <a:lvl4pPr marL="3474674" indent="0">
              <a:buNone/>
              <a:defRPr sz="2280"/>
            </a:lvl4pPr>
            <a:lvl5pPr marL="4632899" indent="0">
              <a:buNone/>
              <a:defRPr sz="2280"/>
            </a:lvl5pPr>
            <a:lvl6pPr marL="5791124" indent="0">
              <a:buNone/>
              <a:defRPr sz="2280"/>
            </a:lvl6pPr>
            <a:lvl7pPr marL="6949349" indent="0">
              <a:buNone/>
              <a:defRPr sz="2280"/>
            </a:lvl7pPr>
            <a:lvl8pPr marL="8107573" indent="0">
              <a:buNone/>
              <a:defRPr sz="2280"/>
            </a:lvl8pPr>
            <a:lvl9pPr marL="9265798" indent="0">
              <a:buNone/>
              <a:defRPr sz="2280"/>
            </a:lvl9pPr>
          </a:lstStyle>
          <a:p>
            <a:pPr lvl="0"/>
            <a:r>
              <a:rPr lang="en-US"/>
              <a:t>Click to edit Master text styles</a:t>
            </a:r>
          </a:p>
        </p:txBody>
      </p:sp>
      <p:sp>
        <p:nvSpPr>
          <p:cNvPr id="11" name="Text Placeholder 4"/>
          <p:cNvSpPr>
            <a:spLocks noGrp="1"/>
          </p:cNvSpPr>
          <p:nvPr>
            <p:ph type="body" sz="quarter" idx="13"/>
          </p:nvPr>
        </p:nvSpPr>
        <p:spPr>
          <a:xfrm>
            <a:off x="19944998" y="6775306"/>
            <a:ext cx="8115136" cy="1737360"/>
          </a:xfrm>
        </p:spPr>
        <p:txBody>
          <a:bodyPr anchor="b">
            <a:noAutofit/>
          </a:bodyPr>
          <a:lstStyle>
            <a:lvl1pPr marL="0" indent="0">
              <a:lnSpc>
                <a:spcPct val="90000"/>
              </a:lnSpc>
              <a:buNone/>
              <a:defRPr sz="6080" b="0" cap="all" baseline="0">
                <a:solidFill>
                  <a:schemeClr val="tx1"/>
                </a:solidFill>
              </a:defRPr>
            </a:lvl1pPr>
            <a:lvl2pPr marL="1158225" indent="0">
              <a:buNone/>
              <a:defRPr sz="5067" b="1"/>
            </a:lvl2pPr>
            <a:lvl3pPr marL="2316450" indent="0">
              <a:buNone/>
              <a:defRPr sz="4560" b="1"/>
            </a:lvl3pPr>
            <a:lvl4pPr marL="3474674" indent="0">
              <a:buNone/>
              <a:defRPr sz="4053" b="1"/>
            </a:lvl4pPr>
            <a:lvl5pPr marL="4632899" indent="0">
              <a:buNone/>
              <a:defRPr sz="4053" b="1"/>
            </a:lvl5pPr>
            <a:lvl6pPr marL="5791124" indent="0">
              <a:buNone/>
              <a:defRPr sz="4053" b="1"/>
            </a:lvl6pPr>
            <a:lvl7pPr marL="6949349" indent="0">
              <a:buNone/>
              <a:defRPr sz="4053" b="1"/>
            </a:lvl7pPr>
            <a:lvl8pPr marL="8107573" indent="0">
              <a:buNone/>
              <a:defRPr sz="4053" b="1"/>
            </a:lvl8pPr>
            <a:lvl9pPr marL="9265798" indent="0">
              <a:buNone/>
              <a:defRPr sz="4053" b="1"/>
            </a:lvl9pPr>
          </a:lstStyle>
          <a:p>
            <a:pPr lvl="0"/>
            <a:r>
              <a:rPr lang="en-US"/>
              <a:t>Click to edit Master text styles</a:t>
            </a:r>
          </a:p>
        </p:txBody>
      </p:sp>
      <p:sp>
        <p:nvSpPr>
          <p:cNvPr id="12" name="Text Placeholder 3"/>
          <p:cNvSpPr>
            <a:spLocks noGrp="1"/>
          </p:cNvSpPr>
          <p:nvPr>
            <p:ph type="body" sz="half" idx="17"/>
          </p:nvPr>
        </p:nvSpPr>
        <p:spPr>
          <a:xfrm>
            <a:off x="19944998" y="8512666"/>
            <a:ext cx="8115136" cy="6158371"/>
          </a:xfrm>
        </p:spPr>
        <p:txBody>
          <a:bodyPr anchor="t">
            <a:normAutofit/>
          </a:bodyPr>
          <a:lstStyle>
            <a:lvl1pPr marL="0" indent="0">
              <a:buNone/>
              <a:defRPr sz="3547"/>
            </a:lvl1pPr>
            <a:lvl2pPr marL="1158225" indent="0">
              <a:buNone/>
              <a:defRPr sz="3040"/>
            </a:lvl2pPr>
            <a:lvl3pPr marL="2316450" indent="0">
              <a:buNone/>
              <a:defRPr sz="2533"/>
            </a:lvl3pPr>
            <a:lvl4pPr marL="3474674" indent="0">
              <a:buNone/>
              <a:defRPr sz="2280"/>
            </a:lvl4pPr>
            <a:lvl5pPr marL="4632899" indent="0">
              <a:buNone/>
              <a:defRPr sz="2280"/>
            </a:lvl5pPr>
            <a:lvl6pPr marL="5791124" indent="0">
              <a:buNone/>
              <a:defRPr sz="2280"/>
            </a:lvl6pPr>
            <a:lvl7pPr marL="6949349" indent="0">
              <a:buNone/>
              <a:defRPr sz="2280"/>
            </a:lvl7pPr>
            <a:lvl8pPr marL="8107573" indent="0">
              <a:buNone/>
              <a:defRPr sz="2280"/>
            </a:lvl8pPr>
            <a:lvl9pPr marL="9265798" indent="0">
              <a:buNone/>
              <a:defRPr sz="2280"/>
            </a:lvl9pPr>
          </a:lstStyle>
          <a:p>
            <a:pPr lvl="0"/>
            <a:r>
              <a:rPr lang="en-US"/>
              <a:t>Click to edit Master text styles</a:t>
            </a:r>
          </a:p>
        </p:txBody>
      </p:sp>
      <p:sp>
        <p:nvSpPr>
          <p:cNvPr id="3" name="Date Placeholder 2"/>
          <p:cNvSpPr>
            <a:spLocks noGrp="1"/>
          </p:cNvSpPr>
          <p:nvPr>
            <p:ph type="dt" sz="half" idx="10"/>
          </p:nvPr>
        </p:nvSpPr>
        <p:spPr/>
        <p:txBody>
          <a:bodyPr/>
          <a:lstStyle/>
          <a:p>
            <a:fld id="{6D9F24DB-BB0F-4CF8-98B2-FCAC3F58156A}" type="datetimeFigureOut">
              <a:rPr lang="en-IN" smtClean="0"/>
              <a:t>03-07-2026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5E636DB-C79D-4776-93F8-37ABA065E779}" type="slidenum">
              <a:rPr lang="en-IN" smtClean="0"/>
              <a:t>‹#›</a:t>
            </a:fld>
            <a:endParaRPr lang="en-IN"/>
          </a:p>
        </p:txBody>
      </p:sp>
    </p:spTree>
    <p:extLst>
      <p:ext uri="{BB962C8B-B14F-4D97-AF65-F5344CB8AC3E}">
        <p14:creationId xmlns:p14="http://schemas.microsoft.com/office/powerpoint/2010/main" val="426580062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9155" y="1544320"/>
            <a:ext cx="25160980" cy="4826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2899159" y="11158310"/>
            <a:ext cx="8115827" cy="1459864"/>
          </a:xfrm>
        </p:spPr>
        <p:txBody>
          <a:bodyPr anchor="b">
            <a:noAutofit/>
          </a:bodyPr>
          <a:lstStyle>
            <a:lvl1pPr marL="0" indent="0">
              <a:lnSpc>
                <a:spcPct val="90000"/>
              </a:lnSpc>
              <a:buNone/>
              <a:defRPr sz="5067" b="0" cap="all" baseline="0">
                <a:solidFill>
                  <a:schemeClr val="tx1"/>
                </a:solidFill>
              </a:defRPr>
            </a:lvl1pPr>
            <a:lvl2pPr marL="1158225" indent="0">
              <a:buNone/>
              <a:defRPr sz="5067" b="1"/>
            </a:lvl2pPr>
            <a:lvl3pPr marL="2316450" indent="0">
              <a:buNone/>
              <a:defRPr sz="4560" b="1"/>
            </a:lvl3pPr>
            <a:lvl4pPr marL="3474674" indent="0">
              <a:buNone/>
              <a:defRPr sz="4053" b="1"/>
            </a:lvl4pPr>
            <a:lvl5pPr marL="4632899" indent="0">
              <a:buNone/>
              <a:defRPr sz="4053" b="1"/>
            </a:lvl5pPr>
            <a:lvl6pPr marL="5791124" indent="0">
              <a:buNone/>
              <a:defRPr sz="4053" b="1"/>
            </a:lvl6pPr>
            <a:lvl7pPr marL="6949349" indent="0">
              <a:buNone/>
              <a:defRPr sz="4053" b="1"/>
            </a:lvl7pPr>
            <a:lvl8pPr marL="8107573" indent="0">
              <a:buNone/>
              <a:defRPr sz="4053" b="1"/>
            </a:lvl8pPr>
            <a:lvl9pPr marL="9265798" indent="0">
              <a:buNone/>
              <a:defRPr sz="4053" b="1"/>
            </a:lvl9pPr>
          </a:lstStyle>
          <a:p>
            <a:pPr lvl="0"/>
            <a:r>
              <a:rPr lang="en-US"/>
              <a:t>Click to edit Master text styles</a:t>
            </a:r>
          </a:p>
        </p:txBody>
      </p:sp>
      <p:sp>
        <p:nvSpPr>
          <p:cNvPr id="20" name="Picture Placeholder 2"/>
          <p:cNvSpPr>
            <a:spLocks noGrp="1" noChangeAspect="1"/>
          </p:cNvSpPr>
          <p:nvPr>
            <p:ph type="pic" idx="15"/>
          </p:nvPr>
        </p:nvSpPr>
        <p:spPr>
          <a:xfrm>
            <a:off x="2899159" y="6756395"/>
            <a:ext cx="8115827" cy="38608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5067"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2899159" y="12618175"/>
            <a:ext cx="8115827" cy="2071869"/>
          </a:xfrm>
        </p:spPr>
        <p:txBody>
          <a:bodyPr anchor="t">
            <a:normAutofit/>
          </a:bodyPr>
          <a:lstStyle>
            <a:lvl1pPr marL="0" indent="0">
              <a:buNone/>
              <a:defRPr sz="3547"/>
            </a:lvl1pPr>
            <a:lvl2pPr marL="1158225" indent="0">
              <a:buNone/>
              <a:defRPr sz="3040"/>
            </a:lvl2pPr>
            <a:lvl3pPr marL="2316450" indent="0">
              <a:buNone/>
              <a:defRPr sz="2533"/>
            </a:lvl3pPr>
            <a:lvl4pPr marL="3474674" indent="0">
              <a:buNone/>
              <a:defRPr sz="2280"/>
            </a:lvl4pPr>
            <a:lvl5pPr marL="4632899" indent="0">
              <a:buNone/>
              <a:defRPr sz="2280"/>
            </a:lvl5pPr>
            <a:lvl6pPr marL="5791124" indent="0">
              <a:buNone/>
              <a:defRPr sz="2280"/>
            </a:lvl6pPr>
            <a:lvl7pPr marL="6949349" indent="0">
              <a:buNone/>
              <a:defRPr sz="2280"/>
            </a:lvl7pPr>
            <a:lvl8pPr marL="8107573" indent="0">
              <a:buNone/>
              <a:defRPr sz="2280"/>
            </a:lvl8pPr>
            <a:lvl9pPr marL="9265798" indent="0">
              <a:buNone/>
              <a:defRPr sz="2280"/>
            </a:lvl9pPr>
          </a:lstStyle>
          <a:p>
            <a:pPr lvl="0"/>
            <a:r>
              <a:rPr lang="en-US"/>
              <a:t>Click to edit Master text styles</a:t>
            </a:r>
          </a:p>
        </p:txBody>
      </p:sp>
      <p:sp>
        <p:nvSpPr>
          <p:cNvPr id="22" name="Text Placeholder 4"/>
          <p:cNvSpPr>
            <a:spLocks noGrp="1"/>
          </p:cNvSpPr>
          <p:nvPr>
            <p:ph type="body" sz="quarter" idx="3"/>
          </p:nvPr>
        </p:nvSpPr>
        <p:spPr>
          <a:xfrm>
            <a:off x="11402078" y="11158310"/>
            <a:ext cx="8128933" cy="1459864"/>
          </a:xfrm>
        </p:spPr>
        <p:txBody>
          <a:bodyPr anchor="b">
            <a:noAutofit/>
          </a:bodyPr>
          <a:lstStyle>
            <a:lvl1pPr marL="0" indent="0">
              <a:lnSpc>
                <a:spcPct val="90000"/>
              </a:lnSpc>
              <a:buNone/>
              <a:defRPr sz="5067" b="0" cap="all" baseline="0">
                <a:solidFill>
                  <a:schemeClr val="tx1"/>
                </a:solidFill>
              </a:defRPr>
            </a:lvl1pPr>
            <a:lvl2pPr marL="1158225" indent="0">
              <a:buNone/>
              <a:defRPr sz="5067" b="1"/>
            </a:lvl2pPr>
            <a:lvl3pPr marL="2316450" indent="0">
              <a:buNone/>
              <a:defRPr sz="4560" b="1"/>
            </a:lvl3pPr>
            <a:lvl4pPr marL="3474674" indent="0">
              <a:buNone/>
              <a:defRPr sz="4053" b="1"/>
            </a:lvl4pPr>
            <a:lvl5pPr marL="4632899" indent="0">
              <a:buNone/>
              <a:defRPr sz="4053" b="1"/>
            </a:lvl5pPr>
            <a:lvl6pPr marL="5791124" indent="0">
              <a:buNone/>
              <a:defRPr sz="4053" b="1"/>
            </a:lvl6pPr>
            <a:lvl7pPr marL="6949349" indent="0">
              <a:buNone/>
              <a:defRPr sz="4053" b="1"/>
            </a:lvl7pPr>
            <a:lvl8pPr marL="8107573" indent="0">
              <a:buNone/>
              <a:defRPr sz="4053" b="1"/>
            </a:lvl8pPr>
            <a:lvl9pPr marL="9265798" indent="0">
              <a:buNone/>
              <a:defRPr sz="4053" b="1"/>
            </a:lvl9pPr>
          </a:lstStyle>
          <a:p>
            <a:pPr lvl="0"/>
            <a:r>
              <a:rPr lang="en-US"/>
              <a:t>Click to edit Master text styles</a:t>
            </a:r>
          </a:p>
        </p:txBody>
      </p:sp>
      <p:sp>
        <p:nvSpPr>
          <p:cNvPr id="23" name="Picture Placeholder 2"/>
          <p:cNvSpPr>
            <a:spLocks noGrp="1" noChangeAspect="1"/>
          </p:cNvSpPr>
          <p:nvPr>
            <p:ph type="pic" idx="21"/>
          </p:nvPr>
        </p:nvSpPr>
        <p:spPr>
          <a:xfrm>
            <a:off x="11402078" y="6756395"/>
            <a:ext cx="8125224" cy="38608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5067"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11398369" y="12618171"/>
            <a:ext cx="8128933" cy="2052866"/>
          </a:xfrm>
        </p:spPr>
        <p:txBody>
          <a:bodyPr anchor="t">
            <a:normAutofit/>
          </a:bodyPr>
          <a:lstStyle>
            <a:lvl1pPr marL="0" indent="0">
              <a:buNone/>
              <a:defRPr sz="3547"/>
            </a:lvl1pPr>
            <a:lvl2pPr marL="1158225" indent="0">
              <a:buNone/>
              <a:defRPr sz="3040"/>
            </a:lvl2pPr>
            <a:lvl3pPr marL="2316450" indent="0">
              <a:buNone/>
              <a:defRPr sz="2533"/>
            </a:lvl3pPr>
            <a:lvl4pPr marL="3474674" indent="0">
              <a:buNone/>
              <a:defRPr sz="2280"/>
            </a:lvl4pPr>
            <a:lvl5pPr marL="4632899" indent="0">
              <a:buNone/>
              <a:defRPr sz="2280"/>
            </a:lvl5pPr>
            <a:lvl6pPr marL="5791124" indent="0">
              <a:buNone/>
              <a:defRPr sz="2280"/>
            </a:lvl6pPr>
            <a:lvl7pPr marL="6949349" indent="0">
              <a:buNone/>
              <a:defRPr sz="2280"/>
            </a:lvl7pPr>
            <a:lvl8pPr marL="8107573" indent="0">
              <a:buNone/>
              <a:defRPr sz="2280"/>
            </a:lvl8pPr>
            <a:lvl9pPr marL="9265798" indent="0">
              <a:buNone/>
              <a:defRPr sz="2280"/>
            </a:lvl9pPr>
          </a:lstStyle>
          <a:p>
            <a:pPr lvl="0"/>
            <a:r>
              <a:rPr lang="en-US"/>
              <a:t>Click to edit Master text styles</a:t>
            </a:r>
          </a:p>
        </p:txBody>
      </p:sp>
      <p:sp>
        <p:nvSpPr>
          <p:cNvPr id="25" name="Text Placeholder 4"/>
          <p:cNvSpPr>
            <a:spLocks noGrp="1"/>
          </p:cNvSpPr>
          <p:nvPr>
            <p:ph type="body" sz="quarter" idx="13"/>
          </p:nvPr>
        </p:nvSpPr>
        <p:spPr>
          <a:xfrm>
            <a:off x="19945317" y="11158307"/>
            <a:ext cx="8104399" cy="1459864"/>
          </a:xfrm>
        </p:spPr>
        <p:txBody>
          <a:bodyPr anchor="b">
            <a:noAutofit/>
          </a:bodyPr>
          <a:lstStyle>
            <a:lvl1pPr marL="0" indent="0">
              <a:lnSpc>
                <a:spcPct val="90000"/>
              </a:lnSpc>
              <a:buNone/>
              <a:defRPr sz="5067" b="0" cap="all" baseline="0">
                <a:solidFill>
                  <a:schemeClr val="tx1"/>
                </a:solidFill>
              </a:defRPr>
            </a:lvl1pPr>
            <a:lvl2pPr marL="1158225" indent="0">
              <a:buNone/>
              <a:defRPr sz="5067" b="1"/>
            </a:lvl2pPr>
            <a:lvl3pPr marL="2316450" indent="0">
              <a:buNone/>
              <a:defRPr sz="4560" b="1"/>
            </a:lvl3pPr>
            <a:lvl4pPr marL="3474674" indent="0">
              <a:buNone/>
              <a:defRPr sz="4053" b="1"/>
            </a:lvl4pPr>
            <a:lvl5pPr marL="4632899" indent="0">
              <a:buNone/>
              <a:defRPr sz="4053" b="1"/>
            </a:lvl5pPr>
            <a:lvl6pPr marL="5791124" indent="0">
              <a:buNone/>
              <a:defRPr sz="4053" b="1"/>
            </a:lvl6pPr>
            <a:lvl7pPr marL="6949349" indent="0">
              <a:buNone/>
              <a:defRPr sz="4053" b="1"/>
            </a:lvl7pPr>
            <a:lvl8pPr marL="8107573" indent="0">
              <a:buNone/>
              <a:defRPr sz="4053" b="1"/>
            </a:lvl8pPr>
            <a:lvl9pPr marL="9265798" indent="0">
              <a:buNone/>
              <a:defRPr sz="4053" b="1"/>
            </a:lvl9pPr>
          </a:lstStyle>
          <a:p>
            <a:pPr lvl="0"/>
            <a:r>
              <a:rPr lang="en-US"/>
              <a:t>Click to edit Master text styles</a:t>
            </a:r>
          </a:p>
        </p:txBody>
      </p:sp>
      <p:sp>
        <p:nvSpPr>
          <p:cNvPr id="26" name="Picture Placeholder 2"/>
          <p:cNvSpPr>
            <a:spLocks noGrp="1" noChangeAspect="1"/>
          </p:cNvSpPr>
          <p:nvPr>
            <p:ph type="pic" idx="22"/>
          </p:nvPr>
        </p:nvSpPr>
        <p:spPr>
          <a:xfrm>
            <a:off x="19945000" y="6756395"/>
            <a:ext cx="8115138" cy="38608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5067"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19944998" y="12618165"/>
            <a:ext cx="8115136" cy="2052874"/>
          </a:xfrm>
        </p:spPr>
        <p:txBody>
          <a:bodyPr anchor="t">
            <a:normAutofit/>
          </a:bodyPr>
          <a:lstStyle>
            <a:lvl1pPr marL="0" indent="0">
              <a:buNone/>
              <a:defRPr sz="3547"/>
            </a:lvl1pPr>
            <a:lvl2pPr marL="1158225" indent="0">
              <a:buNone/>
              <a:defRPr sz="3040"/>
            </a:lvl2pPr>
            <a:lvl3pPr marL="2316450" indent="0">
              <a:buNone/>
              <a:defRPr sz="2533"/>
            </a:lvl3pPr>
            <a:lvl4pPr marL="3474674" indent="0">
              <a:buNone/>
              <a:defRPr sz="2280"/>
            </a:lvl4pPr>
            <a:lvl5pPr marL="4632899" indent="0">
              <a:buNone/>
              <a:defRPr sz="2280"/>
            </a:lvl5pPr>
            <a:lvl6pPr marL="5791124" indent="0">
              <a:buNone/>
              <a:defRPr sz="2280"/>
            </a:lvl6pPr>
            <a:lvl7pPr marL="6949349" indent="0">
              <a:buNone/>
              <a:defRPr sz="2280"/>
            </a:lvl7pPr>
            <a:lvl8pPr marL="8107573" indent="0">
              <a:buNone/>
              <a:defRPr sz="2280"/>
            </a:lvl8pPr>
            <a:lvl9pPr marL="9265798" indent="0">
              <a:buNone/>
              <a:defRPr sz="2280"/>
            </a:lvl9pPr>
          </a:lstStyle>
          <a:p>
            <a:pPr lvl="0"/>
            <a:r>
              <a:rPr lang="en-US"/>
              <a:t>Click to edit Master text styles</a:t>
            </a:r>
          </a:p>
        </p:txBody>
      </p:sp>
      <p:sp>
        <p:nvSpPr>
          <p:cNvPr id="3" name="Date Placeholder 2"/>
          <p:cNvSpPr>
            <a:spLocks noGrp="1"/>
          </p:cNvSpPr>
          <p:nvPr>
            <p:ph type="dt" sz="half" idx="10"/>
          </p:nvPr>
        </p:nvSpPr>
        <p:spPr/>
        <p:txBody>
          <a:bodyPr/>
          <a:lstStyle/>
          <a:p>
            <a:fld id="{6D9F24DB-BB0F-4CF8-98B2-FCAC3F58156A}" type="datetimeFigureOut">
              <a:rPr lang="en-IN" smtClean="0"/>
              <a:t>03-07-2026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5E636DB-C79D-4776-93F8-37ABA065E779}" type="slidenum">
              <a:rPr lang="en-IN" smtClean="0"/>
              <a:t>‹#›</a:t>
            </a:fld>
            <a:endParaRPr lang="en-IN"/>
          </a:p>
        </p:txBody>
      </p:sp>
    </p:spTree>
    <p:extLst>
      <p:ext uri="{BB962C8B-B14F-4D97-AF65-F5344CB8AC3E}">
        <p14:creationId xmlns:p14="http://schemas.microsoft.com/office/powerpoint/2010/main" val="190493750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9F24DB-BB0F-4CF8-98B2-FCAC3F58156A}" type="datetimeFigureOut">
              <a:rPr lang="en-IN" smtClean="0"/>
              <a:t>03-07-2026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5E636DB-C79D-4776-93F8-37ABA065E779}" type="slidenum">
              <a:rPr lang="en-IN" smtClean="0"/>
              <a:t>‹#›</a:t>
            </a:fld>
            <a:endParaRPr lang="en-IN"/>
          </a:p>
        </p:txBody>
      </p:sp>
    </p:spTree>
    <p:extLst>
      <p:ext uri="{BB962C8B-B14F-4D97-AF65-F5344CB8AC3E}">
        <p14:creationId xmlns:p14="http://schemas.microsoft.com/office/powerpoint/2010/main" val="78753404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967462" y="1544319"/>
            <a:ext cx="5092676" cy="1312672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9152" y="1544319"/>
            <a:ext cx="19681217" cy="131267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9F24DB-BB0F-4CF8-98B2-FCAC3F58156A}" type="datetimeFigureOut">
              <a:rPr lang="en-IN" smtClean="0"/>
              <a:t>03-07-2026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5E636DB-C79D-4776-93F8-37ABA065E779}" type="slidenum">
              <a:rPr lang="en-IN" smtClean="0"/>
              <a:t>‹#›</a:t>
            </a:fld>
            <a:endParaRPr lang="en-IN"/>
          </a:p>
        </p:txBody>
      </p:sp>
    </p:spTree>
    <p:extLst>
      <p:ext uri="{BB962C8B-B14F-4D97-AF65-F5344CB8AC3E}">
        <p14:creationId xmlns:p14="http://schemas.microsoft.com/office/powerpoint/2010/main" val="792057080"/>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124383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2.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20">
            <a:alphaModFix amt="30000"/>
            <a:extLst>
              <a:ext uri="{28A0092B-C50C-407E-A947-70E740481C1C}">
                <a14:useLocalDpi xmlns:a14="http://schemas.microsoft.com/office/drawing/2010/main" val="0"/>
              </a:ext>
            </a:extLst>
          </a:blip>
          <a:srcRect/>
          <a:stretch>
            <a:fillRect/>
          </a:stretch>
        </p:blipFill>
        <p:spPr bwMode="auto">
          <a:xfrm>
            <a:off x="1" y="-2"/>
            <a:ext cx="30967371" cy="17373603"/>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36291" y="1"/>
            <a:ext cx="30616562" cy="17373603"/>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2899160" y="1566912"/>
            <a:ext cx="25160977" cy="3745711"/>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2899158" y="5698700"/>
            <a:ext cx="25160980" cy="897234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8940385" y="14904301"/>
            <a:ext cx="6967657" cy="924983"/>
          </a:xfrm>
          <a:prstGeom prst="rect">
            <a:avLst/>
          </a:prstGeom>
        </p:spPr>
        <p:txBody>
          <a:bodyPr vert="horz" lIns="91440" tIns="45720" rIns="91440" bIns="45720" rtlCol="0" anchor="ctr"/>
          <a:lstStyle>
            <a:lvl1pPr algn="r">
              <a:defRPr sz="2660">
                <a:solidFill>
                  <a:schemeClr val="tx1">
                    <a:tint val="75000"/>
                  </a:schemeClr>
                </a:solidFill>
              </a:defRPr>
            </a:lvl1pPr>
          </a:lstStyle>
          <a:p>
            <a:fld id="{6D9F24DB-BB0F-4CF8-98B2-FCAC3F58156A}" type="datetimeFigureOut">
              <a:rPr lang="en-IN" smtClean="0"/>
              <a:t>03-07-2026</a:t>
            </a:fld>
            <a:endParaRPr lang="en-IN"/>
          </a:p>
        </p:txBody>
      </p:sp>
      <p:sp>
        <p:nvSpPr>
          <p:cNvPr id="5" name="Footer Placeholder 4"/>
          <p:cNvSpPr>
            <a:spLocks noGrp="1"/>
          </p:cNvSpPr>
          <p:nvPr>
            <p:ph type="ftr" sz="quarter" idx="3"/>
          </p:nvPr>
        </p:nvSpPr>
        <p:spPr>
          <a:xfrm>
            <a:off x="2899155" y="14904298"/>
            <a:ext cx="15847683" cy="924983"/>
          </a:xfrm>
          <a:prstGeom prst="rect">
            <a:avLst/>
          </a:prstGeom>
        </p:spPr>
        <p:txBody>
          <a:bodyPr vert="horz" lIns="91440" tIns="45720" rIns="91440" bIns="45720" rtlCol="0" anchor="ctr"/>
          <a:lstStyle>
            <a:lvl1pPr algn="l">
              <a:defRPr sz="2660" cap="all" baseline="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26101589" y="14904296"/>
            <a:ext cx="1958546" cy="924983"/>
          </a:xfrm>
          <a:prstGeom prst="rect">
            <a:avLst/>
          </a:prstGeom>
        </p:spPr>
        <p:txBody>
          <a:bodyPr vert="horz" lIns="91440" tIns="45720" rIns="91440" bIns="45720" rtlCol="0" anchor="ctr"/>
          <a:lstStyle>
            <a:lvl1pPr algn="r">
              <a:defRPr sz="2660">
                <a:solidFill>
                  <a:schemeClr val="tx1">
                    <a:tint val="75000"/>
                  </a:schemeClr>
                </a:solidFill>
              </a:defRPr>
            </a:lvl1pPr>
          </a:lstStyle>
          <a:p>
            <a:fld id="{75E636DB-C79D-4776-93F8-37ABA065E779}" type="slidenum">
              <a:rPr lang="en-IN" smtClean="0"/>
              <a:t>‹#›</a:t>
            </a:fld>
            <a:endParaRPr lang="en-IN"/>
          </a:p>
        </p:txBody>
      </p:sp>
    </p:spTree>
    <p:extLst>
      <p:ext uri="{BB962C8B-B14F-4D97-AF65-F5344CB8AC3E}">
        <p14:creationId xmlns:p14="http://schemas.microsoft.com/office/powerpoint/2010/main" val="3348299036"/>
      </p:ext>
    </p:extLst>
  </p:cSld>
  <p:clrMap bg1="dk1" tx1="lt1" bg2="dk2" tx2="lt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 id="2147483745" r:id="rId17"/>
    <p:sldLayoutId id="2147483746" r:id="rId18"/>
  </p:sldLayoutIdLst>
  <p:hf sldNum="0" hdr="0" ftr="0" dt="0"/>
  <p:txStyles>
    <p:titleStyle>
      <a:lvl1pPr algn="l" defTabSz="2316450" rtl="0" eaLnBrk="1" latinLnBrk="0" hangingPunct="1">
        <a:lnSpc>
          <a:spcPct val="90000"/>
        </a:lnSpc>
        <a:spcBef>
          <a:spcPct val="0"/>
        </a:spcBef>
        <a:buNone/>
        <a:defRPr sz="9120" kern="1200" cap="all" baseline="0">
          <a:solidFill>
            <a:schemeClr val="tx1"/>
          </a:solidFill>
          <a:latin typeface="+mj-lt"/>
          <a:ea typeface="+mj-ea"/>
          <a:cs typeface="+mj-cs"/>
        </a:defRPr>
      </a:lvl1pPr>
    </p:titleStyle>
    <p:bodyStyle>
      <a:lvl1pPr marL="579112" indent="-579112" algn="l" defTabSz="2316450" rtl="0" eaLnBrk="1" latinLnBrk="0" hangingPunct="1">
        <a:lnSpc>
          <a:spcPct val="120000"/>
        </a:lnSpc>
        <a:spcBef>
          <a:spcPts val="2533"/>
        </a:spcBef>
        <a:buSzPct val="125000"/>
        <a:buFont typeface="Arial" panose="020B0604020202020204" pitchFamily="34" charset="0"/>
        <a:buChar char="•"/>
        <a:defRPr sz="6080" kern="1200">
          <a:solidFill>
            <a:schemeClr val="tx1"/>
          </a:solidFill>
          <a:latin typeface="+mn-lt"/>
          <a:ea typeface="+mn-ea"/>
          <a:cs typeface="+mn-cs"/>
        </a:defRPr>
      </a:lvl1pPr>
      <a:lvl2pPr marL="1737337" indent="-579112" algn="l" defTabSz="2316450" rtl="0" eaLnBrk="1" latinLnBrk="0" hangingPunct="1">
        <a:lnSpc>
          <a:spcPct val="120000"/>
        </a:lnSpc>
        <a:spcBef>
          <a:spcPts val="1267"/>
        </a:spcBef>
        <a:buSzPct val="125000"/>
        <a:buFont typeface="Arial" panose="020B0604020202020204" pitchFamily="34" charset="0"/>
        <a:buChar char="•"/>
        <a:defRPr sz="5067" kern="1200">
          <a:solidFill>
            <a:schemeClr val="tx1"/>
          </a:solidFill>
          <a:latin typeface="+mn-lt"/>
          <a:ea typeface="+mn-ea"/>
          <a:cs typeface="+mn-cs"/>
        </a:defRPr>
      </a:lvl2pPr>
      <a:lvl3pPr marL="2895562" indent="-579112" algn="l" defTabSz="2316450" rtl="0" eaLnBrk="1" latinLnBrk="0" hangingPunct="1">
        <a:lnSpc>
          <a:spcPct val="120000"/>
        </a:lnSpc>
        <a:spcBef>
          <a:spcPts val="1267"/>
        </a:spcBef>
        <a:buSzPct val="125000"/>
        <a:buFont typeface="Arial" panose="020B0604020202020204" pitchFamily="34" charset="0"/>
        <a:buChar char="•"/>
        <a:defRPr sz="4560" kern="1200">
          <a:solidFill>
            <a:schemeClr val="tx1"/>
          </a:solidFill>
          <a:latin typeface="+mn-lt"/>
          <a:ea typeface="+mn-ea"/>
          <a:cs typeface="+mn-cs"/>
        </a:defRPr>
      </a:lvl3pPr>
      <a:lvl4pPr marL="4053787" indent="-579112" algn="l" defTabSz="2316450" rtl="0" eaLnBrk="1" latinLnBrk="0" hangingPunct="1">
        <a:lnSpc>
          <a:spcPct val="120000"/>
        </a:lnSpc>
        <a:spcBef>
          <a:spcPts val="1267"/>
        </a:spcBef>
        <a:buSzPct val="125000"/>
        <a:buFont typeface="Arial" panose="020B0604020202020204" pitchFamily="34" charset="0"/>
        <a:buChar char="•"/>
        <a:defRPr sz="4053" kern="1200">
          <a:solidFill>
            <a:schemeClr val="tx1"/>
          </a:solidFill>
          <a:latin typeface="+mn-lt"/>
          <a:ea typeface="+mn-ea"/>
          <a:cs typeface="+mn-cs"/>
        </a:defRPr>
      </a:lvl4pPr>
      <a:lvl5pPr marL="5212011" indent="-579112" algn="l" defTabSz="2316450" rtl="0" eaLnBrk="1" latinLnBrk="0" hangingPunct="1">
        <a:lnSpc>
          <a:spcPct val="120000"/>
        </a:lnSpc>
        <a:spcBef>
          <a:spcPts val="1267"/>
        </a:spcBef>
        <a:buSzPct val="125000"/>
        <a:buFont typeface="Arial" panose="020B0604020202020204" pitchFamily="34" charset="0"/>
        <a:buChar char="•"/>
        <a:defRPr sz="4053" kern="1200">
          <a:solidFill>
            <a:schemeClr val="tx1"/>
          </a:solidFill>
          <a:latin typeface="+mn-lt"/>
          <a:ea typeface="+mn-ea"/>
          <a:cs typeface="+mn-cs"/>
        </a:defRPr>
      </a:lvl5pPr>
      <a:lvl6pPr marL="6370236" indent="-579112" algn="l" defTabSz="2316450" rtl="0" eaLnBrk="1" latinLnBrk="0" hangingPunct="1">
        <a:lnSpc>
          <a:spcPct val="120000"/>
        </a:lnSpc>
        <a:spcBef>
          <a:spcPts val="1267"/>
        </a:spcBef>
        <a:buSzPct val="125000"/>
        <a:buFont typeface="Arial" panose="020B0604020202020204" pitchFamily="34" charset="0"/>
        <a:buChar char="•"/>
        <a:defRPr sz="3547" kern="1200">
          <a:solidFill>
            <a:schemeClr val="tx1"/>
          </a:solidFill>
          <a:latin typeface="+mn-lt"/>
          <a:ea typeface="+mn-ea"/>
          <a:cs typeface="+mn-cs"/>
        </a:defRPr>
      </a:lvl6pPr>
      <a:lvl7pPr marL="7528461" indent="-579112" algn="l" defTabSz="2316450" rtl="0" eaLnBrk="1" latinLnBrk="0" hangingPunct="1">
        <a:lnSpc>
          <a:spcPct val="120000"/>
        </a:lnSpc>
        <a:spcBef>
          <a:spcPts val="1267"/>
        </a:spcBef>
        <a:buSzPct val="125000"/>
        <a:buFont typeface="Arial" panose="020B0604020202020204" pitchFamily="34" charset="0"/>
        <a:buChar char="•"/>
        <a:defRPr sz="3547" kern="1200">
          <a:solidFill>
            <a:schemeClr val="tx1"/>
          </a:solidFill>
          <a:latin typeface="+mn-lt"/>
          <a:ea typeface="+mn-ea"/>
          <a:cs typeface="+mn-cs"/>
        </a:defRPr>
      </a:lvl7pPr>
      <a:lvl8pPr marL="8686686" indent="-579112" algn="l" defTabSz="2316450" rtl="0" eaLnBrk="1" latinLnBrk="0" hangingPunct="1">
        <a:lnSpc>
          <a:spcPct val="120000"/>
        </a:lnSpc>
        <a:spcBef>
          <a:spcPts val="1267"/>
        </a:spcBef>
        <a:buSzPct val="125000"/>
        <a:buFont typeface="Arial" panose="020B0604020202020204" pitchFamily="34" charset="0"/>
        <a:buChar char="•"/>
        <a:defRPr sz="3547" kern="1200">
          <a:solidFill>
            <a:schemeClr val="tx1"/>
          </a:solidFill>
          <a:latin typeface="+mn-lt"/>
          <a:ea typeface="+mn-ea"/>
          <a:cs typeface="+mn-cs"/>
        </a:defRPr>
      </a:lvl8pPr>
      <a:lvl9pPr marL="9844910" indent="-579112" algn="l" defTabSz="2316450" rtl="0" eaLnBrk="1" latinLnBrk="0" hangingPunct="1">
        <a:lnSpc>
          <a:spcPct val="120000"/>
        </a:lnSpc>
        <a:spcBef>
          <a:spcPts val="1267"/>
        </a:spcBef>
        <a:buSzPct val="125000"/>
        <a:buFont typeface="Arial" panose="020B0604020202020204" pitchFamily="34" charset="0"/>
        <a:buChar char="•"/>
        <a:defRPr sz="3547" kern="1200">
          <a:solidFill>
            <a:schemeClr val="tx1"/>
          </a:solidFill>
          <a:latin typeface="+mn-lt"/>
          <a:ea typeface="+mn-ea"/>
          <a:cs typeface="+mn-cs"/>
        </a:defRPr>
      </a:lvl9pPr>
    </p:bodyStyle>
    <p:otherStyle>
      <a:defPPr>
        <a:defRPr lang="en-US"/>
      </a:defPPr>
      <a:lvl1pPr marL="0" algn="l" defTabSz="2316450" rtl="0" eaLnBrk="1" latinLnBrk="0" hangingPunct="1">
        <a:defRPr sz="4560" kern="1200">
          <a:solidFill>
            <a:schemeClr val="tx1"/>
          </a:solidFill>
          <a:latin typeface="+mn-lt"/>
          <a:ea typeface="+mn-ea"/>
          <a:cs typeface="+mn-cs"/>
        </a:defRPr>
      </a:lvl1pPr>
      <a:lvl2pPr marL="1158225" algn="l" defTabSz="2316450" rtl="0" eaLnBrk="1" latinLnBrk="0" hangingPunct="1">
        <a:defRPr sz="4560" kern="1200">
          <a:solidFill>
            <a:schemeClr val="tx1"/>
          </a:solidFill>
          <a:latin typeface="+mn-lt"/>
          <a:ea typeface="+mn-ea"/>
          <a:cs typeface="+mn-cs"/>
        </a:defRPr>
      </a:lvl2pPr>
      <a:lvl3pPr marL="2316450" algn="l" defTabSz="2316450" rtl="0" eaLnBrk="1" latinLnBrk="0" hangingPunct="1">
        <a:defRPr sz="4560" kern="1200">
          <a:solidFill>
            <a:schemeClr val="tx1"/>
          </a:solidFill>
          <a:latin typeface="+mn-lt"/>
          <a:ea typeface="+mn-ea"/>
          <a:cs typeface="+mn-cs"/>
        </a:defRPr>
      </a:lvl3pPr>
      <a:lvl4pPr marL="3474674" algn="l" defTabSz="2316450" rtl="0" eaLnBrk="1" latinLnBrk="0" hangingPunct="1">
        <a:defRPr sz="4560" kern="1200">
          <a:solidFill>
            <a:schemeClr val="tx1"/>
          </a:solidFill>
          <a:latin typeface="+mn-lt"/>
          <a:ea typeface="+mn-ea"/>
          <a:cs typeface="+mn-cs"/>
        </a:defRPr>
      </a:lvl4pPr>
      <a:lvl5pPr marL="4632899" algn="l" defTabSz="2316450" rtl="0" eaLnBrk="1" latinLnBrk="0" hangingPunct="1">
        <a:defRPr sz="4560" kern="1200">
          <a:solidFill>
            <a:schemeClr val="tx1"/>
          </a:solidFill>
          <a:latin typeface="+mn-lt"/>
          <a:ea typeface="+mn-ea"/>
          <a:cs typeface="+mn-cs"/>
        </a:defRPr>
      </a:lvl5pPr>
      <a:lvl6pPr marL="5791124" algn="l" defTabSz="2316450" rtl="0" eaLnBrk="1" latinLnBrk="0" hangingPunct="1">
        <a:defRPr sz="4560" kern="1200">
          <a:solidFill>
            <a:schemeClr val="tx1"/>
          </a:solidFill>
          <a:latin typeface="+mn-lt"/>
          <a:ea typeface="+mn-ea"/>
          <a:cs typeface="+mn-cs"/>
        </a:defRPr>
      </a:lvl6pPr>
      <a:lvl7pPr marL="6949349" algn="l" defTabSz="2316450" rtl="0" eaLnBrk="1" latinLnBrk="0" hangingPunct="1">
        <a:defRPr sz="4560" kern="1200">
          <a:solidFill>
            <a:schemeClr val="tx1"/>
          </a:solidFill>
          <a:latin typeface="+mn-lt"/>
          <a:ea typeface="+mn-ea"/>
          <a:cs typeface="+mn-cs"/>
        </a:defRPr>
      </a:lvl7pPr>
      <a:lvl8pPr marL="8107573" algn="l" defTabSz="2316450" rtl="0" eaLnBrk="1" latinLnBrk="0" hangingPunct="1">
        <a:defRPr sz="4560" kern="1200">
          <a:solidFill>
            <a:schemeClr val="tx1"/>
          </a:solidFill>
          <a:latin typeface="+mn-lt"/>
          <a:ea typeface="+mn-ea"/>
          <a:cs typeface="+mn-cs"/>
        </a:defRPr>
      </a:lvl8pPr>
      <a:lvl9pPr marL="9265798" algn="l" defTabSz="2316450" rtl="0" eaLnBrk="1" latinLnBrk="0" hangingPunct="1">
        <a:defRPr sz="4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18.xml" /></Relationships>
</file>

<file path=ppt/slides/_rels/slide2.xml.rels><?xml version="1.0" encoding="UTF-8" standalone="yes"?>
<Relationships xmlns="http://schemas.openxmlformats.org/package/2006/relationships"><Relationship Id="rId8" Type="http://schemas.openxmlformats.org/officeDocument/2006/relationships/image" Target="../media/image9.png" /><Relationship Id="rId3" Type="http://schemas.openxmlformats.org/officeDocument/2006/relationships/image" Target="../media/image4.jpeg" /><Relationship Id="rId7" Type="http://schemas.openxmlformats.org/officeDocument/2006/relationships/image" Target="../media/image8.jpeg" /><Relationship Id="rId2" Type="http://schemas.openxmlformats.org/officeDocument/2006/relationships/notesSlide" Target="../notesSlides/notesSlide1.xml" /><Relationship Id="rId1" Type="http://schemas.openxmlformats.org/officeDocument/2006/relationships/slideLayout" Target="../slideLayouts/slideLayout18.xml" /><Relationship Id="rId6" Type="http://schemas.openxmlformats.org/officeDocument/2006/relationships/image" Target="../media/image7.png" /><Relationship Id="rId5" Type="http://schemas.openxmlformats.org/officeDocument/2006/relationships/image" Target="../media/image6.jpeg" /><Relationship Id="rId10" Type="http://schemas.openxmlformats.org/officeDocument/2006/relationships/image" Target="../media/image11.png" /><Relationship Id="rId4" Type="http://schemas.openxmlformats.org/officeDocument/2006/relationships/image" Target="../media/image5.png" /><Relationship Id="rId9" Type="http://schemas.openxmlformats.org/officeDocument/2006/relationships/image" Target="../media/image10.jpeg" /></Relationships>
</file>

<file path=ppt/slides/_rels/slide3.xml.rels><?xml version="1.0" encoding="UTF-8" standalone="yes"?>
<Relationships xmlns="http://schemas.openxmlformats.org/package/2006/relationships"><Relationship Id="rId8" Type="http://schemas.openxmlformats.org/officeDocument/2006/relationships/hyperlink" Target="https://link.springer.com/article/10.1186/1748-5908-6-42?%20rapport=lecteur" TargetMode="External" /><Relationship Id="rId13" Type="http://schemas.openxmlformats.org/officeDocument/2006/relationships/hyperlink" Target="https://www.jmir.org/2025/1/e59042" TargetMode="External" /><Relationship Id="rId3" Type="http://schemas.openxmlformats.org/officeDocument/2006/relationships/hyperlink" Target="https://www.jmir.org/2024/1/e49510" TargetMode="External" /><Relationship Id="rId7" Type="http://schemas.openxmlformats.org/officeDocument/2006/relationships/hyperlink" Target="https://link.springer.com/article/10.1186/s12916-024-03417-9" TargetMode="External" /><Relationship Id="rId12" Type="http://schemas.openxmlformats.org/officeDocument/2006/relationships/hyperlink" Target="https://www.jmir.org/2022/4/e34061/" TargetMode="External" /><Relationship Id="rId2" Type="http://schemas.openxmlformats.org/officeDocument/2006/relationships/hyperlink" Target="https://www.sciencedirect.com/science/article/pii/S2414644725000326" TargetMode="External" /><Relationship Id="rId16" Type="http://schemas.openxmlformats.org/officeDocument/2006/relationships/hyperlink" Target="https://www.who.int/publications/i/item/9789240068759" TargetMode="External" /><Relationship Id="rId1" Type="http://schemas.openxmlformats.org/officeDocument/2006/relationships/slideLayout" Target="../slideLayouts/slideLayout18.xml" /><Relationship Id="rId6" Type="http://schemas.openxmlformats.org/officeDocument/2006/relationships/hyperlink" Target="https://bmjopen.bmj.com/content/15/2/e089671" TargetMode="External" /><Relationship Id="rId11" Type="http://schemas.openxmlformats.org/officeDocument/2006/relationships/hyperlink" Target="https://www.joghr.org/article/120508-digital-health-interventions-in-primary-care-in-low-and-middle-income-countries-a-systematic-scoping-review-protocol" TargetMode="External" /><Relationship Id="rId5" Type="http://schemas.openxmlformats.org/officeDocument/2006/relationships/hyperlink" Target="https://www.i-jmr.org/2025/1/e64826/" TargetMode="External" /><Relationship Id="rId15" Type="http://schemas.openxmlformats.org/officeDocument/2006/relationships/hyperlink" Target="https://www.who.int/publications/i/item/9789240020306" TargetMode="External" /><Relationship Id="rId10" Type="http://schemas.openxmlformats.org/officeDocument/2006/relationships/hyperlink" Target="https://www.frontiersin.org/journals/global-womens-health/articles/10.3389/fgwh.2024.1362894/full" TargetMode="External" /><Relationship Id="rId4" Type="http://schemas.openxmlformats.org/officeDocument/2006/relationships/hyperlink" Target="https://www.dovepress.com/mapping-the-role-of-digital-health-interventions-to-enhance-effective--peer-reviewed-fulltext-article-JMDH" TargetMode="External" /><Relationship Id="rId9" Type="http://schemas.openxmlformats.org/officeDocument/2006/relationships/hyperlink" Target="https://www.mdpi.com/2227-9032/11/19/2635" TargetMode="External" /><Relationship Id="rId14" Type="http://schemas.openxmlformats.org/officeDocument/2006/relationships/hyperlink" Target="https://www.jmir.org/2023/1/e42161/"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29992320" cy="3969434"/>
          </a:xfrm>
          <a:prstGeom prst="rect">
            <a:avLst/>
          </a:prstGeom>
          <a:solidFill>
            <a:srgbClr val="FFFF00"/>
          </a:solidFill>
          <a:ln/>
        </p:spPr>
        <p:txBody>
          <a:bodyPr wrap="square" rtlCol="0" anchor="ctr"/>
          <a:lstStyle/>
          <a:p>
            <a:pPr marL="0" indent="0" algn="ctr">
              <a:buNone/>
            </a:pPr>
            <a:r>
              <a:rPr lang="en-US" sz="7200" b="1" dirty="0">
                <a:solidFill>
                  <a:schemeClr val="bg1"/>
                </a:solidFill>
                <a:latin typeface="Times New Roman" panose="02020603050405020304" pitchFamily="18" charset="0"/>
                <a:ea typeface="Arial" pitchFamily="34" charset="-122"/>
                <a:cs typeface="Times New Roman" panose="02020603050405020304" pitchFamily="18" charset="0"/>
              </a:rPr>
              <a:t>Digital Health Interventions to Improve Antenatal Care Attendance:</a:t>
            </a:r>
            <a:endParaRPr lang="en-US" sz="7200" dirty="0">
              <a:solidFill>
                <a:schemeClr val="bg1"/>
              </a:solidFill>
              <a:latin typeface="Times New Roman" panose="02020603050405020304" pitchFamily="18" charset="0"/>
              <a:cs typeface="Times New Roman" panose="02020603050405020304" pitchFamily="18" charset="0"/>
            </a:endParaRPr>
          </a:p>
          <a:p>
            <a:pPr marL="0" indent="0" algn="ctr">
              <a:buNone/>
            </a:pPr>
            <a:r>
              <a:rPr lang="en-US" sz="7200" b="1" dirty="0">
                <a:solidFill>
                  <a:schemeClr val="bg1"/>
                </a:solidFill>
                <a:latin typeface="Times New Roman" panose="02020603050405020304" pitchFamily="18" charset="0"/>
                <a:ea typeface="Arial" pitchFamily="34" charset="-122"/>
                <a:cs typeface="Times New Roman" panose="02020603050405020304" pitchFamily="18" charset="0"/>
              </a:rPr>
              <a:t>The Role of Mobile Health Technologies in Maternal Health Promotion</a:t>
            </a:r>
            <a:endParaRPr lang="en-US" sz="7200" dirty="0">
              <a:solidFill>
                <a:schemeClr val="bg1"/>
              </a:solidFill>
              <a:latin typeface="Times New Roman" panose="02020603050405020304" pitchFamily="18" charset="0"/>
              <a:cs typeface="Times New Roman" panose="02020603050405020304" pitchFamily="18" charset="0"/>
            </a:endParaRPr>
          </a:p>
        </p:txBody>
      </p:sp>
      <p:sp>
        <p:nvSpPr>
          <p:cNvPr id="3" name="Text 1"/>
          <p:cNvSpPr/>
          <p:nvPr/>
        </p:nvSpPr>
        <p:spPr>
          <a:xfrm>
            <a:off x="457200" y="4788876"/>
            <a:ext cx="15026481" cy="12310403"/>
          </a:xfrm>
          <a:prstGeom prst="rect">
            <a:avLst/>
          </a:prstGeom>
          <a:solidFill>
            <a:srgbClr val="FFFFCC"/>
          </a:solidFill>
          <a:ln/>
        </p:spPr>
        <p:txBody>
          <a:bodyPr wrap="square" rtlCol="0" anchor="ctr"/>
          <a:lstStyle/>
          <a:p>
            <a:pPr marL="0" indent="0">
              <a:buNone/>
            </a:pPr>
            <a:endParaRPr lang="en-US" sz="4000" dirty="0">
              <a:solidFill>
                <a:schemeClr val="bg1"/>
              </a:solidFill>
              <a:latin typeface="Times New Roman" panose="02020603050405020304" pitchFamily="18" charset="0"/>
              <a:ea typeface="Arial" pitchFamily="34" charset="-122"/>
              <a:cs typeface="Times New Roman" panose="02020603050405020304" pitchFamily="18" charset="0"/>
            </a:endParaRPr>
          </a:p>
          <a:p>
            <a:pPr marL="0" indent="0">
              <a:buNone/>
            </a:pPr>
            <a:endParaRPr lang="en-US" sz="4000" dirty="0">
              <a:solidFill>
                <a:schemeClr val="bg1"/>
              </a:solidFill>
              <a:latin typeface="Times New Roman" panose="02020603050405020304" pitchFamily="18" charset="0"/>
              <a:ea typeface="Arial" pitchFamily="34" charset="-122"/>
              <a:cs typeface="Times New Roman" panose="02020603050405020304" pitchFamily="18" charset="0"/>
            </a:endParaRPr>
          </a:p>
          <a:p>
            <a:pPr marL="0" indent="0">
              <a:buNone/>
            </a:pPr>
            <a:endParaRPr lang="en-US" sz="4000" dirty="0">
              <a:solidFill>
                <a:schemeClr val="bg1"/>
              </a:solidFill>
              <a:latin typeface="Times New Roman" panose="02020603050405020304" pitchFamily="18" charset="0"/>
              <a:ea typeface="Arial" pitchFamily="34" charset="-122"/>
              <a:cs typeface="Times New Roman" panose="02020603050405020304" pitchFamily="18" charset="0"/>
            </a:endParaRPr>
          </a:p>
          <a:p>
            <a:pPr marL="0" indent="0">
              <a:buNone/>
            </a:pPr>
            <a:endParaRPr lang="en-US" sz="4000" dirty="0">
              <a:solidFill>
                <a:schemeClr val="bg1"/>
              </a:solidFill>
              <a:latin typeface="Times New Roman" panose="02020603050405020304" pitchFamily="18" charset="0"/>
              <a:ea typeface="Arial" pitchFamily="34" charset="-122"/>
              <a:cs typeface="Times New Roman" panose="02020603050405020304" pitchFamily="18" charset="0"/>
            </a:endParaRPr>
          </a:p>
          <a:p>
            <a:pPr marL="0" indent="0">
              <a:buNone/>
            </a:pPr>
            <a:endParaRPr lang="en-US" sz="4000" dirty="0">
              <a:solidFill>
                <a:schemeClr val="bg1"/>
              </a:solidFill>
              <a:latin typeface="Times New Roman" panose="02020603050405020304" pitchFamily="18" charset="0"/>
              <a:ea typeface="Arial" pitchFamily="34" charset="-122"/>
              <a:cs typeface="Times New Roman" panose="02020603050405020304" pitchFamily="18" charset="0"/>
            </a:endParaRPr>
          </a:p>
          <a:p>
            <a:pPr marL="0" indent="0">
              <a:buNone/>
            </a:pPr>
            <a:endParaRPr lang="en-US" sz="4000" dirty="0">
              <a:solidFill>
                <a:schemeClr val="bg1"/>
              </a:solidFill>
              <a:latin typeface="Times New Roman" panose="02020603050405020304" pitchFamily="18" charset="0"/>
              <a:ea typeface="Arial" pitchFamily="34" charset="-122"/>
              <a:cs typeface="Times New Roman" panose="02020603050405020304" pitchFamily="18" charset="0"/>
            </a:endParaRPr>
          </a:p>
          <a:p>
            <a:pPr marL="0" indent="0">
              <a:buNone/>
            </a:pPr>
            <a:endParaRPr lang="en-US" sz="4000" dirty="0">
              <a:solidFill>
                <a:schemeClr val="bg1"/>
              </a:solidFill>
              <a:latin typeface="Times New Roman" panose="02020603050405020304" pitchFamily="18" charset="0"/>
              <a:ea typeface="Arial" pitchFamily="34" charset="-122"/>
              <a:cs typeface="Times New Roman" panose="02020603050405020304" pitchFamily="18" charset="0"/>
            </a:endParaRPr>
          </a:p>
          <a:p>
            <a:pPr marL="0" indent="0">
              <a:buNone/>
            </a:pPr>
            <a:endParaRPr lang="en-US" sz="4000" dirty="0">
              <a:solidFill>
                <a:schemeClr val="bg1"/>
              </a:solidFill>
              <a:latin typeface="Times New Roman" panose="02020603050405020304" pitchFamily="18" charset="0"/>
              <a:ea typeface="Arial" pitchFamily="34" charset="-122"/>
              <a:cs typeface="Times New Roman" panose="02020603050405020304" pitchFamily="18" charset="0"/>
            </a:endParaRPr>
          </a:p>
          <a:p>
            <a:pPr marL="0" indent="0">
              <a:buNone/>
            </a:pPr>
            <a:endParaRPr lang="en-US" sz="4000" dirty="0">
              <a:solidFill>
                <a:schemeClr val="bg1"/>
              </a:solidFill>
              <a:latin typeface="Times New Roman" panose="02020603050405020304" pitchFamily="18" charset="0"/>
              <a:ea typeface="Arial" pitchFamily="34" charset="-122"/>
              <a:cs typeface="Times New Roman" panose="02020603050405020304" pitchFamily="18" charset="0"/>
            </a:endParaRPr>
          </a:p>
          <a:p>
            <a:pPr marL="0" indent="0">
              <a:buNone/>
            </a:pPr>
            <a:r>
              <a:rPr lang="en-US" sz="4000" dirty="0">
                <a:solidFill>
                  <a:schemeClr val="bg1"/>
                </a:solidFill>
                <a:latin typeface="Times New Roman" panose="02020603050405020304" pitchFamily="18" charset="0"/>
                <a:ea typeface="Arial" pitchFamily="34" charset="-122"/>
                <a:cs typeface="Times New Roman" panose="02020603050405020304" pitchFamily="18" charset="0"/>
              </a:rPr>
              <a:t>        </a:t>
            </a:r>
            <a:endParaRPr lang="en-US" sz="4000" dirty="0">
              <a:solidFill>
                <a:schemeClr val="bg1"/>
              </a:solidFill>
              <a:latin typeface="Times New Roman" panose="02020603050405020304" pitchFamily="18" charset="0"/>
              <a:cs typeface="Times New Roman" panose="02020603050405020304" pitchFamily="18" charset="0"/>
            </a:endParaRPr>
          </a:p>
        </p:txBody>
      </p:sp>
      <p:pic>
        <p:nvPicPr>
          <p:cNvPr id="4" name="Picture 3" descr="Antenatal Care - Assuring a Hassle-free Pregnancy | Metropolis TruHealth  Blog">
            <a:extLst>
              <a:ext uri="{FF2B5EF4-FFF2-40B4-BE49-F238E27FC236}">
                <a16:creationId xmlns:a16="http://schemas.microsoft.com/office/drawing/2014/main" id="{BD62E962-35AF-6C26-E21A-64C4B0A8E4F9}"/>
              </a:ext>
            </a:extLst>
          </p:cNvPr>
          <p:cNvPicPr>
            <a:picLocks noChangeAspect="1"/>
          </p:cNvPicPr>
          <p:nvPr/>
        </p:nvPicPr>
        <p:blipFill>
          <a:blip r:embed="rId2"/>
          <a:stretch>
            <a:fillRect/>
          </a:stretch>
        </p:blipFill>
        <p:spPr>
          <a:xfrm>
            <a:off x="15483681" y="4708768"/>
            <a:ext cx="15026482" cy="12390511"/>
          </a:xfrm>
          <a:prstGeom prst="rect">
            <a:avLst/>
          </a:prstGeom>
          <a:ln>
            <a:noFill/>
          </a:ln>
          <a:effectLst>
            <a:softEdge rad="112500"/>
          </a:effectLst>
        </p:spPr>
      </p:pic>
      <p:sp>
        <p:nvSpPr>
          <p:cNvPr id="6" name="Rectangle: Rounded Corners 5">
            <a:extLst>
              <a:ext uri="{FF2B5EF4-FFF2-40B4-BE49-F238E27FC236}">
                <a16:creationId xmlns:a16="http://schemas.microsoft.com/office/drawing/2014/main" id="{3FE8E42A-0214-43D7-E37A-930FE0CBD9B7}"/>
              </a:ext>
            </a:extLst>
          </p:cNvPr>
          <p:cNvSpPr/>
          <p:nvPr/>
        </p:nvSpPr>
        <p:spPr>
          <a:xfrm>
            <a:off x="990600" y="7772400"/>
            <a:ext cx="13944600" cy="51816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4800" b="1" dirty="0">
                <a:solidFill>
                  <a:srgbClr val="006600"/>
                </a:solidFill>
                <a:latin typeface="Cambria" panose="02040503050406030204" pitchFamily="18" charset="0"/>
                <a:ea typeface="Cambria" panose="02040503050406030204" pitchFamily="18" charset="0"/>
              </a:rPr>
              <a:t>Student Name</a:t>
            </a:r>
            <a:r>
              <a:rPr lang="en-US" sz="4800" dirty="0">
                <a:solidFill>
                  <a:srgbClr val="006600"/>
                </a:solidFill>
                <a:latin typeface="Cambria" panose="02040503050406030204" pitchFamily="18" charset="0"/>
                <a:ea typeface="Cambria" panose="02040503050406030204" pitchFamily="18" charset="0"/>
              </a:rPr>
              <a:t>:  		Krisha Jayesh Ahir    </a:t>
            </a:r>
          </a:p>
          <a:p>
            <a:r>
              <a:rPr lang="en-US" sz="4800" b="1" dirty="0">
                <a:solidFill>
                  <a:srgbClr val="006600"/>
                </a:solidFill>
                <a:latin typeface="Cambria" panose="02040503050406030204" pitchFamily="18" charset="0"/>
                <a:ea typeface="Cambria" panose="02040503050406030204" pitchFamily="18" charset="0"/>
              </a:rPr>
              <a:t>Student ID</a:t>
            </a:r>
            <a:r>
              <a:rPr lang="en-US" sz="4800" dirty="0">
                <a:solidFill>
                  <a:srgbClr val="006600"/>
                </a:solidFill>
                <a:latin typeface="Cambria" panose="02040503050406030204" pitchFamily="18" charset="0"/>
                <a:ea typeface="Cambria" panose="02040503050406030204" pitchFamily="18" charset="0"/>
              </a:rPr>
              <a:t>:  				2515386</a:t>
            </a:r>
          </a:p>
          <a:p>
            <a:r>
              <a:rPr lang="en-US" sz="4800" b="1" dirty="0">
                <a:solidFill>
                  <a:srgbClr val="006600"/>
                </a:solidFill>
                <a:latin typeface="Cambria" panose="02040503050406030204" pitchFamily="18" charset="0"/>
                <a:ea typeface="Cambria" panose="02040503050406030204" pitchFamily="18" charset="0"/>
              </a:rPr>
              <a:t>Module Name</a:t>
            </a:r>
            <a:r>
              <a:rPr lang="en-US" sz="4800" dirty="0">
                <a:solidFill>
                  <a:srgbClr val="006600"/>
                </a:solidFill>
                <a:latin typeface="Cambria" panose="02040503050406030204" pitchFamily="18" charset="0"/>
                <a:ea typeface="Cambria" panose="02040503050406030204" pitchFamily="18" charset="0"/>
              </a:rPr>
              <a:t>: 		Population Health and Digital 											Health Promotion (LCHS7009)    </a:t>
            </a:r>
          </a:p>
          <a:p>
            <a:r>
              <a:rPr lang="en-US" sz="4800" b="1" dirty="0">
                <a:solidFill>
                  <a:srgbClr val="006600"/>
                </a:solidFill>
                <a:latin typeface="Cambria" panose="02040503050406030204" pitchFamily="18" charset="0"/>
                <a:ea typeface="Cambria" panose="02040503050406030204" pitchFamily="18" charset="0"/>
              </a:rPr>
              <a:t>Lecturer</a:t>
            </a:r>
            <a:r>
              <a:rPr lang="en-US" sz="4800" dirty="0">
                <a:solidFill>
                  <a:srgbClr val="006600"/>
                </a:solidFill>
                <a:latin typeface="Cambria" panose="02040503050406030204" pitchFamily="18" charset="0"/>
                <a:ea typeface="Cambria" panose="02040503050406030204" pitchFamily="18" charset="0"/>
              </a:rPr>
              <a:t>:		 				Dr Raheela Shaikh </a:t>
            </a:r>
            <a:endParaRPr lang="en-IN" sz="4800" dirty="0">
              <a:solidFill>
                <a:srgbClr val="006600"/>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722397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99FFCC">
            <a:alpha val="30980"/>
          </a:srgbClr>
        </a:solidFill>
        <a:effectLst/>
      </p:bgPr>
    </p:bg>
    <p:spTree>
      <p:nvGrpSpPr>
        <p:cNvPr id="1" name=""/>
        <p:cNvGrpSpPr/>
        <p:nvPr/>
      </p:nvGrpSpPr>
      <p:grpSpPr>
        <a:xfrm>
          <a:off x="0" y="0"/>
          <a:ext cx="0" cy="0"/>
          <a:chOff x="0" y="0"/>
          <a:chExt cx="0" cy="0"/>
        </a:xfrm>
      </p:grpSpPr>
      <p:sp>
        <p:nvSpPr>
          <p:cNvPr id="4" name="Shape 2"/>
          <p:cNvSpPr/>
          <p:nvPr/>
        </p:nvSpPr>
        <p:spPr>
          <a:xfrm>
            <a:off x="379810" y="142921"/>
            <a:ext cx="14813280" cy="633683"/>
          </a:xfrm>
          <a:prstGeom prst="roundRect">
            <a:avLst/>
          </a:prstGeom>
          <a:solidFill>
            <a:srgbClr val="1565C0"/>
          </a:solidFill>
          <a:ln w="12700">
            <a:solidFill>
              <a:srgbClr val="1565C0"/>
            </a:solidFill>
            <a:prstDash val="solid"/>
          </a:ln>
        </p:spPr>
        <p:txBody>
          <a:bodyPr/>
          <a:lstStyle/>
          <a:p>
            <a:endParaRPr lang="en-IN" dirty="0"/>
          </a:p>
        </p:txBody>
      </p:sp>
      <p:sp>
        <p:nvSpPr>
          <p:cNvPr id="5" name="Text 3"/>
          <p:cNvSpPr/>
          <p:nvPr/>
        </p:nvSpPr>
        <p:spPr>
          <a:xfrm>
            <a:off x="457200" y="317060"/>
            <a:ext cx="14630400" cy="320040"/>
          </a:xfrm>
          <a:prstGeom prst="rect">
            <a:avLst/>
          </a:prstGeom>
          <a:noFill/>
          <a:ln/>
        </p:spPr>
        <p:txBody>
          <a:bodyPr wrap="square" rtlCol="0" anchor="ctr"/>
          <a:lstStyle/>
          <a:p>
            <a:pPr marL="0" indent="0" algn="ctr">
              <a:buNone/>
            </a:pPr>
            <a:r>
              <a:rPr lang="en-US" sz="3200" b="1" dirty="0">
                <a:solidFill>
                  <a:srgbClr val="FFFFFF"/>
                </a:solidFill>
                <a:latin typeface="Times New Roman" panose="02020603050405020304" pitchFamily="18" charset="0"/>
                <a:ea typeface="Arial" pitchFamily="34" charset="-122"/>
                <a:cs typeface="Times New Roman" panose="02020603050405020304" pitchFamily="18" charset="0"/>
              </a:rPr>
              <a:t>1. Background</a:t>
            </a:r>
            <a:endParaRPr lang="en-US" sz="3200" dirty="0">
              <a:latin typeface="Times New Roman" panose="02020603050405020304" pitchFamily="18" charset="0"/>
              <a:cs typeface="Times New Roman" panose="02020603050405020304" pitchFamily="18" charset="0"/>
            </a:endParaRPr>
          </a:p>
        </p:txBody>
      </p:sp>
      <p:sp>
        <p:nvSpPr>
          <p:cNvPr id="6" name="Shape 4"/>
          <p:cNvSpPr/>
          <p:nvPr/>
        </p:nvSpPr>
        <p:spPr>
          <a:xfrm>
            <a:off x="365760" y="829891"/>
            <a:ext cx="14813280" cy="6576749"/>
          </a:xfrm>
          <a:prstGeom prst="roundRect">
            <a:avLst/>
          </a:prstGeom>
          <a:solidFill>
            <a:schemeClr val="tx1"/>
          </a:solidFill>
          <a:ln w="6350">
            <a:solidFill>
              <a:srgbClr val="CCCCCC"/>
            </a:solidFill>
            <a:prstDash val="solid"/>
          </a:ln>
        </p:spPr>
      </p:sp>
      <p:sp>
        <p:nvSpPr>
          <p:cNvPr id="7" name="Text 5"/>
          <p:cNvSpPr/>
          <p:nvPr/>
        </p:nvSpPr>
        <p:spPr>
          <a:xfrm>
            <a:off x="516970" y="1188084"/>
            <a:ext cx="14538960" cy="4754880"/>
          </a:xfrm>
          <a:prstGeom prst="rect">
            <a:avLst/>
          </a:prstGeom>
          <a:noFill/>
          <a:ln/>
        </p:spPr>
        <p:txBody>
          <a:bodyPr wrap="square" rtlCol="0" anchor="t"/>
          <a:lstStyle/>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The problem of maternal mortality is a serious issue on the public health agenda globally, with around 287,000 deaths per year among women caused by issues that arise during their pregnancy, particularly in low-and-middle income countries (LMICs) (World Health Organization, 2023). </a:t>
            </a: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One of the primary causes for maternal mortality in resource-poor countries is insufficient access to antenatal care (ANC), whereby women attend ANC only four times when eight visits are required (World Health Organization, 2023). </a:t>
            </a: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Conventional solutions, such as education in medical facilities and outreach by community health workers (CHWs), have yielded little results because of the presence of barriers like geographic isolation, poverty, and poor infrastructure. </a:t>
            </a: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Mobile health (mHealth) applications, such as MomConnect, have been successful in improving ANC utilization through reminders and education (Rahman et al., 2022; Knop et al., 2024; Kante and Målqvist, 2025). </a:t>
            </a: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In order to overcome some problems and bridge the gap in digital inequalities in LMICs, the idea of MamaLink AI emerges.</a:t>
            </a:r>
            <a:endParaRPr lang="en-US" sz="1600" dirty="0">
              <a:latin typeface="Times New Roman" panose="02020603050405020304" pitchFamily="18" charset="0"/>
              <a:cs typeface="Times New Roman" panose="02020603050405020304" pitchFamily="18" charset="0"/>
            </a:endParaRPr>
          </a:p>
        </p:txBody>
      </p:sp>
      <p:sp>
        <p:nvSpPr>
          <p:cNvPr id="8" name="Shape 6"/>
          <p:cNvSpPr/>
          <p:nvPr/>
        </p:nvSpPr>
        <p:spPr>
          <a:xfrm>
            <a:off x="365760" y="7498080"/>
            <a:ext cx="14813280" cy="598276"/>
          </a:xfrm>
          <a:prstGeom prst="roundRect">
            <a:avLst/>
          </a:prstGeom>
          <a:solidFill>
            <a:srgbClr val="2E7D32"/>
          </a:solidFill>
          <a:ln w="12700">
            <a:solidFill>
              <a:srgbClr val="2E7D32"/>
            </a:solidFill>
            <a:prstDash val="solid"/>
          </a:ln>
        </p:spPr>
      </p:sp>
      <p:sp>
        <p:nvSpPr>
          <p:cNvPr id="9" name="Text 7"/>
          <p:cNvSpPr/>
          <p:nvPr/>
        </p:nvSpPr>
        <p:spPr>
          <a:xfrm>
            <a:off x="457200" y="7543800"/>
            <a:ext cx="14630400" cy="457200"/>
          </a:xfrm>
          <a:prstGeom prst="rect">
            <a:avLst/>
          </a:prstGeom>
          <a:noFill/>
          <a:ln/>
        </p:spPr>
        <p:txBody>
          <a:bodyPr wrap="square" rtlCol="0" anchor="ctr"/>
          <a:lstStyle/>
          <a:p>
            <a:pPr marL="0" indent="0" algn="ctr">
              <a:buNone/>
            </a:pPr>
            <a:r>
              <a:rPr lang="en-US" sz="2800" b="1" dirty="0">
                <a:solidFill>
                  <a:srgbClr val="FFFFFF"/>
                </a:solidFill>
                <a:latin typeface="Times New Roman" panose="02020603050405020304" pitchFamily="18" charset="0"/>
                <a:ea typeface="Arial" pitchFamily="34" charset="-122"/>
                <a:cs typeface="Times New Roman" panose="02020603050405020304" pitchFamily="18" charset="0"/>
              </a:rPr>
              <a:t>2. Health Promotion Values and Principles</a:t>
            </a:r>
            <a:endParaRPr lang="en-US" sz="2800" dirty="0">
              <a:latin typeface="Times New Roman" panose="02020603050405020304" pitchFamily="18" charset="0"/>
              <a:cs typeface="Times New Roman" panose="02020603050405020304" pitchFamily="18" charset="0"/>
            </a:endParaRPr>
          </a:p>
        </p:txBody>
      </p:sp>
      <p:sp>
        <p:nvSpPr>
          <p:cNvPr id="10" name="Shape 8"/>
          <p:cNvSpPr/>
          <p:nvPr/>
        </p:nvSpPr>
        <p:spPr>
          <a:xfrm>
            <a:off x="365760" y="8101818"/>
            <a:ext cx="14859000" cy="5818166"/>
          </a:xfrm>
          <a:prstGeom prst="roundRect">
            <a:avLst/>
          </a:prstGeom>
          <a:solidFill>
            <a:srgbClr val="EAFED6"/>
          </a:solidFill>
          <a:ln w="6350">
            <a:solidFill>
              <a:srgbClr val="CCCCCC"/>
            </a:solidFill>
            <a:prstDash val="solid"/>
          </a:ln>
        </p:spPr>
      </p:sp>
      <p:sp>
        <p:nvSpPr>
          <p:cNvPr id="11" name="Text 9"/>
          <p:cNvSpPr/>
          <p:nvPr/>
        </p:nvSpPr>
        <p:spPr>
          <a:xfrm>
            <a:off x="502920" y="8188972"/>
            <a:ext cx="14538960" cy="3840480"/>
          </a:xfrm>
          <a:prstGeom prst="rect">
            <a:avLst/>
          </a:prstGeom>
          <a:noFill/>
          <a:ln/>
        </p:spPr>
        <p:txBody>
          <a:bodyPr wrap="square" rtlCol="0" anchor="t"/>
          <a:lstStyle/>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The principles of health promotion are rooted in the concepts of equity, empowerment, participation, and social justice, as stated in the Ottawa Charter (World Health Organization, 1986). </a:t>
            </a: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Basic tenets of health promotion include empowering individuals to gain more control over their own health, addressing the social determinants of health, and eliminating inequalities through participation in the community and intersectoral work (Nutbeam, 1998). </a:t>
            </a: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In this sense, MamaLink AI fully adheres to the principles of health promotion by focusing on the concept of equity in its offline and voice-based design, which addresses the issues of digital literacy and connectivity experienced by women living in rural and poor regions (Till et al., 2023; Endehabtu et al., 2024). </a:t>
            </a:r>
          </a:p>
          <a:p>
            <a:pPr marL="285750" indent="-285750" algn="just">
              <a:buFont typeface="Arial" panose="020B0604020202020204" pitchFamily="34" charset="0"/>
              <a:buChar char="•"/>
            </a:pPr>
            <a:r>
              <a:rPr lang="en-US" sz="1600" dirty="0" err="1">
                <a:solidFill>
                  <a:srgbClr val="333333"/>
                </a:solidFill>
                <a:latin typeface="Times New Roman" panose="02020603050405020304" pitchFamily="18" charset="0"/>
                <a:ea typeface="Arial" pitchFamily="34" charset="-122"/>
                <a:cs typeface="Times New Roman" panose="02020603050405020304" pitchFamily="18" charset="0"/>
              </a:rPr>
              <a:t>MamaLink</a:t>
            </a: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 AI empowers women by providing them with personal health information and timely alerts as well as encouraging community participation through CHWs involvement.</a:t>
            </a:r>
            <a:endParaRPr lang="en-US" sz="1600" dirty="0">
              <a:latin typeface="Times New Roman" panose="02020603050405020304" pitchFamily="18" charset="0"/>
              <a:cs typeface="Times New Roman" panose="02020603050405020304" pitchFamily="18" charset="0"/>
            </a:endParaRPr>
          </a:p>
        </p:txBody>
      </p:sp>
      <p:sp>
        <p:nvSpPr>
          <p:cNvPr id="12" name="Shape 10"/>
          <p:cNvSpPr/>
          <p:nvPr/>
        </p:nvSpPr>
        <p:spPr>
          <a:xfrm>
            <a:off x="15483681" y="142921"/>
            <a:ext cx="14813280" cy="660114"/>
          </a:xfrm>
          <a:prstGeom prst="roundRect">
            <a:avLst/>
          </a:prstGeom>
          <a:solidFill>
            <a:srgbClr val="7B1FA2"/>
          </a:solidFill>
          <a:ln w="12700">
            <a:solidFill>
              <a:srgbClr val="7B1FA2"/>
            </a:solidFill>
            <a:prstDash val="solid"/>
          </a:ln>
        </p:spPr>
        <p:txBody>
          <a:bodyPr/>
          <a:lstStyle/>
          <a:p>
            <a:endParaRPr lang="en-IN" dirty="0"/>
          </a:p>
        </p:txBody>
      </p:sp>
      <p:sp>
        <p:nvSpPr>
          <p:cNvPr id="13" name="Text 11"/>
          <p:cNvSpPr/>
          <p:nvPr/>
        </p:nvSpPr>
        <p:spPr>
          <a:xfrm>
            <a:off x="15544800" y="320040"/>
            <a:ext cx="14630400" cy="320040"/>
          </a:xfrm>
          <a:prstGeom prst="rect">
            <a:avLst/>
          </a:prstGeom>
          <a:noFill/>
          <a:ln/>
        </p:spPr>
        <p:txBody>
          <a:bodyPr wrap="square" rtlCol="0" anchor="ctr"/>
          <a:lstStyle/>
          <a:p>
            <a:pPr marL="0" indent="0" algn="ctr">
              <a:buNone/>
            </a:pPr>
            <a:r>
              <a:rPr lang="en-US" sz="3200" b="1" dirty="0">
                <a:solidFill>
                  <a:srgbClr val="FFFFFF"/>
                </a:solidFill>
                <a:latin typeface="Times New Roman" panose="02020603050405020304" pitchFamily="18" charset="0"/>
                <a:ea typeface="Arial" pitchFamily="34" charset="-122"/>
                <a:cs typeface="Times New Roman" panose="02020603050405020304" pitchFamily="18" charset="0"/>
              </a:rPr>
              <a:t>3. Behavioural Change Theory</a:t>
            </a:r>
            <a:endParaRPr lang="en-US" sz="3200" dirty="0">
              <a:latin typeface="Times New Roman" panose="02020603050405020304" pitchFamily="18" charset="0"/>
              <a:cs typeface="Times New Roman" panose="02020603050405020304" pitchFamily="18" charset="0"/>
            </a:endParaRPr>
          </a:p>
        </p:txBody>
      </p:sp>
      <p:sp>
        <p:nvSpPr>
          <p:cNvPr id="14" name="Shape 12"/>
          <p:cNvSpPr/>
          <p:nvPr/>
        </p:nvSpPr>
        <p:spPr>
          <a:xfrm>
            <a:off x="15453360" y="776604"/>
            <a:ext cx="14813280" cy="6630036"/>
          </a:xfrm>
          <a:prstGeom prst="roundRect">
            <a:avLst/>
          </a:prstGeom>
          <a:solidFill>
            <a:srgbClr val="E5FFFF"/>
          </a:solidFill>
          <a:ln w="6350">
            <a:solidFill>
              <a:srgbClr val="CCCCCC"/>
            </a:solidFill>
            <a:prstDash val="solid"/>
          </a:ln>
        </p:spPr>
      </p:sp>
      <p:sp>
        <p:nvSpPr>
          <p:cNvPr id="15" name="Text 13"/>
          <p:cNvSpPr/>
          <p:nvPr/>
        </p:nvSpPr>
        <p:spPr>
          <a:xfrm>
            <a:off x="15590520" y="1214515"/>
            <a:ext cx="14538960" cy="6786485"/>
          </a:xfrm>
          <a:prstGeom prst="rect">
            <a:avLst/>
          </a:prstGeom>
          <a:noFill/>
          <a:ln/>
        </p:spPr>
        <p:txBody>
          <a:bodyPr wrap="square" rtlCol="0" anchor="t"/>
          <a:lstStyle/>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COM-B theory (Michie, Van Stralen and West, 2011) provides a comprehensive model for designing interventions for behaviour change focusing on the Capability, Opportunity and Motivation aspects of an individual. </a:t>
            </a: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The design of MamaLink AI is based on the application of COM-B principles to enable effective ANC attendance by pregnant women in LMICs.</a:t>
            </a:r>
            <a:endParaRPr lang="en-US"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Psychological capability is promoted by providing easy-to-understand voice-based educational material that helps boost health literacy irrespective of the educational level of the user. </a:t>
            </a: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Physical and social opportunity is improved by avoiding the need for traveling and linking CHWs digitally for prompt assistance and referrals. </a:t>
            </a: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Reflective motivation is enhanced through personalized AI risk notifications and motivational messages, and automatic motivation is supported by the reminders. </a:t>
            </a: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Reviews and meta-analysis have shown that mHealth interventions involving two-way communication and reminders significantly boost ANC attendance and SBA in LMICs (Rahman et al., 2022; Mishra et al., 2023; Knop et al., 2024; Kante and Målqvist, 2025). </a:t>
            </a: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Through the simultaneous consideration of all COM-B elements and overcoming digital exclusion, MamaLink AI offers a sound theoretical basis for sustainable behaviour change.</a:t>
            </a:r>
            <a:endParaRPr lang="en-US" sz="1600" dirty="0">
              <a:latin typeface="Times New Roman" panose="02020603050405020304" pitchFamily="18" charset="0"/>
              <a:cs typeface="Times New Roman" panose="02020603050405020304" pitchFamily="18" charset="0"/>
            </a:endParaRPr>
          </a:p>
        </p:txBody>
      </p:sp>
      <p:sp>
        <p:nvSpPr>
          <p:cNvPr id="16" name="Shape 14"/>
          <p:cNvSpPr/>
          <p:nvPr/>
        </p:nvSpPr>
        <p:spPr>
          <a:xfrm>
            <a:off x="15453360" y="7598899"/>
            <a:ext cx="14813280" cy="643994"/>
          </a:xfrm>
          <a:prstGeom prst="roundRect">
            <a:avLst/>
          </a:prstGeom>
          <a:solidFill>
            <a:srgbClr val="E65100"/>
          </a:solidFill>
          <a:ln w="12700">
            <a:solidFill>
              <a:srgbClr val="E65100"/>
            </a:solidFill>
            <a:prstDash val="solid"/>
          </a:ln>
        </p:spPr>
      </p:sp>
      <p:sp>
        <p:nvSpPr>
          <p:cNvPr id="17" name="Text 15"/>
          <p:cNvSpPr/>
          <p:nvPr/>
        </p:nvSpPr>
        <p:spPr>
          <a:xfrm>
            <a:off x="15544800" y="7644618"/>
            <a:ext cx="14630400" cy="598275"/>
          </a:xfrm>
          <a:prstGeom prst="rect">
            <a:avLst/>
          </a:prstGeom>
          <a:noFill/>
          <a:ln/>
        </p:spPr>
        <p:txBody>
          <a:bodyPr wrap="square" rtlCol="0" anchor="ctr"/>
          <a:lstStyle/>
          <a:p>
            <a:pPr marL="0" indent="0" algn="ctr">
              <a:buNone/>
            </a:pPr>
            <a:r>
              <a:rPr lang="en-US" sz="3200" b="1" dirty="0">
                <a:solidFill>
                  <a:srgbClr val="FFFFFF"/>
                </a:solidFill>
                <a:latin typeface="Times New Roman" panose="02020603050405020304" pitchFamily="18" charset="0"/>
                <a:ea typeface="Arial" pitchFamily="34" charset="-122"/>
                <a:cs typeface="Times New Roman" panose="02020603050405020304" pitchFamily="18" charset="0"/>
              </a:rPr>
              <a:t>4. Expected Outcome</a:t>
            </a:r>
            <a:endParaRPr lang="en-US" sz="3200" dirty="0">
              <a:latin typeface="Times New Roman" panose="02020603050405020304" pitchFamily="18" charset="0"/>
              <a:cs typeface="Times New Roman" panose="02020603050405020304" pitchFamily="18" charset="0"/>
            </a:endParaRPr>
          </a:p>
        </p:txBody>
      </p:sp>
      <p:sp>
        <p:nvSpPr>
          <p:cNvPr id="18" name="Shape 16"/>
          <p:cNvSpPr/>
          <p:nvPr/>
        </p:nvSpPr>
        <p:spPr>
          <a:xfrm>
            <a:off x="15147371" y="8288612"/>
            <a:ext cx="15454232" cy="8810668"/>
          </a:xfrm>
          <a:prstGeom prst="roundRect">
            <a:avLst/>
          </a:prstGeom>
          <a:solidFill>
            <a:schemeClr val="tx1"/>
          </a:solidFill>
          <a:ln w="6350">
            <a:solidFill>
              <a:srgbClr val="CCCCCC"/>
            </a:solidFill>
            <a:prstDash val="solid"/>
          </a:ln>
        </p:spPr>
      </p:sp>
      <p:sp>
        <p:nvSpPr>
          <p:cNvPr id="19" name="Text 17"/>
          <p:cNvSpPr/>
          <p:nvPr/>
        </p:nvSpPr>
        <p:spPr>
          <a:xfrm>
            <a:off x="15590520" y="8500404"/>
            <a:ext cx="14538960" cy="3566160"/>
          </a:xfrm>
          <a:prstGeom prst="rect">
            <a:avLst/>
          </a:prstGeom>
          <a:noFill/>
          <a:ln/>
        </p:spPr>
        <p:txBody>
          <a:bodyPr wrap="square" rtlCol="0" anchor="t"/>
          <a:lstStyle/>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The use of the COM-B approach in the MamaLink AI is expected to lead to a tangible increase in ANC attendance and early identification of complications. </a:t>
            </a: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The combination of increased capability, opportunity, and motivation will result in an increase in the proportion of women having at least eight ANC contacts, which is supported by meta-analysis findings indicating that mHealth increases ANC utilization (RR 1.17–2.14) (Rahman et al., 2022; Knop et al., 2024). </a:t>
            </a: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Importantly, with the implementation of AI stratification and CHWs referral pathways, the emphasis should be moved from process measures (number of visits) to impact indicators, among which the reduction in maternal morbidity due to timely intervention is one (Inderstrodt et al., 2025; Adusei-Mensah et al., 2025). </a:t>
            </a: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Nonetheless, such changes are only possible if the issue of digital health inequity is considered since the lack of accessible design options, for instance, the ability to use voice interfaces or operate offline, may exacerbate health inequalities (Till et al., 2023; Ameyaw, Amoah and Ezezika, 2024).</a:t>
            </a:r>
            <a:endParaRPr lang="en-US" sz="1600" dirty="0">
              <a:latin typeface="Times New Roman" panose="02020603050405020304" pitchFamily="18" charset="0"/>
              <a:cs typeface="Times New Roman" panose="02020603050405020304" pitchFamily="18" charset="0"/>
            </a:endParaRPr>
          </a:p>
        </p:txBody>
      </p:sp>
      <p:sp>
        <p:nvSpPr>
          <p:cNvPr id="20" name="Shape 18"/>
          <p:cNvSpPr/>
          <p:nvPr/>
        </p:nvSpPr>
        <p:spPr>
          <a:xfrm>
            <a:off x="471246" y="14102860"/>
            <a:ext cx="14813280" cy="512302"/>
          </a:xfrm>
          <a:prstGeom prst="roundRect">
            <a:avLst/>
          </a:prstGeom>
          <a:solidFill>
            <a:srgbClr val="00695C"/>
          </a:solidFill>
          <a:ln w="12700">
            <a:solidFill>
              <a:srgbClr val="00695C"/>
            </a:solidFill>
            <a:prstDash val="solid"/>
          </a:ln>
        </p:spPr>
      </p:sp>
      <p:sp>
        <p:nvSpPr>
          <p:cNvPr id="21" name="Text 19"/>
          <p:cNvSpPr/>
          <p:nvPr/>
        </p:nvSpPr>
        <p:spPr>
          <a:xfrm>
            <a:off x="562690" y="14162644"/>
            <a:ext cx="14630400" cy="320040"/>
          </a:xfrm>
          <a:prstGeom prst="rect">
            <a:avLst/>
          </a:prstGeom>
          <a:noFill/>
          <a:ln/>
        </p:spPr>
        <p:txBody>
          <a:bodyPr wrap="square" rtlCol="0" anchor="ctr"/>
          <a:lstStyle/>
          <a:p>
            <a:pPr marL="0" indent="0" algn="ctr">
              <a:buNone/>
            </a:pPr>
            <a:r>
              <a:rPr lang="en-US" sz="3200" b="1" dirty="0">
                <a:solidFill>
                  <a:srgbClr val="FFFFFF"/>
                </a:solidFill>
                <a:latin typeface="Times New Roman" panose="02020603050405020304" pitchFamily="18" charset="0"/>
                <a:ea typeface="Arial" pitchFamily="34" charset="-122"/>
                <a:cs typeface="Times New Roman" panose="02020603050405020304" pitchFamily="18" charset="0"/>
              </a:rPr>
              <a:t>5. Conclusion</a:t>
            </a:r>
            <a:endParaRPr lang="en-US" sz="3200" dirty="0">
              <a:latin typeface="Times New Roman" panose="02020603050405020304" pitchFamily="18" charset="0"/>
              <a:cs typeface="Times New Roman" panose="02020603050405020304" pitchFamily="18" charset="0"/>
            </a:endParaRPr>
          </a:p>
        </p:txBody>
      </p:sp>
      <p:sp>
        <p:nvSpPr>
          <p:cNvPr id="22" name="Shape 20"/>
          <p:cNvSpPr/>
          <p:nvPr/>
        </p:nvSpPr>
        <p:spPr>
          <a:xfrm>
            <a:off x="471250" y="14606954"/>
            <a:ext cx="14813280" cy="2492326"/>
          </a:xfrm>
          <a:prstGeom prst="roundRect">
            <a:avLst/>
          </a:prstGeom>
          <a:solidFill>
            <a:schemeClr val="tx1"/>
          </a:solidFill>
          <a:ln w="6350">
            <a:solidFill>
              <a:srgbClr val="CCCCCC"/>
            </a:solidFill>
            <a:prstDash val="solid"/>
          </a:ln>
        </p:spPr>
      </p:sp>
      <p:sp>
        <p:nvSpPr>
          <p:cNvPr id="23" name="Text 21"/>
          <p:cNvSpPr/>
          <p:nvPr/>
        </p:nvSpPr>
        <p:spPr>
          <a:xfrm>
            <a:off x="608410" y="14871891"/>
            <a:ext cx="14538960" cy="1812494"/>
          </a:xfrm>
          <a:prstGeom prst="rect">
            <a:avLst/>
          </a:prstGeom>
          <a:noFill/>
          <a:ln/>
        </p:spPr>
        <p:txBody>
          <a:bodyPr wrap="square" rtlCol="0" anchor="t"/>
          <a:lstStyle/>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The example of MamaLink AI shows how much theory-based mHealth that focuses on equity can change ANC delivery in LMICs. </a:t>
            </a: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The policy recommendations involve the creation of national strategies for digital health that would force people to design solutions inclusively and ensure the involvement of CHWs. In terms of education, the training programs for healthcare workers and community workers need to combine digital literacy and behavioral science. </a:t>
            </a:r>
          </a:p>
          <a:p>
            <a:pPr marL="285750" indent="-285750" algn="just">
              <a:buFont typeface="Arial" panose="020B0604020202020204" pitchFamily="34" charset="0"/>
              <a:buChar char="•"/>
            </a:pPr>
            <a:r>
              <a:rPr lang="en-US" sz="1600" dirty="0">
                <a:solidFill>
                  <a:srgbClr val="333333"/>
                </a:solidFill>
                <a:latin typeface="Times New Roman" panose="02020603050405020304" pitchFamily="18" charset="0"/>
                <a:ea typeface="Arial" pitchFamily="34" charset="-122"/>
                <a:cs typeface="Times New Roman" panose="02020603050405020304" pitchFamily="18" charset="0"/>
              </a:rPr>
              <a:t>The research priorities include randomized controlled trials to evaluate process and outcome indicators (Sylla, Ismaila and Diallo, 2025; World Health Organization, 2021). Such an intervention that is developed and implemented fairly will be able to contribute significantly to the reduction of maternal deaths.</a:t>
            </a:r>
            <a:endParaRPr lang="en-US" sz="1600" dirty="0">
              <a:latin typeface="Times New Roman" panose="02020603050405020304" pitchFamily="18" charset="0"/>
              <a:cs typeface="Times New Roman" panose="02020603050405020304" pitchFamily="18" charset="0"/>
            </a:endParaRPr>
          </a:p>
        </p:txBody>
      </p:sp>
      <p:pic>
        <p:nvPicPr>
          <p:cNvPr id="30" name="Picture 29" descr="Health promotion in context: Primary Health Care and the New Public Health  movement | Nurse Key">
            <a:extLst>
              <a:ext uri="{FF2B5EF4-FFF2-40B4-BE49-F238E27FC236}">
                <a16:creationId xmlns:a16="http://schemas.microsoft.com/office/drawing/2014/main" id="{A112731B-8ED3-7628-4A99-80CAA66A7CDB}"/>
              </a:ext>
            </a:extLst>
          </p:cNvPr>
          <p:cNvPicPr>
            <a:picLocks noChangeAspect="1"/>
          </p:cNvPicPr>
          <p:nvPr/>
        </p:nvPicPr>
        <p:blipFill>
          <a:blip r:embed="rId3"/>
          <a:stretch>
            <a:fillRect/>
          </a:stretch>
        </p:blipFill>
        <p:spPr>
          <a:xfrm>
            <a:off x="644477" y="10188059"/>
            <a:ext cx="6901986" cy="3856185"/>
          </a:xfrm>
          <a:prstGeom prst="rect">
            <a:avLst/>
          </a:prstGeom>
        </p:spPr>
      </p:pic>
      <p:pic>
        <p:nvPicPr>
          <p:cNvPr id="34" name="Picture 33">
            <a:extLst>
              <a:ext uri="{FF2B5EF4-FFF2-40B4-BE49-F238E27FC236}">
                <a16:creationId xmlns:a16="http://schemas.microsoft.com/office/drawing/2014/main" id="{9B9F3D38-EEB3-17C6-9AEC-F4F1FA93E2E8}"/>
              </a:ext>
            </a:extLst>
          </p:cNvPr>
          <p:cNvPicPr>
            <a:picLocks noChangeAspect="1"/>
          </p:cNvPicPr>
          <p:nvPr/>
        </p:nvPicPr>
        <p:blipFill>
          <a:blip r:embed="rId4"/>
          <a:stretch>
            <a:fillRect/>
          </a:stretch>
        </p:blipFill>
        <p:spPr>
          <a:xfrm>
            <a:off x="15871541" y="10716008"/>
            <a:ext cx="7472603" cy="5923228"/>
          </a:xfrm>
          <a:prstGeom prst="rect">
            <a:avLst/>
          </a:prstGeom>
        </p:spPr>
      </p:pic>
      <p:pic>
        <p:nvPicPr>
          <p:cNvPr id="35" name="Picture 34" descr="mHealth Apps: Uses, Benefits and Current Trends">
            <a:extLst>
              <a:ext uri="{FF2B5EF4-FFF2-40B4-BE49-F238E27FC236}">
                <a16:creationId xmlns:a16="http://schemas.microsoft.com/office/drawing/2014/main" id="{230F69A5-9B12-DC95-88AA-17B544F2E6C4}"/>
              </a:ext>
            </a:extLst>
          </p:cNvPr>
          <p:cNvPicPr>
            <a:picLocks noChangeAspect="1"/>
          </p:cNvPicPr>
          <p:nvPr/>
        </p:nvPicPr>
        <p:blipFill>
          <a:blip r:embed="rId5"/>
          <a:stretch>
            <a:fillRect/>
          </a:stretch>
        </p:blipFill>
        <p:spPr>
          <a:xfrm>
            <a:off x="7374924" y="3667386"/>
            <a:ext cx="7438356" cy="3738078"/>
          </a:xfrm>
          <a:prstGeom prst="rect">
            <a:avLst/>
          </a:prstGeom>
        </p:spPr>
      </p:pic>
      <p:pic>
        <p:nvPicPr>
          <p:cNvPr id="36" name="Picture 35" descr="Sustained behavior change is key to preventing and tackling future  pandemics | Nature Medicine">
            <a:extLst>
              <a:ext uri="{FF2B5EF4-FFF2-40B4-BE49-F238E27FC236}">
                <a16:creationId xmlns:a16="http://schemas.microsoft.com/office/drawing/2014/main" id="{07A1838E-F399-0E46-B862-B838D2B59264}"/>
              </a:ext>
            </a:extLst>
          </p:cNvPr>
          <p:cNvPicPr>
            <a:picLocks noChangeAspect="1"/>
          </p:cNvPicPr>
          <p:nvPr/>
        </p:nvPicPr>
        <p:blipFill>
          <a:blip r:embed="rId6"/>
          <a:stretch>
            <a:fillRect/>
          </a:stretch>
        </p:blipFill>
        <p:spPr>
          <a:xfrm>
            <a:off x="22997207" y="3906076"/>
            <a:ext cx="6760420" cy="3616621"/>
          </a:xfrm>
          <a:prstGeom prst="rect">
            <a:avLst/>
          </a:prstGeom>
        </p:spPr>
      </p:pic>
      <p:pic>
        <p:nvPicPr>
          <p:cNvPr id="37" name="Picture 36">
            <a:extLst>
              <a:ext uri="{FF2B5EF4-FFF2-40B4-BE49-F238E27FC236}">
                <a16:creationId xmlns:a16="http://schemas.microsoft.com/office/drawing/2014/main" id="{1646D761-DB1D-858D-4D22-FC2ECEE20D62}"/>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5744127" y="3929523"/>
            <a:ext cx="7115919" cy="3593175"/>
          </a:xfrm>
          <a:prstGeom prst="rect">
            <a:avLst/>
          </a:prstGeom>
          <a:noFill/>
        </p:spPr>
      </p:pic>
      <p:pic>
        <p:nvPicPr>
          <p:cNvPr id="38" name="Picture 37">
            <a:extLst>
              <a:ext uri="{FF2B5EF4-FFF2-40B4-BE49-F238E27FC236}">
                <a16:creationId xmlns:a16="http://schemas.microsoft.com/office/drawing/2014/main" id="{0F51FEAB-A22A-4FEA-F1CE-71CD17D2FE79}"/>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3497576" y="10820228"/>
            <a:ext cx="6799385" cy="5438504"/>
          </a:xfrm>
          <a:prstGeom prst="rect">
            <a:avLst/>
          </a:prstGeom>
          <a:noFill/>
        </p:spPr>
      </p:pic>
      <p:pic>
        <p:nvPicPr>
          <p:cNvPr id="40" name="Picture 39" descr="Pregnant caucasian woman using mobile app on smartphone">
            <a:extLst>
              <a:ext uri="{FF2B5EF4-FFF2-40B4-BE49-F238E27FC236}">
                <a16:creationId xmlns:a16="http://schemas.microsoft.com/office/drawing/2014/main" id="{8EA8E4D9-1411-671F-46AA-67407FE88EA9}"/>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018585" y="10166652"/>
            <a:ext cx="6656663" cy="3753331"/>
          </a:xfrm>
          <a:prstGeom prst="rect">
            <a:avLst/>
          </a:prstGeom>
          <a:noFill/>
          <a:ln>
            <a:noFill/>
          </a:ln>
        </p:spPr>
      </p:pic>
      <p:pic>
        <p:nvPicPr>
          <p:cNvPr id="25" name="Picture 24">
            <a:extLst>
              <a:ext uri="{FF2B5EF4-FFF2-40B4-BE49-F238E27FC236}">
                <a16:creationId xmlns:a16="http://schemas.microsoft.com/office/drawing/2014/main" id="{7FB4D219-0BE5-3987-77A9-3748ACC66700}"/>
              </a:ext>
            </a:extLst>
          </p:cNvPr>
          <p:cNvPicPr>
            <a:picLocks noChangeAspect="1"/>
          </p:cNvPicPr>
          <p:nvPr/>
        </p:nvPicPr>
        <p:blipFill>
          <a:blip r:embed="rId10"/>
          <a:stretch>
            <a:fillRect/>
          </a:stretch>
        </p:blipFill>
        <p:spPr>
          <a:xfrm>
            <a:off x="870960" y="3667386"/>
            <a:ext cx="6503963" cy="373925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Shape 20">
            <a:extLst>
              <a:ext uri="{FF2B5EF4-FFF2-40B4-BE49-F238E27FC236}">
                <a16:creationId xmlns:a16="http://schemas.microsoft.com/office/drawing/2014/main" id="{B54987A0-8903-C096-B465-52F899B61AA4}"/>
              </a:ext>
            </a:extLst>
          </p:cNvPr>
          <p:cNvSpPr/>
          <p:nvPr/>
        </p:nvSpPr>
        <p:spPr>
          <a:xfrm>
            <a:off x="438740" y="983570"/>
            <a:ext cx="29958323" cy="16390029"/>
          </a:xfrm>
          <a:prstGeom prst="roundRect">
            <a:avLst/>
          </a:prstGeom>
          <a:solidFill>
            <a:schemeClr val="tx1"/>
          </a:solidFill>
          <a:ln w="6350">
            <a:solidFill>
              <a:srgbClr val="CCCCCC"/>
            </a:solidFill>
            <a:prstDash val="solid"/>
          </a:ln>
        </p:spPr>
        <p:txBody>
          <a:bodyPr/>
          <a:lstStyle/>
          <a:p>
            <a:pPr algn="just"/>
            <a:r>
              <a:rPr lang="en-IN" sz="2800" dirty="0">
                <a:solidFill>
                  <a:schemeClr val="bg1"/>
                </a:solidFill>
                <a:latin typeface="Times New Roman" panose="02020603050405020304" pitchFamily="18" charset="0"/>
                <a:cs typeface="Times New Roman" panose="02020603050405020304" pitchFamily="18" charset="0"/>
              </a:rPr>
              <a:t>Adusei-Mensah, F., </a:t>
            </a:r>
            <a:r>
              <a:rPr lang="en-IN" sz="2800" dirty="0" err="1">
                <a:solidFill>
                  <a:schemeClr val="bg1"/>
                </a:solidFill>
                <a:latin typeface="Times New Roman" panose="02020603050405020304" pitchFamily="18" charset="0"/>
                <a:cs typeface="Times New Roman" panose="02020603050405020304" pitchFamily="18" charset="0"/>
              </a:rPr>
              <a:t>Muthelo</a:t>
            </a:r>
            <a:r>
              <a:rPr lang="en-IN" sz="2800" dirty="0">
                <a:solidFill>
                  <a:schemeClr val="bg1"/>
                </a:solidFill>
                <a:latin typeface="Times New Roman" panose="02020603050405020304" pitchFamily="18" charset="0"/>
                <a:cs typeface="Times New Roman" panose="02020603050405020304" pitchFamily="18" charset="0"/>
              </a:rPr>
              <a:t>, L., Ngwenya, M.W., </a:t>
            </a:r>
            <a:r>
              <a:rPr lang="en-IN" sz="2800" dirty="0" err="1">
                <a:solidFill>
                  <a:schemeClr val="bg1"/>
                </a:solidFill>
                <a:latin typeface="Times New Roman" panose="02020603050405020304" pitchFamily="18" charset="0"/>
                <a:cs typeface="Times New Roman" panose="02020603050405020304" pitchFamily="18" charset="0"/>
              </a:rPr>
              <a:t>Mphasha</a:t>
            </a:r>
            <a:r>
              <a:rPr lang="en-IN" sz="2800" dirty="0">
                <a:solidFill>
                  <a:schemeClr val="bg1"/>
                </a:solidFill>
                <a:latin typeface="Times New Roman" panose="02020603050405020304" pitchFamily="18" charset="0"/>
                <a:cs typeface="Times New Roman" panose="02020603050405020304" pitchFamily="18" charset="0"/>
              </a:rPr>
              <a:t>, M.H. and Kauhanen, J., 2025. Digital health interventions for pregnant women and mothers with under 5-year-olds in low-and middle-income countries: a scoping review. </a:t>
            </a:r>
            <a:r>
              <a:rPr lang="en-IN" sz="2800" i="1" dirty="0">
                <a:solidFill>
                  <a:schemeClr val="bg1"/>
                </a:solidFill>
                <a:latin typeface="Times New Roman" panose="02020603050405020304" pitchFamily="18" charset="0"/>
                <a:cs typeface="Times New Roman" panose="02020603050405020304" pitchFamily="18" charset="0"/>
              </a:rPr>
              <a:t>Global Health Journal</a:t>
            </a:r>
            <a:r>
              <a:rPr lang="en-IN" sz="2800" dirty="0">
                <a:solidFill>
                  <a:schemeClr val="bg1"/>
                </a:solidFill>
                <a:latin typeface="Times New Roman" panose="02020603050405020304" pitchFamily="18" charset="0"/>
                <a:cs typeface="Times New Roman" panose="02020603050405020304" pitchFamily="18" charset="0"/>
              </a:rPr>
              <a:t>, </a:t>
            </a:r>
            <a:r>
              <a:rPr lang="en-IN" sz="2800" i="1" dirty="0">
                <a:solidFill>
                  <a:schemeClr val="bg1"/>
                </a:solidFill>
                <a:latin typeface="Times New Roman" panose="02020603050405020304" pitchFamily="18" charset="0"/>
                <a:cs typeface="Times New Roman" panose="02020603050405020304" pitchFamily="18" charset="0"/>
              </a:rPr>
              <a:t>9</a:t>
            </a:r>
            <a:r>
              <a:rPr lang="en-IN" sz="2800" dirty="0">
                <a:solidFill>
                  <a:schemeClr val="bg1"/>
                </a:solidFill>
                <a:latin typeface="Times New Roman" panose="02020603050405020304" pitchFamily="18" charset="0"/>
                <a:cs typeface="Times New Roman" panose="02020603050405020304" pitchFamily="18" charset="0"/>
              </a:rPr>
              <a:t>(2), pp.113-123. Available at: </a:t>
            </a:r>
            <a:r>
              <a:rPr lang="en-IN" sz="2800" u="sng" dirty="0">
                <a:solidFill>
                  <a:schemeClr val="bg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https://www.sciencedirect.com/science/article/pii/S2414644725000326</a:t>
            </a:r>
            <a:r>
              <a:rPr lang="en-IN" sz="2800" dirty="0">
                <a:solidFill>
                  <a:schemeClr val="bg1"/>
                </a:solidFill>
                <a:latin typeface="Times New Roman" panose="02020603050405020304" pitchFamily="18" charset="0"/>
                <a:cs typeface="Times New Roman" panose="02020603050405020304" pitchFamily="18" charset="0"/>
              </a:rPr>
              <a:t> (Accessed: 23 June 2026).</a:t>
            </a:r>
          </a:p>
          <a:p>
            <a:pPr algn="just"/>
            <a:r>
              <a:rPr lang="en-IN" sz="2800" dirty="0">
                <a:solidFill>
                  <a:schemeClr val="bg1"/>
                </a:solidFill>
                <a:latin typeface="Times New Roman" panose="02020603050405020304" pitchFamily="18" charset="0"/>
                <a:cs typeface="Times New Roman" panose="02020603050405020304" pitchFamily="18" charset="0"/>
              </a:rPr>
              <a:t>Ameyaw, E.K., Amoah, P.A. and </a:t>
            </a:r>
            <a:r>
              <a:rPr lang="en-IN" sz="2800" dirty="0" err="1">
                <a:solidFill>
                  <a:schemeClr val="bg1"/>
                </a:solidFill>
                <a:latin typeface="Times New Roman" panose="02020603050405020304" pitchFamily="18" charset="0"/>
                <a:cs typeface="Times New Roman" panose="02020603050405020304" pitchFamily="18" charset="0"/>
              </a:rPr>
              <a:t>Ezezika</a:t>
            </a:r>
            <a:r>
              <a:rPr lang="en-IN" sz="2800" dirty="0">
                <a:solidFill>
                  <a:schemeClr val="bg1"/>
                </a:solidFill>
                <a:latin typeface="Times New Roman" panose="02020603050405020304" pitchFamily="18" charset="0"/>
                <a:cs typeface="Times New Roman" panose="02020603050405020304" pitchFamily="18" charset="0"/>
              </a:rPr>
              <a:t>, O., 2024. Effectiveness of mHealth apps for maternal health care delivery: systematic review of systematic reviews. </a:t>
            </a:r>
            <a:r>
              <a:rPr lang="en-IN" sz="2800" i="1" dirty="0">
                <a:solidFill>
                  <a:schemeClr val="bg1"/>
                </a:solidFill>
                <a:latin typeface="Times New Roman" panose="02020603050405020304" pitchFamily="18" charset="0"/>
                <a:cs typeface="Times New Roman" panose="02020603050405020304" pitchFamily="18" charset="0"/>
              </a:rPr>
              <a:t>Journal of Medical Internet Research</a:t>
            </a:r>
            <a:r>
              <a:rPr lang="en-IN" sz="2800" dirty="0">
                <a:solidFill>
                  <a:schemeClr val="bg1"/>
                </a:solidFill>
                <a:latin typeface="Times New Roman" panose="02020603050405020304" pitchFamily="18" charset="0"/>
                <a:cs typeface="Times New Roman" panose="02020603050405020304" pitchFamily="18" charset="0"/>
              </a:rPr>
              <a:t>, 26, p.e49510. Available at: </a:t>
            </a:r>
            <a:r>
              <a:rPr lang="en-IN" sz="2800" u="sng" dirty="0">
                <a:solidFill>
                  <a:schemeClr val="bg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https://www.jmir.org/2024/1/e49510</a:t>
            </a:r>
            <a:r>
              <a:rPr lang="en-IN" sz="2800" dirty="0">
                <a:solidFill>
                  <a:schemeClr val="bg1"/>
                </a:solidFill>
                <a:latin typeface="Times New Roman" panose="02020603050405020304" pitchFamily="18" charset="0"/>
                <a:cs typeface="Times New Roman" panose="02020603050405020304" pitchFamily="18" charset="0"/>
              </a:rPr>
              <a:t> (Accessed: 29 June 2026).</a:t>
            </a:r>
          </a:p>
          <a:p>
            <a:pPr algn="just"/>
            <a:r>
              <a:rPr lang="en-IN" sz="2800" dirty="0" err="1">
                <a:solidFill>
                  <a:schemeClr val="bg1"/>
                </a:solidFill>
                <a:latin typeface="Times New Roman" panose="02020603050405020304" pitchFamily="18" charset="0"/>
                <a:cs typeface="Times New Roman" panose="02020603050405020304" pitchFamily="18" charset="0"/>
              </a:rPr>
              <a:t>Endehabtu</a:t>
            </a:r>
            <a:r>
              <a:rPr lang="en-IN" sz="2800" dirty="0">
                <a:solidFill>
                  <a:schemeClr val="bg1"/>
                </a:solidFill>
                <a:latin typeface="Times New Roman" panose="02020603050405020304" pitchFamily="18" charset="0"/>
                <a:cs typeface="Times New Roman" panose="02020603050405020304" pitchFamily="18" charset="0"/>
              </a:rPr>
              <a:t>, B.F., </a:t>
            </a:r>
            <a:r>
              <a:rPr lang="en-IN" sz="2800" dirty="0" err="1">
                <a:solidFill>
                  <a:schemeClr val="bg1"/>
                </a:solidFill>
                <a:latin typeface="Times New Roman" panose="02020603050405020304" pitchFamily="18" charset="0"/>
                <a:cs typeface="Times New Roman" panose="02020603050405020304" pitchFamily="18" charset="0"/>
              </a:rPr>
              <a:t>Gelaye</a:t>
            </a:r>
            <a:r>
              <a:rPr lang="en-IN" sz="2800" dirty="0">
                <a:solidFill>
                  <a:schemeClr val="bg1"/>
                </a:solidFill>
                <a:latin typeface="Times New Roman" panose="02020603050405020304" pitchFamily="18" charset="0"/>
                <a:cs typeface="Times New Roman" panose="02020603050405020304" pitchFamily="18" charset="0"/>
              </a:rPr>
              <a:t>, K.A., Mengiste, S.A. and Tilahun, B., 2024. Mapping the role of digital health interventions to enhance effective coverage of antenatal care: a scoping review. </a:t>
            </a:r>
            <a:r>
              <a:rPr lang="en-IN" sz="2800" i="1" dirty="0">
                <a:solidFill>
                  <a:schemeClr val="bg1"/>
                </a:solidFill>
                <a:latin typeface="Times New Roman" panose="02020603050405020304" pitchFamily="18" charset="0"/>
                <a:cs typeface="Times New Roman" panose="02020603050405020304" pitchFamily="18" charset="0"/>
              </a:rPr>
              <a:t>Journal of multidisciplinary healthcare</a:t>
            </a:r>
            <a:r>
              <a:rPr lang="en-IN" sz="2800" dirty="0">
                <a:solidFill>
                  <a:schemeClr val="bg1"/>
                </a:solidFill>
                <a:latin typeface="Times New Roman" panose="02020603050405020304" pitchFamily="18" charset="0"/>
                <a:cs typeface="Times New Roman" panose="02020603050405020304" pitchFamily="18" charset="0"/>
              </a:rPr>
              <a:t>, pp.71-82. Available at: </a:t>
            </a:r>
            <a:r>
              <a:rPr lang="en-IN" sz="2800" u="sng" dirty="0">
                <a:solidFill>
                  <a:schemeClr val="bg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https://www.dovepress.com/mapping-the-role-of-digital-health-interventions-to-enhance-effective--peer-reviewed-fulltext-article-JMDH</a:t>
            </a:r>
            <a:r>
              <a:rPr lang="en-IN" sz="2800" dirty="0">
                <a:solidFill>
                  <a:schemeClr val="bg1"/>
                </a:solidFill>
                <a:latin typeface="Times New Roman" panose="02020603050405020304" pitchFamily="18" charset="0"/>
                <a:cs typeface="Times New Roman" panose="02020603050405020304" pitchFamily="18" charset="0"/>
              </a:rPr>
              <a:t> (Accessed: 22 June 2026).</a:t>
            </a:r>
          </a:p>
          <a:p>
            <a:pPr algn="just"/>
            <a:r>
              <a:rPr lang="en-IN" sz="2800" dirty="0" err="1">
                <a:solidFill>
                  <a:schemeClr val="bg1"/>
                </a:solidFill>
                <a:latin typeface="Times New Roman" panose="02020603050405020304" pitchFamily="18" charset="0"/>
                <a:cs typeface="Times New Roman" panose="02020603050405020304" pitchFamily="18" charset="0"/>
              </a:rPr>
              <a:t>Inderstrodt</a:t>
            </a:r>
            <a:r>
              <a:rPr lang="en-IN" sz="2800" dirty="0">
                <a:solidFill>
                  <a:schemeClr val="bg1"/>
                </a:solidFill>
                <a:latin typeface="Times New Roman" panose="02020603050405020304" pitchFamily="18" charset="0"/>
                <a:cs typeface="Times New Roman" panose="02020603050405020304" pitchFamily="18" charset="0"/>
              </a:rPr>
              <a:t>, J., Stumpff, J.C., Smollen, R.C., Sridhar, S., El-Azab, S.A., Ojo, O., Bowns, B. and Haggstrom, D.A., 2025. Informatics Interventions for Maternal Morbidity: Scoping Review. </a:t>
            </a:r>
            <a:r>
              <a:rPr lang="en-IN" sz="2800" i="1" dirty="0">
                <a:solidFill>
                  <a:schemeClr val="bg1"/>
                </a:solidFill>
                <a:latin typeface="Times New Roman" panose="02020603050405020304" pitchFamily="18" charset="0"/>
                <a:cs typeface="Times New Roman" panose="02020603050405020304" pitchFamily="18" charset="0"/>
              </a:rPr>
              <a:t>Interactive Journal of Medical Research</a:t>
            </a:r>
            <a:r>
              <a:rPr lang="en-IN" sz="2800" dirty="0">
                <a:solidFill>
                  <a:schemeClr val="bg1"/>
                </a:solidFill>
                <a:latin typeface="Times New Roman" panose="02020603050405020304" pitchFamily="18" charset="0"/>
                <a:cs typeface="Times New Roman" panose="02020603050405020304" pitchFamily="18" charset="0"/>
              </a:rPr>
              <a:t>, </a:t>
            </a:r>
            <a:r>
              <a:rPr lang="en-IN" sz="2800" i="1" dirty="0">
                <a:solidFill>
                  <a:schemeClr val="bg1"/>
                </a:solidFill>
                <a:latin typeface="Times New Roman" panose="02020603050405020304" pitchFamily="18" charset="0"/>
                <a:cs typeface="Times New Roman" panose="02020603050405020304" pitchFamily="18" charset="0"/>
              </a:rPr>
              <a:t>14</a:t>
            </a:r>
            <a:r>
              <a:rPr lang="en-IN" sz="2800" dirty="0">
                <a:solidFill>
                  <a:schemeClr val="bg1"/>
                </a:solidFill>
                <a:latin typeface="Times New Roman" panose="02020603050405020304" pitchFamily="18" charset="0"/>
                <a:cs typeface="Times New Roman" panose="02020603050405020304" pitchFamily="18" charset="0"/>
              </a:rPr>
              <a:t>(1), p.e64826. Available at: </a:t>
            </a:r>
            <a:r>
              <a:rPr lang="en-IN" sz="2800" u="sng" dirty="0">
                <a:solidFill>
                  <a:schemeClr val="bg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https://www.i-jmr.org/2025/1/e64826/</a:t>
            </a:r>
            <a:r>
              <a:rPr lang="en-IN" sz="2800" dirty="0">
                <a:solidFill>
                  <a:schemeClr val="bg1"/>
                </a:solidFill>
                <a:latin typeface="Times New Roman" panose="02020603050405020304" pitchFamily="18" charset="0"/>
                <a:cs typeface="Times New Roman" panose="02020603050405020304" pitchFamily="18" charset="0"/>
              </a:rPr>
              <a:t> (Accessed: 22 June 2026).</a:t>
            </a:r>
          </a:p>
          <a:p>
            <a:pPr algn="just"/>
            <a:r>
              <a:rPr lang="en-IN" sz="2800" dirty="0">
                <a:solidFill>
                  <a:schemeClr val="bg1"/>
                </a:solidFill>
                <a:latin typeface="Times New Roman" panose="02020603050405020304" pitchFamily="18" charset="0"/>
                <a:cs typeface="Times New Roman" panose="02020603050405020304" pitchFamily="18" charset="0"/>
              </a:rPr>
              <a:t>Kante, M. and </a:t>
            </a:r>
            <a:r>
              <a:rPr lang="en-IN" sz="2800" dirty="0" err="1">
                <a:solidFill>
                  <a:schemeClr val="bg1"/>
                </a:solidFill>
                <a:latin typeface="Times New Roman" panose="02020603050405020304" pitchFamily="18" charset="0"/>
                <a:cs typeface="Times New Roman" panose="02020603050405020304" pitchFamily="18" charset="0"/>
              </a:rPr>
              <a:t>Målqvist</a:t>
            </a:r>
            <a:r>
              <a:rPr lang="en-IN" sz="2800" dirty="0">
                <a:solidFill>
                  <a:schemeClr val="bg1"/>
                </a:solidFill>
                <a:latin typeface="Times New Roman" panose="02020603050405020304" pitchFamily="18" charset="0"/>
                <a:cs typeface="Times New Roman" panose="02020603050405020304" pitchFamily="18" charset="0"/>
              </a:rPr>
              <a:t>, M., 2025. Effectiveness of SMS-based interventions in enhancing antenatal care in developing countries: a systematic review. </a:t>
            </a:r>
            <a:r>
              <a:rPr lang="en-IN" sz="2800" i="1" dirty="0">
                <a:solidFill>
                  <a:schemeClr val="bg1"/>
                </a:solidFill>
                <a:latin typeface="Times New Roman" panose="02020603050405020304" pitchFamily="18" charset="0"/>
                <a:cs typeface="Times New Roman" panose="02020603050405020304" pitchFamily="18" charset="0"/>
              </a:rPr>
              <a:t>BMJ Open</a:t>
            </a:r>
            <a:r>
              <a:rPr lang="en-IN" sz="2800" dirty="0">
                <a:solidFill>
                  <a:schemeClr val="bg1"/>
                </a:solidFill>
                <a:latin typeface="Times New Roman" panose="02020603050405020304" pitchFamily="18" charset="0"/>
                <a:cs typeface="Times New Roman" panose="02020603050405020304" pitchFamily="18" charset="0"/>
              </a:rPr>
              <a:t>, 15(2), p.e089671. Available at: </a:t>
            </a:r>
            <a:r>
              <a:rPr lang="en-IN" sz="2800" u="sng" dirty="0">
                <a:solidFill>
                  <a:schemeClr val="bg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https://bmjopen.bmj.com/content/15/2/e089671</a:t>
            </a:r>
            <a:r>
              <a:rPr lang="en-IN" sz="2800" dirty="0">
                <a:solidFill>
                  <a:schemeClr val="bg1"/>
                </a:solidFill>
                <a:latin typeface="Times New Roman" panose="02020603050405020304" pitchFamily="18" charset="0"/>
                <a:cs typeface="Times New Roman" panose="02020603050405020304" pitchFamily="18" charset="0"/>
              </a:rPr>
              <a:t> (Accessed: 29 June 2026).</a:t>
            </a:r>
          </a:p>
          <a:p>
            <a:pPr algn="just"/>
            <a:r>
              <a:rPr lang="en-IN" sz="2800" dirty="0">
                <a:solidFill>
                  <a:schemeClr val="bg1"/>
                </a:solidFill>
                <a:latin typeface="Times New Roman" panose="02020603050405020304" pitchFamily="18" charset="0"/>
                <a:cs typeface="Times New Roman" panose="02020603050405020304" pitchFamily="18" charset="0"/>
              </a:rPr>
              <a:t>Knop, M.R., Nagashima-Hayashi, M., Lin, R., Saing, C.H., Ung, M., Oy, S., Yam, E.L.Y., Zahari, M. and Yi, S., 2024. Impact of mHealth interventions on maternal, newborn, and child health from conception to 24 months postpartum in low- and middle-income countries: a systematic review. </a:t>
            </a:r>
            <a:r>
              <a:rPr lang="en-IN" sz="2800" i="1" dirty="0">
                <a:solidFill>
                  <a:schemeClr val="bg1"/>
                </a:solidFill>
                <a:latin typeface="Times New Roman" panose="02020603050405020304" pitchFamily="18" charset="0"/>
                <a:cs typeface="Times New Roman" panose="02020603050405020304" pitchFamily="18" charset="0"/>
              </a:rPr>
              <a:t>BMC Medicine</a:t>
            </a:r>
            <a:r>
              <a:rPr lang="en-IN" sz="2800" dirty="0">
                <a:solidFill>
                  <a:schemeClr val="bg1"/>
                </a:solidFill>
                <a:latin typeface="Times New Roman" panose="02020603050405020304" pitchFamily="18" charset="0"/>
                <a:cs typeface="Times New Roman" panose="02020603050405020304" pitchFamily="18" charset="0"/>
              </a:rPr>
              <a:t>, 22, p.196. Available at: </a:t>
            </a:r>
            <a:r>
              <a:rPr lang="en-IN" sz="2800" u="sng" dirty="0">
                <a:solidFill>
                  <a:schemeClr val="bg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https://link.springer.com/article/10.1186/s12916-024-03417-9</a:t>
            </a:r>
            <a:r>
              <a:rPr lang="en-IN" sz="2800" dirty="0">
                <a:solidFill>
                  <a:schemeClr val="bg1"/>
                </a:solidFill>
                <a:latin typeface="Times New Roman" panose="02020603050405020304" pitchFamily="18" charset="0"/>
                <a:cs typeface="Times New Roman" panose="02020603050405020304" pitchFamily="18" charset="0"/>
              </a:rPr>
              <a:t> (Accessed: 29 June 2026).</a:t>
            </a:r>
          </a:p>
          <a:p>
            <a:pPr algn="just"/>
            <a:r>
              <a:rPr lang="en-IN" sz="2800" dirty="0">
                <a:solidFill>
                  <a:schemeClr val="bg1"/>
                </a:solidFill>
                <a:latin typeface="Times New Roman" panose="02020603050405020304" pitchFamily="18" charset="0"/>
                <a:cs typeface="Times New Roman" panose="02020603050405020304" pitchFamily="18" charset="0"/>
              </a:rPr>
              <a:t>Michie, S., Van Stralen, M.M. and West, R., 2011. The behaviour change wheel: a new method for characterising and designing behaviour change interventions. </a:t>
            </a:r>
            <a:r>
              <a:rPr lang="en-IN" sz="2800" i="1" dirty="0">
                <a:solidFill>
                  <a:schemeClr val="bg1"/>
                </a:solidFill>
                <a:latin typeface="Times New Roman" panose="02020603050405020304" pitchFamily="18" charset="0"/>
                <a:cs typeface="Times New Roman" panose="02020603050405020304" pitchFamily="18" charset="0"/>
              </a:rPr>
              <a:t>Implementation science</a:t>
            </a:r>
            <a:r>
              <a:rPr lang="en-IN" sz="2800" dirty="0">
                <a:solidFill>
                  <a:schemeClr val="bg1"/>
                </a:solidFill>
                <a:latin typeface="Times New Roman" panose="02020603050405020304" pitchFamily="18" charset="0"/>
                <a:cs typeface="Times New Roman" panose="02020603050405020304" pitchFamily="18" charset="0"/>
              </a:rPr>
              <a:t>, </a:t>
            </a:r>
            <a:r>
              <a:rPr lang="en-IN" sz="2800" i="1" dirty="0">
                <a:solidFill>
                  <a:schemeClr val="bg1"/>
                </a:solidFill>
                <a:latin typeface="Times New Roman" panose="02020603050405020304" pitchFamily="18" charset="0"/>
                <a:cs typeface="Times New Roman" panose="02020603050405020304" pitchFamily="18" charset="0"/>
              </a:rPr>
              <a:t>6</a:t>
            </a:r>
            <a:r>
              <a:rPr lang="en-IN" sz="2800" dirty="0">
                <a:solidFill>
                  <a:schemeClr val="bg1"/>
                </a:solidFill>
                <a:latin typeface="Times New Roman" panose="02020603050405020304" pitchFamily="18" charset="0"/>
                <a:cs typeface="Times New Roman" panose="02020603050405020304" pitchFamily="18" charset="0"/>
              </a:rPr>
              <a:t>(1), p.42. Available at: </a:t>
            </a:r>
            <a:r>
              <a:rPr lang="en-IN" sz="2800" u="sng" dirty="0">
                <a:solidFill>
                  <a:schemeClr val="bg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https://link.springer.com/article/10.1186/1748-5908-6-42?%20rapport=lecteur</a:t>
            </a:r>
            <a:r>
              <a:rPr lang="en-IN" sz="2800" dirty="0">
                <a:solidFill>
                  <a:schemeClr val="bg1"/>
                </a:solidFill>
                <a:latin typeface="Times New Roman" panose="02020603050405020304" pitchFamily="18" charset="0"/>
                <a:cs typeface="Times New Roman" panose="02020603050405020304" pitchFamily="18" charset="0"/>
              </a:rPr>
              <a:t>  (Accessed: 23 June 2026).</a:t>
            </a:r>
          </a:p>
          <a:p>
            <a:pPr algn="just"/>
            <a:r>
              <a:rPr lang="en-IN" sz="2800" dirty="0">
                <a:solidFill>
                  <a:schemeClr val="bg1"/>
                </a:solidFill>
                <a:latin typeface="Times New Roman" panose="02020603050405020304" pitchFamily="18" charset="0"/>
                <a:cs typeface="Times New Roman" panose="02020603050405020304" pitchFamily="18" charset="0"/>
              </a:rPr>
              <a:t>Mishra, M., Parida, D., Murmu, J., Singh, D., Rehman, T., </a:t>
            </a:r>
            <a:r>
              <a:rPr lang="en-IN" sz="2800" dirty="0" err="1">
                <a:solidFill>
                  <a:schemeClr val="bg1"/>
                </a:solidFill>
                <a:latin typeface="Times New Roman" panose="02020603050405020304" pitchFamily="18" charset="0"/>
                <a:cs typeface="Times New Roman" panose="02020603050405020304" pitchFamily="18" charset="0"/>
              </a:rPr>
              <a:t>Kshatri</a:t>
            </a:r>
            <a:r>
              <a:rPr lang="en-IN" sz="2800" dirty="0">
                <a:solidFill>
                  <a:schemeClr val="bg1"/>
                </a:solidFill>
                <a:latin typeface="Times New Roman" panose="02020603050405020304" pitchFamily="18" charset="0"/>
                <a:cs typeface="Times New Roman" panose="02020603050405020304" pitchFamily="18" charset="0"/>
              </a:rPr>
              <a:t>, J.S. and Pati, S., 2023, September. Effectiveness of mHealth interventions for monitoring antenatal care among pregnant women in low-and middle-income countries: a systematic review and meta-analysis. In </a:t>
            </a:r>
            <a:r>
              <a:rPr lang="en-IN" sz="2800" i="1" dirty="0">
                <a:solidFill>
                  <a:schemeClr val="bg1"/>
                </a:solidFill>
                <a:latin typeface="Times New Roman" panose="02020603050405020304" pitchFamily="18" charset="0"/>
                <a:cs typeface="Times New Roman" panose="02020603050405020304" pitchFamily="18" charset="0"/>
              </a:rPr>
              <a:t>Healthcare</a:t>
            </a:r>
            <a:r>
              <a:rPr lang="en-IN" sz="2800" dirty="0">
                <a:solidFill>
                  <a:schemeClr val="bg1"/>
                </a:solidFill>
                <a:latin typeface="Times New Roman" panose="02020603050405020304" pitchFamily="18" charset="0"/>
                <a:cs typeface="Times New Roman" panose="02020603050405020304" pitchFamily="18" charset="0"/>
              </a:rPr>
              <a:t> (Vol. 11, No. 19, p. 2635). MDPI. Available at: </a:t>
            </a:r>
            <a:r>
              <a:rPr lang="en-IN" sz="2800" u="sng" dirty="0">
                <a:solidFill>
                  <a:schemeClr val="bg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https://www.mdpi.com/2227-9032/11/19/2635</a:t>
            </a:r>
            <a:r>
              <a:rPr lang="en-IN" sz="2800" dirty="0">
                <a:solidFill>
                  <a:schemeClr val="bg1"/>
                </a:solidFill>
                <a:latin typeface="Times New Roman" panose="02020603050405020304" pitchFamily="18" charset="0"/>
                <a:cs typeface="Times New Roman" panose="02020603050405020304" pitchFamily="18" charset="0"/>
              </a:rPr>
              <a:t> (Accessed: 23 June 2026).</a:t>
            </a:r>
          </a:p>
          <a:p>
            <a:pPr algn="just"/>
            <a:r>
              <a:rPr lang="en-IN" sz="2800" dirty="0">
                <a:solidFill>
                  <a:schemeClr val="bg1"/>
                </a:solidFill>
                <a:latin typeface="Times New Roman" panose="02020603050405020304" pitchFamily="18" charset="0"/>
                <a:cs typeface="Times New Roman" panose="02020603050405020304" pitchFamily="18" charset="0"/>
              </a:rPr>
              <a:t>Mubambe, M., Mwanza, J., Moyo, E. and </a:t>
            </a:r>
            <a:r>
              <a:rPr lang="en-IN" sz="2800" dirty="0" err="1">
                <a:solidFill>
                  <a:schemeClr val="bg1"/>
                </a:solidFill>
                <a:latin typeface="Times New Roman" panose="02020603050405020304" pitchFamily="18" charset="0"/>
                <a:cs typeface="Times New Roman" panose="02020603050405020304" pitchFamily="18" charset="0"/>
              </a:rPr>
              <a:t>Dzinamarira</a:t>
            </a:r>
            <a:r>
              <a:rPr lang="en-IN" sz="2800" dirty="0">
                <a:solidFill>
                  <a:schemeClr val="bg1"/>
                </a:solidFill>
                <a:latin typeface="Times New Roman" panose="02020603050405020304" pitchFamily="18" charset="0"/>
                <a:cs typeface="Times New Roman" panose="02020603050405020304" pitchFamily="18" charset="0"/>
              </a:rPr>
              <a:t>, T., 2024. Enhancing maternal health in Zambia: a comprehensive approach to addressing postpartum </a:t>
            </a:r>
            <a:r>
              <a:rPr lang="en-IN" sz="2800" dirty="0" err="1">
                <a:solidFill>
                  <a:schemeClr val="bg1"/>
                </a:solidFill>
                <a:latin typeface="Times New Roman" panose="02020603050405020304" pitchFamily="18" charset="0"/>
                <a:cs typeface="Times New Roman" panose="02020603050405020304" pitchFamily="18" charset="0"/>
              </a:rPr>
              <a:t>hemorrhage</a:t>
            </a:r>
            <a:r>
              <a:rPr lang="en-IN" sz="2800" dirty="0">
                <a:solidFill>
                  <a:schemeClr val="bg1"/>
                </a:solidFill>
                <a:latin typeface="Times New Roman" panose="02020603050405020304" pitchFamily="18" charset="0"/>
                <a:cs typeface="Times New Roman" panose="02020603050405020304" pitchFamily="18" charset="0"/>
              </a:rPr>
              <a:t>. </a:t>
            </a:r>
            <a:r>
              <a:rPr lang="en-IN" sz="2800" i="1" dirty="0">
                <a:solidFill>
                  <a:schemeClr val="bg1"/>
                </a:solidFill>
                <a:latin typeface="Times New Roman" panose="02020603050405020304" pitchFamily="18" charset="0"/>
                <a:cs typeface="Times New Roman" panose="02020603050405020304" pitchFamily="18" charset="0"/>
              </a:rPr>
              <a:t>Frontiers in Global Women's Health</a:t>
            </a:r>
            <a:r>
              <a:rPr lang="en-IN" sz="2800" dirty="0">
                <a:solidFill>
                  <a:schemeClr val="bg1"/>
                </a:solidFill>
                <a:latin typeface="Times New Roman" panose="02020603050405020304" pitchFamily="18" charset="0"/>
                <a:cs typeface="Times New Roman" panose="02020603050405020304" pitchFamily="18" charset="0"/>
              </a:rPr>
              <a:t>, </a:t>
            </a:r>
            <a:r>
              <a:rPr lang="en-IN" sz="2800" i="1" dirty="0">
                <a:solidFill>
                  <a:schemeClr val="bg1"/>
                </a:solidFill>
                <a:latin typeface="Times New Roman" panose="02020603050405020304" pitchFamily="18" charset="0"/>
                <a:cs typeface="Times New Roman" panose="02020603050405020304" pitchFamily="18" charset="0"/>
              </a:rPr>
              <a:t>5</a:t>
            </a:r>
            <a:r>
              <a:rPr lang="en-IN" sz="2800" dirty="0">
                <a:solidFill>
                  <a:schemeClr val="bg1"/>
                </a:solidFill>
                <a:latin typeface="Times New Roman" panose="02020603050405020304" pitchFamily="18" charset="0"/>
                <a:cs typeface="Times New Roman" panose="02020603050405020304" pitchFamily="18" charset="0"/>
              </a:rPr>
              <a:t>, p.1362894. Available at: </a:t>
            </a:r>
            <a:r>
              <a:rPr lang="en-IN" sz="2800" u="sng" dirty="0">
                <a:solidFill>
                  <a:schemeClr val="bg1"/>
                </a:solidFill>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https://www.frontiersin.org/journals/global-womens-health/articles/10.3389/fgwh.2024.1362894/full</a:t>
            </a:r>
            <a:r>
              <a:rPr lang="en-IN" sz="2800" dirty="0">
                <a:solidFill>
                  <a:schemeClr val="bg1"/>
                </a:solidFill>
                <a:latin typeface="Times New Roman" panose="02020603050405020304" pitchFamily="18" charset="0"/>
                <a:cs typeface="Times New Roman" panose="02020603050405020304" pitchFamily="18" charset="0"/>
              </a:rPr>
              <a:t> (Accessed: 22 June 2026).</a:t>
            </a:r>
          </a:p>
          <a:p>
            <a:pPr algn="just"/>
            <a:r>
              <a:rPr lang="en-IN" sz="2800" dirty="0">
                <a:solidFill>
                  <a:schemeClr val="bg1"/>
                </a:solidFill>
                <a:latin typeface="Times New Roman" panose="02020603050405020304" pitchFamily="18" charset="0"/>
                <a:cs typeface="Times New Roman" panose="02020603050405020304" pitchFamily="18" charset="0"/>
              </a:rPr>
              <a:t>Nathan, J.J., Agarwal, D., Peres, I.T., Bastos, L.S., Resende, N., Hamacher, S., Cheyne, A., Jamieson, N., </a:t>
            </a:r>
            <a:r>
              <a:rPr lang="en-IN" sz="2800" dirty="0" err="1">
                <a:solidFill>
                  <a:schemeClr val="bg1"/>
                </a:solidFill>
                <a:latin typeface="Times New Roman" panose="02020603050405020304" pitchFamily="18" charset="0"/>
                <a:cs typeface="Times New Roman" panose="02020603050405020304" pitchFamily="18" charset="0"/>
              </a:rPr>
              <a:t>Kawade</a:t>
            </a:r>
            <a:r>
              <a:rPr lang="en-IN" sz="2800" dirty="0">
                <a:solidFill>
                  <a:schemeClr val="bg1"/>
                </a:solidFill>
                <a:latin typeface="Times New Roman" panose="02020603050405020304" pitchFamily="18" charset="0"/>
                <a:cs typeface="Times New Roman" panose="02020603050405020304" pitchFamily="18" charset="0"/>
              </a:rPr>
              <a:t>, A., Khoo, E.M. and Bozza, F.A., 2024. Digital health interventions in primary care in low-and middle-income countries: a systematic scoping review protocol. </a:t>
            </a:r>
            <a:r>
              <a:rPr lang="en-IN" sz="2800" i="1" dirty="0">
                <a:solidFill>
                  <a:schemeClr val="bg1"/>
                </a:solidFill>
                <a:latin typeface="Times New Roman" panose="02020603050405020304" pitchFamily="18" charset="0"/>
                <a:cs typeface="Times New Roman" panose="02020603050405020304" pitchFamily="18" charset="0"/>
              </a:rPr>
              <a:t>Journal of Global Health Reports</a:t>
            </a:r>
            <a:r>
              <a:rPr lang="en-IN" sz="2800" dirty="0">
                <a:solidFill>
                  <a:schemeClr val="bg1"/>
                </a:solidFill>
                <a:latin typeface="Times New Roman" panose="02020603050405020304" pitchFamily="18" charset="0"/>
                <a:cs typeface="Times New Roman" panose="02020603050405020304" pitchFamily="18" charset="0"/>
              </a:rPr>
              <a:t>, </a:t>
            </a:r>
            <a:r>
              <a:rPr lang="en-IN" sz="2800" i="1" dirty="0">
                <a:solidFill>
                  <a:schemeClr val="bg1"/>
                </a:solidFill>
                <a:latin typeface="Times New Roman" panose="02020603050405020304" pitchFamily="18" charset="0"/>
                <a:cs typeface="Times New Roman" panose="02020603050405020304" pitchFamily="18" charset="0"/>
              </a:rPr>
              <a:t>8</a:t>
            </a:r>
            <a:r>
              <a:rPr lang="en-IN" sz="2800" dirty="0">
                <a:solidFill>
                  <a:schemeClr val="bg1"/>
                </a:solidFill>
                <a:latin typeface="Times New Roman" panose="02020603050405020304" pitchFamily="18" charset="0"/>
                <a:cs typeface="Times New Roman" panose="02020603050405020304" pitchFamily="18" charset="0"/>
              </a:rPr>
              <a:t>. Available at: </a:t>
            </a:r>
            <a:r>
              <a:rPr lang="en-IN" sz="2800" u="sng" dirty="0">
                <a:solidFill>
                  <a:schemeClr val="bg1"/>
                </a:solidFill>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https://www.joghr.org/article/120508-digital-health-interventions-in-primary-care-in-low-and-middle-income-countries-a-systematic-scoping-review-protocol</a:t>
            </a:r>
            <a:r>
              <a:rPr lang="en-IN" sz="2800" dirty="0">
                <a:solidFill>
                  <a:schemeClr val="bg1"/>
                </a:solidFill>
                <a:latin typeface="Times New Roman" panose="02020603050405020304" pitchFamily="18" charset="0"/>
                <a:cs typeface="Times New Roman" panose="02020603050405020304" pitchFamily="18" charset="0"/>
              </a:rPr>
              <a:t> (Accessed: 23 June 2026).</a:t>
            </a:r>
          </a:p>
          <a:p>
            <a:pPr algn="just"/>
            <a:r>
              <a:rPr lang="en-IN" sz="2800" dirty="0">
                <a:solidFill>
                  <a:schemeClr val="bg1"/>
                </a:solidFill>
                <a:latin typeface="Times New Roman" panose="02020603050405020304" pitchFamily="18" charset="0"/>
                <a:cs typeface="Times New Roman" panose="02020603050405020304" pitchFamily="18" charset="0"/>
              </a:rPr>
              <a:t>Rahman, M.O., Yamaji, N., Nagamatsu, Y. and Ota, E., 2022. Effects of mHealth interventions on improving antenatal care visits and skilled delivery care in low-and middle-income countries: systematic review and meta-analysis. </a:t>
            </a:r>
            <a:r>
              <a:rPr lang="en-IN" sz="2800" i="1" dirty="0">
                <a:solidFill>
                  <a:schemeClr val="bg1"/>
                </a:solidFill>
                <a:latin typeface="Times New Roman" panose="02020603050405020304" pitchFamily="18" charset="0"/>
                <a:cs typeface="Times New Roman" panose="02020603050405020304" pitchFamily="18" charset="0"/>
              </a:rPr>
              <a:t>Journal of medical Internet research</a:t>
            </a:r>
            <a:r>
              <a:rPr lang="en-IN" sz="2800" dirty="0">
                <a:solidFill>
                  <a:schemeClr val="bg1"/>
                </a:solidFill>
                <a:latin typeface="Times New Roman" panose="02020603050405020304" pitchFamily="18" charset="0"/>
                <a:cs typeface="Times New Roman" panose="02020603050405020304" pitchFamily="18" charset="0"/>
              </a:rPr>
              <a:t>, </a:t>
            </a:r>
            <a:r>
              <a:rPr lang="en-IN" sz="2800" i="1" dirty="0">
                <a:solidFill>
                  <a:schemeClr val="bg1"/>
                </a:solidFill>
                <a:latin typeface="Times New Roman" panose="02020603050405020304" pitchFamily="18" charset="0"/>
                <a:cs typeface="Times New Roman" panose="02020603050405020304" pitchFamily="18" charset="0"/>
              </a:rPr>
              <a:t>24</a:t>
            </a:r>
            <a:r>
              <a:rPr lang="en-IN" sz="2800" dirty="0">
                <a:solidFill>
                  <a:schemeClr val="bg1"/>
                </a:solidFill>
                <a:latin typeface="Times New Roman" panose="02020603050405020304" pitchFamily="18" charset="0"/>
                <a:cs typeface="Times New Roman" panose="02020603050405020304" pitchFamily="18" charset="0"/>
              </a:rPr>
              <a:t>(4), p.e34061. Available at: </a:t>
            </a:r>
            <a:r>
              <a:rPr lang="en-IN" sz="2800" u="sng" dirty="0">
                <a:solidFill>
                  <a:schemeClr val="bg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https://www.jmir.org/2022/4/e34061/</a:t>
            </a:r>
            <a:r>
              <a:rPr lang="en-IN" sz="2800" dirty="0">
                <a:solidFill>
                  <a:schemeClr val="bg1"/>
                </a:solidFill>
                <a:latin typeface="Times New Roman" panose="02020603050405020304" pitchFamily="18" charset="0"/>
                <a:cs typeface="Times New Roman" panose="02020603050405020304" pitchFamily="18" charset="0"/>
              </a:rPr>
              <a:t>  (Accessed: 22 June 2026).</a:t>
            </a:r>
          </a:p>
          <a:p>
            <a:pPr algn="just"/>
            <a:r>
              <a:rPr lang="en-IN" sz="2800" dirty="0">
                <a:solidFill>
                  <a:schemeClr val="bg1"/>
                </a:solidFill>
                <a:latin typeface="Times New Roman" panose="02020603050405020304" pitchFamily="18" charset="0"/>
                <a:cs typeface="Times New Roman" panose="02020603050405020304" pitchFamily="18" charset="0"/>
              </a:rPr>
              <a:t>Sylla, B., Ismaila, O. and Diallo, G., 2025. 25 years of digital health toward universal health coverage in low-and middle-income countries: rapid systematic review. </a:t>
            </a:r>
            <a:r>
              <a:rPr lang="en-IN" sz="2800" i="1" dirty="0">
                <a:solidFill>
                  <a:schemeClr val="bg1"/>
                </a:solidFill>
                <a:latin typeface="Times New Roman" panose="02020603050405020304" pitchFamily="18" charset="0"/>
                <a:cs typeface="Times New Roman" panose="02020603050405020304" pitchFamily="18" charset="0"/>
              </a:rPr>
              <a:t>Journal of medical Internet research</a:t>
            </a:r>
            <a:r>
              <a:rPr lang="en-IN" sz="2800" dirty="0">
                <a:solidFill>
                  <a:schemeClr val="bg1"/>
                </a:solidFill>
                <a:latin typeface="Times New Roman" panose="02020603050405020304" pitchFamily="18" charset="0"/>
                <a:cs typeface="Times New Roman" panose="02020603050405020304" pitchFamily="18" charset="0"/>
              </a:rPr>
              <a:t>, </a:t>
            </a:r>
            <a:r>
              <a:rPr lang="en-IN" sz="2800" i="1" dirty="0">
                <a:solidFill>
                  <a:schemeClr val="bg1"/>
                </a:solidFill>
                <a:latin typeface="Times New Roman" panose="02020603050405020304" pitchFamily="18" charset="0"/>
                <a:cs typeface="Times New Roman" panose="02020603050405020304" pitchFamily="18" charset="0"/>
              </a:rPr>
              <a:t>27</a:t>
            </a:r>
            <a:r>
              <a:rPr lang="en-IN" sz="2800" dirty="0">
                <a:solidFill>
                  <a:schemeClr val="bg1"/>
                </a:solidFill>
                <a:latin typeface="Times New Roman" panose="02020603050405020304" pitchFamily="18" charset="0"/>
                <a:cs typeface="Times New Roman" panose="02020603050405020304" pitchFamily="18" charset="0"/>
              </a:rPr>
              <a:t>, p.e59042. Available at: </a:t>
            </a:r>
            <a:r>
              <a:rPr lang="en-IN" sz="2800" u="sng" dirty="0">
                <a:solidFill>
                  <a:schemeClr val="bg1"/>
                </a:solidFill>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https://www.jmir.org/2025/1/e59042</a:t>
            </a:r>
            <a:r>
              <a:rPr lang="en-IN" sz="2800" dirty="0">
                <a:solidFill>
                  <a:schemeClr val="bg1"/>
                </a:solidFill>
                <a:latin typeface="Times New Roman" panose="02020603050405020304" pitchFamily="18" charset="0"/>
                <a:cs typeface="Times New Roman" panose="02020603050405020304" pitchFamily="18" charset="0"/>
              </a:rPr>
              <a:t> (Accessed: 23 June 2026).</a:t>
            </a:r>
          </a:p>
          <a:p>
            <a:pPr algn="just"/>
            <a:r>
              <a:rPr lang="en-IN" sz="2800" dirty="0">
                <a:solidFill>
                  <a:schemeClr val="bg1"/>
                </a:solidFill>
                <a:latin typeface="Times New Roman" panose="02020603050405020304" pitchFamily="18" charset="0"/>
                <a:cs typeface="Times New Roman" panose="02020603050405020304" pitchFamily="18" charset="0"/>
              </a:rPr>
              <a:t>Till, S., Mkhize, M., </a:t>
            </a:r>
            <a:r>
              <a:rPr lang="en-IN" sz="2800" dirty="0" err="1">
                <a:solidFill>
                  <a:schemeClr val="bg1"/>
                </a:solidFill>
                <a:latin typeface="Times New Roman" panose="02020603050405020304" pitchFamily="18" charset="0"/>
                <a:cs typeface="Times New Roman" panose="02020603050405020304" pitchFamily="18" charset="0"/>
              </a:rPr>
              <a:t>Farao</a:t>
            </a:r>
            <a:r>
              <a:rPr lang="en-IN" sz="2800" dirty="0">
                <a:solidFill>
                  <a:schemeClr val="bg1"/>
                </a:solidFill>
                <a:latin typeface="Times New Roman" panose="02020603050405020304" pitchFamily="18" charset="0"/>
                <a:cs typeface="Times New Roman" panose="02020603050405020304" pitchFamily="18" charset="0"/>
              </a:rPr>
              <a:t>, J., Shandu, L.D., </a:t>
            </a:r>
            <a:r>
              <a:rPr lang="en-IN" sz="2800" dirty="0" err="1">
                <a:solidFill>
                  <a:schemeClr val="bg1"/>
                </a:solidFill>
                <a:latin typeface="Times New Roman" panose="02020603050405020304" pitchFamily="18" charset="0"/>
                <a:cs typeface="Times New Roman" panose="02020603050405020304" pitchFamily="18" charset="0"/>
              </a:rPr>
              <a:t>Muthelo</a:t>
            </a:r>
            <a:r>
              <a:rPr lang="en-IN" sz="2800" dirty="0">
                <a:solidFill>
                  <a:schemeClr val="bg1"/>
                </a:solidFill>
                <a:latin typeface="Times New Roman" panose="02020603050405020304" pitchFamily="18" charset="0"/>
                <a:cs typeface="Times New Roman" panose="02020603050405020304" pitchFamily="18" charset="0"/>
              </a:rPr>
              <a:t>, L., Coleman, T.L., </a:t>
            </a:r>
            <a:r>
              <a:rPr lang="en-IN" sz="2800" dirty="0" err="1">
                <a:solidFill>
                  <a:schemeClr val="bg1"/>
                </a:solidFill>
                <a:latin typeface="Times New Roman" panose="02020603050405020304" pitchFamily="18" charset="0"/>
                <a:cs typeface="Times New Roman" panose="02020603050405020304" pitchFamily="18" charset="0"/>
              </a:rPr>
              <a:t>Mbombi</a:t>
            </a:r>
            <a:r>
              <a:rPr lang="en-IN" sz="2800" dirty="0">
                <a:solidFill>
                  <a:schemeClr val="bg1"/>
                </a:solidFill>
                <a:latin typeface="Times New Roman" panose="02020603050405020304" pitchFamily="18" charset="0"/>
                <a:cs typeface="Times New Roman" panose="02020603050405020304" pitchFamily="18" charset="0"/>
              </a:rPr>
              <a:t>, M., Bopape, M., Klingberg, S., van Heerden, A. and Mothiba, T., 2023. Digital health technologies for maternal and child health in Africa and other low-and middle-income countries: cross-disciplinary scoping review with stakeholder consultation. </a:t>
            </a:r>
            <a:r>
              <a:rPr lang="en-IN" sz="2800" i="1" dirty="0">
                <a:solidFill>
                  <a:schemeClr val="bg1"/>
                </a:solidFill>
                <a:latin typeface="Times New Roman" panose="02020603050405020304" pitchFamily="18" charset="0"/>
                <a:cs typeface="Times New Roman" panose="02020603050405020304" pitchFamily="18" charset="0"/>
              </a:rPr>
              <a:t>Journal of Medical Internet Research</a:t>
            </a:r>
            <a:r>
              <a:rPr lang="en-IN" sz="2800" dirty="0">
                <a:solidFill>
                  <a:schemeClr val="bg1"/>
                </a:solidFill>
                <a:latin typeface="Times New Roman" panose="02020603050405020304" pitchFamily="18" charset="0"/>
                <a:cs typeface="Times New Roman" panose="02020603050405020304" pitchFamily="18" charset="0"/>
              </a:rPr>
              <a:t>, </a:t>
            </a:r>
            <a:r>
              <a:rPr lang="en-IN" sz="2800" i="1" dirty="0">
                <a:solidFill>
                  <a:schemeClr val="bg1"/>
                </a:solidFill>
                <a:latin typeface="Times New Roman" panose="02020603050405020304" pitchFamily="18" charset="0"/>
                <a:cs typeface="Times New Roman" panose="02020603050405020304" pitchFamily="18" charset="0"/>
              </a:rPr>
              <a:t>25</a:t>
            </a:r>
            <a:r>
              <a:rPr lang="en-IN" sz="2800" dirty="0">
                <a:solidFill>
                  <a:schemeClr val="bg1"/>
                </a:solidFill>
                <a:latin typeface="Times New Roman" panose="02020603050405020304" pitchFamily="18" charset="0"/>
                <a:cs typeface="Times New Roman" panose="02020603050405020304" pitchFamily="18" charset="0"/>
              </a:rPr>
              <a:t>, p.e42161. Available at: </a:t>
            </a:r>
            <a:r>
              <a:rPr lang="en-IN" sz="2800" u="sng" dirty="0">
                <a:solidFill>
                  <a:schemeClr val="bg1"/>
                </a:solidFill>
                <a:latin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https://www.jmir.org/2023/1/e42161/</a:t>
            </a:r>
            <a:r>
              <a:rPr lang="en-IN" sz="2800" dirty="0">
                <a:solidFill>
                  <a:schemeClr val="bg1"/>
                </a:solidFill>
                <a:latin typeface="Times New Roman" panose="02020603050405020304" pitchFamily="18" charset="0"/>
                <a:cs typeface="Times New Roman" panose="02020603050405020304" pitchFamily="18" charset="0"/>
              </a:rPr>
              <a:t> (Accessed: 22 June 2026).</a:t>
            </a:r>
          </a:p>
          <a:p>
            <a:pPr algn="just"/>
            <a:r>
              <a:rPr lang="en-IN" sz="2800" dirty="0">
                <a:solidFill>
                  <a:schemeClr val="bg1"/>
                </a:solidFill>
                <a:latin typeface="Times New Roman" panose="02020603050405020304" pitchFamily="18" charset="0"/>
                <a:cs typeface="Times New Roman" panose="02020603050405020304" pitchFamily="18" charset="0"/>
              </a:rPr>
              <a:t>World Health Organization, 2021. </a:t>
            </a:r>
            <a:r>
              <a:rPr lang="en-IN" sz="2800" i="1" dirty="0">
                <a:solidFill>
                  <a:schemeClr val="bg1"/>
                </a:solidFill>
                <a:latin typeface="Times New Roman" panose="02020603050405020304" pitchFamily="18" charset="0"/>
                <a:cs typeface="Times New Roman" panose="02020603050405020304" pitchFamily="18" charset="0"/>
              </a:rPr>
              <a:t>Digital adaptation kit for antenatal care: operational requirements for implementing WHO recommendations in digital systems</a:t>
            </a:r>
            <a:r>
              <a:rPr lang="en-IN" sz="2800" dirty="0">
                <a:solidFill>
                  <a:schemeClr val="bg1"/>
                </a:solidFill>
                <a:latin typeface="Times New Roman" panose="02020603050405020304" pitchFamily="18" charset="0"/>
                <a:cs typeface="Times New Roman" panose="02020603050405020304" pitchFamily="18" charset="0"/>
              </a:rPr>
              <a:t>. Geneva: World Health Organization. Available at: </a:t>
            </a:r>
            <a:r>
              <a:rPr lang="en-IN" sz="2800" u="sng" dirty="0">
                <a:solidFill>
                  <a:schemeClr val="bg1"/>
                </a:solidFill>
                <a:latin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https://www.who.int/publications/i/item/9789240020306</a:t>
            </a:r>
            <a:r>
              <a:rPr lang="en-IN" sz="2800" dirty="0">
                <a:solidFill>
                  <a:schemeClr val="bg1"/>
                </a:solidFill>
                <a:latin typeface="Times New Roman" panose="02020603050405020304" pitchFamily="18" charset="0"/>
                <a:cs typeface="Times New Roman" panose="02020603050405020304" pitchFamily="18" charset="0"/>
              </a:rPr>
              <a:t> (Accessed: 29 June 2026).</a:t>
            </a:r>
          </a:p>
          <a:p>
            <a:pPr algn="just"/>
            <a:r>
              <a:rPr lang="en-IN" sz="2800" dirty="0">
                <a:solidFill>
                  <a:schemeClr val="bg1"/>
                </a:solidFill>
                <a:latin typeface="Times New Roman" panose="02020603050405020304" pitchFamily="18" charset="0"/>
                <a:cs typeface="Times New Roman" panose="02020603050405020304" pitchFamily="18" charset="0"/>
              </a:rPr>
              <a:t>World Health Organization, 2023. </a:t>
            </a:r>
            <a:r>
              <a:rPr lang="en-IN" sz="2800" i="1" dirty="0">
                <a:solidFill>
                  <a:schemeClr val="bg1"/>
                </a:solidFill>
                <a:latin typeface="Times New Roman" panose="02020603050405020304" pitchFamily="18" charset="0"/>
                <a:cs typeface="Times New Roman" panose="02020603050405020304" pitchFamily="18" charset="0"/>
              </a:rPr>
              <a:t>Trends in maternal mortality 2000 to 2020: estimates by WHO, UNICEF, UNFPA, World Bank Group and UNDESA/Population Division</a:t>
            </a:r>
            <a:r>
              <a:rPr lang="en-IN" sz="2800" dirty="0">
                <a:solidFill>
                  <a:schemeClr val="bg1"/>
                </a:solidFill>
                <a:latin typeface="Times New Roman" panose="02020603050405020304" pitchFamily="18" charset="0"/>
                <a:cs typeface="Times New Roman" panose="02020603050405020304" pitchFamily="18" charset="0"/>
              </a:rPr>
              <a:t>. Geneva: World Health Organization. Available at: </a:t>
            </a:r>
            <a:r>
              <a:rPr lang="en-IN" sz="2800" u="sng" dirty="0">
                <a:solidFill>
                  <a:schemeClr val="bg1"/>
                </a:solidFill>
                <a:latin typeface="Times New Roman" panose="02020603050405020304" pitchFamily="18" charset="0"/>
                <a:cs typeface="Times New Roman" panose="02020603050405020304" pitchFamily="18" charset="0"/>
                <a:hlinkClick r:id="rId16">
                  <a:extLst>
                    <a:ext uri="{A12FA001-AC4F-418D-AE19-62706E023703}">
                      <ahyp:hlinkClr xmlns:ahyp="http://schemas.microsoft.com/office/drawing/2018/hyperlinkcolor" val="tx"/>
                    </a:ext>
                  </a:extLst>
                </a:hlinkClick>
              </a:rPr>
              <a:t>https://www.who.int/publications/i/item/9789240068759</a:t>
            </a:r>
            <a:r>
              <a:rPr lang="en-IN" sz="2800" dirty="0">
                <a:solidFill>
                  <a:schemeClr val="bg1"/>
                </a:solidFill>
                <a:latin typeface="Times New Roman" panose="02020603050405020304" pitchFamily="18" charset="0"/>
                <a:cs typeface="Times New Roman" panose="02020603050405020304" pitchFamily="18" charset="0"/>
              </a:rPr>
              <a:t> (Accessed: 23 June 2026).</a:t>
            </a:r>
          </a:p>
          <a:p>
            <a:pPr algn="just"/>
            <a:endParaRPr lang="en-IN" sz="2800" dirty="0">
              <a:solidFill>
                <a:schemeClr val="bg1"/>
              </a:solidFill>
              <a:latin typeface="Times New Roman" panose="02020603050405020304" pitchFamily="18" charset="0"/>
              <a:cs typeface="Times New Roman" panose="02020603050405020304" pitchFamily="18" charset="0"/>
            </a:endParaRPr>
          </a:p>
        </p:txBody>
      </p:sp>
      <p:sp>
        <p:nvSpPr>
          <p:cNvPr id="27" name="Shape 18">
            <a:extLst>
              <a:ext uri="{FF2B5EF4-FFF2-40B4-BE49-F238E27FC236}">
                <a16:creationId xmlns:a16="http://schemas.microsoft.com/office/drawing/2014/main" id="{9FA941CD-020B-C029-7ECC-760666085002}"/>
              </a:ext>
            </a:extLst>
          </p:cNvPr>
          <p:cNvSpPr/>
          <p:nvPr/>
        </p:nvSpPr>
        <p:spPr>
          <a:xfrm>
            <a:off x="290732" y="422033"/>
            <a:ext cx="30145016" cy="420858"/>
          </a:xfrm>
          <a:prstGeom prst="roundRect">
            <a:avLst/>
          </a:prstGeom>
          <a:solidFill>
            <a:srgbClr val="E5FFFF"/>
          </a:solidFill>
          <a:ln w="12700">
            <a:solidFill>
              <a:srgbClr val="00695C"/>
            </a:solidFill>
            <a:prstDash val="solid"/>
          </a:ln>
        </p:spPr>
        <p:txBody>
          <a:bodyPr/>
          <a:lstStyle/>
          <a:p>
            <a:endParaRPr lang="en-IN" sz="4000" dirty="0">
              <a:solidFill>
                <a:schemeClr val="bg1"/>
              </a:solidFill>
              <a:latin typeface="Times New Roman" panose="02020603050405020304" pitchFamily="18" charset="0"/>
              <a:cs typeface="Times New Roman" panose="02020603050405020304" pitchFamily="18" charset="0"/>
            </a:endParaRPr>
          </a:p>
        </p:txBody>
      </p:sp>
      <p:sp>
        <p:nvSpPr>
          <p:cNvPr id="24" name="Text 22"/>
          <p:cNvSpPr/>
          <p:nvPr/>
        </p:nvSpPr>
        <p:spPr>
          <a:xfrm>
            <a:off x="297469" y="93784"/>
            <a:ext cx="30145016" cy="796001"/>
          </a:xfrm>
          <a:prstGeom prst="rect">
            <a:avLst/>
          </a:prstGeom>
          <a:solidFill>
            <a:srgbClr val="FFFF00"/>
          </a:solidFill>
          <a:ln/>
        </p:spPr>
        <p:txBody>
          <a:bodyPr wrap="square" rtlCol="0" anchor="ctr"/>
          <a:lstStyle/>
          <a:p>
            <a:pPr marL="0" indent="0" algn="ctr">
              <a:buNone/>
            </a:pPr>
            <a:r>
              <a:rPr lang="en-US" sz="4000" b="1" dirty="0">
                <a:solidFill>
                  <a:schemeClr val="bg1"/>
                </a:solidFill>
                <a:latin typeface="Times New Roman" panose="02020603050405020304" pitchFamily="18" charset="0"/>
                <a:ea typeface="Arial" pitchFamily="34" charset="-122"/>
                <a:cs typeface="Times New Roman" panose="02020603050405020304" pitchFamily="18" charset="0"/>
              </a:rPr>
              <a:t>References</a:t>
            </a:r>
            <a:endParaRPr lang="en-US" sz="4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743656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92</TotalTime>
  <Words>2142</Words>
  <Application>Microsoft Office PowerPoint</Application>
  <PresentationFormat>Custom</PresentationFormat>
  <Paragraphs>61</Paragraphs>
  <Slides>3</Slides>
  <Notes>1</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Circuit</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PRIYANKA</dc:creator>
  <cp:lastModifiedBy>Krisha Ahir</cp:lastModifiedBy>
  <cp:revision>3</cp:revision>
  <dcterms:created xsi:type="dcterms:W3CDTF">2026-06-29T08:05:50Z</dcterms:created>
  <dcterms:modified xsi:type="dcterms:W3CDTF">2026-07-03T00:34:37Z</dcterms:modified>
</cp:coreProperties>
</file>