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6AFD0D-F46F-3B24-8F3A-303420A2EEBF}" v="307" dt="2023-01-27T11:00:10.086"/>
    <p1510:client id="{71C94ECD-3EBD-40E5-9D78-DA5C17E1FA79}" v="2" dt="2023-01-23T15:33:09.482"/>
    <p1510:client id="{7341EFE9-9538-BD63-7C73-8B0F83114DEC}" v="740" dt="2023-01-26T22:17:04.174"/>
    <p1510:client id="{7666D7D7-79BF-4A59-A245-BEE6C6997192}" v="36" dt="2023-01-25T11:34:07.7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Regola (1902488)" userId="S::1902488@student.uwtsd.ac.uk::30d721a4-b8e4-404c-9a13-704e0f284705" providerId="AD" clId="Web-{71C94ECD-3EBD-40E5-9D78-DA5C17E1FA79}"/>
    <pc:docChg chg="modSld addMainMaster delMainMaster">
      <pc:chgData name="Caitlin Regola (1902488)" userId="S::1902488@student.uwtsd.ac.uk::30d721a4-b8e4-404c-9a13-704e0f284705" providerId="AD" clId="Web-{71C94ECD-3EBD-40E5-9D78-DA5C17E1FA79}" dt="2023-01-23T15:33:09.482" v="1"/>
      <pc:docMkLst>
        <pc:docMk/>
      </pc:docMkLst>
      <pc:sldChg chg="modSp mod modClrScheme chgLayout">
        <pc:chgData name="Caitlin Regola (1902488)" userId="S::1902488@student.uwtsd.ac.uk::30d721a4-b8e4-404c-9a13-704e0f284705" providerId="AD" clId="Web-{71C94ECD-3EBD-40E5-9D78-DA5C17E1FA79}" dt="2023-01-23T15:33:09.482" v="1"/>
        <pc:sldMkLst>
          <pc:docMk/>
          <pc:sldMk cId="109857222" sldId="256"/>
        </pc:sldMkLst>
        <pc:spChg chg="mod ord">
          <ac:chgData name="Caitlin Regola (1902488)" userId="S::1902488@student.uwtsd.ac.uk::30d721a4-b8e4-404c-9a13-704e0f284705" providerId="AD" clId="Web-{71C94ECD-3EBD-40E5-9D78-DA5C17E1FA79}" dt="2023-01-23T15:33:09.482" v="1"/>
          <ac:spMkLst>
            <pc:docMk/>
            <pc:sldMk cId="109857222" sldId="256"/>
            <ac:spMk id="2" creationId="{00000000-0000-0000-0000-000000000000}"/>
          </ac:spMkLst>
        </pc:spChg>
        <pc:spChg chg="mod ord">
          <ac:chgData name="Caitlin Regola (1902488)" userId="S::1902488@student.uwtsd.ac.uk::30d721a4-b8e4-404c-9a13-704e0f284705" providerId="AD" clId="Web-{71C94ECD-3EBD-40E5-9D78-DA5C17E1FA79}" dt="2023-01-23T15:33:09.482" v="1"/>
          <ac:spMkLst>
            <pc:docMk/>
            <pc:sldMk cId="109857222" sldId="256"/>
            <ac:spMk id="3" creationId="{00000000-0000-0000-0000-000000000000}"/>
          </ac:spMkLst>
        </pc:spChg>
      </pc:sldChg>
      <pc:sldMasterChg chg="del delSldLayout">
        <pc:chgData name="Caitlin Regola (1902488)" userId="S::1902488@student.uwtsd.ac.uk::30d721a4-b8e4-404c-9a13-704e0f284705" providerId="AD" clId="Web-{71C94ECD-3EBD-40E5-9D78-DA5C17E1FA79}" dt="2023-01-23T15:25:21.936" v="0"/>
        <pc:sldMasterMkLst>
          <pc:docMk/>
          <pc:sldMasterMk cId="2460954070" sldId="2147483660"/>
        </pc:sldMasterMkLst>
        <pc:sldLayoutChg chg="del">
          <pc:chgData name="Caitlin Regola (1902488)" userId="S::1902488@student.uwtsd.ac.uk::30d721a4-b8e4-404c-9a13-704e0f284705" providerId="AD" clId="Web-{71C94ECD-3EBD-40E5-9D78-DA5C17E1FA79}" dt="2023-01-23T15:25:21.936" v="0"/>
          <pc:sldLayoutMkLst>
            <pc:docMk/>
            <pc:sldMasterMk cId="2460954070" sldId="2147483660"/>
            <pc:sldLayoutMk cId="2385387890" sldId="2147483661"/>
          </pc:sldLayoutMkLst>
        </pc:sldLayoutChg>
        <pc:sldLayoutChg chg="del">
          <pc:chgData name="Caitlin Regola (1902488)" userId="S::1902488@student.uwtsd.ac.uk::30d721a4-b8e4-404c-9a13-704e0f284705" providerId="AD" clId="Web-{71C94ECD-3EBD-40E5-9D78-DA5C17E1FA79}" dt="2023-01-23T15:25:21.936" v="0"/>
          <pc:sldLayoutMkLst>
            <pc:docMk/>
            <pc:sldMasterMk cId="2460954070" sldId="2147483660"/>
            <pc:sldLayoutMk cId="949138452" sldId="2147483662"/>
          </pc:sldLayoutMkLst>
        </pc:sldLayoutChg>
        <pc:sldLayoutChg chg="del">
          <pc:chgData name="Caitlin Regola (1902488)" userId="S::1902488@student.uwtsd.ac.uk::30d721a4-b8e4-404c-9a13-704e0f284705" providerId="AD" clId="Web-{71C94ECD-3EBD-40E5-9D78-DA5C17E1FA79}" dt="2023-01-23T15:25:21.936" v="0"/>
          <pc:sldLayoutMkLst>
            <pc:docMk/>
            <pc:sldMasterMk cId="2460954070" sldId="2147483660"/>
            <pc:sldLayoutMk cId="2591524520" sldId="2147483663"/>
          </pc:sldLayoutMkLst>
        </pc:sldLayoutChg>
        <pc:sldLayoutChg chg="del">
          <pc:chgData name="Caitlin Regola (1902488)" userId="S::1902488@student.uwtsd.ac.uk::30d721a4-b8e4-404c-9a13-704e0f284705" providerId="AD" clId="Web-{71C94ECD-3EBD-40E5-9D78-DA5C17E1FA79}" dt="2023-01-23T15:25:21.936" v="0"/>
          <pc:sldLayoutMkLst>
            <pc:docMk/>
            <pc:sldMasterMk cId="2460954070" sldId="2147483660"/>
            <pc:sldLayoutMk cId="1203092039" sldId="2147483664"/>
          </pc:sldLayoutMkLst>
        </pc:sldLayoutChg>
        <pc:sldLayoutChg chg="del">
          <pc:chgData name="Caitlin Regola (1902488)" userId="S::1902488@student.uwtsd.ac.uk::30d721a4-b8e4-404c-9a13-704e0f284705" providerId="AD" clId="Web-{71C94ECD-3EBD-40E5-9D78-DA5C17E1FA79}" dt="2023-01-23T15:25:21.936" v="0"/>
          <pc:sldLayoutMkLst>
            <pc:docMk/>
            <pc:sldMasterMk cId="2460954070" sldId="2147483660"/>
            <pc:sldLayoutMk cId="3733172339" sldId="2147483665"/>
          </pc:sldLayoutMkLst>
        </pc:sldLayoutChg>
        <pc:sldLayoutChg chg="del">
          <pc:chgData name="Caitlin Regola (1902488)" userId="S::1902488@student.uwtsd.ac.uk::30d721a4-b8e4-404c-9a13-704e0f284705" providerId="AD" clId="Web-{71C94ECD-3EBD-40E5-9D78-DA5C17E1FA79}" dt="2023-01-23T15:25:21.936" v="0"/>
          <pc:sldLayoutMkLst>
            <pc:docMk/>
            <pc:sldMasterMk cId="2460954070" sldId="2147483660"/>
            <pc:sldLayoutMk cId="3210312558" sldId="2147483666"/>
          </pc:sldLayoutMkLst>
        </pc:sldLayoutChg>
        <pc:sldLayoutChg chg="del">
          <pc:chgData name="Caitlin Regola (1902488)" userId="S::1902488@student.uwtsd.ac.uk::30d721a4-b8e4-404c-9a13-704e0f284705" providerId="AD" clId="Web-{71C94ECD-3EBD-40E5-9D78-DA5C17E1FA79}" dt="2023-01-23T15:25:21.936" v="0"/>
          <pc:sldLayoutMkLst>
            <pc:docMk/>
            <pc:sldMasterMk cId="2460954070" sldId="2147483660"/>
            <pc:sldLayoutMk cId="3146388984" sldId="2147483667"/>
          </pc:sldLayoutMkLst>
        </pc:sldLayoutChg>
        <pc:sldLayoutChg chg="del">
          <pc:chgData name="Caitlin Regola (1902488)" userId="S::1902488@student.uwtsd.ac.uk::30d721a4-b8e4-404c-9a13-704e0f284705" providerId="AD" clId="Web-{71C94ECD-3EBD-40E5-9D78-DA5C17E1FA79}" dt="2023-01-23T15:25:21.936" v="0"/>
          <pc:sldLayoutMkLst>
            <pc:docMk/>
            <pc:sldMasterMk cId="2460954070" sldId="2147483660"/>
            <pc:sldLayoutMk cId="3171841454" sldId="2147483668"/>
          </pc:sldLayoutMkLst>
        </pc:sldLayoutChg>
        <pc:sldLayoutChg chg="del">
          <pc:chgData name="Caitlin Regola (1902488)" userId="S::1902488@student.uwtsd.ac.uk::30d721a4-b8e4-404c-9a13-704e0f284705" providerId="AD" clId="Web-{71C94ECD-3EBD-40E5-9D78-DA5C17E1FA79}" dt="2023-01-23T15:25:21.936" v="0"/>
          <pc:sldLayoutMkLst>
            <pc:docMk/>
            <pc:sldMasterMk cId="2460954070" sldId="2147483660"/>
            <pc:sldLayoutMk cId="1718958274" sldId="2147483669"/>
          </pc:sldLayoutMkLst>
        </pc:sldLayoutChg>
        <pc:sldLayoutChg chg="del">
          <pc:chgData name="Caitlin Regola (1902488)" userId="S::1902488@student.uwtsd.ac.uk::30d721a4-b8e4-404c-9a13-704e0f284705" providerId="AD" clId="Web-{71C94ECD-3EBD-40E5-9D78-DA5C17E1FA79}" dt="2023-01-23T15:25:21.936" v="0"/>
          <pc:sldLayoutMkLst>
            <pc:docMk/>
            <pc:sldMasterMk cId="2460954070" sldId="2147483660"/>
            <pc:sldLayoutMk cId="2202905451" sldId="2147483670"/>
          </pc:sldLayoutMkLst>
        </pc:sldLayoutChg>
        <pc:sldLayoutChg chg="del">
          <pc:chgData name="Caitlin Regola (1902488)" userId="S::1902488@student.uwtsd.ac.uk::30d721a4-b8e4-404c-9a13-704e0f284705" providerId="AD" clId="Web-{71C94ECD-3EBD-40E5-9D78-DA5C17E1FA79}" dt="2023-01-23T15:25:21.936" v="0"/>
          <pc:sldLayoutMkLst>
            <pc:docMk/>
            <pc:sldMasterMk cId="2460954070" sldId="2147483660"/>
            <pc:sldLayoutMk cId="3479445657" sldId="2147483671"/>
          </pc:sldLayoutMkLst>
        </pc:sldLayoutChg>
      </pc:sldMasterChg>
      <pc:sldMasterChg chg="add del addSldLayout delSldLayout modSldLayout">
        <pc:chgData name="Caitlin Regola (1902488)" userId="S::1902488@student.uwtsd.ac.uk::30d721a4-b8e4-404c-9a13-704e0f284705" providerId="AD" clId="Web-{71C94ECD-3EBD-40E5-9D78-DA5C17E1FA79}" dt="2023-01-23T15:33:09.482" v="1"/>
        <pc:sldMasterMkLst>
          <pc:docMk/>
          <pc:sldMasterMk cId="4217259090" sldId="2147483672"/>
        </pc:sldMasterMkLst>
        <pc:sldLayoutChg chg="add del mod replId">
          <pc:chgData name="Caitlin Regola (1902488)" userId="S::1902488@student.uwtsd.ac.uk::30d721a4-b8e4-404c-9a13-704e0f284705" providerId="AD" clId="Web-{71C94ECD-3EBD-40E5-9D78-DA5C17E1FA79}" dt="2023-01-23T15:33:09.482" v="1"/>
          <pc:sldLayoutMkLst>
            <pc:docMk/>
            <pc:sldMasterMk cId="4217259090" sldId="2147483672"/>
            <pc:sldLayoutMk cId="1103735775" sldId="2147483673"/>
          </pc:sldLayoutMkLst>
        </pc:sldLayoutChg>
        <pc:sldLayoutChg chg="add del mod replId">
          <pc:chgData name="Caitlin Regola (1902488)" userId="S::1902488@student.uwtsd.ac.uk::30d721a4-b8e4-404c-9a13-704e0f284705" providerId="AD" clId="Web-{71C94ECD-3EBD-40E5-9D78-DA5C17E1FA79}" dt="2023-01-23T15:33:09.482" v="1"/>
          <pc:sldLayoutMkLst>
            <pc:docMk/>
            <pc:sldMasterMk cId="4217259090" sldId="2147483672"/>
            <pc:sldLayoutMk cId="1372872965" sldId="2147483674"/>
          </pc:sldLayoutMkLst>
        </pc:sldLayoutChg>
        <pc:sldLayoutChg chg="add del mod replId">
          <pc:chgData name="Caitlin Regola (1902488)" userId="S::1902488@student.uwtsd.ac.uk::30d721a4-b8e4-404c-9a13-704e0f284705" providerId="AD" clId="Web-{71C94ECD-3EBD-40E5-9D78-DA5C17E1FA79}" dt="2023-01-23T15:33:09.482" v="1"/>
          <pc:sldLayoutMkLst>
            <pc:docMk/>
            <pc:sldMasterMk cId="4217259090" sldId="2147483672"/>
            <pc:sldLayoutMk cId="3578715710" sldId="2147483675"/>
          </pc:sldLayoutMkLst>
        </pc:sldLayoutChg>
        <pc:sldLayoutChg chg="add del mod replId">
          <pc:chgData name="Caitlin Regola (1902488)" userId="S::1902488@student.uwtsd.ac.uk::30d721a4-b8e4-404c-9a13-704e0f284705" providerId="AD" clId="Web-{71C94ECD-3EBD-40E5-9D78-DA5C17E1FA79}" dt="2023-01-23T15:33:09.482" v="1"/>
          <pc:sldLayoutMkLst>
            <pc:docMk/>
            <pc:sldMasterMk cId="4217259090" sldId="2147483672"/>
            <pc:sldLayoutMk cId="4251466767" sldId="2147483676"/>
          </pc:sldLayoutMkLst>
        </pc:sldLayoutChg>
        <pc:sldLayoutChg chg="add del mod replId">
          <pc:chgData name="Caitlin Regola (1902488)" userId="S::1902488@student.uwtsd.ac.uk::30d721a4-b8e4-404c-9a13-704e0f284705" providerId="AD" clId="Web-{71C94ECD-3EBD-40E5-9D78-DA5C17E1FA79}" dt="2023-01-23T15:33:09.482" v="1"/>
          <pc:sldLayoutMkLst>
            <pc:docMk/>
            <pc:sldMasterMk cId="4217259090" sldId="2147483672"/>
            <pc:sldLayoutMk cId="1299690630" sldId="2147483677"/>
          </pc:sldLayoutMkLst>
        </pc:sldLayoutChg>
        <pc:sldLayoutChg chg="add del mod replId">
          <pc:chgData name="Caitlin Regola (1902488)" userId="S::1902488@student.uwtsd.ac.uk::30d721a4-b8e4-404c-9a13-704e0f284705" providerId="AD" clId="Web-{71C94ECD-3EBD-40E5-9D78-DA5C17E1FA79}" dt="2023-01-23T15:33:09.482" v="1"/>
          <pc:sldLayoutMkLst>
            <pc:docMk/>
            <pc:sldMasterMk cId="4217259090" sldId="2147483672"/>
            <pc:sldLayoutMk cId="3422610441" sldId="2147483678"/>
          </pc:sldLayoutMkLst>
        </pc:sldLayoutChg>
        <pc:sldLayoutChg chg="add del mod replId">
          <pc:chgData name="Caitlin Regola (1902488)" userId="S::1902488@student.uwtsd.ac.uk::30d721a4-b8e4-404c-9a13-704e0f284705" providerId="AD" clId="Web-{71C94ECD-3EBD-40E5-9D78-DA5C17E1FA79}" dt="2023-01-23T15:33:09.482" v="1"/>
          <pc:sldLayoutMkLst>
            <pc:docMk/>
            <pc:sldMasterMk cId="4217259090" sldId="2147483672"/>
            <pc:sldLayoutMk cId="2171072314" sldId="2147483679"/>
          </pc:sldLayoutMkLst>
        </pc:sldLayoutChg>
        <pc:sldLayoutChg chg="add del mod replId">
          <pc:chgData name="Caitlin Regola (1902488)" userId="S::1902488@student.uwtsd.ac.uk::30d721a4-b8e4-404c-9a13-704e0f284705" providerId="AD" clId="Web-{71C94ECD-3EBD-40E5-9D78-DA5C17E1FA79}" dt="2023-01-23T15:33:09.482" v="1"/>
          <pc:sldLayoutMkLst>
            <pc:docMk/>
            <pc:sldMasterMk cId="4217259090" sldId="2147483672"/>
            <pc:sldLayoutMk cId="2014460328" sldId="2147483680"/>
          </pc:sldLayoutMkLst>
        </pc:sldLayoutChg>
        <pc:sldLayoutChg chg="add del mod replId">
          <pc:chgData name="Caitlin Regola (1902488)" userId="S::1902488@student.uwtsd.ac.uk::30d721a4-b8e4-404c-9a13-704e0f284705" providerId="AD" clId="Web-{71C94ECD-3EBD-40E5-9D78-DA5C17E1FA79}" dt="2023-01-23T15:33:09.482" v="1"/>
          <pc:sldLayoutMkLst>
            <pc:docMk/>
            <pc:sldMasterMk cId="4217259090" sldId="2147483672"/>
            <pc:sldLayoutMk cId="1596335585" sldId="2147483681"/>
          </pc:sldLayoutMkLst>
        </pc:sldLayoutChg>
        <pc:sldLayoutChg chg="add del mod replId">
          <pc:chgData name="Caitlin Regola (1902488)" userId="S::1902488@student.uwtsd.ac.uk::30d721a4-b8e4-404c-9a13-704e0f284705" providerId="AD" clId="Web-{71C94ECD-3EBD-40E5-9D78-DA5C17E1FA79}" dt="2023-01-23T15:33:09.482" v="1"/>
          <pc:sldLayoutMkLst>
            <pc:docMk/>
            <pc:sldMasterMk cId="4217259090" sldId="2147483672"/>
            <pc:sldLayoutMk cId="3317384402" sldId="2147483682"/>
          </pc:sldLayoutMkLst>
        </pc:sldLayoutChg>
        <pc:sldLayoutChg chg="add del mod replId">
          <pc:chgData name="Caitlin Regola (1902488)" userId="S::1902488@student.uwtsd.ac.uk::30d721a4-b8e4-404c-9a13-704e0f284705" providerId="AD" clId="Web-{71C94ECD-3EBD-40E5-9D78-DA5C17E1FA79}" dt="2023-01-23T15:33:09.482" v="1"/>
          <pc:sldLayoutMkLst>
            <pc:docMk/>
            <pc:sldMasterMk cId="4217259090" sldId="2147483672"/>
            <pc:sldLayoutMk cId="1206695489" sldId="2147483683"/>
          </pc:sldLayoutMkLst>
        </pc:sldLayoutChg>
      </pc:sldMasterChg>
      <pc:sldMasterChg chg="add addSldLayout modSldLayout">
        <pc:chgData name="Caitlin Regola (1902488)" userId="S::1902488@student.uwtsd.ac.uk::30d721a4-b8e4-404c-9a13-704e0f284705" providerId="AD" clId="Web-{71C94ECD-3EBD-40E5-9D78-DA5C17E1FA79}" dt="2023-01-23T15:33:09.482" v="1"/>
        <pc:sldMasterMkLst>
          <pc:docMk/>
          <pc:sldMasterMk cId="3087531800" sldId="2147483684"/>
        </pc:sldMasterMkLst>
        <pc:sldLayoutChg chg="add mod replId">
          <pc:chgData name="Caitlin Regola (1902488)" userId="S::1902488@student.uwtsd.ac.uk::30d721a4-b8e4-404c-9a13-704e0f284705" providerId="AD" clId="Web-{71C94ECD-3EBD-40E5-9D78-DA5C17E1FA79}" dt="2023-01-23T15:33:09.482" v="1"/>
          <pc:sldLayoutMkLst>
            <pc:docMk/>
            <pc:sldMasterMk cId="3087531800" sldId="2147483684"/>
            <pc:sldLayoutMk cId="1614695219" sldId="2147483685"/>
          </pc:sldLayoutMkLst>
        </pc:sldLayoutChg>
        <pc:sldLayoutChg chg="add mod replId">
          <pc:chgData name="Caitlin Regola (1902488)" userId="S::1902488@student.uwtsd.ac.uk::30d721a4-b8e4-404c-9a13-704e0f284705" providerId="AD" clId="Web-{71C94ECD-3EBD-40E5-9D78-DA5C17E1FA79}" dt="2023-01-23T15:33:09.482" v="1"/>
          <pc:sldLayoutMkLst>
            <pc:docMk/>
            <pc:sldMasterMk cId="3087531800" sldId="2147483684"/>
            <pc:sldLayoutMk cId="1439474236" sldId="2147483686"/>
          </pc:sldLayoutMkLst>
        </pc:sldLayoutChg>
        <pc:sldLayoutChg chg="add mod replId">
          <pc:chgData name="Caitlin Regola (1902488)" userId="S::1902488@student.uwtsd.ac.uk::30d721a4-b8e4-404c-9a13-704e0f284705" providerId="AD" clId="Web-{71C94ECD-3EBD-40E5-9D78-DA5C17E1FA79}" dt="2023-01-23T15:33:09.482" v="1"/>
          <pc:sldLayoutMkLst>
            <pc:docMk/>
            <pc:sldMasterMk cId="3087531800" sldId="2147483684"/>
            <pc:sldLayoutMk cId="3679993542" sldId="2147483687"/>
          </pc:sldLayoutMkLst>
        </pc:sldLayoutChg>
        <pc:sldLayoutChg chg="add mod replId">
          <pc:chgData name="Caitlin Regola (1902488)" userId="S::1902488@student.uwtsd.ac.uk::30d721a4-b8e4-404c-9a13-704e0f284705" providerId="AD" clId="Web-{71C94ECD-3EBD-40E5-9D78-DA5C17E1FA79}" dt="2023-01-23T15:33:09.482" v="1"/>
          <pc:sldLayoutMkLst>
            <pc:docMk/>
            <pc:sldMasterMk cId="3087531800" sldId="2147483684"/>
            <pc:sldLayoutMk cId="1865682008" sldId="2147483688"/>
          </pc:sldLayoutMkLst>
        </pc:sldLayoutChg>
        <pc:sldLayoutChg chg="add mod replId">
          <pc:chgData name="Caitlin Regola (1902488)" userId="S::1902488@student.uwtsd.ac.uk::30d721a4-b8e4-404c-9a13-704e0f284705" providerId="AD" clId="Web-{71C94ECD-3EBD-40E5-9D78-DA5C17E1FA79}" dt="2023-01-23T15:33:09.482" v="1"/>
          <pc:sldLayoutMkLst>
            <pc:docMk/>
            <pc:sldMasterMk cId="3087531800" sldId="2147483684"/>
            <pc:sldLayoutMk cId="419530355" sldId="2147483689"/>
          </pc:sldLayoutMkLst>
        </pc:sldLayoutChg>
        <pc:sldLayoutChg chg="add mod replId">
          <pc:chgData name="Caitlin Regola (1902488)" userId="S::1902488@student.uwtsd.ac.uk::30d721a4-b8e4-404c-9a13-704e0f284705" providerId="AD" clId="Web-{71C94ECD-3EBD-40E5-9D78-DA5C17E1FA79}" dt="2023-01-23T15:33:09.482" v="1"/>
          <pc:sldLayoutMkLst>
            <pc:docMk/>
            <pc:sldMasterMk cId="3087531800" sldId="2147483684"/>
            <pc:sldLayoutMk cId="1451406405" sldId="2147483690"/>
          </pc:sldLayoutMkLst>
        </pc:sldLayoutChg>
        <pc:sldLayoutChg chg="add mod replId">
          <pc:chgData name="Caitlin Regola (1902488)" userId="S::1902488@student.uwtsd.ac.uk::30d721a4-b8e4-404c-9a13-704e0f284705" providerId="AD" clId="Web-{71C94ECD-3EBD-40E5-9D78-DA5C17E1FA79}" dt="2023-01-23T15:33:09.482" v="1"/>
          <pc:sldLayoutMkLst>
            <pc:docMk/>
            <pc:sldMasterMk cId="3087531800" sldId="2147483684"/>
            <pc:sldLayoutMk cId="3016197441" sldId="2147483691"/>
          </pc:sldLayoutMkLst>
        </pc:sldLayoutChg>
        <pc:sldLayoutChg chg="add mod replId">
          <pc:chgData name="Caitlin Regola (1902488)" userId="S::1902488@student.uwtsd.ac.uk::30d721a4-b8e4-404c-9a13-704e0f284705" providerId="AD" clId="Web-{71C94ECD-3EBD-40E5-9D78-DA5C17E1FA79}" dt="2023-01-23T15:33:09.482" v="1"/>
          <pc:sldLayoutMkLst>
            <pc:docMk/>
            <pc:sldMasterMk cId="3087531800" sldId="2147483684"/>
            <pc:sldLayoutMk cId="3872909222" sldId="2147483692"/>
          </pc:sldLayoutMkLst>
        </pc:sldLayoutChg>
        <pc:sldLayoutChg chg="add mod replId">
          <pc:chgData name="Caitlin Regola (1902488)" userId="S::1902488@student.uwtsd.ac.uk::30d721a4-b8e4-404c-9a13-704e0f284705" providerId="AD" clId="Web-{71C94ECD-3EBD-40E5-9D78-DA5C17E1FA79}" dt="2023-01-23T15:33:09.482" v="1"/>
          <pc:sldLayoutMkLst>
            <pc:docMk/>
            <pc:sldMasterMk cId="3087531800" sldId="2147483684"/>
            <pc:sldLayoutMk cId="3880526372" sldId="2147483693"/>
          </pc:sldLayoutMkLst>
        </pc:sldLayoutChg>
        <pc:sldLayoutChg chg="add mod replId">
          <pc:chgData name="Caitlin Regola (1902488)" userId="S::1902488@student.uwtsd.ac.uk::30d721a4-b8e4-404c-9a13-704e0f284705" providerId="AD" clId="Web-{71C94ECD-3EBD-40E5-9D78-DA5C17E1FA79}" dt="2023-01-23T15:33:09.482" v="1"/>
          <pc:sldLayoutMkLst>
            <pc:docMk/>
            <pc:sldMasterMk cId="3087531800" sldId="2147483684"/>
            <pc:sldLayoutMk cId="1759988504" sldId="2147483694"/>
          </pc:sldLayoutMkLst>
        </pc:sldLayoutChg>
        <pc:sldLayoutChg chg="add mod replId">
          <pc:chgData name="Caitlin Regola (1902488)" userId="S::1902488@student.uwtsd.ac.uk::30d721a4-b8e4-404c-9a13-704e0f284705" providerId="AD" clId="Web-{71C94ECD-3EBD-40E5-9D78-DA5C17E1FA79}" dt="2023-01-23T15:33:09.482" v="1"/>
          <pc:sldLayoutMkLst>
            <pc:docMk/>
            <pc:sldMasterMk cId="3087531800" sldId="2147483684"/>
            <pc:sldLayoutMk cId="1938973554" sldId="2147483695"/>
          </pc:sldLayoutMkLst>
        </pc:sldLayoutChg>
      </pc:sldMasterChg>
    </pc:docChg>
  </pc:docChgLst>
  <pc:docChgLst>
    <pc:chgData name="Caitlin Regola (1902488)" userId="S::1902488@student.uwtsd.ac.uk::30d721a4-b8e4-404c-9a13-704e0f284705" providerId="AD" clId="Web-{7341EFE9-9538-BD63-7C73-8B0F83114DEC}"/>
    <pc:docChg chg="addSld modSld">
      <pc:chgData name="Caitlin Regola (1902488)" userId="S::1902488@student.uwtsd.ac.uk::30d721a4-b8e4-404c-9a13-704e0f284705" providerId="AD" clId="Web-{7341EFE9-9538-BD63-7C73-8B0F83114DEC}" dt="2023-01-26T22:17:12.081" v="743"/>
      <pc:docMkLst>
        <pc:docMk/>
      </pc:docMkLst>
      <pc:sldChg chg="addSp delSp modSp mod setBg">
        <pc:chgData name="Caitlin Regola (1902488)" userId="S::1902488@student.uwtsd.ac.uk::30d721a4-b8e4-404c-9a13-704e0f284705" providerId="AD" clId="Web-{7341EFE9-9538-BD63-7C73-8B0F83114DEC}" dt="2023-01-26T20:56:05.909" v="583" actId="20577"/>
        <pc:sldMkLst>
          <pc:docMk/>
          <pc:sldMk cId="338651608" sldId="257"/>
        </pc:sldMkLst>
        <pc:spChg chg="mod">
          <ac:chgData name="Caitlin Regola (1902488)" userId="S::1902488@student.uwtsd.ac.uk::30d721a4-b8e4-404c-9a13-704e0f284705" providerId="AD" clId="Web-{7341EFE9-9538-BD63-7C73-8B0F83114DEC}" dt="2023-01-26T15:43:38.737" v="67" actId="14100"/>
          <ac:spMkLst>
            <pc:docMk/>
            <pc:sldMk cId="338651608" sldId="257"/>
            <ac:spMk id="2" creationId="{763852D3-07E7-7F5F-620B-3016460BBEA1}"/>
          </ac:spMkLst>
        </pc:spChg>
        <pc:spChg chg="del">
          <ac:chgData name="Caitlin Regola (1902488)" userId="S::1902488@student.uwtsd.ac.uk::30d721a4-b8e4-404c-9a13-704e0f284705" providerId="AD" clId="Web-{7341EFE9-9538-BD63-7C73-8B0F83114DEC}" dt="2023-01-26T14:56:04.983" v="0"/>
          <ac:spMkLst>
            <pc:docMk/>
            <pc:sldMk cId="338651608" sldId="257"/>
            <ac:spMk id="3" creationId="{B0DF71C5-9282-212B-9D45-026A2EE6AF54}"/>
          </ac:spMkLst>
        </pc:spChg>
        <pc:spChg chg="add del">
          <ac:chgData name="Caitlin Regola (1902488)" userId="S::1902488@student.uwtsd.ac.uk::30d721a4-b8e4-404c-9a13-704e0f284705" providerId="AD" clId="Web-{7341EFE9-9538-BD63-7C73-8B0F83114DEC}" dt="2023-01-26T15:19:11.808" v="29"/>
          <ac:spMkLst>
            <pc:docMk/>
            <pc:sldMk cId="338651608" sldId="257"/>
            <ac:spMk id="8" creationId="{88FEAC20-9EE8-1D8F-4931-03B7AADA73A4}"/>
          </ac:spMkLst>
        </pc:spChg>
        <pc:spChg chg="add del">
          <ac:chgData name="Caitlin Regola (1902488)" userId="S::1902488@student.uwtsd.ac.uk::30d721a4-b8e4-404c-9a13-704e0f284705" providerId="AD" clId="Web-{7341EFE9-9538-BD63-7C73-8B0F83114DEC}" dt="2023-01-26T15:19:31.435" v="30"/>
          <ac:spMkLst>
            <pc:docMk/>
            <pc:sldMk cId="338651608" sldId="257"/>
            <ac:spMk id="11" creationId="{0BBB6B01-5B73-410C-B70E-8CF2FA470D11}"/>
          </ac:spMkLst>
        </pc:spChg>
        <pc:spChg chg="add del">
          <ac:chgData name="Caitlin Regola (1902488)" userId="S::1902488@student.uwtsd.ac.uk::30d721a4-b8e4-404c-9a13-704e0f284705" providerId="AD" clId="Web-{7341EFE9-9538-BD63-7C73-8B0F83114DEC}" dt="2023-01-26T15:19:31.435" v="30"/>
          <ac:spMkLst>
            <pc:docMk/>
            <pc:sldMk cId="338651608" sldId="257"/>
            <ac:spMk id="13" creationId="{8712F587-12D0-435C-8E3F-F44C36EE71B8}"/>
          </ac:spMkLst>
        </pc:spChg>
        <pc:spChg chg="add mod">
          <ac:chgData name="Caitlin Regola (1902488)" userId="S::1902488@student.uwtsd.ac.uk::30d721a4-b8e4-404c-9a13-704e0f284705" providerId="AD" clId="Web-{7341EFE9-9538-BD63-7C73-8B0F83114DEC}" dt="2023-01-26T20:56:05.909" v="583" actId="20577"/>
          <ac:spMkLst>
            <pc:docMk/>
            <pc:sldMk cId="338651608" sldId="257"/>
            <ac:spMk id="17" creationId="{301C7424-1F6D-2286-CD0D-6D82EA5D689B}"/>
          </ac:spMkLst>
        </pc:spChg>
        <pc:spChg chg="add del">
          <ac:chgData name="Caitlin Regola (1902488)" userId="S::1902488@student.uwtsd.ac.uk::30d721a4-b8e4-404c-9a13-704e0f284705" providerId="AD" clId="Web-{7341EFE9-9538-BD63-7C73-8B0F83114DEC}" dt="2023-01-26T15:43:14.361" v="54"/>
          <ac:spMkLst>
            <pc:docMk/>
            <pc:sldMk cId="338651608" sldId="257"/>
            <ac:spMk id="20" creationId="{341721B7-FC97-4011-8168-0257651FD313}"/>
          </ac:spMkLst>
        </pc:spChg>
        <pc:spChg chg="add del">
          <ac:chgData name="Caitlin Regola (1902488)" userId="S::1902488@student.uwtsd.ac.uk::30d721a4-b8e4-404c-9a13-704e0f284705" providerId="AD" clId="Web-{7341EFE9-9538-BD63-7C73-8B0F83114DEC}" dt="2023-01-26T15:43:14.361" v="54"/>
          <ac:spMkLst>
            <pc:docMk/>
            <pc:sldMk cId="338651608" sldId="257"/>
            <ac:spMk id="22" creationId="{D3C0DFB1-C94D-4F81-81C7-357BCEDF0D1A}"/>
          </ac:spMkLst>
        </pc:spChg>
        <pc:spChg chg="add del">
          <ac:chgData name="Caitlin Regola (1902488)" userId="S::1902488@student.uwtsd.ac.uk::30d721a4-b8e4-404c-9a13-704e0f284705" providerId="AD" clId="Web-{7341EFE9-9538-BD63-7C73-8B0F83114DEC}" dt="2023-01-26T15:43:14.361" v="54"/>
          <ac:spMkLst>
            <pc:docMk/>
            <pc:sldMk cId="338651608" sldId="257"/>
            <ac:spMk id="24" creationId="{4C5FC303-2616-4D84-82EF-FAC82FD6D9B1}"/>
          </ac:spMkLst>
        </pc:spChg>
        <pc:spChg chg="add del">
          <ac:chgData name="Caitlin Regola (1902488)" userId="S::1902488@student.uwtsd.ac.uk::30d721a4-b8e4-404c-9a13-704e0f284705" providerId="AD" clId="Web-{7341EFE9-9538-BD63-7C73-8B0F83114DEC}" dt="2023-01-26T15:43:14.361" v="54"/>
          <ac:spMkLst>
            <pc:docMk/>
            <pc:sldMk cId="338651608" sldId="257"/>
            <ac:spMk id="26" creationId="{55F827E8-CBF9-42D1-885C-D42A3E50101C}"/>
          </ac:spMkLst>
        </pc:spChg>
        <pc:spChg chg="add del">
          <ac:chgData name="Caitlin Regola (1902488)" userId="S::1902488@student.uwtsd.ac.uk::30d721a4-b8e4-404c-9a13-704e0f284705" providerId="AD" clId="Web-{7341EFE9-9538-BD63-7C73-8B0F83114DEC}" dt="2023-01-26T15:43:14.361" v="54"/>
          <ac:spMkLst>
            <pc:docMk/>
            <pc:sldMk cId="338651608" sldId="257"/>
            <ac:spMk id="28" creationId="{44A3BA9D-774C-49A8-AEFF-FC1D7621BEF1}"/>
          </ac:spMkLst>
        </pc:spChg>
        <pc:spChg chg="add">
          <ac:chgData name="Caitlin Regola (1902488)" userId="S::1902488@student.uwtsd.ac.uk::30d721a4-b8e4-404c-9a13-704e0f284705" providerId="AD" clId="Web-{7341EFE9-9538-BD63-7C73-8B0F83114DEC}" dt="2023-01-26T15:43:14.361" v="54"/>
          <ac:spMkLst>
            <pc:docMk/>
            <pc:sldMk cId="338651608" sldId="257"/>
            <ac:spMk id="33" creationId="{77B2BA5B-1894-4AF7-A31A-68B310384EB4}"/>
          </ac:spMkLst>
        </pc:spChg>
        <pc:spChg chg="add">
          <ac:chgData name="Caitlin Regola (1902488)" userId="S::1902488@student.uwtsd.ac.uk::30d721a4-b8e4-404c-9a13-704e0f284705" providerId="AD" clId="Web-{7341EFE9-9538-BD63-7C73-8B0F83114DEC}" dt="2023-01-26T15:43:14.361" v="54"/>
          <ac:spMkLst>
            <pc:docMk/>
            <pc:sldMk cId="338651608" sldId="257"/>
            <ac:spMk id="35" creationId="{3F8292AA-2164-4B18-AEBD-CC13F4CA6F02}"/>
          </ac:spMkLst>
        </pc:spChg>
        <pc:spChg chg="add">
          <ac:chgData name="Caitlin Regola (1902488)" userId="S::1902488@student.uwtsd.ac.uk::30d721a4-b8e4-404c-9a13-704e0f284705" providerId="AD" clId="Web-{7341EFE9-9538-BD63-7C73-8B0F83114DEC}" dt="2023-01-26T15:43:14.361" v="54"/>
          <ac:spMkLst>
            <pc:docMk/>
            <pc:sldMk cId="338651608" sldId="257"/>
            <ac:spMk id="37" creationId="{25B8B2C1-56D3-48CF-B950-1C2F68E19831}"/>
          </ac:spMkLst>
        </pc:spChg>
        <pc:spChg chg="add">
          <ac:chgData name="Caitlin Regola (1902488)" userId="S::1902488@student.uwtsd.ac.uk::30d721a4-b8e4-404c-9a13-704e0f284705" providerId="AD" clId="Web-{7341EFE9-9538-BD63-7C73-8B0F83114DEC}" dt="2023-01-26T15:43:14.361" v="54"/>
          <ac:spMkLst>
            <pc:docMk/>
            <pc:sldMk cId="338651608" sldId="257"/>
            <ac:spMk id="39" creationId="{4D37A8D7-D2CC-4162-895A-C3ECA645FB09}"/>
          </ac:spMkLst>
        </pc:spChg>
        <pc:spChg chg="add">
          <ac:chgData name="Caitlin Regola (1902488)" userId="S::1902488@student.uwtsd.ac.uk::30d721a4-b8e4-404c-9a13-704e0f284705" providerId="AD" clId="Web-{7341EFE9-9538-BD63-7C73-8B0F83114DEC}" dt="2023-01-26T15:43:14.361" v="54"/>
          <ac:spMkLst>
            <pc:docMk/>
            <pc:sldMk cId="338651608" sldId="257"/>
            <ac:spMk id="41" creationId="{492E3DD6-EE3F-4714-B087-11DF4E1FBC37}"/>
          </ac:spMkLst>
        </pc:spChg>
        <pc:picChg chg="add mod ord">
          <ac:chgData name="Caitlin Regola (1902488)" userId="S::1902488@student.uwtsd.ac.uk::30d721a4-b8e4-404c-9a13-704e0f284705" providerId="AD" clId="Web-{7341EFE9-9538-BD63-7C73-8B0F83114DEC}" dt="2023-01-26T15:43:14.361" v="54"/>
          <ac:picMkLst>
            <pc:docMk/>
            <pc:sldMk cId="338651608" sldId="257"/>
            <ac:picMk id="3" creationId="{04F9B29D-7B5F-9C2A-62DF-B11E4D5A37B1}"/>
          </ac:picMkLst>
        </pc:picChg>
        <pc:picChg chg="add mod ord">
          <ac:chgData name="Caitlin Regola (1902488)" userId="S::1902488@student.uwtsd.ac.uk::30d721a4-b8e4-404c-9a13-704e0f284705" providerId="AD" clId="Web-{7341EFE9-9538-BD63-7C73-8B0F83114DEC}" dt="2023-01-26T15:43:14.361" v="54"/>
          <ac:picMkLst>
            <pc:docMk/>
            <pc:sldMk cId="338651608" sldId="257"/>
            <ac:picMk id="4" creationId="{5E2223E3-EC55-9437-5962-DB979B1CDBF3}"/>
          </ac:picMkLst>
        </pc:picChg>
      </pc:sldChg>
      <pc:sldChg chg="addSp delSp modSp new mod setBg">
        <pc:chgData name="Caitlin Regola (1902488)" userId="S::1902488@student.uwtsd.ac.uk::30d721a4-b8e4-404c-9a13-704e0f284705" providerId="AD" clId="Web-{7341EFE9-9538-BD63-7C73-8B0F83114DEC}" dt="2023-01-26T20:52:55.999" v="567" actId="20577"/>
        <pc:sldMkLst>
          <pc:docMk/>
          <pc:sldMk cId="2503276866" sldId="258"/>
        </pc:sldMkLst>
        <pc:spChg chg="mod">
          <ac:chgData name="Caitlin Regola (1902488)" userId="S::1902488@student.uwtsd.ac.uk::30d721a4-b8e4-404c-9a13-704e0f284705" providerId="AD" clId="Web-{7341EFE9-9538-BD63-7C73-8B0F83114DEC}" dt="2023-01-26T20:02:03.591" v="408" actId="14100"/>
          <ac:spMkLst>
            <pc:docMk/>
            <pc:sldMk cId="2503276866" sldId="258"/>
            <ac:spMk id="2" creationId="{A5A238D8-08E4-2FF0-9295-2EEC798D44D3}"/>
          </ac:spMkLst>
        </pc:spChg>
        <pc:spChg chg="del">
          <ac:chgData name="Caitlin Regola (1902488)" userId="S::1902488@student.uwtsd.ac.uk::30d721a4-b8e4-404c-9a13-704e0f284705" providerId="AD" clId="Web-{7341EFE9-9538-BD63-7C73-8B0F83114DEC}" dt="2023-01-26T15:32:43.121" v="38"/>
          <ac:spMkLst>
            <pc:docMk/>
            <pc:sldMk cId="2503276866" sldId="258"/>
            <ac:spMk id="3" creationId="{7654AC25-62F8-DD79-AE86-4A7505BB4090}"/>
          </ac:spMkLst>
        </pc:spChg>
        <pc:spChg chg="add del ord">
          <ac:chgData name="Caitlin Regola (1902488)" userId="S::1902488@student.uwtsd.ac.uk::30d721a4-b8e4-404c-9a13-704e0f284705" providerId="AD" clId="Web-{7341EFE9-9538-BD63-7C73-8B0F83114DEC}" dt="2023-01-26T20:15:23.461" v="409"/>
          <ac:spMkLst>
            <pc:docMk/>
            <pc:sldMk cId="2503276866" sldId="258"/>
            <ac:spMk id="6" creationId="{ED125A07-652B-A1B5-FF8F-11479FB74D4B}"/>
          </ac:spMkLst>
        </pc:spChg>
        <pc:spChg chg="add del">
          <ac:chgData name="Caitlin Regola (1902488)" userId="S::1902488@student.uwtsd.ac.uk::30d721a4-b8e4-404c-9a13-704e0f284705" providerId="AD" clId="Web-{7341EFE9-9538-BD63-7C73-8B0F83114DEC}" dt="2023-01-26T15:42:38.859" v="45"/>
          <ac:spMkLst>
            <pc:docMk/>
            <pc:sldMk cId="2503276866" sldId="258"/>
            <ac:spMk id="8" creationId="{6CDD190E-6D6F-1E2E-78E6-629D89E697E6}"/>
          </ac:spMkLst>
        </pc:spChg>
        <pc:spChg chg="add del">
          <ac:chgData name="Caitlin Regola (1902488)" userId="S::1902488@student.uwtsd.ac.uk::30d721a4-b8e4-404c-9a13-704e0f284705" providerId="AD" clId="Web-{7341EFE9-9538-BD63-7C73-8B0F83114DEC}" dt="2023-01-26T16:04:03.620" v="86"/>
          <ac:spMkLst>
            <pc:docMk/>
            <pc:sldMk cId="2503276866" sldId="258"/>
            <ac:spMk id="11" creationId="{0BBB6B01-5B73-410C-B70E-8CF2FA470D11}"/>
          </ac:spMkLst>
        </pc:spChg>
        <pc:spChg chg="add del">
          <ac:chgData name="Caitlin Regola (1902488)" userId="S::1902488@student.uwtsd.ac.uk::30d721a4-b8e4-404c-9a13-704e0f284705" providerId="AD" clId="Web-{7341EFE9-9538-BD63-7C73-8B0F83114DEC}" dt="2023-01-26T16:04:03.620" v="86"/>
          <ac:spMkLst>
            <pc:docMk/>
            <pc:sldMk cId="2503276866" sldId="258"/>
            <ac:spMk id="13" creationId="{8712F587-12D0-435C-8E3F-F44C36EE71B8}"/>
          </ac:spMkLst>
        </pc:spChg>
        <pc:spChg chg="add mod ord">
          <ac:chgData name="Caitlin Regola (1902488)" userId="S::1902488@student.uwtsd.ac.uk::30d721a4-b8e4-404c-9a13-704e0f284705" providerId="AD" clId="Web-{7341EFE9-9538-BD63-7C73-8B0F83114DEC}" dt="2023-01-26T20:52:55.999" v="567" actId="20577"/>
          <ac:spMkLst>
            <pc:docMk/>
            <pc:sldMk cId="2503276866" sldId="258"/>
            <ac:spMk id="17" creationId="{D809767A-2B69-7CA0-017C-2704741E5CBF}"/>
          </ac:spMkLst>
        </pc:spChg>
        <pc:spChg chg="add del">
          <ac:chgData name="Caitlin Regola (1902488)" userId="S::1902488@student.uwtsd.ac.uk::30d721a4-b8e4-404c-9a13-704e0f284705" providerId="AD" clId="Web-{7341EFE9-9538-BD63-7C73-8B0F83114DEC}" dt="2023-01-26T20:01:30.355" v="402"/>
          <ac:spMkLst>
            <pc:docMk/>
            <pc:sldMk cId="2503276866" sldId="258"/>
            <ac:spMk id="20" creationId="{77B2BA5B-1894-4AF7-A31A-68B310384EB4}"/>
          </ac:spMkLst>
        </pc:spChg>
        <pc:spChg chg="add del">
          <ac:chgData name="Caitlin Regola (1902488)" userId="S::1902488@student.uwtsd.ac.uk::30d721a4-b8e4-404c-9a13-704e0f284705" providerId="AD" clId="Web-{7341EFE9-9538-BD63-7C73-8B0F83114DEC}" dt="2023-01-26T20:01:30.355" v="402"/>
          <ac:spMkLst>
            <pc:docMk/>
            <pc:sldMk cId="2503276866" sldId="258"/>
            <ac:spMk id="22" creationId="{3F8292AA-2164-4B18-AEBD-CC13F4CA6F02}"/>
          </ac:spMkLst>
        </pc:spChg>
        <pc:spChg chg="add del">
          <ac:chgData name="Caitlin Regola (1902488)" userId="S::1902488@student.uwtsd.ac.uk::30d721a4-b8e4-404c-9a13-704e0f284705" providerId="AD" clId="Web-{7341EFE9-9538-BD63-7C73-8B0F83114DEC}" dt="2023-01-26T20:01:30.355" v="402"/>
          <ac:spMkLst>
            <pc:docMk/>
            <pc:sldMk cId="2503276866" sldId="258"/>
            <ac:spMk id="24" creationId="{25B8B2C1-56D3-48CF-B950-1C2F68E19831}"/>
          </ac:spMkLst>
        </pc:spChg>
        <pc:spChg chg="add del">
          <ac:chgData name="Caitlin Regola (1902488)" userId="S::1902488@student.uwtsd.ac.uk::30d721a4-b8e4-404c-9a13-704e0f284705" providerId="AD" clId="Web-{7341EFE9-9538-BD63-7C73-8B0F83114DEC}" dt="2023-01-26T20:01:30.355" v="402"/>
          <ac:spMkLst>
            <pc:docMk/>
            <pc:sldMk cId="2503276866" sldId="258"/>
            <ac:spMk id="26" creationId="{4D37A8D7-D2CC-4162-895A-C3ECA645FB09}"/>
          </ac:spMkLst>
        </pc:spChg>
        <pc:spChg chg="add del">
          <ac:chgData name="Caitlin Regola (1902488)" userId="S::1902488@student.uwtsd.ac.uk::30d721a4-b8e4-404c-9a13-704e0f284705" providerId="AD" clId="Web-{7341EFE9-9538-BD63-7C73-8B0F83114DEC}" dt="2023-01-26T20:01:30.355" v="402"/>
          <ac:spMkLst>
            <pc:docMk/>
            <pc:sldMk cId="2503276866" sldId="258"/>
            <ac:spMk id="28" creationId="{492E3DD6-EE3F-4714-B087-11DF4E1FBC37}"/>
          </ac:spMkLst>
        </pc:spChg>
        <pc:spChg chg="add del">
          <ac:chgData name="Caitlin Regola (1902488)" userId="S::1902488@student.uwtsd.ac.uk::30d721a4-b8e4-404c-9a13-704e0f284705" providerId="AD" clId="Web-{7341EFE9-9538-BD63-7C73-8B0F83114DEC}" dt="2023-01-26T20:01:30.340" v="401"/>
          <ac:spMkLst>
            <pc:docMk/>
            <pc:sldMk cId="2503276866" sldId="258"/>
            <ac:spMk id="33" creationId="{0BBB6B01-5B73-410C-B70E-8CF2FA470D11}"/>
          </ac:spMkLst>
        </pc:spChg>
        <pc:spChg chg="add del">
          <ac:chgData name="Caitlin Regola (1902488)" userId="S::1902488@student.uwtsd.ac.uk::30d721a4-b8e4-404c-9a13-704e0f284705" providerId="AD" clId="Web-{7341EFE9-9538-BD63-7C73-8B0F83114DEC}" dt="2023-01-26T20:01:30.340" v="401"/>
          <ac:spMkLst>
            <pc:docMk/>
            <pc:sldMk cId="2503276866" sldId="258"/>
            <ac:spMk id="35" creationId="{8712F587-12D0-435C-8E3F-F44C36EE71B8}"/>
          </ac:spMkLst>
        </pc:spChg>
        <pc:spChg chg="add">
          <ac:chgData name="Caitlin Regola (1902488)" userId="S::1902488@student.uwtsd.ac.uk::30d721a4-b8e4-404c-9a13-704e0f284705" providerId="AD" clId="Web-{7341EFE9-9538-BD63-7C73-8B0F83114DEC}" dt="2023-01-26T20:01:30.355" v="402"/>
          <ac:spMkLst>
            <pc:docMk/>
            <pc:sldMk cId="2503276866" sldId="258"/>
            <ac:spMk id="37" creationId="{07328FD4-8F4F-45D0-B179-C09F34FF8E4F}"/>
          </ac:spMkLst>
        </pc:spChg>
        <pc:spChg chg="add">
          <ac:chgData name="Caitlin Regola (1902488)" userId="S::1902488@student.uwtsd.ac.uk::30d721a4-b8e4-404c-9a13-704e0f284705" providerId="AD" clId="Web-{7341EFE9-9538-BD63-7C73-8B0F83114DEC}" dt="2023-01-26T20:01:30.355" v="402"/>
          <ac:spMkLst>
            <pc:docMk/>
            <pc:sldMk cId="2503276866" sldId="258"/>
            <ac:spMk id="38" creationId="{AEE537B6-098D-494F-9A54-F22CD09775CD}"/>
          </ac:spMkLst>
        </pc:spChg>
        <pc:spChg chg="add">
          <ac:chgData name="Caitlin Regola (1902488)" userId="S::1902488@student.uwtsd.ac.uk::30d721a4-b8e4-404c-9a13-704e0f284705" providerId="AD" clId="Web-{7341EFE9-9538-BD63-7C73-8B0F83114DEC}" dt="2023-01-26T20:01:30.355" v="402"/>
          <ac:spMkLst>
            <pc:docMk/>
            <pc:sldMk cId="2503276866" sldId="258"/>
            <ac:spMk id="39" creationId="{4D22A8B8-E29F-4EB2-95D4-3C24EF234786}"/>
          </ac:spMkLst>
        </pc:spChg>
        <pc:spChg chg="add">
          <ac:chgData name="Caitlin Regola (1902488)" userId="S::1902488@student.uwtsd.ac.uk::30d721a4-b8e4-404c-9a13-704e0f284705" providerId="AD" clId="Web-{7341EFE9-9538-BD63-7C73-8B0F83114DEC}" dt="2023-01-26T20:01:30.355" v="402"/>
          <ac:spMkLst>
            <pc:docMk/>
            <pc:sldMk cId="2503276866" sldId="258"/>
            <ac:spMk id="40" creationId="{6D5C3687-128F-46AC-B20D-FB0D14281064}"/>
          </ac:spMkLst>
        </pc:spChg>
        <pc:spChg chg="add">
          <ac:chgData name="Caitlin Regola (1902488)" userId="S::1902488@student.uwtsd.ac.uk::30d721a4-b8e4-404c-9a13-704e0f284705" providerId="AD" clId="Web-{7341EFE9-9538-BD63-7C73-8B0F83114DEC}" dt="2023-01-26T20:01:30.355" v="402"/>
          <ac:spMkLst>
            <pc:docMk/>
            <pc:sldMk cId="2503276866" sldId="258"/>
            <ac:spMk id="41" creationId="{451EF9F5-BAA7-45A5-BD84-F3184FCED115}"/>
          </ac:spMkLst>
        </pc:spChg>
        <pc:picChg chg="add del mod ord">
          <ac:chgData name="Caitlin Regola (1902488)" userId="S::1902488@student.uwtsd.ac.uk::30d721a4-b8e4-404c-9a13-704e0f284705" providerId="AD" clId="Web-{7341EFE9-9538-BD63-7C73-8B0F83114DEC}" dt="2023-01-26T15:42:02.231" v="44"/>
          <ac:picMkLst>
            <pc:docMk/>
            <pc:sldMk cId="2503276866" sldId="258"/>
            <ac:picMk id="4" creationId="{D8534679-8F69-611C-EA4E-558DD495AE57}"/>
          </ac:picMkLst>
        </pc:picChg>
        <pc:picChg chg="add del mod ord">
          <ac:chgData name="Caitlin Regola (1902488)" userId="S::1902488@student.uwtsd.ac.uk::30d721a4-b8e4-404c-9a13-704e0f284705" providerId="AD" clId="Web-{7341EFE9-9538-BD63-7C73-8B0F83114DEC}" dt="2023-01-26T20:01:02.229" v="397"/>
          <ac:picMkLst>
            <pc:docMk/>
            <pc:sldMk cId="2503276866" sldId="258"/>
            <ac:picMk id="5" creationId="{17448E5D-8B42-5BD3-BA6A-90543CB81CE9}"/>
          </ac:picMkLst>
        </pc:picChg>
        <pc:picChg chg="add mod ord">
          <ac:chgData name="Caitlin Regola (1902488)" userId="S::1902488@student.uwtsd.ac.uk::30d721a4-b8e4-404c-9a13-704e0f284705" providerId="AD" clId="Web-{7341EFE9-9538-BD63-7C73-8B0F83114DEC}" dt="2023-01-26T20:01:30.355" v="402"/>
          <ac:picMkLst>
            <pc:docMk/>
            <pc:sldMk cId="2503276866" sldId="258"/>
            <ac:picMk id="7" creationId="{B90BCC0A-42B8-C442-3D9C-8C38D4EAB465}"/>
          </ac:picMkLst>
        </pc:picChg>
      </pc:sldChg>
      <pc:sldChg chg="addSp delSp modSp new mod setBg">
        <pc:chgData name="Caitlin Regola (1902488)" userId="S::1902488@student.uwtsd.ac.uk::30d721a4-b8e4-404c-9a13-704e0f284705" providerId="AD" clId="Web-{7341EFE9-9538-BD63-7C73-8B0F83114DEC}" dt="2023-01-26T21:21:31.121" v="598" actId="20577"/>
        <pc:sldMkLst>
          <pc:docMk/>
          <pc:sldMk cId="736523575" sldId="259"/>
        </pc:sldMkLst>
        <pc:spChg chg="mod">
          <ac:chgData name="Caitlin Regola (1902488)" userId="S::1902488@student.uwtsd.ac.uk::30d721a4-b8e4-404c-9a13-704e0f284705" providerId="AD" clId="Web-{7341EFE9-9538-BD63-7C73-8B0F83114DEC}" dt="2023-01-26T20:22:18.139" v="478" actId="20577"/>
          <ac:spMkLst>
            <pc:docMk/>
            <pc:sldMk cId="736523575" sldId="259"/>
            <ac:spMk id="2" creationId="{8DEC0F88-0720-D9F7-07A0-CB0264004BCC}"/>
          </ac:spMkLst>
        </pc:spChg>
        <pc:spChg chg="del">
          <ac:chgData name="Caitlin Regola (1902488)" userId="S::1902488@student.uwtsd.ac.uk::30d721a4-b8e4-404c-9a13-704e0f284705" providerId="AD" clId="Web-{7341EFE9-9538-BD63-7C73-8B0F83114DEC}" dt="2023-01-26T20:01:15.823" v="398"/>
          <ac:spMkLst>
            <pc:docMk/>
            <pc:sldMk cId="736523575" sldId="259"/>
            <ac:spMk id="3" creationId="{B596F199-DEB6-67E9-DBC8-A10CC84543AC}"/>
          </ac:spMkLst>
        </pc:spChg>
        <pc:spChg chg="add mod">
          <ac:chgData name="Caitlin Regola (1902488)" userId="S::1902488@student.uwtsd.ac.uk::30d721a4-b8e4-404c-9a13-704e0f284705" providerId="AD" clId="Web-{7341EFE9-9538-BD63-7C73-8B0F83114DEC}" dt="2023-01-26T21:21:31.121" v="598" actId="20577"/>
          <ac:spMkLst>
            <pc:docMk/>
            <pc:sldMk cId="736523575" sldId="259"/>
            <ac:spMk id="8" creationId="{54264C73-9457-79B2-4B9F-ACDCF7A2A46D}"/>
          </ac:spMkLst>
        </pc:spChg>
        <pc:spChg chg="add">
          <ac:chgData name="Caitlin Regola (1902488)" userId="S::1902488@student.uwtsd.ac.uk::30d721a4-b8e4-404c-9a13-704e0f284705" providerId="AD" clId="Web-{7341EFE9-9538-BD63-7C73-8B0F83114DEC}" dt="2023-01-26T20:01:19.355" v="399"/>
          <ac:spMkLst>
            <pc:docMk/>
            <pc:sldMk cId="736523575" sldId="259"/>
            <ac:spMk id="11" creationId="{0BBB6B01-5B73-410C-B70E-8CF2FA470D11}"/>
          </ac:spMkLst>
        </pc:spChg>
        <pc:spChg chg="add">
          <ac:chgData name="Caitlin Regola (1902488)" userId="S::1902488@student.uwtsd.ac.uk::30d721a4-b8e4-404c-9a13-704e0f284705" providerId="AD" clId="Web-{7341EFE9-9538-BD63-7C73-8B0F83114DEC}" dt="2023-01-26T20:01:19.355" v="399"/>
          <ac:spMkLst>
            <pc:docMk/>
            <pc:sldMk cId="736523575" sldId="259"/>
            <ac:spMk id="13" creationId="{8712F587-12D0-435C-8E3F-F44C36EE71B8}"/>
          </ac:spMkLst>
        </pc:spChg>
        <pc:picChg chg="add mod ord">
          <ac:chgData name="Caitlin Regola (1902488)" userId="S::1902488@student.uwtsd.ac.uk::30d721a4-b8e4-404c-9a13-704e0f284705" providerId="AD" clId="Web-{7341EFE9-9538-BD63-7C73-8B0F83114DEC}" dt="2023-01-26T20:01:19.355" v="399"/>
          <ac:picMkLst>
            <pc:docMk/>
            <pc:sldMk cId="736523575" sldId="259"/>
            <ac:picMk id="4" creationId="{8916E027-60EC-C742-E018-93D5CE704583}"/>
          </ac:picMkLst>
        </pc:picChg>
      </pc:sldChg>
      <pc:sldChg chg="addSp delSp modSp new mod setBg">
        <pc:chgData name="Caitlin Regola (1902488)" userId="S::1902488@student.uwtsd.ac.uk::30d721a4-b8e4-404c-9a13-704e0f284705" providerId="AD" clId="Web-{7341EFE9-9538-BD63-7C73-8B0F83114DEC}" dt="2023-01-26T21:57:19.048" v="694"/>
        <pc:sldMkLst>
          <pc:docMk/>
          <pc:sldMk cId="2389540530" sldId="260"/>
        </pc:sldMkLst>
        <pc:spChg chg="mod">
          <ac:chgData name="Caitlin Regola (1902488)" userId="S::1902488@student.uwtsd.ac.uk::30d721a4-b8e4-404c-9a13-704e0f284705" providerId="AD" clId="Web-{7341EFE9-9538-BD63-7C73-8B0F83114DEC}" dt="2023-01-26T21:57:19.048" v="694"/>
          <ac:spMkLst>
            <pc:docMk/>
            <pc:sldMk cId="2389540530" sldId="260"/>
            <ac:spMk id="2" creationId="{2366C1DA-1622-AA68-6A94-1AE4728CB5BA}"/>
          </ac:spMkLst>
        </pc:spChg>
        <pc:spChg chg="mod ord">
          <ac:chgData name="Caitlin Regola (1902488)" userId="S::1902488@student.uwtsd.ac.uk::30d721a4-b8e4-404c-9a13-704e0f284705" providerId="AD" clId="Web-{7341EFE9-9538-BD63-7C73-8B0F83114DEC}" dt="2023-01-26T21:57:19.048" v="694"/>
          <ac:spMkLst>
            <pc:docMk/>
            <pc:sldMk cId="2389540530" sldId="260"/>
            <ac:spMk id="3" creationId="{670A1541-548B-3298-6DE5-C815D0817E01}"/>
          </ac:spMkLst>
        </pc:spChg>
        <pc:spChg chg="add del">
          <ac:chgData name="Caitlin Regola (1902488)" userId="S::1902488@student.uwtsd.ac.uk::30d721a4-b8e4-404c-9a13-704e0f284705" providerId="AD" clId="Web-{7341EFE9-9538-BD63-7C73-8B0F83114DEC}" dt="2023-01-26T21:57:19.048" v="694"/>
          <ac:spMkLst>
            <pc:docMk/>
            <pc:sldMk cId="2389540530" sldId="260"/>
            <ac:spMk id="9" creationId="{0BBB6B01-5B73-410C-B70E-8CF2FA470D11}"/>
          </ac:spMkLst>
        </pc:spChg>
        <pc:spChg chg="add del">
          <ac:chgData name="Caitlin Regola (1902488)" userId="S::1902488@student.uwtsd.ac.uk::30d721a4-b8e4-404c-9a13-704e0f284705" providerId="AD" clId="Web-{7341EFE9-9538-BD63-7C73-8B0F83114DEC}" dt="2023-01-26T21:57:19.048" v="694"/>
          <ac:spMkLst>
            <pc:docMk/>
            <pc:sldMk cId="2389540530" sldId="260"/>
            <ac:spMk id="11" creationId="{8712F587-12D0-435C-8E3F-F44C36EE71B8}"/>
          </ac:spMkLst>
        </pc:spChg>
        <pc:spChg chg="add">
          <ac:chgData name="Caitlin Regola (1902488)" userId="S::1902488@student.uwtsd.ac.uk::30d721a4-b8e4-404c-9a13-704e0f284705" providerId="AD" clId="Web-{7341EFE9-9538-BD63-7C73-8B0F83114DEC}" dt="2023-01-26T21:57:19.048" v="694"/>
          <ac:spMkLst>
            <pc:docMk/>
            <pc:sldMk cId="2389540530" sldId="260"/>
            <ac:spMk id="16" creationId="{77B2BA5B-1894-4AF7-A31A-68B310384EB4}"/>
          </ac:spMkLst>
        </pc:spChg>
        <pc:spChg chg="add">
          <ac:chgData name="Caitlin Regola (1902488)" userId="S::1902488@student.uwtsd.ac.uk::30d721a4-b8e4-404c-9a13-704e0f284705" providerId="AD" clId="Web-{7341EFE9-9538-BD63-7C73-8B0F83114DEC}" dt="2023-01-26T21:57:19.048" v="694"/>
          <ac:spMkLst>
            <pc:docMk/>
            <pc:sldMk cId="2389540530" sldId="260"/>
            <ac:spMk id="18" creationId="{3F8292AA-2164-4B18-AEBD-CC13F4CA6F02}"/>
          </ac:spMkLst>
        </pc:spChg>
        <pc:spChg chg="add">
          <ac:chgData name="Caitlin Regola (1902488)" userId="S::1902488@student.uwtsd.ac.uk::30d721a4-b8e4-404c-9a13-704e0f284705" providerId="AD" clId="Web-{7341EFE9-9538-BD63-7C73-8B0F83114DEC}" dt="2023-01-26T21:57:19.048" v="694"/>
          <ac:spMkLst>
            <pc:docMk/>
            <pc:sldMk cId="2389540530" sldId="260"/>
            <ac:spMk id="20" creationId="{25B8B2C1-56D3-48CF-B950-1C2F68E19831}"/>
          </ac:spMkLst>
        </pc:spChg>
        <pc:spChg chg="add">
          <ac:chgData name="Caitlin Regola (1902488)" userId="S::1902488@student.uwtsd.ac.uk::30d721a4-b8e4-404c-9a13-704e0f284705" providerId="AD" clId="Web-{7341EFE9-9538-BD63-7C73-8B0F83114DEC}" dt="2023-01-26T21:57:19.048" v="694"/>
          <ac:spMkLst>
            <pc:docMk/>
            <pc:sldMk cId="2389540530" sldId="260"/>
            <ac:spMk id="22" creationId="{4D37A8D7-D2CC-4162-895A-C3ECA645FB09}"/>
          </ac:spMkLst>
        </pc:spChg>
        <pc:spChg chg="add">
          <ac:chgData name="Caitlin Regola (1902488)" userId="S::1902488@student.uwtsd.ac.uk::30d721a4-b8e4-404c-9a13-704e0f284705" providerId="AD" clId="Web-{7341EFE9-9538-BD63-7C73-8B0F83114DEC}" dt="2023-01-26T21:57:19.048" v="694"/>
          <ac:spMkLst>
            <pc:docMk/>
            <pc:sldMk cId="2389540530" sldId="260"/>
            <ac:spMk id="24" creationId="{492E3DD6-EE3F-4714-B087-11DF4E1FBC37}"/>
          </ac:spMkLst>
        </pc:spChg>
        <pc:picChg chg="add mod ord">
          <ac:chgData name="Caitlin Regola (1902488)" userId="S::1902488@student.uwtsd.ac.uk::30d721a4-b8e4-404c-9a13-704e0f284705" providerId="AD" clId="Web-{7341EFE9-9538-BD63-7C73-8B0F83114DEC}" dt="2023-01-26T21:57:19.048" v="694"/>
          <ac:picMkLst>
            <pc:docMk/>
            <pc:sldMk cId="2389540530" sldId="260"/>
            <ac:picMk id="4" creationId="{1E7655E1-AF33-FED5-B05A-F492B1A1355D}"/>
          </ac:picMkLst>
        </pc:picChg>
        <pc:picChg chg="add mod">
          <ac:chgData name="Caitlin Regola (1902488)" userId="S::1902488@student.uwtsd.ac.uk::30d721a4-b8e4-404c-9a13-704e0f284705" providerId="AD" clId="Web-{7341EFE9-9538-BD63-7C73-8B0F83114DEC}" dt="2023-01-26T21:57:19.048" v="694"/>
          <ac:picMkLst>
            <pc:docMk/>
            <pc:sldMk cId="2389540530" sldId="260"/>
            <ac:picMk id="5" creationId="{0325EB38-AF24-C110-76FD-7A85D816D1FB}"/>
          </ac:picMkLst>
        </pc:picChg>
      </pc:sldChg>
      <pc:sldChg chg="addSp delSp modSp new mod setBg">
        <pc:chgData name="Caitlin Regola (1902488)" userId="S::1902488@student.uwtsd.ac.uk::30d721a4-b8e4-404c-9a13-704e0f284705" providerId="AD" clId="Web-{7341EFE9-9538-BD63-7C73-8B0F83114DEC}" dt="2023-01-26T22:17:12.081" v="743"/>
        <pc:sldMkLst>
          <pc:docMk/>
          <pc:sldMk cId="2591829870" sldId="261"/>
        </pc:sldMkLst>
        <pc:spChg chg="mod">
          <ac:chgData name="Caitlin Regola (1902488)" userId="S::1902488@student.uwtsd.ac.uk::30d721a4-b8e4-404c-9a13-704e0f284705" providerId="AD" clId="Web-{7341EFE9-9538-BD63-7C73-8B0F83114DEC}" dt="2023-01-26T22:17:12.081" v="743"/>
          <ac:spMkLst>
            <pc:docMk/>
            <pc:sldMk cId="2591829870" sldId="261"/>
            <ac:spMk id="2" creationId="{59E881A0-8E50-435F-BAC2-D7245ECCFCBC}"/>
          </ac:spMkLst>
        </pc:spChg>
        <pc:spChg chg="mod ord">
          <ac:chgData name="Caitlin Regola (1902488)" userId="S::1902488@student.uwtsd.ac.uk::30d721a4-b8e4-404c-9a13-704e0f284705" providerId="AD" clId="Web-{7341EFE9-9538-BD63-7C73-8B0F83114DEC}" dt="2023-01-26T22:17:12.081" v="743"/>
          <ac:spMkLst>
            <pc:docMk/>
            <pc:sldMk cId="2591829870" sldId="261"/>
            <ac:spMk id="3" creationId="{CDE538E0-3BC2-0E99-DAA4-ADD08AD9258F}"/>
          </ac:spMkLst>
        </pc:spChg>
        <pc:spChg chg="add del">
          <ac:chgData name="Caitlin Regola (1902488)" userId="S::1902488@student.uwtsd.ac.uk::30d721a4-b8e4-404c-9a13-704e0f284705" providerId="AD" clId="Web-{7341EFE9-9538-BD63-7C73-8B0F83114DEC}" dt="2023-01-26T22:17:12.081" v="743"/>
          <ac:spMkLst>
            <pc:docMk/>
            <pc:sldMk cId="2591829870" sldId="261"/>
            <ac:spMk id="9" creationId="{0BBB6B01-5B73-410C-B70E-8CF2FA470D11}"/>
          </ac:spMkLst>
        </pc:spChg>
        <pc:spChg chg="add del">
          <ac:chgData name="Caitlin Regola (1902488)" userId="S::1902488@student.uwtsd.ac.uk::30d721a4-b8e4-404c-9a13-704e0f284705" providerId="AD" clId="Web-{7341EFE9-9538-BD63-7C73-8B0F83114DEC}" dt="2023-01-26T22:17:12.081" v="743"/>
          <ac:spMkLst>
            <pc:docMk/>
            <pc:sldMk cId="2591829870" sldId="261"/>
            <ac:spMk id="11" creationId="{8712F587-12D0-435C-8E3F-F44C36EE71B8}"/>
          </ac:spMkLst>
        </pc:spChg>
        <pc:spChg chg="add">
          <ac:chgData name="Caitlin Regola (1902488)" userId="S::1902488@student.uwtsd.ac.uk::30d721a4-b8e4-404c-9a13-704e0f284705" providerId="AD" clId="Web-{7341EFE9-9538-BD63-7C73-8B0F83114DEC}" dt="2023-01-26T22:17:12.081" v="743"/>
          <ac:spMkLst>
            <pc:docMk/>
            <pc:sldMk cId="2591829870" sldId="261"/>
            <ac:spMk id="16" creationId="{77B2BA5B-1894-4AF7-A31A-68B310384EB4}"/>
          </ac:spMkLst>
        </pc:spChg>
        <pc:spChg chg="add">
          <ac:chgData name="Caitlin Regola (1902488)" userId="S::1902488@student.uwtsd.ac.uk::30d721a4-b8e4-404c-9a13-704e0f284705" providerId="AD" clId="Web-{7341EFE9-9538-BD63-7C73-8B0F83114DEC}" dt="2023-01-26T22:17:12.081" v="743"/>
          <ac:spMkLst>
            <pc:docMk/>
            <pc:sldMk cId="2591829870" sldId="261"/>
            <ac:spMk id="18" creationId="{3F8292AA-2164-4B18-AEBD-CC13F4CA6F02}"/>
          </ac:spMkLst>
        </pc:spChg>
        <pc:spChg chg="add">
          <ac:chgData name="Caitlin Regola (1902488)" userId="S::1902488@student.uwtsd.ac.uk::30d721a4-b8e4-404c-9a13-704e0f284705" providerId="AD" clId="Web-{7341EFE9-9538-BD63-7C73-8B0F83114DEC}" dt="2023-01-26T22:17:12.081" v="743"/>
          <ac:spMkLst>
            <pc:docMk/>
            <pc:sldMk cId="2591829870" sldId="261"/>
            <ac:spMk id="20" creationId="{25B8B2C1-56D3-48CF-B950-1C2F68E19831}"/>
          </ac:spMkLst>
        </pc:spChg>
        <pc:spChg chg="add">
          <ac:chgData name="Caitlin Regola (1902488)" userId="S::1902488@student.uwtsd.ac.uk::30d721a4-b8e4-404c-9a13-704e0f284705" providerId="AD" clId="Web-{7341EFE9-9538-BD63-7C73-8B0F83114DEC}" dt="2023-01-26T22:17:12.081" v="743"/>
          <ac:spMkLst>
            <pc:docMk/>
            <pc:sldMk cId="2591829870" sldId="261"/>
            <ac:spMk id="22" creationId="{4D37A8D7-D2CC-4162-895A-C3ECA645FB09}"/>
          </ac:spMkLst>
        </pc:spChg>
        <pc:spChg chg="add">
          <ac:chgData name="Caitlin Regola (1902488)" userId="S::1902488@student.uwtsd.ac.uk::30d721a4-b8e4-404c-9a13-704e0f284705" providerId="AD" clId="Web-{7341EFE9-9538-BD63-7C73-8B0F83114DEC}" dt="2023-01-26T22:17:12.081" v="743"/>
          <ac:spMkLst>
            <pc:docMk/>
            <pc:sldMk cId="2591829870" sldId="261"/>
            <ac:spMk id="24" creationId="{492E3DD6-EE3F-4714-B087-11DF4E1FBC37}"/>
          </ac:spMkLst>
        </pc:spChg>
        <pc:picChg chg="add mod ord">
          <ac:chgData name="Caitlin Regola (1902488)" userId="S::1902488@student.uwtsd.ac.uk::30d721a4-b8e4-404c-9a13-704e0f284705" providerId="AD" clId="Web-{7341EFE9-9538-BD63-7C73-8B0F83114DEC}" dt="2023-01-26T22:17:12.081" v="743"/>
          <ac:picMkLst>
            <pc:docMk/>
            <pc:sldMk cId="2591829870" sldId="261"/>
            <ac:picMk id="4" creationId="{288F1C76-90C9-2131-17DC-ACA2BAD3949B}"/>
          </ac:picMkLst>
        </pc:picChg>
        <pc:picChg chg="add del mod">
          <ac:chgData name="Caitlin Regola (1902488)" userId="S::1902488@student.uwtsd.ac.uk::30d721a4-b8e4-404c-9a13-704e0f284705" providerId="AD" clId="Web-{7341EFE9-9538-BD63-7C73-8B0F83114DEC}" dt="2023-01-26T22:16:59.362" v="741"/>
          <ac:picMkLst>
            <pc:docMk/>
            <pc:sldMk cId="2591829870" sldId="261"/>
            <ac:picMk id="5" creationId="{59B3DCEC-6D64-0763-B45F-8899A92C87B6}"/>
          </ac:picMkLst>
        </pc:picChg>
        <pc:picChg chg="add mod">
          <ac:chgData name="Caitlin Regola (1902488)" userId="S::1902488@student.uwtsd.ac.uk::30d721a4-b8e4-404c-9a13-704e0f284705" providerId="AD" clId="Web-{7341EFE9-9538-BD63-7C73-8B0F83114DEC}" dt="2023-01-26T22:17:12.081" v="743"/>
          <ac:picMkLst>
            <pc:docMk/>
            <pc:sldMk cId="2591829870" sldId="261"/>
            <ac:picMk id="6" creationId="{895DCDAE-F8EE-E561-9A9E-0F63F46DEC3F}"/>
          </ac:picMkLst>
        </pc:picChg>
      </pc:sldChg>
    </pc:docChg>
  </pc:docChgLst>
  <pc:docChgLst>
    <pc:chgData name="Caitlin Regola (1902488)" userId="S::1902488@student.uwtsd.ac.uk::30d721a4-b8e4-404c-9a13-704e0f284705" providerId="AD" clId="Web-{056AFD0D-F46F-3B24-8F3A-303420A2EEBF}"/>
    <pc:docChg chg="addSld delSld modSld">
      <pc:chgData name="Caitlin Regola (1902488)" userId="S::1902488@student.uwtsd.ac.uk::30d721a4-b8e4-404c-9a13-704e0f284705" providerId="AD" clId="Web-{056AFD0D-F46F-3B24-8F3A-303420A2EEBF}" dt="2023-01-27T11:00:10.086" v="296" actId="20577"/>
      <pc:docMkLst>
        <pc:docMk/>
      </pc:docMkLst>
      <pc:sldChg chg="modSp">
        <pc:chgData name="Caitlin Regola (1902488)" userId="S::1902488@student.uwtsd.ac.uk::30d721a4-b8e4-404c-9a13-704e0f284705" providerId="AD" clId="Web-{056AFD0D-F46F-3B24-8F3A-303420A2EEBF}" dt="2023-01-27T10:30:53.708" v="241" actId="20577"/>
        <pc:sldMkLst>
          <pc:docMk/>
          <pc:sldMk cId="338651608" sldId="257"/>
        </pc:sldMkLst>
        <pc:spChg chg="mod">
          <ac:chgData name="Caitlin Regola (1902488)" userId="S::1902488@student.uwtsd.ac.uk::30d721a4-b8e4-404c-9a13-704e0f284705" providerId="AD" clId="Web-{056AFD0D-F46F-3B24-8F3A-303420A2EEBF}" dt="2023-01-27T10:30:53.708" v="241" actId="20577"/>
          <ac:spMkLst>
            <pc:docMk/>
            <pc:sldMk cId="338651608" sldId="257"/>
            <ac:spMk id="17" creationId="{301C7424-1F6D-2286-CD0D-6D82EA5D689B}"/>
          </ac:spMkLst>
        </pc:spChg>
      </pc:sldChg>
      <pc:sldChg chg="addSp modSp">
        <pc:chgData name="Caitlin Regola (1902488)" userId="S::1902488@student.uwtsd.ac.uk::30d721a4-b8e4-404c-9a13-704e0f284705" providerId="AD" clId="Web-{056AFD0D-F46F-3B24-8F3A-303420A2EEBF}" dt="2023-01-27T10:35:03.487" v="267" actId="20577"/>
        <pc:sldMkLst>
          <pc:docMk/>
          <pc:sldMk cId="2503276866" sldId="258"/>
        </pc:sldMkLst>
        <pc:spChg chg="add mod">
          <ac:chgData name="Caitlin Regola (1902488)" userId="S::1902488@student.uwtsd.ac.uk::30d721a4-b8e4-404c-9a13-704e0f284705" providerId="AD" clId="Web-{056AFD0D-F46F-3B24-8F3A-303420A2EEBF}" dt="2023-01-27T10:35:03.487" v="267" actId="20577"/>
          <ac:spMkLst>
            <pc:docMk/>
            <pc:sldMk cId="2503276866" sldId="258"/>
            <ac:spMk id="3" creationId="{F4BDE19E-92A4-BAE5-6AB4-BE8F116CEC52}"/>
          </ac:spMkLst>
        </pc:spChg>
        <pc:spChg chg="mod">
          <ac:chgData name="Caitlin Regola (1902488)" userId="S::1902488@student.uwtsd.ac.uk::30d721a4-b8e4-404c-9a13-704e0f284705" providerId="AD" clId="Web-{056AFD0D-F46F-3B24-8F3A-303420A2EEBF}" dt="2023-01-27T10:33:31.904" v="254" actId="20577"/>
          <ac:spMkLst>
            <pc:docMk/>
            <pc:sldMk cId="2503276866" sldId="258"/>
            <ac:spMk id="17" creationId="{D809767A-2B69-7CA0-017C-2704741E5CBF}"/>
          </ac:spMkLst>
        </pc:spChg>
      </pc:sldChg>
      <pc:sldChg chg="addSp modSp">
        <pc:chgData name="Caitlin Regola (1902488)" userId="S::1902488@student.uwtsd.ac.uk::30d721a4-b8e4-404c-9a13-704e0f284705" providerId="AD" clId="Web-{056AFD0D-F46F-3B24-8F3A-303420A2EEBF}" dt="2023-01-27T10:35:56.443" v="271" actId="1076"/>
        <pc:sldMkLst>
          <pc:docMk/>
          <pc:sldMk cId="736523575" sldId="259"/>
        </pc:sldMkLst>
        <pc:spChg chg="add mod">
          <ac:chgData name="Caitlin Regola (1902488)" userId="S::1902488@student.uwtsd.ac.uk::30d721a4-b8e4-404c-9a13-704e0f284705" providerId="AD" clId="Web-{056AFD0D-F46F-3B24-8F3A-303420A2EEBF}" dt="2023-01-27T10:35:56.443" v="271" actId="1076"/>
          <ac:spMkLst>
            <pc:docMk/>
            <pc:sldMk cId="736523575" sldId="259"/>
            <ac:spMk id="3" creationId="{B163556D-ACDD-8A45-602A-E51BB057EB05}"/>
          </ac:spMkLst>
        </pc:spChg>
        <pc:spChg chg="mod">
          <ac:chgData name="Caitlin Regola (1902488)" userId="S::1902488@student.uwtsd.ac.uk::30d721a4-b8e4-404c-9a13-704e0f284705" providerId="AD" clId="Web-{056AFD0D-F46F-3B24-8F3A-303420A2EEBF}" dt="2023-01-26T23:34:08.898" v="199" actId="20577"/>
          <ac:spMkLst>
            <pc:docMk/>
            <pc:sldMk cId="736523575" sldId="259"/>
            <ac:spMk id="8" creationId="{54264C73-9457-79B2-4B9F-ACDCF7A2A46D}"/>
          </ac:spMkLst>
        </pc:spChg>
      </pc:sldChg>
      <pc:sldChg chg="addSp modSp">
        <pc:chgData name="Caitlin Regola (1902488)" userId="S::1902488@student.uwtsd.ac.uk::30d721a4-b8e4-404c-9a13-704e0f284705" providerId="AD" clId="Web-{056AFD0D-F46F-3B24-8F3A-303420A2EEBF}" dt="2023-01-27T11:00:10.086" v="296" actId="20577"/>
        <pc:sldMkLst>
          <pc:docMk/>
          <pc:sldMk cId="2389540530" sldId="260"/>
        </pc:sldMkLst>
        <pc:spChg chg="mod">
          <ac:chgData name="Caitlin Regola (1902488)" userId="S::1902488@student.uwtsd.ac.uk::30d721a4-b8e4-404c-9a13-704e0f284705" providerId="AD" clId="Web-{056AFD0D-F46F-3B24-8F3A-303420A2EEBF}" dt="2023-01-27T11:00:10.086" v="296" actId="20577"/>
          <ac:spMkLst>
            <pc:docMk/>
            <pc:sldMk cId="2389540530" sldId="260"/>
            <ac:spMk id="3" creationId="{670A1541-548B-3298-6DE5-C815D0817E01}"/>
          </ac:spMkLst>
        </pc:spChg>
        <pc:spChg chg="add mod">
          <ac:chgData name="Caitlin Regola (1902488)" userId="S::1902488@student.uwtsd.ac.uk::30d721a4-b8e4-404c-9a13-704e0f284705" providerId="AD" clId="Web-{056AFD0D-F46F-3B24-8F3A-303420A2EEBF}" dt="2023-01-27T10:34:12.969" v="264" actId="1076"/>
          <ac:spMkLst>
            <pc:docMk/>
            <pc:sldMk cId="2389540530" sldId="260"/>
            <ac:spMk id="6" creationId="{B4220E2E-7725-AA4D-6A8D-02437B1D5CE2}"/>
          </ac:spMkLst>
        </pc:spChg>
        <pc:spChg chg="add mod">
          <ac:chgData name="Caitlin Regola (1902488)" userId="S::1902488@student.uwtsd.ac.uk::30d721a4-b8e4-404c-9a13-704e0f284705" providerId="AD" clId="Web-{056AFD0D-F46F-3B24-8F3A-303420A2EEBF}" dt="2023-01-27T10:36:57.041" v="277" actId="1076"/>
          <ac:spMkLst>
            <pc:docMk/>
            <pc:sldMk cId="2389540530" sldId="260"/>
            <ac:spMk id="7" creationId="{888C496B-D2CC-5D78-103C-10F702F3C387}"/>
          </ac:spMkLst>
        </pc:spChg>
      </pc:sldChg>
      <pc:sldChg chg="modSp">
        <pc:chgData name="Caitlin Regola (1902488)" userId="S::1902488@student.uwtsd.ac.uk::30d721a4-b8e4-404c-9a13-704e0f284705" providerId="AD" clId="Web-{056AFD0D-F46F-3B24-8F3A-303420A2EEBF}" dt="2023-01-27T10:30:12.096" v="232" actId="20577"/>
        <pc:sldMkLst>
          <pc:docMk/>
          <pc:sldMk cId="2591829870" sldId="261"/>
        </pc:sldMkLst>
        <pc:spChg chg="mod">
          <ac:chgData name="Caitlin Regola (1902488)" userId="S::1902488@student.uwtsd.ac.uk::30d721a4-b8e4-404c-9a13-704e0f284705" providerId="AD" clId="Web-{056AFD0D-F46F-3B24-8F3A-303420A2EEBF}" dt="2023-01-27T10:30:12.096" v="232" actId="20577"/>
          <ac:spMkLst>
            <pc:docMk/>
            <pc:sldMk cId="2591829870" sldId="261"/>
            <ac:spMk id="3" creationId="{CDE538E0-3BC2-0E99-DAA4-ADD08AD9258F}"/>
          </ac:spMkLst>
        </pc:spChg>
      </pc:sldChg>
      <pc:sldChg chg="new del">
        <pc:chgData name="Caitlin Regola (1902488)" userId="S::1902488@student.uwtsd.ac.uk::30d721a4-b8e4-404c-9a13-704e0f284705" providerId="AD" clId="Web-{056AFD0D-F46F-3B24-8F3A-303420A2EEBF}" dt="2023-01-26T22:26:34.873" v="170"/>
        <pc:sldMkLst>
          <pc:docMk/>
          <pc:sldMk cId="926899915" sldId="262"/>
        </pc:sldMkLst>
      </pc:sldChg>
      <pc:sldChg chg="delSp modSp new">
        <pc:chgData name="Caitlin Regola (1902488)" userId="S::1902488@student.uwtsd.ac.uk::30d721a4-b8e4-404c-9a13-704e0f284705" providerId="AD" clId="Web-{056AFD0D-F46F-3B24-8F3A-303420A2EEBF}" dt="2023-01-26T22:27:04.046" v="189"/>
        <pc:sldMkLst>
          <pc:docMk/>
          <pc:sldMk cId="1545247408" sldId="262"/>
        </pc:sldMkLst>
        <pc:spChg chg="mod">
          <ac:chgData name="Caitlin Regola (1902488)" userId="S::1902488@student.uwtsd.ac.uk::30d721a4-b8e4-404c-9a13-704e0f284705" providerId="AD" clId="Web-{056AFD0D-F46F-3B24-8F3A-303420A2EEBF}" dt="2023-01-26T22:27:00.764" v="188" actId="20577"/>
          <ac:spMkLst>
            <pc:docMk/>
            <pc:sldMk cId="1545247408" sldId="262"/>
            <ac:spMk id="2" creationId="{A4AEFE6C-495C-2BD5-4210-66584B0181C8}"/>
          </ac:spMkLst>
        </pc:spChg>
        <pc:spChg chg="del">
          <ac:chgData name="Caitlin Regola (1902488)" userId="S::1902488@student.uwtsd.ac.uk::30d721a4-b8e4-404c-9a13-704e0f284705" providerId="AD" clId="Web-{056AFD0D-F46F-3B24-8F3A-303420A2EEBF}" dt="2023-01-26T22:27:04.046" v="189"/>
          <ac:spMkLst>
            <pc:docMk/>
            <pc:sldMk cId="1545247408" sldId="262"/>
            <ac:spMk id="3" creationId="{93715BF4-A23E-28D3-6050-6E68B0324BD9}"/>
          </ac:spMkLst>
        </pc:spChg>
      </pc:sldChg>
      <pc:sldChg chg="modSp new">
        <pc:chgData name="Caitlin Regola (1902488)" userId="S::1902488@student.uwtsd.ac.uk::30d721a4-b8e4-404c-9a13-704e0f284705" providerId="AD" clId="Web-{056AFD0D-F46F-3B24-8F3A-303420A2EEBF}" dt="2023-01-27T10:39:06.845" v="284" actId="20577"/>
        <pc:sldMkLst>
          <pc:docMk/>
          <pc:sldMk cId="2258599164" sldId="263"/>
        </pc:sldMkLst>
        <pc:spChg chg="mod">
          <ac:chgData name="Caitlin Regola (1902488)" userId="S::1902488@student.uwtsd.ac.uk::30d721a4-b8e4-404c-9a13-704e0f284705" providerId="AD" clId="Web-{056AFD0D-F46F-3B24-8F3A-303420A2EEBF}" dt="2023-01-26T22:27:24.984" v="196" actId="20577"/>
          <ac:spMkLst>
            <pc:docMk/>
            <pc:sldMk cId="2258599164" sldId="263"/>
            <ac:spMk id="2" creationId="{871033D6-9DD4-919C-C243-C914D281A06F}"/>
          </ac:spMkLst>
        </pc:spChg>
        <pc:spChg chg="mod">
          <ac:chgData name="Caitlin Regola (1902488)" userId="S::1902488@student.uwtsd.ac.uk::30d721a4-b8e4-404c-9a13-704e0f284705" providerId="AD" clId="Web-{056AFD0D-F46F-3B24-8F3A-303420A2EEBF}" dt="2023-01-27T10:39:06.845" v="284" actId="20577"/>
          <ac:spMkLst>
            <pc:docMk/>
            <pc:sldMk cId="2258599164" sldId="263"/>
            <ac:spMk id="3" creationId="{B941B3D2-744B-9D54-FA2E-14B3FD2D68A9}"/>
          </ac:spMkLst>
        </pc:spChg>
      </pc:sldChg>
    </pc:docChg>
  </pc:docChgLst>
  <pc:docChgLst>
    <pc:chgData name="Caitlin Regola (1902488)" userId="S::1902488@student.uwtsd.ac.uk::30d721a4-b8e4-404c-9a13-704e0f284705" providerId="AD" clId="Web-{7666D7D7-79BF-4A59-A245-BEE6C6997192}"/>
    <pc:docChg chg="addSld modSld">
      <pc:chgData name="Caitlin Regola (1902488)" userId="S::1902488@student.uwtsd.ac.uk::30d721a4-b8e4-404c-9a13-704e0f284705" providerId="AD" clId="Web-{7666D7D7-79BF-4A59-A245-BEE6C6997192}" dt="2023-01-25T11:34:07.733" v="35"/>
      <pc:docMkLst>
        <pc:docMk/>
      </pc:docMkLst>
      <pc:sldChg chg="addSp modSp mod setBg">
        <pc:chgData name="Caitlin Regola (1902488)" userId="S::1902488@student.uwtsd.ac.uk::30d721a4-b8e4-404c-9a13-704e0f284705" providerId="AD" clId="Web-{7666D7D7-79BF-4A59-A245-BEE6C6997192}" dt="2023-01-25T11:32:31.259" v="34"/>
        <pc:sldMkLst>
          <pc:docMk/>
          <pc:sldMk cId="109857222" sldId="256"/>
        </pc:sldMkLst>
        <pc:spChg chg="mod">
          <ac:chgData name="Caitlin Regola (1902488)" userId="S::1902488@student.uwtsd.ac.uk::30d721a4-b8e4-404c-9a13-704e0f284705" providerId="AD" clId="Web-{7666D7D7-79BF-4A59-A245-BEE6C6997192}" dt="2023-01-25T11:32:31.259" v="34"/>
          <ac:spMkLst>
            <pc:docMk/>
            <pc:sldMk cId="109857222" sldId="256"/>
            <ac:spMk id="2" creationId="{00000000-0000-0000-0000-000000000000}"/>
          </ac:spMkLst>
        </pc:spChg>
        <pc:spChg chg="mod">
          <ac:chgData name="Caitlin Regola (1902488)" userId="S::1902488@student.uwtsd.ac.uk::30d721a4-b8e4-404c-9a13-704e0f284705" providerId="AD" clId="Web-{7666D7D7-79BF-4A59-A245-BEE6C6997192}" dt="2023-01-25T11:32:31.259" v="34"/>
          <ac:spMkLst>
            <pc:docMk/>
            <pc:sldMk cId="109857222" sldId="256"/>
            <ac:spMk id="3" creationId="{00000000-0000-0000-0000-000000000000}"/>
          </ac:spMkLst>
        </pc:spChg>
        <pc:spChg chg="add">
          <ac:chgData name="Caitlin Regola (1902488)" userId="S::1902488@student.uwtsd.ac.uk::30d721a4-b8e4-404c-9a13-704e0f284705" providerId="AD" clId="Web-{7666D7D7-79BF-4A59-A245-BEE6C6997192}" dt="2023-01-25T11:32:31.259" v="34"/>
          <ac:spMkLst>
            <pc:docMk/>
            <pc:sldMk cId="109857222" sldId="256"/>
            <ac:spMk id="9" creationId="{E2ADD2F6-F7FC-464F-8F18-5BDBD27A732F}"/>
          </ac:spMkLst>
        </pc:spChg>
        <pc:spChg chg="add">
          <ac:chgData name="Caitlin Regola (1902488)" userId="S::1902488@student.uwtsd.ac.uk::30d721a4-b8e4-404c-9a13-704e0f284705" providerId="AD" clId="Web-{7666D7D7-79BF-4A59-A245-BEE6C6997192}" dt="2023-01-25T11:32:31.259" v="34"/>
          <ac:spMkLst>
            <pc:docMk/>
            <pc:sldMk cId="109857222" sldId="256"/>
            <ac:spMk id="11" creationId="{5A3A31F1-FA83-497F-98FF-9A5621DC5560}"/>
          </ac:spMkLst>
        </pc:spChg>
        <pc:spChg chg="add">
          <ac:chgData name="Caitlin Regola (1902488)" userId="S::1902488@student.uwtsd.ac.uk::30d721a4-b8e4-404c-9a13-704e0f284705" providerId="AD" clId="Web-{7666D7D7-79BF-4A59-A245-BEE6C6997192}" dt="2023-01-25T11:32:31.259" v="34"/>
          <ac:spMkLst>
            <pc:docMk/>
            <pc:sldMk cId="109857222" sldId="256"/>
            <ac:spMk id="13" creationId="{343FF9E2-8F7E-4BCC-9A50-C41AD8A56DD9}"/>
          </ac:spMkLst>
        </pc:spChg>
        <pc:spChg chg="add">
          <ac:chgData name="Caitlin Regola (1902488)" userId="S::1902488@student.uwtsd.ac.uk::30d721a4-b8e4-404c-9a13-704e0f284705" providerId="AD" clId="Web-{7666D7D7-79BF-4A59-A245-BEE6C6997192}" dt="2023-01-25T11:32:31.259" v="34"/>
          <ac:spMkLst>
            <pc:docMk/>
            <pc:sldMk cId="109857222" sldId="256"/>
            <ac:spMk id="15" creationId="{47751BC8-250F-493B-BDF9-D45BA5991D8A}"/>
          </ac:spMkLst>
        </pc:spChg>
        <pc:picChg chg="add mod">
          <ac:chgData name="Caitlin Regola (1902488)" userId="S::1902488@student.uwtsd.ac.uk::30d721a4-b8e4-404c-9a13-704e0f284705" providerId="AD" clId="Web-{7666D7D7-79BF-4A59-A245-BEE6C6997192}" dt="2023-01-25T11:32:31.259" v="34"/>
          <ac:picMkLst>
            <pc:docMk/>
            <pc:sldMk cId="109857222" sldId="256"/>
            <ac:picMk id="4" creationId="{9C3B32B2-2D2F-B208-C6F0-73C8909C751F}"/>
          </ac:picMkLst>
        </pc:picChg>
        <pc:cxnChg chg="add">
          <ac:chgData name="Caitlin Regola (1902488)" userId="S::1902488@student.uwtsd.ac.uk::30d721a4-b8e4-404c-9a13-704e0f284705" providerId="AD" clId="Web-{7666D7D7-79BF-4A59-A245-BEE6C6997192}" dt="2023-01-25T11:32:31.259" v="34"/>
          <ac:cxnSpMkLst>
            <pc:docMk/>
            <pc:sldMk cId="109857222" sldId="256"/>
            <ac:cxnSpMk id="17" creationId="{BF0F044C-8394-47CB-8E3D-FA56B0693961}"/>
          </ac:cxnSpMkLst>
        </pc:cxnChg>
        <pc:cxnChg chg="add">
          <ac:chgData name="Caitlin Regola (1902488)" userId="S::1902488@student.uwtsd.ac.uk::30d721a4-b8e4-404c-9a13-704e0f284705" providerId="AD" clId="Web-{7666D7D7-79BF-4A59-A245-BEE6C6997192}" dt="2023-01-25T11:32:31.259" v="34"/>
          <ac:cxnSpMkLst>
            <pc:docMk/>
            <pc:sldMk cId="109857222" sldId="256"/>
            <ac:cxnSpMk id="19" creationId="{6B2DCD75-B707-4C51-8ADC-813834C09A87}"/>
          </ac:cxnSpMkLst>
        </pc:cxnChg>
        <pc:cxnChg chg="add">
          <ac:chgData name="Caitlin Regola (1902488)" userId="S::1902488@student.uwtsd.ac.uk::30d721a4-b8e4-404c-9a13-704e0f284705" providerId="AD" clId="Web-{7666D7D7-79BF-4A59-A245-BEE6C6997192}" dt="2023-01-25T11:32:31.259" v="34"/>
          <ac:cxnSpMkLst>
            <pc:docMk/>
            <pc:sldMk cId="109857222" sldId="256"/>
            <ac:cxnSpMk id="21" creationId="{F4851414-8BB1-42EF-912B-608FCE07B247}"/>
          </ac:cxnSpMkLst>
        </pc:cxnChg>
      </pc:sldChg>
      <pc:sldChg chg="new">
        <pc:chgData name="Caitlin Regola (1902488)" userId="S::1902488@student.uwtsd.ac.uk::30d721a4-b8e4-404c-9a13-704e0f284705" providerId="AD" clId="Web-{7666D7D7-79BF-4A59-A245-BEE6C6997192}" dt="2023-01-25T11:34:07.733" v="35"/>
        <pc:sldMkLst>
          <pc:docMk/>
          <pc:sldMk cId="338651608" sldId="257"/>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A76EB9D5-7E1A-4433-8B21-2237CC26FA2C}" type="datetimeFigureOut">
              <a:rPr lang="en-US" dirty="0"/>
              <a:t>1/27/2023</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1469521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9EF837-FEDB-44F2-8FB5-4F56FC548A33}" type="datetimeFigureOut">
              <a:rPr lang="en-US" dirty="0"/>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39474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EC2AB55-62C0-407E-B706-C907B44B0BFC}" type="datetimeFigureOut">
              <a:rPr lang="en-US" dirty="0"/>
              <a:t>1/27/2023</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7999354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69FBB33F-FEF5-4E73-A5F9-307689FE77C6}" type="datetimeFigureOut">
              <a:rPr lang="en-US" dirty="0"/>
              <a:t>1/27/2023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65682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A64B5FA4-F0B8-4D71-BC92-932E3A1502F8}" type="datetimeFigureOut">
              <a:rPr lang="en-US" dirty="0"/>
              <a:t>1/27/2023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9530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FD89F80-C2CE-4D6A-80E4-D3515AD92BC6}" type="datetimeFigureOut">
              <a:rPr lang="en-US" dirty="0"/>
              <a:t>1/27/2023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51406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4220E-EF40-477E-B84C-637FC7CE78DB}" type="datetimeFigureOut">
              <a:rPr lang="en-US" dirty="0"/>
              <a:t>1/27/2023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16197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dirty="0"/>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FD0B8D63-E026-4E54-B301-C824E1BD14F3}" type="datetimeFigureOut">
              <a:rPr lang="en-US" dirty="0"/>
              <a:t>1/27/2023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72909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dirty="0"/>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C423185-9573-406A-8068-0AB4F2335019}" type="datetimeFigureOut">
              <a:rPr lang="en-US" dirty="0"/>
              <a:t>1/27/2023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80526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62598A19-B9D6-4696-A74D-9FEF900C8B6A}" type="datetimeFigureOut">
              <a:rPr lang="en-US" dirty="0"/>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759988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A205100-39B0-4914-BBD6-34F267582565}" type="datetimeFigureOut">
              <a:rPr lang="en-US" dirty="0"/>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938973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C5516DA-9D86-4E1E-A623-C11F9F74EB59}" type="datetimeFigureOut">
              <a:rPr lang="en-US" dirty="0"/>
              <a:t>1/27/2023</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30875318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com/worklife/article/20190724-did-disney-shape-how-you-see-the-world" TargetMode="External"/><Relationship Id="rId7" Type="http://schemas.openxmlformats.org/officeDocument/2006/relationships/hyperlink" Target="https://www.nps.gov/jame/learn/historyculture/pocahontas-her-life-and-legend.htm" TargetMode="External"/><Relationship Id="rId2" Type="http://schemas.openxmlformats.org/officeDocument/2006/relationships/hyperlink" Target="https://www.youtube.com/watch?v=yLt62E635O8" TargetMode="External"/><Relationship Id="rId1" Type="http://schemas.openxmlformats.org/officeDocument/2006/relationships/slideLayout" Target="../slideLayouts/slideLayout2.xml"/><Relationship Id="rId6" Type="http://schemas.openxmlformats.org/officeDocument/2006/relationships/hyperlink" Target="https://web-s-ebscohost-com.ezproxy.uwtsd.ac.uk/ehost/detail/detail?vid=2&amp;sid=3d4c7e82-3279-44b2-a071-b07bda5e976d%40redis&amp;bdata=JnNpdGU9ZWhvc3QtbGl2ZQ%3d%3d#AN=21213409&amp;db=aph" TargetMode="External"/><Relationship Id="rId5" Type="http://schemas.openxmlformats.org/officeDocument/2006/relationships/hyperlink" Target="https://archive.org/details/travelsworksofc01smit/page/n85/mode/1up" TargetMode="External"/><Relationship Id="rId4" Type="http://schemas.openxmlformats.org/officeDocument/2006/relationships/hyperlink" Target="http://ufvcascade.ca/while-disney-got-a-lot-of-things-wrong-pocahontas-is-still-a-feminist-ic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60024" y="1559768"/>
            <a:ext cx="3238829" cy="3135379"/>
          </a:xfrm>
        </p:spPr>
        <p:txBody>
          <a:bodyPr>
            <a:normAutofit/>
          </a:bodyPr>
          <a:lstStyle/>
          <a:p>
            <a:r>
              <a:rPr lang="en-GB" sz="3400"/>
              <a:t>Pocahontas; how did we get it so wrong? </a:t>
            </a:r>
          </a:p>
        </p:txBody>
      </p:sp>
      <p:sp>
        <p:nvSpPr>
          <p:cNvPr id="3" name="Subtitle 2"/>
          <p:cNvSpPr>
            <a:spLocks noGrp="1"/>
          </p:cNvSpPr>
          <p:nvPr>
            <p:ph type="subTitle" idx="1"/>
          </p:nvPr>
        </p:nvSpPr>
        <p:spPr>
          <a:xfrm>
            <a:off x="8560024" y="4708186"/>
            <a:ext cx="3238829" cy="1496816"/>
          </a:xfrm>
        </p:spPr>
        <p:txBody>
          <a:bodyPr vert="horz" lIns="91440" tIns="45720" rIns="91440" bIns="45720" rtlCol="0">
            <a:normAutofit/>
          </a:bodyPr>
          <a:lstStyle/>
          <a:p>
            <a:pPr>
              <a:spcAft>
                <a:spcPts val="600"/>
              </a:spcAft>
            </a:pPr>
            <a:r>
              <a:rPr lang="en-GB">
                <a:solidFill>
                  <a:schemeClr val="tx1">
                    <a:lumMod val="85000"/>
                    <a:lumOff val="15000"/>
                  </a:schemeClr>
                </a:solidFill>
              </a:rPr>
              <a:t>Caitlin Regola 192488</a:t>
            </a:r>
          </a:p>
        </p:txBody>
      </p:sp>
      <p:sp>
        <p:nvSpPr>
          <p:cNvPr id="11" name="Rectangle 10">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doll, posing&#10;&#10;Description automatically generated">
            <a:extLst>
              <a:ext uri="{FF2B5EF4-FFF2-40B4-BE49-F238E27FC236}">
                <a16:creationId xmlns:a16="http://schemas.microsoft.com/office/drawing/2014/main" id="{9C3B32B2-2D2F-B208-C6F0-73C8909C751F}"/>
              </a:ext>
            </a:extLst>
          </p:cNvPr>
          <p:cNvPicPr>
            <a:picLocks noChangeAspect="1"/>
          </p:cNvPicPr>
          <p:nvPr/>
        </p:nvPicPr>
        <p:blipFill>
          <a:blip r:embed="rId2"/>
          <a:stretch>
            <a:fillRect/>
          </a:stretch>
        </p:blipFill>
        <p:spPr>
          <a:xfrm>
            <a:off x="643192" y="983738"/>
            <a:ext cx="6909386" cy="4882632"/>
          </a:xfrm>
          <a:prstGeom prst="rect">
            <a:avLst/>
          </a:prstGeom>
        </p:spPr>
      </p:pic>
      <p:sp>
        <p:nvSpPr>
          <p:cNvPr id="13" name="Rectangle 12">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rgbClr val="21525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7B2BA5B-1894-4AF7-A31A-68B310384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F8292AA-2164-4B18-AEBD-CC13F4CA6F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6165" y="282258"/>
            <a:ext cx="5617029" cy="63238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3852D3-07E7-7F5F-620B-3016460BBEA1}"/>
              </a:ext>
            </a:extLst>
          </p:cNvPr>
          <p:cNvSpPr>
            <a:spLocks noGrp="1"/>
          </p:cNvSpPr>
          <p:nvPr>
            <p:ph type="title"/>
          </p:nvPr>
        </p:nvSpPr>
        <p:spPr>
          <a:xfrm>
            <a:off x="456360" y="535277"/>
            <a:ext cx="4602152" cy="919235"/>
          </a:xfrm>
        </p:spPr>
        <p:txBody>
          <a:bodyPr>
            <a:normAutofit/>
          </a:bodyPr>
          <a:lstStyle/>
          <a:p>
            <a:r>
              <a:rPr lang="en-GB"/>
              <a:t>Disney's version</a:t>
            </a:r>
          </a:p>
        </p:txBody>
      </p:sp>
      <p:sp>
        <p:nvSpPr>
          <p:cNvPr id="17" name="Content Placeholder 16">
            <a:extLst>
              <a:ext uri="{FF2B5EF4-FFF2-40B4-BE49-F238E27FC236}">
                <a16:creationId xmlns:a16="http://schemas.microsoft.com/office/drawing/2014/main" id="{301C7424-1F6D-2286-CD0D-6D82EA5D689B}"/>
              </a:ext>
            </a:extLst>
          </p:cNvPr>
          <p:cNvSpPr>
            <a:spLocks noGrp="1"/>
          </p:cNvSpPr>
          <p:nvPr>
            <p:ph idx="1"/>
          </p:nvPr>
        </p:nvSpPr>
        <p:spPr>
          <a:xfrm>
            <a:off x="737486" y="1666083"/>
            <a:ext cx="4602152" cy="4469716"/>
          </a:xfrm>
        </p:spPr>
        <p:txBody>
          <a:bodyPr vert="horz" lIns="91440" tIns="45720" rIns="91440" bIns="45720" rtlCol="0" anchor="t">
            <a:normAutofit/>
          </a:bodyPr>
          <a:lstStyle/>
          <a:p>
            <a:r>
              <a:rPr lang="en-US" dirty="0"/>
              <a:t>Feeds into the fabricated delusion of John Smiths writings of a sexual/intimate relationship with Pocahontas </a:t>
            </a:r>
          </a:p>
          <a:p>
            <a:pPr>
              <a:buClr>
                <a:srgbClr val="262626"/>
              </a:buClr>
            </a:pPr>
            <a:r>
              <a:rPr lang="en-US" dirty="0"/>
              <a:t>Eurocentric- looking through the eyes of John Smiths writings </a:t>
            </a:r>
          </a:p>
          <a:p>
            <a:pPr>
              <a:buClr>
                <a:srgbClr val="262626"/>
              </a:buClr>
            </a:pPr>
            <a:r>
              <a:rPr lang="en-US" dirty="0"/>
              <a:t>Stereotypical</a:t>
            </a:r>
          </a:p>
          <a:p>
            <a:pPr>
              <a:buClr>
                <a:srgbClr val="262626"/>
              </a:buClr>
            </a:pPr>
            <a:r>
              <a:rPr lang="en-US" dirty="0"/>
              <a:t>Pocahantas is supposedly a "good Indian"</a:t>
            </a:r>
            <a:r>
              <a:rPr lang="en-US" dirty="0">
                <a:ea typeface="+mn-lt"/>
                <a:cs typeface="+mn-lt"/>
              </a:rPr>
              <a:t>(Sadowski and Sadowski, 2022)</a:t>
            </a:r>
            <a:r>
              <a:rPr lang="en-US" dirty="0"/>
              <a:t> at just 10/11 years old</a:t>
            </a:r>
          </a:p>
          <a:p>
            <a:pPr>
              <a:buClr>
                <a:srgbClr val="262626"/>
              </a:buClr>
            </a:pPr>
            <a:r>
              <a:rPr lang="en-US" dirty="0"/>
              <a:t>Created her to be older than historically accurate for what reason?</a:t>
            </a:r>
          </a:p>
          <a:p>
            <a:pPr>
              <a:buClr>
                <a:srgbClr val="262626"/>
              </a:buClr>
            </a:pPr>
            <a:r>
              <a:rPr lang="en-US" dirty="0"/>
              <a:t>Ignored her first legitimate  marriage and child with </a:t>
            </a:r>
            <a:r>
              <a:rPr lang="en-US" dirty="0" err="1"/>
              <a:t>Kocoum</a:t>
            </a:r>
            <a:endParaRPr lang="en-US" dirty="0"/>
          </a:p>
          <a:p>
            <a:pPr>
              <a:buClr>
                <a:srgbClr val="262626"/>
              </a:buClr>
            </a:pPr>
            <a:endParaRPr lang="en-US" dirty="0"/>
          </a:p>
        </p:txBody>
      </p:sp>
      <p:sp>
        <p:nvSpPr>
          <p:cNvPr id="37" name="Rectangle 36">
            <a:extLst>
              <a:ext uri="{FF2B5EF4-FFF2-40B4-BE49-F238E27FC236}">
                <a16:creationId xmlns:a16="http://schemas.microsoft.com/office/drawing/2014/main" id="{25B8B2C1-56D3-48CF-B950-1C2F68E19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5771" y="282258"/>
            <a:ext cx="1846073" cy="2780881"/>
          </a:xfrm>
          <a:prstGeom prst="rect">
            <a:avLst/>
          </a:prstGeom>
          <a:solidFill>
            <a:srgbClr val="4D7C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4D37A8D7-D2CC-4162-895A-C3ECA645F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3957" y="4194827"/>
            <a:ext cx="2071742" cy="2411247"/>
          </a:xfrm>
          <a:prstGeom prst="rect">
            <a:avLst/>
          </a:prstGeom>
          <a:solidFill>
            <a:srgbClr val="4D7C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a:extLst>
              <a:ext uri="{FF2B5EF4-FFF2-40B4-BE49-F238E27FC236}">
                <a16:creationId xmlns:a16="http://schemas.microsoft.com/office/drawing/2014/main" id="{04F9B29D-7B5F-9C2A-62DF-B11E4D5A37B1}"/>
              </a:ext>
            </a:extLst>
          </p:cNvPr>
          <p:cNvPicPr>
            <a:picLocks noChangeAspect="1"/>
          </p:cNvPicPr>
          <p:nvPr/>
        </p:nvPicPr>
        <p:blipFill rotWithShape="1">
          <a:blip r:embed="rId2"/>
          <a:srcRect t="4469" r="1" b="18749"/>
          <a:stretch/>
        </p:blipFill>
        <p:spPr>
          <a:xfrm>
            <a:off x="8245165" y="3209731"/>
            <a:ext cx="3716680" cy="3396343"/>
          </a:xfrm>
          <a:prstGeom prst="rect">
            <a:avLst/>
          </a:prstGeom>
        </p:spPr>
      </p:pic>
      <p:pic>
        <p:nvPicPr>
          <p:cNvPr id="4" name="Picture 4">
            <a:extLst>
              <a:ext uri="{FF2B5EF4-FFF2-40B4-BE49-F238E27FC236}">
                <a16:creationId xmlns:a16="http://schemas.microsoft.com/office/drawing/2014/main" id="{5E2223E3-EC55-9437-5962-DB979B1CDBF3}"/>
              </a:ext>
            </a:extLst>
          </p:cNvPr>
          <p:cNvPicPr>
            <a:picLocks noChangeAspect="1"/>
          </p:cNvPicPr>
          <p:nvPr/>
        </p:nvPicPr>
        <p:blipFill rotWithShape="1">
          <a:blip r:embed="rId3"/>
          <a:srcRect t="17846" r="-1" b="13329"/>
          <a:stretch/>
        </p:blipFill>
        <p:spPr>
          <a:xfrm>
            <a:off x="6013956" y="282258"/>
            <a:ext cx="3950144" cy="3749831"/>
          </a:xfrm>
          <a:custGeom>
            <a:avLst/>
            <a:gdLst/>
            <a:ahLst/>
            <a:cxnLst/>
            <a:rect l="l" t="t" r="r" b="b"/>
            <a:pathLst>
              <a:path w="3950144" h="3749831">
                <a:moveTo>
                  <a:pt x="0" y="0"/>
                </a:moveTo>
                <a:lnTo>
                  <a:pt x="3950144" y="0"/>
                </a:lnTo>
                <a:lnTo>
                  <a:pt x="3950144" y="2780881"/>
                </a:lnTo>
                <a:lnTo>
                  <a:pt x="2071742" y="2780881"/>
                </a:lnTo>
                <a:lnTo>
                  <a:pt x="2071742" y="3749831"/>
                </a:lnTo>
                <a:lnTo>
                  <a:pt x="0" y="3749831"/>
                </a:lnTo>
                <a:close/>
              </a:path>
            </a:pathLst>
          </a:custGeom>
        </p:spPr>
      </p:pic>
      <p:sp>
        <p:nvSpPr>
          <p:cNvPr id="41" name="Rectangle 40">
            <a:extLst>
              <a:ext uri="{FF2B5EF4-FFF2-40B4-BE49-F238E27FC236}">
                <a16:creationId xmlns:a16="http://schemas.microsoft.com/office/drawing/2014/main" id="{492E3DD6-EE3F-4714-B087-11DF4E1FB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5" y="424872"/>
            <a:ext cx="5336217" cy="6058223"/>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338651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2">
            <a:extLst>
              <a:ext uri="{FF2B5EF4-FFF2-40B4-BE49-F238E27FC236}">
                <a16:creationId xmlns:a16="http://schemas.microsoft.com/office/drawing/2014/main" id="{AEE537B6-098D-494F-9A54-F22CD0977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4">
            <a:extLst>
              <a:ext uri="{FF2B5EF4-FFF2-40B4-BE49-F238E27FC236}">
                <a16:creationId xmlns:a16="http://schemas.microsoft.com/office/drawing/2014/main" id="{6D5C3687-128F-46AC-B20D-FB0D14281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37" name="Rectangle 36">
            <a:extLst>
              <a:ext uri="{FF2B5EF4-FFF2-40B4-BE49-F238E27FC236}">
                <a16:creationId xmlns:a16="http://schemas.microsoft.com/office/drawing/2014/main" id="{07328FD4-8F4F-45D0-B179-C09F34FF8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082" y="407588"/>
            <a:ext cx="5532146" cy="6066184"/>
          </a:xfrm>
          <a:prstGeom prst="rect">
            <a:avLst/>
          </a:prstGeom>
          <a:noFill/>
          <a:ln w="6350" cap="sq" cmpd="sng" algn="ctr">
            <a:solidFill>
              <a:schemeClr val="tx1">
                <a:lumMod val="75000"/>
                <a:lumOff val="25000"/>
              </a:schemeClr>
            </a:solidFill>
            <a:prstDash val="solid"/>
            <a:miter lim="800000"/>
          </a:ln>
          <a:effectLst/>
        </p:spPr>
      </p:sp>
      <p:pic>
        <p:nvPicPr>
          <p:cNvPr id="7" name="Picture 8" descr="A picture containing text&#10;&#10;Description automatically generated">
            <a:extLst>
              <a:ext uri="{FF2B5EF4-FFF2-40B4-BE49-F238E27FC236}">
                <a16:creationId xmlns:a16="http://schemas.microsoft.com/office/drawing/2014/main" id="{B90BCC0A-42B8-C442-3D9C-8C38D4EAB465}"/>
              </a:ext>
            </a:extLst>
          </p:cNvPr>
          <p:cNvPicPr>
            <a:picLocks noChangeAspect="1"/>
          </p:cNvPicPr>
          <p:nvPr/>
        </p:nvPicPr>
        <p:blipFill rotWithShape="1">
          <a:blip r:embed="rId2"/>
          <a:srcRect r="-1" b="5070"/>
          <a:stretch/>
        </p:blipFill>
        <p:spPr>
          <a:xfrm>
            <a:off x="882713" y="1280956"/>
            <a:ext cx="4572418" cy="4340552"/>
          </a:xfrm>
          <a:prstGeom prst="rect">
            <a:avLst/>
          </a:prstGeom>
        </p:spPr>
      </p:pic>
      <p:sp>
        <p:nvSpPr>
          <p:cNvPr id="39" name="Rectangle 38">
            <a:extLst>
              <a:ext uri="{FF2B5EF4-FFF2-40B4-BE49-F238E27FC236}">
                <a16:creationId xmlns:a16="http://schemas.microsoft.com/office/drawing/2014/main" id="{4D22A8B8-E29F-4EB2-95D4-3C24EF234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51EF9F5-BAA7-45A5-BD84-F3184FCE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238D8-08E4-2FF0-9295-2EEC798D44D3}"/>
              </a:ext>
            </a:extLst>
          </p:cNvPr>
          <p:cNvSpPr>
            <a:spLocks noGrp="1"/>
          </p:cNvSpPr>
          <p:nvPr>
            <p:ph type="title"/>
          </p:nvPr>
        </p:nvSpPr>
        <p:spPr>
          <a:xfrm>
            <a:off x="6846137" y="727626"/>
            <a:ext cx="4932831" cy="1703848"/>
          </a:xfrm>
        </p:spPr>
        <p:txBody>
          <a:bodyPr>
            <a:normAutofit/>
          </a:bodyPr>
          <a:lstStyle/>
          <a:p>
            <a:r>
              <a:rPr lang="en-GB"/>
              <a:t>Amonute/ Matoaka</a:t>
            </a:r>
          </a:p>
        </p:txBody>
      </p:sp>
      <p:sp>
        <p:nvSpPr>
          <p:cNvPr id="17" name="Content Placeholder 16">
            <a:extLst>
              <a:ext uri="{FF2B5EF4-FFF2-40B4-BE49-F238E27FC236}">
                <a16:creationId xmlns:a16="http://schemas.microsoft.com/office/drawing/2014/main" id="{D809767A-2B69-7CA0-017C-2704741E5CBF}"/>
              </a:ext>
            </a:extLst>
          </p:cNvPr>
          <p:cNvSpPr>
            <a:spLocks noGrp="1"/>
          </p:cNvSpPr>
          <p:nvPr>
            <p:ph idx="1"/>
          </p:nvPr>
        </p:nvSpPr>
        <p:spPr>
          <a:xfrm>
            <a:off x="6846137" y="2538919"/>
            <a:ext cx="4602152" cy="3557805"/>
          </a:xfrm>
        </p:spPr>
        <p:txBody>
          <a:bodyPr vert="horz" lIns="91440" tIns="45720" rIns="91440" bIns="45720" rtlCol="0" anchor="t">
            <a:normAutofit/>
          </a:bodyPr>
          <a:lstStyle/>
          <a:p>
            <a:r>
              <a:rPr lang="en-US" dirty="0"/>
              <a:t>D.O.B unknown </a:t>
            </a:r>
          </a:p>
          <a:p>
            <a:pPr>
              <a:buClr>
                <a:srgbClr val="262626"/>
              </a:buClr>
            </a:pPr>
            <a:r>
              <a:rPr lang="en-US" dirty="0"/>
              <a:t>Traditionally native Americans will name their child when it is born and then once the personality develops so does the name with it.</a:t>
            </a:r>
          </a:p>
          <a:p>
            <a:pPr>
              <a:buClr>
                <a:srgbClr val="262626"/>
              </a:buClr>
            </a:pPr>
            <a:r>
              <a:rPr lang="en-US" dirty="0"/>
              <a:t>At 9/10/11 years old she became playful with the </a:t>
            </a:r>
            <a:r>
              <a:rPr lang="en-US" dirty="0" err="1"/>
              <a:t>colonisers</a:t>
            </a:r>
            <a:r>
              <a:rPr lang="en-US" dirty="0"/>
              <a:t> and would bring various  foods to help free other natives</a:t>
            </a:r>
          </a:p>
          <a:p>
            <a:pPr>
              <a:buClr>
                <a:srgbClr val="262626"/>
              </a:buClr>
            </a:pPr>
            <a:r>
              <a:rPr lang="en-US" dirty="0"/>
              <a:t>Married the real life </a:t>
            </a:r>
            <a:r>
              <a:rPr lang="en-US" dirty="0" err="1"/>
              <a:t>Kocoum</a:t>
            </a:r>
            <a:r>
              <a:rPr lang="en-US" dirty="0"/>
              <a:t>, had 1 child most likely out of love. </a:t>
            </a:r>
          </a:p>
          <a:p>
            <a:pPr>
              <a:buClr>
                <a:srgbClr val="262626"/>
              </a:buClr>
            </a:pPr>
            <a:endParaRPr lang="en-US" dirty="0"/>
          </a:p>
          <a:p>
            <a:pPr>
              <a:buClr>
                <a:srgbClr val="262626"/>
              </a:buClr>
            </a:pPr>
            <a:endParaRPr lang="en-US" dirty="0"/>
          </a:p>
          <a:p>
            <a:pPr>
              <a:buClr>
                <a:srgbClr val="262626"/>
              </a:buClr>
            </a:pPr>
            <a:endParaRPr lang="en-US" dirty="0"/>
          </a:p>
        </p:txBody>
      </p:sp>
      <p:sp>
        <p:nvSpPr>
          <p:cNvPr id="3" name="TextBox 2">
            <a:extLst>
              <a:ext uri="{FF2B5EF4-FFF2-40B4-BE49-F238E27FC236}">
                <a16:creationId xmlns:a16="http://schemas.microsoft.com/office/drawing/2014/main" id="{F4BDE19E-92A4-BAE5-6AB4-BE8F116CEC52}"/>
              </a:ext>
            </a:extLst>
          </p:cNvPr>
          <p:cNvSpPr txBox="1"/>
          <p:nvPr/>
        </p:nvSpPr>
        <p:spPr>
          <a:xfrm>
            <a:off x="1553882" y="5946588"/>
            <a:ext cx="34962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ea typeface="+mn-lt"/>
                <a:cs typeface="+mn-lt"/>
              </a:rPr>
              <a:t>Photo: Three Lions/Getty Images</a:t>
            </a:r>
            <a:endParaRPr lang="en-US" dirty="0"/>
          </a:p>
        </p:txBody>
      </p:sp>
    </p:spTree>
    <p:extLst>
      <p:ext uri="{BB962C8B-B14F-4D97-AF65-F5344CB8AC3E}">
        <p14:creationId xmlns:p14="http://schemas.microsoft.com/office/powerpoint/2010/main" val="2503276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C0F88-0720-D9F7-07A0-CB0264004BCC}"/>
              </a:ext>
            </a:extLst>
          </p:cNvPr>
          <p:cNvSpPr>
            <a:spLocks noGrp="1"/>
          </p:cNvSpPr>
          <p:nvPr>
            <p:ph type="title"/>
          </p:nvPr>
        </p:nvSpPr>
        <p:spPr>
          <a:xfrm>
            <a:off x="6579450" y="727627"/>
            <a:ext cx="4957553" cy="1645920"/>
          </a:xfrm>
        </p:spPr>
        <p:txBody>
          <a:bodyPr>
            <a:normAutofit/>
          </a:bodyPr>
          <a:lstStyle/>
          <a:p>
            <a:r>
              <a:rPr lang="en-GB"/>
              <a:t>John Smith; a Liar?</a:t>
            </a:r>
            <a:endParaRPr lang="en-GB" dirty="0"/>
          </a:p>
        </p:txBody>
      </p:sp>
      <p:sp>
        <p:nvSpPr>
          <p:cNvPr id="11" name="Rectangle 10">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chemeClr val="tx1">
                <a:lumMod val="75000"/>
                <a:lumOff val="25000"/>
              </a:schemeClr>
            </a:solidFill>
            <a:prstDash val="solid"/>
            <a:miter lim="800000"/>
          </a:ln>
          <a:effectLst/>
        </p:spPr>
      </p:sp>
      <p:pic>
        <p:nvPicPr>
          <p:cNvPr id="4" name="Picture 4" descr="A picture containing text&#10;&#10;Description automatically generated">
            <a:extLst>
              <a:ext uri="{FF2B5EF4-FFF2-40B4-BE49-F238E27FC236}">
                <a16:creationId xmlns:a16="http://schemas.microsoft.com/office/drawing/2014/main" id="{8916E027-60EC-C742-E018-93D5CE704583}"/>
              </a:ext>
            </a:extLst>
          </p:cNvPr>
          <p:cNvPicPr>
            <a:picLocks noChangeAspect="1"/>
          </p:cNvPicPr>
          <p:nvPr/>
        </p:nvPicPr>
        <p:blipFill>
          <a:blip r:embed="rId2"/>
          <a:stretch>
            <a:fillRect/>
          </a:stretch>
        </p:blipFill>
        <p:spPr>
          <a:xfrm>
            <a:off x="1648694" y="1206900"/>
            <a:ext cx="3527561" cy="4462365"/>
          </a:xfrm>
          <a:prstGeom prst="rect">
            <a:avLst/>
          </a:prstGeom>
        </p:spPr>
      </p:pic>
      <p:sp>
        <p:nvSpPr>
          <p:cNvPr id="8" name="Content Placeholder 7">
            <a:extLst>
              <a:ext uri="{FF2B5EF4-FFF2-40B4-BE49-F238E27FC236}">
                <a16:creationId xmlns:a16="http://schemas.microsoft.com/office/drawing/2014/main" id="{54264C73-9457-79B2-4B9F-ACDCF7A2A46D}"/>
              </a:ext>
            </a:extLst>
          </p:cNvPr>
          <p:cNvSpPr>
            <a:spLocks noGrp="1"/>
          </p:cNvSpPr>
          <p:nvPr>
            <p:ph idx="1"/>
          </p:nvPr>
        </p:nvSpPr>
        <p:spPr>
          <a:xfrm>
            <a:off x="6579450" y="2538919"/>
            <a:ext cx="4957554" cy="3496120"/>
          </a:xfrm>
        </p:spPr>
        <p:txBody>
          <a:bodyPr vert="horz" lIns="91440" tIns="45720" rIns="91440" bIns="45720" rtlCol="0" anchor="t">
            <a:normAutofit/>
          </a:bodyPr>
          <a:lstStyle/>
          <a:p>
            <a:r>
              <a:rPr lang="en-US" dirty="0"/>
              <a:t>Mentions that the "savage Indians" brought them a multitude of item such as "sundry </a:t>
            </a:r>
            <a:r>
              <a:rPr lang="en-US" dirty="0" err="1"/>
              <a:t>fruites</a:t>
            </a:r>
            <a:r>
              <a:rPr lang="en-US" dirty="0"/>
              <a:t>, as pines, potatoes, </a:t>
            </a:r>
            <a:r>
              <a:rPr lang="en-US" dirty="0" err="1"/>
              <a:t>plantons</a:t>
            </a:r>
            <a:r>
              <a:rPr lang="en-US" dirty="0"/>
              <a:t>, tobacco and other fruits; and Roane Cloth" (Smith, 1910)</a:t>
            </a:r>
          </a:p>
          <a:p>
            <a:pPr>
              <a:buClr>
                <a:srgbClr val="262626"/>
              </a:buClr>
            </a:pPr>
            <a:r>
              <a:rPr lang="en-US" dirty="0">
                <a:ea typeface="+mn-lt"/>
                <a:cs typeface="+mn-lt"/>
              </a:rPr>
              <a:t>Smith's depiction of Pocahontas efforts to save lives is heavily contested, in part because he penned many distinct accounts of their first encounter with Chief Powhatan. Many historians contend that Smith was never in danger and that his head was just placed on the stones for ceremonial purposes.</a:t>
            </a:r>
            <a:endParaRPr lang="en-US" dirty="0"/>
          </a:p>
        </p:txBody>
      </p:sp>
      <p:sp>
        <p:nvSpPr>
          <p:cNvPr id="3" name="TextBox 2">
            <a:extLst>
              <a:ext uri="{FF2B5EF4-FFF2-40B4-BE49-F238E27FC236}">
                <a16:creationId xmlns:a16="http://schemas.microsoft.com/office/drawing/2014/main" id="{B163556D-ACDD-8A45-602A-E51BB057EB05}"/>
              </a:ext>
            </a:extLst>
          </p:cNvPr>
          <p:cNvSpPr txBox="1"/>
          <p:nvPr/>
        </p:nvSpPr>
        <p:spPr>
          <a:xfrm>
            <a:off x="1798861" y="5668907"/>
            <a:ext cx="19722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ea typeface="+mn-lt"/>
                <a:cs typeface="+mn-lt"/>
              </a:rPr>
              <a:t>Unknown Artist</a:t>
            </a:r>
            <a:endParaRPr lang="en-US" dirty="0"/>
          </a:p>
        </p:txBody>
      </p:sp>
    </p:spTree>
    <p:extLst>
      <p:ext uri="{BB962C8B-B14F-4D97-AF65-F5344CB8AC3E}">
        <p14:creationId xmlns:p14="http://schemas.microsoft.com/office/powerpoint/2010/main" val="736523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B2BA5B-1894-4AF7-A31A-68B310384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F8292AA-2164-4B18-AEBD-CC13F4CA6F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6165" y="282258"/>
            <a:ext cx="5617029" cy="63238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6C1DA-1622-AA68-6A94-1AE4728CB5BA}"/>
              </a:ext>
            </a:extLst>
          </p:cNvPr>
          <p:cNvSpPr>
            <a:spLocks noGrp="1"/>
          </p:cNvSpPr>
          <p:nvPr>
            <p:ph type="title"/>
          </p:nvPr>
        </p:nvSpPr>
        <p:spPr>
          <a:xfrm>
            <a:off x="737486" y="727626"/>
            <a:ext cx="4602152" cy="1718225"/>
          </a:xfrm>
        </p:spPr>
        <p:txBody>
          <a:bodyPr>
            <a:normAutofit/>
          </a:bodyPr>
          <a:lstStyle/>
          <a:p>
            <a:r>
              <a:rPr lang="en-GB"/>
              <a:t>Rebecca Rolfe</a:t>
            </a:r>
          </a:p>
        </p:txBody>
      </p:sp>
      <p:sp>
        <p:nvSpPr>
          <p:cNvPr id="3" name="Content Placeholder 2">
            <a:extLst>
              <a:ext uri="{FF2B5EF4-FFF2-40B4-BE49-F238E27FC236}">
                <a16:creationId xmlns:a16="http://schemas.microsoft.com/office/drawing/2014/main" id="{670A1541-548B-3298-6DE5-C815D0817E01}"/>
              </a:ext>
            </a:extLst>
          </p:cNvPr>
          <p:cNvSpPr>
            <a:spLocks noGrp="1"/>
          </p:cNvSpPr>
          <p:nvPr>
            <p:ph idx="1"/>
          </p:nvPr>
        </p:nvSpPr>
        <p:spPr>
          <a:xfrm>
            <a:off x="737486" y="2538919"/>
            <a:ext cx="4602152" cy="3596880"/>
          </a:xfrm>
        </p:spPr>
        <p:txBody>
          <a:bodyPr vert="horz" lIns="91440" tIns="45720" rIns="91440" bIns="45720" rtlCol="0" anchor="t">
            <a:normAutofit/>
          </a:bodyPr>
          <a:lstStyle/>
          <a:p>
            <a:pPr>
              <a:buClr>
                <a:srgbClr val="262626"/>
              </a:buClr>
            </a:pPr>
            <a:r>
              <a:rPr lang="en-US" dirty="0"/>
              <a:t>Pregnant and afraid</a:t>
            </a:r>
          </a:p>
          <a:p>
            <a:pPr>
              <a:buClr>
                <a:srgbClr val="262626"/>
              </a:buClr>
            </a:pPr>
            <a:r>
              <a:rPr lang="en-US" dirty="0"/>
              <a:t>Samuel Argall </a:t>
            </a:r>
          </a:p>
          <a:p>
            <a:pPr>
              <a:buClr>
                <a:srgbClr val="262626"/>
              </a:buClr>
            </a:pPr>
            <a:r>
              <a:rPr lang="en-US" dirty="0"/>
              <a:t>Married John Rolfe after her most likely being coerced into a baptism and had an English name, Rebecca.</a:t>
            </a:r>
          </a:p>
          <a:p>
            <a:pPr>
              <a:buClr>
                <a:srgbClr val="262626"/>
              </a:buClr>
            </a:pPr>
            <a:r>
              <a:rPr lang="en-US" dirty="0"/>
              <a:t>Had a new identity as she was seen as "less than human" and needed that English touch not to bring the savage life with her.</a:t>
            </a:r>
            <a:br>
              <a:rPr lang="en-US" dirty="0"/>
            </a:br>
            <a:endParaRPr lang="en-US" dirty="0"/>
          </a:p>
        </p:txBody>
      </p:sp>
      <p:sp>
        <p:nvSpPr>
          <p:cNvPr id="20" name="Rectangle 19">
            <a:extLst>
              <a:ext uri="{FF2B5EF4-FFF2-40B4-BE49-F238E27FC236}">
                <a16:creationId xmlns:a16="http://schemas.microsoft.com/office/drawing/2014/main" id="{25B8B2C1-56D3-48CF-B950-1C2F68E19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5771" y="282258"/>
            <a:ext cx="1846073" cy="27808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D37A8D7-D2CC-4162-895A-C3ECA645F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3957" y="4194827"/>
            <a:ext cx="2071742" cy="24112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0325EB38-AF24-C110-76FD-7A85D816D1FB}"/>
              </a:ext>
            </a:extLst>
          </p:cNvPr>
          <p:cNvPicPr>
            <a:picLocks noChangeAspect="1"/>
          </p:cNvPicPr>
          <p:nvPr/>
        </p:nvPicPr>
        <p:blipFill rotWithShape="1">
          <a:blip r:embed="rId2"/>
          <a:srcRect l="16723" r="10777" b="-3"/>
          <a:stretch/>
        </p:blipFill>
        <p:spPr>
          <a:xfrm>
            <a:off x="8245165" y="3209731"/>
            <a:ext cx="3716680" cy="3396343"/>
          </a:xfrm>
          <a:prstGeom prst="rect">
            <a:avLst/>
          </a:prstGeom>
        </p:spPr>
      </p:pic>
      <p:pic>
        <p:nvPicPr>
          <p:cNvPr id="4" name="Picture 4">
            <a:extLst>
              <a:ext uri="{FF2B5EF4-FFF2-40B4-BE49-F238E27FC236}">
                <a16:creationId xmlns:a16="http://schemas.microsoft.com/office/drawing/2014/main" id="{1E7655E1-AF33-FED5-B05A-F492B1A1355D}"/>
              </a:ext>
            </a:extLst>
          </p:cNvPr>
          <p:cNvPicPr>
            <a:picLocks noChangeAspect="1"/>
          </p:cNvPicPr>
          <p:nvPr/>
        </p:nvPicPr>
        <p:blipFill rotWithShape="1">
          <a:blip r:embed="rId3"/>
          <a:srcRect t="12243" r="-1" b="22493"/>
          <a:stretch/>
        </p:blipFill>
        <p:spPr>
          <a:xfrm>
            <a:off x="6013956" y="282258"/>
            <a:ext cx="3950144" cy="3749831"/>
          </a:xfrm>
          <a:custGeom>
            <a:avLst/>
            <a:gdLst/>
            <a:ahLst/>
            <a:cxnLst/>
            <a:rect l="l" t="t" r="r" b="b"/>
            <a:pathLst>
              <a:path w="3950144" h="3749831">
                <a:moveTo>
                  <a:pt x="0" y="0"/>
                </a:moveTo>
                <a:lnTo>
                  <a:pt x="3950144" y="0"/>
                </a:lnTo>
                <a:lnTo>
                  <a:pt x="3950144" y="2780881"/>
                </a:lnTo>
                <a:lnTo>
                  <a:pt x="2071742" y="2780881"/>
                </a:lnTo>
                <a:lnTo>
                  <a:pt x="2071742" y="3749831"/>
                </a:lnTo>
                <a:lnTo>
                  <a:pt x="0" y="3749831"/>
                </a:lnTo>
                <a:close/>
              </a:path>
            </a:pathLst>
          </a:custGeom>
        </p:spPr>
      </p:pic>
      <p:sp>
        <p:nvSpPr>
          <p:cNvPr id="24" name="Rectangle 23">
            <a:extLst>
              <a:ext uri="{FF2B5EF4-FFF2-40B4-BE49-F238E27FC236}">
                <a16:creationId xmlns:a16="http://schemas.microsoft.com/office/drawing/2014/main" id="{492E3DD6-EE3F-4714-B087-11DF4E1FB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5" y="424872"/>
            <a:ext cx="5336217" cy="6058223"/>
          </a:xfrm>
          <a:prstGeom prst="rect">
            <a:avLst/>
          </a:prstGeom>
          <a:noFill/>
          <a:ln w="6350" cap="sq" cmpd="sng" algn="ctr">
            <a:solidFill>
              <a:schemeClr val="tx1">
                <a:lumMod val="75000"/>
                <a:lumOff val="25000"/>
              </a:schemeClr>
            </a:solidFill>
            <a:prstDash val="solid"/>
            <a:miter lim="800000"/>
          </a:ln>
          <a:effectLst/>
        </p:spPr>
      </p:sp>
      <p:sp>
        <p:nvSpPr>
          <p:cNvPr id="6" name="TextBox 5">
            <a:extLst>
              <a:ext uri="{FF2B5EF4-FFF2-40B4-BE49-F238E27FC236}">
                <a16:creationId xmlns:a16="http://schemas.microsoft.com/office/drawing/2014/main" id="{B4220E2E-7725-AA4D-6A8D-02437B1D5CE2}"/>
              </a:ext>
            </a:extLst>
          </p:cNvPr>
          <p:cNvSpPr txBox="1"/>
          <p:nvPr/>
        </p:nvSpPr>
        <p:spPr>
          <a:xfrm>
            <a:off x="5710912" y="3938831"/>
            <a:ext cx="428698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Only image of Pocahontas done from life. </a:t>
            </a:r>
            <a:endParaRPr lang="en-US" sz="1400"/>
          </a:p>
          <a:p>
            <a:r>
              <a:rPr lang="en-GB" sz="1400" i="1" dirty="0">
                <a:ea typeface="+mn-lt"/>
                <a:cs typeface="+mn-lt"/>
              </a:rPr>
              <a:t>Unknown British Museum</a:t>
            </a:r>
            <a:endParaRPr lang="en-GB" sz="1400" dirty="0"/>
          </a:p>
          <a:p>
            <a:pPr algn="l"/>
            <a:endParaRPr lang="en-GB" dirty="0"/>
          </a:p>
        </p:txBody>
      </p:sp>
      <p:sp>
        <p:nvSpPr>
          <p:cNvPr id="7" name="TextBox 6">
            <a:extLst>
              <a:ext uri="{FF2B5EF4-FFF2-40B4-BE49-F238E27FC236}">
                <a16:creationId xmlns:a16="http://schemas.microsoft.com/office/drawing/2014/main" id="{888C496B-D2CC-5D78-103C-10F702F3C387}"/>
              </a:ext>
            </a:extLst>
          </p:cNvPr>
          <p:cNvSpPr txBox="1"/>
          <p:nvPr/>
        </p:nvSpPr>
        <p:spPr>
          <a:xfrm>
            <a:off x="8637127" y="6470656"/>
            <a:ext cx="355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John Gadsby Chapman, 1840</a:t>
            </a:r>
            <a:endParaRPr lang="en-US" dirty="0"/>
          </a:p>
        </p:txBody>
      </p:sp>
    </p:spTree>
    <p:extLst>
      <p:ext uri="{BB962C8B-B14F-4D97-AF65-F5344CB8AC3E}">
        <p14:creationId xmlns:p14="http://schemas.microsoft.com/office/powerpoint/2010/main" val="2389540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B2BA5B-1894-4AF7-A31A-68B310384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F8292AA-2164-4B18-AEBD-CC13F4CA6F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6165" y="282258"/>
            <a:ext cx="5617029" cy="63238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E881A0-8E50-435F-BAC2-D7245ECCFCBC}"/>
              </a:ext>
            </a:extLst>
          </p:cNvPr>
          <p:cNvSpPr>
            <a:spLocks noGrp="1"/>
          </p:cNvSpPr>
          <p:nvPr>
            <p:ph type="title"/>
          </p:nvPr>
        </p:nvSpPr>
        <p:spPr>
          <a:xfrm>
            <a:off x="737486" y="727626"/>
            <a:ext cx="4602152" cy="1718225"/>
          </a:xfrm>
        </p:spPr>
        <p:txBody>
          <a:bodyPr>
            <a:normAutofit/>
          </a:bodyPr>
          <a:lstStyle/>
          <a:p>
            <a:r>
              <a:rPr lang="en-GB" sz="3700"/>
              <a:t>Disney's responsibility 28 years later</a:t>
            </a:r>
          </a:p>
        </p:txBody>
      </p:sp>
      <p:sp>
        <p:nvSpPr>
          <p:cNvPr id="3" name="Content Placeholder 2">
            <a:extLst>
              <a:ext uri="{FF2B5EF4-FFF2-40B4-BE49-F238E27FC236}">
                <a16:creationId xmlns:a16="http://schemas.microsoft.com/office/drawing/2014/main" id="{CDE538E0-3BC2-0E99-DAA4-ADD08AD9258F}"/>
              </a:ext>
            </a:extLst>
          </p:cNvPr>
          <p:cNvSpPr>
            <a:spLocks noGrp="1"/>
          </p:cNvSpPr>
          <p:nvPr>
            <p:ph idx="1"/>
          </p:nvPr>
        </p:nvSpPr>
        <p:spPr>
          <a:xfrm>
            <a:off x="737486" y="2538919"/>
            <a:ext cx="4602152" cy="3596880"/>
          </a:xfrm>
        </p:spPr>
        <p:txBody>
          <a:bodyPr vert="horz" lIns="91440" tIns="45720" rIns="91440" bIns="45720" rtlCol="0" anchor="t">
            <a:normAutofit lnSpcReduction="10000"/>
          </a:bodyPr>
          <a:lstStyle/>
          <a:p>
            <a:r>
              <a:rPr lang="en-GB" dirty="0"/>
              <a:t>28 years is a long time, should they have corrected this film and brought out a historically accurate version?</a:t>
            </a:r>
            <a:endParaRPr lang="en-US" dirty="0"/>
          </a:p>
          <a:p>
            <a:pPr>
              <a:buClr>
                <a:srgbClr val="262626"/>
              </a:buClr>
            </a:pPr>
            <a:r>
              <a:rPr lang="en-GB" dirty="0"/>
              <a:t>Does Disney think that their production is justified because they paid two native Americans to voice act instead of white people? Mark Sullivan &amp; Irene Bedard</a:t>
            </a:r>
          </a:p>
          <a:p>
            <a:pPr>
              <a:buClr>
                <a:srgbClr val="262626"/>
              </a:buClr>
            </a:pPr>
            <a:r>
              <a:rPr lang="en-GB" dirty="0"/>
              <a:t>We are passed the point where representation is enough, you cannot represent a culture or race fully whilst being historically inaccurate and simply looking through the eyes of a  colonial gaze.</a:t>
            </a:r>
          </a:p>
        </p:txBody>
      </p:sp>
      <p:sp>
        <p:nvSpPr>
          <p:cNvPr id="20" name="Rectangle 19">
            <a:extLst>
              <a:ext uri="{FF2B5EF4-FFF2-40B4-BE49-F238E27FC236}">
                <a16:creationId xmlns:a16="http://schemas.microsoft.com/office/drawing/2014/main" id="{25B8B2C1-56D3-48CF-B950-1C2F68E19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5771" y="282258"/>
            <a:ext cx="1846073" cy="2780881"/>
          </a:xfrm>
          <a:prstGeom prst="rect">
            <a:avLst/>
          </a:prstGeom>
          <a:solidFill>
            <a:srgbClr val="8A8D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D37A8D7-D2CC-4162-895A-C3ECA645F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3957" y="4194827"/>
            <a:ext cx="2071742" cy="2411247"/>
          </a:xfrm>
          <a:prstGeom prst="rect">
            <a:avLst/>
          </a:prstGeom>
          <a:solidFill>
            <a:srgbClr val="8A8D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person&#10;&#10;Description automatically generated">
            <a:extLst>
              <a:ext uri="{FF2B5EF4-FFF2-40B4-BE49-F238E27FC236}">
                <a16:creationId xmlns:a16="http://schemas.microsoft.com/office/drawing/2014/main" id="{895DCDAE-F8EE-E561-9A9E-0F63F46DEC3F}"/>
              </a:ext>
            </a:extLst>
          </p:cNvPr>
          <p:cNvPicPr>
            <a:picLocks noChangeAspect="1"/>
          </p:cNvPicPr>
          <p:nvPr/>
        </p:nvPicPr>
        <p:blipFill rotWithShape="1">
          <a:blip r:embed="rId2"/>
          <a:srcRect t="6336" b="18960"/>
          <a:stretch/>
        </p:blipFill>
        <p:spPr>
          <a:xfrm>
            <a:off x="8245165" y="3209731"/>
            <a:ext cx="3716680" cy="3396343"/>
          </a:xfrm>
          <a:prstGeom prst="rect">
            <a:avLst/>
          </a:prstGeom>
        </p:spPr>
      </p:pic>
      <p:pic>
        <p:nvPicPr>
          <p:cNvPr id="4" name="Picture 4">
            <a:extLst>
              <a:ext uri="{FF2B5EF4-FFF2-40B4-BE49-F238E27FC236}">
                <a16:creationId xmlns:a16="http://schemas.microsoft.com/office/drawing/2014/main" id="{288F1C76-90C9-2131-17DC-ACA2BAD3949B}"/>
              </a:ext>
            </a:extLst>
          </p:cNvPr>
          <p:cNvPicPr>
            <a:picLocks noChangeAspect="1"/>
          </p:cNvPicPr>
          <p:nvPr/>
        </p:nvPicPr>
        <p:blipFill rotWithShape="1">
          <a:blip r:embed="rId3"/>
          <a:srcRect r="2" b="20736"/>
          <a:stretch/>
        </p:blipFill>
        <p:spPr>
          <a:xfrm>
            <a:off x="6013956" y="282258"/>
            <a:ext cx="3950144" cy="3749831"/>
          </a:xfrm>
          <a:custGeom>
            <a:avLst/>
            <a:gdLst/>
            <a:ahLst/>
            <a:cxnLst/>
            <a:rect l="l" t="t" r="r" b="b"/>
            <a:pathLst>
              <a:path w="3950144" h="3749831">
                <a:moveTo>
                  <a:pt x="0" y="0"/>
                </a:moveTo>
                <a:lnTo>
                  <a:pt x="3950144" y="0"/>
                </a:lnTo>
                <a:lnTo>
                  <a:pt x="3950144" y="2780881"/>
                </a:lnTo>
                <a:lnTo>
                  <a:pt x="2071742" y="2780881"/>
                </a:lnTo>
                <a:lnTo>
                  <a:pt x="2071742" y="3749831"/>
                </a:lnTo>
                <a:lnTo>
                  <a:pt x="0" y="3749831"/>
                </a:lnTo>
                <a:close/>
              </a:path>
            </a:pathLst>
          </a:custGeom>
        </p:spPr>
      </p:pic>
      <p:sp>
        <p:nvSpPr>
          <p:cNvPr id="24" name="Rectangle 23">
            <a:extLst>
              <a:ext uri="{FF2B5EF4-FFF2-40B4-BE49-F238E27FC236}">
                <a16:creationId xmlns:a16="http://schemas.microsoft.com/office/drawing/2014/main" id="{492E3DD6-EE3F-4714-B087-11DF4E1FB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5" y="424872"/>
            <a:ext cx="5336217" cy="6058223"/>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2591829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FE6C-495C-2BD5-4210-66584B0181C8}"/>
              </a:ext>
            </a:extLst>
          </p:cNvPr>
          <p:cNvSpPr>
            <a:spLocks noGrp="1"/>
          </p:cNvSpPr>
          <p:nvPr>
            <p:ph type="ctrTitle"/>
          </p:nvPr>
        </p:nvSpPr>
        <p:spPr/>
        <p:txBody>
          <a:bodyPr/>
          <a:lstStyle/>
          <a:p>
            <a:r>
              <a:rPr lang="en-GB" err="1"/>
              <a:t>Diolch</a:t>
            </a:r>
            <a:r>
              <a:rPr lang="en-GB"/>
              <a:t> :) any questions?</a:t>
            </a:r>
          </a:p>
        </p:txBody>
      </p:sp>
    </p:spTree>
    <p:extLst>
      <p:ext uri="{BB962C8B-B14F-4D97-AF65-F5344CB8AC3E}">
        <p14:creationId xmlns:p14="http://schemas.microsoft.com/office/powerpoint/2010/main" val="1545247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033D6-9DD4-919C-C243-C914D281A06F}"/>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B941B3D2-744B-9D54-FA2E-14B3FD2D68A9}"/>
              </a:ext>
            </a:extLst>
          </p:cNvPr>
          <p:cNvSpPr>
            <a:spLocks noGrp="1"/>
          </p:cNvSpPr>
          <p:nvPr>
            <p:ph idx="1"/>
          </p:nvPr>
        </p:nvSpPr>
        <p:spPr/>
        <p:txBody>
          <a:bodyPr vert="horz" lIns="91440" tIns="45720" rIns="91440" bIns="45720" rtlCol="0" anchor="t">
            <a:normAutofit fontScale="85000" lnSpcReduction="20000"/>
          </a:bodyPr>
          <a:lstStyle/>
          <a:p>
            <a:r>
              <a:rPr lang="en-GB" dirty="0" err="1">
                <a:ea typeface="+mn-lt"/>
                <a:cs typeface="+mn-lt"/>
              </a:rPr>
              <a:t>Biographics</a:t>
            </a:r>
            <a:r>
              <a:rPr lang="en-GB" dirty="0">
                <a:ea typeface="+mn-lt"/>
                <a:cs typeface="+mn-lt"/>
              </a:rPr>
              <a:t> (2019). </a:t>
            </a:r>
            <a:r>
              <a:rPr lang="en-GB" i="1" dirty="0">
                <a:ea typeface="+mn-lt"/>
                <a:cs typeface="+mn-lt"/>
              </a:rPr>
              <a:t>Pocahontas - The Tragic True Story</a:t>
            </a:r>
            <a:r>
              <a:rPr lang="en-GB" dirty="0">
                <a:ea typeface="+mn-lt"/>
                <a:cs typeface="+mn-lt"/>
              </a:rPr>
              <a:t>. </a:t>
            </a:r>
            <a:r>
              <a:rPr lang="en-GB" i="1" dirty="0">
                <a:ea typeface="+mn-lt"/>
                <a:cs typeface="+mn-lt"/>
              </a:rPr>
              <a:t>YouTube</a:t>
            </a:r>
            <a:r>
              <a:rPr lang="en-GB" dirty="0">
                <a:ea typeface="+mn-lt"/>
                <a:cs typeface="+mn-lt"/>
              </a:rPr>
              <a:t>. Available at: </a:t>
            </a:r>
            <a:r>
              <a:rPr lang="en-GB" dirty="0">
                <a:ea typeface="+mn-lt"/>
                <a:cs typeface="+mn-lt"/>
                <a:hlinkClick r:id="rId2"/>
              </a:rPr>
              <a:t>https://www.youtube.com/watch?v=yLt62E635O8</a:t>
            </a:r>
            <a:r>
              <a:rPr lang="en-GB" dirty="0">
                <a:ea typeface="+mn-lt"/>
                <a:cs typeface="+mn-lt"/>
              </a:rPr>
              <a:t> [Accessed 25 Jan. 2023].</a:t>
            </a:r>
            <a:endParaRPr lang="en-GB" dirty="0"/>
          </a:p>
          <a:p>
            <a:pPr>
              <a:buClr>
                <a:srgbClr val="262626"/>
              </a:buClr>
            </a:pPr>
            <a:r>
              <a:rPr lang="en-GB" dirty="0">
                <a:ea typeface="+mn-lt"/>
                <a:cs typeface="+mn-lt"/>
              </a:rPr>
              <a:t>Gray, R. (2019). </a:t>
            </a:r>
            <a:r>
              <a:rPr lang="en-GB" i="1" dirty="0">
                <a:ea typeface="+mn-lt"/>
                <a:cs typeface="+mn-lt"/>
              </a:rPr>
              <a:t>Did Disney shape how you see the world?</a:t>
            </a:r>
            <a:r>
              <a:rPr lang="en-GB" dirty="0">
                <a:ea typeface="+mn-lt"/>
                <a:cs typeface="+mn-lt"/>
              </a:rPr>
              <a:t> [online] bbc.com. Available at: </a:t>
            </a:r>
            <a:r>
              <a:rPr lang="en-GB" dirty="0">
                <a:ea typeface="+mn-lt"/>
                <a:cs typeface="+mn-lt"/>
                <a:hlinkClick r:id="rId3"/>
              </a:rPr>
              <a:t>https://www.bbc.com/worklife/article/20190724-did-disney-shape-how-you-see-the-world</a:t>
            </a:r>
            <a:r>
              <a:rPr lang="en-GB" dirty="0">
                <a:ea typeface="+mn-lt"/>
                <a:cs typeface="+mn-lt"/>
              </a:rPr>
              <a:t> [Accessed 25 Jan. 2023].</a:t>
            </a:r>
            <a:endParaRPr lang="en-GB" dirty="0"/>
          </a:p>
          <a:p>
            <a:pPr>
              <a:buClr>
                <a:srgbClr val="262626"/>
              </a:buClr>
            </a:pPr>
            <a:r>
              <a:rPr lang="en-GB" dirty="0">
                <a:ea typeface="+mn-lt"/>
                <a:cs typeface="+mn-lt"/>
              </a:rPr>
              <a:t>Sadowski, A. and Sadowski, A. (2022). </a:t>
            </a:r>
            <a:r>
              <a:rPr lang="en-GB" i="1" dirty="0">
                <a:ea typeface="+mn-lt"/>
                <a:cs typeface="+mn-lt"/>
              </a:rPr>
              <a:t>While Disney got a lot of things wrong, Pocahontas is still a feminist icon</a:t>
            </a:r>
            <a:r>
              <a:rPr lang="en-GB" dirty="0">
                <a:ea typeface="+mn-lt"/>
                <a:cs typeface="+mn-lt"/>
              </a:rPr>
              <a:t>. [online] The Cascade. Available at: </a:t>
            </a:r>
            <a:r>
              <a:rPr lang="en-GB" dirty="0">
                <a:ea typeface="+mn-lt"/>
                <a:cs typeface="+mn-lt"/>
                <a:hlinkClick r:id="rId4"/>
              </a:rPr>
              <a:t>http://ufvcascade.ca/while-disney-got-a-lot-of-things-wrong-pocahontas-is-still-a-feminist-icon/</a:t>
            </a:r>
            <a:r>
              <a:rPr lang="en-GB" dirty="0">
                <a:ea typeface="+mn-lt"/>
                <a:cs typeface="+mn-lt"/>
              </a:rPr>
              <a:t> [Accessed 26 Jan. 2023].</a:t>
            </a:r>
            <a:endParaRPr lang="en-GB" dirty="0"/>
          </a:p>
          <a:p>
            <a:pPr>
              <a:buClr>
                <a:srgbClr val="262626"/>
              </a:buClr>
            </a:pPr>
            <a:r>
              <a:rPr lang="en-GB" dirty="0">
                <a:ea typeface="+mn-lt"/>
                <a:cs typeface="+mn-lt"/>
              </a:rPr>
              <a:t>Sardar, Z. (1996). Walt Disney and the double victimisation of Pocahontas. </a:t>
            </a:r>
            <a:r>
              <a:rPr lang="en-GB" i="1" dirty="0">
                <a:ea typeface="+mn-lt"/>
                <a:cs typeface="+mn-lt"/>
              </a:rPr>
              <a:t>Third Text</a:t>
            </a:r>
            <a:r>
              <a:rPr lang="en-GB" dirty="0">
                <a:ea typeface="+mn-lt"/>
                <a:cs typeface="+mn-lt"/>
              </a:rPr>
              <a:t>, 10(37), pp.17–26. doi:10.1080/09528829608576638.</a:t>
            </a:r>
            <a:endParaRPr lang="en-GB" dirty="0"/>
          </a:p>
          <a:p>
            <a:pPr>
              <a:buClr>
                <a:srgbClr val="262626"/>
              </a:buClr>
            </a:pPr>
            <a:r>
              <a:rPr lang="en-GB" dirty="0">
                <a:ea typeface="+mn-lt"/>
                <a:cs typeface="+mn-lt"/>
              </a:rPr>
              <a:t>Smith, J. (1910). </a:t>
            </a:r>
            <a:r>
              <a:rPr lang="en-GB" i="1" dirty="0">
                <a:ea typeface="+mn-lt"/>
                <a:cs typeface="+mn-lt"/>
              </a:rPr>
              <a:t>Travels and Works of Captain John Smith</a:t>
            </a:r>
            <a:r>
              <a:rPr lang="en-GB" dirty="0">
                <a:ea typeface="+mn-lt"/>
                <a:cs typeface="+mn-lt"/>
              </a:rPr>
              <a:t>. [online] Edinburgh J. Grant. Available at: </a:t>
            </a:r>
            <a:r>
              <a:rPr lang="en-GB" dirty="0">
                <a:ea typeface="+mn-lt"/>
                <a:cs typeface="+mn-lt"/>
                <a:hlinkClick r:id="rId5"/>
              </a:rPr>
              <a:t>https://archive.org/details/travelsworksofc01smit/page/n85/mode/1up</a:t>
            </a:r>
            <a:r>
              <a:rPr lang="en-GB" dirty="0">
                <a:ea typeface="+mn-lt"/>
                <a:cs typeface="+mn-lt"/>
              </a:rPr>
              <a:t> [Accessed 26 Jan. 2023].</a:t>
            </a:r>
            <a:endParaRPr lang="en-GB" dirty="0"/>
          </a:p>
          <a:p>
            <a:pPr>
              <a:buClr>
                <a:srgbClr val="262626"/>
              </a:buClr>
            </a:pPr>
            <a:r>
              <a:rPr lang="en-GB" dirty="0">
                <a:ea typeface="+mn-lt"/>
                <a:cs typeface="+mn-lt"/>
              </a:rPr>
              <a:t>Smith, S.T. (2023). </a:t>
            </a:r>
            <a:r>
              <a:rPr lang="en-GB" i="1" dirty="0">
                <a:ea typeface="+mn-lt"/>
                <a:cs typeface="+mn-lt"/>
              </a:rPr>
              <a:t>Pocahontas. Pocahontas</a:t>
            </a:r>
            <a:r>
              <a:rPr lang="en-GB" dirty="0">
                <a:ea typeface="+mn-lt"/>
                <a:cs typeface="+mn-lt"/>
              </a:rPr>
              <a:t>. [online] Uwtsd.ac.uk. Available at: </a:t>
            </a:r>
            <a:r>
              <a:rPr lang="en-GB" dirty="0">
                <a:ea typeface="+mn-lt"/>
                <a:cs typeface="+mn-lt"/>
                <a:hlinkClick r:id="rId6"/>
              </a:rPr>
              <a:t>https://web-s-ebscohost-com.ezproxy.uwtsd.ac.uk/ehost/detail/detail?vid=2&amp;sid=3d4c7e82-3279-44b2-a071-b07bda5e976d%40redis&amp;bdata=JnNpdGU9ZWhvc3QtbGl2ZQ%3d%3d#AN=21213409&amp;db=aph</a:t>
            </a:r>
            <a:r>
              <a:rPr lang="en-GB" dirty="0">
                <a:ea typeface="+mn-lt"/>
                <a:cs typeface="+mn-lt"/>
              </a:rPr>
              <a:t> [Accessed 25 Jan. 2023].</a:t>
            </a:r>
            <a:endParaRPr lang="en-GB" dirty="0"/>
          </a:p>
          <a:p>
            <a:pPr>
              <a:buClr>
                <a:srgbClr val="262626"/>
              </a:buClr>
            </a:pPr>
            <a:r>
              <a:rPr lang="en-GB" dirty="0">
                <a:ea typeface="+mn-lt"/>
                <a:cs typeface="+mn-lt"/>
              </a:rPr>
              <a:t>Stebbins, S. (2017). </a:t>
            </a:r>
            <a:r>
              <a:rPr lang="en-GB" i="1" dirty="0">
                <a:ea typeface="+mn-lt"/>
                <a:cs typeface="+mn-lt"/>
              </a:rPr>
              <a:t>Pocahontas: Her Life and Legend - Historic </a:t>
            </a:r>
            <a:r>
              <a:rPr lang="en-GB" i="1" dirty="0" err="1">
                <a:ea typeface="+mn-lt"/>
                <a:cs typeface="+mn-lt"/>
              </a:rPr>
              <a:t>Jamestowne</a:t>
            </a:r>
            <a:r>
              <a:rPr lang="en-GB" i="1" dirty="0">
                <a:ea typeface="+mn-lt"/>
                <a:cs typeface="+mn-lt"/>
              </a:rPr>
              <a:t> Part of Colonial National Historical Park (U.S. National Park Service)</a:t>
            </a:r>
            <a:r>
              <a:rPr lang="en-GB" dirty="0">
                <a:ea typeface="+mn-lt"/>
                <a:cs typeface="+mn-lt"/>
              </a:rPr>
              <a:t>. [online] Nps.gov. Available at: </a:t>
            </a:r>
            <a:r>
              <a:rPr lang="en-GB" dirty="0">
                <a:ea typeface="+mn-lt"/>
                <a:cs typeface="+mn-lt"/>
                <a:hlinkClick r:id="rId7"/>
              </a:rPr>
              <a:t>https://www.nps.gov/jame/learn/historyculture/pocahontas-her-life-and-legend.htm</a:t>
            </a:r>
            <a:r>
              <a:rPr lang="en-GB" dirty="0">
                <a:ea typeface="+mn-lt"/>
                <a:cs typeface="+mn-lt"/>
              </a:rPr>
              <a:t> [Accessed 25 Jan. 2023].</a:t>
            </a:r>
            <a:endParaRPr lang="en-GB" dirty="0"/>
          </a:p>
          <a:p>
            <a:pPr marL="0" indent="0">
              <a:buClr>
                <a:srgbClr val="262626"/>
              </a:buClr>
              <a:buNone/>
            </a:pPr>
            <a:endParaRPr lang="en-GB" dirty="0"/>
          </a:p>
        </p:txBody>
      </p:sp>
    </p:spTree>
    <p:extLst>
      <p:ext uri="{BB962C8B-B14F-4D97-AF65-F5344CB8AC3E}">
        <p14:creationId xmlns:p14="http://schemas.microsoft.com/office/powerpoint/2010/main" val="22585991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Savon</vt:lpstr>
      <vt:lpstr>Pocahontas; how did we get it so wrong? </vt:lpstr>
      <vt:lpstr>Disney's version</vt:lpstr>
      <vt:lpstr>Amonute/ Matoaka</vt:lpstr>
      <vt:lpstr>John Smith; a Liar?</vt:lpstr>
      <vt:lpstr>Rebecca Rolfe</vt:lpstr>
      <vt:lpstr>Disney's responsibility 28 years later</vt:lpstr>
      <vt:lpstr>Diolch :) any questions?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335</cp:revision>
  <dcterms:created xsi:type="dcterms:W3CDTF">2023-01-23T15:23:15Z</dcterms:created>
  <dcterms:modified xsi:type="dcterms:W3CDTF">2023-01-27T11:00:10Z</dcterms:modified>
</cp:coreProperties>
</file>