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embeddedFontLst>
    <p:embeddedFont>
      <p:font typeface="Constantia" panose="02030602050306030303" pitchFamily="18"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479F08-996F-4663-949D-C4DFF7C22662}" v="29" dt="2026-07-19T12:06:53.635"/>
  </p1510:revLst>
</p1510:revInfo>
</file>

<file path=ppt/tableStyles.xml><?xml version="1.0" encoding="utf-8"?>
<a:tblStyleLst xmlns:a="http://schemas.openxmlformats.org/drawingml/2006/main" def="{5822362E-069B-4383-8456-3B639830CF54}">
  <a:tblStyle styleId="{5822362E-069B-4383-8456-3B639830CF54}" styleName="Table_0">
    <a:wholeTbl>
      <a:tcTxStyle b="off" i="off">
        <a:font>
          <a:latin typeface="Constantia"/>
          <a:ea typeface="Constantia"/>
          <a:cs typeface="Constantia"/>
        </a:font>
        <a:schemeClr val="dk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chemeClr val="accent5"/>
              </a:solidFill>
              <a:prstDash val="solid"/>
              <a:round/>
              <a:headEnd type="none" w="sm" len="sm"/>
              <a:tailEnd type="none" w="sm" len="sm"/>
            </a:ln>
          </a:insideV>
        </a:tcBdr>
        <a:fill>
          <a:solidFill>
            <a:srgbClr val="FFFFFF">
              <a:alpha val="0"/>
            </a:srgbClr>
          </a:solidFill>
        </a:fill>
      </a:tcStyle>
    </a:wholeTbl>
    <a:band1H>
      <a:tcTxStyle/>
      <a:tcStyle>
        <a:tcBdr/>
        <a:fill>
          <a:solidFill>
            <a:schemeClr val="accent5">
              <a:alpha val="40000"/>
            </a:schemeClr>
          </a:solidFill>
        </a:fill>
      </a:tcStyle>
    </a:band1H>
    <a:band2H>
      <a:tcTxStyle/>
      <a:tcStyle>
        <a:tcBdr/>
      </a:tcStyle>
    </a:band2H>
    <a:band1V>
      <a:tcTxStyle/>
      <a:tcStyle>
        <a:tcBdr>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tcBdr>
        <a:fill>
          <a:solidFill>
            <a:schemeClr val="accent5">
              <a:alpha val="40000"/>
            </a:schemeClr>
          </a:solidFill>
        </a:fill>
      </a:tcStyle>
    </a:band1V>
    <a:band2V>
      <a:tcTxStyle/>
      <a:tcStyle>
        <a:tcBdr/>
      </a:tcStyle>
    </a:band2V>
    <a:la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Constantia"/>
          <a:ea typeface="Constantia"/>
          <a:cs typeface="Constantia"/>
        </a:font>
        <a:schemeClr val="lt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5"/>
          </a:solidFill>
        </a:fill>
      </a:tcStyle>
    </a:firstRow>
    <a:neCell>
      <a:tcTxStyle/>
      <a:tcStyle>
        <a:tcBdr/>
      </a:tcStyle>
    </a:neCell>
    <a:nwCell>
      <a:tcTxStyle/>
      <a:tcStyle>
        <a:tcBdr/>
      </a:tcStyle>
    </a:nwCel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910" autoAdjust="0"/>
  </p:normalViewPr>
  <p:slideViewPr>
    <p:cSldViewPr snapToGrid="0">
      <p:cViewPr varScale="1">
        <p:scale>
          <a:sx n="65" d="100"/>
          <a:sy n="65" d="100"/>
        </p:scale>
        <p:origin x="153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04AD5C-D664-4972-9156-F8AAD5175279}" type="doc">
      <dgm:prSet loTypeId="urn:microsoft.com/office/officeart/2005/8/layout/cycle6" loCatId="cycle" qsTypeId="urn:microsoft.com/office/officeart/2005/8/quickstyle/simple2" qsCatId="simple" csTypeId="urn:microsoft.com/office/officeart/2005/8/colors/colorful4" csCatId="colorful" phldr="1"/>
      <dgm:spPr/>
      <dgm:t>
        <a:bodyPr/>
        <a:lstStyle/>
        <a:p>
          <a:endParaRPr lang="en-IN"/>
        </a:p>
      </dgm:t>
    </dgm:pt>
    <dgm:pt modelId="{B5690DD2-47CC-4AAB-9192-6354036E7CA7}">
      <dgm:prSet phldrT="[Text]" custT="1"/>
      <dgm:spPr/>
      <dgm:t>
        <a:bodyPr/>
        <a:lstStyle/>
        <a:p>
          <a:r>
            <a:rPr lang="en-IN" sz="1600" b="1" dirty="0">
              <a:solidFill>
                <a:schemeClr val="bg2">
                  <a:lumMod val="75000"/>
                </a:schemeClr>
              </a:solidFill>
              <a:latin typeface="Times New Roman" pitchFamily="18" charset="0"/>
              <a:cs typeface="Times New Roman" pitchFamily="18" charset="0"/>
            </a:rPr>
            <a:t>Dizziness</a:t>
          </a:r>
        </a:p>
      </dgm:t>
    </dgm:pt>
    <dgm:pt modelId="{10931140-19C7-49F1-A65A-139F631E0D36}" type="parTrans" cxnId="{C56A0750-051A-49BC-8C2B-8D71B680C1B8}">
      <dgm:prSet/>
      <dgm:spPr/>
      <dgm:t>
        <a:bodyPr/>
        <a:lstStyle/>
        <a:p>
          <a:endParaRPr lang="en-IN" sz="1200">
            <a:latin typeface="Times New Roman" pitchFamily="18" charset="0"/>
            <a:cs typeface="Times New Roman" pitchFamily="18" charset="0"/>
          </a:endParaRPr>
        </a:p>
      </dgm:t>
    </dgm:pt>
    <dgm:pt modelId="{9F5E3451-988B-4383-AB50-CA841697FD6E}" type="sibTrans" cxnId="{C56A0750-051A-49BC-8C2B-8D71B680C1B8}">
      <dgm:prSet/>
      <dgm:spPr/>
      <dgm:t>
        <a:bodyPr/>
        <a:lstStyle/>
        <a:p>
          <a:endParaRPr lang="en-IN" sz="1200">
            <a:latin typeface="Times New Roman" pitchFamily="18" charset="0"/>
            <a:cs typeface="Times New Roman" pitchFamily="18" charset="0"/>
          </a:endParaRPr>
        </a:p>
      </dgm:t>
    </dgm:pt>
    <dgm:pt modelId="{6DD43A17-C13B-4211-B1DB-F069CF0E2D23}">
      <dgm:prSet phldrT="[Text]" custT="1"/>
      <dgm:spPr/>
      <dgm:t>
        <a:bodyPr/>
        <a:lstStyle/>
        <a:p>
          <a:r>
            <a:rPr lang="en-IN" sz="1600" b="1" dirty="0">
              <a:solidFill>
                <a:schemeClr val="bg2">
                  <a:lumMod val="75000"/>
                </a:schemeClr>
              </a:solidFill>
              <a:latin typeface="Times New Roman" pitchFamily="18" charset="0"/>
              <a:cs typeface="Times New Roman" pitchFamily="18" charset="0"/>
            </a:rPr>
            <a:t>Shortness of breath</a:t>
          </a:r>
        </a:p>
      </dgm:t>
    </dgm:pt>
    <dgm:pt modelId="{73F9D479-BBC0-4D1E-AF6D-DD0BAFFE498D}" type="parTrans" cxnId="{ACFF5727-9E68-42DD-B735-88D638211C04}">
      <dgm:prSet/>
      <dgm:spPr/>
      <dgm:t>
        <a:bodyPr/>
        <a:lstStyle/>
        <a:p>
          <a:endParaRPr lang="en-IN" sz="1200">
            <a:latin typeface="Times New Roman" pitchFamily="18" charset="0"/>
            <a:cs typeface="Times New Roman" pitchFamily="18" charset="0"/>
          </a:endParaRPr>
        </a:p>
      </dgm:t>
    </dgm:pt>
    <dgm:pt modelId="{C2606804-4F13-4CE1-8E4D-530754818B2A}" type="sibTrans" cxnId="{ACFF5727-9E68-42DD-B735-88D638211C04}">
      <dgm:prSet/>
      <dgm:spPr/>
      <dgm:t>
        <a:bodyPr/>
        <a:lstStyle/>
        <a:p>
          <a:endParaRPr lang="en-IN" sz="1200">
            <a:latin typeface="Times New Roman" pitchFamily="18" charset="0"/>
            <a:cs typeface="Times New Roman" pitchFamily="18" charset="0"/>
          </a:endParaRPr>
        </a:p>
      </dgm:t>
    </dgm:pt>
    <dgm:pt modelId="{07848FE1-EA2A-47B8-992D-C429DE80EC7C}">
      <dgm:prSet phldrT="[Text]" custT="1"/>
      <dgm:spPr/>
      <dgm:t>
        <a:bodyPr/>
        <a:lstStyle/>
        <a:p>
          <a:r>
            <a:rPr lang="en-IN" sz="1600" b="1" dirty="0">
              <a:solidFill>
                <a:schemeClr val="bg2">
                  <a:lumMod val="75000"/>
                </a:schemeClr>
              </a:solidFill>
              <a:latin typeface="Times New Roman" pitchFamily="18" charset="0"/>
              <a:cs typeface="Times New Roman" pitchFamily="18" charset="0"/>
            </a:rPr>
            <a:t>Lump on breast</a:t>
          </a:r>
        </a:p>
      </dgm:t>
    </dgm:pt>
    <dgm:pt modelId="{3A67D90D-267E-41E0-9B07-808451E9444F}" type="parTrans" cxnId="{60A0EC1F-906F-4577-98B2-51C65A874684}">
      <dgm:prSet/>
      <dgm:spPr/>
      <dgm:t>
        <a:bodyPr/>
        <a:lstStyle/>
        <a:p>
          <a:endParaRPr lang="en-IN" sz="1200">
            <a:latin typeface="Times New Roman" pitchFamily="18" charset="0"/>
            <a:cs typeface="Times New Roman" pitchFamily="18" charset="0"/>
          </a:endParaRPr>
        </a:p>
      </dgm:t>
    </dgm:pt>
    <dgm:pt modelId="{FED28D7C-DBA4-41BD-9668-57D0157E7422}" type="sibTrans" cxnId="{60A0EC1F-906F-4577-98B2-51C65A874684}">
      <dgm:prSet/>
      <dgm:spPr/>
      <dgm:t>
        <a:bodyPr/>
        <a:lstStyle/>
        <a:p>
          <a:endParaRPr lang="en-IN" sz="1200">
            <a:latin typeface="Times New Roman" pitchFamily="18" charset="0"/>
            <a:cs typeface="Times New Roman" pitchFamily="18" charset="0"/>
          </a:endParaRPr>
        </a:p>
      </dgm:t>
    </dgm:pt>
    <dgm:pt modelId="{37F69264-9965-4F68-B343-62F17E8AC41E}">
      <dgm:prSet phldrT="[Text]" custT="1"/>
      <dgm:spPr/>
      <dgm:t>
        <a:bodyPr/>
        <a:lstStyle/>
        <a:p>
          <a:r>
            <a:rPr lang="en-IN" sz="1600" b="1" dirty="0">
              <a:solidFill>
                <a:schemeClr val="bg2">
                  <a:lumMod val="75000"/>
                </a:schemeClr>
              </a:solidFill>
              <a:latin typeface="Times New Roman" pitchFamily="18" charset="0"/>
              <a:cs typeface="Times New Roman" pitchFamily="18" charset="0"/>
            </a:rPr>
            <a:t>Fatigue</a:t>
          </a:r>
        </a:p>
      </dgm:t>
    </dgm:pt>
    <dgm:pt modelId="{FF1475CF-524A-4B2F-99E7-170081461026}" type="parTrans" cxnId="{2AC2D79A-5523-4499-A870-B26E8D434C02}">
      <dgm:prSet/>
      <dgm:spPr/>
      <dgm:t>
        <a:bodyPr/>
        <a:lstStyle/>
        <a:p>
          <a:endParaRPr lang="en-IN" sz="1200">
            <a:latin typeface="Times New Roman" pitchFamily="18" charset="0"/>
            <a:cs typeface="Times New Roman" pitchFamily="18" charset="0"/>
          </a:endParaRPr>
        </a:p>
      </dgm:t>
    </dgm:pt>
    <dgm:pt modelId="{C49CE6B7-5587-401D-8B6A-31C85095121A}" type="sibTrans" cxnId="{2AC2D79A-5523-4499-A870-B26E8D434C02}">
      <dgm:prSet/>
      <dgm:spPr/>
      <dgm:t>
        <a:bodyPr/>
        <a:lstStyle/>
        <a:p>
          <a:endParaRPr lang="en-IN" sz="1200">
            <a:latin typeface="Times New Roman" pitchFamily="18" charset="0"/>
            <a:cs typeface="Times New Roman" pitchFamily="18" charset="0"/>
          </a:endParaRPr>
        </a:p>
      </dgm:t>
    </dgm:pt>
    <dgm:pt modelId="{8CC7A31C-4318-4C94-8A2B-1C5BCA79B51B}">
      <dgm:prSet phldrT="[Text]" custT="1"/>
      <dgm:spPr/>
      <dgm:t>
        <a:bodyPr/>
        <a:lstStyle/>
        <a:p>
          <a:r>
            <a:rPr lang="en-IN" sz="1600" b="1" dirty="0">
              <a:solidFill>
                <a:schemeClr val="bg2">
                  <a:lumMod val="75000"/>
                </a:schemeClr>
              </a:solidFill>
              <a:latin typeface="Times New Roman" pitchFamily="18" charset="0"/>
              <a:cs typeface="Times New Roman" pitchFamily="18" charset="0"/>
            </a:rPr>
            <a:t>Skin redness</a:t>
          </a:r>
        </a:p>
      </dgm:t>
    </dgm:pt>
    <dgm:pt modelId="{EF8FCF9C-D6E1-48FB-8D85-3BBA716F2962}" type="parTrans" cxnId="{EF424AC7-50D2-49BB-9F92-AF4A555C6A5D}">
      <dgm:prSet/>
      <dgm:spPr/>
      <dgm:t>
        <a:bodyPr/>
        <a:lstStyle/>
        <a:p>
          <a:endParaRPr lang="en-IN" sz="1200">
            <a:latin typeface="Times New Roman" pitchFamily="18" charset="0"/>
            <a:cs typeface="Times New Roman" pitchFamily="18" charset="0"/>
          </a:endParaRPr>
        </a:p>
      </dgm:t>
    </dgm:pt>
    <dgm:pt modelId="{C34A0A01-6F00-4307-A1CF-EB5F617BF59A}" type="sibTrans" cxnId="{EF424AC7-50D2-49BB-9F92-AF4A555C6A5D}">
      <dgm:prSet/>
      <dgm:spPr/>
      <dgm:t>
        <a:bodyPr/>
        <a:lstStyle/>
        <a:p>
          <a:endParaRPr lang="en-IN" sz="1200">
            <a:latin typeface="Times New Roman" pitchFamily="18" charset="0"/>
            <a:cs typeface="Times New Roman" pitchFamily="18" charset="0"/>
          </a:endParaRPr>
        </a:p>
      </dgm:t>
    </dgm:pt>
    <dgm:pt modelId="{35A75A65-2864-4F15-BB20-BF6A320E148A}" type="pres">
      <dgm:prSet presAssocID="{1504AD5C-D664-4972-9156-F8AAD5175279}" presName="cycle" presStyleCnt="0">
        <dgm:presLayoutVars>
          <dgm:dir/>
          <dgm:resizeHandles val="exact"/>
        </dgm:presLayoutVars>
      </dgm:prSet>
      <dgm:spPr/>
    </dgm:pt>
    <dgm:pt modelId="{6B19371D-7200-4FEB-8DFC-F76AE674A887}" type="pres">
      <dgm:prSet presAssocID="{B5690DD2-47CC-4AAB-9192-6354036E7CA7}" presName="node" presStyleLbl="node1" presStyleIdx="0" presStyleCnt="5">
        <dgm:presLayoutVars>
          <dgm:bulletEnabled val="1"/>
        </dgm:presLayoutVars>
      </dgm:prSet>
      <dgm:spPr/>
    </dgm:pt>
    <dgm:pt modelId="{2C04F178-2DB5-400F-BC54-25EDD15D0B44}" type="pres">
      <dgm:prSet presAssocID="{B5690DD2-47CC-4AAB-9192-6354036E7CA7}" presName="spNode" presStyleCnt="0"/>
      <dgm:spPr/>
    </dgm:pt>
    <dgm:pt modelId="{1E46A9FA-B503-4FDA-8F99-01E4BD41DC7C}" type="pres">
      <dgm:prSet presAssocID="{9F5E3451-988B-4383-AB50-CA841697FD6E}" presName="sibTrans" presStyleLbl="sibTrans1D1" presStyleIdx="0" presStyleCnt="5"/>
      <dgm:spPr/>
    </dgm:pt>
    <dgm:pt modelId="{0D88FD78-1573-4A66-856B-6A86B1A08ACC}" type="pres">
      <dgm:prSet presAssocID="{6DD43A17-C13B-4211-B1DB-F069CF0E2D23}" presName="node" presStyleLbl="node1" presStyleIdx="1" presStyleCnt="5">
        <dgm:presLayoutVars>
          <dgm:bulletEnabled val="1"/>
        </dgm:presLayoutVars>
      </dgm:prSet>
      <dgm:spPr/>
    </dgm:pt>
    <dgm:pt modelId="{266B1B27-09C6-4C02-83C9-300E5388C2FB}" type="pres">
      <dgm:prSet presAssocID="{6DD43A17-C13B-4211-B1DB-F069CF0E2D23}" presName="spNode" presStyleCnt="0"/>
      <dgm:spPr/>
    </dgm:pt>
    <dgm:pt modelId="{139FAB1B-C808-447A-AA4A-0706FD4C8AAE}" type="pres">
      <dgm:prSet presAssocID="{C2606804-4F13-4CE1-8E4D-530754818B2A}" presName="sibTrans" presStyleLbl="sibTrans1D1" presStyleIdx="1" presStyleCnt="5"/>
      <dgm:spPr/>
    </dgm:pt>
    <dgm:pt modelId="{D648A3C9-54F8-4CA9-8DAE-80BFDA10198F}" type="pres">
      <dgm:prSet presAssocID="{07848FE1-EA2A-47B8-992D-C429DE80EC7C}" presName="node" presStyleLbl="node1" presStyleIdx="2" presStyleCnt="5">
        <dgm:presLayoutVars>
          <dgm:bulletEnabled val="1"/>
        </dgm:presLayoutVars>
      </dgm:prSet>
      <dgm:spPr/>
    </dgm:pt>
    <dgm:pt modelId="{F35E831E-737C-4A60-9170-7F46A17D37BA}" type="pres">
      <dgm:prSet presAssocID="{07848FE1-EA2A-47B8-992D-C429DE80EC7C}" presName="spNode" presStyleCnt="0"/>
      <dgm:spPr/>
    </dgm:pt>
    <dgm:pt modelId="{64E72614-3506-4A16-AA36-22A1A1746857}" type="pres">
      <dgm:prSet presAssocID="{FED28D7C-DBA4-41BD-9668-57D0157E7422}" presName="sibTrans" presStyleLbl="sibTrans1D1" presStyleIdx="2" presStyleCnt="5"/>
      <dgm:spPr/>
    </dgm:pt>
    <dgm:pt modelId="{A16DDD0B-3A6A-48EF-893C-85164CFE92E4}" type="pres">
      <dgm:prSet presAssocID="{37F69264-9965-4F68-B343-62F17E8AC41E}" presName="node" presStyleLbl="node1" presStyleIdx="3" presStyleCnt="5">
        <dgm:presLayoutVars>
          <dgm:bulletEnabled val="1"/>
        </dgm:presLayoutVars>
      </dgm:prSet>
      <dgm:spPr/>
    </dgm:pt>
    <dgm:pt modelId="{253AA7A5-F022-4201-B92C-E13A1DFC705F}" type="pres">
      <dgm:prSet presAssocID="{37F69264-9965-4F68-B343-62F17E8AC41E}" presName="spNode" presStyleCnt="0"/>
      <dgm:spPr/>
    </dgm:pt>
    <dgm:pt modelId="{26C16D50-BF1E-4CA3-9C37-CCC6A666D634}" type="pres">
      <dgm:prSet presAssocID="{C49CE6B7-5587-401D-8B6A-31C85095121A}" presName="sibTrans" presStyleLbl="sibTrans1D1" presStyleIdx="3" presStyleCnt="5"/>
      <dgm:spPr/>
    </dgm:pt>
    <dgm:pt modelId="{AFB4B0ED-458F-4CFE-9670-68CAFDAB722C}" type="pres">
      <dgm:prSet presAssocID="{8CC7A31C-4318-4C94-8A2B-1C5BCA79B51B}" presName="node" presStyleLbl="node1" presStyleIdx="4" presStyleCnt="5">
        <dgm:presLayoutVars>
          <dgm:bulletEnabled val="1"/>
        </dgm:presLayoutVars>
      </dgm:prSet>
      <dgm:spPr/>
    </dgm:pt>
    <dgm:pt modelId="{697A92EE-62B2-48CE-BCA9-FFA8085822E6}" type="pres">
      <dgm:prSet presAssocID="{8CC7A31C-4318-4C94-8A2B-1C5BCA79B51B}" presName="spNode" presStyleCnt="0"/>
      <dgm:spPr/>
    </dgm:pt>
    <dgm:pt modelId="{C27AF6F0-C484-4B01-82CF-2346D0D31244}" type="pres">
      <dgm:prSet presAssocID="{C34A0A01-6F00-4307-A1CF-EB5F617BF59A}" presName="sibTrans" presStyleLbl="sibTrans1D1" presStyleIdx="4" presStyleCnt="5"/>
      <dgm:spPr/>
    </dgm:pt>
  </dgm:ptLst>
  <dgm:cxnLst>
    <dgm:cxn modelId="{17EF0404-A562-479E-97CC-43DAC7BD0B17}" type="presOf" srcId="{FED28D7C-DBA4-41BD-9668-57D0157E7422}" destId="{64E72614-3506-4A16-AA36-22A1A1746857}" srcOrd="0" destOrd="0" presId="urn:microsoft.com/office/officeart/2005/8/layout/cycle6"/>
    <dgm:cxn modelId="{9E467D1A-BE8B-4985-95CC-F6FCAAA58C81}" type="presOf" srcId="{C49CE6B7-5587-401D-8B6A-31C85095121A}" destId="{26C16D50-BF1E-4CA3-9C37-CCC6A666D634}" srcOrd="0" destOrd="0" presId="urn:microsoft.com/office/officeart/2005/8/layout/cycle6"/>
    <dgm:cxn modelId="{60A0EC1F-906F-4577-98B2-51C65A874684}" srcId="{1504AD5C-D664-4972-9156-F8AAD5175279}" destId="{07848FE1-EA2A-47B8-992D-C429DE80EC7C}" srcOrd="2" destOrd="0" parTransId="{3A67D90D-267E-41E0-9B07-808451E9444F}" sibTransId="{FED28D7C-DBA4-41BD-9668-57D0157E7422}"/>
    <dgm:cxn modelId="{ACFF5727-9E68-42DD-B735-88D638211C04}" srcId="{1504AD5C-D664-4972-9156-F8AAD5175279}" destId="{6DD43A17-C13B-4211-B1DB-F069CF0E2D23}" srcOrd="1" destOrd="0" parTransId="{73F9D479-BBC0-4D1E-AF6D-DD0BAFFE498D}" sibTransId="{C2606804-4F13-4CE1-8E4D-530754818B2A}"/>
    <dgm:cxn modelId="{0446A23F-C64A-43EF-B700-74D7910FE907}" type="presOf" srcId="{8CC7A31C-4318-4C94-8A2B-1C5BCA79B51B}" destId="{AFB4B0ED-458F-4CFE-9670-68CAFDAB722C}" srcOrd="0" destOrd="0" presId="urn:microsoft.com/office/officeart/2005/8/layout/cycle6"/>
    <dgm:cxn modelId="{41A2C863-5DA3-41A7-ACF8-91E6DFD87592}" type="presOf" srcId="{1504AD5C-D664-4972-9156-F8AAD5175279}" destId="{35A75A65-2864-4F15-BB20-BF6A320E148A}" srcOrd="0" destOrd="0" presId="urn:microsoft.com/office/officeart/2005/8/layout/cycle6"/>
    <dgm:cxn modelId="{864CB06D-CB3B-4984-99FA-D068F6B4C346}" type="presOf" srcId="{07848FE1-EA2A-47B8-992D-C429DE80EC7C}" destId="{D648A3C9-54F8-4CA9-8DAE-80BFDA10198F}" srcOrd="0" destOrd="0" presId="urn:microsoft.com/office/officeart/2005/8/layout/cycle6"/>
    <dgm:cxn modelId="{C56A0750-051A-49BC-8C2B-8D71B680C1B8}" srcId="{1504AD5C-D664-4972-9156-F8AAD5175279}" destId="{B5690DD2-47CC-4AAB-9192-6354036E7CA7}" srcOrd="0" destOrd="0" parTransId="{10931140-19C7-49F1-A65A-139F631E0D36}" sibTransId="{9F5E3451-988B-4383-AB50-CA841697FD6E}"/>
    <dgm:cxn modelId="{7B99C097-1C03-44C2-A1E5-D23B174DD29E}" type="presOf" srcId="{9F5E3451-988B-4383-AB50-CA841697FD6E}" destId="{1E46A9FA-B503-4FDA-8F99-01E4BD41DC7C}" srcOrd="0" destOrd="0" presId="urn:microsoft.com/office/officeart/2005/8/layout/cycle6"/>
    <dgm:cxn modelId="{2AC2D79A-5523-4499-A870-B26E8D434C02}" srcId="{1504AD5C-D664-4972-9156-F8AAD5175279}" destId="{37F69264-9965-4F68-B343-62F17E8AC41E}" srcOrd="3" destOrd="0" parTransId="{FF1475CF-524A-4B2F-99E7-170081461026}" sibTransId="{C49CE6B7-5587-401D-8B6A-31C85095121A}"/>
    <dgm:cxn modelId="{88F1E0B1-3BD8-41A4-BF29-E23CF45B400E}" type="presOf" srcId="{6DD43A17-C13B-4211-B1DB-F069CF0E2D23}" destId="{0D88FD78-1573-4A66-856B-6A86B1A08ACC}" srcOrd="0" destOrd="0" presId="urn:microsoft.com/office/officeart/2005/8/layout/cycle6"/>
    <dgm:cxn modelId="{93E11FC0-325B-45D4-AF74-03933B92E92B}" type="presOf" srcId="{B5690DD2-47CC-4AAB-9192-6354036E7CA7}" destId="{6B19371D-7200-4FEB-8DFC-F76AE674A887}" srcOrd="0" destOrd="0" presId="urn:microsoft.com/office/officeart/2005/8/layout/cycle6"/>
    <dgm:cxn modelId="{EF424AC7-50D2-49BB-9F92-AF4A555C6A5D}" srcId="{1504AD5C-D664-4972-9156-F8AAD5175279}" destId="{8CC7A31C-4318-4C94-8A2B-1C5BCA79B51B}" srcOrd="4" destOrd="0" parTransId="{EF8FCF9C-D6E1-48FB-8D85-3BBA716F2962}" sibTransId="{C34A0A01-6F00-4307-A1CF-EB5F617BF59A}"/>
    <dgm:cxn modelId="{BDEBDBD0-28B5-485B-9562-E72D0C97AEA2}" type="presOf" srcId="{C2606804-4F13-4CE1-8E4D-530754818B2A}" destId="{139FAB1B-C808-447A-AA4A-0706FD4C8AAE}" srcOrd="0" destOrd="0" presId="urn:microsoft.com/office/officeart/2005/8/layout/cycle6"/>
    <dgm:cxn modelId="{ACE8B5D1-C52C-4F38-992D-D5EE07E17A2B}" type="presOf" srcId="{37F69264-9965-4F68-B343-62F17E8AC41E}" destId="{A16DDD0B-3A6A-48EF-893C-85164CFE92E4}" srcOrd="0" destOrd="0" presId="urn:microsoft.com/office/officeart/2005/8/layout/cycle6"/>
    <dgm:cxn modelId="{B06ABAD7-DAF0-4922-A199-4A6520B99380}" type="presOf" srcId="{C34A0A01-6F00-4307-A1CF-EB5F617BF59A}" destId="{C27AF6F0-C484-4B01-82CF-2346D0D31244}" srcOrd="0" destOrd="0" presId="urn:microsoft.com/office/officeart/2005/8/layout/cycle6"/>
    <dgm:cxn modelId="{2B06AE86-915D-4ED7-9834-CB5D1662E368}" type="presParOf" srcId="{35A75A65-2864-4F15-BB20-BF6A320E148A}" destId="{6B19371D-7200-4FEB-8DFC-F76AE674A887}" srcOrd="0" destOrd="0" presId="urn:microsoft.com/office/officeart/2005/8/layout/cycle6"/>
    <dgm:cxn modelId="{A2FB2852-BB3C-47EE-803C-1A953FB329F7}" type="presParOf" srcId="{35A75A65-2864-4F15-BB20-BF6A320E148A}" destId="{2C04F178-2DB5-400F-BC54-25EDD15D0B44}" srcOrd="1" destOrd="0" presId="urn:microsoft.com/office/officeart/2005/8/layout/cycle6"/>
    <dgm:cxn modelId="{C96870EF-047C-4360-9527-6F7F25855A84}" type="presParOf" srcId="{35A75A65-2864-4F15-BB20-BF6A320E148A}" destId="{1E46A9FA-B503-4FDA-8F99-01E4BD41DC7C}" srcOrd="2" destOrd="0" presId="urn:microsoft.com/office/officeart/2005/8/layout/cycle6"/>
    <dgm:cxn modelId="{F1D5911D-96B9-413A-89A9-657F1293B800}" type="presParOf" srcId="{35A75A65-2864-4F15-BB20-BF6A320E148A}" destId="{0D88FD78-1573-4A66-856B-6A86B1A08ACC}" srcOrd="3" destOrd="0" presId="urn:microsoft.com/office/officeart/2005/8/layout/cycle6"/>
    <dgm:cxn modelId="{27209FA1-FBA3-41B8-B1F3-DBB11983457D}" type="presParOf" srcId="{35A75A65-2864-4F15-BB20-BF6A320E148A}" destId="{266B1B27-09C6-4C02-83C9-300E5388C2FB}" srcOrd="4" destOrd="0" presId="urn:microsoft.com/office/officeart/2005/8/layout/cycle6"/>
    <dgm:cxn modelId="{3415DF18-4C5F-4327-A556-273ABE84C3AD}" type="presParOf" srcId="{35A75A65-2864-4F15-BB20-BF6A320E148A}" destId="{139FAB1B-C808-447A-AA4A-0706FD4C8AAE}" srcOrd="5" destOrd="0" presId="urn:microsoft.com/office/officeart/2005/8/layout/cycle6"/>
    <dgm:cxn modelId="{5A8B5007-745B-49FE-8D21-70B81F1DE051}" type="presParOf" srcId="{35A75A65-2864-4F15-BB20-BF6A320E148A}" destId="{D648A3C9-54F8-4CA9-8DAE-80BFDA10198F}" srcOrd="6" destOrd="0" presId="urn:microsoft.com/office/officeart/2005/8/layout/cycle6"/>
    <dgm:cxn modelId="{938663B7-0C57-4DEC-A2A6-68C8A9441130}" type="presParOf" srcId="{35A75A65-2864-4F15-BB20-BF6A320E148A}" destId="{F35E831E-737C-4A60-9170-7F46A17D37BA}" srcOrd="7" destOrd="0" presId="urn:microsoft.com/office/officeart/2005/8/layout/cycle6"/>
    <dgm:cxn modelId="{BAB8AF72-4224-450C-A555-1F51AF2F527B}" type="presParOf" srcId="{35A75A65-2864-4F15-BB20-BF6A320E148A}" destId="{64E72614-3506-4A16-AA36-22A1A1746857}" srcOrd="8" destOrd="0" presId="urn:microsoft.com/office/officeart/2005/8/layout/cycle6"/>
    <dgm:cxn modelId="{7F2FC180-A6F3-438C-B1EE-E5A329E3FADD}" type="presParOf" srcId="{35A75A65-2864-4F15-BB20-BF6A320E148A}" destId="{A16DDD0B-3A6A-48EF-893C-85164CFE92E4}" srcOrd="9" destOrd="0" presId="urn:microsoft.com/office/officeart/2005/8/layout/cycle6"/>
    <dgm:cxn modelId="{0EA24864-6F3F-404C-9C19-2D6EFF972F59}" type="presParOf" srcId="{35A75A65-2864-4F15-BB20-BF6A320E148A}" destId="{253AA7A5-F022-4201-B92C-E13A1DFC705F}" srcOrd="10" destOrd="0" presId="urn:microsoft.com/office/officeart/2005/8/layout/cycle6"/>
    <dgm:cxn modelId="{161D7B92-20C6-441A-B645-9F76C2A227C3}" type="presParOf" srcId="{35A75A65-2864-4F15-BB20-BF6A320E148A}" destId="{26C16D50-BF1E-4CA3-9C37-CCC6A666D634}" srcOrd="11" destOrd="0" presId="urn:microsoft.com/office/officeart/2005/8/layout/cycle6"/>
    <dgm:cxn modelId="{B9E61F32-69A3-4417-9EC9-52B9252C41CA}" type="presParOf" srcId="{35A75A65-2864-4F15-BB20-BF6A320E148A}" destId="{AFB4B0ED-458F-4CFE-9670-68CAFDAB722C}" srcOrd="12" destOrd="0" presId="urn:microsoft.com/office/officeart/2005/8/layout/cycle6"/>
    <dgm:cxn modelId="{0613FF44-9D11-49BF-83A0-7FA080262F40}" type="presParOf" srcId="{35A75A65-2864-4F15-BB20-BF6A320E148A}" destId="{697A92EE-62B2-48CE-BCA9-FFA8085822E6}" srcOrd="13" destOrd="0" presId="urn:microsoft.com/office/officeart/2005/8/layout/cycle6"/>
    <dgm:cxn modelId="{9D7FE9EF-FF46-4F39-9B7A-D4B653EF9992}" type="presParOf" srcId="{35A75A65-2864-4F15-BB20-BF6A320E148A}" destId="{C27AF6F0-C484-4B01-82CF-2346D0D31244}" srcOrd="14" destOrd="0" presId="urn:microsoft.com/office/officeart/2005/8/layout/cycle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575811-9A58-4E42-85CB-022EE0D74021}" type="doc">
      <dgm:prSet loTypeId="urn:microsoft.com/office/officeart/2024/layout/NumberedTitleList#1" loCatId="list" qsTypeId="urn:microsoft.com/office/officeart/2005/8/quickstyle/simple2" qsCatId="simple" csTypeId="urn:microsoft.com/office/officeart/2005/8/colors/colorful1" csCatId="colorful" phldr="1"/>
      <dgm:spPr/>
      <dgm:t>
        <a:bodyPr/>
        <a:lstStyle/>
        <a:p>
          <a:endParaRPr lang="en-GB"/>
        </a:p>
      </dgm:t>
    </dgm:pt>
    <dgm:pt modelId="{4B38EAD0-C3FB-4EDF-9465-2E79ABBABE6D}">
      <dgm:prSet phldrT="[Text]" custT="1"/>
      <dgm:spPr/>
      <dgm:t>
        <a:bodyPr/>
        <a:lstStyle/>
        <a:p>
          <a:pPr>
            <a:buSzPts val="1520"/>
            <a:buChar char="⚫"/>
          </a:pPr>
          <a:r>
            <a:rPr lang="en-IN" sz="1800" b="1" dirty="0">
              <a:latin typeface="Times New Roman"/>
              <a:ea typeface="Times New Roman"/>
              <a:cs typeface="Times New Roman"/>
              <a:sym typeface="Times New Roman"/>
            </a:rPr>
            <a:t>Management of cancer treatment: </a:t>
          </a:r>
          <a:r>
            <a:rPr lang="en-IN" sz="1800" dirty="0">
              <a:latin typeface="Times New Roman"/>
              <a:ea typeface="Times New Roman"/>
              <a:cs typeface="Times New Roman"/>
              <a:sym typeface="Times New Roman"/>
            </a:rPr>
            <a:t>Continuation of chemotherapy, radiotherapy and planned therapy for reducing tumour burden and improving survival.</a:t>
          </a:r>
          <a:endParaRPr lang="en-GB" sz="1800" dirty="0"/>
        </a:p>
      </dgm:t>
    </dgm:pt>
    <dgm:pt modelId="{7670C66F-09DF-4BCF-A226-093F92E48F13}" type="parTrans" cxnId="{A9014C3F-0207-41CC-9E36-2C8D4EDB5CF6}">
      <dgm:prSet/>
      <dgm:spPr/>
      <dgm:t>
        <a:bodyPr/>
        <a:lstStyle/>
        <a:p>
          <a:endParaRPr lang="en-GB"/>
        </a:p>
      </dgm:t>
    </dgm:pt>
    <dgm:pt modelId="{FE75CD34-3F5B-4582-BEC7-72820634C599}" type="sibTrans" cxnId="{A9014C3F-0207-41CC-9E36-2C8D4EDB5CF6}">
      <dgm:prSet phldrT="1" phldr="0"/>
      <dgm:spPr/>
      <dgm:t>
        <a:bodyPr/>
        <a:lstStyle/>
        <a:p>
          <a:r>
            <a:t>1</a:t>
          </a:r>
          <a:endParaRPr dirty="0"/>
        </a:p>
      </dgm:t>
    </dgm:pt>
    <dgm:pt modelId="{8E63CEB0-D949-48FB-A773-B71322845B2B}">
      <dgm:prSet custT="1"/>
      <dgm:spPr/>
      <dgm:t>
        <a:bodyPr/>
        <a:lstStyle/>
        <a:p>
          <a:r>
            <a:rPr lang="en-IN" sz="1800" b="1" dirty="0">
              <a:latin typeface="Times New Roman"/>
              <a:ea typeface="Times New Roman"/>
              <a:cs typeface="Times New Roman"/>
              <a:sym typeface="Times New Roman"/>
            </a:rPr>
            <a:t>Pain and symptom management: </a:t>
          </a:r>
          <a:r>
            <a:rPr lang="en-IN" sz="1800" dirty="0">
              <a:latin typeface="Times New Roman"/>
              <a:ea typeface="Times New Roman"/>
              <a:cs typeface="Times New Roman"/>
              <a:sym typeface="Times New Roman"/>
            </a:rPr>
            <a:t>Regular assessment and management of breast pain, fatigue and side effects for improving comfort of daily functioning.</a:t>
          </a:r>
        </a:p>
      </dgm:t>
    </dgm:pt>
    <dgm:pt modelId="{D884FAE8-995B-46BF-9A05-9B35EE1A5D79}" type="parTrans" cxnId="{75526C5B-A53E-4A49-9203-2FEAB0A132EF}">
      <dgm:prSet/>
      <dgm:spPr/>
      <dgm:t>
        <a:bodyPr/>
        <a:lstStyle/>
        <a:p>
          <a:endParaRPr lang="en-GB"/>
        </a:p>
      </dgm:t>
    </dgm:pt>
    <dgm:pt modelId="{C0B6492B-D35A-47DB-B1CB-56414F62408F}" type="sibTrans" cxnId="{75526C5B-A53E-4A49-9203-2FEAB0A132EF}">
      <dgm:prSet phldrT="2" phldr="0"/>
      <dgm:spPr/>
      <dgm:t>
        <a:bodyPr/>
        <a:lstStyle/>
        <a:p>
          <a:r>
            <a:rPr lang="en-GB"/>
            <a:t>2</a:t>
          </a:r>
        </a:p>
      </dgm:t>
    </dgm:pt>
    <dgm:pt modelId="{72BDEFB7-FBFB-4F82-B189-C7E858CE70F0}">
      <dgm:prSet custT="1"/>
      <dgm:spPr/>
      <dgm:t>
        <a:bodyPr/>
        <a:lstStyle/>
        <a:p>
          <a:r>
            <a:rPr lang="en-IN" sz="1800" b="1" dirty="0">
              <a:latin typeface="Times New Roman"/>
              <a:ea typeface="Times New Roman"/>
              <a:cs typeface="Times New Roman"/>
              <a:sym typeface="Times New Roman"/>
            </a:rPr>
            <a:t>Rehabilitation of physical activity: </a:t>
          </a:r>
          <a:r>
            <a:rPr lang="en-IN" sz="1800" dirty="0">
              <a:latin typeface="Times New Roman"/>
              <a:ea typeface="Times New Roman"/>
              <a:cs typeface="Times New Roman"/>
              <a:sym typeface="Times New Roman"/>
            </a:rPr>
            <a:t>Introduction of supervised exercise programmes by the hospital administration for the patient to reduce fatigue and increase strength such as the ones incorporated by ACS.</a:t>
          </a:r>
        </a:p>
      </dgm:t>
    </dgm:pt>
    <dgm:pt modelId="{9CD38639-11A8-4B84-9F7C-E66FC90265AF}" type="parTrans" cxnId="{F621A89B-64C3-42A5-A3ED-DFF60A2498FC}">
      <dgm:prSet/>
      <dgm:spPr/>
      <dgm:t>
        <a:bodyPr/>
        <a:lstStyle/>
        <a:p>
          <a:endParaRPr lang="en-GB"/>
        </a:p>
      </dgm:t>
    </dgm:pt>
    <dgm:pt modelId="{896244D4-552A-4300-B62B-39C664768B25}" type="sibTrans" cxnId="{F621A89B-64C3-42A5-A3ED-DFF60A2498FC}">
      <dgm:prSet phldrT="3" phldr="0"/>
      <dgm:spPr/>
      <dgm:t>
        <a:bodyPr/>
        <a:lstStyle/>
        <a:p>
          <a:r>
            <a:rPr lang="en-GB"/>
            <a:t>3</a:t>
          </a:r>
        </a:p>
      </dgm:t>
    </dgm:pt>
    <dgm:pt modelId="{B2BB9E6A-BF44-424E-8B01-C203612678D1}" type="pres">
      <dgm:prSet presAssocID="{19575811-9A58-4E42-85CB-022EE0D74021}" presName="Name0" presStyleCnt="0">
        <dgm:presLayoutVars>
          <dgm:dir/>
          <dgm:animLvl val="lvl"/>
          <dgm:resizeHandles val="exact"/>
        </dgm:presLayoutVars>
      </dgm:prSet>
      <dgm:spPr/>
    </dgm:pt>
    <dgm:pt modelId="{1813548F-B238-49C5-8342-09943550C1FB}" type="pres">
      <dgm:prSet presAssocID="{4B38EAD0-C3FB-4EDF-9465-2E79ABBABE6D}" presName="compositeNode" presStyleCnt="0">
        <dgm:presLayoutVars>
          <dgm:bulletEnabled val="1"/>
        </dgm:presLayoutVars>
      </dgm:prSet>
      <dgm:spPr/>
    </dgm:pt>
    <dgm:pt modelId="{4EFBA7F2-9D4F-4981-BCBC-7B3B5BF95B89}" type="pres">
      <dgm:prSet presAssocID="{4B38EAD0-C3FB-4EDF-9465-2E79ABBABE6D}" presName="bgRect" presStyleLbl="fgAcc1" presStyleIdx="0" presStyleCnt="3" custScaleY="121562"/>
      <dgm:spPr/>
    </dgm:pt>
    <dgm:pt modelId="{2DF5723E-72DD-43EB-8328-29EB17231D52}" type="pres">
      <dgm:prSet presAssocID="{FE75CD34-3F5B-4582-BEC7-72820634C599}" presName="sibTransNodeCircle" presStyleLbl="alignNode1" presStyleIdx="0" presStyleCnt="3" custLinFactNeighborX="-1072" custLinFactNeighborY="-28947">
        <dgm:presLayoutVars>
          <dgm:chMax val="0"/>
          <dgm:bulletEnabled/>
        </dgm:presLayoutVars>
      </dgm:prSet>
      <dgm:spPr/>
    </dgm:pt>
    <dgm:pt modelId="{7BBF862F-BF99-4742-A4A8-43B777AF7B81}" type="pres">
      <dgm:prSet presAssocID="{4B38EAD0-C3FB-4EDF-9465-2E79ABBABE6D}" presName="nodeText" presStyleLbl="bgAccFollowNode1" presStyleIdx="0" presStyleCnt="0">
        <dgm:presLayoutVars>
          <dgm:bulletEnabled val="1"/>
        </dgm:presLayoutVars>
      </dgm:prSet>
      <dgm:spPr/>
    </dgm:pt>
    <dgm:pt modelId="{3BF4F366-EB49-4D60-8446-FCFF30534E2D}" type="pres">
      <dgm:prSet presAssocID="{FE75CD34-3F5B-4582-BEC7-72820634C599}" presName="sibTrans" presStyleCnt="0"/>
      <dgm:spPr/>
    </dgm:pt>
    <dgm:pt modelId="{5A8EF0A0-8307-45C0-BD71-F0C2ED2C249B}" type="pres">
      <dgm:prSet presAssocID="{8E63CEB0-D949-48FB-A773-B71322845B2B}" presName="compositeNode" presStyleCnt="0">
        <dgm:presLayoutVars>
          <dgm:bulletEnabled val="1"/>
        </dgm:presLayoutVars>
      </dgm:prSet>
      <dgm:spPr/>
    </dgm:pt>
    <dgm:pt modelId="{AE742728-97CF-4F74-AF2C-AA588E56214C}" type="pres">
      <dgm:prSet presAssocID="{8E63CEB0-D949-48FB-A773-B71322845B2B}" presName="bgRect" presStyleLbl="fgAcc1" presStyleIdx="1" presStyleCnt="3" custScaleY="121562"/>
      <dgm:spPr/>
    </dgm:pt>
    <dgm:pt modelId="{F185BD2C-88EC-462E-B603-178DB91F0D2B}" type="pres">
      <dgm:prSet presAssocID="{C0B6492B-D35A-47DB-B1CB-56414F62408F}" presName="sibTransNodeCircle" presStyleLbl="alignNode1" presStyleIdx="1" presStyleCnt="3" custLinFactNeighborX="1608" custLinFactNeighborY="-24658">
        <dgm:presLayoutVars>
          <dgm:chMax val="0"/>
          <dgm:bulletEnabled/>
        </dgm:presLayoutVars>
      </dgm:prSet>
      <dgm:spPr/>
    </dgm:pt>
    <dgm:pt modelId="{EBBA80A5-9135-4D1F-A7D8-645501882813}" type="pres">
      <dgm:prSet presAssocID="{8E63CEB0-D949-48FB-A773-B71322845B2B}" presName="nodeText" presStyleLbl="bgAccFollowNode1" presStyleIdx="0" presStyleCnt="0">
        <dgm:presLayoutVars>
          <dgm:bulletEnabled val="1"/>
        </dgm:presLayoutVars>
      </dgm:prSet>
      <dgm:spPr/>
    </dgm:pt>
    <dgm:pt modelId="{CB441E51-05D6-4A54-97C3-67FC8637D12D}" type="pres">
      <dgm:prSet presAssocID="{C0B6492B-D35A-47DB-B1CB-56414F62408F}" presName="sibTrans" presStyleCnt="0"/>
      <dgm:spPr/>
    </dgm:pt>
    <dgm:pt modelId="{39134DCA-8DF7-424F-8DC7-A2A9363DAE92}" type="pres">
      <dgm:prSet presAssocID="{72BDEFB7-FBFB-4F82-B189-C7E858CE70F0}" presName="compositeNode" presStyleCnt="0">
        <dgm:presLayoutVars>
          <dgm:bulletEnabled val="1"/>
        </dgm:presLayoutVars>
      </dgm:prSet>
      <dgm:spPr/>
    </dgm:pt>
    <dgm:pt modelId="{C00D016D-F0D3-493A-940E-3E320D8FA849}" type="pres">
      <dgm:prSet presAssocID="{72BDEFB7-FBFB-4F82-B189-C7E858CE70F0}" presName="bgRect" presStyleLbl="fgAcc1" presStyleIdx="2" presStyleCnt="3" custScaleY="121562"/>
      <dgm:spPr/>
    </dgm:pt>
    <dgm:pt modelId="{711A54A3-444F-4E51-9EE9-174389952850}" type="pres">
      <dgm:prSet presAssocID="{896244D4-552A-4300-B62B-39C664768B25}" presName="sibTransNodeCircle" presStyleLbl="alignNode1" presStyleIdx="2" presStyleCnt="3" custLinFactNeighborY="-23586">
        <dgm:presLayoutVars>
          <dgm:chMax val="0"/>
          <dgm:bulletEnabled/>
        </dgm:presLayoutVars>
      </dgm:prSet>
      <dgm:spPr/>
    </dgm:pt>
    <dgm:pt modelId="{9EA9B21C-5BC0-4189-8763-F0EDD70299C2}" type="pres">
      <dgm:prSet presAssocID="{72BDEFB7-FBFB-4F82-B189-C7E858CE70F0}" presName="nodeText" presStyleLbl="bgAccFollowNode1" presStyleIdx="0" presStyleCnt="0">
        <dgm:presLayoutVars>
          <dgm:bulletEnabled val="1"/>
        </dgm:presLayoutVars>
      </dgm:prSet>
      <dgm:spPr/>
    </dgm:pt>
  </dgm:ptLst>
  <dgm:cxnLst>
    <dgm:cxn modelId="{9C33CF00-3F8F-47DD-976C-977CBDF0A6EB}" type="presOf" srcId="{4B38EAD0-C3FB-4EDF-9465-2E79ABBABE6D}" destId="{4EFBA7F2-9D4F-4981-BCBC-7B3B5BF95B89}" srcOrd="0" destOrd="0" presId="urn:microsoft.com/office/officeart/2024/layout/NumberedTitleList#1"/>
    <dgm:cxn modelId="{88B86A2E-4986-4D37-BD52-7387C5644086}" type="presOf" srcId="{FE75CD34-3F5B-4582-BEC7-72820634C599}" destId="{2DF5723E-72DD-43EB-8328-29EB17231D52}" srcOrd="0" destOrd="0" presId="urn:microsoft.com/office/officeart/2024/layout/NumberedTitleList#1"/>
    <dgm:cxn modelId="{A9014C3F-0207-41CC-9E36-2C8D4EDB5CF6}" srcId="{19575811-9A58-4E42-85CB-022EE0D74021}" destId="{4B38EAD0-C3FB-4EDF-9465-2E79ABBABE6D}" srcOrd="0" destOrd="0" parTransId="{7670C66F-09DF-4BCF-A226-093F92E48F13}" sibTransId="{FE75CD34-3F5B-4582-BEC7-72820634C599}"/>
    <dgm:cxn modelId="{75526C5B-A53E-4A49-9203-2FEAB0A132EF}" srcId="{19575811-9A58-4E42-85CB-022EE0D74021}" destId="{8E63CEB0-D949-48FB-A773-B71322845B2B}" srcOrd="1" destOrd="0" parTransId="{D884FAE8-995B-46BF-9A05-9B35EE1A5D79}" sibTransId="{C0B6492B-D35A-47DB-B1CB-56414F62408F}"/>
    <dgm:cxn modelId="{EC744F43-B77E-49FC-93E9-537CC167F1A2}" type="presOf" srcId="{19575811-9A58-4E42-85CB-022EE0D74021}" destId="{B2BB9E6A-BF44-424E-8B01-C203612678D1}" srcOrd="0" destOrd="0" presId="urn:microsoft.com/office/officeart/2024/layout/NumberedTitleList#1"/>
    <dgm:cxn modelId="{030A8247-DFC7-4360-ADAF-205D36A7422F}" type="presOf" srcId="{C0B6492B-D35A-47DB-B1CB-56414F62408F}" destId="{F185BD2C-88EC-462E-B603-178DB91F0D2B}" srcOrd="0" destOrd="0" presId="urn:microsoft.com/office/officeart/2024/layout/NumberedTitleList#1"/>
    <dgm:cxn modelId="{9BA3C650-6F8D-4B7E-BF00-9F7E84F6FEEA}" type="presOf" srcId="{8E63CEB0-D949-48FB-A773-B71322845B2B}" destId="{AE742728-97CF-4F74-AF2C-AA588E56214C}" srcOrd="0" destOrd="0" presId="urn:microsoft.com/office/officeart/2024/layout/NumberedTitleList#1"/>
    <dgm:cxn modelId="{2C1F4F8B-B40B-499B-A404-CBDA7FAA32DE}" type="presOf" srcId="{72BDEFB7-FBFB-4F82-B189-C7E858CE70F0}" destId="{9EA9B21C-5BC0-4189-8763-F0EDD70299C2}" srcOrd="1" destOrd="0" presId="urn:microsoft.com/office/officeart/2024/layout/NumberedTitleList#1"/>
    <dgm:cxn modelId="{C0F8268C-0464-40B0-BE7E-A75971A9B68E}" type="presOf" srcId="{4B38EAD0-C3FB-4EDF-9465-2E79ABBABE6D}" destId="{7BBF862F-BF99-4742-A4A8-43B777AF7B81}" srcOrd="1" destOrd="0" presId="urn:microsoft.com/office/officeart/2024/layout/NumberedTitleList#1"/>
    <dgm:cxn modelId="{FA64FD91-C848-4F6F-9FAB-5E4CB2A183CA}" type="presOf" srcId="{896244D4-552A-4300-B62B-39C664768B25}" destId="{711A54A3-444F-4E51-9EE9-174389952850}" srcOrd="0" destOrd="0" presId="urn:microsoft.com/office/officeart/2024/layout/NumberedTitleList#1"/>
    <dgm:cxn modelId="{F621A89B-64C3-42A5-A3ED-DFF60A2498FC}" srcId="{19575811-9A58-4E42-85CB-022EE0D74021}" destId="{72BDEFB7-FBFB-4F82-B189-C7E858CE70F0}" srcOrd="2" destOrd="0" parTransId="{9CD38639-11A8-4B84-9F7C-E66FC90265AF}" sibTransId="{896244D4-552A-4300-B62B-39C664768B25}"/>
    <dgm:cxn modelId="{2F1075D2-7EBC-4CCF-86BD-F7D872DF2F77}" type="presOf" srcId="{72BDEFB7-FBFB-4F82-B189-C7E858CE70F0}" destId="{C00D016D-F0D3-493A-940E-3E320D8FA849}" srcOrd="0" destOrd="0" presId="urn:microsoft.com/office/officeart/2024/layout/NumberedTitleList#1"/>
    <dgm:cxn modelId="{85A054DB-4D7E-4A7D-AF0D-68E46D9BA10E}" type="presOf" srcId="{8E63CEB0-D949-48FB-A773-B71322845B2B}" destId="{EBBA80A5-9135-4D1F-A7D8-645501882813}" srcOrd="1" destOrd="0" presId="urn:microsoft.com/office/officeart/2024/layout/NumberedTitleList#1"/>
    <dgm:cxn modelId="{7786A906-479B-4DDF-B3E5-0B69D65130FF}" type="presParOf" srcId="{B2BB9E6A-BF44-424E-8B01-C203612678D1}" destId="{1813548F-B238-49C5-8342-09943550C1FB}" srcOrd="0" destOrd="0" presId="urn:microsoft.com/office/officeart/2024/layout/NumberedTitleList#1"/>
    <dgm:cxn modelId="{42981DF7-0A26-46CA-8120-EE64421F3918}" type="presParOf" srcId="{1813548F-B238-49C5-8342-09943550C1FB}" destId="{4EFBA7F2-9D4F-4981-BCBC-7B3B5BF95B89}" srcOrd="0" destOrd="0" presId="urn:microsoft.com/office/officeart/2024/layout/NumberedTitleList#1"/>
    <dgm:cxn modelId="{15A90960-4D7A-498F-8A8A-FBE864D10BFC}" type="presParOf" srcId="{1813548F-B238-49C5-8342-09943550C1FB}" destId="{2DF5723E-72DD-43EB-8328-29EB17231D52}" srcOrd="1" destOrd="0" presId="urn:microsoft.com/office/officeart/2024/layout/NumberedTitleList#1"/>
    <dgm:cxn modelId="{C4AD0849-7C4D-479D-BCDE-3913B8259CE7}" type="presParOf" srcId="{1813548F-B238-49C5-8342-09943550C1FB}" destId="{7BBF862F-BF99-4742-A4A8-43B777AF7B81}" srcOrd="2" destOrd="0" presId="urn:microsoft.com/office/officeart/2024/layout/NumberedTitleList#1"/>
    <dgm:cxn modelId="{EC49ADE0-553D-4BB8-9803-ED5692DFD710}" type="presParOf" srcId="{B2BB9E6A-BF44-424E-8B01-C203612678D1}" destId="{3BF4F366-EB49-4D60-8446-FCFF30534E2D}" srcOrd="1" destOrd="0" presId="urn:microsoft.com/office/officeart/2024/layout/NumberedTitleList#1"/>
    <dgm:cxn modelId="{4A3749B2-41C3-4571-8023-2C9DFD15F91F}" type="presParOf" srcId="{B2BB9E6A-BF44-424E-8B01-C203612678D1}" destId="{5A8EF0A0-8307-45C0-BD71-F0C2ED2C249B}" srcOrd="2" destOrd="0" presId="urn:microsoft.com/office/officeart/2024/layout/NumberedTitleList#1"/>
    <dgm:cxn modelId="{6A5A2CF2-8B49-4A07-8FBE-69FE701DA482}" type="presParOf" srcId="{5A8EF0A0-8307-45C0-BD71-F0C2ED2C249B}" destId="{AE742728-97CF-4F74-AF2C-AA588E56214C}" srcOrd="0" destOrd="0" presId="urn:microsoft.com/office/officeart/2024/layout/NumberedTitleList#1"/>
    <dgm:cxn modelId="{E99C6C29-F7B7-4F49-A655-8A7E890BEB0C}" type="presParOf" srcId="{5A8EF0A0-8307-45C0-BD71-F0C2ED2C249B}" destId="{F185BD2C-88EC-462E-B603-178DB91F0D2B}" srcOrd="1" destOrd="0" presId="urn:microsoft.com/office/officeart/2024/layout/NumberedTitleList#1"/>
    <dgm:cxn modelId="{A83B63FE-ED69-4EDA-ADC9-9FF4067CAB32}" type="presParOf" srcId="{5A8EF0A0-8307-45C0-BD71-F0C2ED2C249B}" destId="{EBBA80A5-9135-4D1F-A7D8-645501882813}" srcOrd="2" destOrd="0" presId="urn:microsoft.com/office/officeart/2024/layout/NumberedTitleList#1"/>
    <dgm:cxn modelId="{A51303A5-7950-4F4E-A79A-C1E80D49E91B}" type="presParOf" srcId="{B2BB9E6A-BF44-424E-8B01-C203612678D1}" destId="{CB441E51-05D6-4A54-97C3-67FC8637D12D}" srcOrd="3" destOrd="0" presId="urn:microsoft.com/office/officeart/2024/layout/NumberedTitleList#1"/>
    <dgm:cxn modelId="{EFAF5690-2557-430B-801A-37D2EB51B165}" type="presParOf" srcId="{B2BB9E6A-BF44-424E-8B01-C203612678D1}" destId="{39134DCA-8DF7-424F-8DC7-A2A9363DAE92}" srcOrd="4" destOrd="0" presId="urn:microsoft.com/office/officeart/2024/layout/NumberedTitleList#1"/>
    <dgm:cxn modelId="{7ADEAA49-A6FD-4A6D-8686-D68D6BE060C2}" type="presParOf" srcId="{39134DCA-8DF7-424F-8DC7-A2A9363DAE92}" destId="{C00D016D-F0D3-493A-940E-3E320D8FA849}" srcOrd="0" destOrd="0" presId="urn:microsoft.com/office/officeart/2024/layout/NumberedTitleList#1"/>
    <dgm:cxn modelId="{165199DA-40E4-44CF-A412-DE3E214BF49E}" type="presParOf" srcId="{39134DCA-8DF7-424F-8DC7-A2A9363DAE92}" destId="{711A54A3-444F-4E51-9EE9-174389952850}" srcOrd="1" destOrd="0" presId="urn:microsoft.com/office/officeart/2024/layout/NumberedTitleList#1"/>
    <dgm:cxn modelId="{818A3C8C-9BA6-4CB6-810D-C0DD016B7783}" type="presParOf" srcId="{39134DCA-8DF7-424F-8DC7-A2A9363DAE92}" destId="{9EA9B21C-5BC0-4189-8763-F0EDD70299C2}" srcOrd="2" destOrd="0" presId="urn:microsoft.com/office/officeart/2024/layout/NumberedTitle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6E5CE7-91F2-495B-9215-8FCB5F28C09A}" type="doc">
      <dgm:prSet loTypeId="urn:microsoft.com/office/officeart/2024/layout/NumberedTitleCardList#1" loCatId="list" qsTypeId="urn:microsoft.com/office/officeart/2005/8/quickstyle/simple5" qsCatId="simple" csTypeId="urn:microsoft.com/office/officeart/2005/8/colors/colorful5" csCatId="colorful" phldr="1"/>
      <dgm:spPr/>
      <dgm:t>
        <a:bodyPr/>
        <a:lstStyle/>
        <a:p>
          <a:endParaRPr lang="en-GB"/>
        </a:p>
      </dgm:t>
    </dgm:pt>
    <dgm:pt modelId="{9D5226D4-5CC4-4F2F-A729-724113889E8D}">
      <dgm:prSet phldrT="[Text]" custT="1"/>
      <dgm:spPr/>
      <dgm:t>
        <a:bodyPr/>
        <a:lstStyle/>
        <a:p>
          <a:pPr algn="just">
            <a:buSzPts val="1520"/>
            <a:buChar char="⚫"/>
          </a:pPr>
          <a:r>
            <a:rPr lang="en-IN" sz="1800" b="1" dirty="0">
              <a:latin typeface="Times New Roman"/>
              <a:ea typeface="Times New Roman"/>
              <a:cs typeface="Times New Roman"/>
              <a:sym typeface="Times New Roman"/>
            </a:rPr>
            <a:t>Physiological support: </a:t>
          </a:r>
          <a:r>
            <a:rPr lang="en-IN" sz="1800" dirty="0">
              <a:latin typeface="Times New Roman"/>
              <a:ea typeface="Times New Roman"/>
              <a:cs typeface="Times New Roman"/>
              <a:sym typeface="Times New Roman"/>
            </a:rPr>
            <a:t>Providing counselling through appointments with therapists for reduction of stress and anxiety.</a:t>
          </a:r>
          <a:endParaRPr lang="en-GB" sz="1800" dirty="0"/>
        </a:p>
      </dgm:t>
    </dgm:pt>
    <dgm:pt modelId="{2A53AB14-0706-438A-8977-30216B90DE28}" type="parTrans" cxnId="{5A658247-5486-4CA5-9F67-84CE586CBB4B}">
      <dgm:prSet/>
      <dgm:spPr/>
      <dgm:t>
        <a:bodyPr/>
        <a:lstStyle/>
        <a:p>
          <a:endParaRPr lang="en-GB"/>
        </a:p>
      </dgm:t>
    </dgm:pt>
    <dgm:pt modelId="{0E5B3956-D2A8-4BD3-B912-C22A316DD863}" type="sibTrans" cxnId="{5A658247-5486-4CA5-9F67-84CE586CBB4B}">
      <dgm:prSet phldrT="01" phldr="0"/>
      <dgm:spPr/>
      <dgm:t>
        <a:bodyPr/>
        <a:lstStyle/>
        <a:p>
          <a:r>
            <a:t>01</a:t>
          </a:r>
        </a:p>
      </dgm:t>
    </dgm:pt>
    <dgm:pt modelId="{3099C0F2-68C6-460A-A3C7-609AC213F3B4}">
      <dgm:prSet custT="1"/>
      <dgm:spPr/>
      <dgm:t>
        <a:bodyPr/>
        <a:lstStyle/>
        <a:p>
          <a:pPr algn="just"/>
          <a:r>
            <a:rPr lang="en-IN" sz="1800" b="1" dirty="0">
              <a:latin typeface="Times New Roman"/>
              <a:ea typeface="Times New Roman"/>
              <a:cs typeface="Times New Roman"/>
              <a:sym typeface="Times New Roman"/>
            </a:rPr>
            <a:t>Nutritional management: </a:t>
          </a:r>
          <a:r>
            <a:rPr lang="en-IN" sz="1800" dirty="0">
              <a:latin typeface="Times New Roman"/>
              <a:ea typeface="Times New Roman"/>
              <a:cs typeface="Times New Roman"/>
              <a:sym typeface="Times New Roman"/>
            </a:rPr>
            <a:t>Implementation of a personalised plan for healthy eating to support treatment tolerance.</a:t>
          </a:r>
        </a:p>
      </dgm:t>
    </dgm:pt>
    <dgm:pt modelId="{15B4F388-0C44-4F06-98F0-042C155D13B7}" type="parTrans" cxnId="{F77F16DB-8F21-464E-AC52-CFBBEA00C34D}">
      <dgm:prSet/>
      <dgm:spPr/>
      <dgm:t>
        <a:bodyPr/>
        <a:lstStyle/>
        <a:p>
          <a:endParaRPr lang="en-GB"/>
        </a:p>
      </dgm:t>
    </dgm:pt>
    <dgm:pt modelId="{E96B171E-5CF6-4867-8F79-C7B2712CB54F}" type="sibTrans" cxnId="{F77F16DB-8F21-464E-AC52-CFBBEA00C34D}">
      <dgm:prSet phldrT="02" phldr="0"/>
      <dgm:spPr/>
      <dgm:t>
        <a:bodyPr/>
        <a:lstStyle/>
        <a:p>
          <a:r>
            <a:rPr lang="en-GB"/>
            <a:t>02</a:t>
          </a:r>
        </a:p>
      </dgm:t>
    </dgm:pt>
    <dgm:pt modelId="{6D652B3B-44AF-4A6B-98DA-688D970EF032}">
      <dgm:prSet custT="1"/>
      <dgm:spPr/>
      <dgm:t>
        <a:bodyPr/>
        <a:lstStyle/>
        <a:p>
          <a:pPr algn="just"/>
          <a:r>
            <a:rPr lang="en-IN" sz="1800" b="1" dirty="0">
              <a:latin typeface="Times New Roman"/>
              <a:ea typeface="Times New Roman"/>
              <a:cs typeface="Times New Roman"/>
              <a:sym typeface="Times New Roman"/>
            </a:rPr>
            <a:t>Family support: </a:t>
          </a:r>
          <a:r>
            <a:rPr lang="en-IN" sz="1800" dirty="0">
              <a:latin typeface="Times New Roman"/>
              <a:ea typeface="Times New Roman"/>
              <a:cs typeface="Times New Roman"/>
              <a:sym typeface="Times New Roman"/>
            </a:rPr>
            <a:t>Engaging healthcare professionals and family members into coordinated and patient-centric care support.</a:t>
          </a:r>
        </a:p>
      </dgm:t>
    </dgm:pt>
    <dgm:pt modelId="{DDDC6D72-7132-40BC-B77B-62B2D4864264}" type="parTrans" cxnId="{791982DE-9C02-4034-86A8-1D9F3CA7E792}">
      <dgm:prSet/>
      <dgm:spPr/>
      <dgm:t>
        <a:bodyPr/>
        <a:lstStyle/>
        <a:p>
          <a:endParaRPr lang="en-GB"/>
        </a:p>
      </dgm:t>
    </dgm:pt>
    <dgm:pt modelId="{2CA7755E-2850-4D57-A59B-D0D1409BECDE}" type="sibTrans" cxnId="{791982DE-9C02-4034-86A8-1D9F3CA7E792}">
      <dgm:prSet phldrT="03" phldr="0"/>
      <dgm:spPr/>
      <dgm:t>
        <a:bodyPr/>
        <a:lstStyle/>
        <a:p>
          <a:r>
            <a:rPr lang="en-GB"/>
            <a:t>03</a:t>
          </a:r>
        </a:p>
      </dgm:t>
    </dgm:pt>
    <dgm:pt modelId="{3568CE6F-5ADE-4353-9DA1-DC7AF60DF9FC}" type="pres">
      <dgm:prSet presAssocID="{226E5CE7-91F2-495B-9215-8FCB5F28C09A}" presName="Name0" presStyleCnt="0">
        <dgm:presLayoutVars>
          <dgm:dir/>
          <dgm:animLvl val="lvl"/>
          <dgm:resizeHandles val="exact"/>
        </dgm:presLayoutVars>
      </dgm:prSet>
      <dgm:spPr/>
    </dgm:pt>
    <dgm:pt modelId="{BDEEE4B4-8E3A-41D5-B94E-A96F5477A30C}" type="pres">
      <dgm:prSet presAssocID="{9D5226D4-5CC4-4F2F-A729-724113889E8D}" presName="compositeNode" presStyleCnt="0">
        <dgm:presLayoutVars>
          <dgm:bulletEnabled val="1"/>
        </dgm:presLayoutVars>
      </dgm:prSet>
      <dgm:spPr/>
    </dgm:pt>
    <dgm:pt modelId="{5B092EA6-0431-4AC8-A0C6-21D85A8BE5D2}" type="pres">
      <dgm:prSet presAssocID="{9D5226D4-5CC4-4F2F-A729-724113889E8D}" presName="bgRect" presStyleLbl="fgAcc1" presStyleIdx="0" presStyleCnt="3"/>
      <dgm:spPr/>
    </dgm:pt>
    <dgm:pt modelId="{6828B56C-BD8D-43F8-BAC7-53B6083609F9}" type="pres">
      <dgm:prSet presAssocID="{0E5B3956-D2A8-4BD3-B912-C22A316DD863}" presName="sibTransNodeRect" presStyleLbl="bgShp" presStyleIdx="0" presStyleCnt="0">
        <dgm:presLayoutVars>
          <dgm:chMax val="0"/>
          <dgm:bulletEnabled/>
        </dgm:presLayoutVars>
      </dgm:prSet>
      <dgm:spPr/>
    </dgm:pt>
    <dgm:pt modelId="{6914BCCB-D31D-4E6B-A2E9-58665D3DEC49}" type="pres">
      <dgm:prSet presAssocID="{9D5226D4-5CC4-4F2F-A729-724113889E8D}" presName="nodeRect" presStyleLbl="parChTrans1D1" presStyleIdx="0" presStyleCnt="0">
        <dgm:presLayoutVars>
          <dgm:bulletEnabled val="1"/>
        </dgm:presLayoutVars>
      </dgm:prSet>
      <dgm:spPr/>
    </dgm:pt>
    <dgm:pt modelId="{79846A1C-CDB1-4670-ACDC-C9EA22755C8B}" type="pres">
      <dgm:prSet presAssocID="{0E5B3956-D2A8-4BD3-B912-C22A316DD863}" presName="sibTrans" presStyleCnt="0"/>
      <dgm:spPr/>
    </dgm:pt>
    <dgm:pt modelId="{456634F6-AAF4-42EA-AC41-9E0F43C7BA44}" type="pres">
      <dgm:prSet presAssocID="{3099C0F2-68C6-460A-A3C7-609AC213F3B4}" presName="compositeNode" presStyleCnt="0">
        <dgm:presLayoutVars>
          <dgm:bulletEnabled val="1"/>
        </dgm:presLayoutVars>
      </dgm:prSet>
      <dgm:spPr/>
    </dgm:pt>
    <dgm:pt modelId="{79B89D47-AB31-43E5-AD74-471A629E20EB}" type="pres">
      <dgm:prSet presAssocID="{3099C0F2-68C6-460A-A3C7-609AC213F3B4}" presName="bgRect" presStyleLbl="fgAcc1" presStyleIdx="1" presStyleCnt="3"/>
      <dgm:spPr/>
    </dgm:pt>
    <dgm:pt modelId="{829D305A-2353-4F52-AB48-CC46F7FB6B46}" type="pres">
      <dgm:prSet presAssocID="{E96B171E-5CF6-4867-8F79-C7B2712CB54F}" presName="sibTransNodeRect" presStyleLbl="bgShp" presStyleIdx="0" presStyleCnt="0">
        <dgm:presLayoutVars>
          <dgm:chMax val="0"/>
          <dgm:bulletEnabled/>
        </dgm:presLayoutVars>
      </dgm:prSet>
      <dgm:spPr/>
    </dgm:pt>
    <dgm:pt modelId="{C212B6BC-DBB4-4CDB-A5B4-B7D7E08BDD49}" type="pres">
      <dgm:prSet presAssocID="{3099C0F2-68C6-460A-A3C7-609AC213F3B4}" presName="nodeRect" presStyleLbl="parChTrans1D1" presStyleIdx="0" presStyleCnt="0">
        <dgm:presLayoutVars>
          <dgm:bulletEnabled val="1"/>
        </dgm:presLayoutVars>
      </dgm:prSet>
      <dgm:spPr/>
    </dgm:pt>
    <dgm:pt modelId="{15598F81-551B-43DC-8C91-9C09725D527D}" type="pres">
      <dgm:prSet presAssocID="{E96B171E-5CF6-4867-8F79-C7B2712CB54F}" presName="sibTrans" presStyleCnt="0"/>
      <dgm:spPr/>
    </dgm:pt>
    <dgm:pt modelId="{4AA625B6-C2C9-4F96-B1E3-E8533E09968D}" type="pres">
      <dgm:prSet presAssocID="{6D652B3B-44AF-4A6B-98DA-688D970EF032}" presName="compositeNode" presStyleCnt="0">
        <dgm:presLayoutVars>
          <dgm:bulletEnabled val="1"/>
        </dgm:presLayoutVars>
      </dgm:prSet>
      <dgm:spPr/>
    </dgm:pt>
    <dgm:pt modelId="{A2E64C03-B7BC-447E-BEF0-58A74BDD3117}" type="pres">
      <dgm:prSet presAssocID="{6D652B3B-44AF-4A6B-98DA-688D970EF032}" presName="bgRect" presStyleLbl="fgAcc1" presStyleIdx="2" presStyleCnt="3"/>
      <dgm:spPr/>
    </dgm:pt>
    <dgm:pt modelId="{28B47CD5-327D-47F6-8CCE-AB944D3B3145}" type="pres">
      <dgm:prSet presAssocID="{2CA7755E-2850-4D57-A59B-D0D1409BECDE}" presName="sibTransNodeRect" presStyleLbl="bgShp" presStyleIdx="0" presStyleCnt="0">
        <dgm:presLayoutVars>
          <dgm:chMax val="0"/>
          <dgm:bulletEnabled/>
        </dgm:presLayoutVars>
      </dgm:prSet>
      <dgm:spPr/>
    </dgm:pt>
    <dgm:pt modelId="{E16E7B67-5D1A-4013-BF75-620DB56905DD}" type="pres">
      <dgm:prSet presAssocID="{6D652B3B-44AF-4A6B-98DA-688D970EF032}" presName="nodeRect" presStyleLbl="parChTrans1D1" presStyleIdx="0" presStyleCnt="0">
        <dgm:presLayoutVars>
          <dgm:bulletEnabled val="1"/>
        </dgm:presLayoutVars>
      </dgm:prSet>
      <dgm:spPr/>
    </dgm:pt>
  </dgm:ptLst>
  <dgm:cxnLst>
    <dgm:cxn modelId="{D871C709-9036-4224-8550-F176CC8A0839}" type="presOf" srcId="{9D5226D4-5CC4-4F2F-A729-724113889E8D}" destId="{6914BCCB-D31D-4E6B-A2E9-58665D3DEC49}" srcOrd="1" destOrd="0" presId="urn:microsoft.com/office/officeart/2024/layout/NumberedTitleCardList#1"/>
    <dgm:cxn modelId="{4103F463-FDCE-4528-AC1B-18BB4A00D4A8}" type="presOf" srcId="{3099C0F2-68C6-460A-A3C7-609AC213F3B4}" destId="{C212B6BC-DBB4-4CDB-A5B4-B7D7E08BDD49}" srcOrd="1" destOrd="0" presId="urn:microsoft.com/office/officeart/2024/layout/NumberedTitleCardList#1"/>
    <dgm:cxn modelId="{520C5D44-9AE6-4697-A4A6-C551591F80BD}" type="presOf" srcId="{3099C0F2-68C6-460A-A3C7-609AC213F3B4}" destId="{79B89D47-AB31-43E5-AD74-471A629E20EB}" srcOrd="0" destOrd="0" presId="urn:microsoft.com/office/officeart/2024/layout/NumberedTitleCardList#1"/>
    <dgm:cxn modelId="{5A658247-5486-4CA5-9F67-84CE586CBB4B}" srcId="{226E5CE7-91F2-495B-9215-8FCB5F28C09A}" destId="{9D5226D4-5CC4-4F2F-A729-724113889E8D}" srcOrd="0" destOrd="0" parTransId="{2A53AB14-0706-438A-8977-30216B90DE28}" sibTransId="{0E5B3956-D2A8-4BD3-B912-C22A316DD863}"/>
    <dgm:cxn modelId="{4DC56D69-AF0F-4023-8E91-2C8BBC2A54E0}" type="presOf" srcId="{226E5CE7-91F2-495B-9215-8FCB5F28C09A}" destId="{3568CE6F-5ADE-4353-9DA1-DC7AF60DF9FC}" srcOrd="0" destOrd="0" presId="urn:microsoft.com/office/officeart/2024/layout/NumberedTitleCardList#1"/>
    <dgm:cxn modelId="{04BA0988-E5D4-48C6-B162-390647CBD02D}" type="presOf" srcId="{2CA7755E-2850-4D57-A59B-D0D1409BECDE}" destId="{28B47CD5-327D-47F6-8CCE-AB944D3B3145}" srcOrd="0" destOrd="0" presId="urn:microsoft.com/office/officeart/2024/layout/NumberedTitleCardList#1"/>
    <dgm:cxn modelId="{69DAA191-8FCF-4E0B-8C3B-000BABB0EF67}" type="presOf" srcId="{6D652B3B-44AF-4A6B-98DA-688D970EF032}" destId="{E16E7B67-5D1A-4013-BF75-620DB56905DD}" srcOrd="1" destOrd="0" presId="urn:microsoft.com/office/officeart/2024/layout/NumberedTitleCardList#1"/>
    <dgm:cxn modelId="{E38A1993-CD9C-4630-99F6-B95BAE221314}" type="presOf" srcId="{6D652B3B-44AF-4A6B-98DA-688D970EF032}" destId="{A2E64C03-B7BC-447E-BEF0-58A74BDD3117}" srcOrd="0" destOrd="0" presId="urn:microsoft.com/office/officeart/2024/layout/NumberedTitleCardList#1"/>
    <dgm:cxn modelId="{BA382E9A-A822-47BD-9E9A-9D4F60A00671}" type="presOf" srcId="{E96B171E-5CF6-4867-8F79-C7B2712CB54F}" destId="{829D305A-2353-4F52-AB48-CC46F7FB6B46}" srcOrd="0" destOrd="0" presId="urn:microsoft.com/office/officeart/2024/layout/NumberedTitleCardList#1"/>
    <dgm:cxn modelId="{369CB7C6-EF0E-4E52-AC8B-D23B85CE64B9}" type="presOf" srcId="{0E5B3956-D2A8-4BD3-B912-C22A316DD863}" destId="{6828B56C-BD8D-43F8-BAC7-53B6083609F9}" srcOrd="0" destOrd="0" presId="urn:microsoft.com/office/officeart/2024/layout/NumberedTitleCardList#1"/>
    <dgm:cxn modelId="{27805AC9-80B1-458A-BD33-495C8160FD31}" type="presOf" srcId="{9D5226D4-5CC4-4F2F-A729-724113889E8D}" destId="{5B092EA6-0431-4AC8-A0C6-21D85A8BE5D2}" srcOrd="0" destOrd="0" presId="urn:microsoft.com/office/officeart/2024/layout/NumberedTitleCardList#1"/>
    <dgm:cxn modelId="{F77F16DB-8F21-464E-AC52-CFBBEA00C34D}" srcId="{226E5CE7-91F2-495B-9215-8FCB5F28C09A}" destId="{3099C0F2-68C6-460A-A3C7-609AC213F3B4}" srcOrd="1" destOrd="0" parTransId="{15B4F388-0C44-4F06-98F0-042C155D13B7}" sibTransId="{E96B171E-5CF6-4867-8F79-C7B2712CB54F}"/>
    <dgm:cxn modelId="{791982DE-9C02-4034-86A8-1D9F3CA7E792}" srcId="{226E5CE7-91F2-495B-9215-8FCB5F28C09A}" destId="{6D652B3B-44AF-4A6B-98DA-688D970EF032}" srcOrd="2" destOrd="0" parTransId="{DDDC6D72-7132-40BC-B77B-62B2D4864264}" sibTransId="{2CA7755E-2850-4D57-A59B-D0D1409BECDE}"/>
    <dgm:cxn modelId="{6EC9CF7D-C7B3-4707-A134-BE7F279730D3}" type="presParOf" srcId="{3568CE6F-5ADE-4353-9DA1-DC7AF60DF9FC}" destId="{BDEEE4B4-8E3A-41D5-B94E-A96F5477A30C}" srcOrd="0" destOrd="0" presId="urn:microsoft.com/office/officeart/2024/layout/NumberedTitleCardList#1"/>
    <dgm:cxn modelId="{06824606-8828-43FE-B6B3-E95155C62496}" type="presParOf" srcId="{BDEEE4B4-8E3A-41D5-B94E-A96F5477A30C}" destId="{5B092EA6-0431-4AC8-A0C6-21D85A8BE5D2}" srcOrd="0" destOrd="0" presId="urn:microsoft.com/office/officeart/2024/layout/NumberedTitleCardList#1"/>
    <dgm:cxn modelId="{EA681E34-9758-4C20-8C7A-3F8A3F5FAA0C}" type="presParOf" srcId="{BDEEE4B4-8E3A-41D5-B94E-A96F5477A30C}" destId="{6828B56C-BD8D-43F8-BAC7-53B6083609F9}" srcOrd="1" destOrd="0" presId="urn:microsoft.com/office/officeart/2024/layout/NumberedTitleCardList#1"/>
    <dgm:cxn modelId="{597112B0-EEE9-4619-ACCA-D16009EC0534}" type="presParOf" srcId="{BDEEE4B4-8E3A-41D5-B94E-A96F5477A30C}" destId="{6914BCCB-D31D-4E6B-A2E9-58665D3DEC49}" srcOrd="2" destOrd="0" presId="urn:microsoft.com/office/officeart/2024/layout/NumberedTitleCardList#1"/>
    <dgm:cxn modelId="{6DF2CA88-0988-4B9F-B13C-791C75D1D226}" type="presParOf" srcId="{3568CE6F-5ADE-4353-9DA1-DC7AF60DF9FC}" destId="{79846A1C-CDB1-4670-ACDC-C9EA22755C8B}" srcOrd="1" destOrd="0" presId="urn:microsoft.com/office/officeart/2024/layout/NumberedTitleCardList#1"/>
    <dgm:cxn modelId="{2DCEA191-93C4-434B-BE2F-6C762BC56E72}" type="presParOf" srcId="{3568CE6F-5ADE-4353-9DA1-DC7AF60DF9FC}" destId="{456634F6-AAF4-42EA-AC41-9E0F43C7BA44}" srcOrd="2" destOrd="0" presId="urn:microsoft.com/office/officeart/2024/layout/NumberedTitleCardList#1"/>
    <dgm:cxn modelId="{161CAD86-56BF-4418-A4EC-077AA053D58D}" type="presParOf" srcId="{456634F6-AAF4-42EA-AC41-9E0F43C7BA44}" destId="{79B89D47-AB31-43E5-AD74-471A629E20EB}" srcOrd="0" destOrd="0" presId="urn:microsoft.com/office/officeart/2024/layout/NumberedTitleCardList#1"/>
    <dgm:cxn modelId="{A3EA5FFA-CF86-442A-B558-871A49FD1923}" type="presParOf" srcId="{456634F6-AAF4-42EA-AC41-9E0F43C7BA44}" destId="{829D305A-2353-4F52-AB48-CC46F7FB6B46}" srcOrd="1" destOrd="0" presId="urn:microsoft.com/office/officeart/2024/layout/NumberedTitleCardList#1"/>
    <dgm:cxn modelId="{889B2D65-B20A-4B5B-9D57-644746C557F3}" type="presParOf" srcId="{456634F6-AAF4-42EA-AC41-9E0F43C7BA44}" destId="{C212B6BC-DBB4-4CDB-A5B4-B7D7E08BDD49}" srcOrd="2" destOrd="0" presId="urn:microsoft.com/office/officeart/2024/layout/NumberedTitleCardList#1"/>
    <dgm:cxn modelId="{8BCA6E13-1F9F-4FD4-88E4-2925D922844C}" type="presParOf" srcId="{3568CE6F-5ADE-4353-9DA1-DC7AF60DF9FC}" destId="{15598F81-551B-43DC-8C91-9C09725D527D}" srcOrd="3" destOrd="0" presId="urn:microsoft.com/office/officeart/2024/layout/NumberedTitleCardList#1"/>
    <dgm:cxn modelId="{EFEE14A5-CFED-4343-9595-1F97BB7B4BB8}" type="presParOf" srcId="{3568CE6F-5ADE-4353-9DA1-DC7AF60DF9FC}" destId="{4AA625B6-C2C9-4F96-B1E3-E8533E09968D}" srcOrd="4" destOrd="0" presId="urn:microsoft.com/office/officeart/2024/layout/NumberedTitleCardList#1"/>
    <dgm:cxn modelId="{14B6BA1A-DD19-45A8-A116-D00895F25AE3}" type="presParOf" srcId="{4AA625B6-C2C9-4F96-B1E3-E8533E09968D}" destId="{A2E64C03-B7BC-447E-BEF0-58A74BDD3117}" srcOrd="0" destOrd="0" presId="urn:microsoft.com/office/officeart/2024/layout/NumberedTitleCardList#1"/>
    <dgm:cxn modelId="{F317AC55-C2EC-4472-96D7-A11460DCEE22}" type="presParOf" srcId="{4AA625B6-C2C9-4F96-B1E3-E8533E09968D}" destId="{28B47CD5-327D-47F6-8CCE-AB944D3B3145}" srcOrd="1" destOrd="0" presId="urn:microsoft.com/office/officeart/2024/layout/NumberedTitleCardList#1"/>
    <dgm:cxn modelId="{0A494425-531C-48C0-8BF3-C0FAEA154A33}" type="presParOf" srcId="{4AA625B6-C2C9-4F96-B1E3-E8533E09968D}" destId="{E16E7B67-5D1A-4013-BF75-620DB56905DD}" srcOrd="2" destOrd="0" presId="urn:microsoft.com/office/officeart/2024/layout/NumberedTitleCard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AEDCDE-5F91-4034-9241-7637E0DCB8A5}" type="doc">
      <dgm:prSet loTypeId="urn:microsoft.com/office/officeart/2024/layout/VerticalActionList" loCatId="list" qsTypeId="urn:microsoft.com/office/officeart/2005/8/quickstyle/3d4" qsCatId="3D" csTypeId="urn:microsoft.com/office/officeart/2005/8/colors/accent0_3" csCatId="mainScheme" phldr="1"/>
      <dgm:spPr/>
      <dgm:t>
        <a:bodyPr/>
        <a:lstStyle/>
        <a:p>
          <a:endParaRPr lang="en-GB"/>
        </a:p>
      </dgm:t>
    </dgm:pt>
    <dgm:pt modelId="{458A7965-4F73-441A-A9CF-18B3125938FF}">
      <dgm:prSet phldrT="[Text]" phldr="0" custT="1"/>
      <dgm:spPr/>
      <dgm:t>
        <a:bodyPr/>
        <a:lstStyle/>
        <a:p>
          <a:r>
            <a:rPr lang="en-IN" sz="4000" b="1" dirty="0">
              <a:latin typeface="Times New Roman" panose="02020603050405020304" pitchFamily="18" charset="0"/>
              <a:cs typeface="Times New Roman" panose="02020603050405020304" pitchFamily="18" charset="0"/>
            </a:rPr>
            <a:t>1. </a:t>
          </a:r>
          <a:endParaRPr lang="en-GB" sz="4000" b="1" dirty="0">
            <a:latin typeface="Times New Roman" panose="02020603050405020304" pitchFamily="18" charset="0"/>
            <a:cs typeface="Times New Roman" panose="02020603050405020304" pitchFamily="18" charset="0"/>
          </a:endParaRPr>
        </a:p>
      </dgm:t>
    </dgm:pt>
    <dgm:pt modelId="{4E8E7778-68CF-44F3-96DF-C92C9588B29B}" type="parTrans" cxnId="{EB485F26-5A90-497A-975F-831C788B6887}">
      <dgm:prSet/>
      <dgm:spPr/>
      <dgm:t>
        <a:bodyPr/>
        <a:lstStyle/>
        <a:p>
          <a:endParaRPr lang="en-GB"/>
        </a:p>
      </dgm:t>
    </dgm:pt>
    <dgm:pt modelId="{F5E4B411-0DEF-400E-9239-FD80722F8405}" type="sibTrans" cxnId="{EB485F26-5A90-497A-975F-831C788B6887}">
      <dgm:prSet/>
      <dgm:spPr/>
      <dgm:t>
        <a:bodyPr/>
        <a:lstStyle/>
        <a:p>
          <a:endParaRPr lang="en-GB"/>
        </a:p>
      </dgm:t>
    </dgm:pt>
    <dgm:pt modelId="{A6F7E92E-F3F8-405D-A085-C9D70C52C634}">
      <dgm:prSet phldrT="[Text]" custT="1"/>
      <dgm:spPr/>
      <dgm:t>
        <a:bodyPr/>
        <a:lstStyle/>
        <a:p>
          <a:pPr algn="just">
            <a:buSzPts val="1520"/>
            <a:buChar char="⚫"/>
          </a:pPr>
          <a:r>
            <a:rPr lang="en-IN" sz="2400" dirty="0">
              <a:latin typeface="Times New Roman" panose="02020603050405020304" pitchFamily="18" charset="0"/>
              <a:ea typeface="Times New Roman"/>
              <a:cs typeface="Times New Roman" panose="02020603050405020304" pitchFamily="18" charset="0"/>
              <a:sym typeface="Times New Roman"/>
            </a:rPr>
            <a:t>Implementing structured cancer rehabilitation programmes that also supervise physical exercises as part of the treatment to reduce fatigue and improve quality of life. </a:t>
          </a:r>
          <a:endParaRPr lang="en-GB" sz="2400" dirty="0">
            <a:latin typeface="Times New Roman" panose="02020603050405020304" pitchFamily="18" charset="0"/>
            <a:cs typeface="Times New Roman" panose="02020603050405020304" pitchFamily="18" charset="0"/>
          </a:endParaRPr>
        </a:p>
      </dgm:t>
    </dgm:pt>
    <dgm:pt modelId="{100374DE-61E1-489F-8E47-52D1DC1EEB8D}" type="parTrans" cxnId="{25D8292E-5011-46B1-9D8F-8980013C3F57}">
      <dgm:prSet/>
      <dgm:spPr/>
      <dgm:t>
        <a:bodyPr/>
        <a:lstStyle/>
        <a:p>
          <a:endParaRPr lang="en-GB"/>
        </a:p>
      </dgm:t>
    </dgm:pt>
    <dgm:pt modelId="{9B1033BD-D4D4-4EFA-8D76-C9DBC630EC53}" type="sibTrans" cxnId="{25D8292E-5011-46B1-9D8F-8980013C3F57}">
      <dgm:prSet/>
      <dgm:spPr/>
      <dgm:t>
        <a:bodyPr/>
        <a:lstStyle/>
        <a:p>
          <a:endParaRPr lang="en-GB"/>
        </a:p>
      </dgm:t>
    </dgm:pt>
    <dgm:pt modelId="{A6F8A065-0C93-4BAA-BC1A-00B647163D67}">
      <dgm:prSet/>
      <dgm:spPr/>
      <dgm:t>
        <a:bodyPr/>
        <a:lstStyle/>
        <a:p>
          <a:pPr algn="just"/>
          <a:r>
            <a:rPr lang="en-IN" dirty="0">
              <a:latin typeface="Times New Roman" panose="02020603050405020304" pitchFamily="18" charset="0"/>
              <a:ea typeface="Times New Roman"/>
              <a:cs typeface="Times New Roman" panose="02020603050405020304" pitchFamily="18" charset="0"/>
              <a:sym typeface="Times New Roman"/>
            </a:rPr>
            <a:t>Providing integrated psychological support with regular access to counselling and mental health services. </a:t>
          </a:r>
        </a:p>
      </dgm:t>
    </dgm:pt>
    <dgm:pt modelId="{D613F9F7-243C-4458-A1A8-56A693E82FFB}" type="parTrans" cxnId="{94DAC96B-52A7-4007-A0E9-69683EDBE32F}">
      <dgm:prSet/>
      <dgm:spPr/>
      <dgm:t>
        <a:bodyPr/>
        <a:lstStyle/>
        <a:p>
          <a:endParaRPr lang="en-GB"/>
        </a:p>
      </dgm:t>
    </dgm:pt>
    <dgm:pt modelId="{7C17EDE4-2F51-43DC-BF83-9A545ED2EA4A}" type="sibTrans" cxnId="{94DAC96B-52A7-4007-A0E9-69683EDBE32F}">
      <dgm:prSet/>
      <dgm:spPr/>
      <dgm:t>
        <a:bodyPr/>
        <a:lstStyle/>
        <a:p>
          <a:endParaRPr lang="en-GB"/>
        </a:p>
      </dgm:t>
    </dgm:pt>
    <dgm:pt modelId="{2A7F03B1-F19E-4099-B065-6FFBD48793BC}">
      <dgm:prSet phldrT="[Text]" custT="1"/>
      <dgm:spPr/>
      <dgm:t>
        <a:bodyPr/>
        <a:lstStyle/>
        <a:p>
          <a:pPr>
            <a:buSzPts val="1520"/>
            <a:buChar char="⚫"/>
          </a:pPr>
          <a:r>
            <a:rPr lang="en-IN" sz="4000" b="1" dirty="0">
              <a:latin typeface="Times New Roman" panose="02020603050405020304" pitchFamily="18" charset="0"/>
              <a:cs typeface="Times New Roman" panose="02020603050405020304" pitchFamily="18" charset="0"/>
            </a:rPr>
            <a:t>2. </a:t>
          </a:r>
          <a:endParaRPr lang="en-GB" sz="4000" b="1" dirty="0">
            <a:latin typeface="Times New Roman" panose="02020603050405020304" pitchFamily="18" charset="0"/>
            <a:cs typeface="Times New Roman" panose="02020603050405020304" pitchFamily="18" charset="0"/>
          </a:endParaRPr>
        </a:p>
      </dgm:t>
    </dgm:pt>
    <dgm:pt modelId="{C21F2AC7-13DA-401F-BCB8-9C2DD76C4360}" type="parTrans" cxnId="{0C938857-23AD-4185-B449-2EF3447A9367}">
      <dgm:prSet/>
      <dgm:spPr/>
      <dgm:t>
        <a:bodyPr/>
        <a:lstStyle/>
        <a:p>
          <a:endParaRPr lang="en-GB"/>
        </a:p>
      </dgm:t>
    </dgm:pt>
    <dgm:pt modelId="{DC459CED-7839-4A90-874B-53B6897E3EDA}" type="sibTrans" cxnId="{0C938857-23AD-4185-B449-2EF3447A9367}">
      <dgm:prSet/>
      <dgm:spPr/>
      <dgm:t>
        <a:bodyPr/>
        <a:lstStyle/>
        <a:p>
          <a:endParaRPr lang="en-GB"/>
        </a:p>
      </dgm:t>
    </dgm:pt>
    <dgm:pt modelId="{ED3D299A-3A83-4D0C-A226-00DF7CBA6410}" type="pres">
      <dgm:prSet presAssocID="{4FAEDCDE-5F91-4034-9241-7637E0DCB8A5}" presName="Name0" presStyleCnt="0">
        <dgm:presLayoutVars>
          <dgm:dir/>
          <dgm:animLvl val="lvl"/>
          <dgm:resizeHandles val="exact"/>
        </dgm:presLayoutVars>
      </dgm:prSet>
      <dgm:spPr/>
    </dgm:pt>
    <dgm:pt modelId="{BEE4A3A3-6726-41CE-9E17-F008C6920EBB}" type="pres">
      <dgm:prSet presAssocID="{458A7965-4F73-441A-A9CF-18B3125938FF}" presName="linNode" presStyleCnt="0"/>
      <dgm:spPr/>
    </dgm:pt>
    <dgm:pt modelId="{EDE4267C-7347-495F-B101-186D6A723E74}" type="pres">
      <dgm:prSet presAssocID="{458A7965-4F73-441A-A9CF-18B3125938FF}" presName="bgOutline" presStyleLbl="fgAcc1" presStyleIdx="0" presStyleCnt="2"/>
      <dgm:spPr/>
    </dgm:pt>
    <dgm:pt modelId="{7953B05B-E139-4723-BA32-8C9236007631}" type="pres">
      <dgm:prSet presAssocID="{458A7965-4F73-441A-A9CF-18B3125938FF}" presName="parentText" presStyleLbl="alignNode1" presStyleIdx="0" presStyleCnt="2">
        <dgm:presLayoutVars>
          <dgm:chMax val="1"/>
          <dgm:bulletEnabled/>
        </dgm:presLayoutVars>
      </dgm:prSet>
      <dgm:spPr/>
    </dgm:pt>
    <dgm:pt modelId="{4AC204EE-9269-4963-A9AA-A4BE23653EEA}" type="pres">
      <dgm:prSet presAssocID="{458A7965-4F73-441A-A9CF-18B3125938FF}" presName="descendantText" presStyleLbl="revTx" presStyleIdx="0" presStyleCnt="0">
        <dgm:presLayoutVars>
          <dgm:bulletEnabled/>
        </dgm:presLayoutVars>
      </dgm:prSet>
      <dgm:spPr/>
    </dgm:pt>
    <dgm:pt modelId="{46E76516-9F4A-4022-BF31-6EE79269ADCA}" type="pres">
      <dgm:prSet presAssocID="{F5E4B411-0DEF-400E-9239-FD80722F8405}" presName="sp" presStyleCnt="0"/>
      <dgm:spPr/>
    </dgm:pt>
    <dgm:pt modelId="{68F70D63-5ABF-4100-B1CE-A06A59CAAF6D}" type="pres">
      <dgm:prSet presAssocID="{2A7F03B1-F19E-4099-B065-6FFBD48793BC}" presName="linNode" presStyleCnt="0"/>
      <dgm:spPr/>
    </dgm:pt>
    <dgm:pt modelId="{2044BD6A-87B9-412C-A921-B188CF904B18}" type="pres">
      <dgm:prSet presAssocID="{2A7F03B1-F19E-4099-B065-6FFBD48793BC}" presName="bgOutline" presStyleLbl="fgAcc1" presStyleIdx="1" presStyleCnt="2"/>
      <dgm:spPr/>
    </dgm:pt>
    <dgm:pt modelId="{6980DCBD-96EC-47E0-95CD-8269847A0342}" type="pres">
      <dgm:prSet presAssocID="{2A7F03B1-F19E-4099-B065-6FFBD48793BC}" presName="parentText" presStyleLbl="alignNode1" presStyleIdx="1" presStyleCnt="2">
        <dgm:presLayoutVars>
          <dgm:chMax val="1"/>
          <dgm:bulletEnabled/>
        </dgm:presLayoutVars>
      </dgm:prSet>
      <dgm:spPr/>
    </dgm:pt>
    <dgm:pt modelId="{1228079B-AADC-44CB-9831-97294E1AFCF3}" type="pres">
      <dgm:prSet presAssocID="{2A7F03B1-F19E-4099-B065-6FFBD48793BC}" presName="descendantText" presStyleLbl="revTx" presStyleIdx="0" presStyleCnt="0">
        <dgm:presLayoutVars>
          <dgm:bulletEnabled/>
        </dgm:presLayoutVars>
      </dgm:prSet>
      <dgm:spPr/>
    </dgm:pt>
  </dgm:ptLst>
  <dgm:cxnLst>
    <dgm:cxn modelId="{4E086111-DB7A-4797-9CC0-C699188C2EBC}" type="presOf" srcId="{A6F8A065-0C93-4BAA-BC1A-00B647163D67}" destId="{1228079B-AADC-44CB-9831-97294E1AFCF3}" srcOrd="0" destOrd="0" presId="urn:microsoft.com/office/officeart/2024/layout/VerticalActionList"/>
    <dgm:cxn modelId="{0390AB15-891A-4FBA-A07D-AE013AFF110F}" type="presOf" srcId="{2A7F03B1-F19E-4099-B065-6FFBD48793BC}" destId="{2044BD6A-87B9-412C-A921-B188CF904B18}" srcOrd="0" destOrd="0" presId="urn:microsoft.com/office/officeart/2024/layout/VerticalActionList"/>
    <dgm:cxn modelId="{211FC01D-D8B1-45D3-A13B-3F10799432FB}" type="presOf" srcId="{A6F7E92E-F3F8-405D-A085-C9D70C52C634}" destId="{4AC204EE-9269-4963-A9AA-A4BE23653EEA}" srcOrd="0" destOrd="0" presId="urn:microsoft.com/office/officeart/2024/layout/VerticalActionList"/>
    <dgm:cxn modelId="{EB485F26-5A90-497A-975F-831C788B6887}" srcId="{4FAEDCDE-5F91-4034-9241-7637E0DCB8A5}" destId="{458A7965-4F73-441A-A9CF-18B3125938FF}" srcOrd="0" destOrd="0" parTransId="{4E8E7778-68CF-44F3-96DF-C92C9588B29B}" sibTransId="{F5E4B411-0DEF-400E-9239-FD80722F8405}"/>
    <dgm:cxn modelId="{25D8292E-5011-46B1-9D8F-8980013C3F57}" srcId="{458A7965-4F73-441A-A9CF-18B3125938FF}" destId="{A6F7E92E-F3F8-405D-A085-C9D70C52C634}" srcOrd="0" destOrd="0" parTransId="{100374DE-61E1-489F-8E47-52D1DC1EEB8D}" sibTransId="{9B1033BD-D4D4-4EFA-8D76-C9DBC630EC53}"/>
    <dgm:cxn modelId="{36534D63-3DD7-45FE-976F-86710A4E6676}" type="presOf" srcId="{458A7965-4F73-441A-A9CF-18B3125938FF}" destId="{7953B05B-E139-4723-BA32-8C9236007631}" srcOrd="1" destOrd="0" presId="urn:microsoft.com/office/officeart/2024/layout/VerticalActionList"/>
    <dgm:cxn modelId="{94DAC96B-52A7-4007-A0E9-69683EDBE32F}" srcId="{2A7F03B1-F19E-4099-B065-6FFBD48793BC}" destId="{A6F8A065-0C93-4BAA-BC1A-00B647163D67}" srcOrd="0" destOrd="0" parTransId="{D613F9F7-243C-4458-A1A8-56A693E82FFB}" sibTransId="{7C17EDE4-2F51-43DC-BF83-9A545ED2EA4A}"/>
    <dgm:cxn modelId="{0C938857-23AD-4185-B449-2EF3447A9367}" srcId="{4FAEDCDE-5F91-4034-9241-7637E0DCB8A5}" destId="{2A7F03B1-F19E-4099-B065-6FFBD48793BC}" srcOrd="1" destOrd="0" parTransId="{C21F2AC7-13DA-401F-BCB8-9C2DD76C4360}" sibTransId="{DC459CED-7839-4A90-874B-53B6897E3EDA}"/>
    <dgm:cxn modelId="{5DD731CC-732E-4BDD-AA74-24B66EAE1832}" type="presOf" srcId="{458A7965-4F73-441A-A9CF-18B3125938FF}" destId="{EDE4267C-7347-495F-B101-186D6A723E74}" srcOrd="0" destOrd="0" presId="urn:microsoft.com/office/officeart/2024/layout/VerticalActionList"/>
    <dgm:cxn modelId="{10FF88D4-147B-46F0-8C66-DCDA1B337B6B}" type="presOf" srcId="{4FAEDCDE-5F91-4034-9241-7637E0DCB8A5}" destId="{ED3D299A-3A83-4D0C-A226-00DF7CBA6410}" srcOrd="0" destOrd="0" presId="urn:microsoft.com/office/officeart/2024/layout/VerticalActionList"/>
    <dgm:cxn modelId="{F2D8C4F0-6223-4C4F-AB73-4D52423EDDD5}" type="presOf" srcId="{2A7F03B1-F19E-4099-B065-6FFBD48793BC}" destId="{6980DCBD-96EC-47E0-95CD-8269847A0342}" srcOrd="1" destOrd="0" presId="urn:microsoft.com/office/officeart/2024/layout/VerticalActionList"/>
    <dgm:cxn modelId="{CD5F6812-3D72-4BBE-B80F-3D339F641475}" type="presParOf" srcId="{ED3D299A-3A83-4D0C-A226-00DF7CBA6410}" destId="{BEE4A3A3-6726-41CE-9E17-F008C6920EBB}" srcOrd="0" destOrd="0" presId="urn:microsoft.com/office/officeart/2024/layout/VerticalActionList"/>
    <dgm:cxn modelId="{CD6FF516-DD90-4203-8D82-E52AD0262E6E}" type="presParOf" srcId="{BEE4A3A3-6726-41CE-9E17-F008C6920EBB}" destId="{EDE4267C-7347-495F-B101-186D6A723E74}" srcOrd="0" destOrd="0" presId="urn:microsoft.com/office/officeart/2024/layout/VerticalActionList"/>
    <dgm:cxn modelId="{32600815-81E2-4357-8F31-E1791D6CF2AB}" type="presParOf" srcId="{BEE4A3A3-6726-41CE-9E17-F008C6920EBB}" destId="{7953B05B-E139-4723-BA32-8C9236007631}" srcOrd="1" destOrd="0" presId="urn:microsoft.com/office/officeart/2024/layout/VerticalActionList"/>
    <dgm:cxn modelId="{AA34CDBA-1B55-414E-A316-3433262FE345}" type="presParOf" srcId="{BEE4A3A3-6726-41CE-9E17-F008C6920EBB}" destId="{4AC204EE-9269-4963-A9AA-A4BE23653EEA}" srcOrd="2" destOrd="0" presId="urn:microsoft.com/office/officeart/2024/layout/VerticalActionList"/>
    <dgm:cxn modelId="{2D4967C8-7EC4-456F-A930-5116C487DC71}" type="presParOf" srcId="{ED3D299A-3A83-4D0C-A226-00DF7CBA6410}" destId="{46E76516-9F4A-4022-BF31-6EE79269ADCA}" srcOrd="1" destOrd="0" presId="urn:microsoft.com/office/officeart/2024/layout/VerticalActionList"/>
    <dgm:cxn modelId="{1A903446-C884-4494-AF9F-EDCD94D414F2}" type="presParOf" srcId="{ED3D299A-3A83-4D0C-A226-00DF7CBA6410}" destId="{68F70D63-5ABF-4100-B1CE-A06A59CAAF6D}" srcOrd="2" destOrd="0" presId="urn:microsoft.com/office/officeart/2024/layout/VerticalActionList"/>
    <dgm:cxn modelId="{51A0EF28-671C-47FE-99E8-819DFD148D71}" type="presParOf" srcId="{68F70D63-5ABF-4100-B1CE-A06A59CAAF6D}" destId="{2044BD6A-87B9-412C-A921-B188CF904B18}" srcOrd="0" destOrd="0" presId="urn:microsoft.com/office/officeart/2024/layout/VerticalActionList"/>
    <dgm:cxn modelId="{9100B57E-59AF-44DA-B040-723587FB72CC}" type="presParOf" srcId="{68F70D63-5ABF-4100-B1CE-A06A59CAAF6D}" destId="{6980DCBD-96EC-47E0-95CD-8269847A0342}" srcOrd="1" destOrd="0" presId="urn:microsoft.com/office/officeart/2024/layout/VerticalActionList"/>
    <dgm:cxn modelId="{52771512-F1A2-4967-A197-DDC4BDF4F90E}" type="presParOf" srcId="{68F70D63-5ABF-4100-B1CE-A06A59CAAF6D}" destId="{1228079B-AADC-44CB-9831-97294E1AFCF3}" srcOrd="2" destOrd="0" presId="urn:microsoft.com/office/officeart/2024/layout/Vertic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9371D-7200-4FEB-8DFC-F76AE674A887}">
      <dsp:nvSpPr>
        <dsp:cNvPr id="0" name=""/>
        <dsp:cNvSpPr/>
      </dsp:nvSpPr>
      <dsp:spPr>
        <a:xfrm>
          <a:off x="1577123" y="284769"/>
          <a:ext cx="1276410" cy="829666"/>
        </a:xfrm>
        <a:prstGeom prst="round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1" kern="1200" dirty="0">
              <a:solidFill>
                <a:schemeClr val="bg2">
                  <a:lumMod val="75000"/>
                </a:schemeClr>
              </a:solidFill>
              <a:latin typeface="Times New Roman" pitchFamily="18" charset="0"/>
              <a:cs typeface="Times New Roman" pitchFamily="18" charset="0"/>
            </a:rPr>
            <a:t>Dizziness</a:t>
          </a:r>
        </a:p>
      </dsp:txBody>
      <dsp:txXfrm>
        <a:off x="1617624" y="325270"/>
        <a:ext cx="1195408" cy="748664"/>
      </dsp:txXfrm>
    </dsp:sp>
    <dsp:sp modelId="{1E46A9FA-B503-4FDA-8F99-01E4BD41DC7C}">
      <dsp:nvSpPr>
        <dsp:cNvPr id="0" name=""/>
        <dsp:cNvSpPr/>
      </dsp:nvSpPr>
      <dsp:spPr>
        <a:xfrm>
          <a:off x="557435" y="699602"/>
          <a:ext cx="3315786" cy="3315786"/>
        </a:xfrm>
        <a:custGeom>
          <a:avLst/>
          <a:gdLst/>
          <a:ahLst/>
          <a:cxnLst/>
          <a:rect l="0" t="0" r="0" b="0"/>
          <a:pathLst>
            <a:path>
              <a:moveTo>
                <a:pt x="2304870" y="131449"/>
              </a:moveTo>
              <a:arcTo wR="1657893" hR="1657893" stAng="17578169" swAng="1961928"/>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D88FD78-1573-4A66-856B-6A86B1A08ACC}">
      <dsp:nvSpPr>
        <dsp:cNvPr id="0" name=""/>
        <dsp:cNvSpPr/>
      </dsp:nvSpPr>
      <dsp:spPr>
        <a:xfrm>
          <a:off x="3153874" y="1430345"/>
          <a:ext cx="1276410" cy="829666"/>
        </a:xfrm>
        <a:prstGeom prst="roundRect">
          <a:avLst/>
        </a:prstGeom>
        <a:solidFill>
          <a:schemeClr val="accent4">
            <a:hueOff val="-879986"/>
            <a:satOff val="-9032"/>
            <a:lumOff val="377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1" kern="1200" dirty="0">
              <a:solidFill>
                <a:schemeClr val="bg2">
                  <a:lumMod val="75000"/>
                </a:schemeClr>
              </a:solidFill>
              <a:latin typeface="Times New Roman" pitchFamily="18" charset="0"/>
              <a:cs typeface="Times New Roman" pitchFamily="18" charset="0"/>
            </a:rPr>
            <a:t>Shortness of breath</a:t>
          </a:r>
        </a:p>
      </dsp:txBody>
      <dsp:txXfrm>
        <a:off x="3194375" y="1470846"/>
        <a:ext cx="1195408" cy="748664"/>
      </dsp:txXfrm>
    </dsp:sp>
    <dsp:sp modelId="{139FAB1B-C808-447A-AA4A-0706FD4C8AAE}">
      <dsp:nvSpPr>
        <dsp:cNvPr id="0" name=""/>
        <dsp:cNvSpPr/>
      </dsp:nvSpPr>
      <dsp:spPr>
        <a:xfrm>
          <a:off x="557435" y="699602"/>
          <a:ext cx="3315786" cy="3315786"/>
        </a:xfrm>
        <a:custGeom>
          <a:avLst/>
          <a:gdLst/>
          <a:ahLst/>
          <a:cxnLst/>
          <a:rect l="0" t="0" r="0" b="0"/>
          <a:pathLst>
            <a:path>
              <a:moveTo>
                <a:pt x="3313508" y="1571008"/>
              </a:moveTo>
              <a:arcTo wR="1657893" hR="1657893" stAng="21419756" swAng="2196602"/>
            </a:path>
          </a:pathLst>
        </a:custGeom>
        <a:noFill/>
        <a:ln w="9525" cap="flat" cmpd="sng" algn="ctr">
          <a:solidFill>
            <a:schemeClr val="accent4">
              <a:hueOff val="-879986"/>
              <a:satOff val="-9032"/>
              <a:lumOff val="3775"/>
              <a:alphaOff val="0"/>
            </a:schemeClr>
          </a:solidFill>
          <a:prstDash val="solid"/>
        </a:ln>
        <a:effectLst/>
      </dsp:spPr>
      <dsp:style>
        <a:lnRef idx="1">
          <a:scrgbClr r="0" g="0" b="0"/>
        </a:lnRef>
        <a:fillRef idx="0">
          <a:scrgbClr r="0" g="0" b="0"/>
        </a:fillRef>
        <a:effectRef idx="0">
          <a:scrgbClr r="0" g="0" b="0"/>
        </a:effectRef>
        <a:fontRef idx="minor"/>
      </dsp:style>
    </dsp:sp>
    <dsp:sp modelId="{D648A3C9-54F8-4CA9-8DAE-80BFDA10198F}">
      <dsp:nvSpPr>
        <dsp:cNvPr id="0" name=""/>
        <dsp:cNvSpPr/>
      </dsp:nvSpPr>
      <dsp:spPr>
        <a:xfrm>
          <a:off x="2551609" y="3283926"/>
          <a:ext cx="1276410" cy="829666"/>
        </a:xfrm>
        <a:prstGeom prst="roundRect">
          <a:avLst/>
        </a:prstGeom>
        <a:solidFill>
          <a:schemeClr val="accent4">
            <a:hueOff val="-1759972"/>
            <a:satOff val="-18065"/>
            <a:lumOff val="755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1" kern="1200" dirty="0">
              <a:solidFill>
                <a:schemeClr val="bg2">
                  <a:lumMod val="75000"/>
                </a:schemeClr>
              </a:solidFill>
              <a:latin typeface="Times New Roman" pitchFamily="18" charset="0"/>
              <a:cs typeface="Times New Roman" pitchFamily="18" charset="0"/>
            </a:rPr>
            <a:t>Lump on breast</a:t>
          </a:r>
        </a:p>
      </dsp:txBody>
      <dsp:txXfrm>
        <a:off x="2592110" y="3324427"/>
        <a:ext cx="1195408" cy="748664"/>
      </dsp:txXfrm>
    </dsp:sp>
    <dsp:sp modelId="{64E72614-3506-4A16-AA36-22A1A1746857}">
      <dsp:nvSpPr>
        <dsp:cNvPr id="0" name=""/>
        <dsp:cNvSpPr/>
      </dsp:nvSpPr>
      <dsp:spPr>
        <a:xfrm>
          <a:off x="557435" y="699602"/>
          <a:ext cx="3315786" cy="3315786"/>
        </a:xfrm>
        <a:custGeom>
          <a:avLst/>
          <a:gdLst/>
          <a:ahLst/>
          <a:cxnLst/>
          <a:rect l="0" t="0" r="0" b="0"/>
          <a:pathLst>
            <a:path>
              <a:moveTo>
                <a:pt x="1987584" y="3282674"/>
              </a:moveTo>
              <a:arcTo wR="1657893" hR="1657893" stAng="4711776" swAng="1376448"/>
            </a:path>
          </a:pathLst>
        </a:custGeom>
        <a:noFill/>
        <a:ln w="9525" cap="flat" cmpd="sng" algn="ctr">
          <a:solidFill>
            <a:schemeClr val="accent4">
              <a:hueOff val="-1759972"/>
              <a:satOff val="-18065"/>
              <a:lumOff val="7550"/>
              <a:alphaOff val="0"/>
            </a:schemeClr>
          </a:solidFill>
          <a:prstDash val="solid"/>
        </a:ln>
        <a:effectLst/>
      </dsp:spPr>
      <dsp:style>
        <a:lnRef idx="1">
          <a:scrgbClr r="0" g="0" b="0"/>
        </a:lnRef>
        <a:fillRef idx="0">
          <a:scrgbClr r="0" g="0" b="0"/>
        </a:fillRef>
        <a:effectRef idx="0">
          <a:scrgbClr r="0" g="0" b="0"/>
        </a:effectRef>
        <a:fontRef idx="minor"/>
      </dsp:style>
    </dsp:sp>
    <dsp:sp modelId="{A16DDD0B-3A6A-48EF-893C-85164CFE92E4}">
      <dsp:nvSpPr>
        <dsp:cNvPr id="0" name=""/>
        <dsp:cNvSpPr/>
      </dsp:nvSpPr>
      <dsp:spPr>
        <a:xfrm>
          <a:off x="602638" y="3283926"/>
          <a:ext cx="1276410" cy="829666"/>
        </a:xfrm>
        <a:prstGeom prst="roundRect">
          <a:avLst/>
        </a:prstGeom>
        <a:solidFill>
          <a:schemeClr val="accent4">
            <a:hueOff val="-2639958"/>
            <a:satOff val="-27097"/>
            <a:lumOff val="1132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1" kern="1200" dirty="0">
              <a:solidFill>
                <a:schemeClr val="bg2">
                  <a:lumMod val="75000"/>
                </a:schemeClr>
              </a:solidFill>
              <a:latin typeface="Times New Roman" pitchFamily="18" charset="0"/>
              <a:cs typeface="Times New Roman" pitchFamily="18" charset="0"/>
            </a:rPr>
            <a:t>Fatigue</a:t>
          </a:r>
        </a:p>
      </dsp:txBody>
      <dsp:txXfrm>
        <a:off x="643139" y="3324427"/>
        <a:ext cx="1195408" cy="748664"/>
      </dsp:txXfrm>
    </dsp:sp>
    <dsp:sp modelId="{26C16D50-BF1E-4CA3-9C37-CCC6A666D634}">
      <dsp:nvSpPr>
        <dsp:cNvPr id="0" name=""/>
        <dsp:cNvSpPr/>
      </dsp:nvSpPr>
      <dsp:spPr>
        <a:xfrm>
          <a:off x="557435" y="699602"/>
          <a:ext cx="3315786" cy="3315786"/>
        </a:xfrm>
        <a:custGeom>
          <a:avLst/>
          <a:gdLst/>
          <a:ahLst/>
          <a:cxnLst/>
          <a:rect l="0" t="0" r="0" b="0"/>
          <a:pathLst>
            <a:path>
              <a:moveTo>
                <a:pt x="277094" y="2575501"/>
              </a:moveTo>
              <a:arcTo wR="1657893" hR="1657893" stAng="8783641" swAng="2196602"/>
            </a:path>
          </a:pathLst>
        </a:custGeom>
        <a:noFill/>
        <a:ln w="9525" cap="flat" cmpd="sng" algn="ctr">
          <a:solidFill>
            <a:schemeClr val="accent4">
              <a:hueOff val="-2639958"/>
              <a:satOff val="-27097"/>
              <a:lumOff val="11324"/>
              <a:alphaOff val="0"/>
            </a:schemeClr>
          </a:solidFill>
          <a:prstDash val="solid"/>
        </a:ln>
        <a:effectLst/>
      </dsp:spPr>
      <dsp:style>
        <a:lnRef idx="1">
          <a:scrgbClr r="0" g="0" b="0"/>
        </a:lnRef>
        <a:fillRef idx="0">
          <a:scrgbClr r="0" g="0" b="0"/>
        </a:fillRef>
        <a:effectRef idx="0">
          <a:scrgbClr r="0" g="0" b="0"/>
        </a:effectRef>
        <a:fontRef idx="minor"/>
      </dsp:style>
    </dsp:sp>
    <dsp:sp modelId="{AFB4B0ED-458F-4CFE-9670-68CAFDAB722C}">
      <dsp:nvSpPr>
        <dsp:cNvPr id="0" name=""/>
        <dsp:cNvSpPr/>
      </dsp:nvSpPr>
      <dsp:spPr>
        <a:xfrm>
          <a:off x="373" y="1430345"/>
          <a:ext cx="1276410" cy="829666"/>
        </a:xfrm>
        <a:prstGeom prst="roundRect">
          <a:avLst/>
        </a:prstGeom>
        <a:solidFill>
          <a:schemeClr val="accent4">
            <a:hueOff val="-3519944"/>
            <a:satOff val="-36129"/>
            <a:lumOff val="1509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1" kern="1200" dirty="0">
              <a:solidFill>
                <a:schemeClr val="bg2">
                  <a:lumMod val="75000"/>
                </a:schemeClr>
              </a:solidFill>
              <a:latin typeface="Times New Roman" pitchFamily="18" charset="0"/>
              <a:cs typeface="Times New Roman" pitchFamily="18" charset="0"/>
            </a:rPr>
            <a:t>Skin redness</a:t>
          </a:r>
        </a:p>
      </dsp:txBody>
      <dsp:txXfrm>
        <a:off x="40874" y="1470846"/>
        <a:ext cx="1195408" cy="748664"/>
      </dsp:txXfrm>
    </dsp:sp>
    <dsp:sp modelId="{C27AF6F0-C484-4B01-82CF-2346D0D31244}">
      <dsp:nvSpPr>
        <dsp:cNvPr id="0" name=""/>
        <dsp:cNvSpPr/>
      </dsp:nvSpPr>
      <dsp:spPr>
        <a:xfrm>
          <a:off x="557435" y="699602"/>
          <a:ext cx="3315786" cy="3315786"/>
        </a:xfrm>
        <a:custGeom>
          <a:avLst/>
          <a:gdLst/>
          <a:ahLst/>
          <a:cxnLst/>
          <a:rect l="0" t="0" r="0" b="0"/>
          <a:pathLst>
            <a:path>
              <a:moveTo>
                <a:pt x="288827" y="722868"/>
              </a:moveTo>
              <a:arcTo wR="1657893" hR="1657893" stAng="12859904" swAng="1961928"/>
            </a:path>
          </a:pathLst>
        </a:custGeom>
        <a:noFill/>
        <a:ln w="9525" cap="flat" cmpd="sng" algn="ctr">
          <a:solidFill>
            <a:schemeClr val="accent4">
              <a:hueOff val="-3519944"/>
              <a:satOff val="-36129"/>
              <a:lumOff val="15099"/>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BA7F2-9D4F-4981-BCBC-7B3B5BF95B89}">
      <dsp:nvSpPr>
        <dsp:cNvPr id="0" name=""/>
        <dsp:cNvSpPr/>
      </dsp:nvSpPr>
      <dsp:spPr>
        <a:xfrm>
          <a:off x="0" y="209070"/>
          <a:ext cx="2672013" cy="4547413"/>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1394" tIns="330200" rIns="141394" bIns="330200" numCol="1" spcCol="1270" anchor="ctr" anchorCtr="0">
          <a:noAutofit/>
        </a:bodyPr>
        <a:lstStyle/>
        <a:p>
          <a:pPr marL="0" lvl="0" indent="0" algn="ctr" defTabSz="800100">
            <a:lnSpc>
              <a:spcPct val="90000"/>
            </a:lnSpc>
            <a:spcBef>
              <a:spcPct val="0"/>
            </a:spcBef>
            <a:spcAft>
              <a:spcPct val="35000"/>
            </a:spcAft>
            <a:buSzPts val="1520"/>
            <a:buNone/>
          </a:pPr>
          <a:r>
            <a:rPr lang="en-IN" sz="1800" b="1" kern="1200" dirty="0">
              <a:latin typeface="Times New Roman"/>
              <a:ea typeface="Times New Roman"/>
              <a:cs typeface="Times New Roman"/>
              <a:sym typeface="Times New Roman"/>
            </a:rPr>
            <a:t>Management of cancer treatment: </a:t>
          </a:r>
          <a:r>
            <a:rPr lang="en-IN" sz="1800" kern="1200" dirty="0">
              <a:latin typeface="Times New Roman"/>
              <a:ea typeface="Times New Roman"/>
              <a:cs typeface="Times New Roman"/>
              <a:sym typeface="Times New Roman"/>
            </a:rPr>
            <a:t>Continuation of chemotherapy, radiotherapy and planned therapy for reducing tumour burden and improving survival.</a:t>
          </a:r>
          <a:endParaRPr lang="en-GB" sz="1800" kern="1200" dirty="0"/>
        </a:p>
      </dsp:txBody>
      <dsp:txXfrm>
        <a:off x="0" y="2391828"/>
        <a:ext cx="2672013" cy="2364655"/>
      </dsp:txXfrm>
    </dsp:sp>
    <dsp:sp modelId="{2DF5723E-72DD-43EB-8328-29EB17231D52}">
      <dsp:nvSpPr>
        <dsp:cNvPr id="0" name=""/>
        <dsp:cNvSpPr/>
      </dsp:nvSpPr>
      <dsp:spPr>
        <a:xfrm>
          <a:off x="571802" y="459787"/>
          <a:ext cx="1496327" cy="1496327"/>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79181" tIns="12700" rIns="79181" bIns="12700" numCol="1" spcCol="1270" anchor="ctr" anchorCtr="0">
          <a:noAutofit/>
        </a:bodyPr>
        <a:lstStyle/>
        <a:p>
          <a:pPr marL="0" lvl="0" indent="0" algn="ctr" defTabSz="2133600">
            <a:lnSpc>
              <a:spcPct val="90000"/>
            </a:lnSpc>
            <a:spcBef>
              <a:spcPct val="0"/>
            </a:spcBef>
            <a:spcAft>
              <a:spcPct val="35000"/>
            </a:spcAft>
            <a:buNone/>
          </a:pPr>
          <a:r>
            <a:rPr sz="4800" kern="1200"/>
            <a:t>1</a:t>
          </a:r>
          <a:endParaRPr sz="4800" kern="1200" dirty="0"/>
        </a:p>
      </dsp:txBody>
      <dsp:txXfrm>
        <a:off x="790934" y="678919"/>
        <a:ext cx="1058063" cy="1058063"/>
      </dsp:txXfrm>
    </dsp:sp>
    <dsp:sp modelId="{AE742728-97CF-4F74-AF2C-AA588E56214C}">
      <dsp:nvSpPr>
        <dsp:cNvPr id="0" name=""/>
        <dsp:cNvSpPr/>
      </dsp:nvSpPr>
      <dsp:spPr>
        <a:xfrm>
          <a:off x="2939214" y="209070"/>
          <a:ext cx="2672013" cy="454741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1394" tIns="330200" rIns="141394" bIns="330200" numCol="1" spcCol="1270" anchor="ctr" anchorCtr="0">
          <a:noAutofit/>
        </a:bodyPr>
        <a:lstStyle/>
        <a:p>
          <a:pPr marL="0" lvl="0" indent="0" algn="ctr" defTabSz="800100">
            <a:lnSpc>
              <a:spcPct val="90000"/>
            </a:lnSpc>
            <a:spcBef>
              <a:spcPct val="0"/>
            </a:spcBef>
            <a:spcAft>
              <a:spcPct val="35000"/>
            </a:spcAft>
            <a:buNone/>
          </a:pPr>
          <a:r>
            <a:rPr lang="en-IN" sz="1800" b="1" kern="1200" dirty="0">
              <a:latin typeface="Times New Roman"/>
              <a:ea typeface="Times New Roman"/>
              <a:cs typeface="Times New Roman"/>
              <a:sym typeface="Times New Roman"/>
            </a:rPr>
            <a:t>Pain and symptom management: </a:t>
          </a:r>
          <a:r>
            <a:rPr lang="en-IN" sz="1800" kern="1200" dirty="0">
              <a:latin typeface="Times New Roman"/>
              <a:ea typeface="Times New Roman"/>
              <a:cs typeface="Times New Roman"/>
              <a:sym typeface="Times New Roman"/>
            </a:rPr>
            <a:t>Regular assessment and management of breast pain, fatigue and side effects for improving comfort of daily functioning.</a:t>
          </a:r>
        </a:p>
      </dsp:txBody>
      <dsp:txXfrm>
        <a:off x="2939214" y="2391828"/>
        <a:ext cx="2672013" cy="2364655"/>
      </dsp:txXfrm>
    </dsp:sp>
    <dsp:sp modelId="{F185BD2C-88EC-462E-B603-178DB91F0D2B}">
      <dsp:nvSpPr>
        <dsp:cNvPr id="0" name=""/>
        <dsp:cNvSpPr/>
      </dsp:nvSpPr>
      <dsp:spPr>
        <a:xfrm>
          <a:off x="3551118" y="523964"/>
          <a:ext cx="1496327" cy="1496327"/>
        </a:xfrm>
        <a:prstGeom prst="ellips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79181" tIns="12700" rIns="79181" bIns="12700" numCol="1" spcCol="1270" anchor="ctr" anchorCtr="0">
          <a:noAutofit/>
        </a:bodyPr>
        <a:lstStyle/>
        <a:p>
          <a:pPr marL="0" lvl="0" indent="0" algn="ctr" defTabSz="2133600">
            <a:lnSpc>
              <a:spcPct val="90000"/>
            </a:lnSpc>
            <a:spcBef>
              <a:spcPct val="0"/>
            </a:spcBef>
            <a:spcAft>
              <a:spcPct val="35000"/>
            </a:spcAft>
            <a:buNone/>
          </a:pPr>
          <a:r>
            <a:rPr lang="en-GB" sz="4800" kern="1200"/>
            <a:t>2</a:t>
          </a:r>
        </a:p>
      </dsp:txBody>
      <dsp:txXfrm>
        <a:off x="3770250" y="743096"/>
        <a:ext cx="1058063" cy="1058063"/>
      </dsp:txXfrm>
    </dsp:sp>
    <dsp:sp modelId="{C00D016D-F0D3-493A-940E-3E320D8FA849}">
      <dsp:nvSpPr>
        <dsp:cNvPr id="0" name=""/>
        <dsp:cNvSpPr/>
      </dsp:nvSpPr>
      <dsp:spPr>
        <a:xfrm>
          <a:off x="5878428" y="209070"/>
          <a:ext cx="2672013" cy="454741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1394" tIns="330200" rIns="141394" bIns="330200" numCol="1" spcCol="1270" anchor="ctr" anchorCtr="0">
          <a:noAutofit/>
        </a:bodyPr>
        <a:lstStyle/>
        <a:p>
          <a:pPr marL="0" lvl="0" indent="0" algn="ctr" defTabSz="800100">
            <a:lnSpc>
              <a:spcPct val="90000"/>
            </a:lnSpc>
            <a:spcBef>
              <a:spcPct val="0"/>
            </a:spcBef>
            <a:spcAft>
              <a:spcPct val="35000"/>
            </a:spcAft>
            <a:buNone/>
          </a:pPr>
          <a:r>
            <a:rPr lang="en-IN" sz="1800" b="1" kern="1200" dirty="0">
              <a:latin typeface="Times New Roman"/>
              <a:ea typeface="Times New Roman"/>
              <a:cs typeface="Times New Roman"/>
              <a:sym typeface="Times New Roman"/>
            </a:rPr>
            <a:t>Rehabilitation of physical activity: </a:t>
          </a:r>
          <a:r>
            <a:rPr lang="en-IN" sz="1800" kern="1200" dirty="0">
              <a:latin typeface="Times New Roman"/>
              <a:ea typeface="Times New Roman"/>
              <a:cs typeface="Times New Roman"/>
              <a:sym typeface="Times New Roman"/>
            </a:rPr>
            <a:t>Introduction of supervised exercise programmes by the hospital administration for the patient to reduce fatigue and increase strength such as the ones incorporated by ACS.</a:t>
          </a:r>
        </a:p>
      </dsp:txBody>
      <dsp:txXfrm>
        <a:off x="5878428" y="2391828"/>
        <a:ext cx="2672013" cy="2364655"/>
      </dsp:txXfrm>
    </dsp:sp>
    <dsp:sp modelId="{711A54A3-444F-4E51-9EE9-174389952850}">
      <dsp:nvSpPr>
        <dsp:cNvPr id="0" name=""/>
        <dsp:cNvSpPr/>
      </dsp:nvSpPr>
      <dsp:spPr>
        <a:xfrm>
          <a:off x="6466271" y="540005"/>
          <a:ext cx="1496327" cy="1496327"/>
        </a:xfrm>
        <a:prstGeom prst="ellips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79181" tIns="12700" rIns="79181" bIns="12700" numCol="1" spcCol="1270" anchor="ctr" anchorCtr="0">
          <a:noAutofit/>
        </a:bodyPr>
        <a:lstStyle/>
        <a:p>
          <a:pPr marL="0" lvl="0" indent="0" algn="ctr" defTabSz="2133600">
            <a:lnSpc>
              <a:spcPct val="90000"/>
            </a:lnSpc>
            <a:spcBef>
              <a:spcPct val="0"/>
            </a:spcBef>
            <a:spcAft>
              <a:spcPct val="35000"/>
            </a:spcAft>
            <a:buNone/>
          </a:pPr>
          <a:r>
            <a:rPr lang="en-GB" sz="4800" kern="1200"/>
            <a:t>3</a:t>
          </a:r>
        </a:p>
      </dsp:txBody>
      <dsp:txXfrm>
        <a:off x="6685403" y="759137"/>
        <a:ext cx="1058063" cy="1058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92EA6-0431-4AC8-A0C6-21D85A8BE5D2}">
      <dsp:nvSpPr>
        <dsp:cNvPr id="0" name=""/>
        <dsp:cNvSpPr/>
      </dsp:nvSpPr>
      <dsp:spPr>
        <a:xfrm>
          <a:off x="652" y="668736"/>
          <a:ext cx="2641965" cy="3170358"/>
        </a:xfrm>
        <a:prstGeom prst="roundRect">
          <a:avLst>
            <a:gd name="adj" fmla="val 10000"/>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3203" tIns="0" rIns="46601" bIns="330200" numCol="1" spcCol="1270" anchor="t" anchorCtr="0">
          <a:noAutofit/>
        </a:bodyPr>
        <a:lstStyle/>
        <a:p>
          <a:pPr marL="0" lvl="0" indent="0" algn="just" defTabSz="800100">
            <a:lnSpc>
              <a:spcPct val="90000"/>
            </a:lnSpc>
            <a:spcBef>
              <a:spcPct val="0"/>
            </a:spcBef>
            <a:spcAft>
              <a:spcPct val="35000"/>
            </a:spcAft>
            <a:buSzPts val="1520"/>
            <a:buNone/>
          </a:pPr>
          <a:r>
            <a:rPr lang="en-IN" sz="1800" b="1" kern="1200" dirty="0">
              <a:latin typeface="Times New Roman"/>
              <a:ea typeface="Times New Roman"/>
              <a:cs typeface="Times New Roman"/>
              <a:sym typeface="Times New Roman"/>
            </a:rPr>
            <a:t>Physiological support: </a:t>
          </a:r>
          <a:r>
            <a:rPr lang="en-IN" sz="1800" kern="1200" dirty="0">
              <a:latin typeface="Times New Roman"/>
              <a:ea typeface="Times New Roman"/>
              <a:cs typeface="Times New Roman"/>
              <a:sym typeface="Times New Roman"/>
            </a:rPr>
            <a:t>Providing counselling through appointments with therapists for reduction of stress and anxiety.</a:t>
          </a:r>
          <a:endParaRPr lang="en-GB" sz="1800" kern="1200" dirty="0"/>
        </a:p>
      </dsp:txBody>
      <dsp:txXfrm>
        <a:off x="652" y="1936879"/>
        <a:ext cx="2641965" cy="1902215"/>
      </dsp:txXfrm>
    </dsp:sp>
    <dsp:sp modelId="{6828B56C-BD8D-43F8-BAC7-53B6083609F9}">
      <dsp:nvSpPr>
        <dsp:cNvPr id="0" name=""/>
        <dsp:cNvSpPr/>
      </dsp:nvSpPr>
      <dsp:spPr>
        <a:xfrm>
          <a:off x="652" y="668736"/>
          <a:ext cx="2641965" cy="1268143"/>
        </a:xfrm>
        <a:prstGeom prst="rect">
          <a:avLst/>
        </a:prstGeom>
        <a:noFill/>
        <a:ln>
          <a:noFill/>
        </a:ln>
        <a:effectLst>
          <a:outerShdw blurRad="40000" dist="23000" dir="5400000" rotWithShape="0">
            <a:srgbClr val="000000">
              <a:alpha val="35000"/>
            </a:srgbClr>
          </a:outerShdw>
        </a:effectLst>
        <a:sp3d/>
      </dsp:spPr>
      <dsp:style>
        <a:lnRef idx="0">
          <a:scrgbClr r="0" g="0" b="0"/>
        </a:lnRef>
        <a:fillRef idx="1">
          <a:scrgbClr r="0" g="0" b="0"/>
        </a:fillRef>
        <a:effectRef idx="2">
          <a:scrgbClr r="0" g="0" b="0"/>
        </a:effectRef>
        <a:fontRef idx="minor"/>
      </dsp:style>
      <dsp:txBody>
        <a:bodyPr spcFirstLastPara="0" vert="horz" wrap="square" lIns="93203" tIns="165100" rIns="46601" bIns="165100" numCol="1" spcCol="1270" anchor="ctr" anchorCtr="0">
          <a:noAutofit/>
        </a:bodyPr>
        <a:lstStyle/>
        <a:p>
          <a:pPr marL="0" lvl="0" indent="0" algn="l" defTabSz="2933700">
            <a:lnSpc>
              <a:spcPct val="90000"/>
            </a:lnSpc>
            <a:spcBef>
              <a:spcPct val="0"/>
            </a:spcBef>
            <a:spcAft>
              <a:spcPct val="35000"/>
            </a:spcAft>
            <a:buNone/>
          </a:pPr>
          <a:r>
            <a:rPr sz="6600" kern="1200"/>
            <a:t>01</a:t>
          </a:r>
        </a:p>
      </dsp:txBody>
      <dsp:txXfrm>
        <a:off x="652" y="668736"/>
        <a:ext cx="2641965" cy="1268143"/>
      </dsp:txXfrm>
    </dsp:sp>
    <dsp:sp modelId="{79B89D47-AB31-43E5-AD74-471A629E20EB}">
      <dsp:nvSpPr>
        <dsp:cNvPr id="0" name=""/>
        <dsp:cNvSpPr/>
      </dsp:nvSpPr>
      <dsp:spPr>
        <a:xfrm>
          <a:off x="2853975" y="668736"/>
          <a:ext cx="2641965" cy="3170358"/>
        </a:xfrm>
        <a:prstGeom prst="roundRect">
          <a:avLst>
            <a:gd name="adj" fmla="val 10000"/>
          </a:avLst>
        </a:prstGeom>
        <a:solidFill>
          <a:schemeClr val="lt1">
            <a:alpha val="90000"/>
            <a:hueOff val="0"/>
            <a:satOff val="0"/>
            <a:lumOff val="0"/>
            <a:alphaOff val="0"/>
          </a:schemeClr>
        </a:solidFill>
        <a:ln w="9525" cap="flat" cmpd="sng" algn="ctr">
          <a:solidFill>
            <a:schemeClr val="accent5">
              <a:hueOff val="-918568"/>
              <a:satOff val="135"/>
              <a:lumOff val="-323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3203" tIns="0" rIns="46601" bIns="330200" numCol="1" spcCol="1270" anchor="t" anchorCtr="0">
          <a:noAutofit/>
        </a:bodyPr>
        <a:lstStyle/>
        <a:p>
          <a:pPr marL="0" lvl="0" indent="0" algn="just" defTabSz="800100">
            <a:lnSpc>
              <a:spcPct val="90000"/>
            </a:lnSpc>
            <a:spcBef>
              <a:spcPct val="0"/>
            </a:spcBef>
            <a:spcAft>
              <a:spcPct val="35000"/>
            </a:spcAft>
            <a:buNone/>
          </a:pPr>
          <a:r>
            <a:rPr lang="en-IN" sz="1800" b="1" kern="1200" dirty="0">
              <a:latin typeface="Times New Roman"/>
              <a:ea typeface="Times New Roman"/>
              <a:cs typeface="Times New Roman"/>
              <a:sym typeface="Times New Roman"/>
            </a:rPr>
            <a:t>Nutritional management: </a:t>
          </a:r>
          <a:r>
            <a:rPr lang="en-IN" sz="1800" kern="1200" dirty="0">
              <a:latin typeface="Times New Roman"/>
              <a:ea typeface="Times New Roman"/>
              <a:cs typeface="Times New Roman"/>
              <a:sym typeface="Times New Roman"/>
            </a:rPr>
            <a:t>Implementation of a personalised plan for healthy eating to support treatment tolerance.</a:t>
          </a:r>
        </a:p>
      </dsp:txBody>
      <dsp:txXfrm>
        <a:off x="2853975" y="1936879"/>
        <a:ext cx="2641965" cy="1902215"/>
      </dsp:txXfrm>
    </dsp:sp>
    <dsp:sp modelId="{829D305A-2353-4F52-AB48-CC46F7FB6B46}">
      <dsp:nvSpPr>
        <dsp:cNvPr id="0" name=""/>
        <dsp:cNvSpPr/>
      </dsp:nvSpPr>
      <dsp:spPr>
        <a:xfrm>
          <a:off x="2853975" y="668736"/>
          <a:ext cx="2641965" cy="1268143"/>
        </a:xfrm>
        <a:prstGeom prst="rect">
          <a:avLst/>
        </a:prstGeom>
        <a:noFill/>
        <a:ln>
          <a:noFill/>
        </a:ln>
        <a:effectLst>
          <a:outerShdw blurRad="40000" dist="23000" dir="5400000" rotWithShape="0">
            <a:srgbClr val="000000">
              <a:alpha val="35000"/>
            </a:srgbClr>
          </a:outerShdw>
        </a:effectLst>
        <a:sp3d/>
      </dsp:spPr>
      <dsp:style>
        <a:lnRef idx="0">
          <a:scrgbClr r="0" g="0" b="0"/>
        </a:lnRef>
        <a:fillRef idx="1">
          <a:scrgbClr r="0" g="0" b="0"/>
        </a:fillRef>
        <a:effectRef idx="2">
          <a:scrgbClr r="0" g="0" b="0"/>
        </a:effectRef>
        <a:fontRef idx="minor"/>
      </dsp:style>
      <dsp:txBody>
        <a:bodyPr spcFirstLastPara="0" vert="horz" wrap="square" lIns="93203" tIns="165100" rIns="46601" bIns="165100" numCol="1" spcCol="1270" anchor="ctr" anchorCtr="0">
          <a:noAutofit/>
        </a:bodyPr>
        <a:lstStyle/>
        <a:p>
          <a:pPr marL="0" lvl="0" indent="0" algn="l" defTabSz="2933700">
            <a:lnSpc>
              <a:spcPct val="90000"/>
            </a:lnSpc>
            <a:spcBef>
              <a:spcPct val="0"/>
            </a:spcBef>
            <a:spcAft>
              <a:spcPct val="35000"/>
            </a:spcAft>
            <a:buNone/>
          </a:pPr>
          <a:r>
            <a:rPr lang="en-GB" sz="6600" kern="1200"/>
            <a:t>02</a:t>
          </a:r>
        </a:p>
      </dsp:txBody>
      <dsp:txXfrm>
        <a:off x="2853975" y="668736"/>
        <a:ext cx="2641965" cy="1268143"/>
      </dsp:txXfrm>
    </dsp:sp>
    <dsp:sp modelId="{A2E64C03-B7BC-447E-BEF0-58A74BDD3117}">
      <dsp:nvSpPr>
        <dsp:cNvPr id="0" name=""/>
        <dsp:cNvSpPr/>
      </dsp:nvSpPr>
      <dsp:spPr>
        <a:xfrm>
          <a:off x="5707298" y="668736"/>
          <a:ext cx="2641965" cy="3170358"/>
        </a:xfrm>
        <a:prstGeom prst="roundRect">
          <a:avLst>
            <a:gd name="adj" fmla="val 10000"/>
          </a:avLst>
        </a:prstGeom>
        <a:solidFill>
          <a:schemeClr val="lt1">
            <a:alpha val="90000"/>
            <a:hueOff val="0"/>
            <a:satOff val="0"/>
            <a:lumOff val="0"/>
            <a:alphaOff val="0"/>
          </a:schemeClr>
        </a:solidFill>
        <a:ln w="9525" cap="flat" cmpd="sng" algn="ctr">
          <a:solidFill>
            <a:schemeClr val="accent5">
              <a:hueOff val="-1837137"/>
              <a:satOff val="270"/>
              <a:lumOff val="-6471"/>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3203" tIns="0" rIns="46601" bIns="330200" numCol="1" spcCol="1270" anchor="t" anchorCtr="0">
          <a:noAutofit/>
        </a:bodyPr>
        <a:lstStyle/>
        <a:p>
          <a:pPr marL="0" lvl="0" indent="0" algn="just" defTabSz="800100">
            <a:lnSpc>
              <a:spcPct val="90000"/>
            </a:lnSpc>
            <a:spcBef>
              <a:spcPct val="0"/>
            </a:spcBef>
            <a:spcAft>
              <a:spcPct val="35000"/>
            </a:spcAft>
            <a:buNone/>
          </a:pPr>
          <a:r>
            <a:rPr lang="en-IN" sz="1800" b="1" kern="1200" dirty="0">
              <a:latin typeface="Times New Roman"/>
              <a:ea typeface="Times New Roman"/>
              <a:cs typeface="Times New Roman"/>
              <a:sym typeface="Times New Roman"/>
            </a:rPr>
            <a:t>Family support: </a:t>
          </a:r>
          <a:r>
            <a:rPr lang="en-IN" sz="1800" kern="1200" dirty="0">
              <a:latin typeface="Times New Roman"/>
              <a:ea typeface="Times New Roman"/>
              <a:cs typeface="Times New Roman"/>
              <a:sym typeface="Times New Roman"/>
            </a:rPr>
            <a:t>Engaging healthcare professionals and family members into coordinated and patient-centric care support.</a:t>
          </a:r>
        </a:p>
      </dsp:txBody>
      <dsp:txXfrm>
        <a:off x="5707298" y="1936879"/>
        <a:ext cx="2641965" cy="1902215"/>
      </dsp:txXfrm>
    </dsp:sp>
    <dsp:sp modelId="{28B47CD5-327D-47F6-8CCE-AB944D3B3145}">
      <dsp:nvSpPr>
        <dsp:cNvPr id="0" name=""/>
        <dsp:cNvSpPr/>
      </dsp:nvSpPr>
      <dsp:spPr>
        <a:xfrm>
          <a:off x="5707298" y="668736"/>
          <a:ext cx="2641965" cy="1268143"/>
        </a:xfrm>
        <a:prstGeom prst="rect">
          <a:avLst/>
        </a:prstGeom>
        <a:noFill/>
        <a:ln>
          <a:noFill/>
        </a:ln>
        <a:effectLst>
          <a:outerShdw blurRad="40000" dist="23000" dir="5400000" rotWithShape="0">
            <a:srgbClr val="000000">
              <a:alpha val="35000"/>
            </a:srgbClr>
          </a:outerShdw>
        </a:effectLst>
        <a:sp3d/>
      </dsp:spPr>
      <dsp:style>
        <a:lnRef idx="0">
          <a:scrgbClr r="0" g="0" b="0"/>
        </a:lnRef>
        <a:fillRef idx="1">
          <a:scrgbClr r="0" g="0" b="0"/>
        </a:fillRef>
        <a:effectRef idx="2">
          <a:scrgbClr r="0" g="0" b="0"/>
        </a:effectRef>
        <a:fontRef idx="minor"/>
      </dsp:style>
      <dsp:txBody>
        <a:bodyPr spcFirstLastPara="0" vert="horz" wrap="square" lIns="93203" tIns="165100" rIns="46601" bIns="165100" numCol="1" spcCol="1270" anchor="ctr" anchorCtr="0">
          <a:noAutofit/>
        </a:bodyPr>
        <a:lstStyle/>
        <a:p>
          <a:pPr marL="0" lvl="0" indent="0" algn="l" defTabSz="2933700">
            <a:lnSpc>
              <a:spcPct val="90000"/>
            </a:lnSpc>
            <a:spcBef>
              <a:spcPct val="0"/>
            </a:spcBef>
            <a:spcAft>
              <a:spcPct val="35000"/>
            </a:spcAft>
            <a:buNone/>
          </a:pPr>
          <a:r>
            <a:rPr lang="en-GB" sz="6600" kern="1200"/>
            <a:t>03</a:t>
          </a:r>
        </a:p>
      </dsp:txBody>
      <dsp:txXfrm>
        <a:off x="5707298" y="668736"/>
        <a:ext cx="2641965" cy="1268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4267C-7347-495F-B101-186D6A723E74}">
      <dsp:nvSpPr>
        <dsp:cNvPr id="0" name=""/>
        <dsp:cNvSpPr/>
      </dsp:nvSpPr>
      <dsp:spPr>
        <a:xfrm rot="5400000">
          <a:off x="4033534" y="-2439658"/>
          <a:ext cx="1913456" cy="6793467"/>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88762" tIns="189007" rIns="88762" bIns="189007" numCol="1" spcCol="1270" anchor="ctr" anchorCtr="0">
          <a:noAutofit/>
        </a:bodyPr>
        <a:lstStyle/>
        <a:p>
          <a:pPr marL="0" lvl="0" indent="0" algn="l" defTabSz="1778000">
            <a:lnSpc>
              <a:spcPct val="90000"/>
            </a:lnSpc>
            <a:spcBef>
              <a:spcPct val="0"/>
            </a:spcBef>
            <a:spcAft>
              <a:spcPct val="35000"/>
            </a:spcAft>
            <a:buNone/>
          </a:pPr>
          <a:r>
            <a:rPr lang="en-IN" sz="4000" b="1" kern="1200" dirty="0">
              <a:latin typeface="Times New Roman" panose="02020603050405020304" pitchFamily="18" charset="0"/>
              <a:cs typeface="Times New Roman" panose="02020603050405020304" pitchFamily="18" charset="0"/>
            </a:rPr>
            <a:t>1. </a:t>
          </a:r>
          <a:endParaRPr lang="en-GB" sz="4000" b="1" kern="1200" dirty="0">
            <a:latin typeface="Times New Roman" panose="02020603050405020304" pitchFamily="18" charset="0"/>
            <a:cs typeface="Times New Roman" panose="02020603050405020304" pitchFamily="18" charset="0"/>
          </a:endParaRPr>
        </a:p>
      </dsp:txBody>
      <dsp:txXfrm rot="16200000">
        <a:off x="49129" y="49475"/>
        <a:ext cx="1628270" cy="1815198"/>
      </dsp:txXfrm>
    </dsp:sp>
    <dsp:sp modelId="{4AC204EE-9269-4963-A9AA-A4BE23653EEA}">
      <dsp:nvSpPr>
        <dsp:cNvPr id="0" name=""/>
        <dsp:cNvSpPr/>
      </dsp:nvSpPr>
      <dsp:spPr>
        <a:xfrm>
          <a:off x="1677399" y="346"/>
          <a:ext cx="6709597" cy="191345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2020" tIns="189007" rIns="142020" bIns="189007" numCol="1" spcCol="1270" anchor="ctr" anchorCtr="0">
          <a:noAutofit/>
        </a:bodyPr>
        <a:lstStyle/>
        <a:p>
          <a:pPr marL="0" lvl="0" indent="0" algn="just" defTabSz="1066800">
            <a:lnSpc>
              <a:spcPct val="90000"/>
            </a:lnSpc>
            <a:spcBef>
              <a:spcPct val="0"/>
            </a:spcBef>
            <a:spcAft>
              <a:spcPct val="35000"/>
            </a:spcAft>
            <a:buSzPts val="1520"/>
            <a:buNone/>
          </a:pPr>
          <a:r>
            <a:rPr lang="en-IN" sz="2400" kern="1200" dirty="0">
              <a:latin typeface="Times New Roman" panose="02020603050405020304" pitchFamily="18" charset="0"/>
              <a:ea typeface="Times New Roman"/>
              <a:cs typeface="Times New Roman" panose="02020603050405020304" pitchFamily="18" charset="0"/>
              <a:sym typeface="Times New Roman"/>
            </a:rPr>
            <a:t>Implementing structured cancer rehabilitation programmes that also supervise physical exercises as part of the treatment to reduce fatigue and improve quality of life. </a:t>
          </a:r>
          <a:endParaRPr lang="en-GB" sz="2400" kern="1200" dirty="0">
            <a:latin typeface="Times New Roman" panose="02020603050405020304" pitchFamily="18" charset="0"/>
            <a:cs typeface="Times New Roman" panose="02020603050405020304" pitchFamily="18" charset="0"/>
          </a:endParaRPr>
        </a:p>
      </dsp:txBody>
      <dsp:txXfrm>
        <a:off x="1677399" y="346"/>
        <a:ext cx="6709597" cy="1913456"/>
      </dsp:txXfrm>
    </dsp:sp>
    <dsp:sp modelId="{7953B05B-E139-4723-BA32-8C9236007631}">
      <dsp:nvSpPr>
        <dsp:cNvPr id="0" name=""/>
        <dsp:cNvSpPr/>
      </dsp:nvSpPr>
      <dsp:spPr>
        <a:xfrm rot="16200000">
          <a:off x="-118028" y="118375"/>
          <a:ext cx="1913456" cy="1677399"/>
        </a:xfrm>
        <a:prstGeom prst="round2SameRect">
          <a:avLst>
            <a:gd name="adj1" fmla="val 10000"/>
            <a:gd name="adj2" fmla="val 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88762" tIns="189007" rIns="88762" bIns="189007" numCol="1" spcCol="1270" anchor="ctr" anchorCtr="0">
          <a:noAutofit/>
        </a:bodyPr>
        <a:lstStyle/>
        <a:p>
          <a:pPr marL="0" lvl="0" indent="0" algn="l" defTabSz="1778000">
            <a:lnSpc>
              <a:spcPct val="90000"/>
            </a:lnSpc>
            <a:spcBef>
              <a:spcPct val="0"/>
            </a:spcBef>
            <a:spcAft>
              <a:spcPct val="35000"/>
            </a:spcAft>
            <a:buNone/>
          </a:pPr>
          <a:r>
            <a:rPr lang="en-IN" sz="4000" b="1" kern="1200" dirty="0">
              <a:latin typeface="Times New Roman" panose="02020603050405020304" pitchFamily="18" charset="0"/>
              <a:cs typeface="Times New Roman" panose="02020603050405020304" pitchFamily="18" charset="0"/>
            </a:rPr>
            <a:t>1. </a:t>
          </a:r>
          <a:endParaRPr lang="en-GB" sz="4000" b="1" kern="1200" dirty="0">
            <a:latin typeface="Times New Roman" panose="02020603050405020304" pitchFamily="18" charset="0"/>
            <a:cs typeface="Times New Roman" panose="02020603050405020304" pitchFamily="18" charset="0"/>
          </a:endParaRPr>
        </a:p>
      </dsp:txBody>
      <dsp:txXfrm rot="5400000">
        <a:off x="49129" y="49475"/>
        <a:ext cx="1628270" cy="1815198"/>
      </dsp:txXfrm>
    </dsp:sp>
    <dsp:sp modelId="{2044BD6A-87B9-412C-A921-B188CF904B18}">
      <dsp:nvSpPr>
        <dsp:cNvPr id="0" name=""/>
        <dsp:cNvSpPr/>
      </dsp:nvSpPr>
      <dsp:spPr>
        <a:xfrm rot="5400000">
          <a:off x="4033534" y="-411394"/>
          <a:ext cx="1913456" cy="6793467"/>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88762" tIns="189007" rIns="88762" bIns="189007" numCol="1" spcCol="1270" anchor="ctr" anchorCtr="0">
          <a:noAutofit/>
        </a:bodyPr>
        <a:lstStyle/>
        <a:p>
          <a:pPr marL="0" lvl="0" indent="0" algn="l" defTabSz="1778000">
            <a:lnSpc>
              <a:spcPct val="90000"/>
            </a:lnSpc>
            <a:spcBef>
              <a:spcPct val="0"/>
            </a:spcBef>
            <a:spcAft>
              <a:spcPct val="35000"/>
            </a:spcAft>
            <a:buSzPts val="1520"/>
            <a:buNone/>
          </a:pPr>
          <a:r>
            <a:rPr lang="en-IN" sz="4000" b="1" kern="1200" dirty="0">
              <a:latin typeface="Times New Roman" panose="02020603050405020304" pitchFamily="18" charset="0"/>
              <a:cs typeface="Times New Roman" panose="02020603050405020304" pitchFamily="18" charset="0"/>
            </a:rPr>
            <a:t>2. </a:t>
          </a:r>
          <a:endParaRPr lang="en-GB" sz="4000" b="1" kern="1200" dirty="0">
            <a:latin typeface="Times New Roman" panose="02020603050405020304" pitchFamily="18" charset="0"/>
            <a:cs typeface="Times New Roman" panose="02020603050405020304" pitchFamily="18" charset="0"/>
          </a:endParaRPr>
        </a:p>
      </dsp:txBody>
      <dsp:txXfrm rot="16200000">
        <a:off x="49129" y="2077740"/>
        <a:ext cx="1628270" cy="1815198"/>
      </dsp:txXfrm>
    </dsp:sp>
    <dsp:sp modelId="{1228079B-AADC-44CB-9831-97294E1AFCF3}">
      <dsp:nvSpPr>
        <dsp:cNvPr id="0" name=""/>
        <dsp:cNvSpPr/>
      </dsp:nvSpPr>
      <dsp:spPr>
        <a:xfrm>
          <a:off x="1677399" y="2028610"/>
          <a:ext cx="6709597" cy="191345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2020" tIns="189007" rIns="142020" bIns="189007"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Times New Roman" panose="02020603050405020304" pitchFamily="18" charset="0"/>
              <a:ea typeface="Times New Roman"/>
              <a:cs typeface="Times New Roman" panose="02020603050405020304" pitchFamily="18" charset="0"/>
              <a:sym typeface="Times New Roman"/>
            </a:rPr>
            <a:t>Providing integrated psychological support with regular access to counselling and mental health services. </a:t>
          </a:r>
        </a:p>
      </dsp:txBody>
      <dsp:txXfrm>
        <a:off x="1677399" y="2028610"/>
        <a:ext cx="6709597" cy="1913456"/>
      </dsp:txXfrm>
    </dsp:sp>
    <dsp:sp modelId="{6980DCBD-96EC-47E0-95CD-8269847A0342}">
      <dsp:nvSpPr>
        <dsp:cNvPr id="0" name=""/>
        <dsp:cNvSpPr/>
      </dsp:nvSpPr>
      <dsp:spPr>
        <a:xfrm rot="16200000">
          <a:off x="-118028" y="2146639"/>
          <a:ext cx="1913456" cy="1677399"/>
        </a:xfrm>
        <a:prstGeom prst="round2SameRect">
          <a:avLst>
            <a:gd name="adj1" fmla="val 10000"/>
            <a:gd name="adj2" fmla="val 0"/>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88762" tIns="189007" rIns="88762" bIns="189007" numCol="1" spcCol="1270" anchor="ctr" anchorCtr="0">
          <a:noAutofit/>
        </a:bodyPr>
        <a:lstStyle/>
        <a:p>
          <a:pPr marL="0" lvl="0" indent="0" algn="l" defTabSz="1778000">
            <a:lnSpc>
              <a:spcPct val="90000"/>
            </a:lnSpc>
            <a:spcBef>
              <a:spcPct val="0"/>
            </a:spcBef>
            <a:spcAft>
              <a:spcPct val="35000"/>
            </a:spcAft>
            <a:buSzPts val="1520"/>
            <a:buNone/>
          </a:pPr>
          <a:r>
            <a:rPr lang="en-IN" sz="4000" b="1" kern="1200" dirty="0">
              <a:latin typeface="Times New Roman" panose="02020603050405020304" pitchFamily="18" charset="0"/>
              <a:cs typeface="Times New Roman" panose="02020603050405020304" pitchFamily="18" charset="0"/>
            </a:rPr>
            <a:t>2. </a:t>
          </a:r>
          <a:endParaRPr lang="en-GB" sz="4000" b="1" kern="1200" dirty="0">
            <a:latin typeface="Times New Roman" panose="02020603050405020304" pitchFamily="18" charset="0"/>
            <a:cs typeface="Times New Roman" panose="02020603050405020304" pitchFamily="18" charset="0"/>
          </a:endParaRPr>
        </a:p>
      </dsp:txBody>
      <dsp:txXfrm rot="5400000">
        <a:off x="49129" y="2077740"/>
        <a:ext cx="1628270" cy="1815198"/>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24/layout/NumberedTitleList#1">
  <dgm:title val=""/>
  <dgm:desc val=""/>
  <dgm:catLst>
    <dgm:cat type="list" pri="8150"/>
  </dgm:catLst>
  <dgm:sampData>
    <dgm:dataModel>
      <dgm:ptLst>
        <dgm:pt modelId="0" type="doc"/>
        <dgm:pt modelId="1">
          <dgm:prSet phldr="1"/>
        </dgm:pt>
        <dgm:pt modelId="2">
          <dgm:prSet phldr="1"/>
        </dgm:pt>
        <dgm:pt modelId="3">
          <dgm:prSet phldr="1"/>
        </dgm:pt>
        <dgm:pt modelId="101" type="sibTrans" cxnId="{47B52B98-1658-4AC4-946A-3AEEC5308FE2}">
          <dgm:prSet phldrT="1"/>
          <dgm:t>
            <a:bodyPr/>
            <a:lstStyle/>
            <a:p>
              <a:r>
                <a:t>1</a:t>
              </a:r>
            </a:p>
          </dgm:t>
        </dgm:pt>
        <dgm:pt modelId="201" type="sibTrans" cxnId="{E3EA5363-5B04-4D5F-99AD-D55982047B05}">
          <dgm:prSet phldrT="2"/>
          <dgm:t>
            <a:bodyPr/>
            <a:lstStyle/>
            <a:p>
              <a:r>
                <a:t>2</a:t>
              </a:r>
            </a:p>
          </dgm:t>
        </dgm:pt>
        <dgm:pt modelId="301" type="sibTrans" cxnId="{B1ACBF39-BC38-4193-927A-E9C2074FDC59}">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L"/>
          <dgm:param type="nodeVertAlign" val="t"/>
        </dgm:alg>
      </dgm:if>
      <dgm:else name="dirRev">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4"/>
          <dgm:constr type="w" for="ch" forName="sibTransNodeCircle" refType="h" refFor="ch" refForName="sibTransNodeCircle"/>
          <dgm:constr type="ctrX" for="ch" forName="sibTransNodeCircle" refType="w" fact="0.5"/>
          <dgm:constr type="ctrY" for="ch" forName="sibTransNodeCircle" refType="h" fact="0.275"/>
          <dgm:constr type="r" for="ch" forName="nodeText" refType="r" refFor="ch" refForName="bgRect"/>
          <dgm:constr type="h" for="ch" forName="nodeText" refType="h" refFor="ch" refForName="bgRect" fact="0.52"/>
          <dgm:constr type="t" for="ch" forName="nodeText" refType="h" refFor="ch" refForName="bgRect" fact="0.48"/>
        </dgm:constrLst>
        <dgm:ruleLst/>
        <dgm:layoutNode name="bgRect" styleLbl="fgAcc1">
          <dgm:alg type="sp"/>
          <dgm:shape xmlns:r="http://schemas.openxmlformats.org/officeDocument/2006/relationships" type="roundRect" r:blip="">
            <dgm:adjLst>
              <dgm:adj idx="1" val="0.1"/>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15"/>
              <dgm:constr type="rMarg" refType="w" fact="0.15"/>
              <dgm:constr type="bMarg" val="1"/>
            </dgm:constrLst>
            <dgm:ruleLst>
              <dgm:rule type="primFontSz" val="14" fact="NaN" max="NaN"/>
            </dgm:ruleLst>
          </dgm:layoutNode>
        </dgm:forEach>
        <dgm:layoutNode name="nodeText" styleLbl="bgAccFollowNode1" moveWith="bgRect">
          <dgm:varLst>
            <dgm:bulletEnabled val="1"/>
          </dgm:varLst>
          <dgm:alg type="tx">
            <dgm:param type="parTxLTRAlign" val="ctr"/>
            <dgm:param type="parTxRTLAlign" val="r"/>
            <dgm:param type="txAnchorVert" val="mid"/>
          </dgm:alg>
          <dgm:shape xmlns:r="http://schemas.openxmlformats.org/officeDocument/2006/relationships" type="rect" r:blip="" zOrderOff="-1" hideGeom="1">
            <dgm:adjLst/>
          </dgm:shape>
          <dgm:presOf axis="desOrSelf" ptType="node"/>
          <dgm:constrLst>
            <dgm:constr type="primFontSz" val="32"/>
            <dgm:constr type="tMarg" val="26"/>
            <dgm:constr type="lMarg" refType="w" fact="0.15"/>
            <dgm:constr type="rMarg" refType="w" fact="0.15"/>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24/layout/NumberedTitleCardList#1">
  <dgm:title val=""/>
  <dgm:desc val=""/>
  <dgm:catLst>
    <dgm:cat type="list" pri="8100"/>
  </dgm:catLst>
  <dgm:sampData>
    <dgm:dataModel>
      <dgm:ptLst>
        <dgm:pt modelId="0" type="doc"/>
        <dgm:pt modelId="1">
          <dgm:prSet phldr="1"/>
        </dgm:pt>
        <dgm:pt modelId="2">
          <dgm:prSet phldr="1"/>
        </dgm:pt>
        <dgm:pt modelId="3">
          <dgm:prSet phldr="1"/>
        </dgm:pt>
        <dgm:pt modelId="101" type="sibTrans" cxnId="{F9A2D5B7-CB78-4353-8CD4-EE93F372C8CE}">
          <dgm:prSet phldrT="01"/>
          <dgm:t>
            <a:bodyPr/>
            <a:lstStyle/>
            <a:p>
              <a:r>
                <a:t>01</a:t>
              </a:r>
            </a:p>
          </dgm:t>
        </dgm:pt>
        <dgm:pt modelId="201" type="sibTrans" cxnId="{B9406C0A-1083-4271-A6C7-255A508428AA}">
          <dgm:prSet phldrT="02"/>
          <dgm:t>
            <a:bodyPr/>
            <a:lstStyle/>
            <a:p>
              <a:r>
                <a:t>02</a:t>
              </a:r>
            </a:p>
          </dgm:t>
        </dgm:pt>
        <dgm:pt modelId="301" type="sibTrans" cxnId="{3A7BD3C3-5A97-4407-A552-936B7CB3CDEF}">
          <dgm:prSet phldrT="03"/>
          <dgm:t>
            <a:bodyPr/>
            <a:lstStyle/>
            <a:p>
              <a:r>
                <a:t>03</a:t>
              </a:r>
            </a:p>
          </dgm:t>
        </dgm:pt>
      </dgm:ptLst>
      <dgm:cxnLst>
        <dgm:cxn modelId="4" srcId="0" destId="1" srcOrd="0" destOrd="0" sibTransId="101"/>
        <dgm:cxn modelId="5" srcId="0" destId="2" srcOrd="1" destOrd="0" sibTransId="201"/>
        <dgm:cxn modelId="6" srcId="0" destId="3" srcOrd="2" destOrd="0" sibTransId="301"/>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L"/>
          <dgm:param type="nodeVertAlign" val="t"/>
        </dgm:alg>
      </dgm:if>
      <dgm:else name="dirRev">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fgAcc1">
          <dgm:alg type="sp"/>
          <dgm:shape xmlns:r="http://schemas.openxmlformats.org/officeDocument/2006/relationships" type="roundRect" r:blip="">
            <dgm:adjLst>
              <dgm:adj idx="1" val="0.1"/>
            </dgm:adjLst>
          </dgm:shape>
          <dgm:presOf axis="self"/>
          <dgm:constrLst/>
          <dgm:ruleLst/>
        </dgm:layoutNode>
        <dgm:forEach name="Name19" axis="followSib" ptType="sibTrans" hideLastTrans="0" cnt="1">
          <dgm:layoutNode name="sibTransNodeRect" styleLbl="bgShp">
            <dgm:varLst>
              <dgm:chMax val="0"/>
              <dgm:bulletEnabled/>
            </dgm:varLst>
            <dgm:presOf axis="self" ptType="sibTrans"/>
            <dgm:choose name="numAlignDir">
              <dgm:if name="numAlignNorm" func="var" arg="dir" op="equ" val="norm">
                <dgm:alg type="tx">
                  <dgm:param type="parTxLTRAlign" val="l"/>
                  <dgm:param type="parTxRTLAlign" val="l"/>
                </dgm:alg>
              </dgm:if>
              <dgm:else name="numAlignRev">
                <dgm:alg type="tx">
                  <dgm:param type="parTxLTRAlign" val="r"/>
                  <dgm:param type="parTxRTLAlign" val="r"/>
                </dgm:alg>
              </dgm:else>
            </dgm:choose>
            <dgm:shape xmlns:r="http://schemas.openxmlformats.org/officeDocument/2006/relationships" type="rect" r:blip="" hideGeom="1">
              <dgm:adjLst/>
            </dgm:shape>
            <dgm:constrLst>
              <dgm:constr type="primFontSz" val="66"/>
              <dgm:constr type="tMarg" val="13"/>
              <dgm:constr type="lMarg" refType="w" fact="0.1"/>
              <dgm:constr type="rMarg" refType="w" fact="0.05"/>
              <dgm:constr type="bMarg" val="13"/>
            </dgm:constrLst>
            <dgm:ruleLst>
              <dgm:rule type="primFontSz" val="14" fact="NaN" max="NaN"/>
              <dgm:rule type="tMarg" val="13" fact="NaN" max="NaN"/>
            </dgm:ruleLst>
          </dgm:layoutNode>
        </dgm:forEach>
        <dgm:layoutNode name="nodeRect" styleLbl="parChTrans1D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OrSelf" ptType="node"/>
          <dgm:constrLst>
            <dgm:constr type="primFontSz" val="26"/>
            <dgm:constr type="tMarg"/>
            <dgm:constr type="lMarg" refType="w" fact="0.1"/>
            <dgm:constr type="rMarg" refType="w" fact="0.05"/>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24/layout/VerticalActionList">
  <dgm:title val=""/>
  <dgm:desc val=""/>
  <dgm:catLst>
    <dgm:cat type="list" pri="82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T"/>
          <dgm:param type="nodeHorzAlign" val="l"/>
        </dgm:alg>
      </dgm:if>
      <dgm:else name="dirRev">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alg type="composite"/>
        <dgm:shape xmlns:r="http://schemas.openxmlformats.org/officeDocument/2006/relationships" r:blip="">
          <dgm:adjLst/>
        </dgm:shape>
        <dgm:presOf/>
        <dgm:choose name="compositeDir">
          <dgm:if name="compositeNorm" func="var" arg="dir" op="equ" val="norm">
            <dgm:constrLst>
              <dgm:constr type="l" for="ch" forName="bgOutline" refType="w" fact="0.19"/>
              <dgm:constr type="t" for="ch" forName="bgOutline"/>
              <dgm:constr type="w" for="ch" forName="bgOutline" refType="w" fact="0.81"/>
              <dgm:constr type="h" for="ch" forName="bgOutline" refType="h"/>
              <dgm:constr type="l" for="ch" forName="parentText"/>
              <dgm:constr type="t" for="ch" forName="parentText"/>
              <dgm:constr type="w" for="ch" forName="parentText" refType="w" fact="0.2"/>
              <dgm:constr type="h" for="ch" forName="parentText" refType="h"/>
              <dgm:constr type="l" for="ch" forName="descendantText" refType="w" fact="0.2"/>
              <dgm:constr type="t" for="ch" forName="descendantText"/>
              <dgm:constr type="w" for="ch" forName="descendantText" refType="w" fact="0.8"/>
              <dgm:constr type="h" for="ch" forName="descendantText" refType="h"/>
            </dgm:constrLst>
          </dgm:if>
          <dgm:else name="compositeRev">
            <dgm:constrLst>
              <dgm:constr type="l" for="ch" forName="bgOutline"/>
              <dgm:constr type="t" for="ch" forName="bgOutline"/>
              <dgm:constr type="w" for="ch" forName="bgOutline" refType="w" fact="0.81"/>
              <dgm:constr type="h" for="ch" forName="bgOutline" refType="h"/>
              <dgm:constr type="l" for="ch" forName="parentText" refType="w" fact="0.8"/>
              <dgm:constr type="t" for="ch" forName="parentText"/>
              <dgm:constr type="w" for="ch" forName="parentText" refType="w" fact="0.2"/>
              <dgm:constr type="h" for="ch" forName="parentText" refType="h"/>
              <dgm:constr type="l" for="ch" forName="descendantText"/>
              <dgm:constr type="t" for="ch" forName="descendantText"/>
              <dgm:constr type="w" for="ch" forName="descendantText" refType="w" fact="0.8"/>
              <dgm:constr type="h" for="ch" forName="descendantText" refType="h"/>
            </dgm:constrLst>
          </dgm:else>
        </dgm:choose>
        <dgm:ruleLst/>
        <dgm:layoutNode name="bgOutline" styleLbl="fgAcc1">
          <dgm:alg type="sp"/>
          <dgm:choose name="bgOutlineDir">
            <dgm:if name="bgOutlineNorm" func="var" arg="dir" op="equ" val="norm">
              <dgm:shape xmlns:r="http://schemas.openxmlformats.org/officeDocument/2006/relationships" rot="90" type="round2SameRect" r:blip="">
                <dgm:adjLst>
                  <dgm:adj idx="1" val="0.15"/>
                  <dgm:adj idx="2" val="0"/>
                </dgm:adjLst>
              </dgm:shape>
            </dgm:if>
            <dgm:else name="bgOutlineRev">
              <dgm:shape xmlns:r="http://schemas.openxmlformats.org/officeDocument/2006/relationships" rot="-90" type="round2SameRect" r:blip="">
                <dgm:adjLst>
                  <dgm:adj idx="1" val="0.15"/>
                  <dgm:adj idx="2" val="0"/>
                </dgm:adjLst>
              </dgm:shape>
            </dgm:else>
          </dgm:choose>
          <dgm:presOf axis="self"/>
          <dgm:constrLst/>
          <dgm:ruleLst/>
        </dgm:layoutNode>
        <dgm:layoutNode name="parentText" styleLbl="alignNode1">
          <dgm:varLst>
            <dgm:chMax val="1"/>
            <dgm:bulletEnabled/>
          </dgm:varLst>
          <dgm:alg type="tx">
            <dgm:param type="parTxLTRAlign" val="l"/>
            <dgm:param type="parTxRTLAlign" val="r"/>
          </dgm:alg>
          <dgm:choose name="parentShapeDir">
            <dgm:if name="parentShapeNorm" func="var" arg="dir" op="equ" val="norm">
              <dgm:shape xmlns:r="http://schemas.openxmlformats.org/officeDocument/2006/relationships" rot="-90" type="round2SameRect" r:blip="" zOrderOff="3">
                <dgm:adjLst>
                  <dgm:adj idx="1" val="0.1"/>
                </dgm:adjLst>
              </dgm:shape>
            </dgm:if>
            <dgm:else name="parentShapeRev">
              <dgm:shape xmlns:r="http://schemas.openxmlformats.org/officeDocument/2006/relationships" rot="90" type="round2SameRect" r:blip="" zOrderOff="3">
                <dgm:adjLst>
                  <dgm:adj idx="1" val="0.1"/>
                </dgm:adjLst>
              </dgm:shape>
            </dgm:else>
          </dgm:choose>
          <dgm:presOf axis="self" ptType="node"/>
          <dgm:constrLst>
            <dgm:constr type="tMarg" refType="h" fact="0.28"/>
            <dgm:constr type="bMarg" refType="h" fact="0.28"/>
            <dgm:constr type="lMarg" refType="w" fact="0.15"/>
            <dgm:constr type="rMarg" refType="w" fact="0.15"/>
          </dgm:constrLst>
          <dgm:ruleLst>
            <dgm:rule type="primFontSz" val="8" fact="NaN" max="NaN"/>
          </dgm:ruleLst>
        </dgm:layoutNode>
        <dgm:layoutNode name="descendantText" styleLbl="revTx">
          <dgm:varLst>
            <dgm:bulletEnabled/>
          </dgm:varLst>
          <dgm:alg type="tx">
            <dgm:param type="stBulletLvl" val="0"/>
            <dgm:param type="parTxLTRAlign" val="l"/>
            <dgm:param type="shpTxLTRAlignCh" val="l"/>
            <dgm:param type="parTxRTLAlign" val="r"/>
            <dgm:param type="shpTxRTLAlignCh" val="r"/>
          </dgm:alg>
          <dgm:shape xmlns:r="http://schemas.openxmlformats.org/officeDocument/2006/relationships" type="rect" r:blip="" hideGeom="1">
            <dgm:adjLst/>
          </dgm:shape>
          <dgm:presOf axis="des" ptType="node"/>
          <dgm:constrLst>
            <dgm:constr type="primFontSz" val="24"/>
            <dgm:constr type="lMarg" refType="w" fact="0.06"/>
            <dgm:constr type="rMarg" refType="w" fact="0.06"/>
            <dgm:constr type="tMarg" refType="h" fact="0.28"/>
            <dgm:constr type="bMarg" refType="h" fact="0.28"/>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2" name="Google Shape;11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This presentation is going to depict a holistic view regarding the impact of cancers on a patient and their risk factors through the creation of a functional patient profile. In addition to this, different types of cancers and their anatomy are also going to be evaluated through the findings of this presentation for gaining an in-depth view of the health condition. Additionally, communication and ethical considerations related to the treatment of patients with this condition are also going to be broken down through the findings of this study and the incorporation of a structured care plan.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19" name="Google Shape;119;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Cancer has a relatively low mortality rate when compared to the majority of other diseases, which makes it extremely life-threatening. Solid cancers are the most common among all cancer types, as it represents about 80% to 90% of the total cancer cases (Cleveland Clinic). Solid cancers include skin, lung, breast cancer, and more; blood cancers include leukemia lymphoma among some. The most common types of cancer globally include breast cancer, prostate cancer, lung cancer and blood cancers.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28" name="Google Shape;128;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Cancer is not restricted to a single body system of a person, but it has the ability to affect multiple organs as well as tissues. Under normal physiology, cells can grow and divide, then die in a regulated fashion. However, the tumour cells of cancers completely derail this process. Breast cancer, lung cancer, prostate cancer and more genetic mutations alter cell growth and division uncontrollably. Cancer cells can also stimulate angiogenesis, where new blood vessels grow to facilitate tumour growth.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37" name="Google Shape;13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Breast cancer caused 685 thousand deaths in 2020 alone, and advanced forms of cancer, such as breast cancer, promote angiogenesis and metastasis, which allow malignant cells to spread through the blood. Smoking, ageing, radiation exposure and infections act as the main causes for cancer occurrence among humans.  These habits or occurrences cause genetic abnormalities those impact oncogenes that promote cell growth.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46" name="Google Shape;14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57200" marR="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200" b="0" i="0" u="none" strike="noStrike" kern="1200" cap="none" dirty="0">
                <a:solidFill>
                  <a:schemeClr val="tx1"/>
                </a:solidFill>
                <a:latin typeface="Calibri"/>
                <a:ea typeface="Calibri"/>
                <a:cs typeface="Calibri"/>
                <a:sym typeface="Calibri"/>
              </a:rPr>
              <a:t>The fictional character that has been built for this presentation can be seen to be involved in limited physical activity as well as consumption of alcohol, which can accelerate chances of cancer occurrence. Additionally, factors such as obesity and family history related to the occurrence of cancer also acted as reasons behind the fictional patient facing a similar condition. </a:t>
            </a:r>
            <a:endParaRPr lang="en-IN" sz="1200" b="0" i="0" u="none" strike="noStrike" kern="1200" cap="none" dirty="0">
              <a:solidFill>
                <a:schemeClr val="tx1"/>
              </a:solidFill>
              <a:latin typeface="Calibri"/>
              <a:ea typeface="Calibri"/>
              <a:cs typeface="Calibri"/>
              <a:sym typeface="Calibri"/>
            </a:endParaRPr>
          </a:p>
          <a:p>
            <a:endParaRPr lang="en-IN"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6</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fictional patient, Sarah Williams, presents multiple risk factors that can cause breast cancer. These causes include consumption of alcohol and a poor diet, which indicate the impact of lifestyle factors in causing breast cancer. Alcohol consumption can elevate estrogens levels, which stimulates growth of cells, causing breast cancer. Finally, the age of 50 for the patient and the gender of the patient also remain unmodifiable factors that contribute to the occurrence of breast cancer.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64" name="Google Shape;164;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It is also important to consider that apart from physical health-related outcomes, breast cancer can also cause mental stress to the fictional patient. Depression and anxiety are common comorbid conditions faced by patients who suffer from any type of cancer (Ikhileet </a:t>
            </a:r>
            <a:r>
              <a:rPr lang="en-GB" sz="1200" i="1">
                <a:solidFill>
                  <a:schemeClr val="dk1"/>
                </a:solidFill>
                <a:latin typeface="Calibri"/>
                <a:ea typeface="Calibri"/>
                <a:cs typeface="Calibri"/>
                <a:sym typeface="Calibri"/>
              </a:rPr>
              <a:t>et al. </a:t>
            </a:r>
            <a:r>
              <a:rPr lang="en-GB" sz="1200">
                <a:solidFill>
                  <a:schemeClr val="dk1"/>
                </a:solidFill>
                <a:latin typeface="Calibri"/>
                <a:ea typeface="Calibri"/>
                <a:cs typeface="Calibri"/>
                <a:sym typeface="Calibri"/>
              </a:rPr>
              <a:t>2024, p. 1). Prolonged cancer treatment can cause limitations in social interactions for the patient, and the high cost of cancer treatment can also create financial pressure, which gives birth to depressive symptoms.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73" name="Google Shape;173;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Calibri"/>
                <a:ea typeface="Calibri"/>
                <a:cs typeface="Calibri"/>
                <a:sym typeface="Calibri"/>
              </a:rPr>
              <a:t>The care plan for the fictional patient is required to prioritise evidence-based interventions that can manage stage 3 breast cancers effectively. Chemotherapy and radiotherapy have to be treated as the main treatment measures, but they have to be assisted with regular symptom assessment and exercises. Physical activities improve quality of life while also helping to enhance patient survival and mortality (Misiąg </a:t>
            </a:r>
            <a:r>
              <a:rPr lang="en-GB" sz="1200" i="1">
                <a:solidFill>
                  <a:schemeClr val="dk1"/>
                </a:solidFill>
                <a:latin typeface="Calibri"/>
                <a:ea typeface="Calibri"/>
                <a:cs typeface="Calibri"/>
                <a:sym typeface="Calibri"/>
              </a:rPr>
              <a:t>et al. </a:t>
            </a:r>
            <a:r>
              <a:rPr lang="en-GB" sz="1200">
                <a:solidFill>
                  <a:schemeClr val="dk1"/>
                </a:solidFill>
                <a:latin typeface="Calibri"/>
                <a:ea typeface="Calibri"/>
                <a:cs typeface="Calibri"/>
                <a:sym typeface="Calibri"/>
              </a:rPr>
              <a:t>2022, p. 11). As a result, it can be considered that incorporation of regular exercise with therapies can help the patient to improve chances of survival.</a:t>
            </a:r>
            <a:endParaRPr sz="1200">
              <a:solidFill>
                <a:schemeClr val="dk1"/>
              </a:solidFill>
              <a:latin typeface="Calibri"/>
              <a:ea typeface="Calibri"/>
              <a:cs typeface="Calibri"/>
              <a:sym typeface="Calibri"/>
            </a:endParaRPr>
          </a:p>
        </p:txBody>
      </p:sp>
      <p:sp>
        <p:nvSpPr>
          <p:cNvPr id="182" name="Google Shape;182;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Breast cancer not only affects the physical health of a patient but also contributes to the deterioration of mental health. Findings in this presentation have clearly stated that cancer can also cause anxiety among patients (Ikhileet </a:t>
            </a:r>
            <a:r>
              <a:rPr lang="en-GB" sz="1200" i="1">
                <a:solidFill>
                  <a:schemeClr val="dk1"/>
                </a:solidFill>
                <a:latin typeface="Calibri"/>
                <a:ea typeface="Calibri"/>
                <a:cs typeface="Calibri"/>
                <a:sym typeface="Calibri"/>
              </a:rPr>
              <a:t>et al. </a:t>
            </a:r>
            <a:r>
              <a:rPr lang="en-GB" sz="1200">
                <a:solidFill>
                  <a:schemeClr val="dk1"/>
                </a:solidFill>
                <a:latin typeface="Calibri"/>
                <a:ea typeface="Calibri"/>
                <a:cs typeface="Calibri"/>
                <a:sym typeface="Calibri"/>
              </a:rPr>
              <a:t>2024, p. 1). Both physical and mental wellness is essential for the patient in focus to regain healthy living. As a result, regular consultation from a therapist to reduce mental challenges and continuous family support can provide a prosperous environment for health betterment for the patient.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91" name="Google Shape;191;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Calibri"/>
                <a:ea typeface="Calibri"/>
                <a:cs typeface="Calibri"/>
                <a:sym typeface="Calibri"/>
              </a:rPr>
              <a:t>Effective communication and patient-centricity are important for treating a patient suffering from conditions such as breast cancer. Healthcare professionals are required to consistently communicate the progress of the condition apparent to her and understand her requirements prior to making decisions of care. </a:t>
            </a:r>
            <a:endParaRPr sz="1200">
              <a:solidFill>
                <a:schemeClr val="dk1"/>
              </a:solidFill>
              <a:latin typeface="Calibri"/>
              <a:ea typeface="Calibri"/>
              <a:cs typeface="Calibri"/>
              <a:sym typeface="Calibri"/>
            </a:endParaRPr>
          </a:p>
        </p:txBody>
      </p:sp>
      <p:sp>
        <p:nvSpPr>
          <p:cNvPr id="200" name="Google Shape;200;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chemeClr val="dk1"/>
              </a:buClr>
              <a:buSzPts val="1200"/>
              <a:buFont typeface="Calibri"/>
              <a:buNone/>
              <a:tabLst/>
              <a:defRPr/>
            </a:pPr>
            <a:r>
              <a:rPr lang="en-GB" sz="1200" dirty="0">
                <a:solidFill>
                  <a:schemeClr val="dk1"/>
                </a:solidFill>
                <a:latin typeface="Calibri"/>
                <a:ea typeface="Calibri"/>
                <a:cs typeface="Calibri"/>
                <a:sym typeface="Calibri"/>
              </a:rPr>
              <a:t>The recommendations given in this slide can help to improve the holistic nature of cancer treatment activities globally. </a:t>
            </a:r>
            <a:r>
              <a:rPr lang="en-IN" sz="1200" dirty="0">
                <a:latin typeface="Times New Roman"/>
                <a:ea typeface="Times New Roman"/>
                <a:cs typeface="Times New Roman"/>
                <a:sym typeface="Times New Roman"/>
              </a:rPr>
              <a:t>The American Cancer Society (ACS) provides a clear guideline for physical activities for cancer prevention (American Cancer Society, 2026). </a:t>
            </a:r>
            <a:r>
              <a:rPr lang="en-GB" sz="1200" dirty="0">
                <a:solidFill>
                  <a:schemeClr val="dk1"/>
                </a:solidFill>
                <a:latin typeface="Calibri"/>
                <a:ea typeface="Calibri"/>
                <a:cs typeface="Calibri"/>
                <a:sym typeface="Calibri"/>
              </a:rPr>
              <a:t>The combination of both mental and physical support for health-related betterment can help cancer patients to improve their mortality rates. </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endParaRPr dirty="0"/>
          </a:p>
        </p:txBody>
      </p:sp>
      <p:sp>
        <p:nvSpPr>
          <p:cNvPr id="209" name="Google Shape;209;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A combination of physical and mental betterment activities can help patients attain holistic development, where physical exercise improves their mortality rates comprehensively. Such interventions are needed to be promoted on a major basis to promote public health enhancement.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18" name="Google Shape;218;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6" name="Google Shape;226;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7"/>
        <p:cNvGrpSpPr/>
        <p:nvPr/>
      </p:nvGrpSpPr>
      <p:grpSpPr>
        <a:xfrm>
          <a:off x="0" y="0"/>
          <a:ext cx="0" cy="0"/>
          <a:chOff x="0" y="0"/>
          <a:chExt cx="0" cy="0"/>
        </a:xfrm>
      </p:grpSpPr>
      <p:sp>
        <p:nvSpPr>
          <p:cNvPr id="38" name="Google Shape;38;p4"/>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4"/>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5"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0" name="Google Shape;40;p4"/>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4"/>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4"/>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3"/>
        <p:cNvGrpSpPr/>
        <p:nvPr/>
      </p:nvGrpSpPr>
      <p:grpSpPr>
        <a:xfrm>
          <a:off x="0" y="0"/>
          <a:ext cx="0" cy="0"/>
          <a:chOff x="0" y="0"/>
          <a:chExt cx="0" cy="0"/>
        </a:xfrm>
      </p:grpSpPr>
      <p:sp>
        <p:nvSpPr>
          <p:cNvPr id="44" name="Google Shape;44;p5"/>
          <p:cNvSpPr txBox="1">
            <a:spLocks noGrp="1"/>
          </p:cNvSpPr>
          <p:nvPr>
            <p:ph type="ctrTitle"/>
          </p:nvPr>
        </p:nvSpPr>
        <p:spPr>
          <a:xfrm>
            <a:off x="533400" y="1371600"/>
            <a:ext cx="7851648" cy="1828800"/>
          </a:xfrm>
          <a:prstGeom prst="rect">
            <a:avLst/>
          </a:prstGeom>
          <a:noFill/>
          <a:ln>
            <a:noFill/>
          </a:ln>
        </p:spPr>
        <p:txBody>
          <a:bodyPr spcFirstLastPara="1" wrap="square" lIns="0" tIns="0" rIns="18275" bIns="0" anchor="b" anchorCtr="0">
            <a:normAutofit/>
          </a:bodyPr>
          <a:lstStyle>
            <a:lvl1pPr lvl="0" algn="r">
              <a:spcBef>
                <a:spcPts val="0"/>
              </a:spcBef>
              <a:spcAft>
                <a:spcPts val="0"/>
              </a:spcAft>
              <a:buClr>
                <a:srgbClr val="4CE0EA"/>
              </a:buClr>
              <a:buSzPts val="5600"/>
              <a:buFont typeface="Calibri"/>
              <a:buNone/>
              <a:defRPr sz="5600" b="1">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5"/>
          <p:cNvSpPr txBox="1">
            <a:spLocks noGrp="1"/>
          </p:cNvSpPr>
          <p:nvPr>
            <p:ph type="subTitle" idx="1"/>
          </p:nvPr>
        </p:nvSpPr>
        <p:spPr>
          <a:xfrm>
            <a:off x="533400" y="3228536"/>
            <a:ext cx="7854696" cy="1752600"/>
          </a:xfrm>
          <a:prstGeom prst="rect">
            <a:avLst/>
          </a:prstGeom>
          <a:noFill/>
          <a:ln>
            <a:noFill/>
          </a:ln>
        </p:spPr>
        <p:txBody>
          <a:bodyPr spcFirstLastPara="1" wrap="square" lIns="0" tIns="45700" rIns="18275" bIns="45700" anchor="t" anchorCtr="0">
            <a:normAutofit/>
          </a:bodyPr>
          <a:lstStyle>
            <a:lvl1pPr marR="45720" lvl="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a:endParaRPr/>
          </a:p>
        </p:txBody>
      </p:sp>
      <p:sp>
        <p:nvSpPr>
          <p:cNvPr id="46" name="Google Shape;46;p5"/>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sp>
        <p:nvSpPr>
          <p:cNvPr id="50" name="Google Shape;50;p6"/>
          <p:cNvSpPr txBox="1">
            <a:spLocks noGrp="1"/>
          </p:cNvSpPr>
          <p:nvPr>
            <p:ph type="title"/>
          </p:nvPr>
        </p:nvSpPr>
        <p:spPr>
          <a:xfrm>
            <a:off x="530352" y="1316736"/>
            <a:ext cx="7772400" cy="1362456"/>
          </a:xfrm>
          <a:prstGeom prst="rect">
            <a:avLst/>
          </a:prstGeom>
          <a:noFill/>
          <a:ln>
            <a:noFill/>
          </a:ln>
        </p:spPr>
        <p:txBody>
          <a:bodyPr spcFirstLastPara="1" wrap="square" lIns="0" tIns="0" rIns="0" bIns="0" anchor="b" anchorCtr="0">
            <a:noAutofit/>
          </a:bodyPr>
          <a:lstStyle>
            <a:lvl1pPr lvl="0" algn="l">
              <a:spcBef>
                <a:spcPts val="0"/>
              </a:spcBef>
              <a:spcAft>
                <a:spcPts val="0"/>
              </a:spcAft>
              <a:buClr>
                <a:srgbClr val="4AE3AC"/>
              </a:buClr>
              <a:buSzPts val="5600"/>
              <a:buFont typeface="Calibri"/>
              <a:buNone/>
              <a:defRPr sz="5600" b="1" cap="none">
                <a:solidFill>
                  <a:srgbClr val="4AE3AC"/>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6"/>
          <p:cNvSpPr txBox="1">
            <a:spLocks noGrp="1"/>
          </p:cNvSpPr>
          <p:nvPr>
            <p:ph type="body" idx="1"/>
          </p:nvPr>
        </p:nvSpPr>
        <p:spPr>
          <a:xfrm>
            <a:off x="530352" y="2704664"/>
            <a:ext cx="7772400" cy="1509712"/>
          </a:xfrm>
          <a:prstGeom prst="rect">
            <a:avLst/>
          </a:prstGeom>
          <a:noFill/>
          <a:ln>
            <a:noFill/>
          </a:ln>
        </p:spPr>
        <p:txBody>
          <a:bodyPr spcFirstLastPara="1" wrap="square" lIns="45700" tIns="45700" rIns="45700" bIns="45700" anchor="t" anchorCtr="0">
            <a:normAutofit/>
          </a:bodyPr>
          <a:lstStyle>
            <a:lvl1pPr marL="457200" lvl="0" indent="-228600" algn="l">
              <a:spcBef>
                <a:spcPts val="440"/>
              </a:spcBef>
              <a:spcAft>
                <a:spcPts val="0"/>
              </a:spcAft>
              <a:buSzPts val="2090"/>
              <a:buNone/>
              <a:defRPr sz="2200">
                <a:solidFill>
                  <a:schemeClr val="lt1"/>
                </a:solidFill>
              </a:defRPr>
            </a:lvl1pPr>
            <a:lvl2pPr marL="914400" lvl="1" indent="-228600" algn="l">
              <a:spcBef>
                <a:spcPts val="360"/>
              </a:spcBef>
              <a:spcAft>
                <a:spcPts val="0"/>
              </a:spcAft>
              <a:buSzPts val="1530"/>
              <a:buNone/>
              <a:defRPr sz="1800">
                <a:solidFill>
                  <a:schemeClr val="lt1"/>
                </a:solidFill>
              </a:defRPr>
            </a:lvl2pPr>
            <a:lvl3pPr marL="1371600" lvl="2" indent="-228600" algn="l">
              <a:spcBef>
                <a:spcPts val="320"/>
              </a:spcBef>
              <a:spcAft>
                <a:spcPts val="0"/>
              </a:spcAft>
              <a:buSzPts val="1120"/>
              <a:buNone/>
              <a:defRPr sz="1600">
                <a:solidFill>
                  <a:schemeClr val="lt1"/>
                </a:solidFill>
              </a:defRPr>
            </a:lvl3pPr>
            <a:lvl4pPr marL="1828800" lvl="3" indent="-228600" algn="l">
              <a:spcBef>
                <a:spcPts val="280"/>
              </a:spcBef>
              <a:spcAft>
                <a:spcPts val="0"/>
              </a:spcAft>
              <a:buSzPts val="910"/>
              <a:buNone/>
              <a:defRPr sz="1400">
                <a:solidFill>
                  <a:schemeClr val="lt1"/>
                </a:solidFill>
              </a:defRPr>
            </a:lvl4pPr>
            <a:lvl5pPr marL="2286000" lvl="4" indent="-228600" algn="l">
              <a:spcBef>
                <a:spcPts val="280"/>
              </a:spcBef>
              <a:spcAft>
                <a:spcPts val="0"/>
              </a:spcAft>
              <a:buSzPts val="910"/>
              <a:buNone/>
              <a:defRPr sz="1400">
                <a:solidFill>
                  <a:schemeClr val="lt1"/>
                </a:solidFill>
              </a:defRPr>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2" name="Google Shape;52;p6"/>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6"/>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6"/>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5"/>
        <p:cNvGrpSpPr/>
        <p:nvPr/>
      </p:nvGrpSpPr>
      <p:grpSpPr>
        <a:xfrm>
          <a:off x="0" y="0"/>
          <a:ext cx="0" cy="0"/>
          <a:chOff x="0" y="0"/>
          <a:chExt cx="0" cy="0"/>
        </a:xfrm>
      </p:grpSpPr>
      <p:sp>
        <p:nvSpPr>
          <p:cNvPr id="56" name="Google Shape;56;p7"/>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7"/>
          <p:cNvSpPr txBox="1">
            <a:spLocks noGrp="1"/>
          </p:cNvSpPr>
          <p:nvPr>
            <p:ph type="body" idx="1"/>
          </p:nvPr>
        </p:nvSpPr>
        <p:spPr>
          <a:xfrm>
            <a:off x="457200" y="1920085"/>
            <a:ext cx="4038600" cy="4434840"/>
          </a:xfrm>
          <a:prstGeom prst="rect">
            <a:avLst/>
          </a:prstGeom>
          <a:noFill/>
          <a:ln>
            <a:noFill/>
          </a:ln>
        </p:spPr>
        <p:txBody>
          <a:bodyPr spcFirstLastPara="1" wrap="square" lIns="91425" tIns="45700" rIns="91425" bIns="45700" anchor="t" anchorCtr="0">
            <a:normAutofit/>
          </a:bodyPr>
          <a:lstStyle>
            <a:lvl1pPr marL="457200" lvl="0" indent="-385445" algn="l">
              <a:spcBef>
                <a:spcPts val="520"/>
              </a:spcBef>
              <a:spcAft>
                <a:spcPts val="0"/>
              </a:spcAft>
              <a:buSzPts val="2470"/>
              <a:buChar char="⚫"/>
              <a:defRPr sz="2600"/>
            </a:lvl1pPr>
            <a:lvl2pPr marL="914400" lvl="1" indent="-358140" algn="l">
              <a:spcBef>
                <a:spcPts val="480"/>
              </a:spcBef>
              <a:spcAft>
                <a:spcPts val="0"/>
              </a:spcAft>
              <a:buSzPts val="2040"/>
              <a:buChar char="⚫"/>
              <a:defRPr sz="2400"/>
            </a:lvl2pPr>
            <a:lvl3pPr marL="1371600" lvl="2" indent="-317500" algn="l">
              <a:spcBef>
                <a:spcPts val="400"/>
              </a:spcBef>
              <a:spcAft>
                <a:spcPts val="0"/>
              </a:spcAft>
              <a:buSzPts val="1400"/>
              <a:buChar char="⚫"/>
              <a:defRPr sz="2000"/>
            </a:lvl3pPr>
            <a:lvl4pPr marL="1828800" lvl="3" indent="-302895" algn="l">
              <a:spcBef>
                <a:spcPts val="360"/>
              </a:spcBef>
              <a:spcAft>
                <a:spcPts val="0"/>
              </a:spcAft>
              <a:buSzPts val="1170"/>
              <a:buChar char="⚫"/>
              <a:defRPr sz="1800"/>
            </a:lvl4pPr>
            <a:lvl5pPr marL="2286000" lvl="4" indent="-302895" algn="l">
              <a:spcBef>
                <a:spcPts val="360"/>
              </a:spcBef>
              <a:spcAft>
                <a:spcPts val="0"/>
              </a:spcAft>
              <a:buSzPts val="1170"/>
              <a:buChar char="⚫"/>
              <a:defRPr sz="18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8" name="Google Shape;58;p7"/>
          <p:cNvSpPr txBox="1">
            <a:spLocks noGrp="1"/>
          </p:cNvSpPr>
          <p:nvPr>
            <p:ph type="body" idx="2"/>
          </p:nvPr>
        </p:nvSpPr>
        <p:spPr>
          <a:xfrm>
            <a:off x="4648200" y="1920085"/>
            <a:ext cx="4038600" cy="4434840"/>
          </a:xfrm>
          <a:prstGeom prst="rect">
            <a:avLst/>
          </a:prstGeom>
          <a:noFill/>
          <a:ln>
            <a:noFill/>
          </a:ln>
        </p:spPr>
        <p:txBody>
          <a:bodyPr spcFirstLastPara="1" wrap="square" lIns="91425" tIns="45700" rIns="91425" bIns="45700" anchor="t" anchorCtr="0">
            <a:normAutofit/>
          </a:bodyPr>
          <a:lstStyle>
            <a:lvl1pPr marL="457200" lvl="0" indent="-385445" algn="l">
              <a:spcBef>
                <a:spcPts val="520"/>
              </a:spcBef>
              <a:spcAft>
                <a:spcPts val="0"/>
              </a:spcAft>
              <a:buSzPts val="2470"/>
              <a:buChar char="⚫"/>
              <a:defRPr sz="2600"/>
            </a:lvl1pPr>
            <a:lvl2pPr marL="914400" lvl="1" indent="-358140" algn="l">
              <a:spcBef>
                <a:spcPts val="480"/>
              </a:spcBef>
              <a:spcAft>
                <a:spcPts val="0"/>
              </a:spcAft>
              <a:buSzPts val="2040"/>
              <a:buChar char="⚫"/>
              <a:defRPr sz="2400"/>
            </a:lvl2pPr>
            <a:lvl3pPr marL="1371600" lvl="2" indent="-317500" algn="l">
              <a:spcBef>
                <a:spcPts val="400"/>
              </a:spcBef>
              <a:spcAft>
                <a:spcPts val="0"/>
              </a:spcAft>
              <a:buSzPts val="1400"/>
              <a:buChar char="⚫"/>
              <a:defRPr sz="2000"/>
            </a:lvl3pPr>
            <a:lvl4pPr marL="1828800" lvl="3" indent="-302895" algn="l">
              <a:spcBef>
                <a:spcPts val="360"/>
              </a:spcBef>
              <a:spcAft>
                <a:spcPts val="0"/>
              </a:spcAft>
              <a:buSzPts val="1170"/>
              <a:buChar char="⚫"/>
              <a:defRPr sz="1800"/>
            </a:lvl4pPr>
            <a:lvl5pPr marL="2286000" lvl="4" indent="-302895" algn="l">
              <a:spcBef>
                <a:spcPts val="360"/>
              </a:spcBef>
              <a:spcAft>
                <a:spcPts val="0"/>
              </a:spcAft>
              <a:buSzPts val="1170"/>
              <a:buChar char="⚫"/>
              <a:defRPr sz="18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9" name="Google Shape;59;p7"/>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7"/>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7"/>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8"/>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50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8"/>
          <p:cNvSpPr txBox="1">
            <a:spLocks noGrp="1"/>
          </p:cNvSpPr>
          <p:nvPr>
            <p:ph type="body" idx="1"/>
          </p:nvPr>
        </p:nvSpPr>
        <p:spPr>
          <a:xfrm>
            <a:off x="457200" y="1855248"/>
            <a:ext cx="4040188" cy="659352"/>
          </a:xfrm>
          <a:prstGeom prst="rect">
            <a:avLst/>
          </a:prstGeom>
          <a:noFill/>
          <a:ln>
            <a:noFill/>
          </a:ln>
        </p:spPr>
        <p:txBody>
          <a:bodyPr spcFirstLastPara="1" wrap="square" lIns="45700" tIns="0" rIns="45700" bIns="0" anchor="ctr" anchorCtr="0">
            <a:noAutofit/>
          </a:bodyPr>
          <a:lstStyle>
            <a:lvl1pPr marL="457200" lvl="0" indent="-228600" algn="l">
              <a:spcBef>
                <a:spcPts val="480"/>
              </a:spcBef>
              <a:spcAft>
                <a:spcPts val="0"/>
              </a:spcAft>
              <a:buSzPts val="2280"/>
              <a:buNone/>
              <a:defRPr sz="2400" b="1" cap="none">
                <a:solidFill>
                  <a:schemeClr val="dk2"/>
                </a:solidFill>
              </a:defRPr>
            </a:lvl1pPr>
            <a:lvl2pPr marL="914400" lvl="1" indent="-228600" algn="l">
              <a:spcBef>
                <a:spcPts val="400"/>
              </a:spcBef>
              <a:spcAft>
                <a:spcPts val="0"/>
              </a:spcAft>
              <a:buSzPts val="1700"/>
              <a:buNone/>
              <a:defRPr sz="2000" b="1"/>
            </a:lvl2pPr>
            <a:lvl3pPr marL="1371600" lvl="2" indent="-228600" algn="l">
              <a:spcBef>
                <a:spcPts val="360"/>
              </a:spcBef>
              <a:spcAft>
                <a:spcPts val="0"/>
              </a:spcAft>
              <a:buSzPts val="1260"/>
              <a:buNone/>
              <a:defRPr sz="1800" b="1"/>
            </a:lvl3pPr>
            <a:lvl4pPr marL="1828800" lvl="3" indent="-228600" algn="l">
              <a:spcBef>
                <a:spcPts val="320"/>
              </a:spcBef>
              <a:spcAft>
                <a:spcPts val="0"/>
              </a:spcAft>
              <a:buSzPts val="1040"/>
              <a:buNone/>
              <a:defRPr sz="1600" b="1"/>
            </a:lvl4pPr>
            <a:lvl5pPr marL="2286000" lvl="4" indent="-228600" algn="l">
              <a:spcBef>
                <a:spcPts val="320"/>
              </a:spcBef>
              <a:spcAft>
                <a:spcPts val="0"/>
              </a:spcAft>
              <a:buSzPts val="1040"/>
              <a:buNone/>
              <a:defRPr sz="1600" b="1"/>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5" name="Google Shape;65;p8"/>
          <p:cNvSpPr txBox="1">
            <a:spLocks noGrp="1"/>
          </p:cNvSpPr>
          <p:nvPr>
            <p:ph type="body" idx="2"/>
          </p:nvPr>
        </p:nvSpPr>
        <p:spPr>
          <a:xfrm>
            <a:off x="4645025" y="1859757"/>
            <a:ext cx="4041775" cy="654843"/>
          </a:xfrm>
          <a:prstGeom prst="rect">
            <a:avLst/>
          </a:prstGeom>
          <a:noFill/>
          <a:ln>
            <a:noFill/>
          </a:ln>
        </p:spPr>
        <p:txBody>
          <a:bodyPr spcFirstLastPara="1" wrap="square" lIns="45700" tIns="0" rIns="45700" bIns="0" anchor="ctr" anchorCtr="0">
            <a:normAutofit/>
          </a:bodyPr>
          <a:lstStyle>
            <a:lvl1pPr marL="457200" lvl="0" indent="-228600" algn="l">
              <a:spcBef>
                <a:spcPts val="480"/>
              </a:spcBef>
              <a:spcAft>
                <a:spcPts val="0"/>
              </a:spcAft>
              <a:buSzPts val="2280"/>
              <a:buNone/>
              <a:defRPr sz="2400" b="1" cap="none">
                <a:solidFill>
                  <a:schemeClr val="dk2"/>
                </a:solidFill>
              </a:defRPr>
            </a:lvl1pPr>
            <a:lvl2pPr marL="914400" lvl="1" indent="-228600" algn="l">
              <a:spcBef>
                <a:spcPts val="400"/>
              </a:spcBef>
              <a:spcAft>
                <a:spcPts val="0"/>
              </a:spcAft>
              <a:buSzPts val="1700"/>
              <a:buNone/>
              <a:defRPr sz="2000" b="1"/>
            </a:lvl2pPr>
            <a:lvl3pPr marL="1371600" lvl="2" indent="-228600" algn="l">
              <a:spcBef>
                <a:spcPts val="360"/>
              </a:spcBef>
              <a:spcAft>
                <a:spcPts val="0"/>
              </a:spcAft>
              <a:buSzPts val="1260"/>
              <a:buNone/>
              <a:defRPr sz="1800" b="1"/>
            </a:lvl3pPr>
            <a:lvl4pPr marL="1828800" lvl="3" indent="-228600" algn="l">
              <a:spcBef>
                <a:spcPts val="320"/>
              </a:spcBef>
              <a:spcAft>
                <a:spcPts val="0"/>
              </a:spcAft>
              <a:buSzPts val="1040"/>
              <a:buNone/>
              <a:defRPr sz="1600" b="1"/>
            </a:lvl4pPr>
            <a:lvl5pPr marL="2286000" lvl="4" indent="-228600" algn="l">
              <a:spcBef>
                <a:spcPts val="320"/>
              </a:spcBef>
              <a:spcAft>
                <a:spcPts val="0"/>
              </a:spcAft>
              <a:buSzPts val="1040"/>
              <a:buNone/>
              <a:defRPr sz="1600" b="1"/>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6" name="Google Shape;66;p8"/>
          <p:cNvSpPr txBox="1">
            <a:spLocks noGrp="1"/>
          </p:cNvSpPr>
          <p:nvPr>
            <p:ph type="body" idx="3"/>
          </p:nvPr>
        </p:nvSpPr>
        <p:spPr>
          <a:xfrm>
            <a:off x="457200" y="2514600"/>
            <a:ext cx="4040188" cy="3845720"/>
          </a:xfrm>
          <a:prstGeom prst="rect">
            <a:avLst/>
          </a:prstGeom>
          <a:noFill/>
          <a:ln>
            <a:noFill/>
          </a:ln>
        </p:spPr>
        <p:txBody>
          <a:bodyPr spcFirstLastPara="1" wrap="square" lIns="91425" tIns="0" rIns="91425" bIns="45700" anchor="t" anchorCtr="0">
            <a:normAutofit/>
          </a:bodyPr>
          <a:lstStyle>
            <a:lvl1pPr marL="457200" lvl="0" indent="-361315" algn="l">
              <a:spcBef>
                <a:spcPts val="440"/>
              </a:spcBef>
              <a:spcAft>
                <a:spcPts val="0"/>
              </a:spcAft>
              <a:buSzPts val="2090"/>
              <a:buChar char="⚫"/>
              <a:defRPr sz="2200"/>
            </a:lvl1pPr>
            <a:lvl2pPr marL="914400" lvl="1" indent="-336550" algn="l">
              <a:spcBef>
                <a:spcPts val="400"/>
              </a:spcBef>
              <a:spcAft>
                <a:spcPts val="0"/>
              </a:spcAft>
              <a:buSzPts val="1700"/>
              <a:buChar char="⚫"/>
              <a:defRPr sz="2000"/>
            </a:lvl2pPr>
            <a:lvl3pPr marL="1371600" lvl="2" indent="-308610" algn="l">
              <a:spcBef>
                <a:spcPts val="360"/>
              </a:spcBef>
              <a:spcAft>
                <a:spcPts val="0"/>
              </a:spcAft>
              <a:buSzPts val="1260"/>
              <a:buChar char="⚫"/>
              <a:defRPr sz="1800"/>
            </a:lvl3pPr>
            <a:lvl4pPr marL="1828800" lvl="3" indent="-294640" algn="l">
              <a:spcBef>
                <a:spcPts val="320"/>
              </a:spcBef>
              <a:spcAft>
                <a:spcPts val="0"/>
              </a:spcAft>
              <a:buSzPts val="1040"/>
              <a:buChar char="⚫"/>
              <a:defRPr sz="1600"/>
            </a:lvl4pPr>
            <a:lvl5pPr marL="2286000" lvl="4" indent="-294640" algn="l">
              <a:spcBef>
                <a:spcPts val="320"/>
              </a:spcBef>
              <a:spcAft>
                <a:spcPts val="0"/>
              </a:spcAft>
              <a:buSzPts val="1040"/>
              <a:buChar char="⚫"/>
              <a:defRPr sz="16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7" name="Google Shape;67;p8"/>
          <p:cNvSpPr txBox="1">
            <a:spLocks noGrp="1"/>
          </p:cNvSpPr>
          <p:nvPr>
            <p:ph type="body" idx="4"/>
          </p:nvPr>
        </p:nvSpPr>
        <p:spPr>
          <a:xfrm>
            <a:off x="4645025" y="2514600"/>
            <a:ext cx="4041775" cy="3845720"/>
          </a:xfrm>
          <a:prstGeom prst="rect">
            <a:avLst/>
          </a:prstGeom>
          <a:noFill/>
          <a:ln>
            <a:noFill/>
          </a:ln>
        </p:spPr>
        <p:txBody>
          <a:bodyPr spcFirstLastPara="1" wrap="square" lIns="91425" tIns="0" rIns="91425" bIns="45700" anchor="t" anchorCtr="0">
            <a:normAutofit/>
          </a:bodyPr>
          <a:lstStyle>
            <a:lvl1pPr marL="457200" lvl="0" indent="-361315" algn="l">
              <a:spcBef>
                <a:spcPts val="440"/>
              </a:spcBef>
              <a:spcAft>
                <a:spcPts val="0"/>
              </a:spcAft>
              <a:buSzPts val="2090"/>
              <a:buChar char="⚫"/>
              <a:defRPr sz="2200"/>
            </a:lvl1pPr>
            <a:lvl2pPr marL="914400" lvl="1" indent="-336550" algn="l">
              <a:spcBef>
                <a:spcPts val="400"/>
              </a:spcBef>
              <a:spcAft>
                <a:spcPts val="0"/>
              </a:spcAft>
              <a:buSzPts val="1700"/>
              <a:buChar char="⚫"/>
              <a:defRPr sz="2000"/>
            </a:lvl2pPr>
            <a:lvl3pPr marL="1371600" lvl="2" indent="-308610" algn="l">
              <a:spcBef>
                <a:spcPts val="360"/>
              </a:spcBef>
              <a:spcAft>
                <a:spcPts val="0"/>
              </a:spcAft>
              <a:buSzPts val="1260"/>
              <a:buChar char="⚫"/>
              <a:defRPr sz="1800"/>
            </a:lvl3pPr>
            <a:lvl4pPr marL="1828800" lvl="3" indent="-294640" algn="l">
              <a:spcBef>
                <a:spcPts val="320"/>
              </a:spcBef>
              <a:spcAft>
                <a:spcPts val="0"/>
              </a:spcAft>
              <a:buSzPts val="1040"/>
              <a:buChar char="⚫"/>
              <a:defRPr sz="1600"/>
            </a:lvl4pPr>
            <a:lvl5pPr marL="2286000" lvl="4" indent="-294640" algn="l">
              <a:spcBef>
                <a:spcPts val="320"/>
              </a:spcBef>
              <a:spcAft>
                <a:spcPts val="0"/>
              </a:spcAft>
              <a:buSzPts val="1040"/>
              <a:buChar char="⚫"/>
              <a:defRPr sz="16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8" name="Google Shape;68;p8"/>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8"/>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8"/>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1"/>
        <p:cNvGrpSpPr/>
        <p:nvPr/>
      </p:nvGrpSpPr>
      <p:grpSpPr>
        <a:xfrm>
          <a:off x="0" y="0"/>
          <a:ext cx="0" cy="0"/>
          <a:chOff x="0" y="0"/>
          <a:chExt cx="0" cy="0"/>
        </a:xfrm>
      </p:grpSpPr>
      <p:sp>
        <p:nvSpPr>
          <p:cNvPr id="72" name="Google Shape;72;p9"/>
          <p:cNvSpPr txBox="1">
            <a:spLocks noGrp="1"/>
          </p:cNvSpPr>
          <p:nvPr>
            <p:ph type="title"/>
          </p:nvPr>
        </p:nvSpPr>
        <p:spPr>
          <a:xfrm>
            <a:off x="457200" y="704088"/>
            <a:ext cx="83058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5000"/>
              <a:buFont typeface="Calibri"/>
              <a:buNone/>
              <a:defRPr sz="5000" b="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9"/>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9"/>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9"/>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6"/>
        <p:cNvGrpSpPr/>
        <p:nvPr/>
      </p:nvGrpSpPr>
      <p:grpSpPr>
        <a:xfrm>
          <a:off x="0" y="0"/>
          <a:ext cx="0" cy="0"/>
          <a:chOff x="0" y="0"/>
          <a:chExt cx="0" cy="0"/>
        </a:xfrm>
      </p:grpSpPr>
      <p:sp>
        <p:nvSpPr>
          <p:cNvPr id="77" name="Google Shape;77;p10"/>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0"/>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0"/>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11"/>
          <p:cNvSpPr txBox="1">
            <a:spLocks noGrp="1"/>
          </p:cNvSpPr>
          <p:nvPr>
            <p:ph type="title"/>
          </p:nvPr>
        </p:nvSpPr>
        <p:spPr>
          <a:xfrm>
            <a:off x="685800" y="514352"/>
            <a:ext cx="2743200" cy="1162050"/>
          </a:xfrm>
          <a:prstGeom prst="rect">
            <a:avLst/>
          </a:prstGeom>
          <a:noFill/>
          <a:ln>
            <a:noFill/>
          </a:ln>
        </p:spPr>
        <p:txBody>
          <a:bodyPr spcFirstLastPara="1" wrap="square" lIns="0" tIns="45700" rIns="0" bIns="0" anchor="b" anchorCtr="0">
            <a:noAutofit/>
          </a:bodyPr>
          <a:lstStyle>
            <a:lvl1pPr lvl="0" algn="l">
              <a:spcBef>
                <a:spcPts val="0"/>
              </a:spcBef>
              <a:spcAft>
                <a:spcPts val="0"/>
              </a:spcAft>
              <a:buClr>
                <a:schemeClr val="dk2"/>
              </a:buClr>
              <a:buSzPts val="2600"/>
              <a:buFont typeface="Calibri"/>
              <a:buNone/>
              <a:defRPr sz="2600" b="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11"/>
          <p:cNvSpPr txBox="1">
            <a:spLocks noGrp="1"/>
          </p:cNvSpPr>
          <p:nvPr>
            <p:ph type="body" idx="1"/>
          </p:nvPr>
        </p:nvSpPr>
        <p:spPr>
          <a:xfrm>
            <a:off x="685800" y="1676400"/>
            <a:ext cx="2743200" cy="4572000"/>
          </a:xfrm>
          <a:prstGeom prst="rect">
            <a:avLst/>
          </a:prstGeom>
          <a:noFill/>
          <a:ln>
            <a:noFill/>
          </a:ln>
        </p:spPr>
        <p:txBody>
          <a:bodyPr spcFirstLastPara="1" wrap="square" lIns="18275" tIns="45700" rIns="18275" bIns="45700" anchor="t" anchorCtr="0">
            <a:normAutofit/>
          </a:bodyPr>
          <a:lstStyle>
            <a:lvl1pPr marL="457200" lvl="0" indent="-228600" algn="l">
              <a:spcBef>
                <a:spcPts val="280"/>
              </a:spcBef>
              <a:spcAft>
                <a:spcPts val="0"/>
              </a:spcAft>
              <a:buSzPts val="1330"/>
              <a:buNone/>
              <a:defRPr sz="1400"/>
            </a:lvl1pPr>
            <a:lvl2pPr marL="914400" lvl="1" indent="-228600" algn="l">
              <a:spcBef>
                <a:spcPts val="240"/>
              </a:spcBef>
              <a:spcAft>
                <a:spcPts val="0"/>
              </a:spcAft>
              <a:buSzPts val="1020"/>
              <a:buNone/>
              <a:defRPr sz="1200"/>
            </a:lvl2pPr>
            <a:lvl3pPr marL="1371600" lvl="2" indent="-228600" algn="l">
              <a:spcBef>
                <a:spcPts val="200"/>
              </a:spcBef>
              <a:spcAft>
                <a:spcPts val="0"/>
              </a:spcAft>
              <a:buSzPts val="700"/>
              <a:buNone/>
              <a:defRPr sz="1000"/>
            </a:lvl3pPr>
            <a:lvl4pPr marL="1828800" lvl="3" indent="-228600" algn="l">
              <a:spcBef>
                <a:spcPts val="180"/>
              </a:spcBef>
              <a:spcAft>
                <a:spcPts val="0"/>
              </a:spcAft>
              <a:buSzPts val="585"/>
              <a:buNone/>
              <a:defRPr sz="900"/>
            </a:lvl4pPr>
            <a:lvl5pPr marL="2286000" lvl="4" indent="-228600" algn="l">
              <a:spcBef>
                <a:spcPts val="180"/>
              </a:spcBef>
              <a:spcAft>
                <a:spcPts val="0"/>
              </a:spcAft>
              <a:buSzPts val="585"/>
              <a:buNone/>
              <a:defRPr sz="9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3" name="Google Shape;83;p11"/>
          <p:cNvSpPr txBox="1">
            <a:spLocks noGrp="1"/>
          </p:cNvSpPr>
          <p:nvPr>
            <p:ph type="body" idx="2"/>
          </p:nvPr>
        </p:nvSpPr>
        <p:spPr>
          <a:xfrm>
            <a:off x="3575050" y="1676400"/>
            <a:ext cx="5111750" cy="4572000"/>
          </a:xfrm>
          <a:prstGeom prst="rect">
            <a:avLst/>
          </a:prstGeom>
          <a:noFill/>
          <a:ln>
            <a:noFill/>
          </a:ln>
        </p:spPr>
        <p:txBody>
          <a:bodyPr spcFirstLastPara="1" wrap="square" lIns="91425" tIns="0" rIns="91425" bIns="45700" anchor="t" anchorCtr="0">
            <a:normAutofit/>
          </a:bodyPr>
          <a:lstStyle>
            <a:lvl1pPr marL="457200" lvl="0" indent="-397510" algn="l">
              <a:spcBef>
                <a:spcPts val="560"/>
              </a:spcBef>
              <a:spcAft>
                <a:spcPts val="0"/>
              </a:spcAft>
              <a:buSzPts val="2660"/>
              <a:buChar char="⚫"/>
              <a:defRPr sz="2800"/>
            </a:lvl1pPr>
            <a:lvl2pPr marL="914400" lvl="1" indent="-368935" algn="l">
              <a:spcBef>
                <a:spcPts val="520"/>
              </a:spcBef>
              <a:spcAft>
                <a:spcPts val="0"/>
              </a:spcAft>
              <a:buSzPts val="2210"/>
              <a:buChar char="⚫"/>
              <a:defRPr sz="2600"/>
            </a:lvl2pPr>
            <a:lvl3pPr marL="1371600" lvl="2" indent="-335280" algn="l">
              <a:spcBef>
                <a:spcPts val="480"/>
              </a:spcBef>
              <a:spcAft>
                <a:spcPts val="0"/>
              </a:spcAft>
              <a:buSzPts val="1680"/>
              <a:buChar char="⚫"/>
              <a:defRPr sz="2400"/>
            </a:lvl3pPr>
            <a:lvl4pPr marL="1828800" lvl="3" indent="-311150" algn="l">
              <a:spcBef>
                <a:spcPts val="400"/>
              </a:spcBef>
              <a:spcAft>
                <a:spcPts val="0"/>
              </a:spcAft>
              <a:buSzPts val="1300"/>
              <a:buChar char="⚫"/>
              <a:defRPr sz="2000"/>
            </a:lvl4pPr>
            <a:lvl5pPr marL="2286000" lvl="4" indent="-302895" algn="l">
              <a:spcBef>
                <a:spcPts val="360"/>
              </a:spcBef>
              <a:spcAft>
                <a:spcPts val="0"/>
              </a:spcAft>
              <a:buSzPts val="1170"/>
              <a:buChar char="⚫"/>
              <a:defRPr sz="18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4" name="Google Shape;84;p11"/>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1"/>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1"/>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12"/>
          <p:cNvSpPr/>
          <p:nvPr/>
        </p:nvSpPr>
        <p:spPr>
          <a:xfrm rot="-10380000" flipH="1">
            <a:off x="3165753" y="1108077"/>
            <a:ext cx="5257800" cy="4114800"/>
          </a:xfrm>
          <a:prstGeom prst="snipRoundRect">
            <a:avLst>
              <a:gd name="adj1" fmla="val 0"/>
              <a:gd name="adj2" fmla="val 3646"/>
            </a:avLst>
          </a:prstGeom>
          <a:solidFill>
            <a:srgbClr val="FFFFFF"/>
          </a:solidFill>
          <a:ln w="9525" cap="rnd" cmpd="sng">
            <a:solidFill>
              <a:srgbClr val="C0C0C0"/>
            </a:solidFill>
            <a:prstDash val="solid"/>
            <a:round/>
            <a:headEnd type="none" w="sm" len="sm"/>
            <a:tailEnd type="none" w="sm" len="sm"/>
          </a:ln>
          <a:effectLst>
            <a:outerShdw blurRad="63500" dist="38500" dir="7500000" sx="98500" sy="100080" kx="100000" algn="tl" rotWithShape="0">
              <a:srgbClr val="000000">
                <a:alpha val="25098"/>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tantia"/>
              <a:ea typeface="Constantia"/>
              <a:cs typeface="Constantia"/>
              <a:sym typeface="Constantia"/>
            </a:endParaRPr>
          </a:p>
        </p:txBody>
      </p:sp>
      <p:sp>
        <p:nvSpPr>
          <p:cNvPr id="89" name="Google Shape;89;p12"/>
          <p:cNvSpPr/>
          <p:nvPr/>
        </p:nvSpPr>
        <p:spPr>
          <a:xfrm rot="-10380000" flipH="1">
            <a:off x="8004134" y="5359769"/>
            <a:ext cx="155448" cy="155448"/>
          </a:xfrm>
          <a:prstGeom prst="rtTriangle">
            <a:avLst/>
          </a:prstGeom>
          <a:solidFill>
            <a:srgbClr val="FFFFFF"/>
          </a:solidFill>
          <a:ln w="12700" cap="flat" cmpd="sng">
            <a:solidFill>
              <a:srgbClr val="FFFFFF"/>
            </a:solidFill>
            <a:prstDash val="solid"/>
            <a:bevel/>
            <a:headEnd type="none" w="sm" len="sm"/>
            <a:tailEnd type="none" w="sm" len="sm"/>
          </a:ln>
          <a:effectLst>
            <a:outerShdw blurRad="19685" dist="6350" dir="12900000" algn="tl" rotWithShape="0">
              <a:srgbClr val="000000">
                <a:alpha val="47058"/>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tantia"/>
              <a:ea typeface="Constantia"/>
              <a:cs typeface="Constantia"/>
              <a:sym typeface="Constantia"/>
            </a:endParaRPr>
          </a:p>
        </p:txBody>
      </p:sp>
      <p:sp>
        <p:nvSpPr>
          <p:cNvPr id="90" name="Google Shape;90;p12"/>
          <p:cNvSpPr txBox="1">
            <a:spLocks noGrp="1"/>
          </p:cNvSpPr>
          <p:nvPr>
            <p:ph type="title"/>
          </p:nvPr>
        </p:nvSpPr>
        <p:spPr>
          <a:xfrm>
            <a:off x="609600" y="1176996"/>
            <a:ext cx="2212848" cy="1582621"/>
          </a:xfrm>
          <a:prstGeom prst="rect">
            <a:avLst/>
          </a:prstGeom>
          <a:noFill/>
          <a:ln>
            <a:noFill/>
          </a:ln>
        </p:spPr>
        <p:txBody>
          <a:bodyPr spcFirstLastPara="1" wrap="square" lIns="45700" tIns="45700" rIns="45700" bIns="45700" anchor="b" anchorCtr="0">
            <a:normAutofit/>
          </a:bodyPr>
          <a:lstStyle>
            <a:lvl1pPr lvl="0" algn="l">
              <a:spcBef>
                <a:spcPts val="0"/>
              </a:spcBef>
              <a:spcAft>
                <a:spcPts val="0"/>
              </a:spcAft>
              <a:buClr>
                <a:schemeClr val="dk2"/>
              </a:buClr>
              <a:buSzPts val="2000"/>
              <a:buFont typeface="Calibri"/>
              <a:buNone/>
              <a:defRPr sz="20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12"/>
          <p:cNvSpPr txBox="1">
            <a:spLocks noGrp="1"/>
          </p:cNvSpPr>
          <p:nvPr>
            <p:ph type="body" idx="1"/>
          </p:nvPr>
        </p:nvSpPr>
        <p:spPr>
          <a:xfrm>
            <a:off x="609600" y="2828785"/>
            <a:ext cx="2209800" cy="2179320"/>
          </a:xfrm>
          <a:prstGeom prst="rect">
            <a:avLst/>
          </a:prstGeom>
          <a:noFill/>
          <a:ln>
            <a:noFill/>
          </a:ln>
        </p:spPr>
        <p:txBody>
          <a:bodyPr spcFirstLastPara="1" wrap="square" lIns="64000" tIns="45700" rIns="45700" bIns="45700" anchor="t" anchorCtr="0">
            <a:normAutofit/>
          </a:bodyPr>
          <a:lstStyle>
            <a:lvl1pPr marL="457200" lvl="0" indent="-228600" algn="l">
              <a:spcBef>
                <a:spcPts val="250"/>
              </a:spcBef>
              <a:spcAft>
                <a:spcPts val="0"/>
              </a:spcAft>
              <a:buSzPts val="1235"/>
              <a:buFont typeface="Constantia"/>
              <a:buNone/>
              <a:defRPr sz="1300"/>
            </a:lvl1pPr>
            <a:lvl2pPr marL="914400" lvl="1" indent="-293370" algn="l">
              <a:spcBef>
                <a:spcPts val="240"/>
              </a:spcBef>
              <a:spcAft>
                <a:spcPts val="0"/>
              </a:spcAft>
              <a:buSzPts val="1020"/>
              <a:buChar char="⚫"/>
              <a:defRPr sz="1200"/>
            </a:lvl2pPr>
            <a:lvl3pPr marL="1371600" lvl="2" indent="-273050" algn="l">
              <a:spcBef>
                <a:spcPts val="200"/>
              </a:spcBef>
              <a:spcAft>
                <a:spcPts val="0"/>
              </a:spcAft>
              <a:buSzPts val="700"/>
              <a:buChar char="⚫"/>
              <a:defRPr sz="1000"/>
            </a:lvl3pPr>
            <a:lvl4pPr marL="1828800" lvl="3" indent="-265748" algn="l">
              <a:spcBef>
                <a:spcPts val="180"/>
              </a:spcBef>
              <a:spcAft>
                <a:spcPts val="0"/>
              </a:spcAft>
              <a:buSzPts val="585"/>
              <a:buChar char="⚫"/>
              <a:defRPr sz="900"/>
            </a:lvl4pPr>
            <a:lvl5pPr marL="2286000" lvl="4" indent="-265748" algn="l">
              <a:spcBef>
                <a:spcPts val="180"/>
              </a:spcBef>
              <a:spcAft>
                <a:spcPts val="0"/>
              </a:spcAft>
              <a:buSzPts val="585"/>
              <a:buChar char="⚫"/>
              <a:defRPr sz="900"/>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92" name="Google Shape;92;p12"/>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2"/>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2"/>
          <p:cNvSpPr txBox="1">
            <a:spLocks noGrp="1"/>
          </p:cNvSpPr>
          <p:nvPr>
            <p:ph type="sldNum" idx="12"/>
          </p:nvPr>
        </p:nvSpPr>
        <p:spPr>
          <a:xfrm>
            <a:off x="8077200" y="6356350"/>
            <a:ext cx="6096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
        <p:nvSpPr>
          <p:cNvPr id="95" name="Google Shape;95;p12"/>
          <p:cNvSpPr>
            <a:spLocks noGrp="1"/>
          </p:cNvSpPr>
          <p:nvPr>
            <p:ph type="pic" idx="2"/>
          </p:nvPr>
        </p:nvSpPr>
        <p:spPr>
          <a:xfrm rot="420000">
            <a:off x="3485793" y="1199517"/>
            <a:ext cx="4617720" cy="3931920"/>
          </a:xfrm>
          <a:prstGeom prst="rect">
            <a:avLst/>
          </a:prstGeom>
          <a:solidFill>
            <a:schemeClr val="lt2"/>
          </a:solidFill>
          <a:ln w="9525" cap="rnd" cmpd="sng">
            <a:solidFill>
              <a:srgbClr val="C0C0C0"/>
            </a:solidFill>
            <a:prstDash val="solid"/>
            <a:round/>
            <a:headEnd type="none" w="sm" len="sm"/>
            <a:tailEnd type="none" w="sm" len="sm"/>
          </a:ln>
        </p:spPr>
      </p:sp>
      <p:sp>
        <p:nvSpPr>
          <p:cNvPr id="96" name="Google Shape;96;p12"/>
          <p:cNvSpPr/>
          <p:nvPr/>
        </p:nvSpPr>
        <p:spPr>
          <a:xfrm rot="10800000" flipH="1">
            <a:off x="-9525" y="5816600"/>
            <a:ext cx="9163050" cy="1041400"/>
          </a:xfrm>
          <a:custGeom>
            <a:avLst/>
            <a:gdLst/>
            <a:ahLst/>
            <a:cxnLst/>
            <a:rect l="l" t="t" r="r" b="b"/>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8AD">
                  <a:alpha val="45098"/>
                </a:srgbClr>
              </a:gs>
              <a:gs pos="100000">
                <a:srgbClr val="00E9F7">
                  <a:alpha val="54901"/>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97" name="Google Shape;97;p12"/>
          <p:cNvSpPr/>
          <p:nvPr/>
        </p:nvSpPr>
        <p:spPr>
          <a:xfrm rot="10800000" flipH="1">
            <a:off x="4381500" y="6219825"/>
            <a:ext cx="4762500" cy="638175"/>
          </a:xfrm>
          <a:custGeom>
            <a:avLst/>
            <a:gdLst/>
            <a:ahLst/>
            <a:cxnLst/>
            <a:rect l="l" t="t" r="r" b="b"/>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30196"/>
                </a:srgbClr>
              </a:gs>
              <a:gs pos="80000">
                <a:srgbClr val="0099E4">
                  <a:alpha val="45098"/>
                </a:srgbClr>
              </a:gs>
              <a:gs pos="100000">
                <a:srgbClr val="0099E4">
                  <a:alpha val="45098"/>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8"/>
        <p:cNvGrpSpPr/>
        <p:nvPr/>
      </p:nvGrpSpPr>
      <p:grpSpPr>
        <a:xfrm>
          <a:off x="0" y="0"/>
          <a:ext cx="0" cy="0"/>
          <a:chOff x="0" y="0"/>
          <a:chExt cx="0" cy="0"/>
        </a:xfrm>
      </p:grpSpPr>
      <p:sp>
        <p:nvSpPr>
          <p:cNvPr id="99" name="Google Shape;99;p13"/>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13"/>
          <p:cNvSpPr txBox="1">
            <a:spLocks noGrp="1"/>
          </p:cNvSpPr>
          <p:nvPr>
            <p:ph type="body" idx="1"/>
          </p:nvPr>
        </p:nvSpPr>
        <p:spPr>
          <a:xfrm rot="5400000">
            <a:off x="2377440" y="15240"/>
            <a:ext cx="4389120" cy="822960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5"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01" name="Google Shape;101;p13"/>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3"/>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13"/>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04"/>
        <p:cNvGrpSpPr/>
        <p:nvPr/>
      </p:nvGrpSpPr>
      <p:grpSpPr>
        <a:xfrm>
          <a:off x="0" y="0"/>
          <a:ext cx="0" cy="0"/>
          <a:chOff x="0" y="0"/>
          <a:chExt cx="0" cy="0"/>
        </a:xfrm>
      </p:grpSpPr>
      <p:sp>
        <p:nvSpPr>
          <p:cNvPr id="105" name="Google Shape;105;p14"/>
          <p:cNvSpPr txBox="1">
            <a:spLocks noGrp="1"/>
          </p:cNvSpPr>
          <p:nvPr>
            <p:ph type="title"/>
          </p:nvPr>
        </p:nvSpPr>
        <p:spPr>
          <a:xfrm rot="5400000">
            <a:off x="5052219" y="2491582"/>
            <a:ext cx="5211763" cy="20574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6" name="Google Shape;106;p14"/>
          <p:cNvSpPr txBox="1">
            <a:spLocks noGrp="1"/>
          </p:cNvSpPr>
          <p:nvPr>
            <p:ph type="body" idx="1"/>
          </p:nvPr>
        </p:nvSpPr>
        <p:spPr>
          <a:xfrm rot="5400000">
            <a:off x="861219" y="510382"/>
            <a:ext cx="5211763" cy="601980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5"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40" algn="l">
              <a:spcBef>
                <a:spcPts val="360"/>
              </a:spcBef>
              <a:spcAft>
                <a:spcPts val="0"/>
              </a:spcAft>
              <a:buSzPts val="1440"/>
              <a:buChar char="⚫"/>
              <a:defRPr/>
            </a:lvl6pPr>
            <a:lvl7pPr marL="3200400" lvl="6" indent="-320040"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07" name="Google Shape;107;p14"/>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4"/>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4"/>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0000"/>
            <a:lum/>
          </a:blip>
          <a:srcRect/>
          <a:tile tx="0" ty="0" sx="100000" sy="100000" flip="none" algn="tl"/>
        </a:blipFill>
        <a:effectLst/>
      </p:bgPr>
    </p:bg>
    <p:spTree>
      <p:nvGrpSpPr>
        <p:cNvPr id="1" name="Shape 26"/>
        <p:cNvGrpSpPr/>
        <p:nvPr/>
      </p:nvGrpSpPr>
      <p:grpSpPr>
        <a:xfrm>
          <a:off x="0" y="0"/>
          <a:ext cx="0" cy="0"/>
          <a:chOff x="0" y="0"/>
          <a:chExt cx="0" cy="0"/>
        </a:xfrm>
      </p:grpSpPr>
      <p:sp>
        <p:nvSpPr>
          <p:cNvPr id="27" name="Google Shape;27;p3"/>
          <p:cNvSpPr/>
          <p:nvPr/>
        </p:nvSpPr>
        <p:spPr>
          <a:xfrm>
            <a:off x="-9525" y="-7144"/>
            <a:ext cx="9163050" cy="1041400"/>
          </a:xfrm>
          <a:custGeom>
            <a:avLst/>
            <a:gdLst/>
            <a:ahLst/>
            <a:cxnLst/>
            <a:rect l="l" t="t" r="r" b="b"/>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8AD">
                  <a:alpha val="45098"/>
                </a:srgbClr>
              </a:gs>
              <a:gs pos="100000">
                <a:srgbClr val="00E9F7">
                  <a:alpha val="54901"/>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28" name="Google Shape;28;p3"/>
          <p:cNvSpPr/>
          <p:nvPr/>
        </p:nvSpPr>
        <p:spPr>
          <a:xfrm>
            <a:off x="4381500" y="-7144"/>
            <a:ext cx="4762500" cy="638175"/>
          </a:xfrm>
          <a:custGeom>
            <a:avLst/>
            <a:gdLst/>
            <a:ahLst/>
            <a:cxnLst/>
            <a:rect l="l" t="t" r="r" b="b"/>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30196"/>
                </a:srgbClr>
              </a:gs>
              <a:gs pos="80000">
                <a:srgbClr val="0099E4">
                  <a:alpha val="45098"/>
                </a:srgbClr>
              </a:gs>
              <a:gs pos="100000">
                <a:srgbClr val="0099E4">
                  <a:alpha val="45098"/>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29" name="Google Shape;29;p3"/>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marR="0" lvl="0" algn="l" rtl="0">
              <a:spcBef>
                <a:spcPts val="0"/>
              </a:spcBef>
              <a:spcAft>
                <a:spcPts val="0"/>
              </a:spcAft>
              <a:buClr>
                <a:schemeClr val="dk2"/>
              </a:buClr>
              <a:buSzPts val="5000"/>
              <a:buFont typeface="Calibri"/>
              <a:buNone/>
              <a:defRPr sz="5000" b="0" i="0" u="none" strike="noStrike" cap="non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0" name="Google Shape;30;p3"/>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lvl1pPr marL="457200" marR="0" lvl="0" indent="-385445" algn="l" rtl="0">
              <a:spcBef>
                <a:spcPts val="520"/>
              </a:spcBef>
              <a:spcAft>
                <a:spcPts val="0"/>
              </a:spcAft>
              <a:buClr>
                <a:schemeClr val="accent3"/>
              </a:buClr>
              <a:buSzPts val="2470"/>
              <a:buFont typeface="Noto Sans Symbols"/>
              <a:buChar char="⚫"/>
              <a:defRPr sz="2600" b="0" i="0" u="none" strike="noStrike" cap="none">
                <a:solidFill>
                  <a:schemeClr val="dk1"/>
                </a:solidFill>
                <a:latin typeface="Constantia"/>
                <a:ea typeface="Constantia"/>
                <a:cs typeface="Constantia"/>
                <a:sym typeface="Constantia"/>
              </a:defRPr>
            </a:lvl1pPr>
            <a:lvl2pPr marL="914400" marR="0" lvl="1" indent="-358140" algn="l" rtl="0">
              <a:spcBef>
                <a:spcPts val="480"/>
              </a:spcBef>
              <a:spcAft>
                <a:spcPts val="0"/>
              </a:spcAft>
              <a:buClr>
                <a:schemeClr val="accent1"/>
              </a:buClr>
              <a:buSzPts val="2040"/>
              <a:buFont typeface="Noto Sans Symbols"/>
              <a:buChar char="⚫"/>
              <a:defRPr sz="2400" b="0" i="0" u="none" strike="noStrike" cap="none">
                <a:solidFill>
                  <a:schemeClr val="dk1"/>
                </a:solidFill>
                <a:latin typeface="Constantia"/>
                <a:ea typeface="Constantia"/>
                <a:cs typeface="Constantia"/>
                <a:sym typeface="Constantia"/>
              </a:defRPr>
            </a:lvl2pPr>
            <a:lvl3pPr marL="1371600" marR="0" lvl="2" indent="-321945" algn="l" rtl="0">
              <a:spcBef>
                <a:spcPts val="420"/>
              </a:spcBef>
              <a:spcAft>
                <a:spcPts val="0"/>
              </a:spcAft>
              <a:buClr>
                <a:schemeClr val="accent2"/>
              </a:buClr>
              <a:buSzPts val="1470"/>
              <a:buFont typeface="Noto Sans Symbols"/>
              <a:buChar char="⚫"/>
              <a:defRPr sz="2100" b="0" i="0" u="none" strike="noStrike" cap="none">
                <a:solidFill>
                  <a:schemeClr val="dk1"/>
                </a:solidFill>
                <a:latin typeface="Constantia"/>
                <a:ea typeface="Constantia"/>
                <a:cs typeface="Constantia"/>
                <a:sym typeface="Constantia"/>
              </a:defRPr>
            </a:lvl3pPr>
            <a:lvl4pPr marL="1828800" marR="0" lvl="3" indent="-311150" algn="l" rtl="0">
              <a:spcBef>
                <a:spcPts val="400"/>
              </a:spcBef>
              <a:spcAft>
                <a:spcPts val="0"/>
              </a:spcAft>
              <a:buClr>
                <a:schemeClr val="accent3"/>
              </a:buClr>
              <a:buSzPts val="1300"/>
              <a:buFont typeface="Noto Sans Symbols"/>
              <a:buChar char="⚫"/>
              <a:defRPr sz="2000" b="0" i="0" u="none" strike="noStrike" cap="none">
                <a:solidFill>
                  <a:schemeClr val="dk1"/>
                </a:solidFill>
                <a:latin typeface="Constantia"/>
                <a:ea typeface="Constantia"/>
                <a:cs typeface="Constantia"/>
                <a:sym typeface="Constantia"/>
              </a:defRPr>
            </a:lvl4pPr>
            <a:lvl5pPr marL="2286000" marR="0" lvl="4" indent="-311150" algn="l" rtl="0">
              <a:spcBef>
                <a:spcPts val="400"/>
              </a:spcBef>
              <a:spcAft>
                <a:spcPts val="0"/>
              </a:spcAft>
              <a:buClr>
                <a:schemeClr val="accent4"/>
              </a:buClr>
              <a:buSzPts val="1300"/>
              <a:buFont typeface="Noto Sans Symbols"/>
              <a:buChar char="⚫"/>
              <a:defRPr sz="2000" b="0" i="0" u="none" strike="noStrike" cap="none">
                <a:solidFill>
                  <a:schemeClr val="dk1"/>
                </a:solidFill>
                <a:latin typeface="Constantia"/>
                <a:ea typeface="Constantia"/>
                <a:cs typeface="Constantia"/>
                <a:sym typeface="Constantia"/>
              </a:defRPr>
            </a:lvl5pPr>
            <a:lvl6pPr marL="2743200" marR="0" lvl="5" indent="-320040" algn="l" rtl="0">
              <a:spcBef>
                <a:spcPts val="360"/>
              </a:spcBef>
              <a:spcAft>
                <a:spcPts val="0"/>
              </a:spcAft>
              <a:buClr>
                <a:schemeClr val="accent5"/>
              </a:buClr>
              <a:buSzPts val="1440"/>
              <a:buFont typeface="Noto Sans Symbols"/>
              <a:buChar char="⚫"/>
              <a:defRPr sz="1800" b="0" i="0" u="none" strike="noStrike" cap="none">
                <a:solidFill>
                  <a:schemeClr val="dk1"/>
                </a:solidFill>
                <a:latin typeface="Constantia"/>
                <a:ea typeface="Constantia"/>
                <a:cs typeface="Constantia"/>
                <a:sym typeface="Constantia"/>
              </a:defRPr>
            </a:lvl6pPr>
            <a:lvl7pPr marL="3200400" marR="0" lvl="6" indent="-309880" algn="l" rtl="0">
              <a:spcBef>
                <a:spcPts val="320"/>
              </a:spcBef>
              <a:spcAft>
                <a:spcPts val="0"/>
              </a:spcAft>
              <a:buClr>
                <a:schemeClr val="accent6"/>
              </a:buClr>
              <a:buSzPts val="1280"/>
              <a:buFont typeface="Noto Sans Symbols"/>
              <a:buChar char="⚫"/>
              <a:defRPr sz="1600" b="0" i="0" u="none" strike="noStrike" cap="none">
                <a:solidFill>
                  <a:schemeClr val="dk1"/>
                </a:solidFill>
                <a:latin typeface="Constantia"/>
                <a:ea typeface="Constantia"/>
                <a:cs typeface="Constantia"/>
                <a:sym typeface="Constantia"/>
              </a:defRPr>
            </a:lvl7pPr>
            <a:lvl8pPr marL="3657600" marR="0" lvl="7" indent="-330200" algn="l" rtl="0">
              <a:spcBef>
                <a:spcPts val="320"/>
              </a:spcBef>
              <a:spcAft>
                <a:spcPts val="0"/>
              </a:spcAft>
              <a:buClr>
                <a:schemeClr val="dk2"/>
              </a:buClr>
              <a:buSzPts val="1600"/>
              <a:buFont typeface="Constantia"/>
              <a:buChar char="•"/>
              <a:defRPr sz="1600" b="0" i="0" u="none" strike="noStrike" cap="none">
                <a:solidFill>
                  <a:schemeClr val="dk1"/>
                </a:solidFill>
                <a:latin typeface="Constantia"/>
                <a:ea typeface="Constantia"/>
                <a:cs typeface="Constantia"/>
                <a:sym typeface="Constantia"/>
              </a:defRPr>
            </a:lvl8pPr>
            <a:lvl9pPr marL="4114800" marR="0" lvl="8" indent="-317500" algn="l" rtl="0">
              <a:spcBef>
                <a:spcPts val="280"/>
              </a:spcBef>
              <a:spcAft>
                <a:spcPts val="0"/>
              </a:spcAft>
              <a:buClr>
                <a:schemeClr val="dk2"/>
              </a:buClr>
              <a:buSzPts val="1400"/>
              <a:buFont typeface="Constantia"/>
              <a:buChar char="•"/>
              <a:defRPr sz="1400" b="0" i="0" u="none" strike="noStrike" cap="none">
                <a:solidFill>
                  <a:schemeClr val="dk1"/>
                </a:solidFill>
                <a:latin typeface="Constantia"/>
                <a:ea typeface="Constantia"/>
                <a:cs typeface="Constantia"/>
                <a:sym typeface="Constantia"/>
              </a:defRPr>
            </a:lvl9pPr>
          </a:lstStyle>
          <a:p>
            <a:endParaRPr/>
          </a:p>
        </p:txBody>
      </p:sp>
      <p:sp>
        <p:nvSpPr>
          <p:cNvPr id="31" name="Google Shape;31;p3"/>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1200">
                <a:solidFill>
                  <a:srgbClr val="035C75"/>
                </a:solidFill>
                <a:latin typeface="Constantia"/>
                <a:ea typeface="Constantia"/>
                <a:cs typeface="Constantia"/>
                <a:sym typeface="Constantia"/>
              </a:defRPr>
            </a:lvl1pPr>
            <a:lvl2pPr marR="0" lvl="1"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2pPr>
            <a:lvl3pPr marR="0" lvl="2"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3pPr>
            <a:lvl4pPr marR="0" lvl="3"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4pPr>
            <a:lvl5pPr marR="0" lvl="4"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5pPr>
            <a:lvl6pPr marR="0" lvl="5"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6pPr>
            <a:lvl7pPr marR="0" lvl="6"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7pPr>
            <a:lvl8pPr marR="0" lvl="7"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8pPr>
            <a:lvl9pPr marR="0" lvl="8"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9pPr>
          </a:lstStyle>
          <a:p>
            <a:endParaRPr/>
          </a:p>
        </p:txBody>
      </p:sp>
      <p:sp>
        <p:nvSpPr>
          <p:cNvPr id="32" name="Google Shape;32;p3"/>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1200">
                <a:solidFill>
                  <a:srgbClr val="035C75"/>
                </a:solidFill>
                <a:latin typeface="Constantia"/>
                <a:ea typeface="Constantia"/>
                <a:cs typeface="Constantia"/>
                <a:sym typeface="Constantia"/>
              </a:defRPr>
            </a:lvl1pPr>
            <a:lvl2pPr marR="0" lvl="1"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2pPr>
            <a:lvl3pPr marR="0" lvl="2"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3pPr>
            <a:lvl4pPr marR="0" lvl="3"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4pPr>
            <a:lvl5pPr marR="0" lvl="4"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5pPr>
            <a:lvl6pPr marR="0" lvl="5"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6pPr>
            <a:lvl7pPr marR="0" lvl="6"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7pPr>
            <a:lvl8pPr marR="0" lvl="7"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8pPr>
            <a:lvl9pPr marR="0" lvl="8"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9pPr>
          </a:lstStyle>
          <a:p>
            <a:endParaRPr/>
          </a:p>
        </p:txBody>
      </p:sp>
      <p:sp>
        <p:nvSpPr>
          <p:cNvPr id="33" name="Google Shape;33;p3"/>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marR="0" lvl="0" indent="0" algn="r" rtl="0">
              <a:spcBef>
                <a:spcPts val="0"/>
              </a:spcBef>
              <a:buNone/>
              <a:defRPr sz="1200" b="0" u="none">
                <a:solidFill>
                  <a:srgbClr val="035C75"/>
                </a:solidFill>
                <a:latin typeface="Constantia"/>
                <a:ea typeface="Constantia"/>
                <a:cs typeface="Constantia"/>
                <a:sym typeface="Constantia"/>
              </a:defRPr>
            </a:lvl1pPr>
            <a:lvl2pPr marL="0" marR="0" lvl="1" indent="0" algn="r" rtl="0">
              <a:spcBef>
                <a:spcPts val="0"/>
              </a:spcBef>
              <a:buNone/>
              <a:defRPr sz="1200" b="0" u="none">
                <a:solidFill>
                  <a:srgbClr val="035C75"/>
                </a:solidFill>
                <a:latin typeface="Constantia"/>
                <a:ea typeface="Constantia"/>
                <a:cs typeface="Constantia"/>
                <a:sym typeface="Constantia"/>
              </a:defRPr>
            </a:lvl2pPr>
            <a:lvl3pPr marL="0" marR="0" lvl="2" indent="0" algn="r" rtl="0">
              <a:spcBef>
                <a:spcPts val="0"/>
              </a:spcBef>
              <a:buNone/>
              <a:defRPr sz="1200" b="0" u="none">
                <a:solidFill>
                  <a:srgbClr val="035C75"/>
                </a:solidFill>
                <a:latin typeface="Constantia"/>
                <a:ea typeface="Constantia"/>
                <a:cs typeface="Constantia"/>
                <a:sym typeface="Constantia"/>
              </a:defRPr>
            </a:lvl3pPr>
            <a:lvl4pPr marL="0" marR="0" lvl="3" indent="0" algn="r" rtl="0">
              <a:spcBef>
                <a:spcPts val="0"/>
              </a:spcBef>
              <a:buNone/>
              <a:defRPr sz="1200" b="0" u="none">
                <a:solidFill>
                  <a:srgbClr val="035C75"/>
                </a:solidFill>
                <a:latin typeface="Constantia"/>
                <a:ea typeface="Constantia"/>
                <a:cs typeface="Constantia"/>
                <a:sym typeface="Constantia"/>
              </a:defRPr>
            </a:lvl4pPr>
            <a:lvl5pPr marL="0" marR="0" lvl="4" indent="0" algn="r" rtl="0">
              <a:spcBef>
                <a:spcPts val="0"/>
              </a:spcBef>
              <a:buNone/>
              <a:defRPr sz="1200" b="0" u="none">
                <a:solidFill>
                  <a:srgbClr val="035C75"/>
                </a:solidFill>
                <a:latin typeface="Constantia"/>
                <a:ea typeface="Constantia"/>
                <a:cs typeface="Constantia"/>
                <a:sym typeface="Constantia"/>
              </a:defRPr>
            </a:lvl5pPr>
            <a:lvl6pPr marL="0" marR="0" lvl="5" indent="0" algn="r" rtl="0">
              <a:spcBef>
                <a:spcPts val="0"/>
              </a:spcBef>
              <a:buNone/>
              <a:defRPr sz="1200" b="0" u="none">
                <a:solidFill>
                  <a:srgbClr val="035C75"/>
                </a:solidFill>
                <a:latin typeface="Constantia"/>
                <a:ea typeface="Constantia"/>
                <a:cs typeface="Constantia"/>
                <a:sym typeface="Constantia"/>
              </a:defRPr>
            </a:lvl6pPr>
            <a:lvl7pPr marL="0" marR="0" lvl="6" indent="0" algn="r" rtl="0">
              <a:spcBef>
                <a:spcPts val="0"/>
              </a:spcBef>
              <a:buNone/>
              <a:defRPr sz="1200" b="0" u="none">
                <a:solidFill>
                  <a:srgbClr val="035C75"/>
                </a:solidFill>
                <a:latin typeface="Constantia"/>
                <a:ea typeface="Constantia"/>
                <a:cs typeface="Constantia"/>
                <a:sym typeface="Constantia"/>
              </a:defRPr>
            </a:lvl7pPr>
            <a:lvl8pPr marL="0" marR="0" lvl="7" indent="0" algn="r" rtl="0">
              <a:spcBef>
                <a:spcPts val="0"/>
              </a:spcBef>
              <a:buNone/>
              <a:defRPr sz="1200" b="0" u="none">
                <a:solidFill>
                  <a:srgbClr val="035C75"/>
                </a:solidFill>
                <a:latin typeface="Constantia"/>
                <a:ea typeface="Constantia"/>
                <a:cs typeface="Constantia"/>
                <a:sym typeface="Constantia"/>
              </a:defRPr>
            </a:lvl8pPr>
            <a:lvl9pPr marL="0" marR="0" lvl="8" indent="0" algn="r" rtl="0">
              <a:spcBef>
                <a:spcPts val="0"/>
              </a:spcBef>
              <a:buNone/>
              <a:defRPr sz="1200" b="0" u="none">
                <a:solidFill>
                  <a:srgbClr val="035C75"/>
                </a:solidFill>
                <a:latin typeface="Constantia"/>
                <a:ea typeface="Constantia"/>
                <a:cs typeface="Constantia"/>
                <a:sym typeface="Constantia"/>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grpSp>
        <p:nvGrpSpPr>
          <p:cNvPr id="34" name="Google Shape;34;p3"/>
          <p:cNvGrpSpPr/>
          <p:nvPr/>
        </p:nvGrpSpPr>
        <p:grpSpPr>
          <a:xfrm>
            <a:off x="-29294" y="-16113"/>
            <a:ext cx="9198255" cy="1086266"/>
            <a:chOff x="-29322" y="-1971"/>
            <a:chExt cx="9198255" cy="1086266"/>
          </a:xfrm>
        </p:grpSpPr>
        <p:sp>
          <p:nvSpPr>
            <p:cNvPr id="35" name="Google Shape;35;p3"/>
            <p:cNvSpPr/>
            <p:nvPr/>
          </p:nvSpPr>
          <p:spPr>
            <a:xfrm rot="-164308">
              <a:off x="-19045" y="216550"/>
              <a:ext cx="9163050" cy="649224"/>
            </a:xfrm>
            <a:custGeom>
              <a:avLst/>
              <a:gdLst/>
              <a:ahLst/>
              <a:cxnLst/>
              <a:rect l="l" t="t" r="r" b="b"/>
              <a:pathLst>
                <a:path w="5772" h="1055" extrusionOk="0">
                  <a:moveTo>
                    <a:pt x="0" y="966"/>
                  </a:moveTo>
                  <a:cubicBezTo>
                    <a:pt x="282" y="738"/>
                    <a:pt x="923" y="275"/>
                    <a:pt x="1608" y="282"/>
                  </a:cubicBezTo>
                  <a:cubicBezTo>
                    <a:pt x="2293" y="289"/>
                    <a:pt x="3416" y="1055"/>
                    <a:pt x="4110" y="1008"/>
                  </a:cubicBezTo>
                  <a:cubicBezTo>
                    <a:pt x="4804" y="961"/>
                    <a:pt x="5426" y="210"/>
                    <a:pt x="5772" y="0"/>
                  </a:cubicBezTo>
                </a:path>
              </a:pathLst>
            </a:custGeom>
            <a:noFill/>
            <a:ln w="10775" cap="flat" cmpd="sng">
              <a:solidFill>
                <a:srgbClr val="09B6BE"/>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36" name="Google Shape;36;p3"/>
            <p:cNvSpPr/>
            <p:nvPr/>
          </p:nvSpPr>
          <p:spPr>
            <a:xfrm rot="-164308">
              <a:off x="-14309" y="290003"/>
              <a:ext cx="9175812" cy="530352"/>
            </a:xfrm>
            <a:custGeom>
              <a:avLst/>
              <a:gdLst/>
              <a:ahLst/>
              <a:cxnLst/>
              <a:rect l="l" t="t" r="r" b="b"/>
              <a:pathLst>
                <a:path w="5766" h="854" extrusionOk="0">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gr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audio" Target="../media/media4.m4a"/><Relationship Id="rId13" Type="http://schemas.openxmlformats.org/officeDocument/2006/relationships/image" Target="../media/image3.png"/><Relationship Id="rId3" Type="http://schemas.microsoft.com/office/2007/relationships/media" Target="../media/media2.m4a"/><Relationship Id="rId7" Type="http://schemas.microsoft.com/office/2007/relationships/media" Target="../media/media4.m4a"/><Relationship Id="rId12"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image" Target="../media/image1.png"/><Relationship Id="rId5" Type="http://schemas.microsoft.com/office/2007/relationships/media" Target="../media/media3.m4a"/><Relationship Id="rId10" Type="http://schemas.openxmlformats.org/officeDocument/2006/relationships/notesSlide" Target="../notesSlides/notesSlide1.xml"/><Relationship Id="rId4" Type="http://schemas.openxmlformats.org/officeDocument/2006/relationships/audio" Target="../media/media2.m4a"/><Relationship Id="rId9"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6.m4a"/><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2.xml"/><Relationship Id="rId5" Type="http://schemas.openxmlformats.org/officeDocument/2006/relationships/slideLayout" Target="../slideLayouts/slideLayout1.xml"/><Relationship Id="rId4" Type="http://schemas.openxmlformats.org/officeDocument/2006/relationships/audio" Target="../media/media6.m4a"/></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8.m4a"/><Relationship Id="rId7"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audio" Target="../media/media9.m4a"/><Relationship Id="rId5" Type="http://schemas.microsoft.com/office/2007/relationships/media" Target="../media/media9.m4a"/><Relationship Id="rId10" Type="http://schemas.openxmlformats.org/officeDocument/2006/relationships/image" Target="../media/image3.png"/><Relationship Id="rId4" Type="http://schemas.openxmlformats.org/officeDocument/2006/relationships/audio" Target="../media/media8.m4a"/><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2.m4a"/><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5.xml"/><Relationship Id="rId5" Type="http://schemas.openxmlformats.org/officeDocument/2006/relationships/slideLayout" Target="../slideLayouts/slideLayout1.xml"/><Relationship Id="rId4" Type="http://schemas.openxmlformats.org/officeDocument/2006/relationships/audio" Target="../media/media12.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xml"/><Relationship Id="rId7" Type="http://schemas.openxmlformats.org/officeDocument/2006/relationships/diagramQuickStyle" Target="../diagrams/quickStyle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xml"/><Relationship Id="rId7" Type="http://schemas.openxmlformats.org/officeDocument/2006/relationships/diagramQuickStyle" Target="../diagrams/quickStyle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1.xml"/><Relationship Id="rId7" Type="http://schemas.openxmlformats.org/officeDocument/2006/relationships/diagramQuickStyle" Target="../diagrams/quickStyle4.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news-room/fact-sheets/detail/cancer" TargetMode="External"/><Relationship Id="rId3" Type="http://schemas.openxmlformats.org/officeDocument/2006/relationships/hyperlink" Target="https://www.cancer.org/cancer/risk-prevention/diet-physical-activity/acs-guidelines-nutrition-physical-activity-cancer-prevention.html" TargetMode="External"/><Relationship Id="rId7" Type="http://schemas.openxmlformats.org/officeDocument/2006/relationships/hyperlink" Target="https://researchbriefings.files.parliament.uk/documents/SN06887/SN06887.pdf"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www.england.nhs.uk/personalisedcare/shared-decision-making/why-is-shared-decision-making-important/decision-making-and-content/" TargetMode="External"/><Relationship Id="rId5" Type="http://schemas.openxmlformats.org/officeDocument/2006/relationships/hyperlink" Target="https://prime.horizonhospital.com/stage-3-breast-cancer-symptoms/" TargetMode="External"/><Relationship Id="rId4" Type="http://schemas.openxmlformats.org/officeDocument/2006/relationships/hyperlink" Target="https://my.clevelandclinic.org/health/diseases/12194-cancer" TargetMode="External"/><Relationship Id="rId9" Type="http://schemas.openxmlformats.org/officeDocument/2006/relationships/hyperlink" Target="https://www.who.int/health-topics/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1">
            <a:alphaModFix amt="60000"/>
            <a:lum/>
          </a:blip>
          <a:srcRect/>
          <a:stretch>
            <a:fillRect/>
          </a:stretch>
        </a:blipFill>
        <a:effectLst/>
      </p:bgPr>
    </p:bg>
    <p:spTree>
      <p:nvGrpSpPr>
        <p:cNvPr id="1" name="Shape 113"/>
        <p:cNvGrpSpPr/>
        <p:nvPr/>
      </p:nvGrpSpPr>
      <p:grpSpPr>
        <a:xfrm>
          <a:off x="0" y="0"/>
          <a:ext cx="0" cy="0"/>
          <a:chOff x="0" y="0"/>
          <a:chExt cx="0" cy="0"/>
        </a:xfrm>
      </p:grpSpPr>
      <p:sp>
        <p:nvSpPr>
          <p:cNvPr id="114" name="Google Shape;114;p15"/>
          <p:cNvSpPr txBox="1">
            <a:spLocks noGrp="1"/>
          </p:cNvSpPr>
          <p:nvPr>
            <p:ph type="subTitle" idx="1"/>
          </p:nvPr>
        </p:nvSpPr>
        <p:spPr>
          <a:xfrm>
            <a:off x="556559" y="1235242"/>
            <a:ext cx="8030882" cy="5422231"/>
          </a:xfrm>
          <a:prstGeom prst="rect">
            <a:avLst/>
          </a:prstGeom>
          <a:noFill/>
          <a:ln>
            <a:noFill/>
          </a:ln>
        </p:spPr>
        <p:txBody>
          <a:bodyPr spcFirstLastPara="1" wrap="square" lIns="0" tIns="45700" rIns="18275" bIns="45700" anchor="t" anchorCtr="0">
            <a:noAutofit/>
          </a:bodyPr>
          <a:lstStyle/>
          <a:p>
            <a:pPr marL="0" lvl="0" indent="0" algn="ctr" rtl="0">
              <a:spcBef>
                <a:spcPts val="0"/>
              </a:spcBef>
              <a:spcAft>
                <a:spcPts val="0"/>
              </a:spcAft>
              <a:buSzPts val="2660"/>
              <a:buNone/>
            </a:pPr>
            <a:r>
              <a:rPr lang="en-GB" sz="2800" b="1" dirty="0">
                <a:solidFill>
                  <a:schemeClr val="dk1"/>
                </a:solidFill>
                <a:latin typeface="Times New Roman"/>
                <a:ea typeface="Times New Roman"/>
                <a:cs typeface="Times New Roman"/>
                <a:sym typeface="Times New Roman"/>
              </a:rPr>
              <a:t>Module Code: BMHP5023</a:t>
            </a:r>
            <a:endParaRPr dirty="0">
              <a:solidFill>
                <a:schemeClr val="dk1"/>
              </a:solidFill>
            </a:endParaRPr>
          </a:p>
          <a:p>
            <a:pPr marL="0" lvl="0" indent="0" algn="ctr" rtl="0">
              <a:spcBef>
                <a:spcPts val="560"/>
              </a:spcBef>
              <a:spcAft>
                <a:spcPts val="0"/>
              </a:spcAft>
              <a:buSzPts val="2660"/>
              <a:buNone/>
            </a:pPr>
            <a:endParaRPr sz="2800" b="1" dirty="0">
              <a:solidFill>
                <a:schemeClr val="dk1"/>
              </a:solidFill>
              <a:latin typeface="Times New Roman"/>
              <a:ea typeface="Times New Roman"/>
              <a:cs typeface="Times New Roman"/>
              <a:sym typeface="Times New Roman"/>
            </a:endParaRPr>
          </a:p>
          <a:p>
            <a:pPr marL="0" lvl="0" indent="0" algn="ctr" rtl="0">
              <a:spcBef>
                <a:spcPts val="560"/>
              </a:spcBef>
              <a:spcAft>
                <a:spcPts val="0"/>
              </a:spcAft>
              <a:buSzPts val="2660"/>
              <a:buNone/>
            </a:pPr>
            <a:r>
              <a:rPr lang="en-GB" sz="2800" b="1" dirty="0">
                <a:solidFill>
                  <a:schemeClr val="dk1"/>
                </a:solidFill>
                <a:latin typeface="Times New Roman"/>
                <a:ea typeface="Times New Roman"/>
                <a:cs typeface="Times New Roman"/>
                <a:sym typeface="Times New Roman"/>
              </a:rPr>
              <a:t>Component</a:t>
            </a:r>
            <a:r>
              <a:rPr lang="en-GB" dirty="0">
                <a:solidFill>
                  <a:schemeClr val="dk1"/>
                </a:solidFill>
                <a:ea typeface="Times New Roman"/>
                <a:cs typeface="Times New Roman"/>
              </a:rPr>
              <a:t> </a:t>
            </a:r>
            <a:r>
              <a:rPr lang="en-GB" sz="2800" b="1" dirty="0">
                <a:solidFill>
                  <a:schemeClr val="dk1"/>
                </a:solidFill>
                <a:latin typeface="Times New Roman"/>
                <a:ea typeface="Times New Roman"/>
                <a:cs typeface="Times New Roman"/>
                <a:sym typeface="Times New Roman"/>
              </a:rPr>
              <a:t>2: Presentation (PowerPoint with</a:t>
            </a:r>
            <a:endParaRPr dirty="0">
              <a:solidFill>
                <a:schemeClr val="dk1"/>
              </a:solidFill>
            </a:endParaRPr>
          </a:p>
          <a:p>
            <a:pPr marL="0" lvl="0" indent="0" algn="ctr" rtl="0">
              <a:spcBef>
                <a:spcPts val="560"/>
              </a:spcBef>
              <a:spcAft>
                <a:spcPts val="0"/>
              </a:spcAft>
              <a:buSzPts val="2660"/>
              <a:buNone/>
            </a:pPr>
            <a:r>
              <a:rPr lang="en-GB" sz="2800" b="1" dirty="0">
                <a:solidFill>
                  <a:schemeClr val="dk1"/>
                </a:solidFill>
                <a:latin typeface="Times New Roman"/>
                <a:ea typeface="Times New Roman"/>
                <a:cs typeface="Times New Roman"/>
                <a:sym typeface="Times New Roman"/>
              </a:rPr>
              <a:t>Voice-Over)</a:t>
            </a:r>
            <a:endParaRPr dirty="0">
              <a:solidFill>
                <a:schemeClr val="dk1"/>
              </a:solidFill>
            </a:endParaRPr>
          </a:p>
          <a:p>
            <a:pPr marL="0" lvl="0" indent="0" algn="ctr" rtl="0">
              <a:spcBef>
                <a:spcPts val="560"/>
              </a:spcBef>
              <a:spcAft>
                <a:spcPts val="0"/>
              </a:spcAft>
              <a:buSzPts val="2660"/>
              <a:buNone/>
            </a:pPr>
            <a:endParaRPr sz="2800" b="1" dirty="0">
              <a:solidFill>
                <a:schemeClr val="dk1"/>
              </a:solidFill>
              <a:latin typeface="Times New Roman"/>
              <a:ea typeface="Times New Roman"/>
              <a:cs typeface="Times New Roman"/>
              <a:sym typeface="Times New Roman"/>
            </a:endParaRPr>
          </a:p>
          <a:p>
            <a:pPr marL="0" lvl="0" indent="0" algn="ctr" rtl="0">
              <a:spcBef>
                <a:spcPts val="560"/>
              </a:spcBef>
              <a:spcAft>
                <a:spcPts val="0"/>
              </a:spcAft>
              <a:buSzPts val="2660"/>
              <a:buNone/>
            </a:pPr>
            <a:r>
              <a:rPr lang="en-GB" sz="2800" b="1" dirty="0">
                <a:solidFill>
                  <a:schemeClr val="dk1"/>
                </a:solidFill>
                <a:latin typeface="Times New Roman"/>
                <a:ea typeface="Times New Roman"/>
                <a:cs typeface="Times New Roman"/>
                <a:sym typeface="Times New Roman"/>
              </a:rPr>
              <a:t>Student </a:t>
            </a:r>
            <a:r>
              <a:rPr lang="en-GB" sz="2800" b="1" dirty="0" err="1">
                <a:solidFill>
                  <a:schemeClr val="dk1"/>
                </a:solidFill>
                <a:latin typeface="Times New Roman"/>
                <a:ea typeface="Times New Roman"/>
                <a:cs typeface="Times New Roman"/>
                <a:sym typeface="Times New Roman"/>
              </a:rPr>
              <a:t>Name:Maryam</a:t>
            </a:r>
            <a:r>
              <a:rPr lang="en-GB" sz="2800" b="1" dirty="0">
                <a:solidFill>
                  <a:schemeClr val="dk1"/>
                </a:solidFill>
                <a:latin typeface="Times New Roman"/>
                <a:ea typeface="Times New Roman"/>
                <a:cs typeface="Times New Roman"/>
                <a:sym typeface="Times New Roman"/>
              </a:rPr>
              <a:t> WASEEM</a:t>
            </a:r>
          </a:p>
          <a:p>
            <a:pPr marL="0" lvl="0" indent="0" algn="ctr" rtl="0">
              <a:spcBef>
                <a:spcPts val="560"/>
              </a:spcBef>
              <a:spcAft>
                <a:spcPts val="0"/>
              </a:spcAft>
              <a:buSzPts val="2660"/>
              <a:buNone/>
            </a:pPr>
            <a:endParaRPr sz="2800" b="1" dirty="0">
              <a:solidFill>
                <a:schemeClr val="dk1"/>
              </a:solidFill>
              <a:latin typeface="Times New Roman"/>
              <a:ea typeface="Times New Roman"/>
              <a:cs typeface="Times New Roman"/>
              <a:sym typeface="Times New Roman"/>
            </a:endParaRPr>
          </a:p>
          <a:p>
            <a:pPr marL="0" lvl="0" indent="0" algn="ctr" rtl="0">
              <a:spcBef>
                <a:spcPts val="560"/>
              </a:spcBef>
              <a:spcAft>
                <a:spcPts val="0"/>
              </a:spcAft>
              <a:buSzPts val="2660"/>
              <a:buNone/>
            </a:pPr>
            <a:r>
              <a:rPr lang="en-GB" sz="2800" b="1" dirty="0">
                <a:solidFill>
                  <a:schemeClr val="dk1"/>
                </a:solidFill>
                <a:latin typeface="Times New Roman"/>
                <a:ea typeface="Times New Roman"/>
                <a:cs typeface="Times New Roman"/>
                <a:sym typeface="Times New Roman"/>
              </a:rPr>
              <a:t>Student Number:  2433389</a:t>
            </a:r>
            <a:endParaRPr dirty="0">
              <a:solidFill>
                <a:schemeClr val="dk1"/>
              </a:solidFill>
            </a:endParaRPr>
          </a:p>
          <a:p>
            <a:pPr marL="0" lvl="0" indent="0" algn="ctr" rtl="0">
              <a:spcBef>
                <a:spcPts val="560"/>
              </a:spcBef>
              <a:spcAft>
                <a:spcPts val="0"/>
              </a:spcAft>
              <a:buSzPts val="2660"/>
              <a:buNone/>
            </a:pPr>
            <a:endParaRPr sz="2800" b="1" dirty="0">
              <a:solidFill>
                <a:schemeClr val="dk1"/>
              </a:solidFill>
              <a:latin typeface="Times New Roman"/>
              <a:ea typeface="Times New Roman"/>
              <a:cs typeface="Times New Roman"/>
              <a:sym typeface="Times New Roman"/>
            </a:endParaRPr>
          </a:p>
          <a:p>
            <a:pPr marL="0" lvl="0" indent="0" algn="ctr" rtl="0">
              <a:spcBef>
                <a:spcPts val="560"/>
              </a:spcBef>
              <a:spcAft>
                <a:spcPts val="0"/>
              </a:spcAft>
              <a:buSzPts val="2660"/>
              <a:buNone/>
            </a:pPr>
            <a:r>
              <a:rPr lang="en-GB" sz="2800" b="1" dirty="0">
                <a:solidFill>
                  <a:schemeClr val="dk1"/>
                </a:solidFill>
                <a:latin typeface="Times New Roman"/>
                <a:ea typeface="Times New Roman"/>
                <a:cs typeface="Times New Roman"/>
                <a:sym typeface="Times New Roman"/>
              </a:rPr>
              <a:t>Lecturers’ Names: Gillian Weaver and</a:t>
            </a:r>
            <a:endParaRPr dirty="0">
              <a:solidFill>
                <a:schemeClr val="dk1"/>
              </a:solidFill>
            </a:endParaRPr>
          </a:p>
          <a:p>
            <a:pPr marL="0" lvl="0" indent="0" algn="ctr" rtl="0">
              <a:spcBef>
                <a:spcPts val="560"/>
              </a:spcBef>
              <a:spcAft>
                <a:spcPts val="0"/>
              </a:spcAft>
              <a:buSzPts val="2660"/>
              <a:buNone/>
            </a:pPr>
            <a:r>
              <a:rPr lang="en-GB" sz="2800" b="1" dirty="0">
                <a:solidFill>
                  <a:schemeClr val="dk1"/>
                </a:solidFill>
                <a:latin typeface="Times New Roman"/>
                <a:ea typeface="Times New Roman"/>
                <a:cs typeface="Times New Roman"/>
                <a:sym typeface="Times New Roman"/>
              </a:rPr>
              <a:t>Robert </a:t>
            </a:r>
            <a:r>
              <a:rPr lang="en-GB" sz="2800" b="1" dirty="0" err="1">
                <a:solidFill>
                  <a:schemeClr val="dk1"/>
                </a:solidFill>
                <a:latin typeface="Times New Roman"/>
                <a:ea typeface="Times New Roman"/>
                <a:cs typeface="Times New Roman"/>
                <a:sym typeface="Times New Roman"/>
              </a:rPr>
              <a:t>Nartowski</a:t>
            </a:r>
            <a:endParaRPr sz="2800" b="1" dirty="0">
              <a:solidFill>
                <a:schemeClr val="dk1"/>
              </a:solidFill>
              <a:latin typeface="Times New Roman"/>
              <a:ea typeface="Times New Roman"/>
              <a:cs typeface="Times New Roman"/>
              <a:sym typeface="Times New Roman"/>
            </a:endParaRPr>
          </a:p>
        </p:txBody>
      </p:sp>
      <p:sp>
        <p:nvSpPr>
          <p:cNvPr id="115" name="Google Shape;115;p15"/>
          <p:cNvSpPr/>
          <p:nvPr/>
        </p:nvSpPr>
        <p:spPr>
          <a:xfrm>
            <a:off x="0" y="0"/>
            <a:ext cx="1907128" cy="1042737"/>
          </a:xfrm>
          <a:custGeom>
            <a:avLst/>
            <a:gdLst/>
            <a:ahLst/>
            <a:cxnLst/>
            <a:rect l="l" t="t" r="r" b="b"/>
            <a:pathLst>
              <a:path w="3690660" h="2044957" extrusionOk="0">
                <a:moveTo>
                  <a:pt x="0" y="0"/>
                </a:moveTo>
                <a:lnTo>
                  <a:pt x="3690660" y="0"/>
                </a:lnTo>
                <a:lnTo>
                  <a:pt x="3690660" y="2044956"/>
                </a:lnTo>
                <a:lnTo>
                  <a:pt x="0" y="2044956"/>
                </a:lnTo>
                <a:lnTo>
                  <a:pt x="0" y="0"/>
                </a:lnTo>
                <a:close/>
              </a:path>
            </a:pathLst>
          </a:custGeom>
          <a:blipFill rotWithShape="1">
            <a:blip r:embed="rId12">
              <a:alphaModFix/>
            </a:blip>
            <a:stretch>
              <a:fillRect/>
            </a:stretch>
          </a:blipFill>
          <a:ln>
            <a:noFill/>
          </a:ln>
        </p:spPr>
        <p:txBody>
          <a:bodyPr/>
          <a:lstStyle/>
          <a:p>
            <a:endParaRPr lang="en-GB" dirty="0"/>
          </a:p>
        </p:txBody>
      </p:sp>
      <p:pic>
        <p:nvPicPr>
          <p:cNvPr id="9" name="Recorded Sound">
            <a:hlinkClick r:id="" action="ppaction://media"/>
            <a:extLst>
              <a:ext uri="{FF2B5EF4-FFF2-40B4-BE49-F238E27FC236}">
                <a16:creationId xmlns:a16="http://schemas.microsoft.com/office/drawing/2014/main" id="{563D9DDF-49C1-8DCB-79F1-9502258BE4C4}"/>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267200" y="3124200"/>
            <a:ext cx="609600" cy="609600"/>
          </a:xfrm>
          <a:prstGeom prst="rect">
            <a:avLst/>
          </a:prstGeom>
        </p:spPr>
      </p:pic>
      <p:pic>
        <p:nvPicPr>
          <p:cNvPr id="10" name="Recorded Sound">
            <a:hlinkClick r:id="" action="ppaction://media"/>
            <a:extLst>
              <a:ext uri="{FF2B5EF4-FFF2-40B4-BE49-F238E27FC236}">
                <a16:creationId xmlns:a16="http://schemas.microsoft.com/office/drawing/2014/main" id="{2479ACA9-5ED4-202D-648E-5A7FF0BC3E16}"/>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267200" y="3124200"/>
            <a:ext cx="609600" cy="609600"/>
          </a:xfrm>
          <a:prstGeom prst="rect">
            <a:avLst/>
          </a:prstGeom>
        </p:spPr>
      </p:pic>
      <p:pic>
        <p:nvPicPr>
          <p:cNvPr id="11" name="Recorded Sound">
            <a:hlinkClick r:id="" action="ppaction://media"/>
            <a:extLst>
              <a:ext uri="{FF2B5EF4-FFF2-40B4-BE49-F238E27FC236}">
                <a16:creationId xmlns:a16="http://schemas.microsoft.com/office/drawing/2014/main" id="{0B225ADA-A4BF-A6B1-80EE-3A5C6586B35D}"/>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267200" y="3124200"/>
            <a:ext cx="609600" cy="609600"/>
          </a:xfrm>
          <a:prstGeom prst="rect">
            <a:avLst/>
          </a:prstGeom>
        </p:spPr>
      </p:pic>
      <p:pic>
        <p:nvPicPr>
          <p:cNvPr id="12" name="Recorded Sound">
            <a:hlinkClick r:id="" action="ppaction://media"/>
            <a:extLst>
              <a:ext uri="{FF2B5EF4-FFF2-40B4-BE49-F238E27FC236}">
                <a16:creationId xmlns:a16="http://schemas.microsoft.com/office/drawing/2014/main" id="{E486B9EF-9BA8-F35B-BEB5-320C911BC1DA}"/>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318"/>
    </mc:Choice>
    <mc:Fallback>
      <p:transition spd="slow" advTm="14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33" fill="hold"/>
                                        <p:tgtEl>
                                          <p:spTgt spid="9"/>
                                        </p:tgtEl>
                                      </p:cBhvr>
                                    </p:cmd>
                                  </p:childTnLst>
                                </p:cTn>
                              </p:par>
                            </p:childTnLst>
                          </p:cTn>
                        </p:par>
                        <p:par>
                          <p:cTn id="7" fill="hold">
                            <p:stCondLst>
                              <p:cond delay="15333"/>
                            </p:stCondLst>
                            <p:childTnLst>
                              <p:par>
                                <p:cTn id="8" presetID="1" presetClass="mediacall" presetSubtype="0" fill="hold" nodeType="afterEffect">
                                  <p:stCondLst>
                                    <p:cond delay="0"/>
                                  </p:stCondLst>
                                  <p:childTnLst>
                                    <p:cmd type="call" cmd="playFrom(0.0)">
                                      <p:cBhvr>
                                        <p:cTn id="9" dur="2740" fill="hold"/>
                                        <p:tgtEl>
                                          <p:spTgt spid="10"/>
                                        </p:tgtEl>
                                      </p:cBhvr>
                                    </p:cmd>
                                  </p:childTnLst>
                                </p:cTn>
                              </p:par>
                            </p:childTnLst>
                          </p:cTn>
                        </p:par>
                        <p:par>
                          <p:cTn id="10" fill="hold">
                            <p:stCondLst>
                              <p:cond delay="18073"/>
                            </p:stCondLst>
                            <p:childTnLst>
                              <p:par>
                                <p:cTn id="11" presetID="1" presetClass="mediacall" presetSubtype="0" fill="hold" nodeType="afterEffect">
                                  <p:stCondLst>
                                    <p:cond delay="0"/>
                                  </p:stCondLst>
                                  <p:childTnLst>
                                    <p:cmd type="call" cmd="playFrom(0.0)">
                                      <p:cBhvr>
                                        <p:cTn id="12" dur="3785" fill="hold"/>
                                        <p:tgtEl>
                                          <p:spTgt spid="11"/>
                                        </p:tgtEl>
                                      </p:cBhvr>
                                    </p:cmd>
                                  </p:childTnLst>
                                </p:cTn>
                              </p:par>
                            </p:childTnLst>
                          </p:cTn>
                        </p:par>
                        <p:par>
                          <p:cTn id="13" fill="hold">
                            <p:stCondLst>
                              <p:cond delay="21858"/>
                            </p:stCondLst>
                            <p:childTnLst>
                              <p:par>
                                <p:cTn id="14" presetID="1" presetClass="mediacall" presetSubtype="0" fill="hold" nodeType="afterEffect">
                                  <p:stCondLst>
                                    <p:cond delay="0"/>
                                  </p:stCondLst>
                                  <p:childTnLst>
                                    <p:cmd type="call" cmd="playFrom(0.0)">
                                      <p:cBhvr>
                                        <p:cTn id="15" dur="1431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9"/>
                </p:tgtEl>
              </p:cMediaNode>
            </p:audio>
            <p:audio>
              <p:cMediaNode vol="80000">
                <p:cTn id="17" fill="hold" display="0">
                  <p:stCondLst>
                    <p:cond delay="indefinite"/>
                  </p:stCondLst>
                  <p:endCondLst>
                    <p:cond evt="onStopAudio" delay="0">
                      <p:tgtEl>
                        <p:sldTgt/>
                      </p:tgtEl>
                    </p:cond>
                  </p:endCondLst>
                </p:cTn>
                <p:tgtEl>
                  <p:spTgt spid="10"/>
                </p:tgtEl>
              </p:cMediaNode>
            </p:audio>
            <p:audio>
              <p:cMediaNode vol="80000">
                <p:cTn id="18" fill="hold" display="0">
                  <p:stCondLst>
                    <p:cond delay="indefinite"/>
                  </p:stCondLst>
                  <p:endCondLst>
                    <p:cond evt="onStopAudio" delay="0">
                      <p:tgtEl>
                        <p:sldTgt/>
                      </p:tgtEl>
                    </p:cond>
                  </p:endCondLst>
                </p:cTn>
                <p:tgtEl>
                  <p:spTgt spid="11"/>
                </p:tgtEl>
              </p:cMediaNode>
            </p:audio>
            <p:audio>
              <p:cMediaNode vol="100000">
                <p:cTn id="19"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6"/>
          <p:cNvSpPr txBox="1">
            <a:spLocks noGrp="1"/>
          </p:cNvSpPr>
          <p:nvPr>
            <p:ph type="title"/>
          </p:nvPr>
        </p:nvSpPr>
        <p:spPr>
          <a:xfrm>
            <a:off x="457200" y="365927"/>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Introduction</a:t>
            </a:r>
            <a:endParaRPr sz="3200" b="1" u="sng"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22" name="Google Shape;122;p16"/>
          <p:cNvSpPr txBox="1">
            <a:spLocks noGrp="1"/>
          </p:cNvSpPr>
          <p:nvPr>
            <p:ph type="body" idx="1"/>
          </p:nvPr>
        </p:nvSpPr>
        <p:spPr>
          <a:xfrm>
            <a:off x="168442" y="1694847"/>
            <a:ext cx="4403558" cy="4797225"/>
          </a:xfrm>
          <a:prstGeom prst="rect">
            <a:avLst/>
          </a:prstGeom>
          <a:noFill/>
          <a:ln>
            <a:noFill/>
          </a:ln>
        </p:spPr>
        <p:txBody>
          <a:bodyPr spcFirstLastPara="1" wrap="square" lIns="91425" tIns="45700" rIns="91425" bIns="45700" anchor="t" anchorCtr="0">
            <a:normAutofit/>
          </a:bodyPr>
          <a:lstStyle/>
          <a:p>
            <a:pPr marL="285750" indent="-285750" algn="just">
              <a:lnSpc>
                <a:spcPct val="150000"/>
              </a:lnSpc>
              <a:spcBef>
                <a:spcPts val="0"/>
              </a:spcBef>
              <a:buSzPct val="60000"/>
            </a:pPr>
            <a:r>
              <a:rPr lang="en-GB" sz="1800" dirty="0">
                <a:latin typeface="Times New Roman"/>
                <a:ea typeface="Times New Roman"/>
                <a:cs typeface="Times New Roman"/>
                <a:sym typeface="Times New Roman"/>
              </a:rPr>
              <a:t>This presentation focuses on the evaluation and creation of a care plan for a specific condition that has been chosen to be cancers.</a:t>
            </a:r>
            <a:endParaRPr sz="1800" dirty="0">
              <a:latin typeface="Times New Roman"/>
              <a:ea typeface="Times New Roman"/>
              <a:cs typeface="Times New Roman"/>
              <a:sym typeface="Times New Roman"/>
            </a:endParaRPr>
          </a:p>
          <a:p>
            <a:pPr marL="285750" indent="-285750" algn="just">
              <a:lnSpc>
                <a:spcPct val="150000"/>
              </a:lnSpc>
              <a:spcBef>
                <a:spcPts val="320"/>
              </a:spcBef>
              <a:buSzPct val="60000"/>
            </a:pPr>
            <a:r>
              <a:rPr lang="en-GB" sz="1800" dirty="0">
                <a:latin typeface="Times New Roman"/>
                <a:ea typeface="Times New Roman"/>
                <a:cs typeface="Times New Roman"/>
                <a:sym typeface="Times New Roman"/>
              </a:rPr>
              <a:t>It breaks down the anatomy, physiology and pathophysiology of cancers, as well as list their risk factors</a:t>
            </a:r>
            <a:endParaRPr sz="1800" dirty="0">
              <a:latin typeface="Times New Roman"/>
              <a:ea typeface="Times New Roman"/>
              <a:cs typeface="Times New Roman"/>
              <a:sym typeface="Times New Roman"/>
            </a:endParaRPr>
          </a:p>
          <a:p>
            <a:pPr marL="285750" indent="-285750" algn="just">
              <a:lnSpc>
                <a:spcPct val="150000"/>
              </a:lnSpc>
              <a:spcBef>
                <a:spcPts val="320"/>
              </a:spcBef>
              <a:buSzPct val="60000"/>
            </a:pPr>
            <a:r>
              <a:rPr lang="en-GB" sz="1800" dirty="0">
                <a:latin typeface="Times New Roman"/>
                <a:ea typeface="Times New Roman"/>
                <a:cs typeface="Times New Roman"/>
                <a:sym typeface="Times New Roman"/>
              </a:rPr>
              <a:t>A fictional profile for a patient is also going to be created in this study for producing evidence-based interventions against cancers.</a:t>
            </a:r>
            <a:endParaRPr sz="1800" dirty="0">
              <a:latin typeface="Times New Roman"/>
              <a:ea typeface="Times New Roman"/>
              <a:cs typeface="Times New Roman"/>
              <a:sym typeface="Times New Roman"/>
            </a:endParaRPr>
          </a:p>
        </p:txBody>
      </p:sp>
      <p:pic>
        <p:nvPicPr>
          <p:cNvPr id="123" name="Google Shape;123;p16"/>
          <p:cNvPicPr preferRelativeResize="0"/>
          <p:nvPr/>
        </p:nvPicPr>
        <p:blipFill rotWithShape="1">
          <a:blip r:embed="rId7">
            <a:alphaModFix/>
          </a:blip>
          <a:srcRect/>
          <a:stretch/>
        </p:blipFill>
        <p:spPr>
          <a:xfrm>
            <a:off x="4716378" y="1694847"/>
            <a:ext cx="4259179" cy="4385111"/>
          </a:xfrm>
          <a:prstGeom prst="rect">
            <a:avLst/>
          </a:prstGeom>
          <a:noFill/>
          <a:ln>
            <a:noFill/>
          </a:ln>
        </p:spPr>
      </p:pic>
      <p:sp>
        <p:nvSpPr>
          <p:cNvPr id="124" name="Google Shape;124;p16"/>
          <p:cNvSpPr/>
          <p:nvPr/>
        </p:nvSpPr>
        <p:spPr>
          <a:xfrm>
            <a:off x="5733322" y="6260897"/>
            <a:ext cx="2225289"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dirty="0">
                <a:solidFill>
                  <a:schemeClr val="dk1"/>
                </a:solidFill>
                <a:latin typeface="Times New Roman"/>
                <a:ea typeface="Times New Roman"/>
                <a:cs typeface="Times New Roman"/>
                <a:sym typeface="Times New Roman"/>
              </a:rPr>
              <a:t>(Source: Cleveland Clinic, 2026)</a:t>
            </a:r>
            <a:endParaRPr sz="1800" b="0" i="0" u="none" strike="noStrike" cap="none" dirty="0">
              <a:solidFill>
                <a:schemeClr val="dk1"/>
              </a:solidFill>
              <a:latin typeface="Times New Roman"/>
              <a:ea typeface="Times New Roman"/>
              <a:cs typeface="Times New Roman"/>
              <a:sym typeface="Times New Roman"/>
            </a:endParaRPr>
          </a:p>
        </p:txBody>
      </p:sp>
      <p:pic>
        <p:nvPicPr>
          <p:cNvPr id="11" name="Recorded Sound">
            <a:hlinkClick r:id="" action="ppaction://media"/>
            <a:extLst>
              <a:ext uri="{FF2B5EF4-FFF2-40B4-BE49-F238E27FC236}">
                <a16:creationId xmlns:a16="http://schemas.microsoft.com/office/drawing/2014/main" id="{94C78EB9-68D0-EF08-E62F-4CCBD4E1EA0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267200" y="3124200"/>
            <a:ext cx="609600" cy="609600"/>
          </a:xfrm>
          <a:prstGeom prst="rect">
            <a:avLst/>
          </a:prstGeom>
        </p:spPr>
      </p:pic>
      <p:pic>
        <p:nvPicPr>
          <p:cNvPr id="12" name="Recorded Sound">
            <a:hlinkClick r:id="" action="ppaction://media"/>
            <a:extLst>
              <a:ext uri="{FF2B5EF4-FFF2-40B4-BE49-F238E27FC236}">
                <a16:creationId xmlns:a16="http://schemas.microsoft.com/office/drawing/2014/main" id="{46632B18-CCB3-6453-F1FF-57F0FE64D76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635"/>
    </mc:Choice>
    <mc:Fallback>
      <p:transition spd="slow" advTm="7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6" fill="hold"/>
                                        <p:tgtEl>
                                          <p:spTgt spid="11"/>
                                        </p:tgtEl>
                                      </p:cBhvr>
                                    </p:cmd>
                                  </p:childTnLst>
                                </p:cTn>
                              </p:par>
                            </p:childTnLst>
                          </p:cTn>
                        </p:par>
                        <p:par>
                          <p:cTn id="7" fill="hold">
                            <p:stCondLst>
                              <p:cond delay="2326"/>
                            </p:stCondLst>
                            <p:childTnLst>
                              <p:par>
                                <p:cTn id="8" presetID="1" presetClass="mediacall" presetSubtype="0" fill="hold" nodeType="afterEffect">
                                  <p:stCondLst>
                                    <p:cond delay="0"/>
                                  </p:stCondLst>
                                  <p:childTnLst>
                                    <p:cmd type="call" cmd="playFrom(0.0)">
                                      <p:cBhvr>
                                        <p:cTn id="9" dur="7463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1"/>
                </p:tgtEl>
              </p:cMediaNode>
            </p:audio>
            <p:audio>
              <p:cMediaNode vol="80000">
                <p:cTn id="11"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7"/>
          <p:cNvSpPr txBox="1">
            <a:spLocks noGrp="1"/>
          </p:cNvSpPr>
          <p:nvPr>
            <p:ph type="title"/>
          </p:nvPr>
        </p:nvSpPr>
        <p:spPr>
          <a:xfrm>
            <a:off x="457200" y="335127"/>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Overview of the Condition: Cancer</a:t>
            </a:r>
            <a:endParaRPr sz="3200" b="1" u="sng"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31" name="Google Shape;131;p17"/>
          <p:cNvSpPr txBox="1">
            <a:spLocks noGrp="1"/>
          </p:cNvSpPr>
          <p:nvPr>
            <p:ph type="body" idx="1"/>
          </p:nvPr>
        </p:nvSpPr>
        <p:spPr>
          <a:xfrm>
            <a:off x="4182252" y="1599651"/>
            <a:ext cx="4829180" cy="4881578"/>
          </a:xfrm>
          <a:prstGeom prst="rect">
            <a:avLst/>
          </a:prstGeom>
          <a:noFill/>
          <a:ln>
            <a:noFill/>
          </a:ln>
        </p:spPr>
        <p:txBody>
          <a:bodyPr spcFirstLastPara="1" wrap="square" lIns="91425" tIns="45700" rIns="91425" bIns="45700" anchor="t" anchorCtr="0">
            <a:normAutofit lnSpcReduction="10000"/>
          </a:bodyPr>
          <a:lstStyle/>
          <a:p>
            <a:pPr marL="274320" lvl="0" indent="-274320" algn="just" rtl="0">
              <a:lnSpc>
                <a:spcPct val="150000"/>
              </a:lnSpc>
              <a:spcBef>
                <a:spcPts val="0"/>
              </a:spcBef>
              <a:spcAft>
                <a:spcPts val="0"/>
              </a:spcAft>
              <a:buSzPct val="60000"/>
              <a:buChar char="⚫"/>
            </a:pPr>
            <a:r>
              <a:rPr lang="en-GB" sz="1800" dirty="0">
                <a:latin typeface="Times New Roman"/>
                <a:ea typeface="Times New Roman"/>
                <a:cs typeface="Times New Roman"/>
                <a:sym typeface="Times New Roman"/>
              </a:rPr>
              <a:t>Cancer can be defined as a large group of diseases that can start in almost any organ where abnormal tissues start to grow abnormally (World Health Organisation, 2026).</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Cancer is the cause of 27% to 28% of deaths in England, and in 2022, there were about 346, 217 new cases of cancer in England (UK Parliament, 2024).</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There are more than 100 types of cancer divided into mainly three types that are mixed, blood and solid cancers (Cleveland Clinic, 2026). </a:t>
            </a:r>
            <a:endParaRPr sz="1800" dirty="0">
              <a:latin typeface="Times New Roman"/>
              <a:ea typeface="Times New Roman"/>
              <a:cs typeface="Times New Roman"/>
              <a:sym typeface="Times New Roman"/>
            </a:endParaRPr>
          </a:p>
          <a:p>
            <a:pPr marL="274320" lvl="0" indent="-177800" algn="just" rtl="0">
              <a:lnSpc>
                <a:spcPct val="150000"/>
              </a:lnSpc>
              <a:spcBef>
                <a:spcPts val="320"/>
              </a:spcBef>
              <a:spcAft>
                <a:spcPts val="0"/>
              </a:spcAft>
              <a:buSzPts val="1520"/>
              <a:buNone/>
            </a:pPr>
            <a:endParaRPr sz="1600" dirty="0">
              <a:latin typeface="Times New Roman"/>
              <a:ea typeface="Times New Roman"/>
              <a:cs typeface="Times New Roman"/>
              <a:sym typeface="Times New Roman"/>
            </a:endParaRPr>
          </a:p>
        </p:txBody>
      </p:sp>
      <p:pic>
        <p:nvPicPr>
          <p:cNvPr id="132" name="Google Shape;132;p17"/>
          <p:cNvPicPr preferRelativeResize="0"/>
          <p:nvPr/>
        </p:nvPicPr>
        <p:blipFill rotWithShape="1">
          <a:blip r:embed="rId9">
            <a:alphaModFix/>
          </a:blip>
          <a:srcRect/>
          <a:stretch/>
        </p:blipFill>
        <p:spPr>
          <a:xfrm>
            <a:off x="0" y="1538889"/>
            <a:ext cx="4182252" cy="4881578"/>
          </a:xfrm>
          <a:prstGeom prst="rect">
            <a:avLst/>
          </a:prstGeom>
          <a:noFill/>
          <a:ln>
            <a:noFill/>
          </a:ln>
        </p:spPr>
      </p:pic>
      <p:sp>
        <p:nvSpPr>
          <p:cNvPr id="133" name="Google Shape;133;p17"/>
          <p:cNvSpPr/>
          <p:nvPr/>
        </p:nvSpPr>
        <p:spPr>
          <a:xfrm>
            <a:off x="1011878" y="6470847"/>
            <a:ext cx="2111475"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a:solidFill>
                  <a:schemeClr val="dk1"/>
                </a:solidFill>
                <a:latin typeface="Times New Roman"/>
                <a:ea typeface="Times New Roman"/>
                <a:cs typeface="Times New Roman"/>
                <a:sym typeface="Times New Roman"/>
              </a:rPr>
              <a:t>(Source: UK Parliament, 2026)</a:t>
            </a:r>
            <a:endParaRPr sz="1800" b="0" i="0" u="none" strike="noStrike" cap="none">
              <a:solidFill>
                <a:schemeClr val="dk1"/>
              </a:solidFill>
              <a:latin typeface="Times New Roman"/>
              <a:ea typeface="Times New Roman"/>
              <a:cs typeface="Times New Roman"/>
              <a:sym typeface="Times New Roman"/>
            </a:endParaRPr>
          </a:p>
        </p:txBody>
      </p:sp>
      <p:pic>
        <p:nvPicPr>
          <p:cNvPr id="3" name="Recorded Sound">
            <a:hlinkClick r:id="" action="ppaction://media"/>
            <a:extLst>
              <a:ext uri="{FF2B5EF4-FFF2-40B4-BE49-F238E27FC236}">
                <a16:creationId xmlns:a16="http://schemas.microsoft.com/office/drawing/2014/main" id="{D90CF476-B675-CF5C-CDD0-466A424D849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pic>
        <p:nvPicPr>
          <p:cNvPr id="4" name="Recorded Sound">
            <a:hlinkClick r:id="" action="ppaction://media"/>
            <a:extLst>
              <a:ext uri="{FF2B5EF4-FFF2-40B4-BE49-F238E27FC236}">
                <a16:creationId xmlns:a16="http://schemas.microsoft.com/office/drawing/2014/main" id="{D3634B33-AEEC-4B57-E167-18C38D442B3F}"/>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4267200" y="3124200"/>
            <a:ext cx="609600" cy="609600"/>
          </a:xfrm>
          <a:prstGeom prst="rect">
            <a:avLst/>
          </a:prstGeom>
        </p:spPr>
      </p:pic>
      <p:pic>
        <p:nvPicPr>
          <p:cNvPr id="5" name="Recorded Sound">
            <a:hlinkClick r:id="" action="ppaction://media"/>
            <a:extLst>
              <a:ext uri="{FF2B5EF4-FFF2-40B4-BE49-F238E27FC236}">
                <a16:creationId xmlns:a16="http://schemas.microsoft.com/office/drawing/2014/main" id="{635E6857-BB94-F7F0-9FD1-7751B16A2B0D}"/>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9592"/>
    </mc:Choice>
    <mc:Fallback>
      <p:transition spd="slow" advTm="59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592" fill="hold"/>
                                        <p:tgtEl>
                                          <p:spTgt spid="3"/>
                                        </p:tgtEl>
                                      </p:cBhvr>
                                    </p:cmd>
                                  </p:childTnLst>
                                </p:cTn>
                              </p:par>
                            </p:childTnLst>
                          </p:cTn>
                        </p:par>
                        <p:par>
                          <p:cTn id="7" fill="hold">
                            <p:stCondLst>
                              <p:cond delay="59592"/>
                            </p:stCondLst>
                            <p:childTnLst>
                              <p:par>
                                <p:cTn id="8" presetID="1" presetClass="mediacall" presetSubtype="0" fill="hold" nodeType="afterEffect">
                                  <p:stCondLst>
                                    <p:cond delay="0"/>
                                  </p:stCondLst>
                                  <p:childTnLst>
                                    <p:cmd type="call" cmd="playFrom(0.0)">
                                      <p:cBhvr>
                                        <p:cTn id="9" dur="1472" fill="hold"/>
                                        <p:tgtEl>
                                          <p:spTgt spid="4"/>
                                        </p:tgtEl>
                                      </p:cBhvr>
                                    </p:cmd>
                                  </p:childTnLst>
                                </p:cTn>
                              </p:par>
                            </p:childTnLst>
                          </p:cTn>
                        </p:par>
                        <p:par>
                          <p:cTn id="10" fill="hold">
                            <p:stCondLst>
                              <p:cond delay="61064"/>
                            </p:stCondLst>
                            <p:childTnLst>
                              <p:par>
                                <p:cTn id="11" presetID="1" presetClass="mediacall" presetSubtype="0" fill="hold" nodeType="afterEffect">
                                  <p:stCondLst>
                                    <p:cond delay="0"/>
                                  </p:stCondLst>
                                  <p:childTnLst>
                                    <p:cmd type="call" cmd="playFrom(0.0)">
                                      <p:cBhvr>
                                        <p:cTn id="12" dur="642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a:off x="242902" y="428612"/>
            <a:ext cx="8658196" cy="1143000"/>
          </a:xfrm>
          <a:prstGeom prst="rect">
            <a:avLst/>
          </a:prstGeom>
          <a:noFill/>
          <a:ln>
            <a:noFill/>
          </a:ln>
        </p:spPr>
        <p:txBody>
          <a:bodyPr spcFirstLastPara="1" wrap="square" lIns="0" tIns="45700" rIns="0" bIns="0" anchor="ctr" anchorCtr="0">
            <a:noAutofit/>
          </a:bodyPr>
          <a:lstStyle/>
          <a:p>
            <a:pPr marL="0" lvl="0" indent="0" algn="ctr" rtl="0">
              <a:spcBef>
                <a:spcPts val="0"/>
              </a:spcBef>
              <a:spcAft>
                <a:spcPts val="0"/>
              </a:spcAft>
              <a:buClr>
                <a:schemeClr val="dk2"/>
              </a:buClr>
              <a:buSzPts val="3600"/>
              <a:buFont typeface="Times New Roman"/>
              <a:buNone/>
            </a:pPr>
            <a:r>
              <a:rPr lang="en-IN" sz="3200" b="1" u="sng" dirty="0">
                <a:effectLst>
                  <a:outerShdw blurRad="38100" dist="38100" dir="2700000" algn="tl">
                    <a:srgbClr val="000000">
                      <a:alpha val="43137"/>
                    </a:srgbClr>
                  </a:outerShdw>
                </a:effectLst>
                <a:latin typeface="Times New Roman"/>
                <a:ea typeface="Times New Roman"/>
                <a:cs typeface="Times New Roman"/>
                <a:sym typeface="Times New Roman"/>
              </a:rPr>
              <a:t>Anatomy and Physiology related to the Condition</a:t>
            </a:r>
          </a:p>
        </p:txBody>
      </p:sp>
      <p:sp>
        <p:nvSpPr>
          <p:cNvPr id="140" name="Google Shape;140;p18"/>
          <p:cNvSpPr txBox="1">
            <a:spLocks noGrp="1"/>
          </p:cNvSpPr>
          <p:nvPr>
            <p:ph type="body" idx="1"/>
          </p:nvPr>
        </p:nvSpPr>
        <p:spPr>
          <a:xfrm>
            <a:off x="120316" y="1785925"/>
            <a:ext cx="4451684" cy="4920461"/>
          </a:xfrm>
          <a:prstGeom prst="rect">
            <a:avLst/>
          </a:prstGeom>
          <a:noFill/>
          <a:ln>
            <a:noFill/>
          </a:ln>
        </p:spPr>
        <p:txBody>
          <a:bodyPr spcFirstLastPara="1" wrap="square" lIns="91425" tIns="45700" rIns="91425" bIns="45700" anchor="t" anchorCtr="0">
            <a:normAutofit lnSpcReduction="10000"/>
          </a:bodyPr>
          <a:lstStyle/>
          <a:p>
            <a:pPr marL="274320" lvl="0" indent="-274320" algn="just" rtl="0">
              <a:lnSpc>
                <a:spcPct val="150000"/>
              </a:lnSpc>
              <a:spcBef>
                <a:spcPts val="0"/>
              </a:spcBef>
              <a:spcAft>
                <a:spcPts val="0"/>
              </a:spcAft>
              <a:buSzPct val="60000"/>
              <a:buChar char="⚫"/>
            </a:pPr>
            <a:r>
              <a:rPr lang="en-GB" sz="1800" dirty="0">
                <a:latin typeface="Times New Roman"/>
                <a:ea typeface="Times New Roman"/>
                <a:cs typeface="Times New Roman"/>
                <a:sym typeface="Times New Roman"/>
              </a:rPr>
              <a:t>Cancer can develop in any body system, including the respiratory system, by disrupting normal cellular processes of the body.</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 anatomy of cancers closely involves the fact that cancer cells evade immune surveillance, which causes uncontrollable growth (Tufail </a:t>
            </a:r>
            <a:r>
              <a:rPr lang="en-GB" sz="1800" i="1" dirty="0">
                <a:latin typeface="Times New Roman"/>
                <a:ea typeface="Times New Roman"/>
                <a:cs typeface="Times New Roman"/>
                <a:sym typeface="Times New Roman"/>
              </a:rPr>
              <a:t>et al. </a:t>
            </a:r>
            <a:r>
              <a:rPr lang="en-GB" sz="1800" dirty="0">
                <a:latin typeface="Times New Roman"/>
                <a:ea typeface="Times New Roman"/>
                <a:cs typeface="Times New Roman"/>
                <a:sym typeface="Times New Roman"/>
              </a:rPr>
              <a:t>2025, p. 1).</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 tumour cells of cancer evade detection from internal body surveillance systems through strategies such as altering antigen presentation.</a:t>
            </a:r>
            <a:endParaRPr sz="1800" dirty="0">
              <a:latin typeface="Times New Roman"/>
              <a:ea typeface="Times New Roman"/>
              <a:cs typeface="Times New Roman"/>
              <a:sym typeface="Times New Roman"/>
            </a:endParaRPr>
          </a:p>
          <a:p>
            <a:pPr marL="274320" lvl="0" indent="-177800" algn="just" rtl="0">
              <a:lnSpc>
                <a:spcPct val="150000"/>
              </a:lnSpc>
              <a:spcBef>
                <a:spcPts val="320"/>
              </a:spcBef>
              <a:spcAft>
                <a:spcPts val="0"/>
              </a:spcAft>
              <a:buSzPts val="1520"/>
              <a:buNone/>
            </a:pPr>
            <a:endParaRPr sz="1600" dirty="0">
              <a:latin typeface="Times New Roman"/>
              <a:ea typeface="Times New Roman"/>
              <a:cs typeface="Times New Roman"/>
              <a:sym typeface="Times New Roman"/>
            </a:endParaRPr>
          </a:p>
        </p:txBody>
      </p:sp>
      <p:pic>
        <p:nvPicPr>
          <p:cNvPr id="141" name="Google Shape;141;p18"/>
          <p:cNvPicPr preferRelativeResize="0"/>
          <p:nvPr/>
        </p:nvPicPr>
        <p:blipFill rotWithShape="1">
          <a:blip r:embed="rId5">
            <a:alphaModFix/>
          </a:blip>
          <a:srcRect/>
          <a:stretch/>
        </p:blipFill>
        <p:spPr>
          <a:xfrm>
            <a:off x="4572000" y="1678770"/>
            <a:ext cx="4572000" cy="4643462"/>
          </a:xfrm>
          <a:prstGeom prst="rect">
            <a:avLst/>
          </a:prstGeom>
          <a:noFill/>
          <a:ln>
            <a:noFill/>
          </a:ln>
        </p:spPr>
      </p:pic>
      <p:sp>
        <p:nvSpPr>
          <p:cNvPr id="142" name="Google Shape;142;p18"/>
          <p:cNvSpPr/>
          <p:nvPr/>
        </p:nvSpPr>
        <p:spPr>
          <a:xfrm>
            <a:off x="5773472" y="6429388"/>
            <a:ext cx="2169055"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dirty="0">
                <a:solidFill>
                  <a:schemeClr val="dk1"/>
                </a:solidFill>
                <a:latin typeface="Times New Roman"/>
                <a:ea typeface="Times New Roman"/>
                <a:cs typeface="Times New Roman"/>
                <a:sym typeface="Times New Roman"/>
              </a:rPr>
              <a:t>(Source: </a:t>
            </a:r>
            <a:r>
              <a:rPr lang="en-GB" sz="1200" b="0" i="0" u="none" strike="noStrike" cap="none" dirty="0">
                <a:solidFill>
                  <a:srgbClr val="222222"/>
                </a:solidFill>
                <a:latin typeface="Times New Roman"/>
                <a:ea typeface="Times New Roman"/>
                <a:cs typeface="Times New Roman"/>
                <a:sym typeface="Times New Roman"/>
              </a:rPr>
              <a:t>Tufail </a:t>
            </a:r>
            <a:r>
              <a:rPr lang="en-GB" sz="1200" b="0" i="1" u="none" strike="noStrike" cap="none" dirty="0">
                <a:solidFill>
                  <a:srgbClr val="222222"/>
                </a:solidFill>
                <a:latin typeface="Times New Roman"/>
                <a:ea typeface="Times New Roman"/>
                <a:cs typeface="Times New Roman"/>
                <a:sym typeface="Times New Roman"/>
              </a:rPr>
              <a:t>et al. </a:t>
            </a:r>
            <a:r>
              <a:rPr lang="en-GB" sz="1200" b="0" i="0" u="none" strike="noStrike" cap="none" dirty="0">
                <a:solidFill>
                  <a:srgbClr val="222222"/>
                </a:solidFill>
                <a:latin typeface="Times New Roman"/>
                <a:ea typeface="Times New Roman"/>
                <a:cs typeface="Times New Roman"/>
                <a:sym typeface="Times New Roman"/>
              </a:rPr>
              <a:t>2025, p. </a:t>
            </a:r>
            <a:r>
              <a:rPr lang="en-GB" sz="1200" b="0" i="0" u="none" strike="noStrike" cap="none" dirty="0">
                <a:solidFill>
                  <a:schemeClr val="dk1"/>
                </a:solidFill>
                <a:latin typeface="Times New Roman"/>
                <a:ea typeface="Times New Roman"/>
                <a:cs typeface="Times New Roman"/>
                <a:sym typeface="Times New Roman"/>
              </a:rPr>
              <a:t>2)</a:t>
            </a:r>
            <a:endParaRPr sz="1800" b="0" i="0" u="none" strike="noStrike" cap="none" dirty="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A5981F67-CFEC-244A-8A1B-8390943ABC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473"/>
    </mc:Choice>
    <mc:Fallback>
      <p:transition spd="slow" advTm="57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4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title"/>
          </p:nvPr>
        </p:nvSpPr>
        <p:spPr>
          <a:xfrm>
            <a:off x="571472" y="357166"/>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IN" sz="3200" b="1" u="sng" dirty="0">
                <a:effectLst>
                  <a:outerShdw blurRad="38100" dist="38100" dir="2700000" algn="tl">
                    <a:srgbClr val="000000">
                      <a:alpha val="43137"/>
                    </a:srgbClr>
                  </a:outerShdw>
                </a:effectLst>
                <a:latin typeface="Times New Roman"/>
                <a:ea typeface="Times New Roman"/>
                <a:cs typeface="Times New Roman"/>
                <a:sym typeface="Times New Roman"/>
              </a:rPr>
              <a:t>Pathophysiology of the Chosen Condition</a:t>
            </a:r>
          </a:p>
        </p:txBody>
      </p:sp>
      <p:sp>
        <p:nvSpPr>
          <p:cNvPr id="149" name="Google Shape;149;p19"/>
          <p:cNvSpPr txBox="1">
            <a:spLocks noGrp="1"/>
          </p:cNvSpPr>
          <p:nvPr>
            <p:ph type="body" idx="1"/>
          </p:nvPr>
        </p:nvSpPr>
        <p:spPr>
          <a:xfrm>
            <a:off x="4106779" y="1326946"/>
            <a:ext cx="4973052" cy="5206221"/>
          </a:xfrm>
          <a:prstGeom prst="rect">
            <a:avLst/>
          </a:prstGeom>
          <a:noFill/>
          <a:ln>
            <a:noFill/>
          </a:ln>
        </p:spPr>
        <p:txBody>
          <a:bodyPr spcFirstLastPara="1" wrap="square" lIns="91425" tIns="45700" rIns="91425" bIns="45700" anchor="t" anchorCtr="0">
            <a:noAutofit/>
          </a:bodyPr>
          <a:lstStyle/>
          <a:p>
            <a:pPr marL="274320" lvl="0" indent="-274320" algn="just" rtl="0">
              <a:lnSpc>
                <a:spcPct val="150000"/>
              </a:lnSpc>
              <a:spcBef>
                <a:spcPts val="0"/>
              </a:spcBef>
              <a:spcAft>
                <a:spcPts val="0"/>
              </a:spcAft>
              <a:buSzPct val="60000"/>
              <a:buChar char="⚫"/>
            </a:pPr>
            <a:r>
              <a:rPr lang="en-GB" sz="1800" dirty="0">
                <a:latin typeface="Times New Roman"/>
                <a:ea typeface="Times New Roman"/>
                <a:cs typeface="Times New Roman"/>
                <a:sym typeface="Times New Roman"/>
              </a:rPr>
              <a:t>The pathophysiology of cancer is closely associated with the fact that the condition occurs when certain mutations affect oncogenes and tumour suppressor genes (Dakal </a:t>
            </a:r>
            <a:r>
              <a:rPr lang="en-GB" sz="1800" i="1" dirty="0">
                <a:latin typeface="Times New Roman"/>
                <a:ea typeface="Times New Roman"/>
                <a:cs typeface="Times New Roman"/>
                <a:sym typeface="Times New Roman"/>
              </a:rPr>
              <a:t>et al. </a:t>
            </a:r>
            <a:r>
              <a:rPr lang="en-GB" sz="1800" dirty="0">
                <a:latin typeface="Times New Roman"/>
                <a:ea typeface="Times New Roman"/>
                <a:cs typeface="Times New Roman"/>
                <a:sym typeface="Times New Roman"/>
              </a:rPr>
              <a:t>2024, </a:t>
            </a:r>
            <a:r>
              <a:rPr lang="en-GB" sz="1800" dirty="0" err="1">
                <a:latin typeface="Times New Roman"/>
                <a:ea typeface="Times New Roman"/>
                <a:cs typeface="Times New Roman"/>
                <a:sym typeface="Times New Roman"/>
              </a:rPr>
              <a:t>p.1</a:t>
            </a:r>
            <a:r>
              <a:rPr lang="en-GB" sz="1800" dirty="0">
                <a:latin typeface="Times New Roman"/>
                <a:ea typeface="Times New Roman"/>
                <a:cs typeface="Times New Roman"/>
                <a:sym typeface="Times New Roman"/>
              </a:rPr>
              <a:t>).</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 abnormal cells of cancers such as lung cancer, prostate cancer, and breast cancer evade apoptosis, causing uncontrollable tumour growth.  </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Tumour growth, invasion, and finally systemic spread happen to be facilitated through angiogenesis, </a:t>
            </a:r>
            <a:r>
              <a:rPr lang="en-GB" sz="1800" dirty="0" err="1">
                <a:latin typeface="Times New Roman"/>
                <a:ea typeface="Times New Roman"/>
                <a:cs typeface="Times New Roman"/>
                <a:sym typeface="Times New Roman"/>
              </a:rPr>
              <a:t>vasculogenesis</a:t>
            </a:r>
            <a:r>
              <a:rPr lang="en-GB" sz="1800" dirty="0">
                <a:latin typeface="Times New Roman"/>
                <a:ea typeface="Times New Roman"/>
                <a:cs typeface="Times New Roman"/>
                <a:sym typeface="Times New Roman"/>
              </a:rPr>
              <a:t>, chemotaxis, and coagulation (</a:t>
            </a:r>
            <a:r>
              <a:rPr lang="en-GB" sz="1800" dirty="0" err="1">
                <a:latin typeface="Times New Roman"/>
                <a:ea typeface="Times New Roman"/>
                <a:cs typeface="Times New Roman"/>
                <a:sym typeface="Times New Roman"/>
              </a:rPr>
              <a:t>Zarychta</a:t>
            </a:r>
            <a:r>
              <a:rPr lang="en-GB" sz="1800" dirty="0">
                <a:latin typeface="Times New Roman"/>
                <a:ea typeface="Times New Roman"/>
                <a:cs typeface="Times New Roman"/>
                <a:sym typeface="Times New Roman"/>
              </a:rPr>
              <a:t> and Ruszkowska-</a:t>
            </a:r>
            <a:r>
              <a:rPr lang="en-GB" sz="1800" dirty="0" err="1">
                <a:latin typeface="Times New Roman"/>
                <a:ea typeface="Times New Roman"/>
                <a:cs typeface="Times New Roman"/>
                <a:sym typeface="Times New Roman"/>
              </a:rPr>
              <a:t>Ciastek</a:t>
            </a:r>
            <a:r>
              <a:rPr lang="en-GB" sz="1800" dirty="0">
                <a:latin typeface="Times New Roman"/>
                <a:ea typeface="Times New Roman"/>
                <a:cs typeface="Times New Roman"/>
                <a:sym typeface="Times New Roman"/>
              </a:rPr>
              <a:t>, 2022, </a:t>
            </a:r>
            <a:r>
              <a:rPr lang="en-GB" sz="1800" dirty="0" err="1">
                <a:latin typeface="Times New Roman"/>
                <a:ea typeface="Times New Roman"/>
                <a:cs typeface="Times New Roman"/>
                <a:sym typeface="Times New Roman"/>
              </a:rPr>
              <a:t>p.1</a:t>
            </a:r>
            <a:r>
              <a:rPr lang="en-GB" sz="1800" dirty="0">
                <a:latin typeface="Times New Roman"/>
                <a:ea typeface="Times New Roman"/>
                <a:cs typeface="Times New Roman"/>
                <a:sym typeface="Times New Roman"/>
              </a:rPr>
              <a:t>).</a:t>
            </a:r>
            <a:endParaRPr sz="1800" dirty="0">
              <a:latin typeface="Times New Roman"/>
              <a:ea typeface="Times New Roman"/>
              <a:cs typeface="Times New Roman"/>
              <a:sym typeface="Times New Roman"/>
            </a:endParaRPr>
          </a:p>
          <a:p>
            <a:pPr marL="274320" lvl="0" indent="-177800" algn="just" rtl="0">
              <a:lnSpc>
                <a:spcPct val="150000"/>
              </a:lnSpc>
              <a:spcBef>
                <a:spcPts val="320"/>
              </a:spcBef>
              <a:spcAft>
                <a:spcPts val="0"/>
              </a:spcAft>
              <a:buSzPts val="1520"/>
              <a:buNone/>
            </a:pPr>
            <a:endParaRPr sz="1600" dirty="0">
              <a:latin typeface="Times New Roman"/>
              <a:ea typeface="Times New Roman"/>
              <a:cs typeface="Times New Roman"/>
              <a:sym typeface="Times New Roman"/>
            </a:endParaRPr>
          </a:p>
        </p:txBody>
      </p:sp>
      <p:pic>
        <p:nvPicPr>
          <p:cNvPr id="150" name="Google Shape;150;p19"/>
          <p:cNvPicPr preferRelativeResize="0"/>
          <p:nvPr/>
        </p:nvPicPr>
        <p:blipFill rotWithShape="1">
          <a:blip r:embed="rId7">
            <a:alphaModFix/>
          </a:blip>
          <a:srcRect/>
          <a:stretch/>
        </p:blipFill>
        <p:spPr>
          <a:xfrm>
            <a:off x="0" y="1571611"/>
            <a:ext cx="4106779" cy="4716893"/>
          </a:xfrm>
          <a:prstGeom prst="rect">
            <a:avLst/>
          </a:prstGeom>
          <a:noFill/>
          <a:ln>
            <a:noFill/>
          </a:ln>
        </p:spPr>
      </p:pic>
      <p:sp>
        <p:nvSpPr>
          <p:cNvPr id="151" name="Google Shape;151;p19"/>
          <p:cNvSpPr/>
          <p:nvPr/>
        </p:nvSpPr>
        <p:spPr>
          <a:xfrm>
            <a:off x="881630" y="6359949"/>
            <a:ext cx="2244525"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dirty="0">
                <a:solidFill>
                  <a:schemeClr val="dk1"/>
                </a:solidFill>
                <a:latin typeface="Times New Roman"/>
                <a:ea typeface="Times New Roman"/>
                <a:cs typeface="Times New Roman"/>
                <a:sym typeface="Times New Roman"/>
              </a:rPr>
              <a:t>(Source: </a:t>
            </a:r>
            <a:r>
              <a:rPr lang="en-GB" sz="1200" b="0" i="0" u="none" strike="noStrike" cap="none" dirty="0">
                <a:solidFill>
                  <a:srgbClr val="222222"/>
                </a:solidFill>
                <a:latin typeface="Times New Roman"/>
                <a:ea typeface="Times New Roman"/>
                <a:cs typeface="Times New Roman"/>
                <a:sym typeface="Times New Roman"/>
              </a:rPr>
              <a:t>Dakal </a:t>
            </a:r>
            <a:r>
              <a:rPr lang="en-GB" sz="1200" b="0" i="1" u="none" strike="noStrike" cap="none" dirty="0">
                <a:solidFill>
                  <a:srgbClr val="222222"/>
                </a:solidFill>
                <a:latin typeface="Times New Roman"/>
                <a:ea typeface="Times New Roman"/>
                <a:cs typeface="Times New Roman"/>
                <a:sym typeface="Times New Roman"/>
              </a:rPr>
              <a:t>et al. </a:t>
            </a:r>
            <a:r>
              <a:rPr lang="en-GB" sz="1200" b="0" i="0" u="none" strike="noStrike" cap="none" dirty="0">
                <a:solidFill>
                  <a:srgbClr val="222222"/>
                </a:solidFill>
                <a:latin typeface="Times New Roman"/>
                <a:ea typeface="Times New Roman"/>
                <a:cs typeface="Times New Roman"/>
                <a:sym typeface="Times New Roman"/>
              </a:rPr>
              <a:t>2024, </a:t>
            </a:r>
            <a:r>
              <a:rPr lang="en-GB" sz="1200" b="0" i="0" u="none" strike="noStrike" cap="none" dirty="0" err="1">
                <a:solidFill>
                  <a:srgbClr val="222222"/>
                </a:solidFill>
                <a:latin typeface="Times New Roman"/>
                <a:ea typeface="Times New Roman"/>
                <a:cs typeface="Times New Roman"/>
                <a:sym typeface="Times New Roman"/>
              </a:rPr>
              <a:t>p.</a:t>
            </a:r>
            <a:r>
              <a:rPr lang="en-GB" sz="1200" b="0" i="0" u="none" strike="noStrike" cap="none" dirty="0" err="1">
                <a:solidFill>
                  <a:schemeClr val="dk1"/>
                </a:solidFill>
                <a:latin typeface="Times New Roman"/>
                <a:ea typeface="Times New Roman"/>
                <a:cs typeface="Times New Roman"/>
                <a:sym typeface="Times New Roman"/>
              </a:rPr>
              <a:t>13</a:t>
            </a:r>
            <a:r>
              <a:rPr lang="en-GB" sz="1200" b="0" i="0" u="none" strike="noStrike" cap="none" dirty="0">
                <a:solidFill>
                  <a:schemeClr val="dk1"/>
                </a:solidFill>
                <a:latin typeface="Times New Roman"/>
                <a:ea typeface="Times New Roman"/>
                <a:cs typeface="Times New Roman"/>
                <a:sym typeface="Times New Roman"/>
              </a:rPr>
              <a:t>)</a:t>
            </a:r>
            <a:endParaRPr sz="1800" b="0" i="0" u="none" strike="noStrike" cap="none" dirty="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182495A3-E224-53F7-6DC7-DA8A5E21C8B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267200" y="3124200"/>
            <a:ext cx="609600" cy="609600"/>
          </a:xfrm>
          <a:prstGeom prst="rect">
            <a:avLst/>
          </a:prstGeom>
        </p:spPr>
      </p:pic>
      <p:pic>
        <p:nvPicPr>
          <p:cNvPr id="3" name="Recorded Sound">
            <a:hlinkClick r:id="" action="ppaction://media"/>
            <a:extLst>
              <a:ext uri="{FF2B5EF4-FFF2-40B4-BE49-F238E27FC236}">
                <a16:creationId xmlns:a16="http://schemas.microsoft.com/office/drawing/2014/main" id="{9EDC27B8-8F09-FCD7-FCE8-CFA198BC8EEB}"/>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742"/>
    </mc:Choice>
    <mc:Fallback>
      <p:transition spd="slow" advTm="36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742" fill="hold"/>
                                        <p:tgtEl>
                                          <p:spTgt spid="2"/>
                                        </p:tgtEl>
                                      </p:cBhvr>
                                    </p:cmd>
                                  </p:childTnLst>
                                </p:cTn>
                              </p:par>
                            </p:childTnLst>
                          </p:cTn>
                        </p:par>
                        <p:par>
                          <p:cTn id="7" fill="hold">
                            <p:stCondLst>
                              <p:cond delay="36742"/>
                            </p:stCondLst>
                            <p:childTnLst>
                              <p:par>
                                <p:cTn id="8" presetID="1" presetClass="mediacall" presetSubtype="0" fill="hold" nodeType="afterEffect">
                                  <p:stCondLst>
                                    <p:cond delay="0"/>
                                  </p:stCondLst>
                                  <p:childTnLst>
                                    <p:cmd type="call" cmd="playFrom(0.0)">
                                      <p:cBhvr>
                                        <p:cTn id="9" dur="263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1082626" y="263829"/>
            <a:ext cx="6978748" cy="1167618"/>
          </a:xfrm>
        </p:spPr>
        <p:txBody>
          <a:bodyPr anchor="ctr">
            <a:normAutofit/>
          </a:bodyPr>
          <a:lstStyle/>
          <a:p>
            <a:pPr algn="ctr"/>
            <a:r>
              <a:rPr lang="en-GB" sz="3200" b="1" u="sng" dirty="0">
                <a:solidFill>
                  <a:schemeClr val="bg2">
                    <a:lumMod val="75000"/>
                  </a:schemeClr>
                </a:solidFill>
                <a:effectLst>
                  <a:outerShdw blurRad="38100" dist="38100" dir="2700000" algn="tl">
                    <a:srgbClr val="000000">
                      <a:alpha val="43137"/>
                    </a:srgbClr>
                  </a:outerShdw>
                </a:effectLst>
                <a:latin typeface="Times New Roman" pitchFamily="18" charset="0"/>
                <a:cs typeface="Times New Roman" pitchFamily="18" charset="0"/>
              </a:rPr>
              <a:t>Profile of Fictional Patient</a:t>
            </a:r>
            <a:endParaRPr lang="en-IN" sz="3200" b="1" u="sng" dirty="0">
              <a:solidFill>
                <a:schemeClr val="bg2">
                  <a:lumMod val="75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926336167"/>
              </p:ext>
            </p:extLst>
          </p:nvPr>
        </p:nvGraphicFramePr>
        <p:xfrm>
          <a:off x="232611" y="1381475"/>
          <a:ext cx="8678778" cy="5464183"/>
        </p:xfrm>
        <a:graphic>
          <a:graphicData uri="http://schemas.openxmlformats.org/drawingml/2006/table">
            <a:tbl>
              <a:tblPr>
                <a:tableStyleId>{5202B0CA-FC54-4496-8BCA-5EF66A818D29}</a:tableStyleId>
              </a:tblPr>
              <a:tblGrid>
                <a:gridCol w="2172072">
                  <a:extLst>
                    <a:ext uri="{9D8B030D-6E8A-4147-A177-3AD203B41FA5}">
                      <a16:colId xmlns:a16="http://schemas.microsoft.com/office/drawing/2014/main" val="20000"/>
                    </a:ext>
                  </a:extLst>
                </a:gridCol>
                <a:gridCol w="6506706">
                  <a:extLst>
                    <a:ext uri="{9D8B030D-6E8A-4147-A177-3AD203B41FA5}">
                      <a16:colId xmlns:a16="http://schemas.microsoft.com/office/drawing/2014/main" val="20001"/>
                    </a:ext>
                  </a:extLst>
                </a:gridCol>
              </a:tblGrid>
              <a:tr h="263593">
                <a:tc>
                  <a:txBody>
                    <a:bodyPr/>
                    <a:lstStyle/>
                    <a:p>
                      <a:pPr algn="ctr">
                        <a:lnSpc>
                          <a:spcPct val="150000"/>
                        </a:lnSpc>
                        <a:spcAft>
                          <a:spcPts val="0"/>
                        </a:spcAft>
                      </a:pPr>
                      <a:r>
                        <a:rPr lang="en-GB" sz="2000" b="1" dirty="0">
                          <a:latin typeface="Times New Roman" panose="02020603050405020304" pitchFamily="18" charset="0"/>
                          <a:cs typeface="Times New Roman" panose="02020603050405020304" pitchFamily="18" charset="0"/>
                        </a:rPr>
                        <a:t>Patient Data </a:t>
                      </a:r>
                      <a:endParaRPr lang="en-IN" sz="2000" b="1" dirty="0">
                        <a:latin typeface="Times New Roman" pitchFamily="18" charset="0"/>
                        <a:ea typeface="Arial"/>
                        <a:cs typeface="Times New Roman" pitchFamily="18" charset="0"/>
                      </a:endParaRPr>
                    </a:p>
                  </a:txBody>
                  <a:tcPr marL="41708" marR="41708" marT="41708" marB="41708"/>
                </a:tc>
                <a:tc>
                  <a:txBody>
                    <a:bodyPr/>
                    <a:lstStyle/>
                    <a:p>
                      <a:pPr algn="ctr">
                        <a:lnSpc>
                          <a:spcPct val="150000"/>
                        </a:lnSpc>
                        <a:spcAft>
                          <a:spcPts val="0"/>
                        </a:spcAft>
                      </a:pPr>
                      <a:r>
                        <a:rPr lang="en-GB" sz="2000" b="1" dirty="0">
                          <a:latin typeface="Times New Roman" panose="02020603050405020304" pitchFamily="18" charset="0"/>
                          <a:cs typeface="Times New Roman" panose="02020603050405020304" pitchFamily="18" charset="0"/>
                        </a:rPr>
                        <a:t>Details</a:t>
                      </a:r>
                      <a:endParaRPr lang="en-IN" sz="2000" b="1"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0"/>
                  </a:ext>
                </a:extLst>
              </a:tr>
              <a:tr h="263593">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Patient name</a:t>
                      </a:r>
                      <a:endParaRPr lang="en-IN" sz="1600" dirty="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Sarah Williams</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1"/>
                  </a:ext>
                </a:extLst>
              </a:tr>
              <a:tr h="263593">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Age</a:t>
                      </a:r>
                      <a:endParaRPr lang="en-IN" sz="1600" dirty="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50 years</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2"/>
                  </a:ext>
                </a:extLst>
              </a:tr>
              <a:tr h="263593">
                <a:tc>
                  <a:txBody>
                    <a:bodyPr/>
                    <a:lstStyle/>
                    <a:p>
                      <a:pPr algn="just">
                        <a:lnSpc>
                          <a:spcPct val="150000"/>
                        </a:lnSpc>
                        <a:spcAft>
                          <a:spcPts val="0"/>
                        </a:spcAft>
                      </a:pPr>
                      <a:r>
                        <a:rPr lang="en-GB" sz="1600">
                          <a:latin typeface="Times New Roman" panose="02020603050405020304" pitchFamily="18" charset="0"/>
                          <a:cs typeface="Times New Roman" panose="02020603050405020304" pitchFamily="18" charset="0"/>
                        </a:rPr>
                        <a:t>Gender</a:t>
                      </a:r>
                      <a:endParaRPr lang="en-IN" sz="160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Female</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3"/>
                  </a:ext>
                </a:extLst>
              </a:tr>
              <a:tr h="263593">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Occupation</a:t>
                      </a:r>
                      <a:endParaRPr lang="en-IN" sz="1600" dirty="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School teacher</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4"/>
                  </a:ext>
                </a:extLst>
              </a:tr>
              <a:tr h="263593">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Cancer type</a:t>
                      </a:r>
                      <a:endParaRPr lang="en-IN" sz="1600" dirty="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Stage 3 invasive breast cancer</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5"/>
                  </a:ext>
                </a:extLst>
              </a:tr>
              <a:tr h="263593">
                <a:tc>
                  <a:txBody>
                    <a:bodyPr/>
                    <a:lstStyle/>
                    <a:p>
                      <a:pPr algn="just">
                        <a:lnSpc>
                          <a:spcPct val="150000"/>
                        </a:lnSpc>
                        <a:spcAft>
                          <a:spcPts val="0"/>
                        </a:spcAft>
                      </a:pPr>
                      <a:r>
                        <a:rPr lang="en-GB" sz="1600">
                          <a:latin typeface="Times New Roman" panose="02020603050405020304" pitchFamily="18" charset="0"/>
                          <a:cs typeface="Times New Roman" panose="02020603050405020304" pitchFamily="18" charset="0"/>
                        </a:rPr>
                        <a:t>Marital status</a:t>
                      </a:r>
                      <a:endParaRPr lang="en-IN" sz="160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Married and has two children</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6"/>
                  </a:ext>
                </a:extLst>
              </a:tr>
              <a:tr h="443770">
                <a:tc>
                  <a:txBody>
                    <a:bodyPr/>
                    <a:lstStyle/>
                    <a:p>
                      <a:pPr algn="just">
                        <a:lnSpc>
                          <a:spcPct val="150000"/>
                        </a:lnSpc>
                        <a:spcAft>
                          <a:spcPts val="0"/>
                        </a:spcAft>
                      </a:pPr>
                      <a:r>
                        <a:rPr lang="en-GB" sz="1600">
                          <a:latin typeface="Times New Roman" panose="02020603050405020304" pitchFamily="18" charset="0"/>
                          <a:cs typeface="Times New Roman" panose="02020603050405020304" pitchFamily="18" charset="0"/>
                        </a:rPr>
                        <a:t>Symptoms</a:t>
                      </a:r>
                      <a:endParaRPr lang="en-IN" sz="160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Lump in breast, persisting breast pain, fatigue and axillaries lymph pain</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7"/>
                  </a:ext>
                </a:extLst>
              </a:tr>
              <a:tr h="443770">
                <a:tc>
                  <a:txBody>
                    <a:bodyPr/>
                    <a:lstStyle/>
                    <a:p>
                      <a:pPr algn="just">
                        <a:lnSpc>
                          <a:spcPct val="150000"/>
                        </a:lnSpc>
                        <a:spcAft>
                          <a:spcPts val="0"/>
                        </a:spcAft>
                      </a:pPr>
                      <a:r>
                        <a:rPr lang="en-GB" sz="1600">
                          <a:latin typeface="Times New Roman" panose="02020603050405020304" pitchFamily="18" charset="0"/>
                          <a:cs typeface="Times New Roman" panose="02020603050405020304" pitchFamily="18" charset="0"/>
                        </a:rPr>
                        <a:t>Family history</a:t>
                      </a:r>
                      <a:endParaRPr lang="en-IN" sz="160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Mother of the patient was diagnosed with breast cancer at the age of 60</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8"/>
                  </a:ext>
                </a:extLst>
              </a:tr>
              <a:tr h="443770">
                <a:tc>
                  <a:txBody>
                    <a:bodyPr/>
                    <a:lstStyle/>
                    <a:p>
                      <a:pPr algn="just">
                        <a:lnSpc>
                          <a:spcPct val="150000"/>
                        </a:lnSpc>
                        <a:spcAft>
                          <a:spcPts val="0"/>
                        </a:spcAft>
                      </a:pPr>
                      <a:r>
                        <a:rPr lang="en-GB" sz="1600">
                          <a:latin typeface="Times New Roman" panose="02020603050405020304" pitchFamily="18" charset="0"/>
                          <a:cs typeface="Times New Roman" panose="02020603050405020304" pitchFamily="18" charset="0"/>
                        </a:rPr>
                        <a:t>Lifestyle factors</a:t>
                      </a:r>
                      <a:endParaRPr lang="en-IN" sz="160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Limited physical activity and high-fat diet as well as occasional alcohol consumption</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09"/>
                  </a:ext>
                </a:extLst>
              </a:tr>
              <a:tr h="443770">
                <a:tc>
                  <a:txBody>
                    <a:bodyPr/>
                    <a:lstStyle/>
                    <a:p>
                      <a:pPr algn="just">
                        <a:lnSpc>
                          <a:spcPct val="150000"/>
                        </a:lnSpc>
                        <a:spcAft>
                          <a:spcPts val="0"/>
                        </a:spcAft>
                      </a:pPr>
                      <a:r>
                        <a:rPr lang="en-GB" sz="1600">
                          <a:latin typeface="Times New Roman" panose="02020603050405020304" pitchFamily="18" charset="0"/>
                          <a:cs typeface="Times New Roman" panose="02020603050405020304" pitchFamily="18" charset="0"/>
                        </a:rPr>
                        <a:t>Diagnosis method</a:t>
                      </a:r>
                      <a:endParaRPr lang="en-IN" sz="160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Mammography, MRI and biopsy confirmed stage 3 breast cancer</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10"/>
                  </a:ext>
                </a:extLst>
              </a:tr>
              <a:tr h="443770">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Current treatments</a:t>
                      </a:r>
                      <a:endParaRPr lang="en-IN" sz="1600" dirty="0">
                        <a:latin typeface="Times New Roman" pitchFamily="18" charset="0"/>
                        <a:ea typeface="Arial"/>
                        <a:cs typeface="Times New Roman" pitchFamily="18" charset="0"/>
                      </a:endParaRPr>
                    </a:p>
                  </a:txBody>
                  <a:tcPr marL="41708" marR="41708" marT="41708" marB="41708"/>
                </a:tc>
                <a:tc>
                  <a:txBody>
                    <a:bodyPr/>
                    <a:lstStyle/>
                    <a:p>
                      <a:pPr algn="just">
                        <a:lnSpc>
                          <a:spcPct val="150000"/>
                        </a:lnSpc>
                        <a:spcAft>
                          <a:spcPts val="0"/>
                        </a:spcAft>
                      </a:pPr>
                      <a:r>
                        <a:rPr lang="en-GB" sz="1600" dirty="0">
                          <a:latin typeface="Times New Roman" panose="02020603050405020304" pitchFamily="18" charset="0"/>
                          <a:cs typeface="Times New Roman" panose="02020603050405020304" pitchFamily="18" charset="0"/>
                        </a:rPr>
                        <a:t>Chemotherapy followed by radiotherapy as well as a planned surgery</a:t>
                      </a:r>
                      <a:endParaRPr lang="en-IN" sz="1600" dirty="0">
                        <a:latin typeface="Times New Roman" pitchFamily="18" charset="0"/>
                        <a:ea typeface="Arial"/>
                        <a:cs typeface="Times New Roman" pitchFamily="18" charset="0"/>
                      </a:endParaRPr>
                    </a:p>
                  </a:txBody>
                  <a:tcPr marL="41708" marR="41708" marT="41708" marB="41708"/>
                </a:tc>
                <a:extLst>
                  <a:ext uri="{0D108BD9-81ED-4DB2-BD59-A6C34878D82A}">
                    <a16:rowId xmlns:a16="http://schemas.microsoft.com/office/drawing/2014/main" val="10011"/>
                  </a:ext>
                </a:extLst>
              </a:tr>
            </a:tbl>
          </a:graphicData>
        </a:graphic>
      </p:graphicFrame>
      <p:pic>
        <p:nvPicPr>
          <p:cNvPr id="2" name="Recorded Sound">
            <a:hlinkClick r:id="" action="ppaction://media"/>
            <a:extLst>
              <a:ext uri="{FF2B5EF4-FFF2-40B4-BE49-F238E27FC236}">
                <a16:creationId xmlns:a16="http://schemas.microsoft.com/office/drawing/2014/main" id="{D01F2770-0A08-708F-470A-1812025C8B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7003"/>
    </mc:Choice>
    <mc:Fallback>
      <p:transition spd="slow" advTm="87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0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1"/>
          <p:cNvSpPr txBox="1">
            <a:spLocks noGrp="1"/>
          </p:cNvSpPr>
          <p:nvPr>
            <p:ph type="title"/>
          </p:nvPr>
        </p:nvSpPr>
        <p:spPr>
          <a:xfrm>
            <a:off x="571472" y="357166"/>
            <a:ext cx="8229600" cy="990371"/>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IN" sz="3200" b="1" u="sng" dirty="0">
                <a:effectLst>
                  <a:outerShdw blurRad="38100" dist="38100" dir="2700000" algn="tl">
                    <a:srgbClr val="000000">
                      <a:alpha val="43137"/>
                    </a:srgbClr>
                  </a:outerShdw>
                </a:effectLst>
                <a:latin typeface="Times New Roman"/>
                <a:ea typeface="Times New Roman"/>
                <a:cs typeface="Times New Roman"/>
                <a:sym typeface="Times New Roman"/>
              </a:rPr>
              <a:t>Risk Factors and Assessment Findings</a:t>
            </a:r>
          </a:p>
        </p:txBody>
      </p:sp>
      <p:sp>
        <p:nvSpPr>
          <p:cNvPr id="167" name="Google Shape;167;p21"/>
          <p:cNvSpPr txBox="1">
            <a:spLocks noGrp="1"/>
          </p:cNvSpPr>
          <p:nvPr>
            <p:ph type="body" idx="1"/>
          </p:nvPr>
        </p:nvSpPr>
        <p:spPr>
          <a:xfrm>
            <a:off x="285720" y="1347537"/>
            <a:ext cx="8515352" cy="4389120"/>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ct val="60000"/>
              <a:buChar char="⚫"/>
            </a:pPr>
            <a:r>
              <a:rPr lang="en-GB" sz="1800" dirty="0">
                <a:latin typeface="Times New Roman"/>
                <a:ea typeface="Times New Roman"/>
                <a:cs typeface="Times New Roman"/>
                <a:sym typeface="Times New Roman"/>
              </a:rPr>
              <a:t>A poor lifestyle with limited physical activity and occasional alcohol consumption can be termed as contributors to breast cancer for the fictional patient.</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Consumption of tobacco, alcohol and arsenic can act as a cause of cancer occurrence among patients (World Health Organisation, 2026).</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 patient also had a previous family history of breast cancer and was obese, which can cause hormonal imbalance.</a:t>
            </a:r>
            <a:endParaRPr sz="1800" dirty="0">
              <a:latin typeface="Times New Roman"/>
              <a:ea typeface="Times New Roman"/>
              <a:cs typeface="Times New Roman"/>
              <a:sym typeface="Times New Roman"/>
            </a:endParaRPr>
          </a:p>
        </p:txBody>
      </p:sp>
      <p:pic>
        <p:nvPicPr>
          <p:cNvPr id="168" name="Google Shape;168;p21"/>
          <p:cNvPicPr preferRelativeResize="0"/>
          <p:nvPr/>
        </p:nvPicPr>
        <p:blipFill rotWithShape="1">
          <a:blip r:embed="rId5">
            <a:alphaModFix/>
          </a:blip>
          <a:srcRect/>
          <a:stretch/>
        </p:blipFill>
        <p:spPr>
          <a:xfrm>
            <a:off x="2397194" y="3929084"/>
            <a:ext cx="6403877" cy="2928916"/>
          </a:xfrm>
          <a:prstGeom prst="rect">
            <a:avLst/>
          </a:prstGeom>
          <a:noFill/>
          <a:ln>
            <a:noFill/>
          </a:ln>
        </p:spPr>
      </p:pic>
      <p:sp>
        <p:nvSpPr>
          <p:cNvPr id="169" name="Google Shape;169;p21"/>
          <p:cNvSpPr/>
          <p:nvPr/>
        </p:nvSpPr>
        <p:spPr>
          <a:xfrm>
            <a:off x="285718" y="6223835"/>
            <a:ext cx="2111475"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a:solidFill>
                  <a:schemeClr val="dk1"/>
                </a:solidFill>
                <a:latin typeface="Times New Roman"/>
                <a:ea typeface="Times New Roman"/>
                <a:cs typeface="Times New Roman"/>
                <a:sym typeface="Times New Roman"/>
              </a:rPr>
              <a:t>(Source: UK Parliament, 2024)</a:t>
            </a:r>
            <a:endParaRPr sz="1800" b="0" i="0" u="none" strike="noStrike" cap="none">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EA15FD61-6420-B7B5-DC21-C05238FC55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1052"/>
    </mc:Choice>
    <mc:Fallback>
      <p:transition spd="slow" advTm="81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0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a:off x="500034" y="285728"/>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Impact on the Patient </a:t>
            </a:r>
            <a:endParaRPr sz="3200" b="1" u="sng"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76" name="Google Shape;176;p22"/>
          <p:cNvSpPr txBox="1">
            <a:spLocks noGrp="1"/>
          </p:cNvSpPr>
          <p:nvPr>
            <p:ph type="body" idx="1"/>
          </p:nvPr>
        </p:nvSpPr>
        <p:spPr>
          <a:xfrm>
            <a:off x="141342" y="1445751"/>
            <a:ext cx="4267200" cy="5429272"/>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ct val="60000"/>
              <a:buChar char="⚫"/>
            </a:pPr>
            <a:r>
              <a:rPr lang="en-GB" sz="1800" dirty="0">
                <a:latin typeface="Times New Roman"/>
                <a:ea typeface="Times New Roman"/>
                <a:cs typeface="Times New Roman"/>
                <a:sym typeface="Times New Roman"/>
              </a:rPr>
              <a:t>The effects of stage 3 breast cancer can include dizziness, unusual fatigue, shortness of breath, and pain in other areas (</a:t>
            </a:r>
            <a:r>
              <a:rPr lang="en-GB" sz="1800" dirty="0" err="1">
                <a:latin typeface="Times New Roman"/>
                <a:ea typeface="Times New Roman"/>
                <a:cs typeface="Times New Roman"/>
                <a:sym typeface="Times New Roman"/>
              </a:rPr>
              <a:t>HorizonPrime</a:t>
            </a:r>
            <a:r>
              <a:rPr lang="en-GB" sz="1800" dirty="0">
                <a:latin typeface="Times New Roman"/>
                <a:ea typeface="Times New Roman"/>
                <a:cs typeface="Times New Roman"/>
                <a:sym typeface="Times New Roman"/>
              </a:rPr>
              <a:t>, 2025).</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 fictional patient can go through all of these impacts along with lump on breast and skin redness.</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Chemotherapy and radiotherapy can also cause anxiety regarding recovery due to the prolonged treatment process but mortality rate of breast cancer still remains high.</a:t>
            </a:r>
            <a:endParaRPr sz="1800" dirty="0">
              <a:latin typeface="Times New Roman"/>
              <a:ea typeface="Times New Roman"/>
              <a:cs typeface="Times New Roman"/>
              <a:sym typeface="Times New Roman"/>
            </a:endParaRPr>
          </a:p>
        </p:txBody>
      </p:sp>
      <p:sp>
        <p:nvSpPr>
          <p:cNvPr id="178" name="Google Shape;178;p22"/>
          <p:cNvSpPr/>
          <p:nvPr/>
        </p:nvSpPr>
        <p:spPr>
          <a:xfrm>
            <a:off x="6095518" y="6295272"/>
            <a:ext cx="1544012"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dirty="0">
                <a:solidFill>
                  <a:schemeClr val="dk1"/>
                </a:solidFill>
                <a:latin typeface="Times New Roman"/>
                <a:ea typeface="Times New Roman"/>
                <a:cs typeface="Times New Roman"/>
                <a:sym typeface="Times New Roman"/>
              </a:rPr>
              <a:t>(Source: Self-created)</a:t>
            </a:r>
            <a:endParaRPr sz="1800" b="0" i="0" u="none" strike="noStrike" cap="none" dirty="0">
              <a:solidFill>
                <a:schemeClr val="dk1"/>
              </a:solidFill>
              <a:latin typeface="Times New Roman"/>
              <a:ea typeface="Times New Roman"/>
              <a:cs typeface="Times New Roman"/>
              <a:sym typeface="Times New Roman"/>
            </a:endParaRPr>
          </a:p>
        </p:txBody>
      </p:sp>
      <p:graphicFrame>
        <p:nvGraphicFramePr>
          <p:cNvPr id="6" name="Diagram 5"/>
          <p:cNvGraphicFramePr/>
          <p:nvPr>
            <p:extLst>
              <p:ext uri="{D42A27DB-BD31-4B8C-83A1-F6EECF244321}">
                <p14:modId xmlns:p14="http://schemas.microsoft.com/office/powerpoint/2010/main" val="5591015"/>
              </p:ext>
            </p:extLst>
          </p:nvPr>
        </p:nvGraphicFramePr>
        <p:xfrm>
          <a:off x="4572000" y="1626630"/>
          <a:ext cx="4430658" cy="44533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1A4B5CF7-9BD3-7C47-0B66-B54E2C8CBED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3078"/>
    </mc:Choice>
    <mc:Fallback>
      <p:transition spd="slow" advTm="93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0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3"/>
          <p:cNvSpPr txBox="1">
            <a:spLocks noGrp="1"/>
          </p:cNvSpPr>
          <p:nvPr>
            <p:ph type="title"/>
          </p:nvPr>
        </p:nvSpPr>
        <p:spPr>
          <a:xfrm>
            <a:off x="457200" y="749446"/>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IN" sz="3200" b="1" u="sng" dirty="0">
                <a:effectLst>
                  <a:outerShdw blurRad="38100" dist="38100" dir="2700000" algn="tl">
                    <a:srgbClr val="000000">
                      <a:alpha val="43137"/>
                    </a:srgbClr>
                  </a:outerShdw>
                </a:effectLst>
                <a:latin typeface="Times New Roman"/>
                <a:ea typeface="Times New Roman"/>
                <a:cs typeface="Times New Roman"/>
                <a:sym typeface="Times New Roman"/>
              </a:rPr>
              <a:t>Plan for the Patient through Evidence-based Interventions</a:t>
            </a:r>
          </a:p>
        </p:txBody>
      </p:sp>
      <p:graphicFrame>
        <p:nvGraphicFramePr>
          <p:cNvPr id="2" name="Diagram 1">
            <a:extLst>
              <a:ext uri="{FF2B5EF4-FFF2-40B4-BE49-F238E27FC236}">
                <a16:creationId xmlns:a16="http://schemas.microsoft.com/office/drawing/2014/main" id="{6BB81735-B6B1-73EE-8B33-B65BAF0DEE2D}"/>
              </a:ext>
            </a:extLst>
          </p:cNvPr>
          <p:cNvGraphicFramePr/>
          <p:nvPr>
            <p:extLst>
              <p:ext uri="{D42A27DB-BD31-4B8C-83A1-F6EECF244321}">
                <p14:modId xmlns:p14="http://schemas.microsoft.com/office/powerpoint/2010/main" val="275340647"/>
              </p:ext>
            </p:extLst>
          </p:nvPr>
        </p:nvGraphicFramePr>
        <p:xfrm>
          <a:off x="136358" y="1892446"/>
          <a:ext cx="8550442" cy="49655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10465DD-79F3-2502-12C7-F364B2EFA3E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7459"/>
    </mc:Choice>
    <mc:Fallback>
      <p:transition spd="slow" advTm="67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4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4"/>
          <p:cNvSpPr txBox="1">
            <a:spLocks noGrp="1"/>
          </p:cNvSpPr>
          <p:nvPr>
            <p:ph type="title"/>
          </p:nvPr>
        </p:nvSpPr>
        <p:spPr>
          <a:xfrm>
            <a:off x="457200" y="752214"/>
            <a:ext cx="8229600" cy="1143000"/>
          </a:xfrm>
          <a:prstGeom prst="rect">
            <a:avLst/>
          </a:prstGeom>
          <a:noFill/>
          <a:ln>
            <a:noFill/>
          </a:ln>
        </p:spPr>
        <p:txBody>
          <a:bodyPr spcFirstLastPara="1" wrap="square" lIns="0" tIns="45700" rIns="0" bIns="0" anchor="ctr" anchorCtr="0">
            <a:noAutofit/>
          </a:bodyPr>
          <a:lstStyle/>
          <a:p>
            <a:pPr lvl="0" algn="ctr">
              <a:buSzPts val="3600"/>
            </a:pPr>
            <a:r>
              <a:rPr lang="en-IN" sz="3600" b="1" u="sng" dirty="0">
                <a:effectLst>
                  <a:outerShdw blurRad="38100" dist="38100" dir="2700000" algn="tl">
                    <a:srgbClr val="000000">
                      <a:alpha val="43137"/>
                    </a:srgbClr>
                  </a:outerShdw>
                </a:effectLst>
                <a:latin typeface="Times New Roman"/>
                <a:ea typeface="Times New Roman"/>
                <a:cs typeface="Times New Roman"/>
                <a:sym typeface="Times New Roman"/>
              </a:rPr>
              <a:t>Plan for the Patient through Evidence-based Interventions</a:t>
            </a:r>
            <a:endParaRPr sz="3600" b="1" dirty="0">
              <a:latin typeface="Times New Roman"/>
              <a:ea typeface="Times New Roman"/>
              <a:cs typeface="Times New Roman"/>
              <a:sym typeface="Times New Roman"/>
            </a:endParaRPr>
          </a:p>
        </p:txBody>
      </p:sp>
      <p:graphicFrame>
        <p:nvGraphicFramePr>
          <p:cNvPr id="2" name="Diagram 1">
            <a:extLst>
              <a:ext uri="{FF2B5EF4-FFF2-40B4-BE49-F238E27FC236}">
                <a16:creationId xmlns:a16="http://schemas.microsoft.com/office/drawing/2014/main" id="{206BAAA5-3764-96AE-BA2B-2E7606E4B120}"/>
              </a:ext>
            </a:extLst>
          </p:cNvPr>
          <p:cNvGraphicFramePr/>
          <p:nvPr>
            <p:extLst>
              <p:ext uri="{D42A27DB-BD31-4B8C-83A1-F6EECF244321}">
                <p14:modId xmlns:p14="http://schemas.microsoft.com/office/powerpoint/2010/main" val="4179897085"/>
              </p:ext>
            </p:extLst>
          </p:nvPr>
        </p:nvGraphicFramePr>
        <p:xfrm>
          <a:off x="336884" y="2101515"/>
          <a:ext cx="8349916" cy="45078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D4B56DA-3584-C96C-4134-70CE4CB82D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7303"/>
    </mc:Choice>
    <mc:Fallback>
      <p:transition spd="slow" advTm="67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25"/>
          <p:cNvSpPr txBox="1">
            <a:spLocks noGrp="1"/>
          </p:cNvSpPr>
          <p:nvPr>
            <p:ph type="title"/>
          </p:nvPr>
        </p:nvSpPr>
        <p:spPr>
          <a:xfrm>
            <a:off x="571472" y="357166"/>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Communication and Ethical Considerations</a:t>
            </a:r>
          </a:p>
        </p:txBody>
      </p:sp>
      <p:sp>
        <p:nvSpPr>
          <p:cNvPr id="203" name="Google Shape;203;p25"/>
          <p:cNvSpPr txBox="1">
            <a:spLocks noGrp="1"/>
          </p:cNvSpPr>
          <p:nvPr>
            <p:ph type="body" idx="1"/>
          </p:nvPr>
        </p:nvSpPr>
        <p:spPr>
          <a:xfrm>
            <a:off x="4786316" y="1500165"/>
            <a:ext cx="4014756" cy="5277668"/>
          </a:xfrm>
          <a:prstGeom prst="rect">
            <a:avLst/>
          </a:prstGeom>
          <a:noFill/>
          <a:ln>
            <a:noFill/>
          </a:ln>
        </p:spPr>
        <p:txBody>
          <a:bodyPr spcFirstLastPara="1" wrap="square" lIns="91425" tIns="45700" rIns="91425" bIns="45700" anchor="t" anchorCtr="0">
            <a:normAutofit lnSpcReduction="10000"/>
          </a:bodyPr>
          <a:lstStyle/>
          <a:p>
            <a:pPr marL="274320" lvl="0" indent="-274320" algn="just" rtl="0">
              <a:lnSpc>
                <a:spcPct val="160000"/>
              </a:lnSpc>
              <a:spcBef>
                <a:spcPts val="0"/>
              </a:spcBef>
              <a:spcAft>
                <a:spcPts val="0"/>
              </a:spcAft>
              <a:buSzPct val="60000"/>
              <a:buChar char="⚫"/>
            </a:pPr>
            <a:r>
              <a:rPr lang="en-GB" sz="1800" dirty="0">
                <a:latin typeface="Times New Roman"/>
                <a:ea typeface="Times New Roman"/>
                <a:cs typeface="Times New Roman"/>
                <a:sym typeface="Times New Roman"/>
              </a:rPr>
              <a:t>Shared decision-making and consent are important factors that drive effective healthcare practices (NHS, 2026).</a:t>
            </a:r>
            <a:endParaRPr sz="1800" dirty="0">
              <a:latin typeface="Times New Roman"/>
              <a:ea typeface="Times New Roman"/>
              <a:cs typeface="Times New Roman"/>
              <a:sym typeface="Times New Roman"/>
            </a:endParaRPr>
          </a:p>
          <a:p>
            <a:pPr marL="274320" lvl="0" indent="-274320" algn="just" rtl="0">
              <a:lnSpc>
                <a:spcPct val="160000"/>
              </a:lnSpc>
              <a:spcBef>
                <a:spcPts val="320"/>
              </a:spcBef>
              <a:spcAft>
                <a:spcPts val="0"/>
              </a:spcAft>
              <a:buSzPct val="60000"/>
              <a:buChar char="⚫"/>
            </a:pPr>
            <a:r>
              <a:rPr lang="en-GB" sz="1800" dirty="0">
                <a:latin typeface="Times New Roman"/>
                <a:ea typeface="Times New Roman"/>
                <a:cs typeface="Times New Roman"/>
                <a:sym typeface="Times New Roman"/>
              </a:rPr>
              <a:t>Sarah Williams must be constantly informed about her treatments, and a sense of transparency with the patient over her condition is ethically important.</a:t>
            </a:r>
            <a:endParaRPr sz="1800" dirty="0">
              <a:latin typeface="Times New Roman"/>
              <a:ea typeface="Times New Roman"/>
              <a:cs typeface="Times New Roman"/>
              <a:sym typeface="Times New Roman"/>
            </a:endParaRPr>
          </a:p>
          <a:p>
            <a:pPr marL="274320" lvl="0" indent="-274320" algn="just" rtl="0">
              <a:lnSpc>
                <a:spcPct val="160000"/>
              </a:lnSpc>
              <a:spcBef>
                <a:spcPts val="320"/>
              </a:spcBef>
              <a:spcAft>
                <a:spcPts val="0"/>
              </a:spcAft>
              <a:buSzPct val="60000"/>
              <a:buChar char="⚫"/>
            </a:pPr>
            <a:r>
              <a:rPr lang="en-GB" sz="1800" dirty="0">
                <a:latin typeface="Times New Roman"/>
                <a:ea typeface="Times New Roman"/>
                <a:cs typeface="Times New Roman"/>
                <a:sym typeface="Times New Roman"/>
              </a:rPr>
              <a:t>The patient must be kept informed; communication must be through direct communication and clear.</a:t>
            </a:r>
            <a:endParaRPr sz="1800" dirty="0">
              <a:latin typeface="Times New Roman"/>
              <a:ea typeface="Times New Roman"/>
              <a:cs typeface="Times New Roman"/>
              <a:sym typeface="Times New Roman"/>
            </a:endParaRPr>
          </a:p>
        </p:txBody>
      </p:sp>
      <p:pic>
        <p:nvPicPr>
          <p:cNvPr id="204" name="Google Shape;204;p25"/>
          <p:cNvPicPr preferRelativeResize="0"/>
          <p:nvPr/>
        </p:nvPicPr>
        <p:blipFill rotWithShape="1">
          <a:blip r:embed="rId5">
            <a:alphaModFix/>
          </a:blip>
          <a:srcRect/>
          <a:stretch/>
        </p:blipFill>
        <p:spPr>
          <a:xfrm>
            <a:off x="0" y="1500165"/>
            <a:ext cx="4786316" cy="4724171"/>
          </a:xfrm>
          <a:prstGeom prst="rect">
            <a:avLst/>
          </a:prstGeom>
          <a:noFill/>
          <a:ln>
            <a:noFill/>
          </a:ln>
        </p:spPr>
      </p:pic>
      <p:sp>
        <p:nvSpPr>
          <p:cNvPr id="205" name="Google Shape;205;p25"/>
          <p:cNvSpPr/>
          <p:nvPr/>
        </p:nvSpPr>
        <p:spPr>
          <a:xfrm>
            <a:off x="1115820" y="6362585"/>
            <a:ext cx="2111475"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dirty="0">
                <a:solidFill>
                  <a:schemeClr val="dk1"/>
                </a:solidFill>
                <a:latin typeface="Times New Roman"/>
                <a:ea typeface="Times New Roman"/>
                <a:cs typeface="Times New Roman"/>
                <a:sym typeface="Times New Roman"/>
              </a:rPr>
              <a:t>(Source: UK Parliament, 2024)</a:t>
            </a:r>
            <a:endParaRPr sz="1800" b="0" i="0" u="none" strike="noStrike" cap="none" dirty="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71D8B2F5-521C-8198-59F9-F06FC39D45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869"/>
    </mc:Choice>
    <mc:Fallback>
      <p:transition spd="slow" advTm="55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6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6"/>
          <p:cNvSpPr txBox="1">
            <a:spLocks noGrp="1"/>
          </p:cNvSpPr>
          <p:nvPr>
            <p:ph type="title"/>
          </p:nvPr>
        </p:nvSpPr>
        <p:spPr>
          <a:xfrm>
            <a:off x="457200" y="614597"/>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 Recommendations</a:t>
            </a:r>
            <a:endParaRPr sz="3200" b="1" u="sng"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graphicFrame>
        <p:nvGraphicFramePr>
          <p:cNvPr id="3" name="Diagram 2">
            <a:extLst>
              <a:ext uri="{FF2B5EF4-FFF2-40B4-BE49-F238E27FC236}">
                <a16:creationId xmlns:a16="http://schemas.microsoft.com/office/drawing/2014/main" id="{D9994059-F747-9F2B-D9FB-61590C76F1D4}"/>
              </a:ext>
            </a:extLst>
          </p:cNvPr>
          <p:cNvGraphicFramePr/>
          <p:nvPr>
            <p:extLst>
              <p:ext uri="{D42A27DB-BD31-4B8C-83A1-F6EECF244321}">
                <p14:modId xmlns:p14="http://schemas.microsoft.com/office/powerpoint/2010/main" val="662251625"/>
              </p:ext>
            </p:extLst>
          </p:nvPr>
        </p:nvGraphicFramePr>
        <p:xfrm>
          <a:off x="299803" y="2053652"/>
          <a:ext cx="8386997" cy="39424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FC1D0BC3-775D-7588-A24A-DB54D96BB4C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667"/>
    </mc:Choice>
    <mc:Fallback>
      <p:transition spd="slow" advTm="48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27"/>
          <p:cNvSpPr txBox="1">
            <a:spLocks noGrp="1"/>
          </p:cNvSpPr>
          <p:nvPr>
            <p:ph type="title"/>
          </p:nvPr>
        </p:nvSpPr>
        <p:spPr>
          <a:xfrm>
            <a:off x="457200" y="396232"/>
            <a:ext cx="8229600" cy="1143000"/>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Conclusion</a:t>
            </a:r>
            <a:endParaRPr sz="3200" b="1" u="sng"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221" name="Google Shape;221;p27"/>
          <p:cNvSpPr txBox="1">
            <a:spLocks noGrp="1"/>
          </p:cNvSpPr>
          <p:nvPr>
            <p:ph type="body" idx="1"/>
          </p:nvPr>
        </p:nvSpPr>
        <p:spPr>
          <a:xfrm>
            <a:off x="254833" y="1539232"/>
            <a:ext cx="8694295" cy="1746892"/>
          </a:xfrm>
          <a:prstGeom prst="rect">
            <a:avLst/>
          </a:prstGeom>
          <a:noFill/>
          <a:ln>
            <a:noFill/>
          </a:ln>
        </p:spPr>
        <p:txBody>
          <a:bodyPr spcFirstLastPara="1" wrap="square" lIns="91425" tIns="45700" rIns="91425" bIns="45700" anchor="t" anchorCtr="0">
            <a:normAutofit lnSpcReduction="10000"/>
          </a:bodyPr>
          <a:lstStyle/>
          <a:p>
            <a:pPr marL="274320" lvl="0" indent="-274320" algn="just" rtl="0">
              <a:lnSpc>
                <a:spcPct val="150000"/>
              </a:lnSpc>
              <a:spcBef>
                <a:spcPts val="0"/>
              </a:spcBef>
              <a:spcAft>
                <a:spcPts val="0"/>
              </a:spcAft>
              <a:buSzPct val="60000"/>
              <a:buChar char="⚫"/>
            </a:pPr>
            <a:r>
              <a:rPr lang="en-GB" sz="1800" dirty="0">
                <a:latin typeface="Times New Roman"/>
                <a:ea typeface="Times New Roman"/>
                <a:cs typeface="Times New Roman"/>
                <a:sym typeface="Times New Roman"/>
              </a:rPr>
              <a:t>The findings of this study have revealed that there are multiple types of cancers that are caused by lifestyle factors, family medical history and diet.</a:t>
            </a:r>
            <a:endParaRPr sz="1800" dirty="0">
              <a:latin typeface="Times New Roman"/>
              <a:ea typeface="Times New Roman"/>
              <a:cs typeface="Times New Roman"/>
              <a:sym typeface="Times New Roman"/>
            </a:endParaRPr>
          </a:p>
          <a:p>
            <a:pPr marL="274320" lvl="0" indent="-274320" algn="just" rtl="0">
              <a:lnSpc>
                <a:spcPct val="150000"/>
              </a:lnSpc>
              <a:spcBef>
                <a:spcPts val="320"/>
              </a:spcBef>
              <a:spcAft>
                <a:spcPts val="0"/>
              </a:spcAft>
              <a:buSzPct val="60000"/>
              <a:buChar char="⚫"/>
            </a:pPr>
            <a:r>
              <a:rPr lang="en-GB" sz="1800" dirty="0">
                <a:latin typeface="Times New Roman"/>
                <a:ea typeface="Times New Roman"/>
                <a:cs typeface="Times New Roman"/>
                <a:sym typeface="Times New Roman"/>
              </a:rPr>
              <a:t>The care plan for tackling cancer in this study involved a combination of practices that enabled both physical and mental support.</a:t>
            </a:r>
            <a:endParaRPr sz="1800" dirty="0">
              <a:latin typeface="Times New Roman"/>
              <a:ea typeface="Times New Roman"/>
              <a:cs typeface="Times New Roman"/>
              <a:sym typeface="Times New Roman"/>
            </a:endParaRPr>
          </a:p>
          <a:p>
            <a:pPr marL="274320" lvl="0" indent="-177800" algn="just" rtl="0">
              <a:lnSpc>
                <a:spcPct val="150000"/>
              </a:lnSpc>
              <a:spcBef>
                <a:spcPts val="320"/>
              </a:spcBef>
              <a:spcAft>
                <a:spcPts val="0"/>
              </a:spcAft>
              <a:buSzPts val="1520"/>
              <a:buNone/>
            </a:pPr>
            <a:endParaRPr sz="1600" dirty="0">
              <a:latin typeface="Times New Roman"/>
              <a:ea typeface="Times New Roman"/>
              <a:cs typeface="Times New Roman"/>
              <a:sym typeface="Times New Roman"/>
            </a:endParaRPr>
          </a:p>
        </p:txBody>
      </p:sp>
      <p:pic>
        <p:nvPicPr>
          <p:cNvPr id="222" name="Google Shape;222;p27"/>
          <p:cNvPicPr preferRelativeResize="0"/>
          <p:nvPr/>
        </p:nvPicPr>
        <p:blipFill rotWithShape="1">
          <a:blip r:embed="rId5">
            <a:alphaModFix/>
          </a:blip>
          <a:srcRect/>
          <a:stretch/>
        </p:blipFill>
        <p:spPr>
          <a:xfrm>
            <a:off x="2366308" y="3243183"/>
            <a:ext cx="6522859" cy="3614817"/>
          </a:xfrm>
          <a:prstGeom prst="rect">
            <a:avLst/>
          </a:prstGeom>
          <a:noFill/>
          <a:ln>
            <a:noFill/>
          </a:ln>
        </p:spPr>
      </p:pic>
      <p:sp>
        <p:nvSpPr>
          <p:cNvPr id="223" name="Google Shape;223;p27"/>
          <p:cNvSpPr/>
          <p:nvPr/>
        </p:nvSpPr>
        <p:spPr>
          <a:xfrm>
            <a:off x="254833" y="6367075"/>
            <a:ext cx="2111475" cy="276999"/>
          </a:xfrm>
          <a:prstGeom prst="rect">
            <a:avLst/>
          </a:prstGeom>
          <a:no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GB" sz="1200" b="0" i="0" u="none" strike="noStrike" cap="none" dirty="0">
                <a:solidFill>
                  <a:schemeClr val="dk1"/>
                </a:solidFill>
                <a:latin typeface="Times New Roman"/>
                <a:ea typeface="Times New Roman"/>
                <a:cs typeface="Times New Roman"/>
                <a:sym typeface="Times New Roman"/>
              </a:rPr>
              <a:t>(Source: UK Parliament, 2024)</a:t>
            </a:r>
            <a:endParaRPr sz="1800" b="0" i="0" u="none" strike="noStrike" cap="none" dirty="0">
              <a:solidFill>
                <a:schemeClr val="dk1"/>
              </a:solidFill>
              <a:latin typeface="Times New Roman"/>
              <a:ea typeface="Times New Roman"/>
              <a:cs typeface="Times New Roman"/>
              <a:sym typeface="Times New Roman"/>
            </a:endParaRPr>
          </a:p>
        </p:txBody>
      </p:sp>
      <p:pic>
        <p:nvPicPr>
          <p:cNvPr id="2" name="Recorded Sound">
            <a:hlinkClick r:id="" action="ppaction://media"/>
            <a:extLst>
              <a:ext uri="{FF2B5EF4-FFF2-40B4-BE49-F238E27FC236}">
                <a16:creationId xmlns:a16="http://schemas.microsoft.com/office/drawing/2014/main" id="{CD730D7B-F4BD-5943-638A-F90A4BBA02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7200" y="31242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6911"/>
    </mc:Choice>
    <mc:Fallback>
      <p:transition spd="slow" advTm="106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9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28"/>
          <p:cNvSpPr txBox="1">
            <a:spLocks noGrp="1"/>
          </p:cNvSpPr>
          <p:nvPr>
            <p:ph type="title"/>
          </p:nvPr>
        </p:nvSpPr>
        <p:spPr>
          <a:xfrm>
            <a:off x="571472" y="428612"/>
            <a:ext cx="8229600" cy="740621"/>
          </a:xfrm>
          <a:prstGeom prst="rect">
            <a:avLst/>
          </a:prstGeom>
          <a:noFill/>
          <a:ln>
            <a:noFill/>
          </a:ln>
        </p:spPr>
        <p:txBody>
          <a:bodyPr spcFirstLastPara="1" wrap="square" lIns="0" tIns="45700" rIns="0" bIns="0" anchor="ctr" anchorCtr="0">
            <a:normAutofit/>
          </a:bodyPr>
          <a:lstStyle/>
          <a:p>
            <a:pPr marL="0" lvl="0" indent="0" algn="ctr" rtl="0">
              <a:spcBef>
                <a:spcPts val="0"/>
              </a:spcBef>
              <a:spcAft>
                <a:spcPts val="0"/>
              </a:spcAft>
              <a:buClr>
                <a:schemeClr val="dk2"/>
              </a:buClr>
              <a:buSzPts val="3600"/>
              <a:buFont typeface="Times New Roman"/>
              <a:buNone/>
            </a:pPr>
            <a:r>
              <a:rPr lang="en-GB" sz="3200" b="1" u="sng" dirty="0">
                <a:effectLst>
                  <a:outerShdw blurRad="38100" dist="38100" dir="2700000" algn="tl">
                    <a:srgbClr val="000000">
                      <a:alpha val="43137"/>
                    </a:srgbClr>
                  </a:outerShdw>
                </a:effectLst>
                <a:latin typeface="Times New Roman"/>
                <a:ea typeface="Times New Roman"/>
                <a:cs typeface="Times New Roman"/>
                <a:sym typeface="Times New Roman"/>
              </a:rPr>
              <a:t>References</a:t>
            </a:r>
            <a:endParaRPr sz="3200" b="1" u="sng"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229" name="Google Shape;229;p28"/>
          <p:cNvSpPr txBox="1">
            <a:spLocks noGrp="1"/>
          </p:cNvSpPr>
          <p:nvPr>
            <p:ph type="body" idx="1"/>
          </p:nvPr>
        </p:nvSpPr>
        <p:spPr>
          <a:xfrm>
            <a:off x="187377" y="1436701"/>
            <a:ext cx="8769246" cy="4389120"/>
          </a:xfrm>
          <a:prstGeom prst="rect">
            <a:avLst/>
          </a:prstGeom>
          <a:noFill/>
          <a:ln>
            <a:noFill/>
          </a:ln>
        </p:spPr>
        <p:txBody>
          <a:bodyPr spcFirstLastPara="1" wrap="square" lIns="91425" tIns="45700" rIns="91425" bIns="45700" anchor="t" anchorCtr="0">
            <a:noAutofit/>
          </a:bodyPr>
          <a:lstStyle/>
          <a:p>
            <a:pPr marL="274320" lvl="0" indent="-274320" algn="l" rtl="0">
              <a:spcBef>
                <a:spcPts val="0"/>
              </a:spcBef>
              <a:spcAft>
                <a:spcPts val="0"/>
              </a:spcAft>
              <a:buSzPct val="60000"/>
              <a:buChar char="⚫"/>
            </a:pPr>
            <a:r>
              <a:rPr lang="en-GB" sz="1300" dirty="0">
                <a:latin typeface="Times New Roman"/>
                <a:ea typeface="Times New Roman"/>
                <a:cs typeface="Times New Roman"/>
                <a:sym typeface="Times New Roman"/>
              </a:rPr>
              <a:t>American Cancer Society, (2026)</a:t>
            </a:r>
            <a:r>
              <a:rPr lang="en-GB" sz="1300" i="1" dirty="0">
                <a:latin typeface="Times New Roman"/>
                <a:ea typeface="Times New Roman"/>
                <a:cs typeface="Times New Roman"/>
                <a:sym typeface="Times New Roman"/>
              </a:rPr>
              <a:t> American Cancer Society Guideline for Diet and Physical Activity for Cancer Prevention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3"/>
              </a:rPr>
              <a:t>https://www.cancer.org/cancer/risk-prevention/diet-physical-activity/acs-guidelines-nutrition-physical-activity-cancer-prevention.html</a:t>
            </a:r>
            <a:r>
              <a:rPr lang="en-GB" sz="1300" dirty="0">
                <a:latin typeface="Times New Roman"/>
                <a:ea typeface="Times New Roman"/>
                <a:cs typeface="Times New Roman"/>
                <a:sym typeface="Times New Roman"/>
              </a:rPr>
              <a:t> (Accessed: 22 June 2026).</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Cleveland Clinic, (2026)</a:t>
            </a:r>
            <a:r>
              <a:rPr lang="en-GB" sz="1300" i="1" dirty="0">
                <a:latin typeface="Times New Roman"/>
                <a:ea typeface="Times New Roman"/>
                <a:cs typeface="Times New Roman"/>
                <a:sym typeface="Times New Roman"/>
              </a:rPr>
              <a:t> Cancer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4"/>
              </a:rPr>
              <a:t>https://my.clevelandclinic.org/health/diseases/12194-cancer</a:t>
            </a:r>
            <a:r>
              <a:rPr lang="en-GB" sz="1300" dirty="0">
                <a:latin typeface="Times New Roman"/>
                <a:ea typeface="Times New Roman"/>
                <a:cs typeface="Times New Roman"/>
                <a:sym typeface="Times New Roman"/>
              </a:rPr>
              <a:t> (Accessed: 20 June 2026).</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Dakal, T.C., </a:t>
            </a:r>
            <a:r>
              <a:rPr lang="en-GB" sz="1300" dirty="0" err="1">
                <a:latin typeface="Times New Roman"/>
                <a:ea typeface="Times New Roman"/>
                <a:cs typeface="Times New Roman"/>
                <a:sym typeface="Times New Roman"/>
              </a:rPr>
              <a:t>Dhabhai</a:t>
            </a:r>
            <a:r>
              <a:rPr lang="en-GB" sz="1300" dirty="0">
                <a:latin typeface="Times New Roman"/>
                <a:ea typeface="Times New Roman"/>
                <a:cs typeface="Times New Roman"/>
                <a:sym typeface="Times New Roman"/>
              </a:rPr>
              <a:t>, B., Pant, A., Moar, K., Chaudhary, K., Yadav, V., Ranga, V., Sharma, N.K., Kumar, A., Maurya, P.K. and </a:t>
            </a:r>
            <a:r>
              <a:rPr lang="en-GB" sz="1300" dirty="0" err="1">
                <a:latin typeface="Times New Roman"/>
                <a:ea typeface="Times New Roman"/>
                <a:cs typeface="Times New Roman"/>
                <a:sym typeface="Times New Roman"/>
              </a:rPr>
              <a:t>Maciaczyk</a:t>
            </a:r>
            <a:r>
              <a:rPr lang="en-GB" sz="1300" dirty="0">
                <a:latin typeface="Times New Roman"/>
                <a:ea typeface="Times New Roman"/>
                <a:cs typeface="Times New Roman"/>
                <a:sym typeface="Times New Roman"/>
              </a:rPr>
              <a:t>, J., (2024). ‘Oncogenes and </a:t>
            </a:r>
            <a:r>
              <a:rPr lang="en-GB" sz="1300" dirty="0" err="1">
                <a:latin typeface="Times New Roman"/>
                <a:ea typeface="Times New Roman"/>
                <a:cs typeface="Times New Roman"/>
                <a:sym typeface="Times New Roman"/>
              </a:rPr>
              <a:t>tumor</a:t>
            </a:r>
            <a:r>
              <a:rPr lang="en-GB" sz="1300" dirty="0">
                <a:latin typeface="Times New Roman"/>
                <a:ea typeface="Times New Roman"/>
                <a:cs typeface="Times New Roman"/>
                <a:sym typeface="Times New Roman"/>
              </a:rPr>
              <a:t> suppressor genes: functions and roles in cancers.’ </a:t>
            </a:r>
            <a:r>
              <a:rPr lang="en-GB" sz="1300" i="1" dirty="0">
                <a:latin typeface="Times New Roman"/>
                <a:ea typeface="Times New Roman"/>
                <a:cs typeface="Times New Roman"/>
                <a:sym typeface="Times New Roman"/>
              </a:rPr>
              <a:t>MedComm</a:t>
            </a:r>
            <a:r>
              <a:rPr lang="en-GB" sz="1300" dirty="0">
                <a:latin typeface="Times New Roman"/>
                <a:ea typeface="Times New Roman"/>
                <a:cs typeface="Times New Roman"/>
                <a:sym typeface="Times New Roman"/>
              </a:rPr>
              <a:t>, </a:t>
            </a:r>
            <a:r>
              <a:rPr lang="en-GB" sz="1300" i="1" dirty="0">
                <a:latin typeface="Times New Roman"/>
                <a:ea typeface="Times New Roman"/>
                <a:cs typeface="Times New Roman"/>
                <a:sym typeface="Times New Roman"/>
              </a:rPr>
              <a:t>5</a:t>
            </a:r>
            <a:r>
              <a:rPr lang="en-GB" sz="1300" dirty="0">
                <a:latin typeface="Times New Roman"/>
                <a:ea typeface="Times New Roman"/>
                <a:cs typeface="Times New Roman"/>
                <a:sym typeface="Times New Roman"/>
              </a:rPr>
              <a:t>(6), </a:t>
            </a:r>
            <a:r>
              <a:rPr lang="en-GB" sz="1300" dirty="0" err="1">
                <a:latin typeface="Times New Roman"/>
                <a:ea typeface="Times New Roman"/>
                <a:cs typeface="Times New Roman"/>
                <a:sym typeface="Times New Roman"/>
              </a:rPr>
              <a:t>p.e582</a:t>
            </a:r>
            <a:r>
              <a:rPr lang="en-GB" sz="1300" dirty="0">
                <a:latin typeface="Times New Roman"/>
                <a:ea typeface="Times New Roman"/>
                <a:cs typeface="Times New Roman"/>
                <a:sym typeface="Times New Roman"/>
              </a:rPr>
              <a:t>. </a:t>
            </a:r>
            <a:endParaRPr sz="1300" dirty="0"/>
          </a:p>
          <a:p>
            <a:pPr marL="274320" lvl="0" indent="-274320" algn="l" rtl="0">
              <a:spcBef>
                <a:spcPts val="248"/>
              </a:spcBef>
              <a:spcAft>
                <a:spcPts val="0"/>
              </a:spcAft>
              <a:buSzPct val="60000"/>
              <a:buChar char="⚫"/>
            </a:pPr>
            <a:r>
              <a:rPr lang="en-GB" sz="1300" dirty="0" err="1">
                <a:latin typeface="Times New Roman"/>
                <a:ea typeface="Times New Roman"/>
                <a:cs typeface="Times New Roman"/>
                <a:sym typeface="Times New Roman"/>
              </a:rPr>
              <a:t>HorizonPrime</a:t>
            </a:r>
            <a:r>
              <a:rPr lang="en-GB" sz="1300" dirty="0">
                <a:latin typeface="Times New Roman"/>
                <a:ea typeface="Times New Roman"/>
                <a:cs typeface="Times New Roman"/>
                <a:sym typeface="Times New Roman"/>
              </a:rPr>
              <a:t>, (2025)</a:t>
            </a:r>
            <a:r>
              <a:rPr lang="en-GB" sz="1300" i="1" dirty="0">
                <a:latin typeface="Times New Roman"/>
                <a:ea typeface="Times New Roman"/>
                <a:cs typeface="Times New Roman"/>
                <a:sym typeface="Times New Roman"/>
              </a:rPr>
              <a:t> Stage 3 Breast Cancer Symptoms – What You Should Know</a:t>
            </a:r>
            <a:r>
              <a:rPr lang="en-GB" sz="1300" b="1" dirty="0">
                <a:latin typeface="Times New Roman"/>
                <a:ea typeface="Times New Roman"/>
                <a:cs typeface="Times New Roman"/>
                <a:sym typeface="Times New Roman"/>
              </a:rPr>
              <a:t>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5"/>
              </a:rPr>
              <a:t>https://prime.horizonhospital.com/stage-3-breast-cancer-symptoms/</a:t>
            </a:r>
            <a:r>
              <a:rPr lang="en-GB" sz="1300" dirty="0">
                <a:latin typeface="Times New Roman"/>
                <a:ea typeface="Times New Roman"/>
                <a:cs typeface="Times New Roman"/>
                <a:sym typeface="Times New Roman"/>
              </a:rPr>
              <a:t> (Accessed: 20 June 2026).</a:t>
            </a:r>
            <a:endParaRPr sz="1300" dirty="0"/>
          </a:p>
          <a:p>
            <a:pPr marL="274320" lvl="0" indent="-274320" algn="l" rtl="0">
              <a:spcBef>
                <a:spcPts val="248"/>
              </a:spcBef>
              <a:spcAft>
                <a:spcPts val="0"/>
              </a:spcAft>
              <a:buSzPct val="60000"/>
              <a:buChar char="⚫"/>
            </a:pPr>
            <a:r>
              <a:rPr lang="en-GB" sz="1300" dirty="0" err="1">
                <a:latin typeface="Times New Roman"/>
                <a:ea typeface="Times New Roman"/>
                <a:cs typeface="Times New Roman"/>
                <a:sym typeface="Times New Roman"/>
              </a:rPr>
              <a:t>Ikhile</a:t>
            </a:r>
            <a:r>
              <a:rPr lang="en-GB" sz="1300" dirty="0">
                <a:latin typeface="Times New Roman"/>
                <a:ea typeface="Times New Roman"/>
                <a:cs typeface="Times New Roman"/>
                <a:sym typeface="Times New Roman"/>
              </a:rPr>
              <a:t>, D., Ford, E., Glass, D., </a:t>
            </a:r>
            <a:r>
              <a:rPr lang="en-GB" sz="1300" dirty="0" err="1">
                <a:latin typeface="Times New Roman"/>
                <a:ea typeface="Times New Roman"/>
                <a:cs typeface="Times New Roman"/>
                <a:sym typeface="Times New Roman"/>
              </a:rPr>
              <a:t>Gremesty</a:t>
            </a:r>
            <a:r>
              <a:rPr lang="en-GB" sz="1300" dirty="0">
                <a:latin typeface="Times New Roman"/>
                <a:ea typeface="Times New Roman"/>
                <a:cs typeface="Times New Roman"/>
                <a:sym typeface="Times New Roman"/>
              </a:rPr>
              <a:t>, G. and van </a:t>
            </a:r>
            <a:r>
              <a:rPr lang="en-GB" sz="1300" dirty="0" err="1">
                <a:latin typeface="Times New Roman"/>
                <a:ea typeface="Times New Roman"/>
                <a:cs typeface="Times New Roman"/>
                <a:sym typeface="Times New Roman"/>
              </a:rPr>
              <a:t>Marwijk</a:t>
            </a:r>
            <a:r>
              <a:rPr lang="en-GB" sz="1300" dirty="0">
                <a:latin typeface="Times New Roman"/>
                <a:ea typeface="Times New Roman"/>
                <a:cs typeface="Times New Roman"/>
                <a:sym typeface="Times New Roman"/>
              </a:rPr>
              <a:t>, H., (2024). ‘A systematic review of risk factors associated with depression and anxiety in cancer patients.’ </a:t>
            </a:r>
            <a:r>
              <a:rPr lang="en-GB" sz="1300" i="1" dirty="0" err="1">
                <a:latin typeface="Times New Roman"/>
                <a:ea typeface="Times New Roman"/>
                <a:cs typeface="Times New Roman"/>
                <a:sym typeface="Times New Roman"/>
              </a:rPr>
              <a:t>PLoS</a:t>
            </a:r>
            <a:r>
              <a:rPr lang="en-GB" sz="1300" i="1" dirty="0">
                <a:latin typeface="Times New Roman"/>
                <a:ea typeface="Times New Roman"/>
                <a:cs typeface="Times New Roman"/>
                <a:sym typeface="Times New Roman"/>
              </a:rPr>
              <a:t> One</a:t>
            </a:r>
            <a:r>
              <a:rPr lang="en-GB" sz="1300" dirty="0">
                <a:latin typeface="Times New Roman"/>
                <a:ea typeface="Times New Roman"/>
                <a:cs typeface="Times New Roman"/>
                <a:sym typeface="Times New Roman"/>
              </a:rPr>
              <a:t>, </a:t>
            </a:r>
            <a:r>
              <a:rPr lang="en-GB" sz="1300" i="1" dirty="0">
                <a:latin typeface="Times New Roman"/>
                <a:ea typeface="Times New Roman"/>
                <a:cs typeface="Times New Roman"/>
                <a:sym typeface="Times New Roman"/>
              </a:rPr>
              <a:t>19</a:t>
            </a:r>
            <a:r>
              <a:rPr lang="en-GB" sz="1300" dirty="0">
                <a:latin typeface="Times New Roman"/>
                <a:ea typeface="Times New Roman"/>
                <a:cs typeface="Times New Roman"/>
                <a:sym typeface="Times New Roman"/>
              </a:rPr>
              <a:t>(3), </a:t>
            </a:r>
            <a:r>
              <a:rPr lang="en-GB" sz="1300" dirty="0" err="1">
                <a:latin typeface="Times New Roman"/>
                <a:ea typeface="Times New Roman"/>
                <a:cs typeface="Times New Roman"/>
                <a:sym typeface="Times New Roman"/>
              </a:rPr>
              <a:t>p.e0296892</a:t>
            </a:r>
            <a:r>
              <a:rPr lang="en-GB" sz="1300" dirty="0">
                <a:latin typeface="Times New Roman"/>
                <a:ea typeface="Times New Roman"/>
                <a:cs typeface="Times New Roman"/>
                <a:sym typeface="Times New Roman"/>
              </a:rPr>
              <a:t>. </a:t>
            </a:r>
            <a:endParaRPr sz="1300" dirty="0"/>
          </a:p>
          <a:p>
            <a:pPr marL="274320" lvl="0" indent="-274320" algn="l" rtl="0">
              <a:spcBef>
                <a:spcPts val="248"/>
              </a:spcBef>
              <a:spcAft>
                <a:spcPts val="0"/>
              </a:spcAft>
              <a:buSzPct val="60000"/>
              <a:buChar char="⚫"/>
            </a:pPr>
            <a:r>
              <a:rPr lang="en-GB" sz="1300" dirty="0" err="1">
                <a:latin typeface="Times New Roman"/>
                <a:ea typeface="Times New Roman"/>
                <a:cs typeface="Times New Roman"/>
                <a:sym typeface="Times New Roman"/>
              </a:rPr>
              <a:t>Misiąg</a:t>
            </a:r>
            <a:r>
              <a:rPr lang="en-GB" sz="1300" dirty="0">
                <a:latin typeface="Times New Roman"/>
                <a:ea typeface="Times New Roman"/>
                <a:cs typeface="Times New Roman"/>
                <a:sym typeface="Times New Roman"/>
              </a:rPr>
              <a:t>, W., </a:t>
            </a:r>
            <a:r>
              <a:rPr lang="en-GB" sz="1300" dirty="0" err="1">
                <a:latin typeface="Times New Roman"/>
                <a:ea typeface="Times New Roman"/>
                <a:cs typeface="Times New Roman"/>
                <a:sym typeface="Times New Roman"/>
              </a:rPr>
              <a:t>Piszczyk</a:t>
            </a:r>
            <a:r>
              <a:rPr lang="en-GB" sz="1300" dirty="0">
                <a:latin typeface="Times New Roman"/>
                <a:ea typeface="Times New Roman"/>
                <a:cs typeface="Times New Roman"/>
                <a:sym typeface="Times New Roman"/>
              </a:rPr>
              <a:t>, A., Szymańska-</a:t>
            </a:r>
            <a:r>
              <a:rPr lang="en-GB" sz="1300" dirty="0" err="1">
                <a:latin typeface="Times New Roman"/>
                <a:ea typeface="Times New Roman"/>
                <a:cs typeface="Times New Roman"/>
                <a:sym typeface="Times New Roman"/>
              </a:rPr>
              <a:t>Chabowska</a:t>
            </a:r>
            <a:r>
              <a:rPr lang="en-GB" sz="1300" dirty="0">
                <a:latin typeface="Times New Roman"/>
                <a:ea typeface="Times New Roman"/>
                <a:cs typeface="Times New Roman"/>
                <a:sym typeface="Times New Roman"/>
              </a:rPr>
              <a:t>, A. and </a:t>
            </a:r>
            <a:r>
              <a:rPr lang="en-GB" sz="1300" dirty="0" err="1">
                <a:latin typeface="Times New Roman"/>
                <a:ea typeface="Times New Roman"/>
                <a:cs typeface="Times New Roman"/>
                <a:sym typeface="Times New Roman"/>
              </a:rPr>
              <a:t>Chabowski</a:t>
            </a:r>
            <a:r>
              <a:rPr lang="en-GB" sz="1300" dirty="0">
                <a:latin typeface="Times New Roman"/>
                <a:ea typeface="Times New Roman"/>
                <a:cs typeface="Times New Roman"/>
                <a:sym typeface="Times New Roman"/>
              </a:rPr>
              <a:t>, M., (2022). ‘Physical activity and cancer care—a review.’ </a:t>
            </a:r>
            <a:r>
              <a:rPr lang="en-GB" sz="1300" i="1" dirty="0">
                <a:latin typeface="Times New Roman"/>
                <a:ea typeface="Times New Roman"/>
                <a:cs typeface="Times New Roman"/>
                <a:sym typeface="Times New Roman"/>
              </a:rPr>
              <a:t>Cancers</a:t>
            </a:r>
            <a:r>
              <a:rPr lang="en-GB" sz="1300" dirty="0">
                <a:latin typeface="Times New Roman"/>
                <a:ea typeface="Times New Roman"/>
                <a:cs typeface="Times New Roman"/>
                <a:sym typeface="Times New Roman"/>
              </a:rPr>
              <a:t>, </a:t>
            </a:r>
            <a:r>
              <a:rPr lang="en-GB" sz="1300" i="1" dirty="0">
                <a:latin typeface="Times New Roman"/>
                <a:ea typeface="Times New Roman"/>
                <a:cs typeface="Times New Roman"/>
                <a:sym typeface="Times New Roman"/>
              </a:rPr>
              <a:t>14</a:t>
            </a:r>
            <a:r>
              <a:rPr lang="en-GB" sz="1300" dirty="0">
                <a:latin typeface="Times New Roman"/>
                <a:ea typeface="Times New Roman"/>
                <a:cs typeface="Times New Roman"/>
                <a:sym typeface="Times New Roman"/>
              </a:rPr>
              <a:t>(17), </a:t>
            </a:r>
            <a:r>
              <a:rPr lang="en-GB" sz="1300" dirty="0" err="1">
                <a:latin typeface="Times New Roman"/>
                <a:ea typeface="Times New Roman"/>
                <a:cs typeface="Times New Roman"/>
                <a:sym typeface="Times New Roman"/>
              </a:rPr>
              <a:t>p.4154</a:t>
            </a:r>
            <a:r>
              <a:rPr lang="en-GB" sz="1300" dirty="0">
                <a:latin typeface="Times New Roman"/>
                <a:ea typeface="Times New Roman"/>
                <a:cs typeface="Times New Roman"/>
                <a:sym typeface="Times New Roman"/>
              </a:rPr>
              <a:t>. </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NHS, (2026</a:t>
            </a:r>
            <a:r>
              <a:rPr lang="en-GB" sz="1300" i="1" dirty="0">
                <a:latin typeface="Times New Roman"/>
                <a:ea typeface="Times New Roman"/>
                <a:cs typeface="Times New Roman"/>
                <a:sym typeface="Times New Roman"/>
              </a:rPr>
              <a:t>) Decision making and consent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6"/>
              </a:rPr>
              <a:t>https://www.england.nhs.uk/personalisedcare/shared-decision-making/why-is-shared-decision-making-important/decision-making-and-content/</a:t>
            </a:r>
            <a:r>
              <a:rPr lang="en-GB" sz="1300" dirty="0">
                <a:latin typeface="Times New Roman"/>
                <a:ea typeface="Times New Roman"/>
                <a:cs typeface="Times New Roman"/>
                <a:sym typeface="Times New Roman"/>
              </a:rPr>
              <a:t> (Accessed: 21 June 2026).</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Tufail, M., Jiang, C.H. and Li, N., (2025). ‘Immune evasion in cancer: mechanisms and cutting-edge therapeutic approaches.’ </a:t>
            </a:r>
            <a:r>
              <a:rPr lang="en-GB" sz="1300" i="1" dirty="0">
                <a:latin typeface="Times New Roman"/>
                <a:ea typeface="Times New Roman"/>
                <a:cs typeface="Times New Roman"/>
                <a:sym typeface="Times New Roman"/>
              </a:rPr>
              <a:t>Signal transduction and targeted therapy</a:t>
            </a:r>
            <a:r>
              <a:rPr lang="en-GB" sz="1300" dirty="0">
                <a:latin typeface="Times New Roman"/>
                <a:ea typeface="Times New Roman"/>
                <a:cs typeface="Times New Roman"/>
                <a:sym typeface="Times New Roman"/>
              </a:rPr>
              <a:t>, </a:t>
            </a:r>
            <a:r>
              <a:rPr lang="en-GB" sz="1300" i="1" dirty="0">
                <a:latin typeface="Times New Roman"/>
                <a:ea typeface="Times New Roman"/>
                <a:cs typeface="Times New Roman"/>
                <a:sym typeface="Times New Roman"/>
              </a:rPr>
              <a:t>10</a:t>
            </a:r>
            <a:r>
              <a:rPr lang="en-GB" sz="1300" dirty="0">
                <a:latin typeface="Times New Roman"/>
                <a:ea typeface="Times New Roman"/>
                <a:cs typeface="Times New Roman"/>
                <a:sym typeface="Times New Roman"/>
              </a:rPr>
              <a:t>(1), </a:t>
            </a:r>
            <a:r>
              <a:rPr lang="en-GB" sz="1300" dirty="0" err="1">
                <a:latin typeface="Times New Roman"/>
                <a:ea typeface="Times New Roman"/>
                <a:cs typeface="Times New Roman"/>
                <a:sym typeface="Times New Roman"/>
              </a:rPr>
              <a:t>p.227</a:t>
            </a:r>
            <a:r>
              <a:rPr lang="en-GB" sz="1300" dirty="0">
                <a:latin typeface="Times New Roman"/>
                <a:ea typeface="Times New Roman"/>
                <a:cs typeface="Times New Roman"/>
                <a:sym typeface="Times New Roman"/>
              </a:rPr>
              <a:t>. </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UK Parliament, (2024)</a:t>
            </a:r>
            <a:r>
              <a:rPr lang="en-GB" sz="1300" i="1" dirty="0">
                <a:latin typeface="Times New Roman"/>
                <a:ea typeface="Times New Roman"/>
                <a:cs typeface="Times New Roman"/>
                <a:sym typeface="Times New Roman"/>
              </a:rPr>
              <a:t> Cancer: summary of statistics (England)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7"/>
              </a:rPr>
              <a:t>https://researchbriefings.files.parliament.uk/documents/SN06887/SN06887.pdf</a:t>
            </a:r>
            <a:r>
              <a:rPr lang="en-GB" sz="1300" dirty="0">
                <a:latin typeface="Times New Roman"/>
                <a:ea typeface="Times New Roman"/>
                <a:cs typeface="Times New Roman"/>
                <a:sym typeface="Times New Roman"/>
              </a:rPr>
              <a:t> (Accessed: 20 June 2026).</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World Health Organisation, (2026)</a:t>
            </a:r>
            <a:r>
              <a:rPr lang="en-GB" sz="1300" i="1" dirty="0">
                <a:latin typeface="Times New Roman"/>
                <a:ea typeface="Times New Roman"/>
                <a:cs typeface="Times New Roman"/>
                <a:sym typeface="Times New Roman"/>
              </a:rPr>
              <a:t> Cancer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8"/>
              </a:rPr>
              <a:t>https://www.who.int/news-room/fact-sheets/detail/cancer</a:t>
            </a:r>
            <a:r>
              <a:rPr lang="en-GB" sz="1300" dirty="0">
                <a:latin typeface="Times New Roman"/>
                <a:ea typeface="Times New Roman"/>
                <a:cs typeface="Times New Roman"/>
                <a:sym typeface="Times New Roman"/>
              </a:rPr>
              <a:t> (Accessed: 21 June 2026).</a:t>
            </a:r>
            <a:endParaRPr sz="1300" dirty="0"/>
          </a:p>
          <a:p>
            <a:pPr marL="274320" lvl="0" indent="-274320" algn="l" rtl="0">
              <a:spcBef>
                <a:spcPts val="248"/>
              </a:spcBef>
              <a:spcAft>
                <a:spcPts val="0"/>
              </a:spcAft>
              <a:buSzPct val="60000"/>
              <a:buChar char="⚫"/>
            </a:pPr>
            <a:r>
              <a:rPr lang="en-GB" sz="1300" dirty="0">
                <a:latin typeface="Times New Roman"/>
                <a:ea typeface="Times New Roman"/>
                <a:cs typeface="Times New Roman"/>
                <a:sym typeface="Times New Roman"/>
              </a:rPr>
              <a:t>World Health Organisation, (2026)</a:t>
            </a:r>
            <a:r>
              <a:rPr lang="en-GB" sz="1300" i="1" dirty="0">
                <a:latin typeface="Times New Roman"/>
                <a:ea typeface="Times New Roman"/>
                <a:cs typeface="Times New Roman"/>
                <a:sym typeface="Times New Roman"/>
              </a:rPr>
              <a:t>Cancer </a:t>
            </a:r>
            <a:r>
              <a:rPr lang="en-GB" sz="1300" dirty="0">
                <a:latin typeface="Times New Roman"/>
                <a:ea typeface="Times New Roman"/>
                <a:cs typeface="Times New Roman"/>
                <a:sym typeface="Times New Roman"/>
              </a:rPr>
              <a:t>Available at: </a:t>
            </a:r>
            <a:r>
              <a:rPr lang="en-GB" sz="1300" u="sng" dirty="0">
                <a:solidFill>
                  <a:schemeClr val="hlink"/>
                </a:solidFill>
                <a:latin typeface="Times New Roman"/>
                <a:ea typeface="Times New Roman"/>
                <a:cs typeface="Times New Roman"/>
                <a:sym typeface="Times New Roman"/>
                <a:hlinkClick r:id="rId9"/>
              </a:rPr>
              <a:t>https://www.who.int/health-topics/cancer#tab=tab_1</a:t>
            </a:r>
            <a:r>
              <a:rPr lang="en-GB" sz="1300" dirty="0">
                <a:latin typeface="Times New Roman"/>
                <a:ea typeface="Times New Roman"/>
                <a:cs typeface="Times New Roman"/>
                <a:sym typeface="Times New Roman"/>
              </a:rPr>
              <a:t> (Accessed: 20 June 2026).</a:t>
            </a:r>
            <a:endParaRPr sz="1300" dirty="0"/>
          </a:p>
          <a:p>
            <a:pPr marL="274320" lvl="0" indent="-274320" algn="l" rtl="0">
              <a:spcBef>
                <a:spcPts val="248"/>
              </a:spcBef>
              <a:spcAft>
                <a:spcPts val="0"/>
              </a:spcAft>
              <a:buSzPct val="60000"/>
              <a:buChar char="⚫"/>
            </a:pPr>
            <a:r>
              <a:rPr lang="en-GB" sz="1300" dirty="0" err="1">
                <a:latin typeface="Times New Roman"/>
                <a:ea typeface="Times New Roman"/>
                <a:cs typeface="Times New Roman"/>
                <a:sym typeface="Times New Roman"/>
              </a:rPr>
              <a:t>Zarychta</a:t>
            </a:r>
            <a:r>
              <a:rPr lang="en-GB" sz="1300" dirty="0">
                <a:latin typeface="Times New Roman"/>
                <a:ea typeface="Times New Roman"/>
                <a:cs typeface="Times New Roman"/>
                <a:sym typeface="Times New Roman"/>
              </a:rPr>
              <a:t>, E. and Ruszkowska-</a:t>
            </a:r>
            <a:r>
              <a:rPr lang="en-GB" sz="1300" dirty="0" err="1">
                <a:latin typeface="Times New Roman"/>
                <a:ea typeface="Times New Roman"/>
                <a:cs typeface="Times New Roman"/>
                <a:sym typeface="Times New Roman"/>
              </a:rPr>
              <a:t>Ciastek</a:t>
            </a:r>
            <a:r>
              <a:rPr lang="en-GB" sz="1300" dirty="0">
                <a:latin typeface="Times New Roman"/>
                <a:ea typeface="Times New Roman"/>
                <a:cs typeface="Times New Roman"/>
                <a:sym typeface="Times New Roman"/>
              </a:rPr>
              <a:t>, B., (2022). ‘Cooperation between angiogenesis, </a:t>
            </a:r>
            <a:r>
              <a:rPr lang="en-GB" sz="1300" dirty="0" err="1">
                <a:latin typeface="Times New Roman"/>
                <a:ea typeface="Times New Roman"/>
                <a:cs typeface="Times New Roman"/>
                <a:sym typeface="Times New Roman"/>
              </a:rPr>
              <a:t>vasculogenesis</a:t>
            </a:r>
            <a:r>
              <a:rPr lang="en-GB" sz="1300" dirty="0">
                <a:latin typeface="Times New Roman"/>
                <a:ea typeface="Times New Roman"/>
                <a:cs typeface="Times New Roman"/>
                <a:sym typeface="Times New Roman"/>
              </a:rPr>
              <a:t>, chemotaxis, and coagulation in breast cancer metastases development: pathophysiological point of view.’ </a:t>
            </a:r>
            <a:r>
              <a:rPr lang="en-GB" sz="1300" i="1" dirty="0">
                <a:latin typeface="Times New Roman"/>
                <a:ea typeface="Times New Roman"/>
                <a:cs typeface="Times New Roman"/>
                <a:sym typeface="Times New Roman"/>
              </a:rPr>
              <a:t>Biomedicines</a:t>
            </a:r>
            <a:r>
              <a:rPr lang="en-GB" sz="1300" dirty="0">
                <a:latin typeface="Times New Roman"/>
                <a:ea typeface="Times New Roman"/>
                <a:cs typeface="Times New Roman"/>
                <a:sym typeface="Times New Roman"/>
              </a:rPr>
              <a:t>, </a:t>
            </a:r>
            <a:r>
              <a:rPr lang="en-GB" sz="1300" i="1" dirty="0">
                <a:latin typeface="Times New Roman"/>
                <a:ea typeface="Times New Roman"/>
                <a:cs typeface="Times New Roman"/>
                <a:sym typeface="Times New Roman"/>
              </a:rPr>
              <a:t>10</a:t>
            </a:r>
            <a:r>
              <a:rPr lang="en-GB" sz="1300" dirty="0">
                <a:latin typeface="Times New Roman"/>
                <a:ea typeface="Times New Roman"/>
                <a:cs typeface="Times New Roman"/>
                <a:sym typeface="Times New Roman"/>
              </a:rPr>
              <a:t>(2), </a:t>
            </a:r>
            <a:r>
              <a:rPr lang="en-GB" sz="1300" dirty="0" err="1">
                <a:latin typeface="Times New Roman"/>
                <a:ea typeface="Times New Roman"/>
                <a:cs typeface="Times New Roman"/>
                <a:sym typeface="Times New Roman"/>
              </a:rPr>
              <a:t>p.300</a:t>
            </a:r>
            <a:r>
              <a:rPr lang="en-GB" sz="1300" dirty="0">
                <a:latin typeface="Times New Roman"/>
                <a:ea typeface="Times New Roman"/>
                <a:cs typeface="Times New Roman"/>
                <a:sym typeface="Times New Roman"/>
              </a:rPr>
              <a:t>. </a:t>
            </a:r>
            <a:endParaRPr sz="1300" dirty="0"/>
          </a:p>
        </p:txBody>
      </p:sp>
    </p:spTree>
  </p:cSld>
  <p:clrMapOvr>
    <a:masterClrMapping/>
  </p:clrMapOvr>
</p:sld>
</file>

<file path=ppt/theme/theme1.xml><?xml version="1.0" encoding="utf-8"?>
<a:theme xmlns:a="http://schemas.openxmlformats.org/drawingml/2006/main"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160</TotalTime>
  <Words>2448</Words>
  <Application>Microsoft Office PowerPoint</Application>
  <PresentationFormat>On-screen Show (4:3)</PresentationFormat>
  <Paragraphs>132</Paragraphs>
  <Slides>14</Slides>
  <Notes>14</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Noto Sans Symbols</vt:lpstr>
      <vt:lpstr>Constantia</vt:lpstr>
      <vt:lpstr>Times New Roman</vt:lpstr>
      <vt:lpstr>Arial</vt:lpstr>
      <vt:lpstr>Flow</vt:lpstr>
      <vt:lpstr>PowerPoint Presentation</vt:lpstr>
      <vt:lpstr>Introduction</vt:lpstr>
      <vt:lpstr>Overview of the Condition: Cancer</vt:lpstr>
      <vt:lpstr>Anatomy and Physiology related to the Condition</vt:lpstr>
      <vt:lpstr>Pathophysiology of the Chosen Condition</vt:lpstr>
      <vt:lpstr>Profile of Fictional Patient</vt:lpstr>
      <vt:lpstr>Risk Factors and Assessment Findings</vt:lpstr>
      <vt:lpstr>Impact on the Patient </vt:lpstr>
      <vt:lpstr>Plan for the Patient through Evidence-based Interventions</vt:lpstr>
      <vt:lpstr>Plan for the Patient through Evidence-based Interventions</vt:lpstr>
      <vt:lpstr>Communication and Ethical Considerations</vt:lpstr>
      <vt:lpstr> 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Maryam Waseem (2433389)</cp:lastModifiedBy>
  <cp:revision>1</cp:revision>
  <dcterms:modified xsi:type="dcterms:W3CDTF">2026-07-19T12:07:04Z</dcterms:modified>
</cp:coreProperties>
</file>