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22"/>
  </p:notesMasterIdLst>
  <p:sldIdLst>
    <p:sldId id="257" r:id="rId2"/>
    <p:sldId id="295" r:id="rId3"/>
    <p:sldId id="280" r:id="rId4"/>
    <p:sldId id="259" r:id="rId5"/>
    <p:sldId id="269" r:id="rId6"/>
    <p:sldId id="262" r:id="rId7"/>
    <p:sldId id="256" r:id="rId8"/>
    <p:sldId id="294" r:id="rId9"/>
    <p:sldId id="281" r:id="rId10"/>
    <p:sldId id="282" r:id="rId11"/>
    <p:sldId id="283" r:id="rId12"/>
    <p:sldId id="284" r:id="rId13"/>
    <p:sldId id="285" r:id="rId14"/>
    <p:sldId id="286" r:id="rId15"/>
    <p:sldId id="287" r:id="rId16"/>
    <p:sldId id="288" r:id="rId17"/>
    <p:sldId id="289" r:id="rId18"/>
    <p:sldId id="293" r:id="rId19"/>
    <p:sldId id="290" r:id="rId20"/>
    <p:sldId id="29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879DE4-B9B7-F6B7-BA5F-CF0DB9E00CF2}" v="28" dt="2025-07-20T16:49:59.100"/>
    <p1510:client id="{8CF29C84-6021-CB98-1F3B-FAE8FD6AB58D}" v="24" dt="2025-07-21T13:06:30.1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9" d="100"/>
          <a:sy n="89" d="100"/>
        </p:scale>
        <p:origin x="437"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CCOY-HONTEBEYRIE Ben (SAFRAN SEATS)" userId="S::ben.mccoy-hontebeyrie@safrangroup.com::a0b868f0-c714-4df9-beee-ed854d1f9343" providerId="AD" clId="Web-{A9F6235E-B321-D386-929F-99600EFD41CD}"/>
    <pc:docChg chg="modSld">
      <pc:chgData name="MCCOY-HONTEBEYRIE Ben (SAFRAN SEATS)" userId="S::ben.mccoy-hontebeyrie@safrangroup.com::a0b868f0-c714-4df9-beee-ed854d1f9343" providerId="AD" clId="Web-{A9F6235E-B321-D386-929F-99600EFD41CD}" dt="2025-07-07T12:11:50.707" v="2725" actId="1076"/>
      <pc:docMkLst>
        <pc:docMk/>
      </pc:docMkLst>
      <pc:sldChg chg="modSp">
        <pc:chgData name="MCCOY-HONTEBEYRIE Ben (SAFRAN SEATS)" userId="S::ben.mccoy-hontebeyrie@safrangroup.com::a0b868f0-c714-4df9-beee-ed854d1f9343" providerId="AD" clId="Web-{A9F6235E-B321-D386-929F-99600EFD41CD}" dt="2025-07-07T08:44:34.187" v="974" actId="1076"/>
        <pc:sldMkLst>
          <pc:docMk/>
          <pc:sldMk cId="109857222" sldId="256"/>
        </pc:sldMkLst>
        <pc:picChg chg="mod">
          <ac:chgData name="MCCOY-HONTEBEYRIE Ben (SAFRAN SEATS)" userId="S::ben.mccoy-hontebeyrie@safrangroup.com::a0b868f0-c714-4df9-beee-ed854d1f9343" providerId="AD" clId="Web-{A9F6235E-B321-D386-929F-99600EFD41CD}" dt="2025-07-07T08:44:34.187" v="974" actId="1076"/>
          <ac:picMkLst>
            <pc:docMk/>
            <pc:sldMk cId="109857222" sldId="256"/>
            <ac:picMk id="9" creationId="{3069A442-4C1F-FC1D-D313-CC5452035430}"/>
          </ac:picMkLst>
        </pc:picChg>
      </pc:sldChg>
      <pc:sldChg chg="modSp">
        <pc:chgData name="MCCOY-HONTEBEYRIE Ben (SAFRAN SEATS)" userId="S::ben.mccoy-hontebeyrie@safrangroup.com::a0b868f0-c714-4df9-beee-ed854d1f9343" providerId="AD" clId="Web-{A9F6235E-B321-D386-929F-99600EFD41CD}" dt="2025-07-06T17:10:30.626" v="134" actId="20577"/>
        <pc:sldMkLst>
          <pc:docMk/>
          <pc:sldMk cId="3537240592" sldId="280"/>
        </pc:sldMkLst>
        <pc:spChg chg="mod">
          <ac:chgData name="MCCOY-HONTEBEYRIE Ben (SAFRAN SEATS)" userId="S::ben.mccoy-hontebeyrie@safrangroup.com::a0b868f0-c714-4df9-beee-ed854d1f9343" providerId="AD" clId="Web-{A9F6235E-B321-D386-929F-99600EFD41CD}" dt="2025-07-06T17:10:30.626" v="134" actId="20577"/>
          <ac:spMkLst>
            <pc:docMk/>
            <pc:sldMk cId="3537240592" sldId="280"/>
            <ac:spMk id="3" creationId="{00000000-0000-0000-0000-000000000000}"/>
          </ac:spMkLst>
        </pc:spChg>
      </pc:sldChg>
      <pc:sldChg chg="modSp">
        <pc:chgData name="MCCOY-HONTEBEYRIE Ben (SAFRAN SEATS)" userId="S::ben.mccoy-hontebeyrie@safrangroup.com::a0b868f0-c714-4df9-beee-ed854d1f9343" providerId="AD" clId="Web-{A9F6235E-B321-D386-929F-99600EFD41CD}" dt="2025-07-06T17:18:18.690" v="135" actId="1076"/>
        <pc:sldMkLst>
          <pc:docMk/>
          <pc:sldMk cId="2708632769" sldId="281"/>
        </pc:sldMkLst>
        <pc:picChg chg="mod">
          <ac:chgData name="MCCOY-HONTEBEYRIE Ben (SAFRAN SEATS)" userId="S::ben.mccoy-hontebeyrie@safrangroup.com::a0b868f0-c714-4df9-beee-ed854d1f9343" providerId="AD" clId="Web-{A9F6235E-B321-D386-929F-99600EFD41CD}" dt="2025-07-06T17:18:18.690" v="135" actId="1076"/>
          <ac:picMkLst>
            <pc:docMk/>
            <pc:sldMk cId="2708632769" sldId="281"/>
            <ac:picMk id="3" creationId="{2E429C70-9A49-1CDB-2C17-742B158FC005}"/>
          </ac:picMkLst>
        </pc:picChg>
      </pc:sldChg>
      <pc:sldChg chg="modNotes">
        <pc:chgData name="MCCOY-HONTEBEYRIE Ben (SAFRAN SEATS)" userId="S::ben.mccoy-hontebeyrie@safrangroup.com::a0b868f0-c714-4df9-beee-ed854d1f9343" providerId="AD" clId="Web-{A9F6235E-B321-D386-929F-99600EFD41CD}" dt="2025-07-06T17:19:07.333" v="137"/>
        <pc:sldMkLst>
          <pc:docMk/>
          <pc:sldMk cId="3716645936" sldId="282"/>
        </pc:sldMkLst>
      </pc:sldChg>
      <pc:sldChg chg="addSp delSp modSp modNotes">
        <pc:chgData name="MCCOY-HONTEBEYRIE Ben (SAFRAN SEATS)" userId="S::ben.mccoy-hontebeyrie@safrangroup.com::a0b868f0-c714-4df9-beee-ed854d1f9343" providerId="AD" clId="Web-{A9F6235E-B321-D386-929F-99600EFD41CD}" dt="2025-07-07T08:40:13.773" v="898" actId="20577"/>
        <pc:sldMkLst>
          <pc:docMk/>
          <pc:sldMk cId="3002093627" sldId="283"/>
        </pc:sldMkLst>
        <pc:spChg chg="mod">
          <ac:chgData name="MCCOY-HONTEBEYRIE Ben (SAFRAN SEATS)" userId="S::ben.mccoy-hontebeyrie@safrangroup.com::a0b868f0-c714-4df9-beee-ed854d1f9343" providerId="AD" clId="Web-{A9F6235E-B321-D386-929F-99600EFD41CD}" dt="2025-07-07T08:40:13.773" v="898" actId="20577"/>
          <ac:spMkLst>
            <pc:docMk/>
            <pc:sldMk cId="3002093627" sldId="283"/>
            <ac:spMk id="6" creationId="{D0EDBBB8-5C63-E572-0574-74688C8C3038}"/>
          </ac:spMkLst>
        </pc:spChg>
        <pc:picChg chg="add mod ord">
          <ac:chgData name="MCCOY-HONTEBEYRIE Ben (SAFRAN SEATS)" userId="S::ben.mccoy-hontebeyrie@safrangroup.com::a0b868f0-c714-4df9-beee-ed854d1f9343" providerId="AD" clId="Web-{A9F6235E-B321-D386-929F-99600EFD41CD}" dt="2025-07-07T08:39:16.318" v="896" actId="1076"/>
          <ac:picMkLst>
            <pc:docMk/>
            <pc:sldMk cId="3002093627" sldId="283"/>
            <ac:picMk id="10" creationId="{49C6F9BA-2C5E-70D6-8F2B-37D6ACDC73F7}"/>
          </ac:picMkLst>
        </pc:picChg>
      </pc:sldChg>
      <pc:sldChg chg="modSp modNotes">
        <pc:chgData name="MCCOY-HONTEBEYRIE Ben (SAFRAN SEATS)" userId="S::ben.mccoy-hontebeyrie@safrangroup.com::a0b868f0-c714-4df9-beee-ed854d1f9343" providerId="AD" clId="Web-{A9F6235E-B321-D386-929F-99600EFD41CD}" dt="2025-07-07T09:31:48.469" v="1392" actId="20577"/>
        <pc:sldMkLst>
          <pc:docMk/>
          <pc:sldMk cId="1077142103" sldId="284"/>
        </pc:sldMkLst>
        <pc:spChg chg="mod">
          <ac:chgData name="MCCOY-HONTEBEYRIE Ben (SAFRAN SEATS)" userId="S::ben.mccoy-hontebeyrie@safrangroup.com::a0b868f0-c714-4df9-beee-ed854d1f9343" providerId="AD" clId="Web-{A9F6235E-B321-D386-929F-99600EFD41CD}" dt="2025-07-07T09:31:48.469" v="1392" actId="20577"/>
          <ac:spMkLst>
            <pc:docMk/>
            <pc:sldMk cId="1077142103" sldId="284"/>
            <ac:spMk id="33" creationId="{1362046A-E9E5-549D-CC0B-72A40BB58E54}"/>
          </ac:spMkLst>
        </pc:spChg>
      </pc:sldChg>
      <pc:sldChg chg="addSp delSp modSp">
        <pc:chgData name="MCCOY-HONTEBEYRIE Ben (SAFRAN SEATS)" userId="S::ben.mccoy-hontebeyrie@safrangroup.com::a0b868f0-c714-4df9-beee-ed854d1f9343" providerId="AD" clId="Web-{A9F6235E-B321-D386-929F-99600EFD41CD}" dt="2025-07-07T08:08:28.083" v="873" actId="20577"/>
        <pc:sldMkLst>
          <pc:docMk/>
          <pc:sldMk cId="3181810186" sldId="285"/>
        </pc:sldMkLst>
        <pc:spChg chg="mod">
          <ac:chgData name="MCCOY-HONTEBEYRIE Ben (SAFRAN SEATS)" userId="S::ben.mccoy-hontebeyrie@safrangroup.com::a0b868f0-c714-4df9-beee-ed854d1f9343" providerId="AD" clId="Web-{A9F6235E-B321-D386-929F-99600EFD41CD}" dt="2025-07-07T08:08:28.083" v="873" actId="20577"/>
          <ac:spMkLst>
            <pc:docMk/>
            <pc:sldMk cId="3181810186" sldId="285"/>
            <ac:spMk id="13" creationId="{54D4E1D5-3AF4-A89E-940C-55B004E7A6A2}"/>
          </ac:spMkLst>
        </pc:spChg>
        <pc:spChg chg="mod">
          <ac:chgData name="MCCOY-HONTEBEYRIE Ben (SAFRAN SEATS)" userId="S::ben.mccoy-hontebeyrie@safrangroup.com::a0b868f0-c714-4df9-beee-ed854d1f9343" providerId="AD" clId="Web-{A9F6235E-B321-D386-929F-99600EFD41CD}" dt="2025-07-07T08:07:28.675" v="867" actId="20577"/>
          <ac:spMkLst>
            <pc:docMk/>
            <pc:sldMk cId="3181810186" sldId="285"/>
            <ac:spMk id="19" creationId="{666B25DA-0AEF-6432-99A8-4B660B4DB01D}"/>
          </ac:spMkLst>
        </pc:spChg>
        <pc:picChg chg="add mod">
          <ac:chgData name="MCCOY-HONTEBEYRIE Ben (SAFRAN SEATS)" userId="S::ben.mccoy-hontebeyrie@safrangroup.com::a0b868f0-c714-4df9-beee-ed854d1f9343" providerId="AD" clId="Web-{A9F6235E-B321-D386-929F-99600EFD41CD}" dt="2025-07-07T08:07:16.581" v="860" actId="1076"/>
          <ac:picMkLst>
            <pc:docMk/>
            <pc:sldMk cId="3181810186" sldId="285"/>
            <ac:picMk id="2" creationId="{E6F6149E-5E56-844C-61B0-8959906867BA}"/>
          </ac:picMkLst>
        </pc:picChg>
        <pc:picChg chg="add mod modCrop">
          <ac:chgData name="MCCOY-HONTEBEYRIE Ben (SAFRAN SEATS)" userId="S::ben.mccoy-hontebeyrie@safrangroup.com::a0b868f0-c714-4df9-beee-ed854d1f9343" providerId="AD" clId="Web-{A9F6235E-B321-D386-929F-99600EFD41CD}" dt="2025-07-07T08:06:55.455" v="852" actId="1076"/>
          <ac:picMkLst>
            <pc:docMk/>
            <pc:sldMk cId="3181810186" sldId="285"/>
            <ac:picMk id="3" creationId="{33CFF94D-305A-6FAE-07F4-F278CC3DF7EB}"/>
          </ac:picMkLst>
        </pc:picChg>
      </pc:sldChg>
      <pc:sldChg chg="addSp delSp modSp modNotes">
        <pc:chgData name="MCCOY-HONTEBEYRIE Ben (SAFRAN SEATS)" userId="S::ben.mccoy-hontebeyrie@safrangroup.com::a0b868f0-c714-4df9-beee-ed854d1f9343" providerId="AD" clId="Web-{A9F6235E-B321-D386-929F-99600EFD41CD}" dt="2025-07-07T08:09:19.444" v="884" actId="1076"/>
        <pc:sldMkLst>
          <pc:docMk/>
          <pc:sldMk cId="668973324" sldId="286"/>
        </pc:sldMkLst>
        <pc:spChg chg="mod">
          <ac:chgData name="MCCOY-HONTEBEYRIE Ben (SAFRAN SEATS)" userId="S::ben.mccoy-hontebeyrie@safrangroup.com::a0b868f0-c714-4df9-beee-ed854d1f9343" providerId="AD" clId="Web-{A9F6235E-B321-D386-929F-99600EFD41CD}" dt="2025-07-07T08:09:06.131" v="882" actId="20577"/>
          <ac:spMkLst>
            <pc:docMk/>
            <pc:sldMk cId="668973324" sldId="286"/>
            <ac:spMk id="21" creationId="{99F1FCFA-A8E9-CD78-8F18-1D65049A8E31}"/>
          </ac:spMkLst>
        </pc:spChg>
        <pc:spChg chg="mod">
          <ac:chgData name="MCCOY-HONTEBEYRIE Ben (SAFRAN SEATS)" userId="S::ben.mccoy-hontebeyrie@safrangroup.com::a0b868f0-c714-4df9-beee-ed854d1f9343" providerId="AD" clId="Web-{A9F6235E-B321-D386-929F-99600EFD41CD}" dt="2025-07-07T08:08:44.458" v="876" actId="20577"/>
          <ac:spMkLst>
            <pc:docMk/>
            <pc:sldMk cId="668973324" sldId="286"/>
            <ac:spMk id="23" creationId="{B12B9E1A-46AC-D027-8D6B-FE2192E5A9AF}"/>
          </ac:spMkLst>
        </pc:spChg>
        <pc:picChg chg="mod">
          <ac:chgData name="MCCOY-HONTEBEYRIE Ben (SAFRAN SEATS)" userId="S::ben.mccoy-hontebeyrie@safrangroup.com::a0b868f0-c714-4df9-beee-ed854d1f9343" providerId="AD" clId="Web-{A9F6235E-B321-D386-929F-99600EFD41CD}" dt="2025-07-06T17:24:56.799" v="220" actId="1076"/>
          <ac:picMkLst>
            <pc:docMk/>
            <pc:sldMk cId="668973324" sldId="286"/>
            <ac:picMk id="11" creationId="{FA088AB7-FE17-777C-3235-2B594DEEAAE6}"/>
          </ac:picMkLst>
        </pc:picChg>
        <pc:picChg chg="add mod">
          <ac:chgData name="MCCOY-HONTEBEYRIE Ben (SAFRAN SEATS)" userId="S::ben.mccoy-hontebeyrie@safrangroup.com::a0b868f0-c714-4df9-beee-ed854d1f9343" providerId="AD" clId="Web-{A9F6235E-B321-D386-929F-99600EFD41CD}" dt="2025-07-07T07:20:31.021" v="834" actId="1076"/>
          <ac:picMkLst>
            <pc:docMk/>
            <pc:sldMk cId="668973324" sldId="286"/>
            <ac:picMk id="13" creationId="{7C2596AD-C2BC-E707-95D2-9752104EB28F}"/>
          </ac:picMkLst>
        </pc:picChg>
        <pc:picChg chg="mod">
          <ac:chgData name="MCCOY-HONTEBEYRIE Ben (SAFRAN SEATS)" userId="S::ben.mccoy-hontebeyrie@safrangroup.com::a0b868f0-c714-4df9-beee-ed854d1f9343" providerId="AD" clId="Web-{A9F6235E-B321-D386-929F-99600EFD41CD}" dt="2025-07-07T08:09:19.444" v="884" actId="1076"/>
          <ac:picMkLst>
            <pc:docMk/>
            <pc:sldMk cId="668973324" sldId="286"/>
            <ac:picMk id="14" creationId="{B0796A63-5700-79FA-3327-47A34EF06EFC}"/>
          </ac:picMkLst>
        </pc:picChg>
      </pc:sldChg>
      <pc:sldChg chg="modSp">
        <pc:chgData name="MCCOY-HONTEBEYRIE Ben (SAFRAN SEATS)" userId="S::ben.mccoy-hontebeyrie@safrangroup.com::a0b868f0-c714-4df9-beee-ed854d1f9343" providerId="AD" clId="Web-{A9F6235E-B321-D386-929F-99600EFD41CD}" dt="2025-07-06T17:28:12.712" v="261" actId="20577"/>
        <pc:sldMkLst>
          <pc:docMk/>
          <pc:sldMk cId="288981333" sldId="287"/>
        </pc:sldMkLst>
        <pc:spChg chg="mod">
          <ac:chgData name="MCCOY-HONTEBEYRIE Ben (SAFRAN SEATS)" userId="S::ben.mccoy-hontebeyrie@safrangroup.com::a0b868f0-c714-4df9-beee-ed854d1f9343" providerId="AD" clId="Web-{A9F6235E-B321-D386-929F-99600EFD41CD}" dt="2025-07-06T17:28:12.712" v="261" actId="20577"/>
          <ac:spMkLst>
            <pc:docMk/>
            <pc:sldMk cId="288981333" sldId="287"/>
            <ac:spMk id="22" creationId="{DA73716B-70E5-4953-34C5-315B119B76EB}"/>
          </ac:spMkLst>
        </pc:spChg>
      </pc:sldChg>
      <pc:sldChg chg="addSp delSp modSp">
        <pc:chgData name="MCCOY-HONTEBEYRIE Ben (SAFRAN SEATS)" userId="S::ben.mccoy-hontebeyrie@safrangroup.com::a0b868f0-c714-4df9-beee-ed854d1f9343" providerId="AD" clId="Web-{A9F6235E-B321-D386-929F-99600EFD41CD}" dt="2025-07-07T09:43:40.305" v="1838" actId="20577"/>
        <pc:sldMkLst>
          <pc:docMk/>
          <pc:sldMk cId="460078580" sldId="288"/>
        </pc:sldMkLst>
        <pc:spChg chg="mod">
          <ac:chgData name="MCCOY-HONTEBEYRIE Ben (SAFRAN SEATS)" userId="S::ben.mccoy-hontebeyrie@safrangroup.com::a0b868f0-c714-4df9-beee-ed854d1f9343" providerId="AD" clId="Web-{A9F6235E-B321-D386-929F-99600EFD41CD}" dt="2025-07-07T07:08:02.667" v="805" actId="1076"/>
          <ac:spMkLst>
            <pc:docMk/>
            <pc:sldMk cId="460078580" sldId="288"/>
            <ac:spMk id="2" creationId="{441D2969-C511-7B90-B331-E7C87B5D2F52}"/>
          </ac:spMkLst>
        </pc:spChg>
        <pc:spChg chg="mod">
          <ac:chgData name="MCCOY-HONTEBEYRIE Ben (SAFRAN SEATS)" userId="S::ben.mccoy-hontebeyrie@safrangroup.com::a0b868f0-c714-4df9-beee-ed854d1f9343" providerId="AD" clId="Web-{A9F6235E-B321-D386-929F-99600EFD41CD}" dt="2025-07-07T07:08:09.276" v="806" actId="1076"/>
          <ac:spMkLst>
            <pc:docMk/>
            <pc:sldMk cId="460078580" sldId="288"/>
            <ac:spMk id="4" creationId="{335A8DE5-634D-EFF0-1388-0D5882EEF801}"/>
          </ac:spMkLst>
        </pc:spChg>
        <pc:spChg chg="mod">
          <ac:chgData name="MCCOY-HONTEBEYRIE Ben (SAFRAN SEATS)" userId="S::ben.mccoy-hontebeyrie@safrangroup.com::a0b868f0-c714-4df9-beee-ed854d1f9343" providerId="AD" clId="Web-{A9F6235E-B321-D386-929F-99600EFD41CD}" dt="2025-07-07T09:43:40.305" v="1838" actId="20577"/>
          <ac:spMkLst>
            <pc:docMk/>
            <pc:sldMk cId="460078580" sldId="288"/>
            <ac:spMk id="6" creationId="{2DF52256-C821-65DF-A649-330E7EFDF9E8}"/>
          </ac:spMkLst>
        </pc:spChg>
        <pc:spChg chg="mod">
          <ac:chgData name="MCCOY-HONTEBEYRIE Ben (SAFRAN SEATS)" userId="S::ben.mccoy-hontebeyrie@safrangroup.com::a0b868f0-c714-4df9-beee-ed854d1f9343" providerId="AD" clId="Web-{A9F6235E-B321-D386-929F-99600EFD41CD}" dt="2025-07-07T07:08:46.200" v="811" actId="20577"/>
          <ac:spMkLst>
            <pc:docMk/>
            <pc:sldMk cId="460078580" sldId="288"/>
            <ac:spMk id="9" creationId="{EB060141-3B32-BCEB-C9C9-37E756474E2C}"/>
          </ac:spMkLst>
        </pc:spChg>
        <pc:spChg chg="add mod">
          <ac:chgData name="MCCOY-HONTEBEYRIE Ben (SAFRAN SEATS)" userId="S::ben.mccoy-hontebeyrie@safrangroup.com::a0b868f0-c714-4df9-beee-ed854d1f9343" providerId="AD" clId="Web-{A9F6235E-B321-D386-929F-99600EFD41CD}" dt="2025-07-07T07:07:12.493" v="792" actId="20577"/>
          <ac:spMkLst>
            <pc:docMk/>
            <pc:sldMk cId="460078580" sldId="288"/>
            <ac:spMk id="13" creationId="{51121C8D-240A-30A5-A342-ED3B494892E5}"/>
          </ac:spMkLst>
        </pc:spChg>
        <pc:graphicFrameChg chg="add mod modGraphic">
          <ac:chgData name="MCCOY-HONTEBEYRIE Ben (SAFRAN SEATS)" userId="S::ben.mccoy-hontebeyrie@safrangroup.com::a0b868f0-c714-4df9-beee-ed854d1f9343" providerId="AD" clId="Web-{A9F6235E-B321-D386-929F-99600EFD41CD}" dt="2025-07-07T07:07:57.370" v="804" actId="1076"/>
          <ac:graphicFrameMkLst>
            <pc:docMk/>
            <pc:sldMk cId="460078580" sldId="288"/>
            <ac:graphicFrameMk id="3" creationId="{CE437D5F-9B00-61DE-89DC-8E17F8C90B02}"/>
          </ac:graphicFrameMkLst>
        </pc:graphicFrameChg>
        <pc:graphicFrameChg chg="add mod modGraphic">
          <ac:chgData name="MCCOY-HONTEBEYRIE Ben (SAFRAN SEATS)" userId="S::ben.mccoy-hontebeyrie@safrangroup.com::a0b868f0-c714-4df9-beee-ed854d1f9343" providerId="AD" clId="Web-{A9F6235E-B321-D386-929F-99600EFD41CD}" dt="2025-07-07T07:07:39.338" v="798" actId="1076"/>
          <ac:graphicFrameMkLst>
            <pc:docMk/>
            <pc:sldMk cId="460078580" sldId="288"/>
            <ac:graphicFrameMk id="11" creationId="{7059D0F3-5AFC-EF4F-6DEE-C0C32CBEDBC9}"/>
          </ac:graphicFrameMkLst>
        </pc:graphicFrameChg>
        <pc:graphicFrameChg chg="mod modGraphic">
          <ac:chgData name="MCCOY-HONTEBEYRIE Ben (SAFRAN SEATS)" userId="S::ben.mccoy-hontebeyrie@safrangroup.com::a0b868f0-c714-4df9-beee-ed854d1f9343" providerId="AD" clId="Web-{A9F6235E-B321-D386-929F-99600EFD41CD}" dt="2025-07-07T07:07:44.088" v="799"/>
          <ac:graphicFrameMkLst>
            <pc:docMk/>
            <pc:sldMk cId="460078580" sldId="288"/>
            <ac:graphicFrameMk id="20" creationId="{97719DC1-F947-7F58-4B97-DC3619B0CAE5}"/>
          </ac:graphicFrameMkLst>
        </pc:graphicFrameChg>
      </pc:sldChg>
      <pc:sldChg chg="addSp delSp modSp">
        <pc:chgData name="MCCOY-HONTEBEYRIE Ben (SAFRAN SEATS)" userId="S::ben.mccoy-hontebeyrie@safrangroup.com::a0b868f0-c714-4df9-beee-ed854d1f9343" providerId="AD" clId="Web-{A9F6235E-B321-D386-929F-99600EFD41CD}" dt="2025-07-07T09:53:48.856" v="2080" actId="20577"/>
        <pc:sldMkLst>
          <pc:docMk/>
          <pc:sldMk cId="1066062630" sldId="289"/>
        </pc:sldMkLst>
        <pc:spChg chg="mod">
          <ac:chgData name="MCCOY-HONTEBEYRIE Ben (SAFRAN SEATS)" userId="S::ben.mccoy-hontebeyrie@safrangroup.com::a0b868f0-c714-4df9-beee-ed854d1f9343" providerId="AD" clId="Web-{A9F6235E-B321-D386-929F-99600EFD41CD}" dt="2025-07-07T09:53:48.856" v="2080" actId="20577"/>
          <ac:spMkLst>
            <pc:docMk/>
            <pc:sldMk cId="1066062630" sldId="289"/>
            <ac:spMk id="6" creationId="{BF57B0C7-785F-B1A2-BEDA-D00985B44AF1}"/>
          </ac:spMkLst>
        </pc:spChg>
        <pc:graphicFrameChg chg="add mod ord modGraphic">
          <ac:chgData name="MCCOY-HONTEBEYRIE Ben (SAFRAN SEATS)" userId="S::ben.mccoy-hontebeyrie@safrangroup.com::a0b868f0-c714-4df9-beee-ed854d1f9343" providerId="AD" clId="Web-{A9F6235E-B321-D386-929F-99600EFD41CD}" dt="2025-07-07T09:52:10.291" v="2036"/>
          <ac:graphicFrameMkLst>
            <pc:docMk/>
            <pc:sldMk cId="1066062630" sldId="289"/>
            <ac:graphicFrameMk id="3" creationId="{7E91EEB8-28C5-DEBF-1B01-FD2BF1A032E8}"/>
          </ac:graphicFrameMkLst>
        </pc:graphicFrameChg>
      </pc:sldChg>
      <pc:sldChg chg="addSp delSp modSp">
        <pc:chgData name="MCCOY-HONTEBEYRIE Ben (SAFRAN SEATS)" userId="S::ben.mccoy-hontebeyrie@safrangroup.com::a0b868f0-c714-4df9-beee-ed854d1f9343" providerId="AD" clId="Web-{A9F6235E-B321-D386-929F-99600EFD41CD}" dt="2025-07-07T12:11:50.707" v="2725" actId="1076"/>
        <pc:sldMkLst>
          <pc:docMk/>
          <pc:sldMk cId="82738027" sldId="290"/>
        </pc:sldMkLst>
        <pc:spChg chg="mod">
          <ac:chgData name="MCCOY-HONTEBEYRIE Ben (SAFRAN SEATS)" userId="S::ben.mccoy-hontebeyrie@safrangroup.com::a0b868f0-c714-4df9-beee-ed854d1f9343" providerId="AD" clId="Web-{A9F6235E-B321-D386-929F-99600EFD41CD}" dt="2025-07-07T10:15:11.414" v="2360" actId="1076"/>
          <ac:spMkLst>
            <pc:docMk/>
            <pc:sldMk cId="82738027" sldId="290"/>
            <ac:spMk id="2" creationId="{7861B04E-DE4C-A4F0-44A2-5CE52638817E}"/>
          </ac:spMkLst>
        </pc:spChg>
        <pc:spChg chg="mod">
          <ac:chgData name="MCCOY-HONTEBEYRIE Ben (SAFRAN SEATS)" userId="S::ben.mccoy-hontebeyrie@safrangroup.com::a0b868f0-c714-4df9-beee-ed854d1f9343" providerId="AD" clId="Web-{A9F6235E-B321-D386-929F-99600EFD41CD}" dt="2025-07-07T10:13:03.675" v="2356" actId="20577"/>
          <ac:spMkLst>
            <pc:docMk/>
            <pc:sldMk cId="82738027" sldId="290"/>
            <ac:spMk id="3" creationId="{80D4AE34-4DEC-DABF-FBE0-764F352374A3}"/>
          </ac:spMkLst>
        </pc:spChg>
        <pc:spChg chg="mod">
          <ac:chgData name="MCCOY-HONTEBEYRIE Ben (SAFRAN SEATS)" userId="S::ben.mccoy-hontebeyrie@safrangroup.com::a0b868f0-c714-4df9-beee-ed854d1f9343" providerId="AD" clId="Web-{A9F6235E-B321-D386-929F-99600EFD41CD}" dt="2025-07-07T12:11:50.707" v="2725" actId="1076"/>
          <ac:spMkLst>
            <pc:docMk/>
            <pc:sldMk cId="82738027" sldId="290"/>
            <ac:spMk id="5" creationId="{3D5E685A-3751-0A5B-8900-90EBBEC8CBD6}"/>
          </ac:spMkLst>
        </pc:spChg>
        <pc:spChg chg="mod">
          <ac:chgData name="MCCOY-HONTEBEYRIE Ben (SAFRAN SEATS)" userId="S::ben.mccoy-hontebeyrie@safrangroup.com::a0b868f0-c714-4df9-beee-ed854d1f9343" providerId="AD" clId="Web-{A9F6235E-B321-D386-929F-99600EFD41CD}" dt="2025-07-07T10:15:02.898" v="2359" actId="20577"/>
          <ac:spMkLst>
            <pc:docMk/>
            <pc:sldMk cId="82738027" sldId="290"/>
            <ac:spMk id="6" creationId="{E12FF0EC-38AD-4449-B11B-E583FB7A4D04}"/>
          </ac:spMkLst>
        </pc:spChg>
        <pc:spChg chg="add mod">
          <ac:chgData name="MCCOY-HONTEBEYRIE Ben (SAFRAN SEATS)" userId="S::ben.mccoy-hontebeyrie@safrangroup.com::a0b868f0-c714-4df9-beee-ed854d1f9343" providerId="AD" clId="Web-{A9F6235E-B321-D386-929F-99600EFD41CD}" dt="2025-07-07T10:28:59.035" v="2717" actId="20577"/>
          <ac:spMkLst>
            <pc:docMk/>
            <pc:sldMk cId="82738027" sldId="290"/>
            <ac:spMk id="10" creationId="{05A3A8F5-64BD-1A7B-3B39-55C86CCB0B81}"/>
          </ac:spMkLst>
        </pc:spChg>
      </pc:sldChg>
      <pc:sldChg chg="addSp delSp modSp">
        <pc:chgData name="MCCOY-HONTEBEYRIE Ben (SAFRAN SEATS)" userId="S::ben.mccoy-hontebeyrie@safrangroup.com::a0b868f0-c714-4df9-beee-ed854d1f9343" providerId="AD" clId="Web-{A9F6235E-B321-D386-929F-99600EFD41CD}" dt="2025-07-06T17:34:06.601" v="299" actId="1076"/>
        <pc:sldMkLst>
          <pc:docMk/>
          <pc:sldMk cId="2211684215" sldId="292"/>
        </pc:sldMkLst>
        <pc:picChg chg="add mod">
          <ac:chgData name="MCCOY-HONTEBEYRIE Ben (SAFRAN SEATS)" userId="S::ben.mccoy-hontebeyrie@safrangroup.com::a0b868f0-c714-4df9-beee-ed854d1f9343" providerId="AD" clId="Web-{A9F6235E-B321-D386-929F-99600EFD41CD}" dt="2025-07-06T17:34:01.319" v="297" actId="1076"/>
          <ac:picMkLst>
            <pc:docMk/>
            <pc:sldMk cId="2211684215" sldId="292"/>
            <ac:picMk id="4" creationId="{BD8EF336-245C-1AAD-E5A3-D68DFEF06FC3}"/>
          </ac:picMkLst>
        </pc:picChg>
        <pc:picChg chg="mod">
          <ac:chgData name="MCCOY-HONTEBEYRIE Ben (SAFRAN SEATS)" userId="S::ben.mccoy-hontebeyrie@safrangroup.com::a0b868f0-c714-4df9-beee-ed854d1f9343" providerId="AD" clId="Web-{A9F6235E-B321-D386-929F-99600EFD41CD}" dt="2025-07-06T17:34:06.601" v="299" actId="1076"/>
          <ac:picMkLst>
            <pc:docMk/>
            <pc:sldMk cId="2211684215" sldId="292"/>
            <ac:picMk id="10" creationId="{C9E2BF8C-A4BC-A9B1-FB95-C31F2C69A8F9}"/>
          </ac:picMkLst>
        </pc:picChg>
      </pc:sldChg>
      <pc:sldChg chg="addSp delSp modSp">
        <pc:chgData name="MCCOY-HONTEBEYRIE Ben (SAFRAN SEATS)" userId="S::ben.mccoy-hontebeyrie@safrangroup.com::a0b868f0-c714-4df9-beee-ed854d1f9343" providerId="AD" clId="Web-{A9F6235E-B321-D386-929F-99600EFD41CD}" dt="2025-07-07T09:27:50.883" v="1390" actId="20577"/>
        <pc:sldMkLst>
          <pc:docMk/>
          <pc:sldMk cId="1251009392" sldId="293"/>
        </pc:sldMkLst>
        <pc:spChg chg="mod">
          <ac:chgData name="MCCOY-HONTEBEYRIE Ben (SAFRAN SEATS)" userId="S::ben.mccoy-hontebeyrie@safrangroup.com::a0b868f0-c714-4df9-beee-ed854d1f9343" providerId="AD" clId="Web-{A9F6235E-B321-D386-929F-99600EFD41CD}" dt="2025-07-07T09:21:42.293" v="1338" actId="20577"/>
          <ac:spMkLst>
            <pc:docMk/>
            <pc:sldMk cId="1251009392" sldId="293"/>
            <ac:spMk id="2" creationId="{500027AF-0491-BA32-B733-BC96A4B01FA8}"/>
          </ac:spMkLst>
        </pc:spChg>
        <pc:spChg chg="mod">
          <ac:chgData name="MCCOY-HONTEBEYRIE Ben (SAFRAN SEATS)" userId="S::ben.mccoy-hontebeyrie@safrangroup.com::a0b868f0-c714-4df9-beee-ed854d1f9343" providerId="AD" clId="Web-{A9F6235E-B321-D386-929F-99600EFD41CD}" dt="2025-07-07T09:22:36.310" v="1351" actId="20577"/>
          <ac:spMkLst>
            <pc:docMk/>
            <pc:sldMk cId="1251009392" sldId="293"/>
            <ac:spMk id="3" creationId="{EFA60D37-D63F-3551-C98A-6F6404153A76}"/>
          </ac:spMkLst>
        </pc:spChg>
        <pc:spChg chg="mod">
          <ac:chgData name="MCCOY-HONTEBEYRIE Ben (SAFRAN SEATS)" userId="S::ben.mccoy-hontebeyrie@safrangroup.com::a0b868f0-c714-4df9-beee-ed854d1f9343" providerId="AD" clId="Web-{A9F6235E-B321-D386-929F-99600EFD41CD}" dt="2025-07-07T09:22:21.091" v="1344" actId="20577"/>
          <ac:spMkLst>
            <pc:docMk/>
            <pc:sldMk cId="1251009392" sldId="293"/>
            <ac:spMk id="4" creationId="{99AB7264-D02A-BFC5-AA23-12DE18BE560E}"/>
          </ac:spMkLst>
        </pc:spChg>
        <pc:spChg chg="mod">
          <ac:chgData name="MCCOY-HONTEBEYRIE Ben (SAFRAN SEATS)" userId="S::ben.mccoy-hontebeyrie@safrangroup.com::a0b868f0-c714-4df9-beee-ed854d1f9343" providerId="AD" clId="Web-{A9F6235E-B321-D386-929F-99600EFD41CD}" dt="2025-07-07T09:27:50.883" v="1390" actId="20577"/>
          <ac:spMkLst>
            <pc:docMk/>
            <pc:sldMk cId="1251009392" sldId="293"/>
            <ac:spMk id="6" creationId="{CDB3A44F-B0F8-98CD-CDBF-BE04F3ADBB4F}"/>
          </ac:spMkLst>
        </pc:spChg>
        <pc:spChg chg="mod">
          <ac:chgData name="MCCOY-HONTEBEYRIE Ben (SAFRAN SEATS)" userId="S::ben.mccoy-hontebeyrie@safrangroup.com::a0b868f0-c714-4df9-beee-ed854d1f9343" providerId="AD" clId="Web-{A9F6235E-B321-D386-929F-99600EFD41CD}" dt="2025-07-07T09:02:22.051" v="978" actId="20577"/>
          <ac:spMkLst>
            <pc:docMk/>
            <pc:sldMk cId="1251009392" sldId="293"/>
            <ac:spMk id="7" creationId="{3070C9D0-7240-515C-9D97-98896200AF45}"/>
          </ac:spMkLst>
        </pc:spChg>
        <pc:picChg chg="add">
          <ac:chgData name="MCCOY-HONTEBEYRIE Ben (SAFRAN SEATS)" userId="S::ben.mccoy-hontebeyrie@safrangroup.com::a0b868f0-c714-4df9-beee-ed854d1f9343" providerId="AD" clId="Web-{A9F6235E-B321-D386-929F-99600EFD41CD}" dt="2025-07-07T08:46:37.910" v="975"/>
          <ac:picMkLst>
            <pc:docMk/>
            <pc:sldMk cId="1251009392" sldId="293"/>
            <ac:picMk id="9" creationId="{338DF7D2-4E05-D55D-5EBC-9E435422299C}"/>
          </ac:picMkLst>
        </pc:picChg>
      </pc:sldChg>
      <pc:sldChg chg="addSp modSp">
        <pc:chgData name="MCCOY-HONTEBEYRIE Ben (SAFRAN SEATS)" userId="S::ben.mccoy-hontebeyrie@safrangroup.com::a0b868f0-c714-4df9-beee-ed854d1f9343" providerId="AD" clId="Web-{A9F6235E-B321-D386-929F-99600EFD41CD}" dt="2025-07-07T09:54:13.748" v="2081"/>
        <pc:sldMkLst>
          <pc:docMk/>
          <pc:sldMk cId="593901967" sldId="294"/>
        </pc:sldMkLst>
        <pc:spChg chg="mod">
          <ac:chgData name="MCCOY-HONTEBEYRIE Ben (SAFRAN SEATS)" userId="S::ben.mccoy-hontebeyrie@safrangroup.com::a0b868f0-c714-4df9-beee-ed854d1f9343" providerId="AD" clId="Web-{A9F6235E-B321-D386-929F-99600EFD41CD}" dt="2025-07-07T09:42:53.054" v="1800" actId="20577"/>
          <ac:spMkLst>
            <pc:docMk/>
            <pc:sldMk cId="593901967" sldId="294"/>
            <ac:spMk id="3" creationId="{689957BE-715B-0A18-33D0-4F070BD3D9BC}"/>
          </ac:spMkLst>
        </pc:spChg>
        <pc:spChg chg="mod">
          <ac:chgData name="MCCOY-HONTEBEYRIE Ben (SAFRAN SEATS)" userId="S::ben.mccoy-hontebeyrie@safrangroup.com::a0b868f0-c714-4df9-beee-ed854d1f9343" providerId="AD" clId="Web-{A9F6235E-B321-D386-929F-99600EFD41CD}" dt="2025-07-07T09:42:47.288" v="1798" actId="20577"/>
          <ac:spMkLst>
            <pc:docMk/>
            <pc:sldMk cId="593901967" sldId="294"/>
            <ac:spMk id="19" creationId="{8473DC56-1D75-F0DA-9E3F-89B98ABD43FB}"/>
          </ac:spMkLst>
        </pc:spChg>
        <pc:picChg chg="add">
          <ac:chgData name="MCCOY-HONTEBEYRIE Ben (SAFRAN SEATS)" userId="S::ben.mccoy-hontebeyrie@safrangroup.com::a0b868f0-c714-4df9-beee-ed854d1f9343" providerId="AD" clId="Web-{A9F6235E-B321-D386-929F-99600EFD41CD}" dt="2025-07-07T09:54:13.748" v="2081"/>
          <ac:picMkLst>
            <pc:docMk/>
            <pc:sldMk cId="593901967" sldId="294"/>
            <ac:picMk id="4" creationId="{3013E653-23E9-26FE-885E-7F1A6CA84761}"/>
          </ac:picMkLst>
        </pc:picChg>
      </pc:sldChg>
    </pc:docChg>
  </pc:docChgLst>
  <pc:docChgLst>
    <pc:chgData name="MCCOY-HONTEBEYRIE Ben (SAFRAN SEATS)" userId="S::ben.mccoy-hontebeyrie@safrangroup.com::a0b868f0-c714-4df9-beee-ed854d1f9343" providerId="AD" clId="Web-{8CF29C84-6021-CB98-1F3B-FAE8FD6AB58D}"/>
    <pc:docChg chg="modSld">
      <pc:chgData name="MCCOY-HONTEBEYRIE Ben (SAFRAN SEATS)" userId="S::ben.mccoy-hontebeyrie@safrangroup.com::a0b868f0-c714-4df9-beee-ed854d1f9343" providerId="AD" clId="Web-{8CF29C84-6021-CB98-1F3B-FAE8FD6AB58D}" dt="2025-07-21T13:06:30.107" v="21" actId="14100"/>
      <pc:docMkLst>
        <pc:docMk/>
      </pc:docMkLst>
      <pc:sldChg chg="modSp">
        <pc:chgData name="MCCOY-HONTEBEYRIE Ben (SAFRAN SEATS)" userId="S::ben.mccoy-hontebeyrie@safrangroup.com::a0b868f0-c714-4df9-beee-ed854d1f9343" providerId="AD" clId="Web-{8CF29C84-6021-CB98-1F3B-FAE8FD6AB58D}" dt="2025-07-21T13:05:29.323" v="16" actId="14100"/>
        <pc:sldMkLst>
          <pc:docMk/>
          <pc:sldMk cId="109857222" sldId="256"/>
        </pc:sldMkLst>
        <pc:spChg chg="mod">
          <ac:chgData name="MCCOY-HONTEBEYRIE Ben (SAFRAN SEATS)" userId="S::ben.mccoy-hontebeyrie@safrangroup.com::a0b868f0-c714-4df9-beee-ed854d1f9343" providerId="AD" clId="Web-{8CF29C84-6021-CB98-1F3B-FAE8FD6AB58D}" dt="2025-07-21T13:05:16.510" v="12" actId="1076"/>
          <ac:spMkLst>
            <pc:docMk/>
            <pc:sldMk cId="109857222" sldId="256"/>
            <ac:spMk id="12" creationId="{8262C461-D79B-5101-9E86-2E3950C5E7A3}"/>
          </ac:spMkLst>
        </pc:spChg>
        <pc:spChg chg="mod">
          <ac:chgData name="MCCOY-HONTEBEYRIE Ben (SAFRAN SEATS)" userId="S::ben.mccoy-hontebeyrie@safrangroup.com::a0b868f0-c714-4df9-beee-ed854d1f9343" providerId="AD" clId="Web-{8CF29C84-6021-CB98-1F3B-FAE8FD6AB58D}" dt="2025-07-21T13:05:23.057" v="15" actId="14100"/>
          <ac:spMkLst>
            <pc:docMk/>
            <pc:sldMk cId="109857222" sldId="256"/>
            <ac:spMk id="14" creationId="{1AC51A45-07BE-6A83-8F65-50CBA3B8B6E1}"/>
          </ac:spMkLst>
        </pc:spChg>
        <pc:picChg chg="mod">
          <ac:chgData name="MCCOY-HONTEBEYRIE Ben (SAFRAN SEATS)" userId="S::ben.mccoy-hontebeyrie@safrangroup.com::a0b868f0-c714-4df9-beee-ed854d1f9343" providerId="AD" clId="Web-{8CF29C84-6021-CB98-1F3B-FAE8FD6AB58D}" dt="2025-07-21T13:05:29.323" v="16" actId="14100"/>
          <ac:picMkLst>
            <pc:docMk/>
            <pc:sldMk cId="109857222" sldId="256"/>
            <ac:picMk id="9" creationId="{3069A442-4C1F-FC1D-D313-CC5452035430}"/>
          </ac:picMkLst>
        </pc:picChg>
      </pc:sldChg>
      <pc:sldChg chg="modSp">
        <pc:chgData name="MCCOY-HONTEBEYRIE Ben (SAFRAN SEATS)" userId="S::ben.mccoy-hontebeyrie@safrangroup.com::a0b868f0-c714-4df9-beee-ed854d1f9343" providerId="AD" clId="Web-{8CF29C84-6021-CB98-1F3B-FAE8FD6AB58D}" dt="2025-07-21T13:06:30.107" v="21" actId="14100"/>
        <pc:sldMkLst>
          <pc:docMk/>
          <pc:sldMk cId="3716645936" sldId="282"/>
        </pc:sldMkLst>
        <pc:picChg chg="mod">
          <ac:chgData name="MCCOY-HONTEBEYRIE Ben (SAFRAN SEATS)" userId="S::ben.mccoy-hontebeyrie@safrangroup.com::a0b868f0-c714-4df9-beee-ed854d1f9343" providerId="AD" clId="Web-{8CF29C84-6021-CB98-1F3B-FAE8FD6AB58D}" dt="2025-07-21T13:06:26.576" v="20" actId="14100"/>
          <ac:picMkLst>
            <pc:docMk/>
            <pc:sldMk cId="3716645936" sldId="282"/>
            <ac:picMk id="10" creationId="{0FB528F9-44A0-EDBB-5129-B2ADA2377E18}"/>
          </ac:picMkLst>
        </pc:picChg>
        <pc:picChg chg="mod">
          <ac:chgData name="MCCOY-HONTEBEYRIE Ben (SAFRAN SEATS)" userId="S::ben.mccoy-hontebeyrie@safrangroup.com::a0b868f0-c714-4df9-beee-ed854d1f9343" providerId="AD" clId="Web-{8CF29C84-6021-CB98-1F3B-FAE8FD6AB58D}" dt="2025-07-21T13:06:30.107" v="21" actId="14100"/>
          <ac:picMkLst>
            <pc:docMk/>
            <pc:sldMk cId="3716645936" sldId="282"/>
            <ac:picMk id="11" creationId="{15D8CCC6-D1E4-E342-DEAB-306F1499B62A}"/>
          </ac:picMkLst>
        </pc:picChg>
      </pc:sldChg>
      <pc:sldChg chg="addSp delSp modSp">
        <pc:chgData name="MCCOY-HONTEBEYRIE Ben (SAFRAN SEATS)" userId="S::ben.mccoy-hontebeyrie@safrangroup.com::a0b868f0-c714-4df9-beee-ed854d1f9343" providerId="AD" clId="Web-{8CF29C84-6021-CB98-1F3B-FAE8FD6AB58D}" dt="2025-07-21T07:02:34.755" v="9" actId="20577"/>
        <pc:sldMkLst>
          <pc:docMk/>
          <pc:sldMk cId="1251009392" sldId="293"/>
        </pc:sldMkLst>
        <pc:spChg chg="mod">
          <ac:chgData name="MCCOY-HONTEBEYRIE Ben (SAFRAN SEATS)" userId="S::ben.mccoy-hontebeyrie@safrangroup.com::a0b868f0-c714-4df9-beee-ed854d1f9343" providerId="AD" clId="Web-{8CF29C84-6021-CB98-1F3B-FAE8FD6AB58D}" dt="2025-07-21T07:02:34.755" v="9" actId="20577"/>
          <ac:spMkLst>
            <pc:docMk/>
            <pc:sldMk cId="1251009392" sldId="293"/>
            <ac:spMk id="7" creationId="{3070C9D0-7240-515C-9D97-98896200AF45}"/>
          </ac:spMkLst>
        </pc:spChg>
        <pc:spChg chg="add del mod">
          <ac:chgData name="MCCOY-HONTEBEYRIE Ben (SAFRAN SEATS)" userId="S::ben.mccoy-hontebeyrie@safrangroup.com::a0b868f0-c714-4df9-beee-ed854d1f9343" providerId="AD" clId="Web-{8CF29C84-6021-CB98-1F3B-FAE8FD6AB58D}" dt="2025-07-21T07:01:21.784" v="3"/>
          <ac:spMkLst>
            <pc:docMk/>
            <pc:sldMk cId="1251009392" sldId="293"/>
            <ac:spMk id="8" creationId="{A6F3941C-0973-60D3-4A58-86A3BE939AFA}"/>
          </ac:spMkLst>
        </pc:spChg>
        <pc:picChg chg="add mod">
          <ac:chgData name="MCCOY-HONTEBEYRIE Ben (SAFRAN SEATS)" userId="S::ben.mccoy-hontebeyrie@safrangroup.com::a0b868f0-c714-4df9-beee-ed854d1f9343" providerId="AD" clId="Web-{8CF29C84-6021-CB98-1F3B-FAE8FD6AB58D}" dt="2025-07-21T07:01:37.972" v="8" actId="1076"/>
          <ac:picMkLst>
            <pc:docMk/>
            <pc:sldMk cId="1251009392" sldId="293"/>
            <ac:picMk id="10" creationId="{55B0718E-8420-AB40-5C87-0CDD2E40B32E}"/>
          </ac:picMkLst>
        </pc:picChg>
        <pc:picChg chg="del mod">
          <ac:chgData name="MCCOY-HONTEBEYRIE Ben (SAFRAN SEATS)" userId="S::ben.mccoy-hontebeyrie@safrangroup.com::a0b868f0-c714-4df9-beee-ed854d1f9343" providerId="AD" clId="Web-{8CF29C84-6021-CB98-1F3B-FAE8FD6AB58D}" dt="2025-07-21T07:01:16.362" v="1"/>
          <ac:picMkLst>
            <pc:docMk/>
            <pc:sldMk cId="1251009392" sldId="293"/>
            <ac:picMk id="16" creationId="{01708DAC-1941-A142-E1E6-3CF624983A1C}"/>
          </ac:picMkLst>
        </pc:picChg>
      </pc:sldChg>
      <pc:sldChg chg="modSp">
        <pc:chgData name="MCCOY-HONTEBEYRIE Ben (SAFRAN SEATS)" userId="S::ben.mccoy-hontebeyrie@safrangroup.com::a0b868f0-c714-4df9-beee-ed854d1f9343" providerId="AD" clId="Web-{8CF29C84-6021-CB98-1F3B-FAE8FD6AB58D}" dt="2025-07-21T13:05:49.464" v="18" actId="20577"/>
        <pc:sldMkLst>
          <pc:docMk/>
          <pc:sldMk cId="593901967" sldId="294"/>
        </pc:sldMkLst>
        <pc:spChg chg="mod">
          <ac:chgData name="MCCOY-HONTEBEYRIE Ben (SAFRAN SEATS)" userId="S::ben.mccoy-hontebeyrie@safrangroup.com::a0b868f0-c714-4df9-beee-ed854d1f9343" providerId="AD" clId="Web-{8CF29C84-6021-CB98-1F3B-FAE8FD6AB58D}" dt="2025-07-21T13:05:49.464" v="18" actId="20577"/>
          <ac:spMkLst>
            <pc:docMk/>
            <pc:sldMk cId="593901967" sldId="294"/>
            <ac:spMk id="15" creationId="{DE3152E9-8CB3-322E-0DAB-BAB572DAB2D9}"/>
          </ac:spMkLst>
        </pc:spChg>
      </pc:sldChg>
    </pc:docChg>
  </pc:docChgLst>
  <pc:docChgLst>
    <pc:chgData name="MCCOY-HONTEBEYRIE Ben (SAFRAN SEATS)" userId="S::ben.mccoy-hontebeyrie@safrangroup.com::a0b868f0-c714-4df9-beee-ed854d1f9343" providerId="AD" clId="Web-{39879DE4-B9B7-F6B7-BA5F-CF0DB9E00CF2}"/>
    <pc:docChg chg="modSld">
      <pc:chgData name="MCCOY-HONTEBEYRIE Ben (SAFRAN SEATS)" userId="S::ben.mccoy-hontebeyrie@safrangroup.com::a0b868f0-c714-4df9-beee-ed854d1f9343" providerId="AD" clId="Web-{39879DE4-B9B7-F6B7-BA5F-CF0DB9E00CF2}" dt="2025-07-20T16:49:59.100" v="297" actId="20577"/>
      <pc:docMkLst>
        <pc:docMk/>
      </pc:docMkLst>
      <pc:sldChg chg="modSp">
        <pc:chgData name="MCCOY-HONTEBEYRIE Ben (SAFRAN SEATS)" userId="S::ben.mccoy-hontebeyrie@safrangroup.com::a0b868f0-c714-4df9-beee-ed854d1f9343" providerId="AD" clId="Web-{39879DE4-B9B7-F6B7-BA5F-CF0DB9E00CF2}" dt="2025-07-11T09:55:43.215" v="272" actId="1076"/>
        <pc:sldMkLst>
          <pc:docMk/>
          <pc:sldMk cId="3537240592" sldId="280"/>
        </pc:sldMkLst>
        <pc:picChg chg="mod">
          <ac:chgData name="MCCOY-HONTEBEYRIE Ben (SAFRAN SEATS)" userId="S::ben.mccoy-hontebeyrie@safrangroup.com::a0b868f0-c714-4df9-beee-ed854d1f9343" providerId="AD" clId="Web-{39879DE4-B9B7-F6B7-BA5F-CF0DB9E00CF2}" dt="2025-07-11T09:55:43.215" v="272" actId="1076"/>
          <ac:picMkLst>
            <pc:docMk/>
            <pc:sldMk cId="3537240592" sldId="280"/>
            <ac:picMk id="14" creationId="{00000000-0000-0000-0000-000000000000}"/>
          </ac:picMkLst>
        </pc:picChg>
      </pc:sldChg>
      <pc:sldChg chg="modNotes">
        <pc:chgData name="MCCOY-HONTEBEYRIE Ben (SAFRAN SEATS)" userId="S::ben.mccoy-hontebeyrie@safrangroup.com::a0b868f0-c714-4df9-beee-ed854d1f9343" providerId="AD" clId="Web-{39879DE4-B9B7-F6B7-BA5F-CF0DB9E00CF2}" dt="2025-07-11T09:00:47.292" v="64"/>
        <pc:sldMkLst>
          <pc:docMk/>
          <pc:sldMk cId="668973324" sldId="286"/>
        </pc:sldMkLst>
      </pc:sldChg>
      <pc:sldChg chg="modNotes">
        <pc:chgData name="MCCOY-HONTEBEYRIE Ben (SAFRAN SEATS)" userId="S::ben.mccoy-hontebeyrie@safrangroup.com::a0b868f0-c714-4df9-beee-ed854d1f9343" providerId="AD" clId="Web-{39879DE4-B9B7-F6B7-BA5F-CF0DB9E00CF2}" dt="2025-07-11T09:06:17.527" v="271"/>
        <pc:sldMkLst>
          <pc:docMk/>
          <pc:sldMk cId="288981333" sldId="287"/>
        </pc:sldMkLst>
      </pc:sldChg>
      <pc:sldChg chg="modSp">
        <pc:chgData name="MCCOY-HONTEBEYRIE Ben (SAFRAN SEATS)" userId="S::ben.mccoy-hontebeyrie@safrangroup.com::a0b868f0-c714-4df9-beee-ed854d1f9343" providerId="AD" clId="Web-{39879DE4-B9B7-F6B7-BA5F-CF0DB9E00CF2}" dt="2025-07-20T16:49:07.801" v="282" actId="20577"/>
        <pc:sldMkLst>
          <pc:docMk/>
          <pc:sldMk cId="82738027" sldId="290"/>
        </pc:sldMkLst>
        <pc:spChg chg="mod">
          <ac:chgData name="MCCOY-HONTEBEYRIE Ben (SAFRAN SEATS)" userId="S::ben.mccoy-hontebeyrie@safrangroup.com::a0b868f0-c714-4df9-beee-ed854d1f9343" providerId="AD" clId="Web-{39879DE4-B9B7-F6B7-BA5F-CF0DB9E00CF2}" dt="2025-07-20T16:49:07.801" v="282" actId="20577"/>
          <ac:spMkLst>
            <pc:docMk/>
            <pc:sldMk cId="82738027" sldId="290"/>
            <ac:spMk id="3" creationId="{80D4AE34-4DEC-DABF-FBE0-764F352374A3}"/>
          </ac:spMkLst>
        </pc:spChg>
      </pc:sldChg>
      <pc:sldChg chg="modSp">
        <pc:chgData name="MCCOY-HONTEBEYRIE Ben (SAFRAN SEATS)" userId="S::ben.mccoy-hontebeyrie@safrangroup.com::a0b868f0-c714-4df9-beee-ed854d1f9343" providerId="AD" clId="Web-{39879DE4-B9B7-F6B7-BA5F-CF0DB9E00CF2}" dt="2025-07-20T16:49:59.100" v="297" actId="20577"/>
        <pc:sldMkLst>
          <pc:docMk/>
          <pc:sldMk cId="1251009392" sldId="293"/>
        </pc:sldMkLst>
        <pc:spChg chg="mod">
          <ac:chgData name="MCCOY-HONTEBEYRIE Ben (SAFRAN SEATS)" userId="S::ben.mccoy-hontebeyrie@safrangroup.com::a0b868f0-c714-4df9-beee-ed854d1f9343" providerId="AD" clId="Web-{39879DE4-B9B7-F6B7-BA5F-CF0DB9E00CF2}" dt="2025-07-20T16:49:18.005" v="293" actId="20577"/>
          <ac:spMkLst>
            <pc:docMk/>
            <pc:sldMk cId="1251009392" sldId="293"/>
            <ac:spMk id="3" creationId="{EFA60D37-D63F-3551-C98A-6F6404153A76}"/>
          </ac:spMkLst>
        </pc:spChg>
        <pc:spChg chg="mod">
          <ac:chgData name="MCCOY-HONTEBEYRIE Ben (SAFRAN SEATS)" userId="S::ben.mccoy-hontebeyrie@safrangroup.com::a0b868f0-c714-4df9-beee-ed854d1f9343" providerId="AD" clId="Web-{39879DE4-B9B7-F6B7-BA5F-CF0DB9E00CF2}" dt="2025-07-20T16:49:59.100" v="297" actId="20577"/>
          <ac:spMkLst>
            <pc:docMk/>
            <pc:sldMk cId="1251009392" sldId="293"/>
            <ac:spMk id="7" creationId="{3070C9D0-7240-515C-9D97-98896200AF45}"/>
          </ac:spMkLst>
        </pc:spChg>
        <pc:picChg chg="mod">
          <ac:chgData name="MCCOY-HONTEBEYRIE Ben (SAFRAN SEATS)" userId="S::ben.mccoy-hontebeyrie@safrangroup.com::a0b868f0-c714-4df9-beee-ed854d1f9343" providerId="AD" clId="Web-{39879DE4-B9B7-F6B7-BA5F-CF0DB9E00CF2}" dt="2025-07-20T16:46:55.609" v="273" actId="1076"/>
          <ac:picMkLst>
            <pc:docMk/>
            <pc:sldMk cId="1251009392" sldId="293"/>
            <ac:picMk id="16" creationId="{01708DAC-1941-A142-E1E6-3CF624983A1C}"/>
          </ac:picMkLst>
        </pc:picChg>
      </pc:sldChg>
    </pc:docChg>
  </pc:docChgLst>
  <pc:docChgLst>
    <pc:chgData name="MCCOY-HONTEBEYRIE Ben (SAFRAN SEATS)" userId="S::ben.mccoy-hontebeyrie@safrangroup.com::a0b868f0-c714-4df9-beee-ed854d1f9343" providerId="AD" clId="Web-{732657A4-2018-F710-3729-2D5E059D1846}"/>
    <pc:docChg chg="addSld delSld modSld addMainMaster delMainMaster">
      <pc:chgData name="MCCOY-HONTEBEYRIE Ben (SAFRAN SEATS)" userId="S::ben.mccoy-hontebeyrie@safrangroup.com::a0b868f0-c714-4df9-beee-ed854d1f9343" providerId="AD" clId="Web-{732657A4-2018-F710-3729-2D5E059D1846}" dt="2025-07-04T12:28:23.240" v="1999" actId="20577"/>
      <pc:docMkLst>
        <pc:docMk/>
      </pc:docMkLst>
      <pc:sldChg chg="addSp modSp mod modClrScheme chgLayout modNotes">
        <pc:chgData name="MCCOY-HONTEBEYRIE Ben (SAFRAN SEATS)" userId="S::ben.mccoy-hontebeyrie@safrangroup.com::a0b868f0-c714-4df9-beee-ed854d1f9343" providerId="AD" clId="Web-{732657A4-2018-F710-3729-2D5E059D1846}" dt="2025-07-04T08:15:30.321" v="615"/>
        <pc:sldMkLst>
          <pc:docMk/>
          <pc:sldMk cId="109857222" sldId="256"/>
        </pc:sldMkLst>
        <pc:spChg chg="mod ord">
          <ac:chgData name="MCCOY-HONTEBEYRIE Ben (SAFRAN SEATS)" userId="S::ben.mccoy-hontebeyrie@safrangroup.com::a0b868f0-c714-4df9-beee-ed854d1f9343" providerId="AD" clId="Web-{732657A4-2018-F710-3729-2D5E059D1846}" dt="2025-07-04T08:02:22.368" v="559"/>
          <ac:spMkLst>
            <pc:docMk/>
            <pc:sldMk cId="109857222" sldId="256"/>
            <ac:spMk id="12" creationId="{8262C461-D79B-5101-9E86-2E3950C5E7A3}"/>
          </ac:spMkLst>
        </pc:spChg>
        <pc:spChg chg="mod ord">
          <ac:chgData name="MCCOY-HONTEBEYRIE Ben (SAFRAN SEATS)" userId="S::ben.mccoy-hontebeyrie@safrangroup.com::a0b868f0-c714-4df9-beee-ed854d1f9343" providerId="AD" clId="Web-{732657A4-2018-F710-3729-2D5E059D1846}" dt="2025-07-04T08:15:13.165" v="613" actId="20577"/>
          <ac:spMkLst>
            <pc:docMk/>
            <pc:sldMk cId="109857222" sldId="256"/>
            <ac:spMk id="14" creationId="{1AC51A45-07BE-6A83-8F65-50CBA3B8B6E1}"/>
          </ac:spMkLst>
        </pc:spChg>
        <pc:picChg chg="add mod">
          <ac:chgData name="MCCOY-HONTEBEYRIE Ben (SAFRAN SEATS)" userId="S::ben.mccoy-hontebeyrie@safrangroup.com::a0b868f0-c714-4df9-beee-ed854d1f9343" providerId="AD" clId="Web-{732657A4-2018-F710-3729-2D5E059D1846}" dt="2025-07-04T08:09:30.158" v="575" actId="1076"/>
          <ac:picMkLst>
            <pc:docMk/>
            <pc:sldMk cId="109857222" sldId="256"/>
            <ac:picMk id="2" creationId="{AF5ADC5F-48BD-3292-8683-8CF37C717A4A}"/>
          </ac:picMkLst>
        </pc:picChg>
        <pc:picChg chg="mod">
          <ac:chgData name="MCCOY-HONTEBEYRIE Ben (SAFRAN SEATS)" userId="S::ben.mccoy-hontebeyrie@safrangroup.com::a0b868f0-c714-4df9-beee-ed854d1f9343" providerId="AD" clId="Web-{732657A4-2018-F710-3729-2D5E059D1846}" dt="2025-07-03T15:18:26.629" v="29" actId="14100"/>
          <ac:picMkLst>
            <pc:docMk/>
            <pc:sldMk cId="109857222" sldId="256"/>
            <ac:picMk id="9" creationId="{3069A442-4C1F-FC1D-D313-CC5452035430}"/>
          </ac:picMkLst>
        </pc:picChg>
      </pc:sldChg>
      <pc:sldChg chg="addSp modSp mod modClrScheme chgLayout">
        <pc:chgData name="MCCOY-HONTEBEYRIE Ben (SAFRAN SEATS)" userId="S::ben.mccoy-hontebeyrie@safrangroup.com::a0b868f0-c714-4df9-beee-ed854d1f9343" providerId="AD" clId="Web-{732657A4-2018-F710-3729-2D5E059D1846}" dt="2025-07-04T11:16:28.756" v="1523" actId="1076"/>
        <pc:sldMkLst>
          <pc:docMk/>
          <pc:sldMk cId="3980699782" sldId="257"/>
        </pc:sldMkLst>
        <pc:spChg chg="mod ord">
          <ac:chgData name="MCCOY-HONTEBEYRIE Ben (SAFRAN SEATS)" userId="S::ben.mccoy-hontebeyrie@safrangroup.com::a0b868f0-c714-4df9-beee-ed854d1f9343" providerId="AD" clId="Web-{732657A4-2018-F710-3729-2D5E059D1846}" dt="2025-07-04T11:16:28.756" v="1523" actId="1076"/>
          <ac:spMkLst>
            <pc:docMk/>
            <pc:sldMk cId="3980699782" sldId="257"/>
            <ac:spMk id="2" creationId="{3D638ACE-163E-40EB-A458-E794C67EA2A6}"/>
          </ac:spMkLst>
        </pc:spChg>
        <pc:spChg chg="mod ord">
          <ac:chgData name="MCCOY-HONTEBEYRIE Ben (SAFRAN SEATS)" userId="S::ben.mccoy-hontebeyrie@safrangroup.com::a0b868f0-c714-4df9-beee-ed854d1f9343" providerId="AD" clId="Web-{732657A4-2018-F710-3729-2D5E059D1846}" dt="2025-07-04T11:16:22.428" v="1522" actId="1076"/>
          <ac:spMkLst>
            <pc:docMk/>
            <pc:sldMk cId="3980699782" sldId="257"/>
            <ac:spMk id="3" creationId="{5C9205DF-8F5E-49F7-B00E-6F58293F5130}"/>
          </ac:spMkLst>
        </pc:spChg>
        <pc:spChg chg="mod">
          <ac:chgData name="MCCOY-HONTEBEYRIE Ben (SAFRAN SEATS)" userId="S::ben.mccoy-hontebeyrie@safrangroup.com::a0b868f0-c714-4df9-beee-ed854d1f9343" providerId="AD" clId="Web-{732657A4-2018-F710-3729-2D5E059D1846}" dt="2025-07-04T11:16:18.881" v="1521" actId="1076"/>
          <ac:spMkLst>
            <pc:docMk/>
            <pc:sldMk cId="3980699782" sldId="257"/>
            <ac:spMk id="4" creationId="{00000000-0000-0000-0000-000000000000}"/>
          </ac:spMkLst>
        </pc:spChg>
        <pc:picChg chg="add mod">
          <ac:chgData name="MCCOY-HONTEBEYRIE Ben (SAFRAN SEATS)" userId="S::ben.mccoy-hontebeyrie@safrangroup.com::a0b868f0-c714-4df9-beee-ed854d1f9343" providerId="AD" clId="Web-{732657A4-2018-F710-3729-2D5E059D1846}" dt="2025-07-04T08:09:19.345" v="571" actId="1076"/>
          <ac:picMkLst>
            <pc:docMk/>
            <pc:sldMk cId="3980699782" sldId="257"/>
            <ac:picMk id="5" creationId="{4DF2A5D5-204E-F6E7-BC36-343212D81F5E}"/>
          </ac:picMkLst>
        </pc:picChg>
        <pc:picChg chg="mod ord">
          <ac:chgData name="MCCOY-HONTEBEYRIE Ben (SAFRAN SEATS)" userId="S::ben.mccoy-hontebeyrie@safrangroup.com::a0b868f0-c714-4df9-beee-ed854d1f9343" providerId="AD" clId="Web-{732657A4-2018-F710-3729-2D5E059D1846}" dt="2025-07-04T08:02:22.368" v="559"/>
          <ac:picMkLst>
            <pc:docMk/>
            <pc:sldMk cId="3980699782" sldId="257"/>
            <ac:picMk id="17" creationId="{257F6BCE-75BB-4ECD-BEA5-21C36A9CC0E9}"/>
          </ac:picMkLst>
        </pc:picChg>
      </pc:sldChg>
      <pc:sldChg chg="modSp mod modClrScheme chgLayout">
        <pc:chgData name="MCCOY-HONTEBEYRIE Ben (SAFRAN SEATS)" userId="S::ben.mccoy-hontebeyrie@safrangroup.com::a0b868f0-c714-4df9-beee-ed854d1f9343" providerId="AD" clId="Web-{732657A4-2018-F710-3729-2D5E059D1846}" dt="2025-07-04T11:17:25.036" v="1526" actId="20577"/>
        <pc:sldMkLst>
          <pc:docMk/>
          <pc:sldMk cId="972005540" sldId="259"/>
        </pc:sldMkLst>
        <pc:spChg chg="mod">
          <ac:chgData name="MCCOY-HONTEBEYRIE Ben (SAFRAN SEATS)" userId="S::ben.mccoy-hontebeyrie@safrangroup.com::a0b868f0-c714-4df9-beee-ed854d1f9343" providerId="AD" clId="Web-{732657A4-2018-F710-3729-2D5E059D1846}" dt="2025-07-04T08:13:04.615" v="600" actId="1076"/>
          <ac:spMkLst>
            <pc:docMk/>
            <pc:sldMk cId="972005540" sldId="259"/>
            <ac:spMk id="2" creationId="{00000000-0000-0000-0000-000000000000}"/>
          </ac:spMkLst>
        </pc:spChg>
        <pc:spChg chg="mod ord">
          <ac:chgData name="MCCOY-HONTEBEYRIE Ben (SAFRAN SEATS)" userId="S::ben.mccoy-hontebeyrie@safrangroup.com::a0b868f0-c714-4df9-beee-ed854d1f9343" providerId="AD" clId="Web-{732657A4-2018-F710-3729-2D5E059D1846}" dt="2025-07-04T11:17:25.036" v="1526" actId="20577"/>
          <ac:spMkLst>
            <pc:docMk/>
            <pc:sldMk cId="972005540" sldId="259"/>
            <ac:spMk id="4" creationId="{1ABE11BF-33A5-4653-A144-CCCBACF58C30}"/>
          </ac:spMkLst>
        </pc:spChg>
        <pc:spChg chg="mod">
          <ac:chgData name="MCCOY-HONTEBEYRIE Ben (SAFRAN SEATS)" userId="S::ben.mccoy-hontebeyrie@safrangroup.com::a0b868f0-c714-4df9-beee-ed854d1f9343" providerId="AD" clId="Web-{732657A4-2018-F710-3729-2D5E059D1846}" dt="2025-07-04T08:13:06.490" v="601" actId="1076"/>
          <ac:spMkLst>
            <pc:docMk/>
            <pc:sldMk cId="972005540" sldId="259"/>
            <ac:spMk id="5" creationId="{00000000-0000-0000-0000-000000000000}"/>
          </ac:spMkLst>
        </pc:spChg>
        <pc:spChg chg="mod ord">
          <ac:chgData name="MCCOY-HONTEBEYRIE Ben (SAFRAN SEATS)" userId="S::ben.mccoy-hontebeyrie@safrangroup.com::a0b868f0-c714-4df9-beee-ed854d1f9343" providerId="AD" clId="Web-{732657A4-2018-F710-3729-2D5E059D1846}" dt="2025-07-04T08:02:22.368" v="559"/>
          <ac:spMkLst>
            <pc:docMk/>
            <pc:sldMk cId="972005540" sldId="259"/>
            <ac:spMk id="7" creationId="{2482DBEC-EE72-4155-ACC5-87E80C5606A9}"/>
          </ac:spMkLst>
        </pc:spChg>
        <pc:spChg chg="mod ord">
          <ac:chgData name="MCCOY-HONTEBEYRIE Ben (SAFRAN SEATS)" userId="S::ben.mccoy-hontebeyrie@safrangroup.com::a0b868f0-c714-4df9-beee-ed854d1f9343" providerId="AD" clId="Web-{732657A4-2018-F710-3729-2D5E059D1846}" dt="2025-07-04T08:02:22.368" v="559"/>
          <ac:spMkLst>
            <pc:docMk/>
            <pc:sldMk cId="972005540" sldId="259"/>
            <ac:spMk id="12" creationId="{FBA1BB58-7555-4382-B178-7ED04E137E77}"/>
          </ac:spMkLst>
        </pc:spChg>
        <pc:picChg chg="mod ord">
          <ac:chgData name="MCCOY-HONTEBEYRIE Ben (SAFRAN SEATS)" userId="S::ben.mccoy-hontebeyrie@safrangroup.com::a0b868f0-c714-4df9-beee-ed854d1f9343" providerId="AD" clId="Web-{732657A4-2018-F710-3729-2D5E059D1846}" dt="2025-07-04T08:02:22.368" v="559"/>
          <ac:picMkLst>
            <pc:docMk/>
            <pc:sldMk cId="972005540" sldId="259"/>
            <ac:picMk id="13" creationId="{066FE296-3466-420F-AD6C-D3A37B973B7D}"/>
          </ac:picMkLst>
        </pc:picChg>
      </pc:sldChg>
      <pc:sldChg chg="modSp mod modClrScheme chgLayout modNotes">
        <pc:chgData name="MCCOY-HONTEBEYRIE Ben (SAFRAN SEATS)" userId="S::ben.mccoy-hontebeyrie@safrangroup.com::a0b868f0-c714-4df9-beee-ed854d1f9343" providerId="AD" clId="Web-{732657A4-2018-F710-3729-2D5E059D1846}" dt="2025-07-04T11:58:21.288" v="1589" actId="20577"/>
        <pc:sldMkLst>
          <pc:docMk/>
          <pc:sldMk cId="310042212" sldId="262"/>
        </pc:sldMkLst>
        <pc:spChg chg="mod ord">
          <ac:chgData name="MCCOY-HONTEBEYRIE Ben (SAFRAN SEATS)" userId="S::ben.mccoy-hontebeyrie@safrangroup.com::a0b868f0-c714-4df9-beee-ed854d1f9343" providerId="AD" clId="Web-{732657A4-2018-F710-3729-2D5E059D1846}" dt="2025-07-04T08:02:22.368" v="559"/>
          <ac:spMkLst>
            <pc:docMk/>
            <pc:sldMk cId="310042212" sldId="262"/>
            <ac:spMk id="4" creationId="{B2228214-87DB-4B3A-BD81-9A709A69BAAC}"/>
          </ac:spMkLst>
        </pc:spChg>
        <pc:spChg chg="mod ord">
          <ac:chgData name="MCCOY-HONTEBEYRIE Ben (SAFRAN SEATS)" userId="S::ben.mccoy-hontebeyrie@safrangroup.com::a0b868f0-c714-4df9-beee-ed854d1f9343" providerId="AD" clId="Web-{732657A4-2018-F710-3729-2D5E059D1846}" dt="2025-07-04T11:58:21.288" v="1589" actId="20577"/>
          <ac:spMkLst>
            <pc:docMk/>
            <pc:sldMk cId="310042212" sldId="262"/>
            <ac:spMk id="18" creationId="{92896B42-4638-40D0-8887-7AB8D1D86B3D}"/>
          </ac:spMkLst>
        </pc:spChg>
        <pc:spChg chg="mod ord">
          <ac:chgData name="MCCOY-HONTEBEYRIE Ben (SAFRAN SEATS)" userId="S::ben.mccoy-hontebeyrie@safrangroup.com::a0b868f0-c714-4df9-beee-ed854d1f9343" providerId="AD" clId="Web-{732657A4-2018-F710-3729-2D5E059D1846}" dt="2025-07-04T08:02:22.368" v="559"/>
          <ac:spMkLst>
            <pc:docMk/>
            <pc:sldMk cId="310042212" sldId="262"/>
            <ac:spMk id="33" creationId="{7CFD0302-279C-8A48-9E27-AD5B08D6501E}"/>
          </ac:spMkLst>
        </pc:spChg>
        <pc:picChg chg="mod modCrop">
          <ac:chgData name="MCCOY-HONTEBEYRIE Ben (SAFRAN SEATS)" userId="S::ben.mccoy-hontebeyrie@safrangroup.com::a0b868f0-c714-4df9-beee-ed854d1f9343" providerId="AD" clId="Web-{732657A4-2018-F710-3729-2D5E059D1846}" dt="2025-07-04T11:58:17.898" v="1587" actId="14100"/>
          <ac:picMkLst>
            <pc:docMk/>
            <pc:sldMk cId="310042212" sldId="262"/>
            <ac:picMk id="5" creationId="{00000000-0000-0000-0000-000000000000}"/>
          </ac:picMkLst>
        </pc:picChg>
      </pc:sldChg>
      <pc:sldChg chg="modSp mod modClrScheme chgLayout">
        <pc:chgData name="MCCOY-HONTEBEYRIE Ben (SAFRAN SEATS)" userId="S::ben.mccoy-hontebeyrie@safrangroup.com::a0b868f0-c714-4df9-beee-ed854d1f9343" providerId="AD" clId="Web-{732657A4-2018-F710-3729-2D5E059D1846}" dt="2025-07-04T12:11:20.897" v="1765" actId="20577"/>
        <pc:sldMkLst>
          <pc:docMk/>
          <pc:sldMk cId="3891516162" sldId="269"/>
        </pc:sldMkLst>
        <pc:spChg chg="mod ord">
          <ac:chgData name="MCCOY-HONTEBEYRIE Ben (SAFRAN SEATS)" userId="S::ben.mccoy-hontebeyrie@safrangroup.com::a0b868f0-c714-4df9-beee-ed854d1f9343" providerId="AD" clId="Web-{732657A4-2018-F710-3729-2D5E059D1846}" dt="2025-07-04T08:02:22.368" v="559"/>
          <ac:spMkLst>
            <pc:docMk/>
            <pc:sldMk cId="3891516162" sldId="269"/>
            <ac:spMk id="14" creationId="{E3E5EE03-FBF6-46F5-8085-716AC6CE1C8C}"/>
          </ac:spMkLst>
        </pc:spChg>
        <pc:spChg chg="mod ord">
          <ac:chgData name="MCCOY-HONTEBEYRIE Ben (SAFRAN SEATS)" userId="S::ben.mccoy-hontebeyrie@safrangroup.com::a0b868f0-c714-4df9-beee-ed854d1f9343" providerId="AD" clId="Web-{732657A4-2018-F710-3729-2D5E059D1846}" dt="2025-07-04T09:19:18.566" v="1333" actId="1076"/>
          <ac:spMkLst>
            <pc:docMk/>
            <pc:sldMk cId="3891516162" sldId="269"/>
            <ac:spMk id="15" creationId="{24E18385-8BEA-4522-ABAA-5AB38F0D4FC2}"/>
          </ac:spMkLst>
        </pc:spChg>
        <pc:spChg chg="mod ord">
          <ac:chgData name="MCCOY-HONTEBEYRIE Ben (SAFRAN SEATS)" userId="S::ben.mccoy-hontebeyrie@safrangroup.com::a0b868f0-c714-4df9-beee-ed854d1f9343" providerId="AD" clId="Web-{732657A4-2018-F710-3729-2D5E059D1846}" dt="2025-07-04T11:19:02.239" v="1580" actId="20577"/>
          <ac:spMkLst>
            <pc:docMk/>
            <pc:sldMk cId="3891516162" sldId="269"/>
            <ac:spMk id="16" creationId="{1DCFA8A2-3FB8-48CA-933D-0800A9D2A2A2}"/>
          </ac:spMkLst>
        </pc:spChg>
        <pc:spChg chg="mod ord">
          <ac:chgData name="MCCOY-HONTEBEYRIE Ben (SAFRAN SEATS)" userId="S::ben.mccoy-hontebeyrie@safrangroup.com::a0b868f0-c714-4df9-beee-ed854d1f9343" providerId="AD" clId="Web-{732657A4-2018-F710-3729-2D5E059D1846}" dt="2025-07-04T09:19:29.285" v="1335" actId="1076"/>
          <ac:spMkLst>
            <pc:docMk/>
            <pc:sldMk cId="3891516162" sldId="269"/>
            <ac:spMk id="17" creationId="{640A3223-3DA3-4CF2-82B6-1447667547BD}"/>
          </ac:spMkLst>
        </pc:spChg>
        <pc:spChg chg="mod ord">
          <ac:chgData name="MCCOY-HONTEBEYRIE Ben (SAFRAN SEATS)" userId="S::ben.mccoy-hontebeyrie@safrangroup.com::a0b868f0-c714-4df9-beee-ed854d1f9343" providerId="AD" clId="Web-{732657A4-2018-F710-3729-2D5E059D1846}" dt="2025-07-04T12:11:20.897" v="1765" actId="20577"/>
          <ac:spMkLst>
            <pc:docMk/>
            <pc:sldMk cId="3891516162" sldId="269"/>
            <ac:spMk id="18" creationId="{C955AFB3-173C-4848-B3E9-1375591B297E}"/>
          </ac:spMkLst>
        </pc:spChg>
        <pc:spChg chg="mod ord">
          <ac:chgData name="MCCOY-HONTEBEYRIE Ben (SAFRAN SEATS)" userId="S::ben.mccoy-hontebeyrie@safrangroup.com::a0b868f0-c714-4df9-beee-ed854d1f9343" providerId="AD" clId="Web-{732657A4-2018-F710-3729-2D5E059D1846}" dt="2025-07-04T08:02:22.368" v="559"/>
          <ac:spMkLst>
            <pc:docMk/>
            <pc:sldMk cId="3891516162" sldId="269"/>
            <ac:spMk id="19" creationId="{DFE11F38-F66B-4F95-8224-6CCA69D57617}"/>
          </ac:spMkLst>
        </pc:spChg>
        <pc:spChg chg="mod ord">
          <ac:chgData name="MCCOY-HONTEBEYRIE Ben (SAFRAN SEATS)" userId="S::ben.mccoy-hontebeyrie@safrangroup.com::a0b868f0-c714-4df9-beee-ed854d1f9343" providerId="AD" clId="Web-{732657A4-2018-F710-3729-2D5E059D1846}" dt="2025-07-04T08:02:22.368" v="559"/>
          <ac:spMkLst>
            <pc:docMk/>
            <pc:sldMk cId="3891516162" sldId="269"/>
            <ac:spMk id="21" creationId="{C7C65DDB-24F2-44CF-AE02-F3A6C8B1858B}"/>
          </ac:spMkLst>
        </pc:spChg>
      </pc:sldChg>
      <pc:sldChg chg="modSp mod modClrScheme chgLayout">
        <pc:chgData name="MCCOY-HONTEBEYRIE Ben (SAFRAN SEATS)" userId="S::ben.mccoy-hontebeyrie@safrangroup.com::a0b868f0-c714-4df9-beee-ed854d1f9343" providerId="AD" clId="Web-{732657A4-2018-F710-3729-2D5E059D1846}" dt="2025-07-04T11:17:22.068" v="1525" actId="20577"/>
        <pc:sldMkLst>
          <pc:docMk/>
          <pc:sldMk cId="3537240592" sldId="280"/>
        </pc:sldMkLst>
        <pc:spChg chg="mod ord">
          <ac:chgData name="MCCOY-HONTEBEYRIE Ben (SAFRAN SEATS)" userId="S::ben.mccoy-hontebeyrie@safrangroup.com::a0b868f0-c714-4df9-beee-ed854d1f9343" providerId="AD" clId="Web-{732657A4-2018-F710-3729-2D5E059D1846}" dt="2025-07-04T11:17:22.068" v="1525" actId="20577"/>
          <ac:spMkLst>
            <pc:docMk/>
            <pc:sldMk cId="3537240592" sldId="280"/>
            <ac:spMk id="3" creationId="{00000000-0000-0000-0000-000000000000}"/>
          </ac:spMkLst>
        </pc:spChg>
        <pc:spChg chg="mod ord">
          <ac:chgData name="MCCOY-HONTEBEYRIE Ben (SAFRAN SEATS)" userId="S::ben.mccoy-hontebeyrie@safrangroup.com::a0b868f0-c714-4df9-beee-ed854d1f9343" providerId="AD" clId="Web-{732657A4-2018-F710-3729-2D5E059D1846}" dt="2025-07-04T08:02:22.368" v="559"/>
          <ac:spMkLst>
            <pc:docMk/>
            <pc:sldMk cId="3537240592" sldId="280"/>
            <ac:spMk id="4" creationId="{00000000-0000-0000-0000-000000000000}"/>
          </ac:spMkLst>
        </pc:spChg>
        <pc:spChg chg="mod ord">
          <ac:chgData name="MCCOY-HONTEBEYRIE Ben (SAFRAN SEATS)" userId="S::ben.mccoy-hontebeyrie@safrangroup.com::a0b868f0-c714-4df9-beee-ed854d1f9343" providerId="AD" clId="Web-{732657A4-2018-F710-3729-2D5E059D1846}" dt="2025-07-04T08:02:22.368" v="559"/>
          <ac:spMkLst>
            <pc:docMk/>
            <pc:sldMk cId="3537240592" sldId="280"/>
            <ac:spMk id="7" creationId="{00000000-0000-0000-0000-000000000000}"/>
          </ac:spMkLst>
        </pc:spChg>
        <pc:picChg chg="mod ord">
          <ac:chgData name="MCCOY-HONTEBEYRIE Ben (SAFRAN SEATS)" userId="S::ben.mccoy-hontebeyrie@safrangroup.com::a0b868f0-c714-4df9-beee-ed854d1f9343" providerId="AD" clId="Web-{732657A4-2018-F710-3729-2D5E059D1846}" dt="2025-07-04T11:14:04.601" v="1498" actId="1076"/>
          <ac:picMkLst>
            <pc:docMk/>
            <pc:sldMk cId="3537240592" sldId="280"/>
            <ac:picMk id="14" creationId="{00000000-0000-0000-0000-000000000000}"/>
          </ac:picMkLst>
        </pc:picChg>
      </pc:sldChg>
      <pc:sldChg chg="addSp modSp mod modClrScheme chgLayout modNotes">
        <pc:chgData name="MCCOY-HONTEBEYRIE Ben (SAFRAN SEATS)" userId="S::ben.mccoy-hontebeyrie@safrangroup.com::a0b868f0-c714-4df9-beee-ed854d1f9343" providerId="AD" clId="Web-{732657A4-2018-F710-3729-2D5E059D1846}" dt="2025-07-04T08:17:18.120" v="619"/>
        <pc:sldMkLst>
          <pc:docMk/>
          <pc:sldMk cId="2708632769" sldId="281"/>
        </pc:sldMkLst>
        <pc:spChg chg="mod">
          <ac:chgData name="MCCOY-HONTEBEYRIE Ben (SAFRAN SEATS)" userId="S::ben.mccoy-hontebeyrie@safrangroup.com::a0b868f0-c714-4df9-beee-ed854d1f9343" providerId="AD" clId="Web-{732657A4-2018-F710-3729-2D5E059D1846}" dt="2025-07-03T15:16:56.721" v="13" actId="20577"/>
          <ac:spMkLst>
            <pc:docMk/>
            <pc:sldMk cId="2708632769" sldId="281"/>
            <ac:spMk id="15" creationId="{04366B62-4CCC-D8D9-80CF-D5016D8B1472}"/>
          </ac:spMkLst>
        </pc:spChg>
        <pc:spChg chg="mod ord">
          <ac:chgData name="MCCOY-HONTEBEYRIE Ben (SAFRAN SEATS)" userId="S::ben.mccoy-hontebeyrie@safrangroup.com::a0b868f0-c714-4df9-beee-ed854d1f9343" providerId="AD" clId="Web-{732657A4-2018-F710-3729-2D5E059D1846}" dt="2025-07-04T08:02:22.368" v="559"/>
          <ac:spMkLst>
            <pc:docMk/>
            <pc:sldMk cId="2708632769" sldId="281"/>
            <ac:spMk id="18" creationId="{E518C415-C8A5-EACA-9CE8-81DAF0183711}"/>
          </ac:spMkLst>
        </pc:spChg>
        <pc:graphicFrameChg chg="modGraphic">
          <ac:chgData name="MCCOY-HONTEBEYRIE Ben (SAFRAN SEATS)" userId="S::ben.mccoy-hontebeyrie@safrangroup.com::a0b868f0-c714-4df9-beee-ed854d1f9343" providerId="AD" clId="Web-{732657A4-2018-F710-3729-2D5E059D1846}" dt="2025-07-03T15:17:06.425" v="14"/>
          <ac:graphicFrameMkLst>
            <pc:docMk/>
            <pc:sldMk cId="2708632769" sldId="281"/>
            <ac:graphicFrameMk id="11" creationId="{9E2425C6-3DC1-6594-856E-66DFDC5C6308}"/>
          </ac:graphicFrameMkLst>
        </pc:graphicFrameChg>
        <pc:picChg chg="add mod">
          <ac:chgData name="MCCOY-HONTEBEYRIE Ben (SAFRAN SEATS)" userId="S::ben.mccoy-hontebeyrie@safrangroup.com::a0b868f0-c714-4df9-beee-ed854d1f9343" providerId="AD" clId="Web-{732657A4-2018-F710-3729-2D5E059D1846}" dt="2025-07-04T08:09:42.783" v="578" actId="1076"/>
          <ac:picMkLst>
            <pc:docMk/>
            <pc:sldMk cId="2708632769" sldId="281"/>
            <ac:picMk id="2" creationId="{EC1B44DA-97AB-1B29-2C52-7AAA15851FB8}"/>
          </ac:picMkLst>
        </pc:picChg>
      </pc:sldChg>
      <pc:sldChg chg="addSp delSp modSp new mod modClrScheme chgLayout modNotes">
        <pc:chgData name="MCCOY-HONTEBEYRIE Ben (SAFRAN SEATS)" userId="S::ben.mccoy-hontebeyrie@safrangroup.com::a0b868f0-c714-4df9-beee-ed854d1f9343" providerId="AD" clId="Web-{732657A4-2018-F710-3729-2D5E059D1846}" dt="2025-07-04T08:17:55.652" v="621"/>
        <pc:sldMkLst>
          <pc:docMk/>
          <pc:sldMk cId="3716645936" sldId="282"/>
        </pc:sldMkLst>
        <pc:spChg chg="add mod ord">
          <ac:chgData name="MCCOY-HONTEBEYRIE Ben (SAFRAN SEATS)" userId="S::ben.mccoy-hontebeyrie@safrangroup.com::a0b868f0-c714-4df9-beee-ed854d1f9343" providerId="AD" clId="Web-{732657A4-2018-F710-3729-2D5E059D1846}" dt="2025-07-03T15:24:36.758" v="71" actId="1076"/>
          <ac:spMkLst>
            <pc:docMk/>
            <pc:sldMk cId="3716645936" sldId="282"/>
            <ac:spMk id="8" creationId="{D9BFD9BD-E710-A1D7-7043-F9A5988ACD94}"/>
          </ac:spMkLst>
        </pc:spChg>
        <pc:spChg chg="add mod ord">
          <ac:chgData name="MCCOY-HONTEBEYRIE Ben (SAFRAN SEATS)" userId="S::ben.mccoy-hontebeyrie@safrangroup.com::a0b868f0-c714-4df9-beee-ed854d1f9343" providerId="AD" clId="Web-{732657A4-2018-F710-3729-2D5E059D1846}" dt="2025-07-03T15:24:05.508" v="63" actId="1076"/>
          <ac:spMkLst>
            <pc:docMk/>
            <pc:sldMk cId="3716645936" sldId="282"/>
            <ac:spMk id="9" creationId="{EF2AFB3D-4CC8-4036-33A2-075F0C751912}"/>
          </ac:spMkLst>
        </pc:spChg>
        <pc:spChg chg="add mod ord">
          <ac:chgData name="MCCOY-HONTEBEYRIE Ben (SAFRAN SEATS)" userId="S::ben.mccoy-hontebeyrie@safrangroup.com::a0b868f0-c714-4df9-beee-ed854d1f9343" providerId="AD" clId="Web-{732657A4-2018-F710-3729-2D5E059D1846}" dt="2025-07-04T08:02:22.368" v="559"/>
          <ac:spMkLst>
            <pc:docMk/>
            <pc:sldMk cId="3716645936" sldId="282"/>
            <ac:spMk id="27" creationId="{FAF6FC02-2E48-9623-240D-17CC6FC0940B}"/>
          </ac:spMkLst>
        </pc:spChg>
        <pc:picChg chg="add mod">
          <ac:chgData name="MCCOY-HONTEBEYRIE Ben (SAFRAN SEATS)" userId="S::ben.mccoy-hontebeyrie@safrangroup.com::a0b868f0-c714-4df9-beee-ed854d1f9343" providerId="AD" clId="Web-{732657A4-2018-F710-3729-2D5E059D1846}" dt="2025-07-04T08:10:08.674" v="583" actId="1076"/>
          <ac:picMkLst>
            <pc:docMk/>
            <pc:sldMk cId="3716645936" sldId="282"/>
            <ac:picMk id="2" creationId="{AC1CF7FE-0C3A-7A21-EE9F-5465C4D4FF2E}"/>
          </ac:picMkLst>
        </pc:picChg>
        <pc:picChg chg="add mod modCrop">
          <ac:chgData name="MCCOY-HONTEBEYRIE Ben (SAFRAN SEATS)" userId="S::ben.mccoy-hontebeyrie@safrangroup.com::a0b868f0-c714-4df9-beee-ed854d1f9343" providerId="AD" clId="Web-{732657A4-2018-F710-3729-2D5E059D1846}" dt="2025-07-03T15:24:26.680" v="70" actId="14100"/>
          <ac:picMkLst>
            <pc:docMk/>
            <pc:sldMk cId="3716645936" sldId="282"/>
            <ac:picMk id="10" creationId="{0FB528F9-44A0-EDBB-5129-B2ADA2377E18}"/>
          </ac:picMkLst>
        </pc:picChg>
        <pc:picChg chg="add mod">
          <ac:chgData name="MCCOY-HONTEBEYRIE Ben (SAFRAN SEATS)" userId="S::ben.mccoy-hontebeyrie@safrangroup.com::a0b868f0-c714-4df9-beee-ed854d1f9343" providerId="AD" clId="Web-{732657A4-2018-F710-3729-2D5E059D1846}" dt="2025-07-03T15:24:20.195" v="68" actId="14100"/>
          <ac:picMkLst>
            <pc:docMk/>
            <pc:sldMk cId="3716645936" sldId="282"/>
            <ac:picMk id="11" creationId="{15D8CCC6-D1E4-E342-DEAB-306F1499B62A}"/>
          </ac:picMkLst>
        </pc:picChg>
      </pc:sldChg>
      <pc:sldChg chg="addSp delSp modSp new mod modClrScheme chgLayout modNotes">
        <pc:chgData name="MCCOY-HONTEBEYRIE Ben (SAFRAN SEATS)" userId="S::ben.mccoy-hontebeyrie@safrangroup.com::a0b868f0-c714-4df9-beee-ed854d1f9343" providerId="AD" clId="Web-{732657A4-2018-F710-3729-2D5E059D1846}" dt="2025-07-04T08:18:06.637" v="623"/>
        <pc:sldMkLst>
          <pc:docMk/>
          <pc:sldMk cId="3002093627" sldId="283"/>
        </pc:sldMkLst>
        <pc:spChg chg="mod ord">
          <ac:chgData name="MCCOY-HONTEBEYRIE Ben (SAFRAN SEATS)" userId="S::ben.mccoy-hontebeyrie@safrangroup.com::a0b868f0-c714-4df9-beee-ed854d1f9343" providerId="AD" clId="Web-{732657A4-2018-F710-3729-2D5E059D1846}" dt="2025-07-04T08:02:22.368" v="559"/>
          <ac:spMkLst>
            <pc:docMk/>
            <pc:sldMk cId="3002093627" sldId="283"/>
            <ac:spMk id="6" creationId="{D0EDBBB8-5C63-E572-0574-74688C8C3038}"/>
          </ac:spMkLst>
        </pc:spChg>
        <pc:spChg chg="mod ord">
          <ac:chgData name="MCCOY-HONTEBEYRIE Ben (SAFRAN SEATS)" userId="S::ben.mccoy-hontebeyrie@safrangroup.com::a0b868f0-c714-4df9-beee-ed854d1f9343" providerId="AD" clId="Web-{732657A4-2018-F710-3729-2D5E059D1846}" dt="2025-07-04T08:02:22.368" v="559"/>
          <ac:spMkLst>
            <pc:docMk/>
            <pc:sldMk cId="3002093627" sldId="283"/>
            <ac:spMk id="8" creationId="{9D509DFA-5D70-6994-9052-7D9F12AEE83C}"/>
          </ac:spMkLst>
        </pc:spChg>
        <pc:spChg chg="mod ord">
          <ac:chgData name="MCCOY-HONTEBEYRIE Ben (SAFRAN SEATS)" userId="S::ben.mccoy-hontebeyrie@safrangroup.com::a0b868f0-c714-4df9-beee-ed854d1f9343" providerId="AD" clId="Web-{732657A4-2018-F710-3729-2D5E059D1846}" dt="2025-07-04T08:02:22.368" v="559"/>
          <ac:spMkLst>
            <pc:docMk/>
            <pc:sldMk cId="3002093627" sldId="283"/>
            <ac:spMk id="9" creationId="{809BF554-86CA-AC33-DFF5-D8539618BC97}"/>
          </ac:spMkLst>
        </pc:spChg>
        <pc:picChg chg="add mod ord modCrop">
          <ac:chgData name="MCCOY-HONTEBEYRIE Ben (SAFRAN SEATS)" userId="S::ben.mccoy-hontebeyrie@safrangroup.com::a0b868f0-c714-4df9-beee-ed854d1f9343" providerId="AD" clId="Web-{732657A4-2018-F710-3729-2D5E059D1846}" dt="2025-07-04T08:02:22.368" v="559"/>
          <ac:picMkLst>
            <pc:docMk/>
            <pc:sldMk cId="3002093627" sldId="283"/>
            <ac:picMk id="2" creationId="{221A0ED4-E791-EE60-1105-5E105EBB27D4}"/>
          </ac:picMkLst>
        </pc:picChg>
        <pc:picChg chg="add mod">
          <ac:chgData name="MCCOY-HONTEBEYRIE Ben (SAFRAN SEATS)" userId="S::ben.mccoy-hontebeyrie@safrangroup.com::a0b868f0-c714-4df9-beee-ed854d1f9343" providerId="AD" clId="Web-{732657A4-2018-F710-3729-2D5E059D1846}" dt="2025-07-04T08:10:19.706" v="586" actId="1076"/>
          <ac:picMkLst>
            <pc:docMk/>
            <pc:sldMk cId="3002093627" sldId="283"/>
            <ac:picMk id="3" creationId="{33B84B44-2C76-A177-DAFA-B55E15243B0C}"/>
          </ac:picMkLst>
        </pc:picChg>
      </pc:sldChg>
      <pc:sldChg chg="addSp delSp modSp new mod modClrScheme chgLayout modNotes">
        <pc:chgData name="MCCOY-HONTEBEYRIE Ben (SAFRAN SEATS)" userId="S::ben.mccoy-hontebeyrie@safrangroup.com::a0b868f0-c714-4df9-beee-ed854d1f9343" providerId="AD" clId="Web-{732657A4-2018-F710-3729-2D5E059D1846}" dt="2025-07-04T08:18:22.965" v="625"/>
        <pc:sldMkLst>
          <pc:docMk/>
          <pc:sldMk cId="1077142103" sldId="284"/>
        </pc:sldMkLst>
        <pc:spChg chg="mod ord">
          <ac:chgData name="MCCOY-HONTEBEYRIE Ben (SAFRAN SEATS)" userId="S::ben.mccoy-hontebeyrie@safrangroup.com::a0b868f0-c714-4df9-beee-ed854d1f9343" providerId="AD" clId="Web-{732657A4-2018-F710-3729-2D5E059D1846}" dt="2025-07-04T08:06:53.342" v="560" actId="1076"/>
          <ac:spMkLst>
            <pc:docMk/>
            <pc:sldMk cId="1077142103" sldId="284"/>
            <ac:spMk id="4" creationId="{19A99FC7-0289-4BD1-86C5-2103B933C217}"/>
          </ac:spMkLst>
        </pc:spChg>
        <pc:spChg chg="mod ord">
          <ac:chgData name="MCCOY-HONTEBEYRIE Ben (SAFRAN SEATS)" userId="S::ben.mccoy-hontebeyrie@safrangroup.com::a0b868f0-c714-4df9-beee-ed854d1f9343" providerId="AD" clId="Web-{732657A4-2018-F710-3729-2D5E059D1846}" dt="2025-07-04T08:02:22.368" v="559"/>
          <ac:spMkLst>
            <pc:docMk/>
            <pc:sldMk cId="1077142103" sldId="284"/>
            <ac:spMk id="7" creationId="{D141435C-5C1D-A83E-6E3C-B99D4039A0C2}"/>
          </ac:spMkLst>
        </pc:spChg>
        <pc:spChg chg="add mod ord modVis">
          <ac:chgData name="MCCOY-HONTEBEYRIE Ben (SAFRAN SEATS)" userId="S::ben.mccoy-hontebeyrie@safrangroup.com::a0b868f0-c714-4df9-beee-ed854d1f9343" providerId="AD" clId="Web-{732657A4-2018-F710-3729-2D5E059D1846}" dt="2025-07-04T08:02:22.368" v="559"/>
          <ac:spMkLst>
            <pc:docMk/>
            <pc:sldMk cId="1077142103" sldId="284"/>
            <ac:spMk id="19" creationId="{0C87C650-2D05-237C-F2A5-30E3ED9ED59B}"/>
          </ac:spMkLst>
        </pc:spChg>
        <pc:spChg chg="add mod ord">
          <ac:chgData name="MCCOY-HONTEBEYRIE Ben (SAFRAN SEATS)" userId="S::ben.mccoy-hontebeyrie@safrangroup.com::a0b868f0-c714-4df9-beee-ed854d1f9343" providerId="AD" clId="Web-{732657A4-2018-F710-3729-2D5E059D1846}" dt="2025-07-04T08:02:22.368" v="559"/>
          <ac:spMkLst>
            <pc:docMk/>
            <pc:sldMk cId="1077142103" sldId="284"/>
            <ac:spMk id="33" creationId="{1362046A-E9E5-549D-CC0B-72A40BB58E54}"/>
          </ac:spMkLst>
        </pc:spChg>
        <pc:picChg chg="add mod ord">
          <ac:chgData name="MCCOY-HONTEBEYRIE Ben (SAFRAN SEATS)" userId="S::ben.mccoy-hontebeyrie@safrangroup.com::a0b868f0-c714-4df9-beee-ed854d1f9343" providerId="AD" clId="Web-{732657A4-2018-F710-3729-2D5E059D1846}" dt="2025-07-04T07:16:39.734" v="203" actId="1076"/>
          <ac:picMkLst>
            <pc:docMk/>
            <pc:sldMk cId="1077142103" sldId="284"/>
            <ac:picMk id="2" creationId="{B78F55FE-A226-7311-730D-CB88DD9362BA}"/>
          </ac:picMkLst>
        </pc:picChg>
        <pc:picChg chg="add mod">
          <ac:chgData name="MCCOY-HONTEBEYRIE Ben (SAFRAN SEATS)" userId="S::ben.mccoy-hontebeyrie@safrangroup.com::a0b868f0-c714-4df9-beee-ed854d1f9343" providerId="AD" clId="Web-{732657A4-2018-F710-3729-2D5E059D1846}" dt="2025-07-04T08:10:27.784" v="589" actId="1076"/>
          <ac:picMkLst>
            <pc:docMk/>
            <pc:sldMk cId="1077142103" sldId="284"/>
            <ac:picMk id="5" creationId="{62188A30-E14C-4528-7D89-26564EE6C3FB}"/>
          </ac:picMkLst>
        </pc:picChg>
        <pc:picChg chg="add mod ord modCrop">
          <ac:chgData name="MCCOY-HONTEBEYRIE Ben (SAFRAN SEATS)" userId="S::ben.mccoy-hontebeyrie@safrangroup.com::a0b868f0-c714-4df9-beee-ed854d1f9343" providerId="AD" clId="Web-{732657A4-2018-F710-3729-2D5E059D1846}" dt="2025-07-04T07:14:02.699" v="156" actId="1076"/>
          <ac:picMkLst>
            <pc:docMk/>
            <pc:sldMk cId="1077142103" sldId="284"/>
            <ac:picMk id="12" creationId="{E4D4C987-2845-9385-D405-E04C433864C1}"/>
          </ac:picMkLst>
        </pc:picChg>
      </pc:sldChg>
      <pc:sldChg chg="addSp delSp modSp new mod modClrScheme chgLayout modNotes">
        <pc:chgData name="MCCOY-HONTEBEYRIE Ben (SAFRAN SEATS)" userId="S::ben.mccoy-hontebeyrie@safrangroup.com::a0b868f0-c714-4df9-beee-ed854d1f9343" providerId="AD" clId="Web-{732657A4-2018-F710-3729-2D5E059D1846}" dt="2025-07-04T08:20:10.343" v="628"/>
        <pc:sldMkLst>
          <pc:docMk/>
          <pc:sldMk cId="3181810186" sldId="285"/>
        </pc:sldMkLst>
        <pc:spChg chg="mod ord">
          <ac:chgData name="MCCOY-HONTEBEYRIE Ben (SAFRAN SEATS)" userId="S::ben.mccoy-hontebeyrie@safrangroup.com::a0b868f0-c714-4df9-beee-ed854d1f9343" providerId="AD" clId="Web-{732657A4-2018-F710-3729-2D5E059D1846}" dt="2025-07-04T08:02:22.368" v="559"/>
          <ac:spMkLst>
            <pc:docMk/>
            <pc:sldMk cId="3181810186" sldId="285"/>
            <ac:spMk id="7" creationId="{D997F388-F89D-D809-6863-7D5EA8B3BC84}"/>
          </ac:spMkLst>
        </pc:spChg>
        <pc:spChg chg="add mod">
          <ac:chgData name="MCCOY-HONTEBEYRIE Ben (SAFRAN SEATS)" userId="S::ben.mccoy-hontebeyrie@safrangroup.com::a0b868f0-c714-4df9-beee-ed854d1f9343" providerId="AD" clId="Web-{732657A4-2018-F710-3729-2D5E059D1846}" dt="2025-07-04T07:20:14.691" v="270"/>
          <ac:spMkLst>
            <pc:docMk/>
            <pc:sldMk cId="3181810186" sldId="285"/>
            <ac:spMk id="13" creationId="{54D4E1D5-3AF4-A89E-940C-55B004E7A6A2}"/>
          </ac:spMkLst>
        </pc:spChg>
        <pc:spChg chg="add mod ord">
          <ac:chgData name="MCCOY-HONTEBEYRIE Ben (SAFRAN SEATS)" userId="S::ben.mccoy-hontebeyrie@safrangroup.com::a0b868f0-c714-4df9-beee-ed854d1f9343" providerId="AD" clId="Web-{732657A4-2018-F710-3729-2D5E059D1846}" dt="2025-07-04T07:21:13.505" v="285" actId="1076"/>
          <ac:spMkLst>
            <pc:docMk/>
            <pc:sldMk cId="3181810186" sldId="285"/>
            <ac:spMk id="19" creationId="{666B25DA-0AEF-6432-99A8-4B660B4DB01D}"/>
          </ac:spMkLst>
        </pc:spChg>
        <pc:picChg chg="add mod">
          <ac:chgData name="MCCOY-HONTEBEYRIE Ben (SAFRAN SEATS)" userId="S::ben.mccoy-hontebeyrie@safrangroup.com::a0b868f0-c714-4df9-beee-ed854d1f9343" providerId="AD" clId="Web-{732657A4-2018-F710-3729-2D5E059D1846}" dt="2025-07-04T08:10:39.628" v="595" actId="1076"/>
          <ac:picMkLst>
            <pc:docMk/>
            <pc:sldMk cId="3181810186" sldId="285"/>
            <ac:picMk id="22" creationId="{34DA15DB-70F9-5528-C7D0-A3962ED69906}"/>
          </ac:picMkLst>
        </pc:picChg>
      </pc:sldChg>
      <pc:sldChg chg="addSp delSp modSp new mod modClrScheme chgLayout modNotes">
        <pc:chgData name="MCCOY-HONTEBEYRIE Ben (SAFRAN SEATS)" userId="S::ben.mccoy-hontebeyrie@safrangroup.com::a0b868f0-c714-4df9-beee-ed854d1f9343" providerId="AD" clId="Web-{732657A4-2018-F710-3729-2D5E059D1846}" dt="2025-07-04T08:21:29.625" v="636" actId="1076"/>
        <pc:sldMkLst>
          <pc:docMk/>
          <pc:sldMk cId="668973324" sldId="286"/>
        </pc:sldMkLst>
        <pc:spChg chg="mod ord">
          <ac:chgData name="MCCOY-HONTEBEYRIE Ben (SAFRAN SEATS)" userId="S::ben.mccoy-hontebeyrie@safrangroup.com::a0b868f0-c714-4df9-beee-ed854d1f9343" providerId="AD" clId="Web-{732657A4-2018-F710-3729-2D5E059D1846}" dt="2025-07-04T08:02:22.368" v="559"/>
          <ac:spMkLst>
            <pc:docMk/>
            <pc:sldMk cId="668973324" sldId="286"/>
            <ac:spMk id="8" creationId="{1D7B8BB9-6171-A6D2-9152-4E45D08D869C}"/>
          </ac:spMkLst>
        </pc:spChg>
        <pc:spChg chg="add mod ord">
          <ac:chgData name="MCCOY-HONTEBEYRIE Ben (SAFRAN SEATS)" userId="S::ben.mccoy-hontebeyrie@safrangroup.com::a0b868f0-c714-4df9-beee-ed854d1f9343" providerId="AD" clId="Web-{732657A4-2018-F710-3729-2D5E059D1846}" dt="2025-07-04T08:02:22.368" v="559"/>
          <ac:spMkLst>
            <pc:docMk/>
            <pc:sldMk cId="668973324" sldId="286"/>
            <ac:spMk id="21" creationId="{99F1FCFA-A8E9-CD78-8F18-1D65049A8E31}"/>
          </ac:spMkLst>
        </pc:spChg>
        <pc:spChg chg="add mod ord">
          <ac:chgData name="MCCOY-HONTEBEYRIE Ben (SAFRAN SEATS)" userId="S::ben.mccoy-hontebeyrie@safrangroup.com::a0b868f0-c714-4df9-beee-ed854d1f9343" providerId="AD" clId="Web-{732657A4-2018-F710-3729-2D5E059D1846}" dt="2025-07-04T08:02:22.368" v="559"/>
          <ac:spMkLst>
            <pc:docMk/>
            <pc:sldMk cId="668973324" sldId="286"/>
            <ac:spMk id="23" creationId="{B12B9E1A-46AC-D027-8D6B-FE2192E5A9AF}"/>
          </ac:spMkLst>
        </pc:spChg>
        <pc:picChg chg="add mod modCrop">
          <ac:chgData name="MCCOY-HONTEBEYRIE Ben (SAFRAN SEATS)" userId="S::ben.mccoy-hontebeyrie@safrangroup.com::a0b868f0-c714-4df9-beee-ed854d1f9343" providerId="AD" clId="Web-{732657A4-2018-F710-3729-2D5E059D1846}" dt="2025-07-04T07:27:17.184" v="345"/>
          <ac:picMkLst>
            <pc:docMk/>
            <pc:sldMk cId="668973324" sldId="286"/>
            <ac:picMk id="11" creationId="{FA088AB7-FE17-777C-3235-2B594DEEAAE6}"/>
          </ac:picMkLst>
        </pc:picChg>
        <pc:picChg chg="add mod">
          <ac:chgData name="MCCOY-HONTEBEYRIE Ben (SAFRAN SEATS)" userId="S::ben.mccoy-hontebeyrie@safrangroup.com::a0b868f0-c714-4df9-beee-ed854d1f9343" providerId="AD" clId="Web-{732657A4-2018-F710-3729-2D5E059D1846}" dt="2025-07-04T08:21:29.625" v="636" actId="1076"/>
          <ac:picMkLst>
            <pc:docMk/>
            <pc:sldMk cId="668973324" sldId="286"/>
            <ac:picMk id="14" creationId="{B0796A63-5700-79FA-3327-47A34EF06EFC}"/>
          </ac:picMkLst>
        </pc:picChg>
      </pc:sldChg>
      <pc:sldChg chg="addSp delSp modSp new mod modClrScheme chgLayout modNotes">
        <pc:chgData name="MCCOY-HONTEBEYRIE Ben (SAFRAN SEATS)" userId="S::ben.mccoy-hontebeyrie@safrangroup.com::a0b868f0-c714-4df9-beee-ed854d1f9343" providerId="AD" clId="Web-{732657A4-2018-F710-3729-2D5E059D1846}" dt="2025-07-04T08:21:06.203" v="634"/>
        <pc:sldMkLst>
          <pc:docMk/>
          <pc:sldMk cId="288981333" sldId="287"/>
        </pc:sldMkLst>
        <pc:spChg chg="mod ord">
          <ac:chgData name="MCCOY-HONTEBEYRIE Ben (SAFRAN SEATS)" userId="S::ben.mccoy-hontebeyrie@safrangroup.com::a0b868f0-c714-4df9-beee-ed854d1f9343" providerId="AD" clId="Web-{732657A4-2018-F710-3729-2D5E059D1846}" dt="2025-07-04T08:02:22.368" v="559"/>
          <ac:spMkLst>
            <pc:docMk/>
            <pc:sldMk cId="288981333" sldId="287"/>
            <ac:spMk id="7" creationId="{AB2CA2B6-21D4-CB58-F635-68C7E94B713A}"/>
          </ac:spMkLst>
        </pc:spChg>
        <pc:spChg chg="add mod ord">
          <ac:chgData name="MCCOY-HONTEBEYRIE Ben (SAFRAN SEATS)" userId="S::ben.mccoy-hontebeyrie@safrangroup.com::a0b868f0-c714-4df9-beee-ed854d1f9343" providerId="AD" clId="Web-{732657A4-2018-F710-3729-2D5E059D1846}" dt="2025-07-04T08:02:22.368" v="559"/>
          <ac:spMkLst>
            <pc:docMk/>
            <pc:sldMk cId="288981333" sldId="287"/>
            <ac:spMk id="12" creationId="{67454024-3736-5A6E-A22A-A5F73DA8A0B6}"/>
          </ac:spMkLst>
        </pc:spChg>
        <pc:spChg chg="add mod ord">
          <ac:chgData name="MCCOY-HONTEBEYRIE Ben (SAFRAN SEATS)" userId="S::ben.mccoy-hontebeyrie@safrangroup.com::a0b868f0-c714-4df9-beee-ed854d1f9343" providerId="AD" clId="Web-{732657A4-2018-F710-3729-2D5E059D1846}" dt="2025-07-04T08:02:22.368" v="559"/>
          <ac:spMkLst>
            <pc:docMk/>
            <pc:sldMk cId="288981333" sldId="287"/>
            <ac:spMk id="16" creationId="{F01829EB-8AD3-D88C-62A5-CBB9247C19F2}"/>
          </ac:spMkLst>
        </pc:spChg>
        <pc:spChg chg="add mod ord">
          <ac:chgData name="MCCOY-HONTEBEYRIE Ben (SAFRAN SEATS)" userId="S::ben.mccoy-hontebeyrie@safrangroup.com::a0b868f0-c714-4df9-beee-ed854d1f9343" providerId="AD" clId="Web-{732657A4-2018-F710-3729-2D5E059D1846}" dt="2025-07-04T08:02:22.368" v="559"/>
          <ac:spMkLst>
            <pc:docMk/>
            <pc:sldMk cId="288981333" sldId="287"/>
            <ac:spMk id="22" creationId="{DA73716B-70E5-4953-34C5-315B119B76EB}"/>
          </ac:spMkLst>
        </pc:spChg>
        <pc:picChg chg="add mod ord">
          <ac:chgData name="MCCOY-HONTEBEYRIE Ben (SAFRAN SEATS)" userId="S::ben.mccoy-hontebeyrie@safrangroup.com::a0b868f0-c714-4df9-beee-ed854d1f9343" providerId="AD" clId="Web-{732657A4-2018-F710-3729-2D5E059D1846}" dt="2025-07-04T08:02:22.368" v="559"/>
          <ac:picMkLst>
            <pc:docMk/>
            <pc:sldMk cId="288981333" sldId="287"/>
            <ac:picMk id="13" creationId="{6C0B4D1A-5406-8E01-04DB-F4E75EB0AA8F}"/>
          </ac:picMkLst>
        </pc:picChg>
        <pc:picChg chg="add mod ord">
          <ac:chgData name="MCCOY-HONTEBEYRIE Ben (SAFRAN SEATS)" userId="S::ben.mccoy-hontebeyrie@safrangroup.com::a0b868f0-c714-4df9-beee-ed854d1f9343" providerId="AD" clId="Web-{732657A4-2018-F710-3729-2D5E059D1846}" dt="2025-07-04T08:02:22.368" v="559"/>
          <ac:picMkLst>
            <pc:docMk/>
            <pc:sldMk cId="288981333" sldId="287"/>
            <ac:picMk id="15" creationId="{70CEC669-BEDD-58B3-7CF7-9D0DB91228C2}"/>
          </ac:picMkLst>
        </pc:picChg>
        <pc:picChg chg="add">
          <ac:chgData name="MCCOY-HONTEBEYRIE Ben (SAFRAN SEATS)" userId="S::ben.mccoy-hontebeyrie@safrangroup.com::a0b868f0-c714-4df9-beee-ed854d1f9343" providerId="AD" clId="Web-{732657A4-2018-F710-3729-2D5E059D1846}" dt="2025-07-04T08:21:06.203" v="634"/>
          <ac:picMkLst>
            <pc:docMk/>
            <pc:sldMk cId="288981333" sldId="287"/>
            <ac:picMk id="19" creationId="{E6F1A515-29F0-DC44-2BDD-A54B33C750F0}"/>
          </ac:picMkLst>
        </pc:picChg>
      </pc:sldChg>
      <pc:sldChg chg="addSp delSp modSp new mod modClrScheme chgLayout modNotes">
        <pc:chgData name="MCCOY-HONTEBEYRIE Ben (SAFRAN SEATS)" userId="S::ben.mccoy-hontebeyrie@safrangroup.com::a0b868f0-c714-4df9-beee-ed854d1f9343" providerId="AD" clId="Web-{732657A4-2018-F710-3729-2D5E059D1846}" dt="2025-07-04T09:15:59.063" v="1297"/>
        <pc:sldMkLst>
          <pc:docMk/>
          <pc:sldMk cId="460078580" sldId="288"/>
        </pc:sldMkLst>
        <pc:spChg chg="mod ord">
          <ac:chgData name="MCCOY-HONTEBEYRIE Ben (SAFRAN SEATS)" userId="S::ben.mccoy-hontebeyrie@safrangroup.com::a0b868f0-c714-4df9-beee-ed854d1f9343" providerId="AD" clId="Web-{732657A4-2018-F710-3729-2D5E059D1846}" dt="2025-07-04T08:33:20.171" v="937" actId="1076"/>
          <ac:spMkLst>
            <pc:docMk/>
            <pc:sldMk cId="460078580" sldId="288"/>
            <ac:spMk id="2" creationId="{441D2969-C511-7B90-B331-E7C87B5D2F52}"/>
          </ac:spMkLst>
        </pc:spChg>
        <pc:spChg chg="mod ord">
          <ac:chgData name="MCCOY-HONTEBEYRIE Ben (SAFRAN SEATS)" userId="S::ben.mccoy-hontebeyrie@safrangroup.com::a0b868f0-c714-4df9-beee-ed854d1f9343" providerId="AD" clId="Web-{732657A4-2018-F710-3729-2D5E059D1846}" dt="2025-07-04T09:15:17.437" v="1288" actId="1076"/>
          <ac:spMkLst>
            <pc:docMk/>
            <pc:sldMk cId="460078580" sldId="288"/>
            <ac:spMk id="4" creationId="{335A8DE5-634D-EFF0-1388-0D5882EEF801}"/>
          </ac:spMkLst>
        </pc:spChg>
        <pc:spChg chg="mod ord">
          <ac:chgData name="MCCOY-HONTEBEYRIE Ben (SAFRAN SEATS)" userId="S::ben.mccoy-hontebeyrie@safrangroup.com::a0b868f0-c714-4df9-beee-ed854d1f9343" providerId="AD" clId="Web-{732657A4-2018-F710-3729-2D5E059D1846}" dt="2025-07-04T08:02:22.368" v="559"/>
          <ac:spMkLst>
            <pc:docMk/>
            <pc:sldMk cId="460078580" sldId="288"/>
            <ac:spMk id="6" creationId="{2DF52256-C821-65DF-A649-330E7EFDF9E8}"/>
          </ac:spMkLst>
        </pc:spChg>
        <pc:spChg chg="mod ord">
          <ac:chgData name="MCCOY-HONTEBEYRIE Ben (SAFRAN SEATS)" userId="S::ben.mccoy-hontebeyrie@safrangroup.com::a0b868f0-c714-4df9-beee-ed854d1f9343" providerId="AD" clId="Web-{732657A4-2018-F710-3729-2D5E059D1846}" dt="2025-07-04T08:02:22.368" v="559"/>
          <ac:spMkLst>
            <pc:docMk/>
            <pc:sldMk cId="460078580" sldId="288"/>
            <ac:spMk id="8" creationId="{FA0CE1F1-34A5-12BF-9693-EE2BD29016EE}"/>
          </ac:spMkLst>
        </pc:spChg>
        <pc:spChg chg="mod ord">
          <ac:chgData name="MCCOY-HONTEBEYRIE Ben (SAFRAN SEATS)" userId="S::ben.mccoy-hontebeyrie@safrangroup.com::a0b868f0-c714-4df9-beee-ed854d1f9343" providerId="AD" clId="Web-{732657A4-2018-F710-3729-2D5E059D1846}" dt="2025-07-04T08:02:22.368" v="559"/>
          <ac:spMkLst>
            <pc:docMk/>
            <pc:sldMk cId="460078580" sldId="288"/>
            <ac:spMk id="9" creationId="{EB060141-3B32-BCEB-C9C9-37E756474E2C}"/>
          </ac:spMkLst>
        </pc:spChg>
        <pc:graphicFrameChg chg="add mod modGraphic">
          <ac:chgData name="MCCOY-HONTEBEYRIE Ben (SAFRAN SEATS)" userId="S::ben.mccoy-hontebeyrie@safrangroup.com::a0b868f0-c714-4df9-beee-ed854d1f9343" providerId="AD" clId="Web-{732657A4-2018-F710-3729-2D5E059D1846}" dt="2025-07-04T09:15:59.063" v="1297"/>
          <ac:graphicFrameMkLst>
            <pc:docMk/>
            <pc:sldMk cId="460078580" sldId="288"/>
            <ac:graphicFrameMk id="20" creationId="{97719DC1-F947-7F58-4B97-DC3619B0CAE5}"/>
          </ac:graphicFrameMkLst>
        </pc:graphicFrameChg>
        <pc:picChg chg="add">
          <ac:chgData name="MCCOY-HONTEBEYRIE Ben (SAFRAN SEATS)" userId="S::ben.mccoy-hontebeyrie@safrangroup.com::a0b868f0-c714-4df9-beee-ed854d1f9343" providerId="AD" clId="Web-{732657A4-2018-F710-3729-2D5E059D1846}" dt="2025-07-04T08:21:12.875" v="635"/>
          <ac:picMkLst>
            <pc:docMk/>
            <pc:sldMk cId="460078580" sldId="288"/>
            <ac:picMk id="18" creationId="{1D7265B3-CF49-F96E-37B6-A0F7F52A5B86}"/>
          </ac:picMkLst>
        </pc:picChg>
      </pc:sldChg>
      <pc:sldChg chg="add del replId">
        <pc:chgData name="MCCOY-HONTEBEYRIE Ben (SAFRAN SEATS)" userId="S::ben.mccoy-hontebeyrie@safrangroup.com::a0b868f0-c714-4df9-beee-ed854d1f9343" providerId="AD" clId="Web-{732657A4-2018-F710-3729-2D5E059D1846}" dt="2025-07-04T07:32:12.925" v="370"/>
        <pc:sldMkLst>
          <pc:docMk/>
          <pc:sldMk cId="2892040482" sldId="288"/>
        </pc:sldMkLst>
      </pc:sldChg>
      <pc:sldChg chg="addSp delSp modSp new mod modClrScheme chgLayout">
        <pc:chgData name="MCCOY-HONTEBEYRIE Ben (SAFRAN SEATS)" userId="S::ben.mccoy-hontebeyrie@safrangroup.com::a0b868f0-c714-4df9-beee-ed854d1f9343" providerId="AD" clId="Web-{732657A4-2018-F710-3729-2D5E059D1846}" dt="2025-07-04T09:50:28.502" v="1376" actId="1076"/>
        <pc:sldMkLst>
          <pc:docMk/>
          <pc:sldMk cId="1066062630" sldId="289"/>
        </pc:sldMkLst>
        <pc:spChg chg="mod ord">
          <ac:chgData name="MCCOY-HONTEBEYRIE Ben (SAFRAN SEATS)" userId="S::ben.mccoy-hontebeyrie@safrangroup.com::a0b868f0-c714-4df9-beee-ed854d1f9343" providerId="AD" clId="Web-{732657A4-2018-F710-3729-2D5E059D1846}" dt="2025-07-04T08:02:22.368" v="559"/>
          <ac:spMkLst>
            <pc:docMk/>
            <pc:sldMk cId="1066062630" sldId="289"/>
            <ac:spMk id="6" creationId="{BF57B0C7-785F-B1A2-BEDA-D00985B44AF1}"/>
          </ac:spMkLst>
        </pc:spChg>
        <pc:spChg chg="mod ord">
          <ac:chgData name="MCCOY-HONTEBEYRIE Ben (SAFRAN SEATS)" userId="S::ben.mccoy-hontebeyrie@safrangroup.com::a0b868f0-c714-4df9-beee-ed854d1f9343" providerId="AD" clId="Web-{732657A4-2018-F710-3729-2D5E059D1846}" dt="2025-07-04T08:02:22.368" v="559"/>
          <ac:spMkLst>
            <pc:docMk/>
            <pc:sldMk cId="1066062630" sldId="289"/>
            <ac:spMk id="8" creationId="{88C129AD-D0F4-016A-3CFF-433C6EFA3C0A}"/>
          </ac:spMkLst>
        </pc:spChg>
        <pc:picChg chg="add">
          <ac:chgData name="MCCOY-HONTEBEYRIE Ben (SAFRAN SEATS)" userId="S::ben.mccoy-hontebeyrie@safrangroup.com::a0b868f0-c714-4df9-beee-ed854d1f9343" providerId="AD" clId="Web-{732657A4-2018-F710-3729-2D5E059D1846}" dt="2025-07-04T08:21:32.766" v="637"/>
          <ac:picMkLst>
            <pc:docMk/>
            <pc:sldMk cId="1066062630" sldId="289"/>
            <ac:picMk id="12" creationId="{DA7F7B1A-2398-94D3-2EA4-5FA604D00061}"/>
          </ac:picMkLst>
        </pc:picChg>
      </pc:sldChg>
      <pc:sldChg chg="addSp modSp new mod modClrScheme chgLayout">
        <pc:chgData name="MCCOY-HONTEBEYRIE Ben (SAFRAN SEATS)" userId="S::ben.mccoy-hontebeyrie@safrangroup.com::a0b868f0-c714-4df9-beee-ed854d1f9343" providerId="AD" clId="Web-{732657A4-2018-F710-3729-2D5E059D1846}" dt="2025-07-04T08:21:43.829" v="646"/>
        <pc:sldMkLst>
          <pc:docMk/>
          <pc:sldMk cId="82738027" sldId="290"/>
        </pc:sldMkLst>
        <pc:spChg chg="mod ord">
          <ac:chgData name="MCCOY-HONTEBEYRIE Ben (SAFRAN SEATS)" userId="S::ben.mccoy-hontebeyrie@safrangroup.com::a0b868f0-c714-4df9-beee-ed854d1f9343" providerId="AD" clId="Web-{732657A4-2018-F710-3729-2D5E059D1846}" dt="2025-07-04T08:02:22.368" v="559"/>
          <ac:spMkLst>
            <pc:docMk/>
            <pc:sldMk cId="82738027" sldId="290"/>
            <ac:spMk id="2" creationId="{7861B04E-DE4C-A4F0-44A2-5CE52638817E}"/>
          </ac:spMkLst>
        </pc:spChg>
        <pc:spChg chg="mod ord">
          <ac:chgData name="MCCOY-HONTEBEYRIE Ben (SAFRAN SEATS)" userId="S::ben.mccoy-hontebeyrie@safrangroup.com::a0b868f0-c714-4df9-beee-ed854d1f9343" providerId="AD" clId="Web-{732657A4-2018-F710-3729-2D5E059D1846}" dt="2025-07-04T08:02:22.368" v="559"/>
          <ac:spMkLst>
            <pc:docMk/>
            <pc:sldMk cId="82738027" sldId="290"/>
            <ac:spMk id="3" creationId="{80D4AE34-4DEC-DABF-FBE0-764F352374A3}"/>
          </ac:spMkLst>
        </pc:spChg>
        <pc:spChg chg="mod ord">
          <ac:chgData name="MCCOY-HONTEBEYRIE Ben (SAFRAN SEATS)" userId="S::ben.mccoy-hontebeyrie@safrangroup.com::a0b868f0-c714-4df9-beee-ed854d1f9343" providerId="AD" clId="Web-{732657A4-2018-F710-3729-2D5E059D1846}" dt="2025-07-04T08:02:22.368" v="559"/>
          <ac:spMkLst>
            <pc:docMk/>
            <pc:sldMk cId="82738027" sldId="290"/>
            <ac:spMk id="5" creationId="{3D5E685A-3751-0A5B-8900-90EBBEC8CBD6}"/>
          </ac:spMkLst>
        </pc:spChg>
        <pc:spChg chg="mod ord">
          <ac:chgData name="MCCOY-HONTEBEYRIE Ben (SAFRAN SEATS)" userId="S::ben.mccoy-hontebeyrie@safrangroup.com::a0b868f0-c714-4df9-beee-ed854d1f9343" providerId="AD" clId="Web-{732657A4-2018-F710-3729-2D5E059D1846}" dt="2025-07-04T08:02:22.368" v="559"/>
          <ac:spMkLst>
            <pc:docMk/>
            <pc:sldMk cId="82738027" sldId="290"/>
            <ac:spMk id="6" creationId="{E12FF0EC-38AD-4449-B11B-E583FB7A4D04}"/>
          </ac:spMkLst>
        </pc:spChg>
        <pc:spChg chg="mod ord">
          <ac:chgData name="MCCOY-HONTEBEYRIE Ben (SAFRAN SEATS)" userId="S::ben.mccoy-hontebeyrie@safrangroup.com::a0b868f0-c714-4df9-beee-ed854d1f9343" providerId="AD" clId="Web-{732657A4-2018-F710-3729-2D5E059D1846}" dt="2025-07-04T08:02:22.368" v="559"/>
          <ac:spMkLst>
            <pc:docMk/>
            <pc:sldMk cId="82738027" sldId="290"/>
            <ac:spMk id="8" creationId="{D03F9CF3-FAAF-C1E9-C25C-F76D70D985CD}"/>
          </ac:spMkLst>
        </pc:spChg>
        <pc:spChg chg="mod ord">
          <ac:chgData name="MCCOY-HONTEBEYRIE Ben (SAFRAN SEATS)" userId="S::ben.mccoy-hontebeyrie@safrangroup.com::a0b868f0-c714-4df9-beee-ed854d1f9343" providerId="AD" clId="Web-{732657A4-2018-F710-3729-2D5E059D1846}" dt="2025-07-04T08:02:22.368" v="559"/>
          <ac:spMkLst>
            <pc:docMk/>
            <pc:sldMk cId="82738027" sldId="290"/>
            <ac:spMk id="9" creationId="{B91033FB-559C-546A-9BFA-4BB9200DDBB9}"/>
          </ac:spMkLst>
        </pc:spChg>
        <pc:picChg chg="add">
          <ac:chgData name="MCCOY-HONTEBEYRIE Ben (SAFRAN SEATS)" userId="S::ben.mccoy-hontebeyrie@safrangroup.com::a0b868f0-c714-4df9-beee-ed854d1f9343" providerId="AD" clId="Web-{732657A4-2018-F710-3729-2D5E059D1846}" dt="2025-07-04T08:21:43.829" v="646"/>
          <ac:picMkLst>
            <pc:docMk/>
            <pc:sldMk cId="82738027" sldId="290"/>
            <ac:picMk id="11" creationId="{B101F024-9D14-29AF-742A-7E3D70BF0C30}"/>
          </ac:picMkLst>
        </pc:picChg>
      </pc:sldChg>
      <pc:sldChg chg="delSp new del">
        <pc:chgData name="MCCOY-HONTEBEYRIE Ben (SAFRAN SEATS)" userId="S::ben.mccoy-hontebeyrie@safrangroup.com::a0b868f0-c714-4df9-beee-ed854d1f9343" providerId="AD" clId="Web-{732657A4-2018-F710-3729-2D5E059D1846}" dt="2025-07-04T07:52:34.106" v="498"/>
        <pc:sldMkLst>
          <pc:docMk/>
          <pc:sldMk cId="930251058" sldId="291"/>
        </pc:sldMkLst>
      </pc:sldChg>
      <pc:sldChg chg="addSp delSp modSp add mod replId modClrScheme chgLayout">
        <pc:chgData name="MCCOY-HONTEBEYRIE Ben (SAFRAN SEATS)" userId="S::ben.mccoy-hontebeyrie@safrangroup.com::a0b868f0-c714-4df9-beee-ed854d1f9343" providerId="AD" clId="Web-{732657A4-2018-F710-3729-2D5E059D1846}" dt="2025-07-04T08:22:02.220" v="651" actId="1076"/>
        <pc:sldMkLst>
          <pc:docMk/>
          <pc:sldMk cId="2211684215" sldId="292"/>
        </pc:sldMkLst>
        <pc:spChg chg="mod ord">
          <ac:chgData name="MCCOY-HONTEBEYRIE Ben (SAFRAN SEATS)" userId="S::ben.mccoy-hontebeyrie@safrangroup.com::a0b868f0-c714-4df9-beee-ed854d1f9343" providerId="AD" clId="Web-{732657A4-2018-F710-3729-2D5E059D1846}" dt="2025-07-04T08:02:22.368" v="559"/>
          <ac:spMkLst>
            <pc:docMk/>
            <pc:sldMk cId="2211684215" sldId="292"/>
            <ac:spMk id="8" creationId="{247B6034-5FD1-0C34-E592-56DC8716C82C}"/>
          </ac:spMkLst>
        </pc:spChg>
        <pc:picChg chg="add mod">
          <ac:chgData name="MCCOY-HONTEBEYRIE Ben (SAFRAN SEATS)" userId="S::ben.mccoy-hontebeyrie@safrangroup.com::a0b868f0-c714-4df9-beee-ed854d1f9343" providerId="AD" clId="Web-{732657A4-2018-F710-3729-2D5E059D1846}" dt="2025-07-04T07:55:18.453" v="533" actId="1076"/>
          <ac:picMkLst>
            <pc:docMk/>
            <pc:sldMk cId="2211684215" sldId="292"/>
            <ac:picMk id="10" creationId="{C9E2BF8C-A4BC-A9B1-FB95-C31F2C69A8F9}"/>
          </ac:picMkLst>
        </pc:picChg>
        <pc:picChg chg="add">
          <ac:chgData name="MCCOY-HONTEBEYRIE Ben (SAFRAN SEATS)" userId="S::ben.mccoy-hontebeyrie@safrangroup.com::a0b868f0-c714-4df9-beee-ed854d1f9343" providerId="AD" clId="Web-{732657A4-2018-F710-3729-2D5E059D1846}" dt="2025-07-04T08:21:48.829" v="647"/>
          <ac:picMkLst>
            <pc:docMk/>
            <pc:sldMk cId="2211684215" sldId="292"/>
            <ac:picMk id="12" creationId="{F60C939B-B107-B4DA-63F1-AACBDB83E158}"/>
          </ac:picMkLst>
        </pc:picChg>
      </pc:sldChg>
      <pc:sldChg chg="modSp new">
        <pc:chgData name="MCCOY-HONTEBEYRIE Ben (SAFRAN SEATS)" userId="S::ben.mccoy-hontebeyrie@safrangroup.com::a0b868f0-c714-4df9-beee-ed854d1f9343" providerId="AD" clId="Web-{732657A4-2018-F710-3729-2D5E059D1846}" dt="2025-07-04T12:28:23.240" v="1999" actId="20577"/>
        <pc:sldMkLst>
          <pc:docMk/>
          <pc:sldMk cId="1251009392" sldId="293"/>
        </pc:sldMkLst>
        <pc:spChg chg="mod">
          <ac:chgData name="MCCOY-HONTEBEYRIE Ben (SAFRAN SEATS)" userId="S::ben.mccoy-hontebeyrie@safrangroup.com::a0b868f0-c714-4df9-beee-ed854d1f9343" providerId="AD" clId="Web-{732657A4-2018-F710-3729-2D5E059D1846}" dt="2025-07-04T12:28:23.240" v="1999" actId="20577"/>
          <ac:spMkLst>
            <pc:docMk/>
            <pc:sldMk cId="1251009392" sldId="293"/>
            <ac:spMk id="3" creationId="{EFA60D37-D63F-3551-C98A-6F6404153A76}"/>
          </ac:spMkLst>
        </pc:spChg>
        <pc:spChg chg="mod">
          <ac:chgData name="MCCOY-HONTEBEYRIE Ben (SAFRAN SEATS)" userId="S::ben.mccoy-hontebeyrie@safrangroup.com::a0b868f0-c714-4df9-beee-ed854d1f9343" providerId="AD" clId="Web-{732657A4-2018-F710-3729-2D5E059D1846}" dt="2025-07-04T09:52:15.910" v="1398" actId="20577"/>
          <ac:spMkLst>
            <pc:docMk/>
            <pc:sldMk cId="1251009392" sldId="293"/>
            <ac:spMk id="6" creationId="{CDB3A44F-B0F8-98CD-CDBF-BE04F3ADBB4F}"/>
          </ac:spMkLst>
        </pc:spChg>
        <pc:spChg chg="mod">
          <ac:chgData name="MCCOY-HONTEBEYRIE Ben (SAFRAN SEATS)" userId="S::ben.mccoy-hontebeyrie@safrangroup.com::a0b868f0-c714-4df9-beee-ed854d1f9343" providerId="AD" clId="Web-{732657A4-2018-F710-3729-2D5E059D1846}" dt="2025-07-04T12:28:22.599" v="1997" actId="20577"/>
          <ac:spMkLst>
            <pc:docMk/>
            <pc:sldMk cId="1251009392" sldId="293"/>
            <ac:spMk id="7" creationId="{3070C9D0-7240-515C-9D97-98896200AF45}"/>
          </ac:spMkLst>
        </pc:spChg>
      </pc:sldChg>
      <pc:sldChg chg="addSp delSp modSp new mod modClrScheme chgLayout modNotes">
        <pc:chgData name="MCCOY-HONTEBEYRIE Ben (SAFRAN SEATS)" userId="S::ben.mccoy-hontebeyrie@safrangroup.com::a0b868f0-c714-4df9-beee-ed854d1f9343" providerId="AD" clId="Web-{732657A4-2018-F710-3729-2D5E059D1846}" dt="2025-07-04T12:27:05.412" v="1989" actId="20577"/>
        <pc:sldMkLst>
          <pc:docMk/>
          <pc:sldMk cId="593901967" sldId="294"/>
        </pc:sldMkLst>
        <pc:spChg chg="mod ord">
          <ac:chgData name="MCCOY-HONTEBEYRIE Ben (SAFRAN SEATS)" userId="S::ben.mccoy-hontebeyrie@safrangroup.com::a0b868f0-c714-4df9-beee-ed854d1f9343" providerId="AD" clId="Web-{732657A4-2018-F710-3729-2D5E059D1846}" dt="2025-07-04T12:19:15.350" v="1974" actId="20577"/>
          <ac:spMkLst>
            <pc:docMk/>
            <pc:sldMk cId="593901967" sldId="294"/>
            <ac:spMk id="3" creationId="{689957BE-715B-0A18-33D0-4F070BD3D9BC}"/>
          </ac:spMkLst>
        </pc:spChg>
        <pc:spChg chg="add mod">
          <ac:chgData name="MCCOY-HONTEBEYRIE Ben (SAFRAN SEATS)" userId="S::ben.mccoy-hontebeyrie@safrangroup.com::a0b868f0-c714-4df9-beee-ed854d1f9343" providerId="AD" clId="Web-{732657A4-2018-F710-3729-2D5E059D1846}" dt="2025-07-04T12:26:02.084" v="1980" actId="1076"/>
          <ac:spMkLst>
            <pc:docMk/>
            <pc:sldMk cId="593901967" sldId="294"/>
            <ac:spMk id="10" creationId="{D5084624-CB5E-EBCB-0EC2-F2F7598028F4}"/>
          </ac:spMkLst>
        </pc:spChg>
        <pc:spChg chg="add mod">
          <ac:chgData name="MCCOY-HONTEBEYRIE Ben (SAFRAN SEATS)" userId="S::ben.mccoy-hontebeyrie@safrangroup.com::a0b868f0-c714-4df9-beee-ed854d1f9343" providerId="AD" clId="Web-{732657A4-2018-F710-3729-2D5E059D1846}" dt="2025-07-04T12:27:05.412" v="1989" actId="20577"/>
          <ac:spMkLst>
            <pc:docMk/>
            <pc:sldMk cId="593901967" sldId="294"/>
            <ac:spMk id="13" creationId="{5965A258-B97C-EC55-8F51-D244BE2EE980}"/>
          </ac:spMkLst>
        </pc:spChg>
        <pc:spChg chg="add mod">
          <ac:chgData name="MCCOY-HONTEBEYRIE Ben (SAFRAN SEATS)" userId="S::ben.mccoy-hontebeyrie@safrangroup.com::a0b868f0-c714-4df9-beee-ed854d1f9343" providerId="AD" clId="Web-{732657A4-2018-F710-3729-2D5E059D1846}" dt="2025-07-04T12:19:23.771" v="1975" actId="20577"/>
          <ac:spMkLst>
            <pc:docMk/>
            <pc:sldMk cId="593901967" sldId="294"/>
            <ac:spMk id="15" creationId="{DE3152E9-8CB3-322E-0DAB-BAB572DAB2D9}"/>
          </ac:spMkLst>
        </pc:spChg>
        <pc:spChg chg="add mod">
          <ac:chgData name="MCCOY-HONTEBEYRIE Ben (SAFRAN SEATS)" userId="S::ben.mccoy-hontebeyrie@safrangroup.com::a0b868f0-c714-4df9-beee-ed854d1f9343" providerId="AD" clId="Web-{732657A4-2018-F710-3729-2D5E059D1846}" dt="2025-07-04T12:18:25.787" v="1957"/>
          <ac:spMkLst>
            <pc:docMk/>
            <pc:sldMk cId="593901967" sldId="294"/>
            <ac:spMk id="19" creationId="{8473DC56-1D75-F0DA-9E3F-89B98ABD43FB}"/>
          </ac:spMkLst>
        </pc:spChg>
        <pc:picChg chg="add mod">
          <ac:chgData name="MCCOY-HONTEBEYRIE Ben (SAFRAN SEATS)" userId="S::ben.mccoy-hontebeyrie@safrangroup.com::a0b868f0-c714-4df9-beee-ed854d1f9343" providerId="AD" clId="Web-{732657A4-2018-F710-3729-2D5E059D1846}" dt="2025-07-04T12:18:47.537" v="1962" actId="1076"/>
          <ac:picMkLst>
            <pc:docMk/>
            <pc:sldMk cId="593901967" sldId="294"/>
            <ac:picMk id="8" creationId="{F48FE6E4-FD31-D5FF-8378-FE4BFD560CC8}"/>
          </ac:picMkLst>
        </pc:picChg>
      </pc:sldChg>
      <pc:sldMasterChg chg="del delSldLayout">
        <pc:chgData name="MCCOY-HONTEBEYRIE Ben (SAFRAN SEATS)" userId="S::ben.mccoy-hontebeyrie@safrangroup.com::a0b868f0-c714-4df9-beee-ed854d1f9343" providerId="AD" clId="Web-{732657A4-2018-F710-3729-2D5E059D1846}" dt="2025-07-03T15:16:22.424" v="0"/>
        <pc:sldMasterMkLst>
          <pc:docMk/>
          <pc:sldMasterMk cId="2760049530" sldId="2147483692"/>
        </pc:sldMasterMkLst>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3992208153" sldId="2147483693"/>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2523267054" sldId="2147483694"/>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1028185039" sldId="2147483695"/>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151581326" sldId="2147483696"/>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958335121" sldId="2147483697"/>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1707334893" sldId="2147483698"/>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3991905518" sldId="2147483699"/>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425093280" sldId="2147483700"/>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3057235712" sldId="2147483701"/>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4258917669" sldId="2147483702"/>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3020989322" sldId="2147483703"/>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1211159446" sldId="2147483704"/>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2077556661" sldId="2147483705"/>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743287825" sldId="2147483706"/>
          </pc:sldLayoutMkLst>
        </pc:sldLayoutChg>
        <pc:sldLayoutChg chg="del">
          <pc:chgData name="MCCOY-HONTEBEYRIE Ben (SAFRAN SEATS)" userId="S::ben.mccoy-hontebeyrie@safrangroup.com::a0b868f0-c714-4df9-beee-ed854d1f9343" providerId="AD" clId="Web-{732657A4-2018-F710-3729-2D5E059D1846}" dt="2025-07-03T15:16:22.424" v="0"/>
          <pc:sldLayoutMkLst>
            <pc:docMk/>
            <pc:sldMasterMk cId="2760049530" sldId="2147483692"/>
            <pc:sldLayoutMk cId="3827240327" sldId="2147483707"/>
          </pc:sldLayoutMkLst>
        </pc:sldLayoutChg>
      </pc:sldMasterChg>
      <pc:sldMasterChg chg="add del addSldLayout delSldLayout modSldLayout">
        <pc:chgData name="MCCOY-HONTEBEYRIE Ben (SAFRAN SEATS)" userId="S::ben.mccoy-hontebeyrie@safrangroup.com::a0b868f0-c714-4df9-beee-ed854d1f9343" providerId="AD" clId="Web-{732657A4-2018-F710-3729-2D5E059D1846}" dt="2025-07-04T08:00:57.897" v="551"/>
        <pc:sldMasterMkLst>
          <pc:docMk/>
          <pc:sldMasterMk cId="2078455928" sldId="2147483708"/>
        </pc:sldMasterMkLst>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797759705" sldId="2147483709"/>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3154167173" sldId="2147483710"/>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221273909" sldId="2147483711"/>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3653924541" sldId="2147483712"/>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3050364556" sldId="2147483713"/>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2090624885" sldId="2147483714"/>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3443397072" sldId="2147483715"/>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3664537193" sldId="2147483716"/>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2730609815" sldId="2147483717"/>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4113005029" sldId="2147483718"/>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904173300" sldId="2147483719"/>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3945538583" sldId="2147483720"/>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1225057385" sldId="2147483721"/>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1633152258" sldId="2147483722"/>
          </pc:sldLayoutMkLst>
        </pc:sldLayoutChg>
        <pc:sldLayoutChg chg="add del mod replId">
          <pc:chgData name="MCCOY-HONTEBEYRIE Ben (SAFRAN SEATS)" userId="S::ben.mccoy-hontebeyrie@safrangroup.com::a0b868f0-c714-4df9-beee-ed854d1f9343" providerId="AD" clId="Web-{732657A4-2018-F710-3729-2D5E059D1846}" dt="2025-07-04T08:00:57.897" v="551"/>
          <pc:sldLayoutMkLst>
            <pc:docMk/>
            <pc:sldMasterMk cId="2078455928" sldId="2147483708"/>
            <pc:sldLayoutMk cId="2462200536" sldId="2147483723"/>
          </pc:sldLayoutMkLst>
        </pc:sldLayoutChg>
      </pc:sldMasterChg>
      <pc:sldMasterChg chg="add del addSldLayout delSldLayout modSldLayout">
        <pc:chgData name="MCCOY-HONTEBEYRIE Ben (SAFRAN SEATS)" userId="S::ben.mccoy-hontebeyrie@safrangroup.com::a0b868f0-c714-4df9-beee-ed854d1f9343" providerId="AD" clId="Web-{732657A4-2018-F710-3729-2D5E059D1846}" dt="2025-07-04T08:01:04.975" v="552"/>
        <pc:sldMasterMkLst>
          <pc:docMk/>
          <pc:sldMasterMk cId="3260080587" sldId="2147483724"/>
        </pc:sldMasterMkLst>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3164579109" sldId="2147483725"/>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3316987295" sldId="2147483726"/>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877224295" sldId="2147483727"/>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3808756473" sldId="2147483728"/>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1712272827" sldId="2147483729"/>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723920833" sldId="2147483730"/>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3827485219" sldId="2147483731"/>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2523793457" sldId="2147483732"/>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3616632028" sldId="2147483733"/>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1088053672" sldId="2147483734"/>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2574901504" sldId="2147483735"/>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1676184751" sldId="2147483736"/>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511093505" sldId="2147483737"/>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1993595755" sldId="2147483738"/>
          </pc:sldLayoutMkLst>
        </pc:sldLayoutChg>
        <pc:sldLayoutChg chg="add del mod replId">
          <pc:chgData name="MCCOY-HONTEBEYRIE Ben (SAFRAN SEATS)" userId="S::ben.mccoy-hontebeyrie@safrangroup.com::a0b868f0-c714-4df9-beee-ed854d1f9343" providerId="AD" clId="Web-{732657A4-2018-F710-3729-2D5E059D1846}" dt="2025-07-04T08:01:04.975" v="552"/>
          <pc:sldLayoutMkLst>
            <pc:docMk/>
            <pc:sldMasterMk cId="3260080587" sldId="2147483724"/>
            <pc:sldLayoutMk cId="3511720962" sldId="2147483739"/>
          </pc:sldLayoutMkLst>
        </pc:sldLayoutChg>
      </pc:sldMasterChg>
      <pc:sldMasterChg chg="add del addSldLayout delSldLayout modSldLayout">
        <pc:chgData name="MCCOY-HONTEBEYRIE Ben (SAFRAN SEATS)" userId="S::ben.mccoy-hontebeyrie@safrangroup.com::a0b868f0-c714-4df9-beee-ed854d1f9343" providerId="AD" clId="Web-{732657A4-2018-F710-3729-2D5E059D1846}" dt="2025-07-04T08:01:16.976" v="553"/>
        <pc:sldMasterMkLst>
          <pc:docMk/>
          <pc:sldMasterMk cId="1158899304" sldId="2147483740"/>
        </pc:sldMasterMkLst>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3926213579" sldId="2147483741"/>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2222489934" sldId="2147483742"/>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1956934391" sldId="2147483743"/>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774488181" sldId="2147483744"/>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506347878" sldId="2147483745"/>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3833184537" sldId="2147483746"/>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280752654" sldId="2147483747"/>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3270130600" sldId="2147483748"/>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1478063856" sldId="2147483749"/>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223485041" sldId="2147483750"/>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230672628" sldId="2147483751"/>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1962674991" sldId="2147483752"/>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3847040122" sldId="2147483753"/>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1911154863" sldId="2147483754"/>
          </pc:sldLayoutMkLst>
        </pc:sldLayoutChg>
        <pc:sldLayoutChg chg="add del mod replId">
          <pc:chgData name="MCCOY-HONTEBEYRIE Ben (SAFRAN SEATS)" userId="S::ben.mccoy-hontebeyrie@safrangroup.com::a0b868f0-c714-4df9-beee-ed854d1f9343" providerId="AD" clId="Web-{732657A4-2018-F710-3729-2D5E059D1846}" dt="2025-07-04T08:01:16.976" v="553"/>
          <pc:sldLayoutMkLst>
            <pc:docMk/>
            <pc:sldMasterMk cId="1158899304" sldId="2147483740"/>
            <pc:sldLayoutMk cId="3461029208" sldId="2147483755"/>
          </pc:sldLayoutMkLst>
        </pc:sldLayoutChg>
      </pc:sldMasterChg>
      <pc:sldMasterChg chg="add del addSldLayout delSldLayout modSldLayout">
        <pc:chgData name="MCCOY-HONTEBEYRIE Ben (SAFRAN SEATS)" userId="S::ben.mccoy-hontebeyrie@safrangroup.com::a0b868f0-c714-4df9-beee-ed854d1f9343" providerId="AD" clId="Web-{732657A4-2018-F710-3729-2D5E059D1846}" dt="2025-07-04T08:01:23.398" v="554"/>
        <pc:sldMasterMkLst>
          <pc:docMk/>
          <pc:sldMasterMk cId="4196952444" sldId="2147483756"/>
        </pc:sldMasterMkLst>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1307512447" sldId="2147483757"/>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92808201" sldId="2147483758"/>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2025098170" sldId="2147483759"/>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982461205" sldId="2147483760"/>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2579002050" sldId="2147483761"/>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1403492929" sldId="2147483762"/>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197089830" sldId="2147483763"/>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268625529" sldId="2147483764"/>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2303803961" sldId="2147483765"/>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1037768947" sldId="2147483766"/>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3593328327" sldId="2147483767"/>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1406639295" sldId="2147483768"/>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1968632776" sldId="2147483769"/>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1442057904" sldId="2147483770"/>
          </pc:sldLayoutMkLst>
        </pc:sldLayoutChg>
        <pc:sldLayoutChg chg="add del mod replId">
          <pc:chgData name="MCCOY-HONTEBEYRIE Ben (SAFRAN SEATS)" userId="S::ben.mccoy-hontebeyrie@safrangroup.com::a0b868f0-c714-4df9-beee-ed854d1f9343" providerId="AD" clId="Web-{732657A4-2018-F710-3729-2D5E059D1846}" dt="2025-07-04T08:01:23.398" v="554"/>
          <pc:sldLayoutMkLst>
            <pc:docMk/>
            <pc:sldMasterMk cId="4196952444" sldId="2147483756"/>
            <pc:sldLayoutMk cId="3788634799" sldId="2147483771"/>
          </pc:sldLayoutMkLst>
        </pc:sldLayoutChg>
      </pc:sldMasterChg>
      <pc:sldMasterChg chg="add del addSldLayout delSldLayout modSldLayout">
        <pc:chgData name="MCCOY-HONTEBEYRIE Ben (SAFRAN SEATS)" userId="S::ben.mccoy-hontebeyrie@safrangroup.com::a0b868f0-c714-4df9-beee-ed854d1f9343" providerId="AD" clId="Web-{732657A4-2018-F710-3729-2D5E059D1846}" dt="2025-07-04T08:01:26.913" v="555"/>
        <pc:sldMasterMkLst>
          <pc:docMk/>
          <pc:sldMasterMk cId="2258180606" sldId="2147483772"/>
        </pc:sldMasterMkLst>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741449849" sldId="2147483773"/>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1102700917" sldId="2147483774"/>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3398942234" sldId="2147483775"/>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3485672" sldId="2147483776"/>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3784075009" sldId="2147483777"/>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3928231982" sldId="2147483778"/>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3040943756" sldId="2147483779"/>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3369041527" sldId="2147483780"/>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2892337524" sldId="2147483781"/>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3227094098" sldId="2147483782"/>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778579737" sldId="2147483783"/>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4274045922" sldId="2147483784"/>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3648499140" sldId="2147483785"/>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591561861" sldId="2147483786"/>
          </pc:sldLayoutMkLst>
        </pc:sldLayoutChg>
        <pc:sldLayoutChg chg="add del mod replId">
          <pc:chgData name="MCCOY-HONTEBEYRIE Ben (SAFRAN SEATS)" userId="S::ben.mccoy-hontebeyrie@safrangroup.com::a0b868f0-c714-4df9-beee-ed854d1f9343" providerId="AD" clId="Web-{732657A4-2018-F710-3729-2D5E059D1846}" dt="2025-07-04T08:01:26.913" v="555"/>
          <pc:sldLayoutMkLst>
            <pc:docMk/>
            <pc:sldMasterMk cId="2258180606" sldId="2147483772"/>
            <pc:sldLayoutMk cId="2608056356" sldId="2147483787"/>
          </pc:sldLayoutMkLst>
        </pc:sldLayoutChg>
      </pc:sldMasterChg>
      <pc:sldMasterChg chg="add del addSldLayout delSldLayout modSldLayout">
        <pc:chgData name="MCCOY-HONTEBEYRIE Ben (SAFRAN SEATS)" userId="S::ben.mccoy-hontebeyrie@safrangroup.com::a0b868f0-c714-4df9-beee-ed854d1f9343" providerId="AD" clId="Web-{732657A4-2018-F710-3729-2D5E059D1846}" dt="2025-07-04T08:01:39.742" v="556"/>
        <pc:sldMasterMkLst>
          <pc:docMk/>
          <pc:sldMasterMk cId="658478537" sldId="2147483788"/>
        </pc:sldMasterMkLst>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2276454551" sldId="2147483789"/>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2483493503" sldId="2147483790"/>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1565774958" sldId="2147483791"/>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1382107187" sldId="2147483792"/>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2552316929" sldId="2147483793"/>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2664036047" sldId="2147483794"/>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3944958504" sldId="2147483795"/>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984906212" sldId="2147483796"/>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2895823721" sldId="2147483797"/>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1467727821" sldId="2147483798"/>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1462230284" sldId="2147483799"/>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4145581325" sldId="2147483800"/>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2922229917" sldId="2147483801"/>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3818326526" sldId="2147483802"/>
          </pc:sldLayoutMkLst>
        </pc:sldLayoutChg>
        <pc:sldLayoutChg chg="add del mod replId">
          <pc:chgData name="MCCOY-HONTEBEYRIE Ben (SAFRAN SEATS)" userId="S::ben.mccoy-hontebeyrie@safrangroup.com::a0b868f0-c714-4df9-beee-ed854d1f9343" providerId="AD" clId="Web-{732657A4-2018-F710-3729-2D5E059D1846}" dt="2025-07-04T08:01:39.742" v="556"/>
          <pc:sldLayoutMkLst>
            <pc:docMk/>
            <pc:sldMasterMk cId="658478537" sldId="2147483788"/>
            <pc:sldLayoutMk cId="1824470664" sldId="2147483803"/>
          </pc:sldLayoutMkLst>
        </pc:sldLayoutChg>
      </pc:sldMasterChg>
      <pc:sldMasterChg chg="add del addSldLayout delSldLayout modSldLayout">
        <pc:chgData name="MCCOY-HONTEBEYRIE Ben (SAFRAN SEATS)" userId="S::ben.mccoy-hontebeyrie@safrangroup.com::a0b868f0-c714-4df9-beee-ed854d1f9343" providerId="AD" clId="Web-{732657A4-2018-F710-3729-2D5E059D1846}" dt="2025-07-04T08:01:54.101" v="557"/>
        <pc:sldMasterMkLst>
          <pc:docMk/>
          <pc:sldMasterMk cId="1426726501" sldId="2147483804"/>
        </pc:sldMasterMkLst>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3540533883" sldId="2147483805"/>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2037269018" sldId="2147483806"/>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75277500" sldId="2147483807"/>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2627571617" sldId="2147483808"/>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592206434" sldId="2147483809"/>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735493451" sldId="2147483810"/>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1781407598" sldId="2147483811"/>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3476292953" sldId="2147483812"/>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96940804" sldId="2147483813"/>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2828407605" sldId="2147483814"/>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1729611606" sldId="2147483815"/>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3134450514" sldId="2147483816"/>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1499672622" sldId="2147483817"/>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1852787141" sldId="2147483818"/>
          </pc:sldLayoutMkLst>
        </pc:sldLayoutChg>
        <pc:sldLayoutChg chg="add del mod replId">
          <pc:chgData name="MCCOY-HONTEBEYRIE Ben (SAFRAN SEATS)" userId="S::ben.mccoy-hontebeyrie@safrangroup.com::a0b868f0-c714-4df9-beee-ed854d1f9343" providerId="AD" clId="Web-{732657A4-2018-F710-3729-2D5E059D1846}" dt="2025-07-04T08:01:54.101" v="557"/>
          <pc:sldLayoutMkLst>
            <pc:docMk/>
            <pc:sldMasterMk cId="1426726501" sldId="2147483804"/>
            <pc:sldLayoutMk cId="1998395395" sldId="2147483819"/>
          </pc:sldLayoutMkLst>
        </pc:sldLayoutChg>
      </pc:sldMasterChg>
      <pc:sldMasterChg chg="add del addSldLayout delSldLayout modSldLayout">
        <pc:chgData name="MCCOY-HONTEBEYRIE Ben (SAFRAN SEATS)" userId="S::ben.mccoy-hontebeyrie@safrangroup.com::a0b868f0-c714-4df9-beee-ed854d1f9343" providerId="AD" clId="Web-{732657A4-2018-F710-3729-2D5E059D1846}" dt="2025-07-04T08:02:03.758" v="558"/>
        <pc:sldMasterMkLst>
          <pc:docMk/>
          <pc:sldMasterMk cId="589306498" sldId="2147483820"/>
        </pc:sldMasterMkLst>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4181445788" sldId="2147483821"/>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1960431794" sldId="2147483822"/>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3874331709" sldId="2147483823"/>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1382712791" sldId="2147483824"/>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3380717562" sldId="2147483825"/>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3075708080" sldId="2147483826"/>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1588479009" sldId="2147483827"/>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108082243" sldId="2147483828"/>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3089943833" sldId="2147483829"/>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655616019" sldId="2147483830"/>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3406084624" sldId="2147483831"/>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2538413126" sldId="2147483832"/>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2450030072" sldId="2147483833"/>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1490173301" sldId="2147483834"/>
          </pc:sldLayoutMkLst>
        </pc:sldLayoutChg>
        <pc:sldLayoutChg chg="add del mod replId">
          <pc:chgData name="MCCOY-HONTEBEYRIE Ben (SAFRAN SEATS)" userId="S::ben.mccoy-hontebeyrie@safrangroup.com::a0b868f0-c714-4df9-beee-ed854d1f9343" providerId="AD" clId="Web-{732657A4-2018-F710-3729-2D5E059D1846}" dt="2025-07-04T08:02:03.758" v="558"/>
          <pc:sldLayoutMkLst>
            <pc:docMk/>
            <pc:sldMasterMk cId="589306498" sldId="2147483820"/>
            <pc:sldLayoutMk cId="317585107" sldId="2147483835"/>
          </pc:sldLayoutMkLst>
        </pc:sldLayoutChg>
      </pc:sldMasterChg>
      <pc:sldMasterChg chg="add del addSldLayout delSldLayout modSldLayout">
        <pc:chgData name="MCCOY-HONTEBEYRIE Ben (SAFRAN SEATS)" userId="S::ben.mccoy-hontebeyrie@safrangroup.com::a0b868f0-c714-4df9-beee-ed854d1f9343" providerId="AD" clId="Web-{732657A4-2018-F710-3729-2D5E059D1846}" dt="2025-07-04T08:02:22.368" v="559"/>
        <pc:sldMasterMkLst>
          <pc:docMk/>
          <pc:sldMasterMk cId="860181326" sldId="2147483836"/>
        </pc:sldMasterMkLst>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2785535603" sldId="2147483837"/>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1651036483" sldId="2147483838"/>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2902538302" sldId="2147483839"/>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64948418" sldId="2147483840"/>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72698640" sldId="2147483841"/>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925739988" sldId="2147483842"/>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1686285500" sldId="2147483843"/>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1886643299" sldId="2147483844"/>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234484803" sldId="2147483845"/>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2775331099" sldId="2147483846"/>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1300846351" sldId="2147483847"/>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1309740475" sldId="2147483848"/>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115859101" sldId="2147483849"/>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3550828992" sldId="2147483850"/>
          </pc:sldLayoutMkLst>
        </pc:sldLayoutChg>
        <pc:sldLayoutChg chg="add del mod replId">
          <pc:chgData name="MCCOY-HONTEBEYRIE Ben (SAFRAN SEATS)" userId="S::ben.mccoy-hontebeyrie@safrangroup.com::a0b868f0-c714-4df9-beee-ed854d1f9343" providerId="AD" clId="Web-{732657A4-2018-F710-3729-2D5E059D1846}" dt="2025-07-04T08:02:22.368" v="559"/>
          <pc:sldLayoutMkLst>
            <pc:docMk/>
            <pc:sldMasterMk cId="860181326" sldId="2147483836"/>
            <pc:sldLayoutMk cId="1038250692" sldId="2147483851"/>
          </pc:sldLayoutMkLst>
        </pc:sldLayoutChg>
      </pc:sldMasterChg>
      <pc:sldMasterChg chg="add addSldLayout modSldLayout">
        <pc:chgData name="MCCOY-HONTEBEYRIE Ben (SAFRAN SEATS)" userId="S::ben.mccoy-hontebeyrie@safrangroup.com::a0b868f0-c714-4df9-beee-ed854d1f9343" providerId="AD" clId="Web-{732657A4-2018-F710-3729-2D5E059D1846}" dt="2025-07-04T08:02:22.368" v="559"/>
        <pc:sldMasterMkLst>
          <pc:docMk/>
          <pc:sldMasterMk cId="2865184108" sldId="2147483852"/>
        </pc:sldMasterMkLst>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2424244330" sldId="2147483853"/>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914467390" sldId="2147483854"/>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642362327" sldId="2147483855"/>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561200925" sldId="2147483856"/>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2543081641" sldId="2147483857"/>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4223993391" sldId="2147483858"/>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1218662923" sldId="2147483859"/>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2983551913" sldId="2147483860"/>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4014815578" sldId="2147483861"/>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14828922" sldId="2147483862"/>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1774031728" sldId="2147483863"/>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542534072" sldId="2147483864"/>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2550060246" sldId="2147483865"/>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925619066" sldId="2147483866"/>
          </pc:sldLayoutMkLst>
        </pc:sldLayoutChg>
        <pc:sldLayoutChg chg="add mod replId">
          <pc:chgData name="MCCOY-HONTEBEYRIE Ben (SAFRAN SEATS)" userId="S::ben.mccoy-hontebeyrie@safrangroup.com::a0b868f0-c714-4df9-beee-ed854d1f9343" providerId="AD" clId="Web-{732657A4-2018-F710-3729-2D5E059D1846}" dt="2025-07-04T08:02:22.368" v="559"/>
          <pc:sldLayoutMkLst>
            <pc:docMk/>
            <pc:sldMasterMk cId="2865184108" sldId="2147483852"/>
            <pc:sldLayoutMk cId="1861691789" sldId="2147483867"/>
          </pc:sldLayoutMkLst>
        </pc:sldLayoutChg>
      </pc:sldMasterChg>
    </pc:docChg>
  </pc:docChgLst>
  <pc:docChgLst>
    <pc:chgData name="MCCOY-HONTEBEYRIE Ben (SAFRAN SEATS)" userId="S::ben.mccoy-hontebeyrie@safrangroup.com::a0b868f0-c714-4df9-beee-ed854d1f9343" providerId="AD" clId="Web-{5F8D5755-B438-98B3-C090-E19E839F4645}"/>
    <pc:docChg chg="mod addSld delSld modSld sldOrd addMainMaster delMainMaster modMainMaster">
      <pc:chgData name="MCCOY-HONTEBEYRIE Ben (SAFRAN SEATS)" userId="S::ben.mccoy-hontebeyrie@safrangroup.com::a0b868f0-c714-4df9-beee-ed854d1f9343" providerId="AD" clId="Web-{5F8D5755-B438-98B3-C090-E19E839F4645}" dt="2025-07-03T13:38:53.857" v="192"/>
      <pc:docMkLst>
        <pc:docMk/>
      </pc:docMkLst>
      <pc:sldChg chg="addSp delSp modSp mod ord modClrScheme chgLayout">
        <pc:chgData name="MCCOY-HONTEBEYRIE Ben (SAFRAN SEATS)" userId="S::ben.mccoy-hontebeyrie@safrangroup.com::a0b868f0-c714-4df9-beee-ed854d1f9343" providerId="AD" clId="Web-{5F8D5755-B438-98B3-C090-E19E839F4645}" dt="2025-07-03T13:38:53.857" v="192"/>
        <pc:sldMkLst>
          <pc:docMk/>
          <pc:sldMk cId="109857222" sldId="256"/>
        </pc:sldMkLst>
        <pc:spChg chg="add mod ord">
          <ac:chgData name="MCCOY-HONTEBEYRIE Ben (SAFRAN SEATS)" userId="S::ben.mccoy-hontebeyrie@safrangroup.com::a0b868f0-c714-4df9-beee-ed854d1f9343" providerId="AD" clId="Web-{5F8D5755-B438-98B3-C090-E19E839F4645}" dt="2025-07-03T13:38:53.857" v="192"/>
          <ac:spMkLst>
            <pc:docMk/>
            <pc:sldMk cId="109857222" sldId="256"/>
            <ac:spMk id="12" creationId="{8262C461-D79B-5101-9E86-2E3950C5E7A3}"/>
          </ac:spMkLst>
        </pc:spChg>
        <pc:spChg chg="add mod ord">
          <ac:chgData name="MCCOY-HONTEBEYRIE Ben (SAFRAN SEATS)" userId="S::ben.mccoy-hontebeyrie@safrangroup.com::a0b868f0-c714-4df9-beee-ed854d1f9343" providerId="AD" clId="Web-{5F8D5755-B438-98B3-C090-E19E839F4645}" dt="2025-07-03T13:38:53.857" v="192"/>
          <ac:spMkLst>
            <pc:docMk/>
            <pc:sldMk cId="109857222" sldId="256"/>
            <ac:spMk id="14" creationId="{1AC51A45-07BE-6A83-8F65-50CBA3B8B6E1}"/>
          </ac:spMkLst>
        </pc:spChg>
        <pc:picChg chg="add mod ord">
          <ac:chgData name="MCCOY-HONTEBEYRIE Ben (SAFRAN SEATS)" userId="S::ben.mccoy-hontebeyrie@safrangroup.com::a0b868f0-c714-4df9-beee-ed854d1f9343" providerId="AD" clId="Web-{5F8D5755-B438-98B3-C090-E19E839F4645}" dt="2025-07-03T13:28:30.786" v="49"/>
          <ac:picMkLst>
            <pc:docMk/>
            <pc:sldMk cId="109857222" sldId="256"/>
            <ac:picMk id="9" creationId="{3069A442-4C1F-FC1D-D313-CC5452035430}"/>
          </ac:picMkLst>
        </pc:picChg>
        <pc:picChg chg="add mod">
          <ac:chgData name="MCCOY-HONTEBEYRIE Ben (SAFRAN SEATS)" userId="S::ben.mccoy-hontebeyrie@safrangroup.com::a0b868f0-c714-4df9-beee-ed854d1f9343" providerId="AD" clId="Web-{5F8D5755-B438-98B3-C090-E19E839F4645}" dt="2025-07-03T13:28:30.786" v="49"/>
          <ac:picMkLst>
            <pc:docMk/>
            <pc:sldMk cId="109857222" sldId="256"/>
            <ac:picMk id="10" creationId="{36905C78-F36C-622F-8BBE-4AEAF958F055}"/>
          </ac:picMkLst>
        </pc:picChg>
      </pc:sldChg>
      <pc:sldChg chg="modSp add del mod ord setBg modClrScheme chgLayout">
        <pc:chgData name="MCCOY-HONTEBEYRIE Ben (SAFRAN SEATS)" userId="S::ben.mccoy-hontebeyrie@safrangroup.com::a0b868f0-c714-4df9-beee-ed854d1f9343" providerId="AD" clId="Web-{5F8D5755-B438-98B3-C090-E19E839F4645}" dt="2025-07-03T13:38:53.857" v="192"/>
        <pc:sldMkLst>
          <pc:docMk/>
          <pc:sldMk cId="3980699782" sldId="257"/>
        </pc:sldMkLst>
        <pc:spChg chg="mod ord">
          <ac:chgData name="MCCOY-HONTEBEYRIE Ben (SAFRAN SEATS)" userId="S::ben.mccoy-hontebeyrie@safrangroup.com::a0b868f0-c714-4df9-beee-ed854d1f9343" providerId="AD" clId="Web-{5F8D5755-B438-98B3-C090-E19E839F4645}" dt="2025-07-03T13:38:53.857" v="192"/>
          <ac:spMkLst>
            <pc:docMk/>
            <pc:sldMk cId="3980699782" sldId="257"/>
            <ac:spMk id="2" creationId="{3D638ACE-163E-40EB-A458-E794C67EA2A6}"/>
          </ac:spMkLst>
        </pc:spChg>
        <pc:spChg chg="mod ord">
          <ac:chgData name="MCCOY-HONTEBEYRIE Ben (SAFRAN SEATS)" userId="S::ben.mccoy-hontebeyrie@safrangroup.com::a0b868f0-c714-4df9-beee-ed854d1f9343" providerId="AD" clId="Web-{5F8D5755-B438-98B3-C090-E19E839F4645}" dt="2025-07-03T13:38:53.857" v="192"/>
          <ac:spMkLst>
            <pc:docMk/>
            <pc:sldMk cId="3980699782" sldId="257"/>
            <ac:spMk id="3" creationId="{5C9205DF-8F5E-49F7-B00E-6F58293F5130}"/>
          </ac:spMkLst>
        </pc:spChg>
        <pc:picChg chg="mod ord">
          <ac:chgData name="MCCOY-HONTEBEYRIE Ben (SAFRAN SEATS)" userId="S::ben.mccoy-hontebeyrie@safrangroup.com::a0b868f0-c714-4df9-beee-ed854d1f9343" providerId="AD" clId="Web-{5F8D5755-B438-98B3-C090-E19E839F4645}" dt="2025-07-03T13:38:53.857" v="192"/>
          <ac:picMkLst>
            <pc:docMk/>
            <pc:sldMk cId="3980699782" sldId="257"/>
            <ac:picMk id="17" creationId="{257F6BCE-75BB-4ECD-BEA5-21C36A9CC0E9}"/>
          </ac:picMkLst>
        </pc:picChg>
      </pc:sldChg>
      <pc:sldChg chg="add del">
        <pc:chgData name="MCCOY-HONTEBEYRIE Ben (SAFRAN SEATS)" userId="S::ben.mccoy-hontebeyrie@safrangroup.com::a0b868f0-c714-4df9-beee-ed854d1f9343" providerId="AD" clId="Web-{5F8D5755-B438-98B3-C090-E19E839F4645}" dt="2025-07-03T13:22:24.328" v="4"/>
        <pc:sldMkLst>
          <pc:docMk/>
          <pc:sldMk cId="515117525" sldId="258"/>
        </pc:sldMkLst>
      </pc:sldChg>
      <pc:sldChg chg="add del">
        <pc:chgData name="MCCOY-HONTEBEYRIE Ben (SAFRAN SEATS)" userId="S::ben.mccoy-hontebeyrie@safrangroup.com::a0b868f0-c714-4df9-beee-ed854d1f9343" providerId="AD" clId="Web-{5F8D5755-B438-98B3-C090-E19E839F4645}" dt="2025-07-03T13:22:43.844" v="8"/>
        <pc:sldMkLst>
          <pc:docMk/>
          <pc:sldMk cId="2246746569" sldId="258"/>
        </pc:sldMkLst>
      </pc:sldChg>
      <pc:sldChg chg="modSp add mod modClrScheme chgLayout">
        <pc:chgData name="MCCOY-HONTEBEYRIE Ben (SAFRAN SEATS)" userId="S::ben.mccoy-hontebeyrie@safrangroup.com::a0b868f0-c714-4df9-beee-ed854d1f9343" providerId="AD" clId="Web-{5F8D5755-B438-98B3-C090-E19E839F4645}" dt="2025-07-03T13:38:53.857" v="192"/>
        <pc:sldMkLst>
          <pc:docMk/>
          <pc:sldMk cId="972005540" sldId="259"/>
        </pc:sldMkLst>
        <pc:spChg chg="mod ord">
          <ac:chgData name="MCCOY-HONTEBEYRIE Ben (SAFRAN SEATS)" userId="S::ben.mccoy-hontebeyrie@safrangroup.com::a0b868f0-c714-4df9-beee-ed854d1f9343" providerId="AD" clId="Web-{5F8D5755-B438-98B3-C090-E19E839F4645}" dt="2025-07-03T13:38:53.857" v="192"/>
          <ac:spMkLst>
            <pc:docMk/>
            <pc:sldMk cId="972005540" sldId="259"/>
            <ac:spMk id="4" creationId="{1ABE11BF-33A5-4653-A144-CCCBACF58C30}"/>
          </ac:spMkLst>
        </pc:spChg>
        <pc:spChg chg="mod ord">
          <ac:chgData name="MCCOY-HONTEBEYRIE Ben (SAFRAN SEATS)" userId="S::ben.mccoy-hontebeyrie@safrangroup.com::a0b868f0-c714-4df9-beee-ed854d1f9343" providerId="AD" clId="Web-{5F8D5755-B438-98B3-C090-E19E839F4645}" dt="2025-07-03T13:38:53.857" v="192"/>
          <ac:spMkLst>
            <pc:docMk/>
            <pc:sldMk cId="972005540" sldId="259"/>
            <ac:spMk id="7" creationId="{2482DBEC-EE72-4155-ACC5-87E80C5606A9}"/>
          </ac:spMkLst>
        </pc:spChg>
        <pc:spChg chg="mod ord">
          <ac:chgData name="MCCOY-HONTEBEYRIE Ben (SAFRAN SEATS)" userId="S::ben.mccoy-hontebeyrie@safrangroup.com::a0b868f0-c714-4df9-beee-ed854d1f9343" providerId="AD" clId="Web-{5F8D5755-B438-98B3-C090-E19E839F4645}" dt="2025-07-03T13:38:53.857" v="192"/>
          <ac:spMkLst>
            <pc:docMk/>
            <pc:sldMk cId="972005540" sldId="259"/>
            <ac:spMk id="12" creationId="{FBA1BB58-7555-4382-B178-7ED04E137E77}"/>
          </ac:spMkLst>
        </pc:spChg>
        <pc:picChg chg="mod ord">
          <ac:chgData name="MCCOY-HONTEBEYRIE Ben (SAFRAN SEATS)" userId="S::ben.mccoy-hontebeyrie@safrangroup.com::a0b868f0-c714-4df9-beee-ed854d1f9343" providerId="AD" clId="Web-{5F8D5755-B438-98B3-C090-E19E839F4645}" dt="2025-07-03T13:38:53.857" v="192"/>
          <ac:picMkLst>
            <pc:docMk/>
            <pc:sldMk cId="972005540" sldId="259"/>
            <ac:picMk id="13" creationId="{066FE296-3466-420F-AD6C-D3A37B973B7D}"/>
          </ac:picMkLst>
        </pc:picChg>
      </pc:sldChg>
      <pc:sldChg chg="add del">
        <pc:chgData name="MCCOY-HONTEBEYRIE Ben (SAFRAN SEATS)" userId="S::ben.mccoy-hontebeyrie@safrangroup.com::a0b868f0-c714-4df9-beee-ed854d1f9343" providerId="AD" clId="Web-{5F8D5755-B438-98B3-C090-E19E839F4645}" dt="2025-07-03T13:22:44.391" v="9"/>
        <pc:sldMkLst>
          <pc:docMk/>
          <pc:sldMk cId="3447261968" sldId="259"/>
        </pc:sldMkLst>
      </pc:sldChg>
      <pc:sldChg chg="addSp delSp modSp add mod modClrScheme chgLayout">
        <pc:chgData name="MCCOY-HONTEBEYRIE Ben (SAFRAN SEATS)" userId="S::ben.mccoy-hontebeyrie@safrangroup.com::a0b868f0-c714-4df9-beee-ed854d1f9343" providerId="AD" clId="Web-{5F8D5755-B438-98B3-C090-E19E839F4645}" dt="2025-07-03T13:38:53.857" v="192"/>
        <pc:sldMkLst>
          <pc:docMk/>
          <pc:sldMk cId="310042212" sldId="262"/>
        </pc:sldMkLst>
        <pc:spChg chg="mod ord">
          <ac:chgData name="MCCOY-HONTEBEYRIE Ben (SAFRAN SEATS)" userId="S::ben.mccoy-hontebeyrie@safrangroup.com::a0b868f0-c714-4df9-beee-ed854d1f9343" providerId="AD" clId="Web-{5F8D5755-B438-98B3-C090-E19E839F4645}" dt="2025-07-03T13:38:53.857" v="192"/>
          <ac:spMkLst>
            <pc:docMk/>
            <pc:sldMk cId="310042212" sldId="262"/>
            <ac:spMk id="4" creationId="{B2228214-87DB-4B3A-BD81-9A709A69BAAC}"/>
          </ac:spMkLst>
        </pc:spChg>
        <pc:spChg chg="mod ord">
          <ac:chgData name="MCCOY-HONTEBEYRIE Ben (SAFRAN SEATS)" userId="S::ben.mccoy-hontebeyrie@safrangroup.com::a0b868f0-c714-4df9-beee-ed854d1f9343" providerId="AD" clId="Web-{5F8D5755-B438-98B3-C090-E19E839F4645}" dt="2025-07-03T13:38:53.857" v="192"/>
          <ac:spMkLst>
            <pc:docMk/>
            <pc:sldMk cId="310042212" sldId="262"/>
            <ac:spMk id="18" creationId="{92896B42-4638-40D0-8887-7AB8D1D86B3D}"/>
          </ac:spMkLst>
        </pc:spChg>
        <pc:spChg chg="mod ord">
          <ac:chgData name="MCCOY-HONTEBEYRIE Ben (SAFRAN SEATS)" userId="S::ben.mccoy-hontebeyrie@safrangroup.com::a0b868f0-c714-4df9-beee-ed854d1f9343" providerId="AD" clId="Web-{5F8D5755-B438-98B3-C090-E19E839F4645}" dt="2025-07-03T13:38:53.857" v="192"/>
          <ac:spMkLst>
            <pc:docMk/>
            <pc:sldMk cId="310042212" sldId="262"/>
            <ac:spMk id="33" creationId="{7CFD0302-279C-8A48-9E27-AD5B08D6501E}"/>
          </ac:spMkLst>
        </pc:spChg>
        <pc:picChg chg="mod">
          <ac:chgData name="MCCOY-HONTEBEYRIE Ben (SAFRAN SEATS)" userId="S::ben.mccoy-hontebeyrie@safrangroup.com::a0b868f0-c714-4df9-beee-ed854d1f9343" providerId="AD" clId="Web-{5F8D5755-B438-98B3-C090-E19E839F4645}" dt="2025-07-03T13:28:48.208" v="51" actId="1076"/>
          <ac:picMkLst>
            <pc:docMk/>
            <pc:sldMk cId="310042212" sldId="262"/>
            <ac:picMk id="5" creationId="{00000000-0000-0000-0000-000000000000}"/>
          </ac:picMkLst>
        </pc:picChg>
      </pc:sldChg>
      <pc:sldChg chg="modSp add mod modClrScheme chgLayout">
        <pc:chgData name="MCCOY-HONTEBEYRIE Ben (SAFRAN SEATS)" userId="S::ben.mccoy-hontebeyrie@safrangroup.com::a0b868f0-c714-4df9-beee-ed854d1f9343" providerId="AD" clId="Web-{5F8D5755-B438-98B3-C090-E19E839F4645}" dt="2025-07-03T13:38:53.857" v="192"/>
        <pc:sldMkLst>
          <pc:docMk/>
          <pc:sldMk cId="3891516162" sldId="269"/>
        </pc:sldMkLst>
        <pc:spChg chg="mod ord">
          <ac:chgData name="MCCOY-HONTEBEYRIE Ben (SAFRAN SEATS)" userId="S::ben.mccoy-hontebeyrie@safrangroup.com::a0b868f0-c714-4df9-beee-ed854d1f9343" providerId="AD" clId="Web-{5F8D5755-B438-98B3-C090-E19E839F4645}" dt="2025-07-03T13:38:53.857" v="192"/>
          <ac:spMkLst>
            <pc:docMk/>
            <pc:sldMk cId="3891516162" sldId="269"/>
            <ac:spMk id="14" creationId="{E3E5EE03-FBF6-46F5-8085-716AC6CE1C8C}"/>
          </ac:spMkLst>
        </pc:spChg>
        <pc:spChg chg="mod ord">
          <ac:chgData name="MCCOY-HONTEBEYRIE Ben (SAFRAN SEATS)" userId="S::ben.mccoy-hontebeyrie@safrangroup.com::a0b868f0-c714-4df9-beee-ed854d1f9343" providerId="AD" clId="Web-{5F8D5755-B438-98B3-C090-E19E839F4645}" dt="2025-07-03T13:38:53.857" v="192"/>
          <ac:spMkLst>
            <pc:docMk/>
            <pc:sldMk cId="3891516162" sldId="269"/>
            <ac:spMk id="15" creationId="{24E18385-8BEA-4522-ABAA-5AB38F0D4FC2}"/>
          </ac:spMkLst>
        </pc:spChg>
        <pc:spChg chg="mod ord">
          <ac:chgData name="MCCOY-HONTEBEYRIE Ben (SAFRAN SEATS)" userId="S::ben.mccoy-hontebeyrie@safrangroup.com::a0b868f0-c714-4df9-beee-ed854d1f9343" providerId="AD" clId="Web-{5F8D5755-B438-98B3-C090-E19E839F4645}" dt="2025-07-03T13:38:53.857" v="192"/>
          <ac:spMkLst>
            <pc:docMk/>
            <pc:sldMk cId="3891516162" sldId="269"/>
            <ac:spMk id="16" creationId="{1DCFA8A2-3FB8-48CA-933D-0800A9D2A2A2}"/>
          </ac:spMkLst>
        </pc:spChg>
        <pc:spChg chg="mod ord">
          <ac:chgData name="MCCOY-HONTEBEYRIE Ben (SAFRAN SEATS)" userId="S::ben.mccoy-hontebeyrie@safrangroup.com::a0b868f0-c714-4df9-beee-ed854d1f9343" providerId="AD" clId="Web-{5F8D5755-B438-98B3-C090-E19E839F4645}" dt="2025-07-03T13:38:53.857" v="192"/>
          <ac:spMkLst>
            <pc:docMk/>
            <pc:sldMk cId="3891516162" sldId="269"/>
            <ac:spMk id="17" creationId="{640A3223-3DA3-4CF2-82B6-1447667547BD}"/>
          </ac:spMkLst>
        </pc:spChg>
        <pc:spChg chg="mod ord">
          <ac:chgData name="MCCOY-HONTEBEYRIE Ben (SAFRAN SEATS)" userId="S::ben.mccoy-hontebeyrie@safrangroup.com::a0b868f0-c714-4df9-beee-ed854d1f9343" providerId="AD" clId="Web-{5F8D5755-B438-98B3-C090-E19E839F4645}" dt="2025-07-03T13:38:53.857" v="192"/>
          <ac:spMkLst>
            <pc:docMk/>
            <pc:sldMk cId="3891516162" sldId="269"/>
            <ac:spMk id="18" creationId="{C955AFB3-173C-4848-B3E9-1375591B297E}"/>
          </ac:spMkLst>
        </pc:spChg>
        <pc:spChg chg="mod ord">
          <ac:chgData name="MCCOY-HONTEBEYRIE Ben (SAFRAN SEATS)" userId="S::ben.mccoy-hontebeyrie@safrangroup.com::a0b868f0-c714-4df9-beee-ed854d1f9343" providerId="AD" clId="Web-{5F8D5755-B438-98B3-C090-E19E839F4645}" dt="2025-07-03T13:38:53.857" v="192"/>
          <ac:spMkLst>
            <pc:docMk/>
            <pc:sldMk cId="3891516162" sldId="269"/>
            <ac:spMk id="19" creationId="{DFE11F38-F66B-4F95-8224-6CCA69D57617}"/>
          </ac:spMkLst>
        </pc:spChg>
        <pc:spChg chg="mod ord">
          <ac:chgData name="MCCOY-HONTEBEYRIE Ben (SAFRAN SEATS)" userId="S::ben.mccoy-hontebeyrie@safrangroup.com::a0b868f0-c714-4df9-beee-ed854d1f9343" providerId="AD" clId="Web-{5F8D5755-B438-98B3-C090-E19E839F4645}" dt="2025-07-03T13:38:53.857" v="192"/>
          <ac:spMkLst>
            <pc:docMk/>
            <pc:sldMk cId="3891516162" sldId="269"/>
            <ac:spMk id="21" creationId="{C7C65DDB-24F2-44CF-AE02-F3A6C8B1858B}"/>
          </ac:spMkLst>
        </pc:spChg>
      </pc:sldChg>
      <pc:sldChg chg="modSp add mod modClrScheme chgLayout">
        <pc:chgData name="MCCOY-HONTEBEYRIE Ben (SAFRAN SEATS)" userId="S::ben.mccoy-hontebeyrie@safrangroup.com::a0b868f0-c714-4df9-beee-ed854d1f9343" providerId="AD" clId="Web-{5F8D5755-B438-98B3-C090-E19E839F4645}" dt="2025-07-03T13:38:53.857" v="192"/>
        <pc:sldMkLst>
          <pc:docMk/>
          <pc:sldMk cId="3537240592" sldId="280"/>
        </pc:sldMkLst>
        <pc:spChg chg="mod ord">
          <ac:chgData name="MCCOY-HONTEBEYRIE Ben (SAFRAN SEATS)" userId="S::ben.mccoy-hontebeyrie@safrangroup.com::a0b868f0-c714-4df9-beee-ed854d1f9343" providerId="AD" clId="Web-{5F8D5755-B438-98B3-C090-E19E839F4645}" dt="2025-07-03T13:38:53.857" v="192"/>
          <ac:spMkLst>
            <pc:docMk/>
            <pc:sldMk cId="3537240592" sldId="280"/>
            <ac:spMk id="3" creationId="{00000000-0000-0000-0000-000000000000}"/>
          </ac:spMkLst>
        </pc:spChg>
        <pc:spChg chg="mod ord">
          <ac:chgData name="MCCOY-HONTEBEYRIE Ben (SAFRAN SEATS)" userId="S::ben.mccoy-hontebeyrie@safrangroup.com::a0b868f0-c714-4df9-beee-ed854d1f9343" providerId="AD" clId="Web-{5F8D5755-B438-98B3-C090-E19E839F4645}" dt="2025-07-03T13:38:53.857" v="192"/>
          <ac:spMkLst>
            <pc:docMk/>
            <pc:sldMk cId="3537240592" sldId="280"/>
            <ac:spMk id="4" creationId="{00000000-0000-0000-0000-000000000000}"/>
          </ac:spMkLst>
        </pc:spChg>
        <pc:spChg chg="mod ord">
          <ac:chgData name="MCCOY-HONTEBEYRIE Ben (SAFRAN SEATS)" userId="S::ben.mccoy-hontebeyrie@safrangroup.com::a0b868f0-c714-4df9-beee-ed854d1f9343" providerId="AD" clId="Web-{5F8D5755-B438-98B3-C090-E19E839F4645}" dt="2025-07-03T13:38:53.857" v="192"/>
          <ac:spMkLst>
            <pc:docMk/>
            <pc:sldMk cId="3537240592" sldId="280"/>
            <ac:spMk id="7" creationId="{00000000-0000-0000-0000-000000000000}"/>
          </ac:spMkLst>
        </pc:spChg>
        <pc:picChg chg="mod ord">
          <ac:chgData name="MCCOY-HONTEBEYRIE Ben (SAFRAN SEATS)" userId="S::ben.mccoy-hontebeyrie@safrangroup.com::a0b868f0-c714-4df9-beee-ed854d1f9343" providerId="AD" clId="Web-{5F8D5755-B438-98B3-C090-E19E839F4645}" dt="2025-07-03T13:38:53.857" v="192"/>
          <ac:picMkLst>
            <pc:docMk/>
            <pc:sldMk cId="3537240592" sldId="280"/>
            <ac:picMk id="14" creationId="{00000000-0000-0000-0000-000000000000}"/>
          </ac:picMkLst>
        </pc:picChg>
      </pc:sldChg>
      <pc:sldChg chg="addSp delSp modSp add mod replId modClrScheme chgLayout">
        <pc:chgData name="MCCOY-HONTEBEYRIE Ben (SAFRAN SEATS)" userId="S::ben.mccoy-hontebeyrie@safrangroup.com::a0b868f0-c714-4df9-beee-ed854d1f9343" providerId="AD" clId="Web-{5F8D5755-B438-98B3-C090-E19E839F4645}" dt="2025-07-03T13:38:53.857" v="192"/>
        <pc:sldMkLst>
          <pc:docMk/>
          <pc:sldMk cId="2708632769" sldId="281"/>
        </pc:sldMkLst>
        <pc:spChg chg="add mod">
          <ac:chgData name="MCCOY-HONTEBEYRIE Ben (SAFRAN SEATS)" userId="S::ben.mccoy-hontebeyrie@safrangroup.com::a0b868f0-c714-4df9-beee-ed854d1f9343" providerId="AD" clId="Web-{5F8D5755-B438-98B3-C090-E19E839F4645}" dt="2025-07-03T13:38:09.169" v="186" actId="1076"/>
          <ac:spMkLst>
            <pc:docMk/>
            <pc:sldMk cId="2708632769" sldId="281"/>
            <ac:spMk id="13" creationId="{CB5216C6-2A57-FA80-47E2-FA485CAD0B33}"/>
          </ac:spMkLst>
        </pc:spChg>
        <pc:spChg chg="add mod">
          <ac:chgData name="MCCOY-HONTEBEYRIE Ben (SAFRAN SEATS)" userId="S::ben.mccoy-hontebeyrie@safrangroup.com::a0b868f0-c714-4df9-beee-ed854d1f9343" providerId="AD" clId="Web-{5F8D5755-B438-98B3-C090-E19E839F4645}" dt="2025-07-03T13:36:53.308" v="170" actId="14100"/>
          <ac:spMkLst>
            <pc:docMk/>
            <pc:sldMk cId="2708632769" sldId="281"/>
            <ac:spMk id="15" creationId="{04366B62-4CCC-D8D9-80CF-D5016D8B1472}"/>
          </ac:spMkLst>
        </pc:spChg>
        <pc:spChg chg="add mod">
          <ac:chgData name="MCCOY-HONTEBEYRIE Ben (SAFRAN SEATS)" userId="S::ben.mccoy-hontebeyrie@safrangroup.com::a0b868f0-c714-4df9-beee-ed854d1f9343" providerId="AD" clId="Web-{5F8D5755-B438-98B3-C090-E19E839F4645}" dt="2025-07-03T13:36:36.574" v="167" actId="1076"/>
          <ac:spMkLst>
            <pc:docMk/>
            <pc:sldMk cId="2708632769" sldId="281"/>
            <ac:spMk id="16" creationId="{D6E4AB2F-BD96-0329-B35C-E8593A9A6E24}"/>
          </ac:spMkLst>
        </pc:spChg>
        <pc:spChg chg="add mod ord">
          <ac:chgData name="MCCOY-HONTEBEYRIE Ben (SAFRAN SEATS)" userId="S::ben.mccoy-hontebeyrie@safrangroup.com::a0b868f0-c714-4df9-beee-ed854d1f9343" providerId="AD" clId="Web-{5F8D5755-B438-98B3-C090-E19E839F4645}" dt="2025-07-03T13:38:53.857" v="192"/>
          <ac:spMkLst>
            <pc:docMk/>
            <pc:sldMk cId="2708632769" sldId="281"/>
            <ac:spMk id="18" creationId="{E518C415-C8A5-EACA-9CE8-81DAF0183711}"/>
          </ac:spMkLst>
        </pc:spChg>
        <pc:graphicFrameChg chg="add mod modGraphic">
          <ac:chgData name="MCCOY-HONTEBEYRIE Ben (SAFRAN SEATS)" userId="S::ben.mccoy-hontebeyrie@safrangroup.com::a0b868f0-c714-4df9-beee-ed854d1f9343" providerId="AD" clId="Web-{5F8D5755-B438-98B3-C090-E19E839F4645}" dt="2025-07-03T13:38:03.559" v="184"/>
          <ac:graphicFrameMkLst>
            <pc:docMk/>
            <pc:sldMk cId="2708632769" sldId="281"/>
            <ac:graphicFrameMk id="11" creationId="{9E2425C6-3DC1-6594-856E-66DFDC5C6308}"/>
          </ac:graphicFrameMkLst>
        </pc:graphicFrameChg>
        <pc:picChg chg="add del mod">
          <ac:chgData name="MCCOY-HONTEBEYRIE Ben (SAFRAN SEATS)" userId="S::ben.mccoy-hontebeyrie@safrangroup.com::a0b868f0-c714-4df9-beee-ed854d1f9343" providerId="AD" clId="Web-{5F8D5755-B438-98B3-C090-E19E839F4645}" dt="2025-07-03T13:37:56.497" v="182" actId="14100"/>
          <ac:picMkLst>
            <pc:docMk/>
            <pc:sldMk cId="2708632769" sldId="281"/>
            <ac:picMk id="3" creationId="{2E429C70-9A49-1CDB-2C17-742B158FC005}"/>
          </ac:picMkLst>
        </pc:picChg>
      </pc:sldChg>
      <pc:sldChg chg="add del replId">
        <pc:chgData name="MCCOY-HONTEBEYRIE Ben (SAFRAN SEATS)" userId="S::ben.mccoy-hontebeyrie@safrangroup.com::a0b868f0-c714-4df9-beee-ed854d1f9343" providerId="AD" clId="Web-{5F8D5755-B438-98B3-C090-E19E839F4645}" dt="2025-07-03T13:25:55.940" v="26"/>
        <pc:sldMkLst>
          <pc:docMk/>
          <pc:sldMk cId="3414488828" sldId="281"/>
        </pc:sldMkLst>
      </pc:sldChg>
      <pc:sldMasterChg chg="addSp del addSldLayout delSldLayout">
        <pc:chgData name="MCCOY-HONTEBEYRIE Ben (SAFRAN SEATS)" userId="S::ben.mccoy-hontebeyrie@safrangroup.com::a0b868f0-c714-4df9-beee-ed854d1f9343" providerId="AD" clId="Web-{5F8D5755-B438-98B3-C090-E19E839F4645}" dt="2025-07-03T13:38:15.106" v="187"/>
        <pc:sldMasterMkLst>
          <pc:docMk/>
          <pc:sldMasterMk cId="2460954070" sldId="2147483660"/>
        </pc:sldMasterMkLst>
        <pc:sldLayoutChg chg="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2385387890" sldId="2147483661"/>
          </pc:sldLayoutMkLst>
        </pc:sldLayoutChg>
        <pc:sldLayoutChg chg="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949138452" sldId="2147483662"/>
          </pc:sldLayoutMkLst>
        </pc:sldLayoutChg>
        <pc:sldLayoutChg chg="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2591524520" sldId="2147483663"/>
          </pc:sldLayoutMkLst>
        </pc:sldLayoutChg>
        <pc:sldLayoutChg chg="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1203092039" sldId="2147483664"/>
          </pc:sldLayoutMkLst>
        </pc:sldLayoutChg>
        <pc:sldLayoutChg chg="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3733172339" sldId="2147483665"/>
          </pc:sldLayoutMkLst>
        </pc:sldLayoutChg>
        <pc:sldLayoutChg chg="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3210312558" sldId="2147483666"/>
          </pc:sldLayoutMkLst>
        </pc:sldLayoutChg>
        <pc:sldLayoutChg chg="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3146388984" sldId="2147483667"/>
          </pc:sldLayoutMkLst>
        </pc:sldLayoutChg>
        <pc:sldLayoutChg chg="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3171841454" sldId="2147483668"/>
          </pc:sldLayoutMkLst>
        </pc:sldLayoutChg>
        <pc:sldLayoutChg chg="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1718958274" sldId="2147483669"/>
          </pc:sldLayoutMkLst>
        </pc:sldLayoutChg>
        <pc:sldLayoutChg chg="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2202905451" sldId="2147483670"/>
          </pc:sldLayoutMkLst>
        </pc:sldLayoutChg>
        <pc:sldLayoutChg chg="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3479445657" sldId="2147483671"/>
          </pc:sldLayoutMkLst>
        </pc:sldLayoutChg>
        <pc:sldLayoutChg chg="add 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3983754359" sldId="2147483672"/>
          </pc:sldLayoutMkLst>
        </pc:sldLayoutChg>
        <pc:sldLayoutChg chg="add 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1393138624" sldId="2147483673"/>
          </pc:sldLayoutMkLst>
        </pc:sldLayoutChg>
        <pc:sldLayoutChg chg="add 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3683165553" sldId="2147483674"/>
          </pc:sldLayoutMkLst>
        </pc:sldLayoutChg>
        <pc:sldLayoutChg chg="add del">
          <pc:chgData name="MCCOY-HONTEBEYRIE Ben (SAFRAN SEATS)" userId="S::ben.mccoy-hontebeyrie@safrangroup.com::a0b868f0-c714-4df9-beee-ed854d1f9343" providerId="AD" clId="Web-{5F8D5755-B438-98B3-C090-E19E839F4645}" dt="2025-07-03T13:38:15.106" v="187"/>
          <pc:sldLayoutMkLst>
            <pc:docMk/>
            <pc:sldMasterMk cId="2460954070" sldId="2147483660"/>
            <pc:sldLayoutMk cId="985269792" sldId="2147483675"/>
          </pc:sldLayoutMkLst>
        </pc:sldLayoutChg>
      </pc:sldMasterChg>
      <pc:sldMasterChg chg="add del mod setBg addSldLayout delSldLayout modSldLayout">
        <pc:chgData name="MCCOY-HONTEBEYRIE Ben (SAFRAN SEATS)" userId="S::ben.mccoy-hontebeyrie@safrangroup.com::a0b868f0-c714-4df9-beee-ed854d1f9343" providerId="AD" clId="Web-{5F8D5755-B438-98B3-C090-E19E839F4645}" dt="2025-07-03T13:38:53.857" v="192"/>
        <pc:sldMasterMkLst>
          <pc:docMk/>
          <pc:sldMasterMk cId="309746424" sldId="2147483676"/>
        </pc:sldMasterMkLst>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1689046358" sldId="2147483677"/>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3275687457" sldId="2147483678"/>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2441811814" sldId="2147483679"/>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692530261" sldId="2147483680"/>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694400170" sldId="2147483681"/>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520323064" sldId="2147483682"/>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1540841227" sldId="2147483683"/>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1663552461" sldId="2147483684"/>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4277214078" sldId="2147483685"/>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2566671720" sldId="2147483686"/>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2980062694" sldId="2147483687"/>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3743784656" sldId="2147483688"/>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96815580" sldId="2147483689"/>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410669852" sldId="2147483690"/>
          </pc:sldLayoutMkLst>
        </pc:sldLayoutChg>
        <pc:sldLayoutChg chg="add del mod replId">
          <pc:chgData name="MCCOY-HONTEBEYRIE Ben (SAFRAN SEATS)" userId="S::ben.mccoy-hontebeyrie@safrangroup.com::a0b868f0-c714-4df9-beee-ed854d1f9343" providerId="AD" clId="Web-{5F8D5755-B438-98B3-C090-E19E839F4645}" dt="2025-07-03T13:38:53.857" v="192"/>
          <pc:sldLayoutMkLst>
            <pc:docMk/>
            <pc:sldMasterMk cId="309746424" sldId="2147483676"/>
            <pc:sldLayoutMk cId="2531410615" sldId="2147483691"/>
          </pc:sldLayoutMkLst>
        </pc:sldLayoutChg>
      </pc:sldMasterChg>
      <pc:sldMasterChg chg="add addSldLayout modSldLayout">
        <pc:chgData name="MCCOY-HONTEBEYRIE Ben (SAFRAN SEATS)" userId="S::ben.mccoy-hontebeyrie@safrangroup.com::a0b868f0-c714-4df9-beee-ed854d1f9343" providerId="AD" clId="Web-{5F8D5755-B438-98B3-C090-E19E839F4645}" dt="2025-07-03T13:38:53.857" v="192"/>
        <pc:sldMasterMkLst>
          <pc:docMk/>
          <pc:sldMasterMk cId="2760049530" sldId="2147483692"/>
        </pc:sldMasterMkLst>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3992208153" sldId="2147483693"/>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2523267054" sldId="2147483694"/>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1028185039" sldId="2147483695"/>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151581326" sldId="2147483696"/>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958335121" sldId="2147483697"/>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1707334893" sldId="2147483698"/>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3991905518" sldId="2147483699"/>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425093280" sldId="2147483700"/>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3057235712" sldId="2147483701"/>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4258917669" sldId="2147483702"/>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3020989322" sldId="2147483703"/>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1211159446" sldId="2147483704"/>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2077556661" sldId="2147483705"/>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743287825" sldId="2147483706"/>
          </pc:sldLayoutMkLst>
        </pc:sldLayoutChg>
        <pc:sldLayoutChg chg="add mod replId">
          <pc:chgData name="MCCOY-HONTEBEYRIE Ben (SAFRAN SEATS)" userId="S::ben.mccoy-hontebeyrie@safrangroup.com::a0b868f0-c714-4df9-beee-ed854d1f9343" providerId="AD" clId="Web-{5F8D5755-B438-98B3-C090-E19E839F4645}" dt="2025-07-03T13:38:53.857" v="192"/>
          <pc:sldLayoutMkLst>
            <pc:docMk/>
            <pc:sldMasterMk cId="2760049530" sldId="2147483692"/>
            <pc:sldLayoutMk cId="3827240327" sldId="2147483707"/>
          </pc:sldLayoutMkLst>
        </pc:sldLayoutChg>
      </pc:sldMasterChg>
    </pc:docChg>
  </pc:docChgLst>
  <pc:docChgLst>
    <pc:chgData name="MCCOY-HONTEBEYRIE Ben (SAFRAN SEATS)" userId="S::ben.mccoy-hontebeyrie@safrangroup.com::a0b868f0-c714-4df9-beee-ed854d1f9343" providerId="AD" clId="Web-{71ED524E-5868-52CD-D2AE-6F74DB38A422}"/>
    <pc:docChg chg="modSld">
      <pc:chgData name="MCCOY-HONTEBEYRIE Ben (SAFRAN SEATS)" userId="S::ben.mccoy-hontebeyrie@safrangroup.com::a0b868f0-c714-4df9-beee-ed854d1f9343" providerId="AD" clId="Web-{71ED524E-5868-52CD-D2AE-6F74DB38A422}" dt="2025-07-10T14:38:20.916" v="105"/>
      <pc:docMkLst>
        <pc:docMk/>
      </pc:docMkLst>
      <pc:sldChg chg="modNotes">
        <pc:chgData name="MCCOY-HONTEBEYRIE Ben (SAFRAN SEATS)" userId="S::ben.mccoy-hontebeyrie@safrangroup.com::a0b868f0-c714-4df9-beee-ed854d1f9343" providerId="AD" clId="Web-{71ED524E-5868-52CD-D2AE-6F74DB38A422}" dt="2025-07-10T14:38:20.916" v="105"/>
        <pc:sldMkLst>
          <pc:docMk/>
          <pc:sldMk cId="109857222" sldId="256"/>
        </pc:sldMkLst>
      </pc:sldChg>
      <pc:sldChg chg="modNotes">
        <pc:chgData name="MCCOY-HONTEBEYRIE Ben (SAFRAN SEATS)" userId="S::ben.mccoy-hontebeyrie@safrangroup.com::a0b868f0-c714-4df9-beee-ed854d1f9343" providerId="AD" clId="Web-{71ED524E-5868-52CD-D2AE-6F74DB38A422}" dt="2025-07-10T14:37:14.789" v="36"/>
        <pc:sldMkLst>
          <pc:docMk/>
          <pc:sldMk cId="310042212" sldId="262"/>
        </pc:sldMkLst>
      </pc:sldChg>
      <pc:sldChg chg="modSp">
        <pc:chgData name="MCCOY-HONTEBEYRIE Ben (SAFRAN SEATS)" userId="S::ben.mccoy-hontebeyrie@safrangroup.com::a0b868f0-c714-4df9-beee-ed854d1f9343" providerId="AD" clId="Web-{71ED524E-5868-52CD-D2AE-6F74DB38A422}" dt="2025-07-10T14:36:49.070" v="32" actId="20577"/>
        <pc:sldMkLst>
          <pc:docMk/>
          <pc:sldMk cId="3891516162" sldId="269"/>
        </pc:sldMkLst>
        <pc:spChg chg="mod">
          <ac:chgData name="MCCOY-HONTEBEYRIE Ben (SAFRAN SEATS)" userId="S::ben.mccoy-hontebeyrie@safrangroup.com::a0b868f0-c714-4df9-beee-ed854d1f9343" providerId="AD" clId="Web-{71ED524E-5868-52CD-D2AE-6F74DB38A422}" dt="2025-07-10T14:36:14.335" v="27" actId="20577"/>
          <ac:spMkLst>
            <pc:docMk/>
            <pc:sldMk cId="3891516162" sldId="269"/>
            <ac:spMk id="16" creationId="{1DCFA8A2-3FB8-48CA-933D-0800A9D2A2A2}"/>
          </ac:spMkLst>
        </pc:spChg>
        <pc:spChg chg="mod">
          <ac:chgData name="MCCOY-HONTEBEYRIE Ben (SAFRAN SEATS)" userId="S::ben.mccoy-hontebeyrie@safrangroup.com::a0b868f0-c714-4df9-beee-ed854d1f9343" providerId="AD" clId="Web-{71ED524E-5868-52CD-D2AE-6F74DB38A422}" dt="2025-07-10T14:36:38.554" v="30" actId="20577"/>
          <ac:spMkLst>
            <pc:docMk/>
            <pc:sldMk cId="3891516162" sldId="269"/>
            <ac:spMk id="18" creationId="{C955AFB3-173C-4848-B3E9-1375591B297E}"/>
          </ac:spMkLst>
        </pc:spChg>
        <pc:spChg chg="mod">
          <ac:chgData name="MCCOY-HONTEBEYRIE Ben (SAFRAN SEATS)" userId="S::ben.mccoy-hontebeyrie@safrangroup.com::a0b868f0-c714-4df9-beee-ed854d1f9343" providerId="AD" clId="Web-{71ED524E-5868-52CD-D2AE-6F74DB38A422}" dt="2025-07-10T14:36:49.070" v="32" actId="20577"/>
          <ac:spMkLst>
            <pc:docMk/>
            <pc:sldMk cId="3891516162" sldId="269"/>
            <ac:spMk id="19" creationId="{DFE11F38-F66B-4F95-8224-6CCA69D57617}"/>
          </ac:spMkLst>
        </pc:spChg>
      </pc:sldChg>
      <pc:sldChg chg="modSp">
        <pc:chgData name="MCCOY-HONTEBEYRIE Ben (SAFRAN SEATS)" userId="S::ben.mccoy-hontebeyrie@safrangroup.com::a0b868f0-c714-4df9-beee-ed854d1f9343" providerId="AD" clId="Web-{71ED524E-5868-52CD-D2AE-6F74DB38A422}" dt="2025-07-10T14:36:58.148" v="33" actId="14100"/>
        <pc:sldMkLst>
          <pc:docMk/>
          <pc:sldMk cId="593901967" sldId="294"/>
        </pc:sldMkLst>
        <pc:picChg chg="mod">
          <ac:chgData name="MCCOY-HONTEBEYRIE Ben (SAFRAN SEATS)" userId="S::ben.mccoy-hontebeyrie@safrangroup.com::a0b868f0-c714-4df9-beee-ed854d1f9343" providerId="AD" clId="Web-{71ED524E-5868-52CD-D2AE-6F74DB38A422}" dt="2025-07-10T14:36:58.148" v="33" actId="14100"/>
          <ac:picMkLst>
            <pc:docMk/>
            <pc:sldMk cId="593901967" sldId="294"/>
            <ac:picMk id="8" creationId="{F48FE6E4-FD31-D5FF-8378-FE4BFD560CC8}"/>
          </ac:picMkLst>
        </pc:picChg>
      </pc:sldChg>
      <pc:sldChg chg="modNotes">
        <pc:chgData name="MCCOY-HONTEBEYRIE Ben (SAFRAN SEATS)" userId="S::ben.mccoy-hontebeyrie@safrangroup.com::a0b868f0-c714-4df9-beee-ed854d1f9343" providerId="AD" clId="Web-{71ED524E-5868-52CD-D2AE-6F74DB38A422}" dt="2025-07-10T14:36:00.616" v="26"/>
        <pc:sldMkLst>
          <pc:docMk/>
          <pc:sldMk cId="1582437303" sldId="295"/>
        </pc:sldMkLst>
      </pc:sldChg>
    </pc:docChg>
  </pc:docChgLst>
  <pc:docChgLst>
    <pc:chgData name="MCCOY-HONTEBEYRIE Ben (SAFRAN SEATS)" userId="S::ben.mccoy-hontebeyrie@safrangroup.com::a0b868f0-c714-4df9-beee-ed854d1f9343" providerId="AD" clId="Web-{2D730327-B229-9A7A-96B9-16F1226EB8A9}"/>
    <pc:docChg chg="addSld modSld sldOrd">
      <pc:chgData name="MCCOY-HONTEBEYRIE Ben (SAFRAN SEATS)" userId="S::ben.mccoy-hontebeyrie@safrangroup.com::a0b868f0-c714-4df9-beee-ed854d1f9343" providerId="AD" clId="Web-{2D730327-B229-9A7A-96B9-16F1226EB8A9}" dt="2025-07-09T21:27:02.584" v="1327" actId="20577"/>
      <pc:docMkLst>
        <pc:docMk/>
      </pc:docMkLst>
      <pc:sldChg chg="ord">
        <pc:chgData name="MCCOY-HONTEBEYRIE Ben (SAFRAN SEATS)" userId="S::ben.mccoy-hontebeyrie@safrangroup.com::a0b868f0-c714-4df9-beee-ed854d1f9343" providerId="AD" clId="Web-{2D730327-B229-9A7A-96B9-16F1226EB8A9}" dt="2025-07-09T21:04:55.088" v="1149"/>
        <pc:sldMkLst>
          <pc:docMk/>
          <pc:sldMk cId="109857222" sldId="256"/>
        </pc:sldMkLst>
      </pc:sldChg>
      <pc:sldChg chg="modSp modNotes">
        <pc:chgData name="MCCOY-HONTEBEYRIE Ben (SAFRAN SEATS)" userId="S::ben.mccoy-hontebeyrie@safrangroup.com::a0b868f0-c714-4df9-beee-ed854d1f9343" providerId="AD" clId="Web-{2D730327-B229-9A7A-96B9-16F1226EB8A9}" dt="2025-07-09T21:02:42.989" v="1123"/>
        <pc:sldMkLst>
          <pc:docMk/>
          <pc:sldMk cId="310042212" sldId="262"/>
        </pc:sldMkLst>
        <pc:picChg chg="mod">
          <ac:chgData name="MCCOY-HONTEBEYRIE Ben (SAFRAN SEATS)" userId="S::ben.mccoy-hontebeyrie@safrangroup.com::a0b868f0-c714-4df9-beee-ed854d1f9343" providerId="AD" clId="Web-{2D730327-B229-9A7A-96B9-16F1226EB8A9}" dt="2025-07-09T14:25:50.311" v="877" actId="14100"/>
          <ac:picMkLst>
            <pc:docMk/>
            <pc:sldMk cId="310042212" sldId="262"/>
            <ac:picMk id="5" creationId="{00000000-0000-0000-0000-000000000000}"/>
          </ac:picMkLst>
        </pc:picChg>
      </pc:sldChg>
      <pc:sldChg chg="modSp">
        <pc:chgData name="MCCOY-HONTEBEYRIE Ben (SAFRAN SEATS)" userId="S::ben.mccoy-hontebeyrie@safrangroup.com::a0b868f0-c714-4df9-beee-ed854d1f9343" providerId="AD" clId="Web-{2D730327-B229-9A7A-96B9-16F1226EB8A9}" dt="2025-07-09T21:00:35.531" v="1114" actId="20577"/>
        <pc:sldMkLst>
          <pc:docMk/>
          <pc:sldMk cId="3891516162" sldId="269"/>
        </pc:sldMkLst>
        <pc:spChg chg="mod">
          <ac:chgData name="MCCOY-HONTEBEYRIE Ben (SAFRAN SEATS)" userId="S::ben.mccoy-hontebeyrie@safrangroup.com::a0b868f0-c714-4df9-beee-ed854d1f9343" providerId="AD" clId="Web-{2D730327-B229-9A7A-96B9-16F1226EB8A9}" dt="2025-07-09T21:00:35.531" v="1114" actId="20577"/>
          <ac:spMkLst>
            <pc:docMk/>
            <pc:sldMk cId="3891516162" sldId="269"/>
            <ac:spMk id="18" creationId="{C955AFB3-173C-4848-B3E9-1375591B297E}"/>
          </ac:spMkLst>
        </pc:spChg>
      </pc:sldChg>
      <pc:sldChg chg="modSp">
        <pc:chgData name="MCCOY-HONTEBEYRIE Ben (SAFRAN SEATS)" userId="S::ben.mccoy-hontebeyrie@safrangroup.com::a0b868f0-c714-4df9-beee-ed854d1f9343" providerId="AD" clId="Web-{2D730327-B229-9A7A-96B9-16F1226EB8A9}" dt="2025-07-09T21:07:13.844" v="1155"/>
        <pc:sldMkLst>
          <pc:docMk/>
          <pc:sldMk cId="2708632769" sldId="281"/>
        </pc:sldMkLst>
        <pc:graphicFrameChg chg="mod modGraphic">
          <ac:chgData name="MCCOY-HONTEBEYRIE Ben (SAFRAN SEATS)" userId="S::ben.mccoy-hontebeyrie@safrangroup.com::a0b868f0-c714-4df9-beee-ed854d1f9343" providerId="AD" clId="Web-{2D730327-B229-9A7A-96B9-16F1226EB8A9}" dt="2025-07-09T21:07:13.844" v="1155"/>
          <ac:graphicFrameMkLst>
            <pc:docMk/>
            <pc:sldMk cId="2708632769" sldId="281"/>
            <ac:graphicFrameMk id="11" creationId="{9E2425C6-3DC1-6594-856E-66DFDC5C6308}"/>
          </ac:graphicFrameMkLst>
        </pc:graphicFrameChg>
      </pc:sldChg>
      <pc:sldChg chg="modSp">
        <pc:chgData name="MCCOY-HONTEBEYRIE Ben (SAFRAN SEATS)" userId="S::ben.mccoy-hontebeyrie@safrangroup.com::a0b868f0-c714-4df9-beee-ed854d1f9343" providerId="AD" clId="Web-{2D730327-B229-9A7A-96B9-16F1226EB8A9}" dt="2025-07-09T21:10:07.116" v="1159" actId="14100"/>
        <pc:sldMkLst>
          <pc:docMk/>
          <pc:sldMk cId="3716645936" sldId="282"/>
        </pc:sldMkLst>
        <pc:picChg chg="mod modCrop">
          <ac:chgData name="MCCOY-HONTEBEYRIE Ben (SAFRAN SEATS)" userId="S::ben.mccoy-hontebeyrie@safrangroup.com::a0b868f0-c714-4df9-beee-ed854d1f9343" providerId="AD" clId="Web-{2D730327-B229-9A7A-96B9-16F1226EB8A9}" dt="2025-07-09T21:10:07.116" v="1159" actId="14100"/>
          <ac:picMkLst>
            <pc:docMk/>
            <pc:sldMk cId="3716645936" sldId="282"/>
            <ac:picMk id="11" creationId="{15D8CCC6-D1E4-E342-DEAB-306F1499B62A}"/>
          </ac:picMkLst>
        </pc:picChg>
      </pc:sldChg>
      <pc:sldChg chg="modNotes">
        <pc:chgData name="MCCOY-HONTEBEYRIE Ben (SAFRAN SEATS)" userId="S::ben.mccoy-hontebeyrie@safrangroup.com::a0b868f0-c714-4df9-beee-ed854d1f9343" providerId="AD" clId="Web-{2D730327-B229-9A7A-96B9-16F1226EB8A9}" dt="2025-07-09T21:12:22.340" v="1202"/>
        <pc:sldMkLst>
          <pc:docMk/>
          <pc:sldMk cId="3002093627" sldId="283"/>
        </pc:sldMkLst>
      </pc:sldChg>
      <pc:sldChg chg="modNotes">
        <pc:chgData name="MCCOY-HONTEBEYRIE Ben (SAFRAN SEATS)" userId="S::ben.mccoy-hontebeyrie@safrangroup.com::a0b868f0-c714-4df9-beee-ed854d1f9343" providerId="AD" clId="Web-{2D730327-B229-9A7A-96B9-16F1226EB8A9}" dt="2025-07-09T21:16:08.568" v="1210"/>
        <pc:sldMkLst>
          <pc:docMk/>
          <pc:sldMk cId="3181810186" sldId="285"/>
        </pc:sldMkLst>
      </pc:sldChg>
      <pc:sldChg chg="modSp">
        <pc:chgData name="MCCOY-HONTEBEYRIE Ben (SAFRAN SEATS)" userId="S::ben.mccoy-hontebeyrie@safrangroup.com::a0b868f0-c714-4df9-beee-ed854d1f9343" providerId="AD" clId="Web-{2D730327-B229-9A7A-96B9-16F1226EB8A9}" dt="2025-07-09T21:16:51.867" v="1233" actId="1076"/>
        <pc:sldMkLst>
          <pc:docMk/>
          <pc:sldMk cId="668973324" sldId="286"/>
        </pc:sldMkLst>
        <pc:spChg chg="mod">
          <ac:chgData name="MCCOY-HONTEBEYRIE Ben (SAFRAN SEATS)" userId="S::ben.mccoy-hontebeyrie@safrangroup.com::a0b868f0-c714-4df9-beee-ed854d1f9343" providerId="AD" clId="Web-{2D730327-B229-9A7A-96B9-16F1226EB8A9}" dt="2025-07-09T21:16:50.633" v="1232" actId="20577"/>
          <ac:spMkLst>
            <pc:docMk/>
            <pc:sldMk cId="668973324" sldId="286"/>
            <ac:spMk id="23" creationId="{B12B9E1A-46AC-D027-8D6B-FE2192E5A9AF}"/>
          </ac:spMkLst>
        </pc:spChg>
        <pc:picChg chg="mod">
          <ac:chgData name="MCCOY-HONTEBEYRIE Ben (SAFRAN SEATS)" userId="S::ben.mccoy-hontebeyrie@safrangroup.com::a0b868f0-c714-4df9-beee-ed854d1f9343" providerId="AD" clId="Web-{2D730327-B229-9A7A-96B9-16F1226EB8A9}" dt="2025-07-09T21:16:51.867" v="1233" actId="1076"/>
          <ac:picMkLst>
            <pc:docMk/>
            <pc:sldMk cId="668973324" sldId="286"/>
            <ac:picMk id="14" creationId="{B0796A63-5700-79FA-3327-47A34EF06EFC}"/>
          </ac:picMkLst>
        </pc:picChg>
      </pc:sldChg>
      <pc:sldChg chg="modNotes">
        <pc:chgData name="MCCOY-HONTEBEYRIE Ben (SAFRAN SEATS)" userId="S::ben.mccoy-hontebeyrie@safrangroup.com::a0b868f0-c714-4df9-beee-ed854d1f9343" providerId="AD" clId="Web-{2D730327-B229-9A7A-96B9-16F1226EB8A9}" dt="2025-07-09T21:19:53.906" v="1245"/>
        <pc:sldMkLst>
          <pc:docMk/>
          <pc:sldMk cId="288981333" sldId="287"/>
        </pc:sldMkLst>
      </pc:sldChg>
      <pc:sldChg chg="modSp">
        <pc:chgData name="MCCOY-HONTEBEYRIE Ben (SAFRAN SEATS)" userId="S::ben.mccoy-hontebeyrie@safrangroup.com::a0b868f0-c714-4df9-beee-ed854d1f9343" providerId="AD" clId="Web-{2D730327-B229-9A7A-96B9-16F1226EB8A9}" dt="2025-07-09T21:22:01.458" v="1275" actId="1076"/>
        <pc:sldMkLst>
          <pc:docMk/>
          <pc:sldMk cId="460078580" sldId="288"/>
        </pc:sldMkLst>
        <pc:spChg chg="mod">
          <ac:chgData name="MCCOY-HONTEBEYRIE Ben (SAFRAN SEATS)" userId="S::ben.mccoy-hontebeyrie@safrangroup.com::a0b868f0-c714-4df9-beee-ed854d1f9343" providerId="AD" clId="Web-{2D730327-B229-9A7A-96B9-16F1226EB8A9}" dt="2025-07-09T21:21:33.378" v="1273" actId="20577"/>
          <ac:spMkLst>
            <pc:docMk/>
            <pc:sldMk cId="460078580" sldId="288"/>
            <ac:spMk id="2" creationId="{441D2969-C511-7B90-B331-E7C87B5D2F52}"/>
          </ac:spMkLst>
        </pc:spChg>
        <pc:graphicFrameChg chg="mod modGraphic">
          <ac:chgData name="MCCOY-HONTEBEYRIE Ben (SAFRAN SEATS)" userId="S::ben.mccoy-hontebeyrie@safrangroup.com::a0b868f0-c714-4df9-beee-ed854d1f9343" providerId="AD" clId="Web-{2D730327-B229-9A7A-96B9-16F1226EB8A9}" dt="2025-07-09T21:22:01.458" v="1275" actId="1076"/>
          <ac:graphicFrameMkLst>
            <pc:docMk/>
            <pc:sldMk cId="460078580" sldId="288"/>
            <ac:graphicFrameMk id="11" creationId="{7059D0F3-5AFC-EF4F-6DEE-C0C32CBEDBC9}"/>
          </ac:graphicFrameMkLst>
        </pc:graphicFrameChg>
      </pc:sldChg>
      <pc:sldChg chg="modSp modNotes">
        <pc:chgData name="MCCOY-HONTEBEYRIE Ben (SAFRAN SEATS)" userId="S::ben.mccoy-hontebeyrie@safrangroup.com::a0b868f0-c714-4df9-beee-ed854d1f9343" providerId="AD" clId="Web-{2D730327-B229-9A7A-96B9-16F1226EB8A9}" dt="2025-07-09T21:23:06.257" v="1287"/>
        <pc:sldMkLst>
          <pc:docMk/>
          <pc:sldMk cId="1066062630" sldId="289"/>
        </pc:sldMkLst>
        <pc:graphicFrameChg chg="mod modGraphic">
          <ac:chgData name="MCCOY-HONTEBEYRIE Ben (SAFRAN SEATS)" userId="S::ben.mccoy-hontebeyrie@safrangroup.com::a0b868f0-c714-4df9-beee-ed854d1f9343" providerId="AD" clId="Web-{2D730327-B229-9A7A-96B9-16F1226EB8A9}" dt="2025-07-09T13:20:57.839" v="132"/>
          <ac:graphicFrameMkLst>
            <pc:docMk/>
            <pc:sldMk cId="1066062630" sldId="289"/>
            <ac:graphicFrameMk id="3" creationId="{7E91EEB8-28C5-DEBF-1B01-FD2BF1A032E8}"/>
          </ac:graphicFrameMkLst>
        </pc:graphicFrameChg>
      </pc:sldChg>
      <pc:sldChg chg="modSp modNotes">
        <pc:chgData name="MCCOY-HONTEBEYRIE Ben (SAFRAN SEATS)" userId="S::ben.mccoy-hontebeyrie@safrangroup.com::a0b868f0-c714-4df9-beee-ed854d1f9343" providerId="AD" clId="Web-{2D730327-B229-9A7A-96B9-16F1226EB8A9}" dt="2025-07-09T21:27:02.584" v="1327" actId="20577"/>
        <pc:sldMkLst>
          <pc:docMk/>
          <pc:sldMk cId="82738027" sldId="290"/>
        </pc:sldMkLst>
        <pc:spChg chg="mod">
          <ac:chgData name="MCCOY-HONTEBEYRIE Ben (SAFRAN SEATS)" userId="S::ben.mccoy-hontebeyrie@safrangroup.com::a0b868f0-c714-4df9-beee-ed854d1f9343" providerId="AD" clId="Web-{2D730327-B229-9A7A-96B9-16F1226EB8A9}" dt="2025-07-09T14:35:11.698" v="1003" actId="20577"/>
          <ac:spMkLst>
            <pc:docMk/>
            <pc:sldMk cId="82738027" sldId="290"/>
            <ac:spMk id="2" creationId="{7861B04E-DE4C-A4F0-44A2-5CE52638817E}"/>
          </ac:spMkLst>
        </pc:spChg>
        <pc:spChg chg="mod">
          <ac:chgData name="MCCOY-HONTEBEYRIE Ben (SAFRAN SEATS)" userId="S::ben.mccoy-hontebeyrie@safrangroup.com::a0b868f0-c714-4df9-beee-ed854d1f9343" providerId="AD" clId="Web-{2D730327-B229-9A7A-96B9-16F1226EB8A9}" dt="2025-07-09T21:27:02.584" v="1327" actId="20577"/>
          <ac:spMkLst>
            <pc:docMk/>
            <pc:sldMk cId="82738027" sldId="290"/>
            <ac:spMk id="3" creationId="{80D4AE34-4DEC-DABF-FBE0-764F352374A3}"/>
          </ac:spMkLst>
        </pc:spChg>
        <pc:spChg chg="mod">
          <ac:chgData name="MCCOY-HONTEBEYRIE Ben (SAFRAN SEATS)" userId="S::ben.mccoy-hontebeyrie@safrangroup.com::a0b868f0-c714-4df9-beee-ed854d1f9343" providerId="AD" clId="Web-{2D730327-B229-9A7A-96B9-16F1226EB8A9}" dt="2025-07-09T14:00:12.426" v="760" actId="20577"/>
          <ac:spMkLst>
            <pc:docMk/>
            <pc:sldMk cId="82738027" sldId="290"/>
            <ac:spMk id="5" creationId="{3D5E685A-3751-0A5B-8900-90EBBEC8CBD6}"/>
          </ac:spMkLst>
        </pc:spChg>
        <pc:spChg chg="mod">
          <ac:chgData name="MCCOY-HONTEBEYRIE Ben (SAFRAN SEATS)" userId="S::ben.mccoy-hontebeyrie@safrangroup.com::a0b868f0-c714-4df9-beee-ed854d1f9343" providerId="AD" clId="Web-{2D730327-B229-9A7A-96B9-16F1226EB8A9}" dt="2025-07-09T21:26:26.114" v="1325" actId="20577"/>
          <ac:spMkLst>
            <pc:docMk/>
            <pc:sldMk cId="82738027" sldId="290"/>
            <ac:spMk id="10" creationId="{05A3A8F5-64BD-1A7B-3B39-55C86CCB0B81}"/>
          </ac:spMkLst>
        </pc:spChg>
      </pc:sldChg>
      <pc:sldChg chg="modSp modNotes">
        <pc:chgData name="MCCOY-HONTEBEYRIE Ben (SAFRAN SEATS)" userId="S::ben.mccoy-hontebeyrie@safrangroup.com::a0b868f0-c714-4df9-beee-ed854d1f9343" providerId="AD" clId="Web-{2D730327-B229-9A7A-96B9-16F1226EB8A9}" dt="2025-07-09T21:25:37.753" v="1323" actId="20577"/>
        <pc:sldMkLst>
          <pc:docMk/>
          <pc:sldMk cId="1251009392" sldId="293"/>
        </pc:sldMkLst>
        <pc:spChg chg="mod">
          <ac:chgData name="MCCOY-HONTEBEYRIE Ben (SAFRAN SEATS)" userId="S::ben.mccoy-hontebeyrie@safrangroup.com::a0b868f0-c714-4df9-beee-ed854d1f9343" providerId="AD" clId="Web-{2D730327-B229-9A7A-96B9-16F1226EB8A9}" dt="2025-07-09T21:25:37.753" v="1323" actId="20577"/>
          <ac:spMkLst>
            <pc:docMk/>
            <pc:sldMk cId="1251009392" sldId="293"/>
            <ac:spMk id="3" creationId="{EFA60D37-D63F-3551-C98A-6F6404153A76}"/>
          </ac:spMkLst>
        </pc:spChg>
      </pc:sldChg>
      <pc:sldChg chg="modNotes">
        <pc:chgData name="MCCOY-HONTEBEYRIE Ben (SAFRAN SEATS)" userId="S::ben.mccoy-hontebeyrie@safrangroup.com::a0b868f0-c714-4df9-beee-ed854d1f9343" providerId="AD" clId="Web-{2D730327-B229-9A7A-96B9-16F1226EB8A9}" dt="2025-07-09T21:04:21.899" v="1148"/>
        <pc:sldMkLst>
          <pc:docMk/>
          <pc:sldMk cId="593901967" sldId="294"/>
        </pc:sldMkLst>
      </pc:sldChg>
      <pc:sldChg chg="modSp new">
        <pc:chgData name="MCCOY-HONTEBEYRIE Ben (SAFRAN SEATS)" userId="S::ben.mccoy-hontebeyrie@safrangroup.com::a0b868f0-c714-4df9-beee-ed854d1f9343" providerId="AD" clId="Web-{2D730327-B229-9A7A-96B9-16F1226EB8A9}" dt="2025-07-09T14:39:01.481" v="1095" actId="20577"/>
        <pc:sldMkLst>
          <pc:docMk/>
          <pc:sldMk cId="1582437303" sldId="295"/>
        </pc:sldMkLst>
        <pc:spChg chg="mod">
          <ac:chgData name="MCCOY-HONTEBEYRIE Ben (SAFRAN SEATS)" userId="S::ben.mccoy-hontebeyrie@safrangroup.com::a0b868f0-c714-4df9-beee-ed854d1f9343" providerId="AD" clId="Web-{2D730327-B229-9A7A-96B9-16F1226EB8A9}" dt="2025-07-09T14:38:36.292" v="1050" actId="20577"/>
          <ac:spMkLst>
            <pc:docMk/>
            <pc:sldMk cId="1582437303" sldId="295"/>
            <ac:spMk id="3" creationId="{5985708D-A8A0-4B57-9575-826690EFAD73}"/>
          </ac:spMkLst>
        </pc:spChg>
        <pc:spChg chg="mod">
          <ac:chgData name="MCCOY-HONTEBEYRIE Ben (SAFRAN SEATS)" userId="S::ben.mccoy-hontebeyrie@safrangroup.com::a0b868f0-c714-4df9-beee-ed854d1f9343" providerId="AD" clId="Web-{2D730327-B229-9A7A-96B9-16F1226EB8A9}" dt="2025-07-09T14:39:01.481" v="1095" actId="20577"/>
          <ac:spMkLst>
            <pc:docMk/>
            <pc:sldMk cId="1582437303" sldId="295"/>
            <ac:spMk id="4" creationId="{3B938E92-D7F6-7949-FE81-11619DB831B6}"/>
          </ac:spMkLst>
        </pc:spChg>
      </pc:sldChg>
    </pc:docChg>
  </pc:docChgLst>
  <pc:docChgLst>
    <pc:chgData name="MCCOY-HONTEBEYRIE Ben (SAFRAN SEATS)" userId="S::ben.mccoy-hontebeyrie@safrangroup.com::a0b868f0-c714-4df9-beee-ed854d1f9343" providerId="AD" clId="Web-{F9FEDF70-8433-12C6-DB49-727D24EC6528}"/>
    <pc:docChg chg="modSld">
      <pc:chgData name="MCCOY-HONTEBEYRIE Ben (SAFRAN SEATS)" userId="S::ben.mccoy-hontebeyrie@safrangroup.com::a0b868f0-c714-4df9-beee-ed854d1f9343" providerId="AD" clId="Web-{F9FEDF70-8433-12C6-DB49-727D24EC6528}" dt="2025-07-11T07:26:08.556" v="1201"/>
      <pc:docMkLst>
        <pc:docMk/>
      </pc:docMkLst>
      <pc:sldChg chg="modSp modNotes">
        <pc:chgData name="MCCOY-HONTEBEYRIE Ben (SAFRAN SEATS)" userId="S::ben.mccoy-hontebeyrie@safrangroup.com::a0b868f0-c714-4df9-beee-ed854d1f9343" providerId="AD" clId="Web-{F9FEDF70-8433-12C6-DB49-727D24EC6528}" dt="2025-07-11T07:03:03.301" v="842"/>
        <pc:sldMkLst>
          <pc:docMk/>
          <pc:sldMk cId="109857222" sldId="256"/>
        </pc:sldMkLst>
        <pc:spChg chg="mod">
          <ac:chgData name="MCCOY-HONTEBEYRIE Ben (SAFRAN SEATS)" userId="S::ben.mccoy-hontebeyrie@safrangroup.com::a0b868f0-c714-4df9-beee-ed854d1f9343" providerId="AD" clId="Web-{F9FEDF70-8433-12C6-DB49-727D24EC6528}" dt="2025-07-10T12:16:51.928" v="125" actId="1076"/>
          <ac:spMkLst>
            <pc:docMk/>
            <pc:sldMk cId="109857222" sldId="256"/>
            <ac:spMk id="12" creationId="{8262C461-D79B-5101-9E86-2E3950C5E7A3}"/>
          </ac:spMkLst>
        </pc:spChg>
        <pc:spChg chg="mod">
          <ac:chgData name="MCCOY-HONTEBEYRIE Ben (SAFRAN SEATS)" userId="S::ben.mccoy-hontebeyrie@safrangroup.com::a0b868f0-c714-4df9-beee-ed854d1f9343" providerId="AD" clId="Web-{F9FEDF70-8433-12C6-DB49-727D24EC6528}" dt="2025-07-10T12:19:37.205" v="146" actId="20577"/>
          <ac:spMkLst>
            <pc:docMk/>
            <pc:sldMk cId="109857222" sldId="256"/>
            <ac:spMk id="14" creationId="{1AC51A45-07BE-6A83-8F65-50CBA3B8B6E1}"/>
          </ac:spMkLst>
        </pc:spChg>
      </pc:sldChg>
      <pc:sldChg chg="modSp">
        <pc:chgData name="MCCOY-HONTEBEYRIE Ben (SAFRAN SEATS)" userId="S::ben.mccoy-hontebeyrie@safrangroup.com::a0b868f0-c714-4df9-beee-ed854d1f9343" providerId="AD" clId="Web-{F9FEDF70-8433-12C6-DB49-727D24EC6528}" dt="2025-07-10T11:03:22.384" v="4" actId="20577"/>
        <pc:sldMkLst>
          <pc:docMk/>
          <pc:sldMk cId="972005540" sldId="259"/>
        </pc:sldMkLst>
        <pc:spChg chg="mod">
          <ac:chgData name="MCCOY-HONTEBEYRIE Ben (SAFRAN SEATS)" userId="S::ben.mccoy-hontebeyrie@safrangroup.com::a0b868f0-c714-4df9-beee-ed854d1f9343" providerId="AD" clId="Web-{F9FEDF70-8433-12C6-DB49-727D24EC6528}" dt="2025-07-10T11:03:22.384" v="4" actId="20577"/>
          <ac:spMkLst>
            <pc:docMk/>
            <pc:sldMk cId="972005540" sldId="259"/>
            <ac:spMk id="4" creationId="{1ABE11BF-33A5-4653-A144-CCCBACF58C30}"/>
          </ac:spMkLst>
        </pc:spChg>
      </pc:sldChg>
      <pc:sldChg chg="modSp">
        <pc:chgData name="MCCOY-HONTEBEYRIE Ben (SAFRAN SEATS)" userId="S::ben.mccoy-hontebeyrie@safrangroup.com::a0b868f0-c714-4df9-beee-ed854d1f9343" providerId="AD" clId="Web-{F9FEDF70-8433-12C6-DB49-727D24EC6528}" dt="2025-07-10T12:19:28.548" v="145" actId="20577"/>
        <pc:sldMkLst>
          <pc:docMk/>
          <pc:sldMk cId="310042212" sldId="262"/>
        </pc:sldMkLst>
        <pc:spChg chg="mod">
          <ac:chgData name="MCCOY-HONTEBEYRIE Ben (SAFRAN SEATS)" userId="S::ben.mccoy-hontebeyrie@safrangroup.com::a0b868f0-c714-4df9-beee-ed854d1f9343" providerId="AD" clId="Web-{F9FEDF70-8433-12C6-DB49-727D24EC6528}" dt="2025-07-10T12:19:28.548" v="145" actId="20577"/>
          <ac:spMkLst>
            <pc:docMk/>
            <pc:sldMk cId="310042212" sldId="262"/>
            <ac:spMk id="2" creationId="{00000000-0000-0000-0000-000000000000}"/>
          </ac:spMkLst>
        </pc:spChg>
        <pc:spChg chg="mod">
          <ac:chgData name="MCCOY-HONTEBEYRIE Ben (SAFRAN SEATS)" userId="S::ben.mccoy-hontebeyrie@safrangroup.com::a0b868f0-c714-4df9-beee-ed854d1f9343" providerId="AD" clId="Web-{F9FEDF70-8433-12C6-DB49-727D24EC6528}" dt="2025-07-10T11:03:37.338" v="10" actId="20577"/>
          <ac:spMkLst>
            <pc:docMk/>
            <pc:sldMk cId="310042212" sldId="262"/>
            <ac:spMk id="18" creationId="{92896B42-4638-40D0-8887-7AB8D1D86B3D}"/>
          </ac:spMkLst>
        </pc:spChg>
      </pc:sldChg>
      <pc:sldChg chg="modSp">
        <pc:chgData name="MCCOY-HONTEBEYRIE Ben (SAFRAN SEATS)" userId="S::ben.mccoy-hontebeyrie@safrangroup.com::a0b868f0-c714-4df9-beee-ed854d1f9343" providerId="AD" clId="Web-{F9FEDF70-8433-12C6-DB49-727D24EC6528}" dt="2025-07-10T12:17:57.199" v="135" actId="20577"/>
        <pc:sldMkLst>
          <pc:docMk/>
          <pc:sldMk cId="3891516162" sldId="269"/>
        </pc:sldMkLst>
        <pc:spChg chg="mod">
          <ac:chgData name="MCCOY-HONTEBEYRIE Ben (SAFRAN SEATS)" userId="S::ben.mccoy-hontebeyrie@safrangroup.com::a0b868f0-c714-4df9-beee-ed854d1f9343" providerId="AD" clId="Web-{F9FEDF70-8433-12C6-DB49-727D24EC6528}" dt="2025-07-10T11:03:34.057" v="9" actId="20577"/>
          <ac:spMkLst>
            <pc:docMk/>
            <pc:sldMk cId="3891516162" sldId="269"/>
            <ac:spMk id="14" creationId="{E3E5EE03-FBF6-46F5-8085-716AC6CE1C8C}"/>
          </ac:spMkLst>
        </pc:spChg>
        <pc:spChg chg="mod">
          <ac:chgData name="MCCOY-HONTEBEYRIE Ben (SAFRAN SEATS)" userId="S::ben.mccoy-hontebeyrie@safrangroup.com::a0b868f0-c714-4df9-beee-ed854d1f9343" providerId="AD" clId="Web-{F9FEDF70-8433-12C6-DB49-727D24EC6528}" dt="2025-07-10T12:17:44.198" v="130" actId="20577"/>
          <ac:spMkLst>
            <pc:docMk/>
            <pc:sldMk cId="3891516162" sldId="269"/>
            <ac:spMk id="16" creationId="{1DCFA8A2-3FB8-48CA-933D-0800A9D2A2A2}"/>
          </ac:spMkLst>
        </pc:spChg>
        <pc:spChg chg="mod">
          <ac:chgData name="MCCOY-HONTEBEYRIE Ben (SAFRAN SEATS)" userId="S::ben.mccoy-hontebeyrie@safrangroup.com::a0b868f0-c714-4df9-beee-ed854d1f9343" providerId="AD" clId="Web-{F9FEDF70-8433-12C6-DB49-727D24EC6528}" dt="2025-07-10T12:17:47.557" v="131" actId="20577"/>
          <ac:spMkLst>
            <pc:docMk/>
            <pc:sldMk cId="3891516162" sldId="269"/>
            <ac:spMk id="18" creationId="{C955AFB3-173C-4848-B3E9-1375591B297E}"/>
          </ac:spMkLst>
        </pc:spChg>
        <pc:spChg chg="mod">
          <ac:chgData name="MCCOY-HONTEBEYRIE Ben (SAFRAN SEATS)" userId="S::ben.mccoy-hontebeyrie@safrangroup.com::a0b868f0-c714-4df9-beee-ed854d1f9343" providerId="AD" clId="Web-{F9FEDF70-8433-12C6-DB49-727D24EC6528}" dt="2025-07-10T12:17:57.199" v="135" actId="20577"/>
          <ac:spMkLst>
            <pc:docMk/>
            <pc:sldMk cId="3891516162" sldId="269"/>
            <ac:spMk id="19" creationId="{DFE11F38-F66B-4F95-8224-6CCA69D57617}"/>
          </ac:spMkLst>
        </pc:spChg>
      </pc:sldChg>
      <pc:sldChg chg="modSp modNotes">
        <pc:chgData name="MCCOY-HONTEBEYRIE Ben (SAFRAN SEATS)" userId="S::ben.mccoy-hontebeyrie@safrangroup.com::a0b868f0-c714-4df9-beee-ed854d1f9343" providerId="AD" clId="Web-{F9FEDF70-8433-12C6-DB49-727D24EC6528}" dt="2025-07-11T07:19:55.636" v="1168"/>
        <pc:sldMkLst>
          <pc:docMk/>
          <pc:sldMk cId="3537240592" sldId="280"/>
        </pc:sldMkLst>
        <pc:picChg chg="mod">
          <ac:chgData name="MCCOY-HONTEBEYRIE Ben (SAFRAN SEATS)" userId="S::ben.mccoy-hontebeyrie@safrangroup.com::a0b868f0-c714-4df9-beee-ed854d1f9343" providerId="AD" clId="Web-{F9FEDF70-8433-12C6-DB49-727D24EC6528}" dt="2025-07-11T07:02:43.441" v="840" actId="1076"/>
          <ac:picMkLst>
            <pc:docMk/>
            <pc:sldMk cId="3537240592" sldId="280"/>
            <ac:picMk id="14" creationId="{00000000-0000-0000-0000-000000000000}"/>
          </ac:picMkLst>
        </pc:picChg>
      </pc:sldChg>
      <pc:sldChg chg="modSp">
        <pc:chgData name="MCCOY-HONTEBEYRIE Ben (SAFRAN SEATS)" userId="S::ben.mccoy-hontebeyrie@safrangroup.com::a0b868f0-c714-4df9-beee-ed854d1f9343" providerId="AD" clId="Web-{F9FEDF70-8433-12C6-DB49-727D24EC6528}" dt="2025-07-10T12:20:45.241" v="158" actId="20577"/>
        <pc:sldMkLst>
          <pc:docMk/>
          <pc:sldMk cId="2708632769" sldId="281"/>
        </pc:sldMkLst>
        <pc:spChg chg="mod">
          <ac:chgData name="MCCOY-HONTEBEYRIE Ben (SAFRAN SEATS)" userId="S::ben.mccoy-hontebeyrie@safrangroup.com::a0b868f0-c714-4df9-beee-ed854d1f9343" providerId="AD" clId="Web-{F9FEDF70-8433-12C6-DB49-727D24EC6528}" dt="2025-07-10T12:18:49.858" v="140" actId="20577"/>
          <ac:spMkLst>
            <pc:docMk/>
            <pc:sldMk cId="2708632769" sldId="281"/>
            <ac:spMk id="13" creationId="{CB5216C6-2A57-FA80-47E2-FA485CAD0B33}"/>
          </ac:spMkLst>
        </pc:spChg>
        <pc:spChg chg="mod">
          <ac:chgData name="MCCOY-HONTEBEYRIE Ben (SAFRAN SEATS)" userId="S::ben.mccoy-hontebeyrie@safrangroup.com::a0b868f0-c714-4df9-beee-ed854d1f9343" providerId="AD" clId="Web-{F9FEDF70-8433-12C6-DB49-727D24EC6528}" dt="2025-07-10T12:20:38.944" v="154" actId="20577"/>
          <ac:spMkLst>
            <pc:docMk/>
            <pc:sldMk cId="2708632769" sldId="281"/>
            <ac:spMk id="15" creationId="{04366B62-4CCC-D8D9-80CF-D5016D8B1472}"/>
          </ac:spMkLst>
        </pc:spChg>
        <pc:spChg chg="mod">
          <ac:chgData name="MCCOY-HONTEBEYRIE Ben (SAFRAN SEATS)" userId="S::ben.mccoy-hontebeyrie@safrangroup.com::a0b868f0-c714-4df9-beee-ed854d1f9343" providerId="AD" clId="Web-{F9FEDF70-8433-12C6-DB49-727D24EC6528}" dt="2025-07-10T12:20:23.474" v="149" actId="20577"/>
          <ac:spMkLst>
            <pc:docMk/>
            <pc:sldMk cId="2708632769" sldId="281"/>
            <ac:spMk id="16" creationId="{D6E4AB2F-BD96-0329-B35C-E8593A9A6E24}"/>
          </ac:spMkLst>
        </pc:spChg>
        <pc:spChg chg="mod">
          <ac:chgData name="MCCOY-HONTEBEYRIE Ben (SAFRAN SEATS)" userId="S::ben.mccoy-hontebeyrie@safrangroup.com::a0b868f0-c714-4df9-beee-ed854d1f9343" providerId="AD" clId="Web-{F9FEDF70-8433-12C6-DB49-727D24EC6528}" dt="2025-07-10T12:20:45.241" v="158" actId="20577"/>
          <ac:spMkLst>
            <pc:docMk/>
            <pc:sldMk cId="2708632769" sldId="281"/>
            <ac:spMk id="18" creationId="{E518C415-C8A5-EACA-9CE8-81DAF0183711}"/>
          </ac:spMkLst>
        </pc:spChg>
      </pc:sldChg>
      <pc:sldChg chg="addSp delSp modSp modNotes">
        <pc:chgData name="MCCOY-HONTEBEYRIE Ben (SAFRAN SEATS)" userId="S::ben.mccoy-hontebeyrie@safrangroup.com::a0b868f0-c714-4df9-beee-ed854d1f9343" providerId="AD" clId="Web-{F9FEDF70-8433-12C6-DB49-727D24EC6528}" dt="2025-07-11T07:26:08.556" v="1201"/>
        <pc:sldMkLst>
          <pc:docMk/>
          <pc:sldMk cId="3716645936" sldId="282"/>
        </pc:sldMkLst>
        <pc:spChg chg="add">
          <ac:chgData name="MCCOY-HONTEBEYRIE Ben (SAFRAN SEATS)" userId="S::ben.mccoy-hontebeyrie@safrangroup.com::a0b868f0-c714-4df9-beee-ed854d1f9343" providerId="AD" clId="Web-{F9FEDF70-8433-12C6-DB49-727D24EC6528}" dt="2025-07-10T11:05:12.782" v="34"/>
          <ac:spMkLst>
            <pc:docMk/>
            <pc:sldMk cId="3716645936" sldId="282"/>
            <ac:spMk id="3" creationId="{B8ABA7F0-B6BE-3BE9-DC33-FE138C1F37BC}"/>
          </ac:spMkLst>
        </pc:spChg>
        <pc:spChg chg="add mod">
          <ac:chgData name="MCCOY-HONTEBEYRIE Ben (SAFRAN SEATS)" userId="S::ben.mccoy-hontebeyrie@safrangroup.com::a0b868f0-c714-4df9-beee-ed854d1f9343" providerId="AD" clId="Web-{F9FEDF70-8433-12C6-DB49-727D24EC6528}" dt="2025-07-11T07:22:59.190" v="1170" actId="20577"/>
          <ac:spMkLst>
            <pc:docMk/>
            <pc:sldMk cId="3716645936" sldId="282"/>
            <ac:spMk id="4" creationId="{88F525EC-69C8-9C07-1989-95DA7B057D6A}"/>
          </ac:spMkLst>
        </pc:spChg>
        <pc:spChg chg="add mod">
          <ac:chgData name="MCCOY-HONTEBEYRIE Ben (SAFRAN SEATS)" userId="S::ben.mccoy-hontebeyrie@safrangroup.com::a0b868f0-c714-4df9-beee-ed854d1f9343" providerId="AD" clId="Web-{F9FEDF70-8433-12C6-DB49-727D24EC6528}" dt="2025-07-10T12:12:27.910" v="111" actId="1076"/>
          <ac:spMkLst>
            <pc:docMk/>
            <pc:sldMk cId="3716645936" sldId="282"/>
            <ac:spMk id="6" creationId="{24208B3B-C54F-149C-65EB-A9BF326D0286}"/>
          </ac:spMkLst>
        </pc:spChg>
        <pc:spChg chg="mod">
          <ac:chgData name="MCCOY-HONTEBEYRIE Ben (SAFRAN SEATS)" userId="S::ben.mccoy-hontebeyrie@safrangroup.com::a0b868f0-c714-4df9-beee-ed854d1f9343" providerId="AD" clId="Web-{F9FEDF70-8433-12C6-DB49-727D24EC6528}" dt="2025-07-10T11:05:05.766" v="33" actId="1076"/>
          <ac:spMkLst>
            <pc:docMk/>
            <pc:sldMk cId="3716645936" sldId="282"/>
            <ac:spMk id="8" creationId="{D9BFD9BD-E710-A1D7-7043-F9A5988ACD94}"/>
          </ac:spMkLst>
        </pc:spChg>
        <pc:spChg chg="mod">
          <ac:chgData name="MCCOY-HONTEBEYRIE Ben (SAFRAN SEATS)" userId="S::ben.mccoy-hontebeyrie@safrangroup.com::a0b868f0-c714-4df9-beee-ed854d1f9343" providerId="AD" clId="Web-{F9FEDF70-8433-12C6-DB49-727D24EC6528}" dt="2025-07-10T12:09:45.790" v="53" actId="20577"/>
          <ac:spMkLst>
            <pc:docMk/>
            <pc:sldMk cId="3716645936" sldId="282"/>
            <ac:spMk id="9" creationId="{EF2AFB3D-4CC8-4036-33A2-075F0C751912}"/>
          </ac:spMkLst>
        </pc:spChg>
        <pc:picChg chg="mod">
          <ac:chgData name="MCCOY-HONTEBEYRIE Ben (SAFRAN SEATS)" userId="S::ben.mccoy-hontebeyrie@safrangroup.com::a0b868f0-c714-4df9-beee-ed854d1f9343" providerId="AD" clId="Web-{F9FEDF70-8433-12C6-DB49-727D24EC6528}" dt="2025-07-10T12:12:58.897" v="113" actId="1076"/>
          <ac:picMkLst>
            <pc:docMk/>
            <pc:sldMk cId="3716645936" sldId="282"/>
            <ac:picMk id="11" creationId="{15D8CCC6-D1E4-E342-DEAB-306F1499B62A}"/>
          </ac:picMkLst>
        </pc:picChg>
      </pc:sldChg>
      <pc:sldChg chg="modSp">
        <pc:chgData name="MCCOY-HONTEBEYRIE Ben (SAFRAN SEATS)" userId="S::ben.mccoy-hontebeyrie@safrangroup.com::a0b868f0-c714-4df9-beee-ed854d1f9343" providerId="AD" clId="Web-{F9FEDF70-8433-12C6-DB49-727D24EC6528}" dt="2025-07-10T12:14:49.717" v="116" actId="20577"/>
        <pc:sldMkLst>
          <pc:docMk/>
          <pc:sldMk cId="3002093627" sldId="283"/>
        </pc:sldMkLst>
        <pc:spChg chg="mod">
          <ac:chgData name="MCCOY-HONTEBEYRIE Ben (SAFRAN SEATS)" userId="S::ben.mccoy-hontebeyrie@safrangroup.com::a0b868f0-c714-4df9-beee-ed854d1f9343" providerId="AD" clId="Web-{F9FEDF70-8433-12C6-DB49-727D24EC6528}" dt="2025-07-10T12:14:49.717" v="116" actId="20577"/>
          <ac:spMkLst>
            <pc:docMk/>
            <pc:sldMk cId="3002093627" sldId="283"/>
            <ac:spMk id="6" creationId="{D0EDBBB8-5C63-E572-0574-74688C8C3038}"/>
          </ac:spMkLst>
        </pc:spChg>
      </pc:sldChg>
      <pc:sldChg chg="modSp">
        <pc:chgData name="MCCOY-HONTEBEYRIE Ben (SAFRAN SEATS)" userId="S::ben.mccoy-hontebeyrie@safrangroup.com::a0b868f0-c714-4df9-beee-ed854d1f9343" providerId="AD" clId="Web-{F9FEDF70-8433-12C6-DB49-727D24EC6528}" dt="2025-07-10T12:22:24.764" v="181" actId="20577"/>
        <pc:sldMkLst>
          <pc:docMk/>
          <pc:sldMk cId="1077142103" sldId="284"/>
        </pc:sldMkLst>
        <pc:spChg chg="mod">
          <ac:chgData name="MCCOY-HONTEBEYRIE Ben (SAFRAN SEATS)" userId="S::ben.mccoy-hontebeyrie@safrangroup.com::a0b868f0-c714-4df9-beee-ed854d1f9343" providerId="AD" clId="Web-{F9FEDF70-8433-12C6-DB49-727D24EC6528}" dt="2025-07-10T12:22:24.764" v="181" actId="20577"/>
          <ac:spMkLst>
            <pc:docMk/>
            <pc:sldMk cId="1077142103" sldId="284"/>
            <ac:spMk id="4" creationId="{19A99FC7-0289-4BD1-86C5-2103B933C217}"/>
          </ac:spMkLst>
        </pc:spChg>
        <pc:spChg chg="mod">
          <ac:chgData name="MCCOY-HONTEBEYRIE Ben (SAFRAN SEATS)" userId="S::ben.mccoy-hontebeyrie@safrangroup.com::a0b868f0-c714-4df9-beee-ed854d1f9343" providerId="AD" clId="Web-{F9FEDF70-8433-12C6-DB49-727D24EC6528}" dt="2025-07-10T12:21:26.775" v="168" actId="1076"/>
          <ac:spMkLst>
            <pc:docMk/>
            <pc:sldMk cId="1077142103" sldId="284"/>
            <ac:spMk id="33" creationId="{1362046A-E9E5-549D-CC0B-72A40BB58E54}"/>
          </ac:spMkLst>
        </pc:spChg>
      </pc:sldChg>
      <pc:sldChg chg="modSp">
        <pc:chgData name="MCCOY-HONTEBEYRIE Ben (SAFRAN SEATS)" userId="S::ben.mccoy-hontebeyrie@safrangroup.com::a0b868f0-c714-4df9-beee-ed854d1f9343" providerId="AD" clId="Web-{F9FEDF70-8433-12C6-DB49-727D24EC6528}" dt="2025-07-10T12:22:42.577" v="185" actId="20577"/>
        <pc:sldMkLst>
          <pc:docMk/>
          <pc:sldMk cId="3181810186" sldId="285"/>
        </pc:sldMkLst>
        <pc:spChg chg="mod">
          <ac:chgData name="MCCOY-HONTEBEYRIE Ben (SAFRAN SEATS)" userId="S::ben.mccoy-hontebeyrie@safrangroup.com::a0b868f0-c714-4df9-beee-ed854d1f9343" providerId="AD" clId="Web-{F9FEDF70-8433-12C6-DB49-727D24EC6528}" dt="2025-07-10T12:22:31.842" v="182" actId="20577"/>
          <ac:spMkLst>
            <pc:docMk/>
            <pc:sldMk cId="3181810186" sldId="285"/>
            <ac:spMk id="13" creationId="{54D4E1D5-3AF4-A89E-940C-55B004E7A6A2}"/>
          </ac:spMkLst>
        </pc:spChg>
        <pc:spChg chg="mod">
          <ac:chgData name="MCCOY-HONTEBEYRIE Ben (SAFRAN SEATS)" userId="S::ben.mccoy-hontebeyrie@safrangroup.com::a0b868f0-c714-4df9-beee-ed854d1f9343" providerId="AD" clId="Web-{F9FEDF70-8433-12C6-DB49-727D24EC6528}" dt="2025-07-10T12:22:42.577" v="185" actId="20577"/>
          <ac:spMkLst>
            <pc:docMk/>
            <pc:sldMk cId="3181810186" sldId="285"/>
            <ac:spMk id="19" creationId="{666B25DA-0AEF-6432-99A8-4B660B4DB01D}"/>
          </ac:spMkLst>
        </pc:spChg>
      </pc:sldChg>
      <pc:sldChg chg="modSp">
        <pc:chgData name="MCCOY-HONTEBEYRIE Ben (SAFRAN SEATS)" userId="S::ben.mccoy-hontebeyrie@safrangroup.com::a0b868f0-c714-4df9-beee-ed854d1f9343" providerId="AD" clId="Web-{F9FEDF70-8433-12C6-DB49-727D24EC6528}" dt="2025-07-10T12:26:45.922" v="200" actId="1076"/>
        <pc:sldMkLst>
          <pc:docMk/>
          <pc:sldMk cId="668973324" sldId="286"/>
        </pc:sldMkLst>
        <pc:spChg chg="mod">
          <ac:chgData name="MCCOY-HONTEBEYRIE Ben (SAFRAN SEATS)" userId="S::ben.mccoy-hontebeyrie@safrangroup.com::a0b868f0-c714-4df9-beee-ed854d1f9343" providerId="AD" clId="Web-{F9FEDF70-8433-12C6-DB49-727D24EC6528}" dt="2025-07-10T12:26:45.922" v="200" actId="1076"/>
          <ac:spMkLst>
            <pc:docMk/>
            <pc:sldMk cId="668973324" sldId="286"/>
            <ac:spMk id="21" creationId="{99F1FCFA-A8E9-CD78-8F18-1D65049A8E31}"/>
          </ac:spMkLst>
        </pc:spChg>
        <pc:spChg chg="mod">
          <ac:chgData name="MCCOY-HONTEBEYRIE Ben (SAFRAN SEATS)" userId="S::ben.mccoy-hontebeyrie@safrangroup.com::a0b868f0-c714-4df9-beee-ed854d1f9343" providerId="AD" clId="Web-{F9FEDF70-8433-12C6-DB49-727D24EC6528}" dt="2025-07-10T12:26:14.107" v="196" actId="14100"/>
          <ac:spMkLst>
            <pc:docMk/>
            <pc:sldMk cId="668973324" sldId="286"/>
            <ac:spMk id="23" creationId="{B12B9E1A-46AC-D027-8D6B-FE2192E5A9AF}"/>
          </ac:spMkLst>
        </pc:spChg>
        <pc:picChg chg="mod">
          <ac:chgData name="MCCOY-HONTEBEYRIE Ben (SAFRAN SEATS)" userId="S::ben.mccoy-hontebeyrie@safrangroup.com::a0b868f0-c714-4df9-beee-ed854d1f9343" providerId="AD" clId="Web-{F9FEDF70-8433-12C6-DB49-727D24EC6528}" dt="2025-07-10T12:26:26.171" v="198" actId="1076"/>
          <ac:picMkLst>
            <pc:docMk/>
            <pc:sldMk cId="668973324" sldId="286"/>
            <ac:picMk id="13" creationId="{7C2596AD-C2BC-E707-95D2-9752104EB28F}"/>
          </ac:picMkLst>
        </pc:picChg>
      </pc:sldChg>
      <pc:sldChg chg="modSp">
        <pc:chgData name="MCCOY-HONTEBEYRIE Ben (SAFRAN SEATS)" userId="S::ben.mccoy-hontebeyrie@safrangroup.com::a0b868f0-c714-4df9-beee-ed854d1f9343" providerId="AD" clId="Web-{F9FEDF70-8433-12C6-DB49-727D24EC6528}" dt="2025-07-10T12:27:31.222" v="218" actId="20577"/>
        <pc:sldMkLst>
          <pc:docMk/>
          <pc:sldMk cId="288981333" sldId="287"/>
        </pc:sldMkLst>
        <pc:spChg chg="mod">
          <ac:chgData name="MCCOY-HONTEBEYRIE Ben (SAFRAN SEATS)" userId="S::ben.mccoy-hontebeyrie@safrangroup.com::a0b868f0-c714-4df9-beee-ed854d1f9343" providerId="AD" clId="Web-{F9FEDF70-8433-12C6-DB49-727D24EC6528}" dt="2025-07-10T12:27:05.876" v="208" actId="20577"/>
          <ac:spMkLst>
            <pc:docMk/>
            <pc:sldMk cId="288981333" sldId="287"/>
            <ac:spMk id="12" creationId="{67454024-3736-5A6E-A22A-A5F73DA8A0B6}"/>
          </ac:spMkLst>
        </pc:spChg>
        <pc:spChg chg="mod">
          <ac:chgData name="MCCOY-HONTEBEYRIE Ben (SAFRAN SEATS)" userId="S::ben.mccoy-hontebeyrie@safrangroup.com::a0b868f0-c714-4df9-beee-ed854d1f9343" providerId="AD" clId="Web-{F9FEDF70-8433-12C6-DB49-727D24EC6528}" dt="2025-07-10T12:27:14.611" v="212" actId="20577"/>
          <ac:spMkLst>
            <pc:docMk/>
            <pc:sldMk cId="288981333" sldId="287"/>
            <ac:spMk id="16" creationId="{F01829EB-8AD3-D88C-62A5-CBB9247C19F2}"/>
          </ac:spMkLst>
        </pc:spChg>
        <pc:spChg chg="mod">
          <ac:chgData name="MCCOY-HONTEBEYRIE Ben (SAFRAN SEATS)" userId="S::ben.mccoy-hontebeyrie@safrangroup.com::a0b868f0-c714-4df9-beee-ed854d1f9343" providerId="AD" clId="Web-{F9FEDF70-8433-12C6-DB49-727D24EC6528}" dt="2025-07-10T12:27:31.222" v="218" actId="20577"/>
          <ac:spMkLst>
            <pc:docMk/>
            <pc:sldMk cId="288981333" sldId="287"/>
            <ac:spMk id="22" creationId="{DA73716B-70E5-4953-34C5-315B119B76EB}"/>
          </ac:spMkLst>
        </pc:spChg>
      </pc:sldChg>
      <pc:sldChg chg="addSp modSp">
        <pc:chgData name="MCCOY-HONTEBEYRIE Ben (SAFRAN SEATS)" userId="S::ben.mccoy-hontebeyrie@safrangroup.com::a0b868f0-c714-4df9-beee-ed854d1f9343" providerId="AD" clId="Web-{F9FEDF70-8433-12C6-DB49-727D24EC6528}" dt="2025-07-10T12:40:47.651" v="421" actId="1076"/>
        <pc:sldMkLst>
          <pc:docMk/>
          <pc:sldMk cId="460078580" sldId="288"/>
        </pc:sldMkLst>
        <pc:spChg chg="mod">
          <ac:chgData name="MCCOY-HONTEBEYRIE Ben (SAFRAN SEATS)" userId="S::ben.mccoy-hontebeyrie@safrangroup.com::a0b868f0-c714-4df9-beee-ed854d1f9343" providerId="AD" clId="Web-{F9FEDF70-8433-12C6-DB49-727D24EC6528}" dt="2025-07-10T12:39:14.410" v="407" actId="14100"/>
          <ac:spMkLst>
            <pc:docMk/>
            <pc:sldMk cId="460078580" sldId="288"/>
            <ac:spMk id="2" creationId="{441D2969-C511-7B90-B331-E7C87B5D2F52}"/>
          </ac:spMkLst>
        </pc:spChg>
        <pc:spChg chg="mod">
          <ac:chgData name="MCCOY-HONTEBEYRIE Ben (SAFRAN SEATS)" userId="S::ben.mccoy-hontebeyrie@safrangroup.com::a0b868f0-c714-4df9-beee-ed854d1f9343" providerId="AD" clId="Web-{F9FEDF70-8433-12C6-DB49-727D24EC6528}" dt="2025-07-10T12:39:09.035" v="406" actId="14100"/>
          <ac:spMkLst>
            <pc:docMk/>
            <pc:sldMk cId="460078580" sldId="288"/>
            <ac:spMk id="4" creationId="{335A8DE5-634D-EFF0-1388-0D5882EEF801}"/>
          </ac:spMkLst>
        </pc:spChg>
        <pc:spChg chg="add mod">
          <ac:chgData name="MCCOY-HONTEBEYRIE Ben (SAFRAN SEATS)" userId="S::ben.mccoy-hontebeyrie@safrangroup.com::a0b868f0-c714-4df9-beee-ed854d1f9343" providerId="AD" clId="Web-{F9FEDF70-8433-12C6-DB49-727D24EC6528}" dt="2025-07-10T12:40:17.915" v="413" actId="14100"/>
          <ac:spMkLst>
            <pc:docMk/>
            <pc:sldMk cId="460078580" sldId="288"/>
            <ac:spMk id="5" creationId="{EFD628E8-DF1B-4D6D-D464-4190BB7183BD}"/>
          </ac:spMkLst>
        </pc:spChg>
        <pc:spChg chg="mod">
          <ac:chgData name="MCCOY-HONTEBEYRIE Ben (SAFRAN SEATS)" userId="S::ben.mccoy-hontebeyrie@safrangroup.com::a0b868f0-c714-4df9-beee-ed854d1f9343" providerId="AD" clId="Web-{F9FEDF70-8433-12C6-DB49-727D24EC6528}" dt="2025-07-10T12:29:53.450" v="231"/>
          <ac:spMkLst>
            <pc:docMk/>
            <pc:sldMk cId="460078580" sldId="288"/>
            <ac:spMk id="6" creationId="{2DF52256-C821-65DF-A649-330E7EFDF9E8}"/>
          </ac:spMkLst>
        </pc:spChg>
        <pc:spChg chg="mod">
          <ac:chgData name="MCCOY-HONTEBEYRIE Ben (SAFRAN SEATS)" userId="S::ben.mccoy-hontebeyrie@safrangroup.com::a0b868f0-c714-4df9-beee-ed854d1f9343" providerId="AD" clId="Web-{F9FEDF70-8433-12C6-DB49-727D24EC6528}" dt="2025-07-10T12:40:32.744" v="417" actId="20577"/>
          <ac:spMkLst>
            <pc:docMk/>
            <pc:sldMk cId="460078580" sldId="288"/>
            <ac:spMk id="9" creationId="{EB060141-3B32-BCEB-C9C9-37E756474E2C}"/>
          </ac:spMkLst>
        </pc:spChg>
        <pc:graphicFrameChg chg="mod modGraphic">
          <ac:chgData name="MCCOY-HONTEBEYRIE Ben (SAFRAN SEATS)" userId="S::ben.mccoy-hontebeyrie@safrangroup.com::a0b868f0-c714-4df9-beee-ed854d1f9343" providerId="AD" clId="Web-{F9FEDF70-8433-12C6-DB49-727D24EC6528}" dt="2025-07-10T12:40:47.651" v="421" actId="1076"/>
          <ac:graphicFrameMkLst>
            <pc:docMk/>
            <pc:sldMk cId="460078580" sldId="288"/>
            <ac:graphicFrameMk id="3" creationId="{CE437D5F-9B00-61DE-89DC-8E17F8C90B02}"/>
          </ac:graphicFrameMkLst>
        </pc:graphicFrameChg>
        <pc:graphicFrameChg chg="mod modGraphic">
          <ac:chgData name="MCCOY-HONTEBEYRIE Ben (SAFRAN SEATS)" userId="S::ben.mccoy-hontebeyrie@safrangroup.com::a0b868f0-c714-4df9-beee-ed854d1f9343" providerId="AD" clId="Web-{F9FEDF70-8433-12C6-DB49-727D24EC6528}" dt="2025-07-10T12:38:44.549" v="400"/>
          <ac:graphicFrameMkLst>
            <pc:docMk/>
            <pc:sldMk cId="460078580" sldId="288"/>
            <ac:graphicFrameMk id="11" creationId="{7059D0F3-5AFC-EF4F-6DEE-C0C32CBEDBC9}"/>
          </ac:graphicFrameMkLst>
        </pc:graphicFrameChg>
        <pc:graphicFrameChg chg="mod modGraphic">
          <ac:chgData name="MCCOY-HONTEBEYRIE Ben (SAFRAN SEATS)" userId="S::ben.mccoy-hontebeyrie@safrangroup.com::a0b868f0-c714-4df9-beee-ed854d1f9343" providerId="AD" clId="Web-{F9FEDF70-8433-12C6-DB49-727D24EC6528}" dt="2025-07-10T12:40:08.867" v="410"/>
          <ac:graphicFrameMkLst>
            <pc:docMk/>
            <pc:sldMk cId="460078580" sldId="288"/>
            <ac:graphicFrameMk id="20" creationId="{97719DC1-F947-7F58-4B97-DC3619B0CAE5}"/>
          </ac:graphicFrameMkLst>
        </pc:graphicFrameChg>
      </pc:sldChg>
      <pc:sldChg chg="addSp delSp modSp">
        <pc:chgData name="MCCOY-HONTEBEYRIE Ben (SAFRAN SEATS)" userId="S::ben.mccoy-hontebeyrie@safrangroup.com::a0b868f0-c714-4df9-beee-ed854d1f9343" providerId="AD" clId="Web-{F9FEDF70-8433-12C6-DB49-727D24EC6528}" dt="2025-07-10T12:43:32.662" v="482" actId="1076"/>
        <pc:sldMkLst>
          <pc:docMk/>
          <pc:sldMk cId="1066062630" sldId="289"/>
        </pc:sldMkLst>
        <pc:spChg chg="mod">
          <ac:chgData name="MCCOY-HONTEBEYRIE Ben (SAFRAN SEATS)" userId="S::ben.mccoy-hontebeyrie@safrangroup.com::a0b868f0-c714-4df9-beee-ed854d1f9343" providerId="AD" clId="Web-{F9FEDF70-8433-12C6-DB49-727D24EC6528}" dt="2025-07-10T12:43:32.662" v="482" actId="1076"/>
          <ac:spMkLst>
            <pc:docMk/>
            <pc:sldMk cId="1066062630" sldId="289"/>
            <ac:spMk id="6" creationId="{BF57B0C7-785F-B1A2-BEDA-D00985B44AF1}"/>
          </ac:spMkLst>
        </pc:spChg>
        <pc:spChg chg="add mod">
          <ac:chgData name="MCCOY-HONTEBEYRIE Ben (SAFRAN SEATS)" userId="S::ben.mccoy-hontebeyrie@safrangroup.com::a0b868f0-c714-4df9-beee-ed854d1f9343" providerId="AD" clId="Web-{F9FEDF70-8433-12C6-DB49-727D24EC6528}" dt="2025-07-10T12:43:22.615" v="480" actId="20577"/>
          <ac:spMkLst>
            <pc:docMk/>
            <pc:sldMk cId="1066062630" sldId="289"/>
            <ac:spMk id="7" creationId="{3C2261F2-1C1B-DF1F-92AB-28826D54A7EE}"/>
          </ac:spMkLst>
        </pc:spChg>
        <pc:graphicFrameChg chg="mod modGraphic">
          <ac:chgData name="MCCOY-HONTEBEYRIE Ben (SAFRAN SEATS)" userId="S::ben.mccoy-hontebeyrie@safrangroup.com::a0b868f0-c714-4df9-beee-ed854d1f9343" providerId="AD" clId="Web-{F9FEDF70-8433-12C6-DB49-727D24EC6528}" dt="2025-07-10T12:42:47.659" v="470"/>
          <ac:graphicFrameMkLst>
            <pc:docMk/>
            <pc:sldMk cId="1066062630" sldId="289"/>
            <ac:graphicFrameMk id="3" creationId="{7E91EEB8-28C5-DEBF-1B01-FD2BF1A032E8}"/>
          </ac:graphicFrameMkLst>
        </pc:graphicFrameChg>
      </pc:sldChg>
      <pc:sldChg chg="modSp">
        <pc:chgData name="MCCOY-HONTEBEYRIE Ben (SAFRAN SEATS)" userId="S::ben.mccoy-hontebeyrie@safrangroup.com::a0b868f0-c714-4df9-beee-ed854d1f9343" providerId="AD" clId="Web-{F9FEDF70-8433-12C6-DB49-727D24EC6528}" dt="2025-07-10T12:47:42.758" v="565" actId="20577"/>
        <pc:sldMkLst>
          <pc:docMk/>
          <pc:sldMk cId="82738027" sldId="290"/>
        </pc:sldMkLst>
        <pc:spChg chg="mod">
          <ac:chgData name="MCCOY-HONTEBEYRIE Ben (SAFRAN SEATS)" userId="S::ben.mccoy-hontebeyrie@safrangroup.com::a0b868f0-c714-4df9-beee-ed854d1f9343" providerId="AD" clId="Web-{F9FEDF70-8433-12C6-DB49-727D24EC6528}" dt="2025-07-10T12:47:26.256" v="558" actId="20577"/>
          <ac:spMkLst>
            <pc:docMk/>
            <pc:sldMk cId="82738027" sldId="290"/>
            <ac:spMk id="3" creationId="{80D4AE34-4DEC-DABF-FBE0-764F352374A3}"/>
          </ac:spMkLst>
        </pc:spChg>
        <pc:spChg chg="mod">
          <ac:chgData name="MCCOY-HONTEBEYRIE Ben (SAFRAN SEATS)" userId="S::ben.mccoy-hontebeyrie@safrangroup.com::a0b868f0-c714-4df9-beee-ed854d1f9343" providerId="AD" clId="Web-{F9FEDF70-8433-12C6-DB49-727D24EC6528}" dt="2025-07-10T12:47:42.758" v="565" actId="20577"/>
          <ac:spMkLst>
            <pc:docMk/>
            <pc:sldMk cId="82738027" sldId="290"/>
            <ac:spMk id="5" creationId="{3D5E685A-3751-0A5B-8900-90EBBEC8CBD6}"/>
          </ac:spMkLst>
        </pc:spChg>
        <pc:spChg chg="mod">
          <ac:chgData name="MCCOY-HONTEBEYRIE Ben (SAFRAN SEATS)" userId="S::ben.mccoy-hontebeyrie@safrangroup.com::a0b868f0-c714-4df9-beee-ed854d1f9343" providerId="AD" clId="Web-{F9FEDF70-8433-12C6-DB49-727D24EC6528}" dt="2025-07-10T12:47:16.396" v="555" actId="20577"/>
          <ac:spMkLst>
            <pc:docMk/>
            <pc:sldMk cId="82738027" sldId="290"/>
            <ac:spMk id="9" creationId="{B91033FB-559C-546A-9BFA-4BB9200DDBB9}"/>
          </ac:spMkLst>
        </pc:spChg>
      </pc:sldChg>
      <pc:sldChg chg="modSp modNotes">
        <pc:chgData name="MCCOY-HONTEBEYRIE Ben (SAFRAN SEATS)" userId="S::ben.mccoy-hontebeyrie@safrangroup.com::a0b868f0-c714-4df9-beee-ed854d1f9343" providerId="AD" clId="Web-{F9FEDF70-8433-12C6-DB49-727D24EC6528}" dt="2025-07-10T12:48:17.088" v="570" actId="20577"/>
        <pc:sldMkLst>
          <pc:docMk/>
          <pc:sldMk cId="1251009392" sldId="293"/>
        </pc:sldMkLst>
        <pc:spChg chg="mod">
          <ac:chgData name="MCCOY-HONTEBEYRIE Ben (SAFRAN SEATS)" userId="S::ben.mccoy-hontebeyrie@safrangroup.com::a0b868f0-c714-4df9-beee-ed854d1f9343" providerId="AD" clId="Web-{F9FEDF70-8433-12C6-DB49-727D24EC6528}" dt="2025-07-10T12:46:03.219" v="527" actId="1076"/>
          <ac:spMkLst>
            <pc:docMk/>
            <pc:sldMk cId="1251009392" sldId="293"/>
            <ac:spMk id="2" creationId="{500027AF-0491-BA32-B733-BC96A4B01FA8}"/>
          </ac:spMkLst>
        </pc:spChg>
        <pc:spChg chg="mod">
          <ac:chgData name="MCCOY-HONTEBEYRIE Ben (SAFRAN SEATS)" userId="S::ben.mccoy-hontebeyrie@safrangroup.com::a0b868f0-c714-4df9-beee-ed854d1f9343" providerId="AD" clId="Web-{F9FEDF70-8433-12C6-DB49-727D24EC6528}" dt="2025-07-10T12:48:17.088" v="570" actId="20577"/>
          <ac:spMkLst>
            <pc:docMk/>
            <pc:sldMk cId="1251009392" sldId="293"/>
            <ac:spMk id="3" creationId="{EFA60D37-D63F-3551-C98A-6F6404153A76}"/>
          </ac:spMkLst>
        </pc:spChg>
        <pc:spChg chg="mod">
          <ac:chgData name="MCCOY-HONTEBEYRIE Ben (SAFRAN SEATS)" userId="S::ben.mccoy-hontebeyrie@safrangroup.com::a0b868f0-c714-4df9-beee-ed854d1f9343" providerId="AD" clId="Web-{F9FEDF70-8433-12C6-DB49-727D24EC6528}" dt="2025-07-10T12:47:03.520" v="551" actId="20577"/>
          <ac:spMkLst>
            <pc:docMk/>
            <pc:sldMk cId="1251009392" sldId="293"/>
            <ac:spMk id="4" creationId="{99AB7264-D02A-BFC5-AA23-12DE18BE560E}"/>
          </ac:spMkLst>
        </pc:spChg>
        <pc:spChg chg="mod">
          <ac:chgData name="MCCOY-HONTEBEYRIE Ben (SAFRAN SEATS)" userId="S::ben.mccoy-hontebeyrie@safrangroup.com::a0b868f0-c714-4df9-beee-ed854d1f9343" providerId="AD" clId="Web-{F9FEDF70-8433-12C6-DB49-727D24EC6528}" dt="2025-07-10T12:46:37.737" v="539" actId="20577"/>
          <ac:spMkLst>
            <pc:docMk/>
            <pc:sldMk cId="1251009392" sldId="293"/>
            <ac:spMk id="7" creationId="{3070C9D0-7240-515C-9D97-98896200AF45}"/>
          </ac:spMkLst>
        </pc:spChg>
      </pc:sldChg>
      <pc:sldChg chg="modSp modNotes">
        <pc:chgData name="MCCOY-HONTEBEYRIE Ben (SAFRAN SEATS)" userId="S::ben.mccoy-hontebeyrie@safrangroup.com::a0b868f0-c714-4df9-beee-ed854d1f9343" providerId="AD" clId="Web-{F9FEDF70-8433-12C6-DB49-727D24EC6528}" dt="2025-07-11T07:04:28.351" v="911"/>
        <pc:sldMkLst>
          <pc:docMk/>
          <pc:sldMk cId="593901967" sldId="294"/>
        </pc:sldMkLst>
        <pc:spChg chg="mod">
          <ac:chgData name="MCCOY-HONTEBEYRIE Ben (SAFRAN SEATS)" userId="S::ben.mccoy-hontebeyrie@safrangroup.com::a0b868f0-c714-4df9-beee-ed854d1f9343" providerId="AD" clId="Web-{F9FEDF70-8433-12C6-DB49-727D24EC6528}" dt="2025-07-10T12:20:00.926" v="147" actId="20577"/>
          <ac:spMkLst>
            <pc:docMk/>
            <pc:sldMk cId="593901967" sldId="294"/>
            <ac:spMk id="13" creationId="{5965A258-B97C-EC55-8F51-D244BE2EE980}"/>
          </ac:spMkLst>
        </pc:spChg>
        <pc:spChg chg="mod">
          <ac:chgData name="MCCOY-HONTEBEYRIE Ben (SAFRAN SEATS)" userId="S::ben.mccoy-hontebeyrie@safrangroup.com::a0b868f0-c714-4df9-beee-ed854d1f9343" providerId="AD" clId="Web-{F9FEDF70-8433-12C6-DB49-727D24EC6528}" dt="2025-07-10T12:16:28.817" v="120" actId="20577"/>
          <ac:spMkLst>
            <pc:docMk/>
            <pc:sldMk cId="593901967" sldId="294"/>
            <ac:spMk id="15" creationId="{DE3152E9-8CB3-322E-0DAB-BAB572DAB2D9}"/>
          </ac:spMkLst>
        </pc:spChg>
      </pc:sldChg>
      <pc:sldChg chg="addSp delSp modSp mod modClrScheme chgLayout modNotes">
        <pc:chgData name="MCCOY-HONTEBEYRIE Ben (SAFRAN SEATS)" userId="S::ben.mccoy-hontebeyrie@safrangroup.com::a0b868f0-c714-4df9-beee-ed854d1f9343" providerId="AD" clId="Web-{F9FEDF70-8433-12C6-DB49-727D24EC6528}" dt="2025-07-11T07:02:32.441" v="839"/>
        <pc:sldMkLst>
          <pc:docMk/>
          <pc:sldMk cId="1582437303" sldId="295"/>
        </pc:sldMkLst>
        <pc:spChg chg="add mod">
          <ac:chgData name="MCCOY-HONTEBEYRIE Ben (SAFRAN SEATS)" userId="S::ben.mccoy-hontebeyrie@safrangroup.com::a0b868f0-c714-4df9-beee-ed854d1f9343" providerId="AD" clId="Web-{F9FEDF70-8433-12C6-DB49-727D24EC6528}" dt="2025-07-11T07:01:07.141" v="739" actId="20577"/>
          <ac:spMkLst>
            <pc:docMk/>
            <pc:sldMk cId="1582437303" sldId="295"/>
            <ac:spMk id="2" creationId="{1DD93CCC-E067-62BA-4F78-3A66E2837A05}"/>
          </ac:spMkLst>
        </pc:spChg>
        <pc:spChg chg="mod ord">
          <ac:chgData name="MCCOY-HONTEBEYRIE Ben (SAFRAN SEATS)" userId="S::ben.mccoy-hontebeyrie@safrangroup.com::a0b868f0-c714-4df9-beee-ed854d1f9343" providerId="AD" clId="Web-{F9FEDF70-8433-12C6-DB49-727D24EC6528}" dt="2025-07-10T13:22:47.964" v="720" actId="1076"/>
          <ac:spMkLst>
            <pc:docMk/>
            <pc:sldMk cId="1582437303" sldId="295"/>
            <ac:spMk id="3" creationId="{5985708D-A8A0-4B57-9575-826690EFAD73}"/>
          </ac:spMkLst>
        </pc:spChg>
        <pc:spChg chg="mod ord">
          <ac:chgData name="MCCOY-HONTEBEYRIE Ben (SAFRAN SEATS)" userId="S::ben.mccoy-hontebeyrie@safrangroup.com::a0b868f0-c714-4df9-beee-ed854d1f9343" providerId="AD" clId="Web-{F9FEDF70-8433-12C6-DB49-727D24EC6528}" dt="2025-07-10T13:23:01.761" v="723" actId="1076"/>
          <ac:spMkLst>
            <pc:docMk/>
            <pc:sldMk cId="1582437303" sldId="295"/>
            <ac:spMk id="4" creationId="{3B938E92-D7F6-7949-FE81-11619DB831B6}"/>
          </ac:spMkLst>
        </pc:spChg>
        <pc:picChg chg="add mod ord">
          <ac:chgData name="MCCOY-HONTEBEYRIE Ben (SAFRAN SEATS)" userId="S::ben.mccoy-hontebeyrie@safrangroup.com::a0b868f0-c714-4df9-beee-ed854d1f9343" providerId="AD" clId="Web-{F9FEDF70-8433-12C6-DB49-727D24EC6528}" dt="2025-07-10T13:21:21.211" v="704"/>
          <ac:picMkLst>
            <pc:docMk/>
            <pc:sldMk cId="1582437303" sldId="295"/>
            <ac:picMk id="5" creationId="{A861A476-E4EB-37ED-C3BE-37501E63C08F}"/>
          </ac:picMkLst>
        </pc:picChg>
      </pc:sldChg>
    </pc:docChg>
  </pc:docChgLst>
  <pc:docChgLst>
    <pc:chgData name="MCCOY-HONTEBEYRIE Ben (SAFRAN SEATS)" userId="S::ben.mccoy-hontebeyrie@safrangroup.com::a0b868f0-c714-4df9-beee-ed854d1f9343" providerId="AD" clId="Web-{079700B5-D5F1-40D7-8E36-C833BCBFC47F}"/>
    <pc:docChg chg="modSld">
      <pc:chgData name="MCCOY-HONTEBEYRIE Ben (SAFRAN SEATS)" userId="S::ben.mccoy-hontebeyrie@safrangroup.com::a0b868f0-c714-4df9-beee-ed854d1f9343" providerId="AD" clId="Web-{079700B5-D5F1-40D7-8E36-C833BCBFC47F}" dt="2025-07-08T07:06:13.068" v="21"/>
      <pc:docMkLst>
        <pc:docMk/>
      </pc:docMkLst>
      <pc:sldChg chg="delSp">
        <pc:chgData name="MCCOY-HONTEBEYRIE Ben (SAFRAN SEATS)" userId="S::ben.mccoy-hontebeyrie@safrangroup.com::a0b868f0-c714-4df9-beee-ed854d1f9343" providerId="AD" clId="Web-{079700B5-D5F1-40D7-8E36-C833BCBFC47F}" dt="2025-07-08T07:03:49.110" v="7"/>
        <pc:sldMkLst>
          <pc:docMk/>
          <pc:sldMk cId="972005540" sldId="259"/>
        </pc:sldMkLst>
      </pc:sldChg>
      <pc:sldChg chg="delSp">
        <pc:chgData name="MCCOY-HONTEBEYRIE Ben (SAFRAN SEATS)" userId="S::ben.mccoy-hontebeyrie@safrangroup.com::a0b868f0-c714-4df9-beee-ed854d1f9343" providerId="AD" clId="Web-{079700B5-D5F1-40D7-8E36-C833BCBFC47F}" dt="2025-07-08T07:04:03.205" v="9"/>
        <pc:sldMkLst>
          <pc:docMk/>
          <pc:sldMk cId="310042212" sldId="262"/>
        </pc:sldMkLst>
      </pc:sldChg>
      <pc:sldChg chg="delSp">
        <pc:chgData name="MCCOY-HONTEBEYRIE Ben (SAFRAN SEATS)" userId="S::ben.mccoy-hontebeyrie@safrangroup.com::a0b868f0-c714-4df9-beee-ed854d1f9343" providerId="AD" clId="Web-{079700B5-D5F1-40D7-8E36-C833BCBFC47F}" dt="2025-07-08T07:03:56.454" v="8"/>
        <pc:sldMkLst>
          <pc:docMk/>
          <pc:sldMk cId="3891516162" sldId="269"/>
        </pc:sldMkLst>
      </pc:sldChg>
      <pc:sldChg chg="delSp">
        <pc:chgData name="MCCOY-HONTEBEYRIE Ben (SAFRAN SEATS)" userId="S::ben.mccoy-hontebeyrie@safrangroup.com::a0b868f0-c714-4df9-beee-ed854d1f9343" providerId="AD" clId="Web-{079700B5-D5F1-40D7-8E36-C833BCBFC47F}" dt="2025-07-08T07:03:43.876" v="6"/>
        <pc:sldMkLst>
          <pc:docMk/>
          <pc:sldMk cId="3537240592" sldId="280"/>
        </pc:sldMkLst>
      </pc:sldChg>
      <pc:sldChg chg="modSp">
        <pc:chgData name="MCCOY-HONTEBEYRIE Ben (SAFRAN SEATS)" userId="S::ben.mccoy-hontebeyrie@safrangroup.com::a0b868f0-c714-4df9-beee-ed854d1f9343" providerId="AD" clId="Web-{079700B5-D5F1-40D7-8E36-C833BCBFC47F}" dt="2025-07-08T07:03:05.437" v="0" actId="14100"/>
        <pc:sldMkLst>
          <pc:docMk/>
          <pc:sldMk cId="2708632769" sldId="281"/>
        </pc:sldMkLst>
        <pc:picChg chg="mod">
          <ac:chgData name="MCCOY-HONTEBEYRIE Ben (SAFRAN SEATS)" userId="S::ben.mccoy-hontebeyrie@safrangroup.com::a0b868f0-c714-4df9-beee-ed854d1f9343" providerId="AD" clId="Web-{079700B5-D5F1-40D7-8E36-C833BCBFC47F}" dt="2025-07-08T07:03:05.437" v="0" actId="14100"/>
          <ac:picMkLst>
            <pc:docMk/>
            <pc:sldMk cId="2708632769" sldId="281"/>
            <ac:picMk id="3" creationId="{2E429C70-9A49-1CDB-2C17-742B158FC005}"/>
          </ac:picMkLst>
        </pc:picChg>
      </pc:sldChg>
      <pc:sldChg chg="delSp modSp">
        <pc:chgData name="MCCOY-HONTEBEYRIE Ben (SAFRAN SEATS)" userId="S::ben.mccoy-hontebeyrie@safrangroup.com::a0b868f0-c714-4df9-beee-ed854d1f9343" providerId="AD" clId="Web-{079700B5-D5F1-40D7-8E36-C833BCBFC47F}" dt="2025-07-08T07:04:29.737" v="10"/>
        <pc:sldMkLst>
          <pc:docMk/>
          <pc:sldMk cId="3716645936" sldId="282"/>
        </pc:sldMkLst>
        <pc:picChg chg="mod">
          <ac:chgData name="MCCOY-HONTEBEYRIE Ben (SAFRAN SEATS)" userId="S::ben.mccoy-hontebeyrie@safrangroup.com::a0b868f0-c714-4df9-beee-ed854d1f9343" providerId="AD" clId="Web-{079700B5-D5F1-40D7-8E36-C833BCBFC47F}" dt="2025-07-08T07:03:15.578" v="2" actId="14100"/>
          <ac:picMkLst>
            <pc:docMk/>
            <pc:sldMk cId="3716645936" sldId="282"/>
            <ac:picMk id="11" creationId="{15D8CCC6-D1E4-E342-DEAB-306F1499B62A}"/>
          </ac:picMkLst>
        </pc:picChg>
      </pc:sldChg>
      <pc:sldChg chg="delSp">
        <pc:chgData name="MCCOY-HONTEBEYRIE Ben (SAFRAN SEATS)" userId="S::ben.mccoy-hontebeyrie@safrangroup.com::a0b868f0-c714-4df9-beee-ed854d1f9343" providerId="AD" clId="Web-{079700B5-D5F1-40D7-8E36-C833BCBFC47F}" dt="2025-07-08T07:04:36.362" v="11"/>
        <pc:sldMkLst>
          <pc:docMk/>
          <pc:sldMk cId="3002093627" sldId="283"/>
        </pc:sldMkLst>
      </pc:sldChg>
      <pc:sldChg chg="delSp modSp">
        <pc:chgData name="MCCOY-HONTEBEYRIE Ben (SAFRAN SEATS)" userId="S::ben.mccoy-hontebeyrie@safrangroup.com::a0b868f0-c714-4df9-beee-ed854d1f9343" providerId="AD" clId="Web-{079700B5-D5F1-40D7-8E36-C833BCBFC47F}" dt="2025-07-08T07:03:34.094" v="5"/>
        <pc:sldMkLst>
          <pc:docMk/>
          <pc:sldMk cId="1077142103" sldId="284"/>
        </pc:sldMkLst>
      </pc:sldChg>
      <pc:sldChg chg="delSp">
        <pc:chgData name="MCCOY-HONTEBEYRIE Ben (SAFRAN SEATS)" userId="S::ben.mccoy-hontebeyrie@safrangroup.com::a0b868f0-c714-4df9-beee-ed854d1f9343" providerId="AD" clId="Web-{079700B5-D5F1-40D7-8E36-C833BCBFC47F}" dt="2025-07-08T07:04:49.362" v="12"/>
        <pc:sldMkLst>
          <pc:docMk/>
          <pc:sldMk cId="3181810186" sldId="285"/>
        </pc:sldMkLst>
      </pc:sldChg>
      <pc:sldChg chg="delSp">
        <pc:chgData name="MCCOY-HONTEBEYRIE Ben (SAFRAN SEATS)" userId="S::ben.mccoy-hontebeyrie@safrangroup.com::a0b868f0-c714-4df9-beee-ed854d1f9343" providerId="AD" clId="Web-{079700B5-D5F1-40D7-8E36-C833BCBFC47F}" dt="2025-07-08T07:05:04.832" v="13"/>
        <pc:sldMkLst>
          <pc:docMk/>
          <pc:sldMk cId="668973324" sldId="286"/>
        </pc:sldMkLst>
      </pc:sldChg>
      <pc:sldChg chg="delSp">
        <pc:chgData name="MCCOY-HONTEBEYRIE Ben (SAFRAN SEATS)" userId="S::ben.mccoy-hontebeyrie@safrangroup.com::a0b868f0-c714-4df9-beee-ed854d1f9343" providerId="AD" clId="Web-{079700B5-D5F1-40D7-8E36-C833BCBFC47F}" dt="2025-07-08T07:05:14.629" v="14"/>
        <pc:sldMkLst>
          <pc:docMk/>
          <pc:sldMk cId="288981333" sldId="287"/>
        </pc:sldMkLst>
      </pc:sldChg>
      <pc:sldChg chg="addSp delSp">
        <pc:chgData name="MCCOY-HONTEBEYRIE Ben (SAFRAN SEATS)" userId="S::ben.mccoy-hontebeyrie@safrangroup.com::a0b868f0-c714-4df9-beee-ed854d1f9343" providerId="AD" clId="Web-{079700B5-D5F1-40D7-8E36-C833BCBFC47F}" dt="2025-07-08T07:05:33.879" v="17"/>
        <pc:sldMkLst>
          <pc:docMk/>
          <pc:sldMk cId="460078580" sldId="288"/>
        </pc:sldMkLst>
        <pc:graphicFrameChg chg="add del">
          <ac:chgData name="MCCOY-HONTEBEYRIE Ben (SAFRAN SEATS)" userId="S::ben.mccoy-hontebeyrie@safrangroup.com::a0b868f0-c714-4df9-beee-ed854d1f9343" providerId="AD" clId="Web-{079700B5-D5F1-40D7-8E36-C833BCBFC47F}" dt="2025-07-08T07:05:31.739" v="16"/>
          <ac:graphicFrameMkLst>
            <pc:docMk/>
            <pc:sldMk cId="460078580" sldId="288"/>
            <ac:graphicFrameMk id="20" creationId="{97719DC1-F947-7F58-4B97-DC3619B0CAE5}"/>
          </ac:graphicFrameMkLst>
        </pc:graphicFrameChg>
      </pc:sldChg>
      <pc:sldChg chg="delSp">
        <pc:chgData name="MCCOY-HONTEBEYRIE Ben (SAFRAN SEATS)" userId="S::ben.mccoy-hontebeyrie@safrangroup.com::a0b868f0-c714-4df9-beee-ed854d1f9343" providerId="AD" clId="Web-{079700B5-D5F1-40D7-8E36-C833BCBFC47F}" dt="2025-07-08T07:05:40.802" v="18"/>
        <pc:sldMkLst>
          <pc:docMk/>
          <pc:sldMk cId="1066062630" sldId="289"/>
        </pc:sldMkLst>
      </pc:sldChg>
      <pc:sldChg chg="delSp modSp">
        <pc:chgData name="MCCOY-HONTEBEYRIE Ben (SAFRAN SEATS)" userId="S::ben.mccoy-hontebeyrie@safrangroup.com::a0b868f0-c714-4df9-beee-ed854d1f9343" providerId="AD" clId="Web-{079700B5-D5F1-40D7-8E36-C833BCBFC47F}" dt="2025-07-08T07:06:07.474" v="20"/>
        <pc:sldMkLst>
          <pc:docMk/>
          <pc:sldMk cId="82738027" sldId="290"/>
        </pc:sldMkLst>
      </pc:sldChg>
      <pc:sldChg chg="delSp">
        <pc:chgData name="MCCOY-HONTEBEYRIE Ben (SAFRAN SEATS)" userId="S::ben.mccoy-hontebeyrie@safrangroup.com::a0b868f0-c714-4df9-beee-ed854d1f9343" providerId="AD" clId="Web-{079700B5-D5F1-40D7-8E36-C833BCBFC47F}" dt="2025-07-08T07:06:13.068" v="21"/>
        <pc:sldMkLst>
          <pc:docMk/>
          <pc:sldMk cId="2211684215" sldId="29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128F22-2B1E-438D-97CC-94F00B487F7C}" type="datetimeFigureOut">
              <a:t>7/22/2025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C11BD5-1D35-494B-9216-17A8B3871145}" type="slidenum">
              <a:t>‹#›</a:t>
            </a:fld>
            <a:endParaRPr lang="en-US"/>
          </a:p>
        </p:txBody>
      </p:sp>
    </p:spTree>
    <p:extLst>
      <p:ext uri="{BB962C8B-B14F-4D97-AF65-F5344CB8AC3E}">
        <p14:creationId xmlns:p14="http://schemas.microsoft.com/office/powerpoint/2010/main" val="3571921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Todays presentation will include the follow: background of </a:t>
            </a:r>
            <a:r>
              <a:rPr lang="en-US" err="1">
                <a:ea typeface="Calibri"/>
                <a:cs typeface="Calibri"/>
              </a:rPr>
              <a:t>companyh</a:t>
            </a:r>
            <a:r>
              <a:rPr lang="en-US">
                <a:ea typeface="Calibri"/>
                <a:cs typeface="Calibri"/>
              </a:rPr>
              <a:t>, project scope and </a:t>
            </a:r>
            <a:r>
              <a:rPr lang="en-US" err="1">
                <a:ea typeface="Calibri"/>
                <a:cs typeface="Calibri"/>
              </a:rPr>
              <a:t>gols</a:t>
            </a:r>
            <a:r>
              <a:rPr lang="en-US">
                <a:ea typeface="Calibri"/>
                <a:cs typeface="Calibri"/>
              </a:rPr>
              <a:t>, project timeline, HR plan, Risk management, quality assurance and standards, leadership, achievements, finance</a:t>
            </a:r>
          </a:p>
        </p:txBody>
      </p:sp>
      <p:sp>
        <p:nvSpPr>
          <p:cNvPr id="4" name="Slide Number Placeholder 3"/>
          <p:cNvSpPr>
            <a:spLocks noGrp="1"/>
          </p:cNvSpPr>
          <p:nvPr>
            <p:ph type="sldNum" sz="quarter" idx="5"/>
          </p:nvPr>
        </p:nvSpPr>
        <p:spPr/>
        <p:txBody>
          <a:bodyPr/>
          <a:lstStyle/>
          <a:p>
            <a:fld id="{6CC11BD5-1D35-494B-9216-17A8B3871145}" type="slidenum">
              <a:rPr lang="en-US"/>
              <a:t>2</a:t>
            </a:fld>
            <a:endParaRPr lang="en-US"/>
          </a:p>
        </p:txBody>
      </p:sp>
    </p:spTree>
    <p:extLst>
      <p:ext uri="{BB962C8B-B14F-4D97-AF65-F5344CB8AC3E}">
        <p14:creationId xmlns:p14="http://schemas.microsoft.com/office/powerpoint/2010/main" val="24807594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Before starting this </a:t>
            </a:r>
            <a:r>
              <a:rPr lang="en-US" err="1">
                <a:ea typeface="Calibri"/>
                <a:cs typeface="Calibri"/>
              </a:rPr>
              <a:t>presentatiom</a:t>
            </a:r>
            <a:r>
              <a:rPr lang="en-US">
                <a:ea typeface="Calibri"/>
                <a:cs typeface="Calibri"/>
              </a:rPr>
              <a:t>, I'd like to introduce the company this project will be for.</a:t>
            </a:r>
          </a:p>
          <a:p>
            <a:r>
              <a:rPr lang="en-US">
                <a:ea typeface="Calibri"/>
                <a:cs typeface="Calibri"/>
              </a:rPr>
              <a:t>Safran seats is a subdivision if the renown </a:t>
            </a:r>
            <a:r>
              <a:rPr lang="en-US" err="1">
                <a:ea typeface="Calibri"/>
                <a:cs typeface="Calibri"/>
              </a:rPr>
              <a:t>french</a:t>
            </a:r>
            <a:r>
              <a:rPr lang="en-US">
                <a:ea typeface="Calibri"/>
                <a:cs typeface="Calibri"/>
              </a:rPr>
              <a:t> company </a:t>
            </a:r>
            <a:r>
              <a:rPr lang="en-US" err="1">
                <a:ea typeface="Calibri"/>
                <a:cs typeface="Calibri"/>
              </a:rPr>
              <a:t>safran</a:t>
            </a:r>
            <a:r>
              <a:rPr lang="en-US">
                <a:ea typeface="Calibri"/>
                <a:cs typeface="Calibri"/>
              </a:rPr>
              <a:t>, they have 2 </a:t>
            </a:r>
            <a:r>
              <a:rPr lang="en-US" err="1">
                <a:ea typeface="Calibri"/>
                <a:cs typeface="Calibri"/>
              </a:rPr>
              <a:t>uk</a:t>
            </a:r>
            <a:r>
              <a:rPr lang="en-US">
                <a:ea typeface="Calibri"/>
                <a:cs typeface="Calibri"/>
              </a:rPr>
              <a:t> sites and are the leading manufacturers of first and business class </a:t>
            </a:r>
            <a:r>
              <a:rPr lang="en-US" err="1">
                <a:ea typeface="Calibri"/>
                <a:cs typeface="Calibri"/>
              </a:rPr>
              <a:t>aeroplane</a:t>
            </a:r>
            <a:r>
              <a:rPr lang="en-US">
                <a:ea typeface="Calibri"/>
                <a:cs typeface="Calibri"/>
              </a:rPr>
              <a:t> seats. </a:t>
            </a:r>
          </a:p>
          <a:p>
            <a:endParaRPr lang="en-US">
              <a:ea typeface="Calibri"/>
              <a:cs typeface="Calibri"/>
            </a:endParaRPr>
          </a:p>
          <a:p>
            <a:r>
              <a:rPr lang="en-US">
                <a:ea typeface="Calibri"/>
                <a:cs typeface="Calibri"/>
              </a:rPr>
              <a:t>However there are issues with the current SI&amp;OP system. </a:t>
            </a:r>
          </a:p>
          <a:p>
            <a:r>
              <a:rPr lang="en-US">
                <a:ea typeface="Calibri"/>
                <a:cs typeface="Calibri"/>
              </a:rPr>
              <a:t>Firstly, the system is very slow taking sometimes up to 20 minutes to load the data.</a:t>
            </a:r>
          </a:p>
          <a:p>
            <a:r>
              <a:rPr lang="en-US">
                <a:ea typeface="Calibri"/>
                <a:cs typeface="Calibri"/>
              </a:rPr>
              <a:t>Also the data in the system is outdated.</a:t>
            </a:r>
          </a:p>
          <a:p>
            <a:r>
              <a:rPr lang="en-US">
                <a:ea typeface="Calibri"/>
                <a:cs typeface="Calibri"/>
              </a:rPr>
              <a:t>Leaving us with inaccurate data</a:t>
            </a:r>
          </a:p>
        </p:txBody>
      </p:sp>
      <p:sp>
        <p:nvSpPr>
          <p:cNvPr id="4" name="Slide Number Placeholder 3"/>
          <p:cNvSpPr>
            <a:spLocks noGrp="1"/>
          </p:cNvSpPr>
          <p:nvPr>
            <p:ph type="sldNum" sz="quarter" idx="5"/>
          </p:nvPr>
        </p:nvSpPr>
        <p:spPr/>
        <p:txBody>
          <a:bodyPr/>
          <a:lstStyle/>
          <a:p>
            <a:fld id="{6CC11BD5-1D35-494B-9216-17A8B3871145}" type="slidenum">
              <a:rPr lang="en-US"/>
              <a:t>3</a:t>
            </a:fld>
            <a:endParaRPr lang="en-US"/>
          </a:p>
        </p:txBody>
      </p:sp>
    </p:spTree>
    <p:extLst>
      <p:ext uri="{BB962C8B-B14F-4D97-AF65-F5344CB8AC3E}">
        <p14:creationId xmlns:p14="http://schemas.microsoft.com/office/powerpoint/2010/main" val="904968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Context: </a:t>
            </a:r>
            <a:r>
              <a:rPr lang="en-US"/>
              <a:t>Misalignment between current system and current data will cause operational inefficiencies in future.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Purpose: </a:t>
            </a:r>
            <a:r>
              <a:rPr lang="en-US" sz="1200"/>
              <a:t>To align forecasts and operations current data by creating a new easy to use S&amp;OP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t>Importance</a:t>
            </a:r>
            <a:r>
              <a:rPr lang="en-GB" sz="1200"/>
              <a:t>: S&amp;OP enables the alignment of business processes to ensure sufficient strategic benefits regarding long term business plan.</a:t>
            </a:r>
            <a:endParaRPr lang="en-US" sz="120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p:txBody>
      </p:sp>
      <p:sp>
        <p:nvSpPr>
          <p:cNvPr id="4" name="Slide Number Placeholder 3"/>
          <p:cNvSpPr>
            <a:spLocks noGrp="1"/>
          </p:cNvSpPr>
          <p:nvPr>
            <p:ph type="sldNum" sz="quarter" idx="10"/>
          </p:nvPr>
        </p:nvSpPr>
        <p:spPr/>
        <p:txBody>
          <a:bodyPr/>
          <a:lstStyle/>
          <a:p>
            <a:fld id="{79230CFA-805A-4FD3-B3A0-DAAA5993DA17}" type="slidenum">
              <a:rPr lang="en-US" noProof="0" smtClean="0"/>
              <a:t>4</a:t>
            </a:fld>
            <a:endParaRPr lang="en-US" noProof="0"/>
          </a:p>
        </p:txBody>
      </p:sp>
    </p:spTree>
    <p:extLst>
      <p:ext uri="{BB962C8B-B14F-4D97-AF65-F5344CB8AC3E}">
        <p14:creationId xmlns:p14="http://schemas.microsoft.com/office/powerpoint/2010/main" val="12485953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Secondly,</a:t>
            </a:r>
            <a:r>
              <a:rPr lang="en-GB" baseline="0"/>
              <a:t> we’ll present the project goals and scope</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Specific – Develop and Deploy a new S&amp;OP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Measurable –90% of system operational by deployment.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Achievable – Project Scope and timeline align with 6 months time frame.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Relevant – Supports S&amp;OP team with planning and development.</a:t>
            </a:r>
          </a:p>
          <a:p>
            <a:pPr>
              <a:buClr>
                <a:schemeClr val="accent2"/>
              </a:buClr>
            </a:pPr>
            <a:r>
              <a:rPr lang="en-GB"/>
              <a:t>Time – Complete system development and deployment within 6 months.</a:t>
            </a: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endParaRPr lang="en-US"/>
          </a:p>
        </p:txBody>
      </p:sp>
      <p:sp>
        <p:nvSpPr>
          <p:cNvPr id="4" name="Slide Number Placeholder 3"/>
          <p:cNvSpPr>
            <a:spLocks noGrp="1"/>
          </p:cNvSpPr>
          <p:nvPr>
            <p:ph type="sldNum" sz="quarter" idx="10"/>
          </p:nvPr>
        </p:nvSpPr>
        <p:spPr/>
        <p:txBody>
          <a:bodyPr/>
          <a:lstStyle/>
          <a:p>
            <a:fld id="{79230CFA-805A-4FD3-B3A0-DAAA5993DA17}" type="slidenum">
              <a:rPr lang="en-US" noProof="0" smtClean="0"/>
              <a:t>5</a:t>
            </a:fld>
            <a:endParaRPr lang="en-US" noProof="0"/>
          </a:p>
        </p:txBody>
      </p:sp>
    </p:spTree>
    <p:extLst>
      <p:ext uri="{BB962C8B-B14F-4D97-AF65-F5344CB8AC3E}">
        <p14:creationId xmlns:p14="http://schemas.microsoft.com/office/powerpoint/2010/main" val="2818800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next stage of this</a:t>
            </a:r>
            <a:r>
              <a:rPr lang="en-GB" baseline="0"/>
              <a:t> presentation will be the </a:t>
            </a:r>
            <a:r>
              <a:rPr lang="en-GB" baseline="0" err="1"/>
              <a:t>projet</a:t>
            </a:r>
            <a:r>
              <a:rPr lang="en-GB" baseline="0"/>
              <a:t> timeline.</a:t>
            </a:r>
            <a:endParaRPr lang="en-US">
              <a:ea typeface="Calibri"/>
              <a:cs typeface="Calibri"/>
            </a:endParaRPr>
          </a:p>
          <a:p>
            <a:r>
              <a:rPr lang="en-GB" baseline="0"/>
              <a:t>To kick this off I would like to present you this </a:t>
            </a:r>
            <a:r>
              <a:rPr lang="en-GB" baseline="0" err="1"/>
              <a:t>gantt</a:t>
            </a:r>
            <a:r>
              <a:rPr lang="en-GB" baseline="0"/>
              <a:t> chart</a:t>
            </a:r>
            <a:endParaRPr lang="en-GB">
              <a:ea typeface="Calibri"/>
              <a:cs typeface="Calibri"/>
            </a:endParaRPr>
          </a:p>
          <a:p>
            <a:r>
              <a:rPr lang="en-GB"/>
              <a:t>The Gantt chart opposite highlights the project timeline.</a:t>
            </a:r>
            <a:endParaRPr lang="en-GB">
              <a:ea typeface="Calibri"/>
              <a:cs typeface="Calibri"/>
            </a:endParaRPr>
          </a:p>
          <a:p>
            <a:r>
              <a:rPr lang="en-GB"/>
              <a:t>-Starts in Late January 2026</a:t>
            </a:r>
            <a:endParaRPr lang="en-GB">
              <a:ea typeface="Calibri"/>
              <a:cs typeface="Calibri"/>
            </a:endParaRPr>
          </a:p>
          <a:p>
            <a:r>
              <a:rPr lang="en-GB"/>
              <a:t>-Ends in Late June 2026</a:t>
            </a:r>
            <a:endParaRPr lang="en-GB">
              <a:ea typeface="Calibri"/>
              <a:cs typeface="Calibri"/>
            </a:endParaRPr>
          </a:p>
          <a:p>
            <a:r>
              <a:rPr lang="en-GB"/>
              <a:t>-Grey Lines show the stage of project.</a:t>
            </a:r>
            <a:endParaRPr lang="en-GB">
              <a:ea typeface="Calibri"/>
              <a:cs typeface="Calibri"/>
            </a:endParaRPr>
          </a:p>
          <a:p>
            <a:r>
              <a:rPr lang="en-GB"/>
              <a:t>-Blue lines show sub categories of the stages. </a:t>
            </a:r>
            <a:endParaRPr lang="en-GB">
              <a:ea typeface="Calibri"/>
              <a:cs typeface="Calibri"/>
            </a:endParaRPr>
          </a:p>
          <a:p>
            <a:r>
              <a:rPr lang="en-GB"/>
              <a:t>-no gaps lines will improve delivery efficiency.</a:t>
            </a:r>
            <a:endParaRPr lang="en-GB">
              <a:ea typeface="Calibri"/>
              <a:cs typeface="Calibri"/>
            </a:endParaRPr>
          </a:p>
          <a:p>
            <a:r>
              <a:rPr lang="en-GB"/>
              <a:t>-Lines will be highlighted in Green once completed to track progress</a:t>
            </a:r>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10"/>
          </p:nvPr>
        </p:nvSpPr>
        <p:spPr/>
        <p:txBody>
          <a:bodyPr/>
          <a:lstStyle/>
          <a:p>
            <a:fld id="{79230CFA-805A-4FD3-B3A0-DAAA5993DA17}" type="slidenum">
              <a:rPr lang="en-US" noProof="0" smtClean="0"/>
              <a:t>6</a:t>
            </a:fld>
            <a:endParaRPr lang="en-US" noProof="0"/>
          </a:p>
        </p:txBody>
      </p:sp>
    </p:spTree>
    <p:extLst>
      <p:ext uri="{BB962C8B-B14F-4D97-AF65-F5344CB8AC3E}">
        <p14:creationId xmlns:p14="http://schemas.microsoft.com/office/powerpoint/2010/main" val="404560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a:t>
            </a:r>
            <a:r>
              <a:rPr lang="en-US" err="1">
                <a:ea typeface="Calibri"/>
                <a:cs typeface="Calibri"/>
              </a:rPr>
              <a:t>Piechart</a:t>
            </a:r>
            <a:r>
              <a:rPr lang="en-US">
                <a:ea typeface="Calibri"/>
                <a:cs typeface="Calibri"/>
              </a:rPr>
              <a:t> is an easily visual tool highlighting the size or duration of </a:t>
            </a:r>
            <a:r>
              <a:rPr lang="en-US" err="1">
                <a:ea typeface="Calibri"/>
                <a:cs typeface="Calibri"/>
              </a:rPr>
              <a:t>eah</a:t>
            </a:r>
            <a:r>
              <a:rPr lang="en-US">
                <a:ea typeface="Calibri"/>
                <a:cs typeface="Calibri"/>
              </a:rPr>
              <a:t> of these stages. </a:t>
            </a:r>
          </a:p>
          <a:p>
            <a:r>
              <a:rPr lang="en-US">
                <a:ea typeface="Calibri"/>
                <a:cs typeface="Calibri"/>
              </a:rPr>
              <a:t>As you can see, system development is the longest lasting stage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6CC11BD5-1D35-494B-9216-17A8B3871145}" type="slidenum">
              <a:rPr lang="en-US"/>
              <a:t>7</a:t>
            </a:fld>
            <a:endParaRPr lang="en-US"/>
          </a:p>
        </p:txBody>
      </p:sp>
    </p:spTree>
    <p:extLst>
      <p:ext uri="{BB962C8B-B14F-4D97-AF65-F5344CB8AC3E}">
        <p14:creationId xmlns:p14="http://schemas.microsoft.com/office/powerpoint/2010/main" val="4080310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Pert CPM matric  on the right shows us a complete roadmap of the project</a:t>
            </a:r>
          </a:p>
          <a:p>
            <a:r>
              <a:rPr lang="en-US">
                <a:ea typeface="Calibri"/>
                <a:cs typeface="Calibri"/>
              </a:rPr>
              <a:t>Overall, the early start and  finish will help with resource plan...</a:t>
            </a:r>
          </a:p>
          <a:p>
            <a:r>
              <a:rPr lang="en-US">
                <a:ea typeface="Calibri"/>
                <a:cs typeface="Calibri"/>
              </a:rPr>
              <a:t>Slack will </a:t>
            </a:r>
            <a:r>
              <a:rPr lang="en-US" err="1">
                <a:ea typeface="Calibri"/>
                <a:cs typeface="Calibri"/>
              </a:rPr>
              <a:t>halp</a:t>
            </a:r>
            <a:r>
              <a:rPr lang="en-US">
                <a:ea typeface="Calibri"/>
                <a:cs typeface="Calibri"/>
              </a:rPr>
              <a:t> us identify  that none of the </a:t>
            </a:r>
            <a:r>
              <a:rPr lang="en-US" err="1">
                <a:ea typeface="Calibri"/>
                <a:cs typeface="Calibri"/>
              </a:rPr>
              <a:t>taasks</a:t>
            </a:r>
            <a:r>
              <a:rPr lang="en-US">
                <a:ea typeface="Calibri"/>
                <a:cs typeface="Calibri"/>
              </a:rPr>
              <a:t> highlighting an ambitious project</a:t>
            </a:r>
          </a:p>
          <a:p>
            <a:r>
              <a:rPr lang="en-US">
                <a:ea typeface="Calibri"/>
                <a:cs typeface="Calibri"/>
              </a:rPr>
              <a:t>Where as dependencies helps us identify key tasks that are needed for the next stage </a:t>
            </a:r>
            <a:r>
              <a:rPr lang="en-US" err="1">
                <a:ea typeface="Calibri"/>
                <a:cs typeface="Calibri"/>
              </a:rPr>
              <a:t>goingforward</a:t>
            </a:r>
            <a:endParaRPr lang="en-US" err="1"/>
          </a:p>
          <a:p>
            <a:endParaRPr lang="en-US">
              <a:ea typeface="Calibri"/>
              <a:cs typeface="Calibri"/>
            </a:endParaRPr>
          </a:p>
        </p:txBody>
      </p:sp>
      <p:sp>
        <p:nvSpPr>
          <p:cNvPr id="4" name="Slide Number Placeholder 3"/>
          <p:cNvSpPr>
            <a:spLocks noGrp="1"/>
          </p:cNvSpPr>
          <p:nvPr>
            <p:ph type="sldNum" sz="quarter" idx="5"/>
          </p:nvPr>
        </p:nvSpPr>
        <p:spPr/>
        <p:txBody>
          <a:bodyPr/>
          <a:lstStyle/>
          <a:p>
            <a:fld id="{6CC11BD5-1D35-494B-9216-17A8B3871145}" type="slidenum">
              <a:rPr lang="en-US"/>
              <a:t>8</a:t>
            </a:fld>
            <a:endParaRPr lang="en-US"/>
          </a:p>
        </p:txBody>
      </p:sp>
    </p:spTree>
    <p:extLst>
      <p:ext uri="{BB962C8B-B14F-4D97-AF65-F5344CB8AC3E}">
        <p14:creationId xmlns:p14="http://schemas.microsoft.com/office/powerpoint/2010/main" val="2581319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will be highlighting the work breakdown structure</a:t>
            </a:r>
          </a:p>
          <a:p>
            <a:r>
              <a:rPr lang="en-US"/>
              <a:t>The above shows a </a:t>
            </a:r>
            <a:r>
              <a:rPr lang="en-US" err="1"/>
              <a:t>hierachal</a:t>
            </a:r>
            <a:r>
              <a:rPr lang="en-US"/>
              <a:t> structure based upon the stages and tasks assigned to each stage.</a:t>
            </a:r>
          </a:p>
          <a:p>
            <a:r>
              <a:rPr lang="en-US"/>
              <a:t>It helps determine all tasks necessary to develop the project.</a:t>
            </a:r>
            <a:endParaRPr lang="en-US">
              <a:ea typeface="Calibri"/>
              <a:cs typeface="Calibri"/>
            </a:endParaRPr>
          </a:p>
          <a:p>
            <a:r>
              <a:rPr lang="en-US"/>
              <a:t>The table on the right highlights the advantages of this graph:</a:t>
            </a:r>
            <a:endParaRPr lang="en-US">
              <a:ea typeface="Calibri"/>
              <a:cs typeface="Calibri"/>
            </a:endParaRPr>
          </a:p>
          <a:p>
            <a:r>
              <a:rPr lang="en-US"/>
              <a:t>Clarity: through the 5 stages you can get a clear view of the project what the aim of the project is and what stages are needed to complete it.</a:t>
            </a:r>
            <a:endParaRPr lang="en-US">
              <a:ea typeface="Calibri"/>
              <a:cs typeface="Calibri"/>
            </a:endParaRPr>
          </a:p>
          <a:p>
            <a:r>
              <a:rPr lang="en-US"/>
              <a:t>Planning; The easy identification of the stages and tasks helps with planning. Being able to see this in a clear structure enables better </a:t>
            </a:r>
            <a:r>
              <a:rPr lang="en-US" err="1"/>
              <a:t>isabillity</a:t>
            </a:r>
            <a:r>
              <a:rPr lang="en-US"/>
              <a:t> assisting when planning.</a:t>
            </a:r>
            <a:endParaRPr lang="en-US">
              <a:ea typeface="Calibri"/>
              <a:cs typeface="Calibri"/>
            </a:endParaRPr>
          </a:p>
          <a:p>
            <a:r>
              <a:rPr lang="en-US"/>
              <a:t>Risk </a:t>
            </a:r>
            <a:r>
              <a:rPr lang="en-US" err="1"/>
              <a:t>Managments</a:t>
            </a:r>
            <a:r>
              <a:rPr lang="en-US"/>
              <a:t>: Having clear </a:t>
            </a:r>
            <a:r>
              <a:rPr lang="en-US" err="1"/>
              <a:t>visability</a:t>
            </a:r>
            <a:r>
              <a:rPr lang="en-US"/>
              <a:t> of each stage also enables visibility on difficulty areas. This ca help identify what areas are at risk </a:t>
            </a:r>
            <a:r>
              <a:rPr lang="en-US" err="1"/>
              <a:t>enableing</a:t>
            </a:r>
            <a:r>
              <a:rPr lang="en-US"/>
              <a:t> us to mitigate possible issues. From this we identified …. And …. As problem areas and would be what we focus on.</a:t>
            </a:r>
            <a:endParaRPr lang="en-US">
              <a:ea typeface="Calibri"/>
              <a:cs typeface="Calibri"/>
            </a:endParaRPr>
          </a:p>
          <a:p>
            <a:r>
              <a:rPr lang="en-US"/>
              <a:t>This structure can help identify what stages are easily impacted by change. Therefore when completing the project and changes occur, we can keep  </a:t>
            </a:r>
            <a:r>
              <a:rPr lang="en-US" err="1"/>
              <a:t>aclose</a:t>
            </a:r>
            <a:r>
              <a:rPr lang="en-US"/>
              <a:t> look at these specific areas. We identified..</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6CC11BD5-1D35-494B-9216-17A8B3871145}" type="slidenum">
              <a:rPr lang="en-US"/>
              <a:t>9</a:t>
            </a:fld>
            <a:endParaRPr lang="en-US"/>
          </a:p>
        </p:txBody>
      </p:sp>
    </p:spTree>
    <p:extLst>
      <p:ext uri="{BB962C8B-B14F-4D97-AF65-F5344CB8AC3E}">
        <p14:creationId xmlns:p14="http://schemas.microsoft.com/office/powerpoint/2010/main" val="3421511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Starting off the HR plan. We have …</a:t>
            </a:r>
          </a:p>
          <a:p>
            <a:r>
              <a:rPr lang="en-US"/>
              <a:t>The team consists of 8 roles across the 6 stages, each essential to the successful completion of the project.</a:t>
            </a:r>
            <a:endParaRPr lang="en-US">
              <a:ea typeface="Calibri"/>
              <a:cs typeface="Calibri"/>
            </a:endParaRPr>
          </a:p>
          <a:p>
            <a:r>
              <a:rPr lang="en-US"/>
              <a:t>The </a:t>
            </a:r>
            <a:r>
              <a:rPr lang="en-US" err="1"/>
              <a:t>organisation</a:t>
            </a:r>
            <a:r>
              <a:rPr lang="en-US"/>
              <a:t> structure gives an overview of the main team and who to report to.</a:t>
            </a:r>
            <a:endParaRPr lang="en-US">
              <a:ea typeface="Calibri"/>
              <a:cs typeface="Calibri"/>
            </a:endParaRPr>
          </a:p>
          <a:p>
            <a:r>
              <a:rPr lang="en-US"/>
              <a:t>By defining roles and responsibilities, as shown in the table, there will be smoother operations as well as more business growth.</a:t>
            </a:r>
            <a:endParaRPr lang="en-US">
              <a:ea typeface="Calibri"/>
              <a:cs typeface="Calibri"/>
            </a:endParaRPr>
          </a:p>
          <a:p>
            <a:r>
              <a:rPr lang="en-US"/>
              <a:t>As you can see the table provides clear definition of </a:t>
            </a:r>
            <a:r>
              <a:rPr lang="en-US" err="1"/>
              <a:t>th</a:t>
            </a:r>
            <a:r>
              <a:rPr lang="en-US"/>
              <a:t> roles and responsibilities for team members in the </a:t>
            </a:r>
            <a:r>
              <a:rPr lang="en-US" err="1"/>
              <a:t>projecct</a:t>
            </a:r>
            <a:r>
              <a:rPr lang="en-US"/>
              <a:t>.</a:t>
            </a:r>
            <a:endParaRPr lang="en-US">
              <a:ea typeface="Calibri"/>
              <a:cs typeface="Calibri"/>
            </a:endParaRPr>
          </a:p>
          <a:p>
            <a:r>
              <a:rPr lang="en-US">
                <a:ea typeface="Calibri"/>
                <a:cs typeface="Calibri"/>
              </a:rPr>
              <a:t>The project managers role is to</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6CC11BD5-1D35-494B-9216-17A8B3871145}" type="slidenum">
              <a:rPr lang="en-US"/>
              <a:t>10</a:t>
            </a:fld>
            <a:endParaRPr lang="en-US"/>
          </a:p>
        </p:txBody>
      </p:sp>
    </p:spTree>
    <p:extLst>
      <p:ext uri="{BB962C8B-B14F-4D97-AF65-F5344CB8AC3E}">
        <p14:creationId xmlns:p14="http://schemas.microsoft.com/office/powerpoint/2010/main" val="3577226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next part of the HR plan is the RACI Analysis</a:t>
            </a:r>
          </a:p>
          <a:p>
            <a:r>
              <a:rPr lang="en-US"/>
              <a:t>RACI or responsibility assignment matrix are used to define roles an responsibilities within project tasks and stages. Overall identifying who is responsible, accountable, consulted and informed within each stage.</a:t>
            </a:r>
            <a:endParaRPr lang="en-US">
              <a:ea typeface="Calibri"/>
              <a:cs typeface="Calibri"/>
            </a:endParaRPr>
          </a:p>
          <a:p>
            <a:r>
              <a:rPr lang="en-US"/>
              <a:t>The main conclusions drawn are:</a:t>
            </a:r>
            <a:endParaRPr lang="en-US">
              <a:ea typeface="Calibri"/>
              <a:cs typeface="Calibri"/>
            </a:endParaRPr>
          </a:p>
          <a:p>
            <a:r>
              <a:rPr lang="en-US"/>
              <a:t>- Project manager is accountable for each stage. Highlighting the experience needed in this field</a:t>
            </a:r>
            <a:endParaRPr lang="en-US">
              <a:ea typeface="Calibri"/>
              <a:cs typeface="Calibri"/>
            </a:endParaRPr>
          </a:p>
          <a:p>
            <a:r>
              <a:rPr lang="en-US"/>
              <a:t>-Lots of consulted and informed boxes which could slow decision making. </a:t>
            </a:r>
            <a:endParaRPr lang="en-US">
              <a:ea typeface="Calibri"/>
              <a:cs typeface="Calibri"/>
            </a:endParaRPr>
          </a:p>
          <a:p>
            <a:r>
              <a:rPr lang="en-US"/>
              <a:t>-Software developer has many responsibilities highlighting deep involvement, Potential for more assistance within role</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6CC11BD5-1D35-494B-9216-17A8B3871145}" type="slidenum">
              <a:rPr lang="en-US"/>
              <a:t>11</a:t>
            </a:fld>
            <a:endParaRPr lang="en-US"/>
          </a:p>
        </p:txBody>
      </p:sp>
    </p:spTree>
    <p:extLst>
      <p:ext uri="{BB962C8B-B14F-4D97-AF65-F5344CB8AC3E}">
        <p14:creationId xmlns:p14="http://schemas.microsoft.com/office/powerpoint/2010/main" val="4836934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above skills matrix identifies the key competencies brought by each team</a:t>
            </a:r>
          </a:p>
          <a:p>
            <a:r>
              <a:rPr lang="en-US">
                <a:ea typeface="Calibri"/>
                <a:cs typeface="Calibri"/>
              </a:rPr>
              <a:t>Aligning these skills and competencies </a:t>
            </a:r>
            <a:r>
              <a:rPr lang="en-US" err="1">
                <a:ea typeface="Calibri"/>
                <a:cs typeface="Calibri"/>
              </a:rPr>
              <a:t>providedwith</a:t>
            </a:r>
            <a:r>
              <a:rPr lang="en-US">
                <a:ea typeface="Calibri"/>
                <a:cs typeface="Calibri"/>
              </a:rPr>
              <a:t> job roles will help </a:t>
            </a:r>
            <a:r>
              <a:rPr lang="en-US" err="1">
                <a:ea typeface="Calibri"/>
                <a:cs typeface="Calibri"/>
              </a:rPr>
              <a:t>maximise</a:t>
            </a:r>
            <a:r>
              <a:rPr lang="en-US">
                <a:ea typeface="Calibri"/>
                <a:cs typeface="Calibri"/>
              </a:rPr>
              <a:t> efficiencies and reduce errors</a:t>
            </a:r>
            <a:endParaRPr lang="en-US"/>
          </a:p>
          <a:p>
            <a:r>
              <a:rPr lang="en-US"/>
              <a:t>Ranking from 5 top level and 1 being lower  level to show skills in each position.</a:t>
            </a:r>
            <a:endParaRPr lang="en-US">
              <a:ea typeface="Calibri"/>
              <a:cs typeface="Calibri"/>
            </a:endParaRPr>
          </a:p>
          <a:p>
            <a:r>
              <a:rPr lang="en-US"/>
              <a:t>As you can see there is a wide range of skill levels between each position where some are more adaptable than others.</a:t>
            </a:r>
            <a:r>
              <a:rPr lang="en-US">
                <a:cs typeface="+mn-lt"/>
              </a:rPr>
              <a:t/>
            </a:r>
            <a:br>
              <a:rPr lang="en-US">
                <a:cs typeface="+mn-lt"/>
              </a:rPr>
            </a:br>
            <a:r>
              <a:rPr lang="en-US"/>
              <a:t> </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6CC11BD5-1D35-494B-9216-17A8B3871145}" type="slidenum">
              <a:rPr lang="en-US"/>
              <a:t>12</a:t>
            </a:fld>
            <a:endParaRPr lang="en-US"/>
          </a:p>
        </p:txBody>
      </p:sp>
    </p:spTree>
    <p:extLst>
      <p:ext uri="{BB962C8B-B14F-4D97-AF65-F5344CB8AC3E}">
        <p14:creationId xmlns:p14="http://schemas.microsoft.com/office/powerpoint/2010/main" val="8995923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t>Moving onto the comms plan and escalation matrix</a:t>
            </a:r>
            <a:endParaRPr lang="en-US">
              <a:ea typeface="Calibri"/>
              <a:cs typeface="Calibri"/>
            </a:endParaRPr>
          </a:p>
          <a:p>
            <a:r>
              <a:rPr lang="en-US" b="1" u="sng"/>
              <a:t> we will be </a:t>
            </a:r>
            <a:r>
              <a:rPr lang="en-US" b="1" u="sng" err="1"/>
              <a:t>analysing</a:t>
            </a:r>
            <a:r>
              <a:rPr lang="en-US" b="1" u="sng"/>
              <a:t> comms plan Analysis:</a:t>
            </a:r>
            <a:endParaRPr lang="en-US">
              <a:ea typeface="Calibri"/>
              <a:cs typeface="Calibri"/>
            </a:endParaRPr>
          </a:p>
          <a:p>
            <a:r>
              <a:rPr lang="en-US">
                <a:ea typeface="Calibri"/>
                <a:cs typeface="Calibri"/>
              </a:rPr>
              <a:t>-8 types</a:t>
            </a:r>
            <a:endParaRPr lang="en-US"/>
          </a:p>
          <a:p>
            <a:r>
              <a:rPr lang="en-US"/>
              <a:t>-Covers entirety of the project from the kick off until deployment.</a:t>
            </a:r>
            <a:endParaRPr lang="en-US">
              <a:ea typeface="Calibri"/>
              <a:cs typeface="Calibri"/>
            </a:endParaRPr>
          </a:p>
          <a:p>
            <a:r>
              <a:rPr lang="en-US"/>
              <a:t>-The purpose and owners are </a:t>
            </a:r>
            <a:r>
              <a:rPr lang="en-US" err="1"/>
              <a:t>clerly</a:t>
            </a:r>
            <a:r>
              <a:rPr lang="en-US"/>
              <a:t> defined</a:t>
            </a:r>
            <a:endParaRPr lang="en-US">
              <a:ea typeface="Calibri"/>
              <a:cs typeface="Calibri"/>
            </a:endParaRPr>
          </a:p>
          <a:p>
            <a:r>
              <a:rPr lang="en-US"/>
              <a:t>-Flexible meeting methods</a:t>
            </a:r>
            <a:endParaRPr lang="en-US">
              <a:ea typeface="Calibri"/>
              <a:cs typeface="Calibri"/>
            </a:endParaRPr>
          </a:p>
          <a:p>
            <a:r>
              <a:rPr lang="en-US"/>
              <a:t>-Tailored communication: different meetings for different needs</a:t>
            </a:r>
            <a:endParaRPr lang="en-US">
              <a:ea typeface="Calibri"/>
              <a:cs typeface="Calibri"/>
            </a:endParaRPr>
          </a:p>
          <a:p>
            <a:r>
              <a:rPr lang="en-US" b="1" u="sng"/>
              <a:t>Benefits</a:t>
            </a:r>
            <a:endParaRPr lang="en-US">
              <a:ea typeface="Calibri"/>
              <a:cs typeface="Calibri"/>
            </a:endParaRPr>
          </a:p>
          <a:p>
            <a:r>
              <a:rPr lang="en-US"/>
              <a:t>-Improves coordination</a:t>
            </a:r>
            <a:endParaRPr lang="en-US">
              <a:ea typeface="Calibri"/>
              <a:cs typeface="Calibri"/>
            </a:endParaRPr>
          </a:p>
          <a:p>
            <a:r>
              <a:rPr lang="en-US"/>
              <a:t>-Improves </a:t>
            </a:r>
            <a:r>
              <a:rPr lang="en-US" err="1"/>
              <a:t>organisation</a:t>
            </a:r>
            <a:r>
              <a:rPr lang="en-US"/>
              <a:t> of meetings</a:t>
            </a:r>
            <a:endParaRPr lang="en-US">
              <a:ea typeface="Calibri"/>
              <a:cs typeface="Calibri"/>
            </a:endParaRPr>
          </a:p>
          <a:p>
            <a:r>
              <a:rPr lang="en-US"/>
              <a:t>-</a:t>
            </a:r>
            <a:r>
              <a:rPr lang="en-US" err="1"/>
              <a:t>Enures</a:t>
            </a:r>
            <a:r>
              <a:rPr lang="en-US"/>
              <a:t> efficient communication between team</a:t>
            </a:r>
            <a:endParaRPr lang="en-US">
              <a:ea typeface="Calibri"/>
              <a:cs typeface="Calibri"/>
            </a:endParaRPr>
          </a:p>
          <a:p>
            <a:r>
              <a:rPr lang="en-US"/>
              <a:t>-Ensures  understanding of roles and responsibilities</a:t>
            </a:r>
            <a:endParaRPr lang="en-US">
              <a:ea typeface="Calibri"/>
              <a:cs typeface="Calibri"/>
            </a:endParaRPr>
          </a:p>
          <a:p>
            <a:r>
              <a:rPr lang="en-US"/>
              <a:t>  </a:t>
            </a:r>
            <a:endParaRPr lang="en-US">
              <a:ea typeface="Calibri"/>
              <a:cs typeface="Calibri"/>
            </a:endParaRPr>
          </a:p>
          <a:p>
            <a:r>
              <a:rPr lang="en-US"/>
              <a:t>The escalation plan clearly highlights what and </a:t>
            </a:r>
            <a:r>
              <a:rPr lang="en-US" err="1"/>
              <a:t>whnen</a:t>
            </a:r>
            <a:r>
              <a:rPr lang="en-US"/>
              <a:t> to bring up issues and information</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6CC11BD5-1D35-494B-9216-17A8B3871145}" type="slidenum">
              <a:rPr lang="en-US"/>
              <a:t>13</a:t>
            </a:fld>
            <a:endParaRPr lang="en-US"/>
          </a:p>
        </p:txBody>
      </p:sp>
    </p:spTree>
    <p:extLst>
      <p:ext uri="{BB962C8B-B14F-4D97-AF65-F5344CB8AC3E}">
        <p14:creationId xmlns:p14="http://schemas.microsoft.com/office/powerpoint/2010/main" val="26215271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Risk management is where  we’ll identify why it is done and use a table to </a:t>
            </a:r>
            <a:r>
              <a:rPr lang="en-US" err="1"/>
              <a:t>analyse</a:t>
            </a:r>
            <a:r>
              <a:rPr lang="en-US"/>
              <a:t> these risks</a:t>
            </a:r>
          </a:p>
          <a:p>
            <a:r>
              <a:rPr lang="en-US"/>
              <a:t>Purpose of Risk Management:</a:t>
            </a:r>
            <a:endParaRPr lang="en-US">
              <a:ea typeface="Calibri"/>
              <a:cs typeface="Calibri"/>
            </a:endParaRPr>
          </a:p>
          <a:p>
            <a:r>
              <a:rPr lang="en-US"/>
              <a:t>-Identify potential project threats.</a:t>
            </a:r>
            <a:endParaRPr lang="en-US">
              <a:ea typeface="Calibri"/>
              <a:cs typeface="Calibri"/>
            </a:endParaRPr>
          </a:p>
          <a:p>
            <a:r>
              <a:rPr lang="en-US"/>
              <a:t>-Ensure smooth project delivery.</a:t>
            </a:r>
            <a:endParaRPr lang="en-US">
              <a:ea typeface="Calibri"/>
              <a:cs typeface="Calibri"/>
            </a:endParaRPr>
          </a:p>
          <a:p>
            <a:r>
              <a:rPr lang="en-US"/>
              <a:t>-Will help encourage innovation and growth</a:t>
            </a:r>
            <a:endParaRPr lang="en-US">
              <a:ea typeface="Calibri"/>
              <a:cs typeface="Calibri"/>
            </a:endParaRPr>
          </a:p>
          <a:p>
            <a:r>
              <a:rPr lang="en-US"/>
              <a:t>-Will help improve decision making</a:t>
            </a:r>
            <a:endParaRPr lang="en-US">
              <a:ea typeface="Calibri"/>
              <a:cs typeface="Calibri"/>
            </a:endParaRPr>
          </a:p>
          <a:p>
            <a:r>
              <a:rPr lang="en-US"/>
              <a:t>From the table above, </a:t>
            </a:r>
          </a:p>
          <a:p>
            <a:r>
              <a:rPr lang="en-US">
                <a:ea typeface="Calibri"/>
                <a:cs typeface="Calibri"/>
              </a:rPr>
              <a:t>You can identify the risks</a:t>
            </a:r>
            <a:endParaRPr lang="en-US"/>
          </a:p>
          <a:p>
            <a:r>
              <a:rPr lang="en-US" err="1"/>
              <a:t>aswell</a:t>
            </a:r>
            <a:r>
              <a:rPr lang="en-US"/>
              <a:t> as their impact likelihood and mitigation </a:t>
            </a:r>
            <a:r>
              <a:rPr lang="en-US" err="1"/>
              <a:t>streategies</a:t>
            </a:r>
            <a:endParaRPr lang="en-US" err="1">
              <a:ea typeface="Calibri"/>
              <a:cs typeface="Calibri"/>
            </a:endParaRPr>
          </a:p>
          <a:p>
            <a:r>
              <a:rPr lang="en-US"/>
              <a:t> The largest risk </a:t>
            </a:r>
            <a:r>
              <a:rPr lang="en-US" err="1"/>
              <a:t>wouod</a:t>
            </a:r>
            <a:r>
              <a:rPr lang="en-US"/>
              <a:t> be tech integrations sales</a:t>
            </a:r>
            <a:endParaRPr lang="en-US">
              <a:ea typeface="Calibri"/>
              <a:cs typeface="Calibri"/>
            </a:endParaRPr>
          </a:p>
          <a:p>
            <a:r>
              <a:rPr lang="en-US"/>
              <a:t>Whereas the east </a:t>
            </a:r>
            <a:r>
              <a:rPr lang="en-US" err="1"/>
              <a:t>lkely</a:t>
            </a:r>
            <a:r>
              <a:rPr lang="en-US"/>
              <a:t> risk are security breaches</a:t>
            </a: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6CC11BD5-1D35-494B-9216-17A8B3871145}" type="slidenum">
              <a:rPr lang="en-US"/>
              <a:t>14</a:t>
            </a:fld>
            <a:endParaRPr lang="en-US"/>
          </a:p>
        </p:txBody>
      </p:sp>
    </p:spTree>
    <p:extLst>
      <p:ext uri="{BB962C8B-B14F-4D97-AF65-F5344CB8AC3E}">
        <p14:creationId xmlns:p14="http://schemas.microsoft.com/office/powerpoint/2010/main" val="1196368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Quality standards and  assurance are essential to the systems development and deployment.</a:t>
            </a:r>
          </a:p>
          <a:p>
            <a:r>
              <a:rPr lang="en-US"/>
              <a:t>It ensures that there are a reduced amount of defects during the later stages of the project</a:t>
            </a:r>
            <a:endParaRPr lang="en-US">
              <a:ea typeface="Calibri"/>
              <a:cs typeface="Calibri"/>
            </a:endParaRPr>
          </a:p>
          <a:p>
            <a:r>
              <a:rPr lang="en-US"/>
              <a:t>As the title of the slide highlights, there is a difference between the control and assurance of quality…</a:t>
            </a:r>
            <a:endParaRPr lang="en-US">
              <a:ea typeface="Calibri"/>
              <a:cs typeface="Calibri"/>
            </a:endParaRPr>
          </a:p>
          <a:p>
            <a:r>
              <a:rPr lang="en-US">
                <a:ea typeface="Calibri"/>
                <a:cs typeface="Calibri"/>
              </a:rPr>
              <a:t>Quality control </a:t>
            </a:r>
            <a:r>
              <a:rPr lang="en-US" err="1">
                <a:ea typeface="Calibri"/>
                <a:cs typeface="Calibri"/>
              </a:rPr>
              <a:t>rekates</a:t>
            </a:r>
            <a:r>
              <a:rPr lang="en-US">
                <a:ea typeface="Calibri"/>
                <a:cs typeface="Calibri"/>
              </a:rPr>
              <a:t> to reacting to mistakes whereas assurance Is the prevention of mistakes</a:t>
            </a:r>
            <a:endParaRPr lang="en-US"/>
          </a:p>
          <a:p>
            <a:r>
              <a:rPr lang="en-US"/>
              <a:t>There are also many quality standards put into practice such a ISO 9001, </a:t>
            </a:r>
            <a:r>
              <a:rPr lang="en-US" err="1"/>
              <a:t>IsoO</a:t>
            </a:r>
            <a:r>
              <a:rPr lang="en-US"/>
              <a:t> 25010, GDPR and Safran QA standards.</a:t>
            </a:r>
            <a:endParaRPr lang="en-US">
              <a:ea typeface="Calibri"/>
              <a:cs typeface="Calibri"/>
            </a:endParaRPr>
          </a:p>
          <a:p>
            <a:r>
              <a:rPr lang="en-US">
                <a:ea typeface="Calibri"/>
                <a:cs typeface="Calibri"/>
              </a:rPr>
              <a:t>Overall thse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6CC11BD5-1D35-494B-9216-17A8B3871145}" type="slidenum">
              <a:rPr lang="en-US"/>
              <a:t>15</a:t>
            </a:fld>
            <a:endParaRPr lang="en-US"/>
          </a:p>
        </p:txBody>
      </p:sp>
    </p:spTree>
    <p:extLst>
      <p:ext uri="{BB962C8B-B14F-4D97-AF65-F5344CB8AC3E}">
        <p14:creationId xmlns:p14="http://schemas.microsoft.com/office/powerpoint/2010/main" val="2495975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slide highlights the leadership  structure of the project </a:t>
            </a:r>
          </a:p>
          <a:p>
            <a:r>
              <a:rPr lang="en-US">
                <a:ea typeface="Calibri"/>
                <a:cs typeface="Calibri"/>
              </a:rPr>
              <a:t>It  shows who the project manager is  and the roles </a:t>
            </a:r>
          </a:p>
          <a:p>
            <a:r>
              <a:rPr lang="en-US">
                <a:ea typeface="Calibri"/>
                <a:cs typeface="Calibri"/>
              </a:rPr>
              <a:t>It highlights the mixture of leadership styles through democratic and situational and how it helps adapt to the situation the project faces </a:t>
            </a:r>
            <a:r>
              <a:rPr lang="en-US" err="1">
                <a:ea typeface="Calibri"/>
                <a:cs typeface="Calibri"/>
              </a:rPr>
              <a:t>aswell</a:t>
            </a:r>
            <a:r>
              <a:rPr lang="en-US">
                <a:ea typeface="Calibri"/>
                <a:cs typeface="Calibri"/>
              </a:rPr>
              <a:t> as taking teams Inputs</a:t>
            </a:r>
          </a:p>
          <a:p>
            <a:r>
              <a:rPr lang="en-US">
                <a:ea typeface="Calibri"/>
                <a:cs typeface="Calibri"/>
              </a:rPr>
              <a:t>Some of the leaders strengths and their benefits are highlighted in the bottom left table.</a:t>
            </a:r>
          </a:p>
          <a:p>
            <a:endParaRPr lang="en-US">
              <a:ea typeface="Calibri"/>
              <a:cs typeface="Calibri"/>
            </a:endParaRPr>
          </a:p>
          <a:p>
            <a:r>
              <a:rPr lang="en-US">
                <a:ea typeface="Calibri"/>
                <a:cs typeface="Calibri"/>
              </a:rPr>
              <a:t>Overall this will help  improve teams engagement, coordination and decision making across the project.</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6CC11BD5-1D35-494B-9216-17A8B3871145}" type="slidenum">
              <a:rPr lang="en-US"/>
              <a:t>16</a:t>
            </a:fld>
            <a:endParaRPr lang="en-US"/>
          </a:p>
        </p:txBody>
      </p:sp>
    </p:spTree>
    <p:extLst>
      <p:ext uri="{BB962C8B-B14F-4D97-AF65-F5344CB8AC3E}">
        <p14:creationId xmlns:p14="http://schemas.microsoft.com/office/powerpoint/2010/main" val="3815261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Although not officially kicked off  the project we have made good progress.</a:t>
            </a:r>
          </a:p>
          <a:p>
            <a:r>
              <a:rPr lang="en-US">
                <a:ea typeface="Calibri"/>
                <a:cs typeface="Calibri"/>
              </a:rPr>
              <a:t>Our non technical achievements include a financial budget, roles and responsibilities have been discussed, potential risks have been reviewed and an effective timeline had been made. Whereas for technical goals we have only made progress regarding meetings</a:t>
            </a:r>
          </a:p>
        </p:txBody>
      </p:sp>
      <p:sp>
        <p:nvSpPr>
          <p:cNvPr id="4" name="Slide Number Placeholder 3"/>
          <p:cNvSpPr>
            <a:spLocks noGrp="1"/>
          </p:cNvSpPr>
          <p:nvPr>
            <p:ph type="sldNum" sz="quarter" idx="5"/>
          </p:nvPr>
        </p:nvSpPr>
        <p:spPr/>
        <p:txBody>
          <a:bodyPr/>
          <a:lstStyle/>
          <a:p>
            <a:fld id="{6CC11BD5-1D35-494B-9216-17A8B3871145}" type="slidenum">
              <a:rPr lang="en-US"/>
              <a:t>17</a:t>
            </a:fld>
            <a:endParaRPr lang="en-US"/>
          </a:p>
        </p:txBody>
      </p:sp>
    </p:spTree>
    <p:extLst>
      <p:ext uri="{BB962C8B-B14F-4D97-AF65-F5344CB8AC3E}">
        <p14:creationId xmlns:p14="http://schemas.microsoft.com/office/powerpoint/2010/main" val="1043212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Moving on to the finance aspect we will use a pie chart to review the total project budget. From this we can determine the highest percentage  of the £14100 of project budget being staff time.</a:t>
            </a:r>
          </a:p>
          <a:p>
            <a:r>
              <a:rPr lang="en-US">
                <a:ea typeface="Calibri"/>
                <a:cs typeface="Calibri"/>
              </a:rPr>
              <a:t>This slide also highlights how we plan to track our finances through a finance spreadsheet.</a:t>
            </a:r>
          </a:p>
          <a:p>
            <a:r>
              <a:rPr lang="en-US">
                <a:ea typeface="Calibri"/>
                <a:cs typeface="Calibri"/>
              </a:rPr>
              <a:t>To mitigate risks a </a:t>
            </a:r>
            <a:r>
              <a:rPr lang="en-US" err="1">
                <a:ea typeface="Calibri"/>
                <a:cs typeface="Calibri"/>
              </a:rPr>
              <a:t>realloction</a:t>
            </a:r>
            <a:r>
              <a:rPr lang="en-US">
                <a:ea typeface="Calibri"/>
                <a:cs typeface="Calibri"/>
              </a:rPr>
              <a:t> plan for finances will be put in place. This will be reviewed by project manager monthly.</a:t>
            </a:r>
          </a:p>
          <a:p>
            <a:r>
              <a:rPr lang="en-US">
                <a:ea typeface="Calibri"/>
                <a:cs typeface="Calibri"/>
              </a:rPr>
              <a:t>Overall, the </a:t>
            </a:r>
            <a:r>
              <a:rPr lang="en-US" err="1">
                <a:ea typeface="Calibri"/>
                <a:cs typeface="Calibri"/>
              </a:rPr>
              <a:t>reposnsibility</a:t>
            </a:r>
            <a:r>
              <a:rPr lang="en-US">
                <a:ea typeface="Calibri"/>
                <a:cs typeface="Calibri"/>
              </a:rPr>
              <a:t> of the project finances lies with the project manager</a:t>
            </a:r>
          </a:p>
          <a:p>
            <a:pPr>
              <a:lnSpc>
                <a:spcPct val="90000"/>
              </a:lnSpc>
              <a:spcBef>
                <a:spcPts val="1000"/>
              </a:spcBef>
            </a:pPr>
            <a:r>
              <a:rPr lang="en-US"/>
              <a:t>1. </a:t>
            </a:r>
            <a:r>
              <a:rPr lang="en-US" b="1"/>
              <a:t>Cost Management Approach</a:t>
            </a:r>
            <a:endParaRPr lang="en-US">
              <a:ea typeface="Calibri"/>
              <a:cs typeface="Calibri"/>
            </a:endParaRPr>
          </a:p>
          <a:p>
            <a:pPr marL="171450" indent="-171450">
              <a:lnSpc>
                <a:spcPct val="90000"/>
              </a:lnSpc>
              <a:spcBef>
                <a:spcPts val="1000"/>
              </a:spcBef>
              <a:buFont typeface="Arial"/>
              <a:buChar char="•"/>
            </a:pPr>
            <a:r>
              <a:rPr lang="en-US"/>
              <a:t>Tracking spending will be done through a spreadsheet. Will </a:t>
            </a:r>
            <a:r>
              <a:rPr lang="en-US" err="1"/>
              <a:t>highlighttotal</a:t>
            </a:r>
            <a:r>
              <a:rPr lang="en-US"/>
              <a:t> spendings, remaining budget per section and sum </a:t>
            </a:r>
            <a:r>
              <a:rPr lang="en-US" err="1"/>
              <a:t>ofremaining</a:t>
            </a:r>
            <a:r>
              <a:rPr lang="en-US"/>
              <a:t> budget.</a:t>
            </a:r>
            <a:endParaRPr lang="en-US">
              <a:ea typeface="Calibri"/>
              <a:cs typeface="Calibri"/>
            </a:endParaRPr>
          </a:p>
          <a:p>
            <a:pPr marL="171450" indent="-171450">
              <a:lnSpc>
                <a:spcPct val="90000"/>
              </a:lnSpc>
              <a:spcBef>
                <a:spcPts val="1000"/>
              </a:spcBef>
              <a:buFont typeface="Arial"/>
              <a:buChar char="•"/>
            </a:pPr>
            <a:r>
              <a:rPr lang="en-US"/>
              <a:t>Tracking will be monitored weekly through a financial review</a:t>
            </a:r>
            <a:endParaRPr lang="en-US">
              <a:ea typeface="Calibri"/>
              <a:cs typeface="Calibri"/>
            </a:endParaRPr>
          </a:p>
          <a:p>
            <a:pPr>
              <a:lnSpc>
                <a:spcPct val="90000"/>
              </a:lnSpc>
              <a:spcBef>
                <a:spcPts val="1000"/>
              </a:spcBef>
            </a:pPr>
            <a:r>
              <a:rPr lang="en-US"/>
              <a:t>2. </a:t>
            </a:r>
            <a:r>
              <a:rPr lang="en-US" b="1"/>
              <a:t>Responsibility</a:t>
            </a:r>
            <a:endParaRPr lang="en-US">
              <a:ea typeface="Calibri"/>
              <a:cs typeface="Calibri"/>
            </a:endParaRPr>
          </a:p>
          <a:p>
            <a:pPr marL="171450" indent="-171450">
              <a:lnSpc>
                <a:spcPct val="90000"/>
              </a:lnSpc>
              <a:spcBef>
                <a:spcPts val="1000"/>
              </a:spcBef>
              <a:buFont typeface="Arial"/>
              <a:buChar char="•"/>
            </a:pPr>
            <a:r>
              <a:rPr lang="en-US"/>
              <a:t>The project manager will be in charge of financial tracking</a:t>
            </a:r>
            <a:endParaRPr lang="en-US">
              <a:ea typeface="Calibri"/>
              <a:cs typeface="Calibri"/>
            </a:endParaRPr>
          </a:p>
          <a:p>
            <a:pPr>
              <a:lnSpc>
                <a:spcPct val="90000"/>
              </a:lnSpc>
              <a:spcBef>
                <a:spcPts val="1000"/>
              </a:spcBef>
            </a:pPr>
            <a:r>
              <a:rPr lang="en-US"/>
              <a:t>3. </a:t>
            </a:r>
            <a:r>
              <a:rPr lang="en-US" b="1"/>
              <a:t>Risk Mitigation</a:t>
            </a:r>
            <a:endParaRPr lang="en-US">
              <a:ea typeface="Calibri"/>
              <a:cs typeface="Calibri"/>
            </a:endParaRPr>
          </a:p>
          <a:p>
            <a:pPr marL="171450" indent="-171450">
              <a:lnSpc>
                <a:spcPct val="90000"/>
              </a:lnSpc>
              <a:spcBef>
                <a:spcPts val="1000"/>
              </a:spcBef>
              <a:buFont typeface="Arial"/>
              <a:buChar char="•"/>
            </a:pPr>
            <a:r>
              <a:rPr lang="en-US"/>
              <a:t>If overspending in a section does occur, Project Manager will </a:t>
            </a:r>
            <a:r>
              <a:rPr lang="en-US" err="1"/>
              <a:t>reviewother</a:t>
            </a:r>
            <a:r>
              <a:rPr lang="en-US"/>
              <a:t> sections and reallocate if necessary with assistance of a </a:t>
            </a:r>
            <a:r>
              <a:rPr lang="en-US" err="1"/>
              <a:t>cntiencyfunds</a:t>
            </a:r>
            <a:endParaRPr lang="en-US">
              <a:ea typeface="Calibri"/>
              <a:cs typeface="Calibri"/>
            </a:endParaRPr>
          </a:p>
          <a:p>
            <a:pPr>
              <a:lnSpc>
                <a:spcPct val="90000"/>
              </a:lnSpc>
              <a:spcBef>
                <a:spcPts val="1000"/>
              </a:spcBef>
            </a:pPr>
            <a:r>
              <a:rPr lang="en-US"/>
              <a:t>4. </a:t>
            </a:r>
            <a:r>
              <a:rPr lang="en-US" b="1"/>
              <a:t>Current Status</a:t>
            </a:r>
            <a:endParaRPr lang="en-US">
              <a:ea typeface="Calibri"/>
              <a:cs typeface="Calibri"/>
            </a:endParaRPr>
          </a:p>
          <a:p>
            <a:pPr marL="171450" indent="-171450">
              <a:lnSpc>
                <a:spcPct val="90000"/>
              </a:lnSpc>
              <a:spcBef>
                <a:spcPts val="1000"/>
              </a:spcBef>
              <a:buFont typeface="Arial"/>
              <a:buChar char="•"/>
            </a:pPr>
            <a:r>
              <a:rPr lang="en-US"/>
              <a:t>Currently, the projects total budget is £140,100</a:t>
            </a:r>
            <a:endParaRPr lang="en-US">
              <a:ea typeface="Calibri"/>
              <a:cs typeface="Calibri"/>
            </a:endParaRPr>
          </a:p>
          <a:p>
            <a:pPr marL="171450" indent="-171450">
              <a:lnSpc>
                <a:spcPct val="90000"/>
              </a:lnSpc>
              <a:spcBef>
                <a:spcPts val="1000"/>
              </a:spcBef>
              <a:buFont typeface="Arial"/>
              <a:buChar char="•"/>
            </a:pPr>
            <a:r>
              <a:rPr lang="en-US"/>
              <a:t>The Section with the largest budget is staff time.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6CC11BD5-1D35-494B-9216-17A8B3871145}" type="slidenum">
              <a:rPr lang="en-US"/>
              <a:t>18</a:t>
            </a:fld>
            <a:endParaRPr lang="en-US"/>
          </a:p>
        </p:txBody>
      </p:sp>
    </p:spTree>
    <p:extLst>
      <p:ext uri="{BB962C8B-B14F-4D97-AF65-F5344CB8AC3E}">
        <p14:creationId xmlns:p14="http://schemas.microsoft.com/office/powerpoint/2010/main" val="42305709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To conclude </a:t>
            </a:r>
          </a:p>
          <a:p>
            <a:r>
              <a:rPr lang="en-US">
                <a:ea typeface="Calibri"/>
                <a:cs typeface="Calibri"/>
              </a:rPr>
              <a:t>We identified the purpose of the project being to provide  a new, quick and up to </a:t>
            </a:r>
            <a:r>
              <a:rPr lang="en-US" err="1">
                <a:ea typeface="Calibri"/>
                <a:cs typeface="Calibri"/>
              </a:rPr>
              <a:t>dat</a:t>
            </a:r>
            <a:r>
              <a:rPr lang="en-US">
                <a:ea typeface="Calibri"/>
                <a:cs typeface="Calibri"/>
              </a:rPr>
              <a:t> data base system for SI&amp;OP and covered all the topics </a:t>
            </a:r>
            <a:r>
              <a:rPr lang="en-US" err="1">
                <a:ea typeface="Calibri"/>
                <a:cs typeface="Calibri"/>
              </a:rPr>
              <a:t>highlightes</a:t>
            </a:r>
            <a:r>
              <a:rPr lang="en-US">
                <a:ea typeface="Calibri"/>
                <a:cs typeface="Calibri"/>
              </a:rPr>
              <a:t> on the slide.</a:t>
            </a:r>
          </a:p>
          <a:p>
            <a:r>
              <a:rPr lang="en-US">
                <a:ea typeface="Calibri"/>
                <a:cs typeface="Calibri"/>
              </a:rPr>
              <a:t>The plan for the project will be to follow the project timeline until completion  then to implement and train those needed upon completion of project to help integration</a:t>
            </a:r>
          </a:p>
          <a:p>
            <a:endParaRPr lang="en-US">
              <a:ea typeface="Calibri"/>
              <a:cs typeface="Calibri"/>
            </a:endParaRPr>
          </a:p>
          <a:p>
            <a:r>
              <a:rPr lang="en-US" err="1">
                <a:ea typeface="Calibri"/>
                <a:cs typeface="Calibri"/>
              </a:rPr>
              <a:t>Overalll</a:t>
            </a:r>
            <a:r>
              <a:rPr lang="en-US">
                <a:ea typeface="Calibri"/>
                <a:cs typeface="Calibri"/>
              </a:rPr>
              <a:t> this will help SI&amp;OP team have an efficient and accurate system to </a:t>
            </a:r>
            <a:r>
              <a:rPr lang="en-US" err="1">
                <a:ea typeface="Calibri"/>
                <a:cs typeface="Calibri"/>
              </a:rPr>
              <a:t>hel</a:t>
            </a:r>
            <a:r>
              <a:rPr lang="en-US">
                <a:ea typeface="Calibri"/>
                <a:cs typeface="Calibri"/>
              </a:rPr>
              <a:t> plan the future of the company</a:t>
            </a:r>
          </a:p>
        </p:txBody>
      </p:sp>
      <p:sp>
        <p:nvSpPr>
          <p:cNvPr id="4" name="Slide Number Placeholder 3"/>
          <p:cNvSpPr>
            <a:spLocks noGrp="1"/>
          </p:cNvSpPr>
          <p:nvPr>
            <p:ph type="sldNum" sz="quarter" idx="5"/>
          </p:nvPr>
        </p:nvSpPr>
        <p:spPr/>
        <p:txBody>
          <a:bodyPr/>
          <a:lstStyle/>
          <a:p>
            <a:fld id="{6CC11BD5-1D35-494B-9216-17A8B3871145}" type="slidenum">
              <a:rPr lang="en-US"/>
              <a:t>19</a:t>
            </a:fld>
            <a:endParaRPr lang="en-US"/>
          </a:p>
        </p:txBody>
      </p:sp>
    </p:spTree>
    <p:extLst>
      <p:ext uri="{BB962C8B-B14F-4D97-AF65-F5344CB8AC3E}">
        <p14:creationId xmlns:p14="http://schemas.microsoft.com/office/powerpoint/2010/main" val="401556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24244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4467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2362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61200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3081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23993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18662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83551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14815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828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74031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bg2"/>
                </a:solidFill>
              </a:defRPr>
            </a:lvl1pPr>
          </a:lstStyle>
          <a:p>
            <a:r>
              <a:rPr lang="en-US" noProof="0"/>
              <a:t>Click icon to add picture</a:t>
            </a:r>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tx1"/>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253407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29540"/>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496102"/>
            <a:ext cx="7342631" cy="608895"/>
          </a:xfrm>
          <a:prstGeom prst="rect">
            <a:avLst/>
          </a:prstGeom>
        </p:spPr>
        <p:txBody>
          <a:bodyPr/>
          <a:lstStyle>
            <a:lvl1pPr marL="0" indent="0">
              <a:buNone/>
              <a:defRPr sz="2000" spc="300">
                <a:solidFill>
                  <a:schemeClr val="bg2">
                    <a:lumMod val="50000"/>
                  </a:schemeClr>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241109"/>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bg1"/>
                </a:solidFill>
              </a:defRPr>
            </a:lvl1pPr>
          </a:lstStyle>
          <a:p>
            <a:r>
              <a:rPr lang="en-US" noProof="0"/>
              <a:t>Click icon to add picture</a:t>
            </a:r>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a:p>
        </p:txBody>
      </p:sp>
    </p:spTree>
    <p:extLst>
      <p:ext uri="{BB962C8B-B14F-4D97-AF65-F5344CB8AC3E}">
        <p14:creationId xmlns:p14="http://schemas.microsoft.com/office/powerpoint/2010/main" val="2550060246"/>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noProof="0"/>
              <a:t>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noProof="0"/>
              <a:t>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bg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Tree>
    <p:extLst>
      <p:ext uri="{BB962C8B-B14F-4D97-AF65-F5344CB8AC3E}">
        <p14:creationId xmlns:p14="http://schemas.microsoft.com/office/powerpoint/2010/main" val="9256190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hart">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FB39FF5-7AF5-4963-9346-2640496A3302}"/>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a:solidFill>
                  <a:schemeClr val="bg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bg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bg1"/>
                </a:solidFill>
                <a:latin typeface="+mn-lt"/>
                <a:cs typeface="CiscoSans ExtraLight"/>
              </a:defRPr>
            </a:lvl1pPr>
          </a:lstStyle>
          <a:p>
            <a:pPr lvl="0"/>
            <a:r>
              <a:rPr lang="en-US" noProof="0"/>
              <a:t>Click icon to add chart</a:t>
            </a:r>
          </a:p>
        </p:txBody>
      </p:sp>
    </p:spTree>
    <p:extLst>
      <p:ext uri="{BB962C8B-B14F-4D97-AF65-F5344CB8AC3E}">
        <p14:creationId xmlns:p14="http://schemas.microsoft.com/office/powerpoint/2010/main" val="186169178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7/22/2025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
        <p:nvSpPr>
          <p:cNvPr id="7" name="MSIPCMContentMarking" descr="{&quot;HashCode&quot;:-1484644562,&quot;Placement&quot;:&quot;Header&quot;,&quot;Top&quot;:0.0,&quot;Left&quot;:435.021423,&quot;SlideWidth&quot;:960,&quot;SlideHeight&quot;:540}"/>
          <p:cNvSpPr txBox="1"/>
          <p:nvPr userDrawn="1"/>
        </p:nvSpPr>
        <p:spPr>
          <a:xfrm>
            <a:off x="5524772" y="0"/>
            <a:ext cx="1142456" cy="262344"/>
          </a:xfrm>
          <a:prstGeom prst="rect">
            <a:avLst/>
          </a:prstGeom>
          <a:noFill/>
        </p:spPr>
        <p:txBody>
          <a:bodyPr vert="horz" wrap="square" lIns="0" tIns="0" rIns="0" bIns="0" rtlCol="0" anchor="ctr" anchorCtr="1">
            <a:spAutoFit/>
          </a:bodyPr>
          <a:lstStyle/>
          <a:p>
            <a:pPr algn="ctr">
              <a:spcBef>
                <a:spcPts val="0"/>
              </a:spcBef>
              <a:spcAft>
                <a:spcPts val="0"/>
              </a:spcAft>
            </a:pPr>
            <a:r>
              <a:rPr lang="en-US" sz="1000" smtClean="0">
                <a:solidFill>
                  <a:srgbClr val="FF8C00"/>
                </a:solidFill>
                <a:latin typeface="Calibri" panose="020F0502020204030204" pitchFamily="34" charset="0"/>
              </a:rPr>
              <a:t>C2 - Confidential</a:t>
            </a:r>
            <a:endParaRPr lang="en-US" sz="1000">
              <a:solidFill>
                <a:srgbClr val="FF8C00"/>
              </a:solidFill>
              <a:latin typeface="Calibri" panose="020F0502020204030204" pitchFamily="34" charset="0"/>
            </a:endParaRPr>
          </a:p>
        </p:txBody>
      </p:sp>
    </p:spTree>
    <p:extLst>
      <p:ext uri="{BB962C8B-B14F-4D97-AF65-F5344CB8AC3E}">
        <p14:creationId xmlns:p14="http://schemas.microsoft.com/office/powerpoint/2010/main" val="2865184108"/>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cid:image001.png@01D0EA4A.2BD679A0" TargetMode="Externa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cid:image001.png@01D0EA4A.2BD679A0" TargetMode="Externa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cid:image001.png@01D0EA4A.2BD679A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7.png"/><Relationship Id="rId4" Type="http://schemas.openxmlformats.org/officeDocument/2006/relationships/image" Target="cid:image001.png@01D0EA4A.2BD679A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3.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15.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21.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image" Target="../media/image3.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5.png"/><Relationship Id="rId1" Type="http://schemas.openxmlformats.org/officeDocument/2006/relationships/slideLayout" Target="../slideLayouts/slideLayout14.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Building image">
            <a:extLst>
              <a:ext uri="{FF2B5EF4-FFF2-40B4-BE49-F238E27FC236}">
                <a16:creationId xmlns:a16="http://schemas.microsoft.com/office/drawing/2014/main" id="{257F6BCE-75BB-4ECD-BEA5-21C36A9CC0E9}"/>
              </a:ext>
              <a:ext uri="{C183D7F6-B498-43B3-948B-1728B52AA6E4}">
                <adec:decorative xmlns:adec="http://schemas.microsoft.com/office/drawing/2017/decorative" xmlns="" val="0"/>
              </a:ext>
            </a:extLst>
          </p:cNvPr>
          <p:cNvPicPr>
            <a:picLocks noGrp="1" noChangeAspect="1"/>
          </p:cNvPicPr>
          <p:nvPr>
            <p:ph type="pic" sz="quarter" idx="13"/>
          </p:nvPr>
        </p:nvPicPr>
        <p:blipFill>
          <a:blip r:embed="rId2"/>
          <a:srcRect l="20784" r="20784"/>
          <a:stretch/>
        </p:blipFill>
        <p:spPr/>
      </p:pic>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6306449" y="2619642"/>
            <a:ext cx="4853573" cy="1616252"/>
          </a:xfrm>
        </p:spPr>
        <p:txBody>
          <a:bodyPr>
            <a:normAutofit fontScale="90000"/>
          </a:bodyPr>
          <a:lstStyle/>
          <a:p>
            <a:r>
              <a:rPr lang="en-GB">
                <a:solidFill>
                  <a:schemeClr val="bg1"/>
                </a:solidFill>
              </a:rPr>
              <a:t>Design and implementation of an SI&amp;OP system (Sales Inventory and Operational Planning</a:t>
            </a:r>
            <a:r>
              <a:rPr lang="en-GB" b="0"/>
              <a:t>.</a:t>
            </a:r>
            <a:endParaRPr lang="en-US" b="0"/>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a:xfrm>
            <a:off x="6375214" y="4244660"/>
            <a:ext cx="4854339" cy="1257574"/>
          </a:xfrm>
        </p:spPr>
        <p:txBody>
          <a:bodyPr vert="horz" lIns="91440" tIns="45720" rIns="91440" bIns="45720" rtlCol="0" anchor="t">
            <a:normAutofit/>
          </a:bodyPr>
          <a:lstStyle/>
          <a:p>
            <a:r>
              <a:rPr lang="en-US">
                <a:solidFill>
                  <a:schemeClr val="bg1"/>
                </a:solidFill>
                <a:cs typeface="Calibri"/>
              </a:rPr>
              <a:t>Driving data-driven decisions in Sales &amp; Operational Planning.</a:t>
            </a:r>
          </a:p>
        </p:txBody>
      </p:sp>
      <p:sp>
        <p:nvSpPr>
          <p:cNvPr id="18" name="Hexagon 17">
            <a:extLst>
              <a:ext uri="{FF2B5EF4-FFF2-40B4-BE49-F238E27FC236}">
                <a16:creationId xmlns:a16="http://schemas.microsoft.com/office/drawing/2014/main" id="{0E6B042D-E9CB-40E0-AAE9-6AD11F53E044}"/>
              </a:ext>
              <a:ext uri="{C183D7F6-B498-43B3-948B-1728B52AA6E4}">
                <adec:decorative xmlns:adec="http://schemas.microsoft.com/office/drawing/2017/decorative" xmlns="" val="1"/>
              </a:ext>
            </a:extLst>
          </p:cNvPr>
          <p:cNvSpPr/>
          <p:nvPr/>
        </p:nvSpPr>
        <p:spPr>
          <a:xfrm rot="16200000">
            <a:off x="2679702" y="2388914"/>
            <a:ext cx="2412998" cy="2080172"/>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iscover University of Wales Trinity Saint David"/>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3044219" y="2984863"/>
            <a:ext cx="1706880" cy="731520"/>
          </a:xfrm>
          <a:prstGeom prst="rect">
            <a:avLst/>
          </a:prstGeom>
          <a:noFill/>
          <a:ln>
            <a:noFill/>
          </a:ln>
        </p:spPr>
      </p:pic>
      <p:sp>
        <p:nvSpPr>
          <p:cNvPr id="4" name="TextBox 3"/>
          <p:cNvSpPr txBox="1"/>
          <p:nvPr/>
        </p:nvSpPr>
        <p:spPr>
          <a:xfrm>
            <a:off x="6375721" y="5505796"/>
            <a:ext cx="4853573" cy="369332"/>
          </a:xfrm>
          <a:prstGeom prst="rect">
            <a:avLst/>
          </a:prstGeom>
          <a:noFill/>
        </p:spPr>
        <p:txBody>
          <a:bodyPr wrap="square" lIns="91440" tIns="45720" rIns="91440" bIns="45720" rtlCol="0" anchor="t">
            <a:spAutoFit/>
          </a:bodyPr>
          <a:lstStyle/>
          <a:p>
            <a:r>
              <a:rPr lang="en-GB">
                <a:solidFill>
                  <a:schemeClr val="bg1"/>
                </a:solidFill>
              </a:rPr>
              <a:t>Presented by Benjamin McCoy – </a:t>
            </a:r>
            <a:r>
              <a:rPr lang="en-GB" err="1">
                <a:solidFill>
                  <a:schemeClr val="bg1"/>
                </a:solidFill>
              </a:rPr>
              <a:t>Hontebeyrie</a:t>
            </a:r>
            <a:r>
              <a:rPr lang="en-GB">
                <a:solidFill>
                  <a:schemeClr val="bg1"/>
                </a:solidFill>
              </a:rPr>
              <a:t> </a:t>
            </a:r>
          </a:p>
        </p:txBody>
      </p:sp>
      <p:pic>
        <p:nvPicPr>
          <p:cNvPr id="5" name="Picture 4" descr="A black and white text&#10;&#10;AI-generated content may be incorrect.">
            <a:extLst>
              <a:ext uri="{FF2B5EF4-FFF2-40B4-BE49-F238E27FC236}">
                <a16:creationId xmlns:a16="http://schemas.microsoft.com/office/drawing/2014/main" id="{4DF2A5D5-204E-F6E7-BC36-343212D81F5E}"/>
              </a:ext>
            </a:extLst>
          </p:cNvPr>
          <p:cNvPicPr>
            <a:picLocks noChangeAspect="1"/>
          </p:cNvPicPr>
          <p:nvPr/>
        </p:nvPicPr>
        <p:blipFill>
          <a:blip r:embed="rId5"/>
          <a:stretch>
            <a:fillRect/>
          </a:stretch>
        </p:blipFill>
        <p:spPr>
          <a:xfrm>
            <a:off x="10056916" y="76695"/>
            <a:ext cx="2043546" cy="875806"/>
          </a:xfrm>
          <a:prstGeom prst="rect">
            <a:avLst/>
          </a:prstGeom>
        </p:spPr>
      </p:pic>
    </p:spTree>
    <p:extLst>
      <p:ext uri="{BB962C8B-B14F-4D97-AF65-F5344CB8AC3E}">
        <p14:creationId xmlns:p14="http://schemas.microsoft.com/office/powerpoint/2010/main" val="3980699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D93CCC-E067-62BA-4F78-3A66E2837A05}"/>
              </a:ext>
            </a:extLst>
          </p:cNvPr>
          <p:cNvSpPr txBox="1"/>
          <p:nvPr/>
        </p:nvSpPr>
        <p:spPr>
          <a:xfrm>
            <a:off x="85064" y="1975654"/>
            <a:ext cx="7435657" cy="407950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indent="-228600">
              <a:lnSpc>
                <a:spcPct val="90000"/>
              </a:lnSpc>
              <a:spcBef>
                <a:spcPts val="1000"/>
              </a:spcBef>
              <a:buClr>
                <a:schemeClr val="accent2"/>
              </a:buClr>
              <a:buFont typeface="Arial" panose="020B0604020202020204" pitchFamily="34" charset="0"/>
              <a:buChar char="•"/>
            </a:pPr>
            <a:r>
              <a:rPr lang="en-US" sz="2400"/>
              <a:t>Background of company</a:t>
            </a:r>
          </a:p>
          <a:p>
            <a:pPr marL="228600" indent="-228600">
              <a:lnSpc>
                <a:spcPct val="90000"/>
              </a:lnSpc>
              <a:spcBef>
                <a:spcPts val="1000"/>
              </a:spcBef>
              <a:buClr>
                <a:schemeClr val="accent2"/>
              </a:buClr>
              <a:buFont typeface="Arial" panose="020B0604020202020204" pitchFamily="34" charset="0"/>
              <a:buChar char="•"/>
            </a:pPr>
            <a:r>
              <a:rPr lang="en-US" sz="2400"/>
              <a:t>Project Goals and Scope</a:t>
            </a:r>
          </a:p>
          <a:p>
            <a:pPr marL="228600" indent="-228600">
              <a:lnSpc>
                <a:spcPct val="90000"/>
              </a:lnSpc>
              <a:spcBef>
                <a:spcPts val="1000"/>
              </a:spcBef>
              <a:buClr>
                <a:schemeClr val="accent2"/>
              </a:buClr>
              <a:buFont typeface="Arial" panose="020B0604020202020204" pitchFamily="34" charset="0"/>
              <a:buChar char="•"/>
            </a:pPr>
            <a:r>
              <a:rPr lang="en-US" sz="2400"/>
              <a:t>Project Timeline</a:t>
            </a:r>
          </a:p>
          <a:p>
            <a:pPr marL="228600" indent="-228600">
              <a:lnSpc>
                <a:spcPct val="90000"/>
              </a:lnSpc>
              <a:spcBef>
                <a:spcPts val="1000"/>
              </a:spcBef>
              <a:buClr>
                <a:schemeClr val="accent2"/>
              </a:buClr>
              <a:buFont typeface="Arial" panose="020B0604020202020204" pitchFamily="34" charset="0"/>
              <a:buChar char="•"/>
            </a:pPr>
            <a:r>
              <a:rPr lang="en-US" sz="2400"/>
              <a:t>Work breakdown structure</a:t>
            </a:r>
          </a:p>
          <a:p>
            <a:pPr marL="228600" indent="-228600">
              <a:lnSpc>
                <a:spcPct val="90000"/>
              </a:lnSpc>
              <a:spcBef>
                <a:spcPts val="1000"/>
              </a:spcBef>
              <a:buClr>
                <a:schemeClr val="accent2"/>
              </a:buClr>
              <a:buFont typeface="Arial" panose="020B0604020202020204" pitchFamily="34" charset="0"/>
              <a:buChar char="•"/>
            </a:pPr>
            <a:r>
              <a:rPr lang="en-US" sz="2400"/>
              <a:t>HR Plan</a:t>
            </a:r>
          </a:p>
          <a:p>
            <a:pPr marL="228600" indent="-228600">
              <a:lnSpc>
                <a:spcPct val="90000"/>
              </a:lnSpc>
              <a:spcBef>
                <a:spcPts val="1000"/>
              </a:spcBef>
              <a:buClr>
                <a:schemeClr val="accent2"/>
              </a:buClr>
              <a:buFont typeface="Arial" panose="020B0604020202020204" pitchFamily="34" charset="0"/>
              <a:buChar char="•"/>
            </a:pPr>
            <a:r>
              <a:rPr lang="en-US" sz="2400"/>
              <a:t>Risk Management</a:t>
            </a:r>
          </a:p>
          <a:p>
            <a:pPr marL="228600" indent="-228600">
              <a:lnSpc>
                <a:spcPct val="90000"/>
              </a:lnSpc>
              <a:spcBef>
                <a:spcPts val="1000"/>
              </a:spcBef>
              <a:buClr>
                <a:schemeClr val="accent2"/>
              </a:buClr>
              <a:buFont typeface="Arial" panose="020B0604020202020204" pitchFamily="34" charset="0"/>
              <a:buChar char="•"/>
            </a:pPr>
            <a:r>
              <a:rPr lang="en-US" sz="2400"/>
              <a:t>Quality assurance and Standards</a:t>
            </a:r>
          </a:p>
          <a:p>
            <a:pPr marL="228600" indent="-228600">
              <a:lnSpc>
                <a:spcPct val="90000"/>
              </a:lnSpc>
              <a:spcBef>
                <a:spcPts val="1000"/>
              </a:spcBef>
              <a:buClr>
                <a:schemeClr val="accent2"/>
              </a:buClr>
              <a:buFont typeface="Arial" panose="020B0604020202020204" pitchFamily="34" charset="0"/>
              <a:buChar char="•"/>
            </a:pPr>
            <a:r>
              <a:rPr lang="en-US" sz="2400"/>
              <a:t>Leadership</a:t>
            </a:r>
          </a:p>
          <a:p>
            <a:pPr marL="228600" indent="-228600">
              <a:lnSpc>
                <a:spcPct val="90000"/>
              </a:lnSpc>
              <a:spcBef>
                <a:spcPts val="1000"/>
              </a:spcBef>
              <a:buClr>
                <a:schemeClr val="accent2"/>
              </a:buClr>
              <a:buFont typeface="Arial" panose="020B0604020202020204" pitchFamily="34" charset="0"/>
              <a:buChar char="•"/>
            </a:pPr>
            <a:r>
              <a:rPr lang="en-US" sz="2400"/>
              <a:t>Achievements</a:t>
            </a:r>
          </a:p>
          <a:p>
            <a:pPr marL="228600" indent="-228600">
              <a:lnSpc>
                <a:spcPct val="90000"/>
              </a:lnSpc>
              <a:spcBef>
                <a:spcPts val="1000"/>
              </a:spcBef>
              <a:buClr>
                <a:schemeClr val="accent2"/>
              </a:buClr>
              <a:buFont typeface="Arial" panose="020B0604020202020204" pitchFamily="34" charset="0"/>
              <a:buChar char="•"/>
            </a:pPr>
            <a:r>
              <a:rPr lang="en-US" sz="2400"/>
              <a:t>Finance</a:t>
            </a:r>
          </a:p>
          <a:p>
            <a:pPr>
              <a:lnSpc>
                <a:spcPct val="90000"/>
              </a:lnSpc>
              <a:spcBef>
                <a:spcPts val="1000"/>
              </a:spcBef>
              <a:buClr>
                <a:schemeClr val="accent2"/>
              </a:buClr>
            </a:pPr>
            <a:endParaRPr lang="en-US" sz="2400"/>
          </a:p>
          <a:p>
            <a:pPr marL="228600" indent="-228600">
              <a:lnSpc>
                <a:spcPct val="90000"/>
              </a:lnSpc>
              <a:spcBef>
                <a:spcPts val="1000"/>
              </a:spcBef>
              <a:buClr>
                <a:schemeClr val="accent2"/>
              </a:buClr>
              <a:buFont typeface="Arial" panose="020B0604020202020204" pitchFamily="34" charset="0"/>
              <a:buChar char="•"/>
            </a:pPr>
            <a:endParaRPr lang="en-US" sz="1000"/>
          </a:p>
          <a:p>
            <a:pPr marL="228600" indent="-228600">
              <a:lnSpc>
                <a:spcPct val="90000"/>
              </a:lnSpc>
              <a:spcBef>
                <a:spcPts val="1000"/>
              </a:spcBef>
              <a:buClr>
                <a:schemeClr val="accent2"/>
              </a:buClr>
              <a:buFont typeface="Arial" panose="020B0604020202020204" pitchFamily="34" charset="0"/>
              <a:buChar char="•"/>
            </a:pPr>
            <a:endParaRPr lang="en-US" sz="1000"/>
          </a:p>
        </p:txBody>
      </p:sp>
      <p:sp>
        <p:nvSpPr>
          <p:cNvPr id="4" name="Subtitle 3">
            <a:extLst>
              <a:ext uri="{FF2B5EF4-FFF2-40B4-BE49-F238E27FC236}">
                <a16:creationId xmlns:a16="http://schemas.microsoft.com/office/drawing/2014/main" id="{3B938E92-D7F6-7949-FE81-11619DB831B6}"/>
              </a:ext>
            </a:extLst>
          </p:cNvPr>
          <p:cNvSpPr>
            <a:spLocks noGrp="1"/>
          </p:cNvSpPr>
          <p:nvPr>
            <p:ph type="body" sz="quarter" idx="13"/>
          </p:nvPr>
        </p:nvSpPr>
        <p:spPr>
          <a:xfrm>
            <a:off x="-2021" y="895902"/>
            <a:ext cx="4577660" cy="1076980"/>
          </a:xfrm>
        </p:spPr>
        <p:txBody>
          <a:bodyPr vert="horz" lIns="91440" tIns="45720" rIns="91440" bIns="45720" rtlCol="0" anchor="t">
            <a:noAutofit/>
          </a:bodyPr>
          <a:lstStyle/>
          <a:p>
            <a:r>
              <a:rPr lang="en-US" sz="2600" b="1" kern="1200" spc="300">
                <a:solidFill>
                  <a:schemeClr val="tx1"/>
                </a:solidFill>
                <a:latin typeface="+mn-lt"/>
                <a:ea typeface="+mn-ea"/>
                <a:cs typeface="+mn-cs"/>
              </a:rPr>
              <a:t>What will this presentation cover?</a:t>
            </a:r>
          </a:p>
        </p:txBody>
      </p:sp>
      <p:sp>
        <p:nvSpPr>
          <p:cNvPr id="3" name="Title 2">
            <a:extLst>
              <a:ext uri="{FF2B5EF4-FFF2-40B4-BE49-F238E27FC236}">
                <a16:creationId xmlns:a16="http://schemas.microsoft.com/office/drawing/2014/main" id="{5985708D-A8A0-4B57-9575-826690EFAD73}"/>
              </a:ext>
            </a:extLst>
          </p:cNvPr>
          <p:cNvSpPr>
            <a:spLocks noGrp="1"/>
          </p:cNvSpPr>
          <p:nvPr>
            <p:ph type="title"/>
          </p:nvPr>
        </p:nvSpPr>
        <p:spPr>
          <a:xfrm>
            <a:off x="-2022" y="-326433"/>
            <a:ext cx="7342622" cy="1215566"/>
          </a:xfrm>
        </p:spPr>
        <p:txBody>
          <a:bodyPr vert="horz" lIns="91440" tIns="45720" rIns="91440" bIns="45720" rtlCol="0" anchor="b">
            <a:normAutofit/>
          </a:bodyPr>
          <a:lstStyle/>
          <a:p>
            <a:r>
              <a:rPr lang="en-US" b="1" kern="1200">
                <a:solidFill>
                  <a:schemeClr val="tx1"/>
                </a:solidFill>
                <a:latin typeface="+mj-lt"/>
                <a:ea typeface="+mj-ea"/>
                <a:cs typeface="+mj-cs"/>
              </a:rPr>
              <a:t>Agenda</a:t>
            </a:r>
          </a:p>
        </p:txBody>
      </p:sp>
      <p:pic>
        <p:nvPicPr>
          <p:cNvPr id="5" name="Picture Placeholder 4" descr="Give a presentation">
            <a:extLst>
              <a:ext uri="{FF2B5EF4-FFF2-40B4-BE49-F238E27FC236}">
                <a16:creationId xmlns:a16="http://schemas.microsoft.com/office/drawing/2014/main" id="{A861A476-E4EB-37ED-C3BE-37501E63C08F}"/>
              </a:ext>
            </a:extLst>
          </p:cNvPr>
          <p:cNvPicPr>
            <a:picLocks noGrp="1" noChangeAspect="1"/>
          </p:cNvPicPr>
          <p:nvPr>
            <p:ph type="pic" sz="quarter" idx="10"/>
          </p:nvPr>
        </p:nvPicPr>
        <p:blipFill>
          <a:blip r:embed="rId3"/>
          <a:srcRect l="31506" r="26009" b="1"/>
          <a:stretch>
            <a:fillRect/>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Tree>
    <p:extLst>
      <p:ext uri="{BB962C8B-B14F-4D97-AF65-F5344CB8AC3E}">
        <p14:creationId xmlns:p14="http://schemas.microsoft.com/office/powerpoint/2010/main" val="1582437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1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1740000">
            <a:off x="6354602" y="2254594"/>
            <a:ext cx="3810043" cy="1302167"/>
          </a:xfrm>
        </p:spPr>
      </p:pic>
      <p:sp>
        <p:nvSpPr>
          <p:cNvPr id="3" name="Text Placeholder 2"/>
          <p:cNvSpPr>
            <a:spLocks noGrp="1"/>
          </p:cNvSpPr>
          <p:nvPr>
            <p:ph type="body" sz="quarter" idx="13"/>
          </p:nvPr>
        </p:nvSpPr>
        <p:spPr>
          <a:xfrm>
            <a:off x="0" y="2603170"/>
            <a:ext cx="7342631" cy="608895"/>
          </a:xfrm>
        </p:spPr>
        <p:txBody>
          <a:bodyPr vert="horz" lIns="91440" tIns="45720" rIns="91440" bIns="45720" rtlCol="0" anchor="t">
            <a:normAutofit fontScale="25000" lnSpcReduction="20000"/>
          </a:bodyPr>
          <a:lstStyle/>
          <a:p>
            <a:r>
              <a:rPr lang="en-GB"/>
              <a:t> </a:t>
            </a:r>
            <a:r>
              <a:rPr lang="en-GB" sz="9600"/>
              <a:t>Safran Seats UK</a:t>
            </a:r>
          </a:p>
          <a:p>
            <a:pPr marL="342900" indent="-342900">
              <a:buFont typeface="Calibri"/>
              <a:buChar char="-"/>
            </a:pPr>
            <a:r>
              <a:rPr lang="en-GB" sz="9600"/>
              <a:t>Subdivision of French Company Safran.</a:t>
            </a:r>
          </a:p>
          <a:p>
            <a:pPr marL="342900" indent="-342900">
              <a:buFontTx/>
              <a:buChar char="-"/>
            </a:pPr>
            <a:r>
              <a:rPr lang="en-GB" sz="9600"/>
              <a:t> 2 sites in the UK.</a:t>
            </a:r>
            <a:endParaRPr lang="en-GB"/>
          </a:p>
          <a:p>
            <a:pPr marL="342900" indent="-342900">
              <a:buFont typeface="Calibri"/>
              <a:buChar char="-"/>
            </a:pPr>
            <a:r>
              <a:rPr lang="en-GB" sz="9600"/>
              <a:t>Manufactures First and Business Class aeroplane seats.</a:t>
            </a:r>
          </a:p>
          <a:p>
            <a:pPr marL="342900" indent="-342900">
              <a:buFont typeface="Calibri"/>
              <a:buChar char="-"/>
            </a:pPr>
            <a:endParaRPr lang="en-GB" sz="9600"/>
          </a:p>
          <a:p>
            <a:r>
              <a:rPr lang="en-GB" sz="9600"/>
              <a:t>Issues with current SI&amp;OP data-system.</a:t>
            </a:r>
          </a:p>
          <a:p>
            <a:pPr marL="342900" indent="-342900">
              <a:buFont typeface="Calibri"/>
              <a:buChar char="-"/>
            </a:pPr>
            <a:r>
              <a:rPr lang="en-GB" sz="9600"/>
              <a:t>Slow system</a:t>
            </a:r>
          </a:p>
          <a:p>
            <a:pPr marL="342900" indent="-342900">
              <a:buFont typeface="Calibri"/>
              <a:buChar char="-"/>
            </a:pPr>
            <a:r>
              <a:rPr lang="en-GB" sz="9600"/>
              <a:t>Outdated data</a:t>
            </a:r>
          </a:p>
          <a:p>
            <a:endParaRPr lang="en-GB"/>
          </a:p>
        </p:txBody>
      </p:sp>
      <p:sp>
        <p:nvSpPr>
          <p:cNvPr id="4" name="Title 3"/>
          <p:cNvSpPr>
            <a:spLocks noGrp="1"/>
          </p:cNvSpPr>
          <p:nvPr>
            <p:ph type="title"/>
          </p:nvPr>
        </p:nvSpPr>
        <p:spPr>
          <a:xfrm>
            <a:off x="-2614" y="1044217"/>
            <a:ext cx="4844664" cy="1215566"/>
          </a:xfrm>
        </p:spPr>
        <p:txBody>
          <a:bodyPr>
            <a:normAutofit fontScale="90000"/>
          </a:bodyPr>
          <a:lstStyle/>
          <a:p>
            <a:r>
              <a:rPr lang="en-GB"/>
              <a:t>1:Introduction &amp; Background</a:t>
            </a:r>
            <a:endParaRPr lang="en-US"/>
          </a:p>
        </p:txBody>
      </p:sp>
      <p:sp>
        <p:nvSpPr>
          <p:cNvPr id="7" name="Slide Number Placeholder 6"/>
          <p:cNvSpPr>
            <a:spLocks noGrp="1"/>
          </p:cNvSpPr>
          <p:nvPr>
            <p:ph type="sldNum" sz="quarter" idx="15"/>
          </p:nvPr>
        </p:nvSpPr>
        <p:spPr/>
        <p:txBody>
          <a:bodyPr/>
          <a:lstStyle/>
          <a:p>
            <a:fld id="{8699F50C-BE38-4BD0-BA84-9B090E1F2B9B}" type="slidenum">
              <a:rPr lang="en-US" noProof="0" smtClean="0"/>
              <a:t>3</a:t>
            </a:fld>
            <a:endParaRPr lang="en-US" noProof="0"/>
          </a:p>
        </p:txBody>
      </p:sp>
      <p:pic>
        <p:nvPicPr>
          <p:cNvPr id="15" name="Picture 14" descr="Discover University of Wales Trinity Saint David"/>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10485120" y="51492"/>
            <a:ext cx="1706880" cy="731520"/>
          </a:xfrm>
          <a:prstGeom prst="rect">
            <a:avLst/>
          </a:prstGeom>
          <a:noFill/>
          <a:ln>
            <a:noFill/>
          </a:ln>
        </p:spPr>
      </p:pic>
    </p:spTree>
    <p:extLst>
      <p:ext uri="{BB962C8B-B14F-4D97-AF65-F5344CB8AC3E}">
        <p14:creationId xmlns:p14="http://schemas.microsoft.com/office/powerpoint/2010/main" val="3537240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482DBEC-EE72-4155-ACC5-87E80C5606A9}"/>
              </a:ext>
            </a:extLst>
          </p:cNvPr>
          <p:cNvSpPr>
            <a:spLocks noGrp="1"/>
          </p:cNvSpPr>
          <p:nvPr>
            <p:ph idx="1"/>
          </p:nvPr>
        </p:nvSpPr>
        <p:spPr>
          <a:xfrm>
            <a:off x="131044" y="3268394"/>
            <a:ext cx="4942829" cy="2958275"/>
          </a:xfrm>
        </p:spPr>
        <p:txBody>
          <a:bodyPr>
            <a:normAutofit/>
          </a:bodyPr>
          <a:lstStyle/>
          <a:p>
            <a:r>
              <a:rPr lang="en-US" b="1"/>
              <a:t>Context: </a:t>
            </a:r>
            <a:r>
              <a:rPr lang="en-US"/>
              <a:t>Operational inefficiencies within the business</a:t>
            </a:r>
          </a:p>
        </p:txBody>
      </p:sp>
      <p:sp>
        <p:nvSpPr>
          <p:cNvPr id="4" name="Title 3">
            <a:extLst>
              <a:ext uri="{FF2B5EF4-FFF2-40B4-BE49-F238E27FC236}">
                <a16:creationId xmlns:a16="http://schemas.microsoft.com/office/drawing/2014/main" id="{1ABE11BF-33A5-4653-A144-CCCBACF58C30}"/>
              </a:ext>
            </a:extLst>
          </p:cNvPr>
          <p:cNvSpPr>
            <a:spLocks noGrp="1"/>
          </p:cNvSpPr>
          <p:nvPr>
            <p:ph type="title"/>
          </p:nvPr>
        </p:nvSpPr>
        <p:spPr>
          <a:xfrm>
            <a:off x="701" y="1942273"/>
            <a:ext cx="4934016" cy="1215566"/>
          </a:xfrm>
        </p:spPr>
        <p:txBody>
          <a:bodyPr>
            <a:normAutofit fontScale="90000"/>
          </a:bodyPr>
          <a:lstStyle/>
          <a:p>
            <a:r>
              <a:rPr lang="en-GB"/>
              <a:t>2: Design and implementation of a new SI&amp;OP system.</a:t>
            </a:r>
            <a:endParaRPr lang="en-US"/>
          </a:p>
        </p:txBody>
      </p:sp>
      <p:pic>
        <p:nvPicPr>
          <p:cNvPr id="13" name="Picture Placeholder 12" title="Skyline">
            <a:extLst>
              <a:ext uri="{FF2B5EF4-FFF2-40B4-BE49-F238E27FC236}">
                <a16:creationId xmlns:a16="http://schemas.microsoft.com/office/drawing/2014/main" id="{066FE296-3466-420F-AD6C-D3A37B973B7D}"/>
              </a:ext>
            </a:extLst>
          </p:cNvPr>
          <p:cNvPicPr>
            <a:picLocks noGrp="1" noChangeAspect="1"/>
          </p:cNvPicPr>
          <p:nvPr>
            <p:ph type="pic" sz="quarter" idx="10"/>
          </p:nvPr>
        </p:nvPicPr>
        <p:blipFill rotWithShape="1">
          <a:blip r:embed="rId3"/>
          <a:srcRect l="23265" r="23265"/>
          <a:stretch/>
        </p:blipFill>
        <p:spPr/>
      </p:pic>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p:txBody>
          <a:bodyPr/>
          <a:lstStyle/>
          <a:p>
            <a:fld id="{8699F50C-BE38-4BD0-BA84-9B090E1F2B9B}" type="slidenum">
              <a:rPr lang="en-US" smtClean="0"/>
              <a:pPr/>
              <a:t>4</a:t>
            </a:fld>
            <a:endParaRPr lang="en-US"/>
          </a:p>
        </p:txBody>
      </p:sp>
      <p:sp>
        <p:nvSpPr>
          <p:cNvPr id="2" name="TextBox 1"/>
          <p:cNvSpPr txBox="1"/>
          <p:nvPr/>
        </p:nvSpPr>
        <p:spPr>
          <a:xfrm>
            <a:off x="122215" y="4222082"/>
            <a:ext cx="4953000" cy="1200329"/>
          </a:xfrm>
          <a:prstGeom prst="rect">
            <a:avLst/>
          </a:prstGeom>
          <a:noFill/>
        </p:spPr>
        <p:txBody>
          <a:bodyPr wrap="square" rtlCol="0">
            <a:spAutoFit/>
          </a:bodyPr>
          <a:lstStyle/>
          <a:p>
            <a:pPr marL="342900" indent="-342900">
              <a:buFont typeface="Arial" panose="020B0604020202020204" pitchFamily="34" charset="0"/>
              <a:buChar char="•"/>
            </a:pPr>
            <a:r>
              <a:rPr lang="en-US" sz="2400" b="1"/>
              <a:t>Purpose: </a:t>
            </a:r>
            <a:r>
              <a:rPr lang="en-US" sz="2400"/>
              <a:t>Aligning business forecast and current data</a:t>
            </a:r>
          </a:p>
          <a:p>
            <a:endParaRPr lang="en-US" sz="2400"/>
          </a:p>
        </p:txBody>
      </p:sp>
      <p:sp>
        <p:nvSpPr>
          <p:cNvPr id="5" name="TextBox 4"/>
          <p:cNvSpPr txBox="1"/>
          <p:nvPr/>
        </p:nvSpPr>
        <p:spPr>
          <a:xfrm>
            <a:off x="122085" y="5198611"/>
            <a:ext cx="5645303" cy="1200329"/>
          </a:xfrm>
          <a:prstGeom prst="rect">
            <a:avLst/>
          </a:prstGeom>
          <a:noFill/>
        </p:spPr>
        <p:txBody>
          <a:bodyPr wrap="square" rtlCol="0">
            <a:spAutoFit/>
          </a:bodyPr>
          <a:lstStyle/>
          <a:p>
            <a:pPr marL="342900" indent="-342900">
              <a:buFont typeface="Arial" panose="020B0604020202020204" pitchFamily="34" charset="0"/>
              <a:buChar char="•"/>
            </a:pPr>
            <a:r>
              <a:rPr lang="en-GB" sz="2400" b="1"/>
              <a:t>Importance</a:t>
            </a:r>
            <a:r>
              <a:rPr lang="en-GB" sz="2400"/>
              <a:t>: Strategic benefits regarding long-term business plan</a:t>
            </a:r>
            <a:endParaRPr lang="en-US" sz="2400"/>
          </a:p>
          <a:p>
            <a:endParaRPr lang="en-US" sz="2400"/>
          </a:p>
        </p:txBody>
      </p:sp>
      <p:pic>
        <p:nvPicPr>
          <p:cNvPr id="10" name="Picture 9" descr="Discover University of Wales Trinity Saint David"/>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10485120" y="51492"/>
            <a:ext cx="1706880" cy="731520"/>
          </a:xfrm>
          <a:prstGeom prst="rect">
            <a:avLst/>
          </a:prstGeom>
          <a:noFill/>
          <a:ln>
            <a:noFill/>
          </a:ln>
        </p:spPr>
      </p:pic>
    </p:spTree>
    <p:extLst>
      <p:ext uri="{BB962C8B-B14F-4D97-AF65-F5344CB8AC3E}">
        <p14:creationId xmlns:p14="http://schemas.microsoft.com/office/powerpoint/2010/main" val="9720055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4">
            <a:extLst>
              <a:ext uri="{FF2B5EF4-FFF2-40B4-BE49-F238E27FC236}">
                <a16:creationId xmlns:a16="http://schemas.microsoft.com/office/drawing/2014/main" id="{24E18385-8BEA-4522-ABAA-5AB38F0D4FC2}"/>
              </a:ext>
            </a:extLst>
          </p:cNvPr>
          <p:cNvSpPr>
            <a:spLocks noGrp="1"/>
          </p:cNvSpPr>
          <p:nvPr>
            <p:ph type="body" idx="1"/>
          </p:nvPr>
        </p:nvSpPr>
        <p:spPr>
          <a:xfrm>
            <a:off x="520698" y="1888988"/>
            <a:ext cx="5475290" cy="781188"/>
          </a:xfrm>
        </p:spPr>
        <p:txBody>
          <a:bodyPr/>
          <a:lstStyle/>
          <a:p>
            <a:r>
              <a:rPr lang="en-US"/>
              <a:t>SMART Goals</a:t>
            </a:r>
          </a:p>
        </p:txBody>
      </p:sp>
      <p:sp>
        <p:nvSpPr>
          <p:cNvPr id="16" name="Content Placeholder 15">
            <a:extLst>
              <a:ext uri="{FF2B5EF4-FFF2-40B4-BE49-F238E27FC236}">
                <a16:creationId xmlns:a16="http://schemas.microsoft.com/office/drawing/2014/main" id="{1DCFA8A2-3FB8-48CA-933D-0800A9D2A2A2}"/>
              </a:ext>
            </a:extLst>
          </p:cNvPr>
          <p:cNvSpPr>
            <a:spLocks noGrp="1"/>
          </p:cNvSpPr>
          <p:nvPr>
            <p:ph sz="half" idx="13"/>
          </p:nvPr>
        </p:nvSpPr>
        <p:spPr>
          <a:xfrm>
            <a:off x="520698" y="2682876"/>
            <a:ext cx="5475290" cy="3232149"/>
          </a:xfrm>
        </p:spPr>
        <p:txBody>
          <a:bodyPr vert="horz" lIns="91440" tIns="45720" rIns="91440" bIns="45720" rtlCol="0" anchor="t">
            <a:noAutofit/>
          </a:bodyPr>
          <a:lstStyle/>
          <a:p>
            <a:pPr>
              <a:buClr>
                <a:schemeClr val="accent2"/>
              </a:buClr>
            </a:pPr>
            <a:r>
              <a:rPr lang="en-GB" sz="2400"/>
              <a:t> New SI&amp;OP system.(Specific)</a:t>
            </a:r>
          </a:p>
          <a:p>
            <a:pPr>
              <a:buClr>
                <a:schemeClr val="accent2"/>
              </a:buClr>
            </a:pPr>
            <a:r>
              <a:rPr lang="en-GB" sz="2400"/>
              <a:t>90% of system operational by deployment.(Measurable)</a:t>
            </a:r>
          </a:p>
          <a:p>
            <a:pPr>
              <a:buClr>
                <a:schemeClr val="accent2"/>
              </a:buClr>
            </a:pPr>
            <a:r>
              <a:rPr lang="en-GB" sz="2400"/>
              <a:t>Project timeline align with 6 months goal.(Achievable)</a:t>
            </a:r>
          </a:p>
          <a:p>
            <a:pPr>
              <a:buClr>
                <a:schemeClr val="accent2"/>
              </a:buClr>
            </a:pPr>
            <a:r>
              <a:rPr lang="en-GB" sz="2400"/>
              <a:t>Will support SI&amp;OP team.(Relevant)</a:t>
            </a:r>
          </a:p>
          <a:p>
            <a:pPr>
              <a:buClr>
                <a:schemeClr val="accent2"/>
              </a:buClr>
            </a:pPr>
            <a:r>
              <a:rPr lang="en-GB" sz="2400"/>
              <a:t> Deploy system within 6 months.(Time)</a:t>
            </a:r>
            <a:endParaRPr lang="en-US" sz="2400"/>
          </a:p>
        </p:txBody>
      </p:sp>
      <p:sp>
        <p:nvSpPr>
          <p:cNvPr id="17" name="Text Placeholder 16">
            <a:extLst>
              <a:ext uri="{FF2B5EF4-FFF2-40B4-BE49-F238E27FC236}">
                <a16:creationId xmlns:a16="http://schemas.microsoft.com/office/drawing/2014/main" id="{640A3223-3DA3-4CF2-82B6-1447667547BD}"/>
              </a:ext>
            </a:extLst>
          </p:cNvPr>
          <p:cNvSpPr>
            <a:spLocks noGrp="1"/>
          </p:cNvSpPr>
          <p:nvPr>
            <p:ph type="body" sz="quarter" idx="14"/>
          </p:nvPr>
        </p:nvSpPr>
        <p:spPr>
          <a:xfrm>
            <a:off x="6186713" y="1888988"/>
            <a:ext cx="5475600" cy="781188"/>
          </a:xfrm>
        </p:spPr>
        <p:txBody>
          <a:bodyPr/>
          <a:lstStyle/>
          <a:p>
            <a:r>
              <a:rPr lang="en-US"/>
              <a:t>Scope</a:t>
            </a:r>
          </a:p>
        </p:txBody>
      </p:sp>
      <p:sp>
        <p:nvSpPr>
          <p:cNvPr id="18" name="Content Placeholder 17">
            <a:extLst>
              <a:ext uri="{FF2B5EF4-FFF2-40B4-BE49-F238E27FC236}">
                <a16:creationId xmlns:a16="http://schemas.microsoft.com/office/drawing/2014/main" id="{C955AFB3-173C-4848-B3E9-1375591B297E}"/>
              </a:ext>
            </a:extLst>
          </p:cNvPr>
          <p:cNvSpPr>
            <a:spLocks noGrp="1"/>
          </p:cNvSpPr>
          <p:nvPr>
            <p:ph sz="quarter" idx="15"/>
          </p:nvPr>
        </p:nvSpPr>
        <p:spPr>
          <a:xfrm>
            <a:off x="6087752" y="2663084"/>
            <a:ext cx="5574561" cy="3420174"/>
          </a:xfrm>
        </p:spPr>
        <p:txBody>
          <a:bodyPr vert="horz" lIns="91440" tIns="45720" rIns="91440" bIns="45720" rtlCol="0" anchor="t">
            <a:normAutofit/>
          </a:bodyPr>
          <a:lstStyle/>
          <a:p>
            <a:pPr>
              <a:buClr>
                <a:schemeClr val="accent2"/>
              </a:buClr>
            </a:pPr>
            <a:r>
              <a:rPr lang="en-US" sz="2400"/>
              <a:t>Design, development and deployment of SI&amp;OP tool. </a:t>
            </a:r>
          </a:p>
          <a:p>
            <a:pPr>
              <a:buClr>
                <a:schemeClr val="accent2"/>
              </a:buClr>
            </a:pPr>
            <a:r>
              <a:rPr lang="en-GB" sz="2400"/>
              <a:t>Will integrate many key aspects of SI&amp;OP.</a:t>
            </a:r>
          </a:p>
          <a:p>
            <a:pPr>
              <a:buClr>
                <a:schemeClr val="accent2"/>
              </a:buClr>
            </a:pPr>
            <a:r>
              <a:rPr lang="en-GB" sz="2400"/>
              <a:t>The project has a 6 months' timeline excluding post launch maintenance.</a:t>
            </a:r>
            <a:endParaRPr lang="en-US" sz="2400"/>
          </a:p>
        </p:txBody>
      </p:sp>
      <p:sp>
        <p:nvSpPr>
          <p:cNvPr id="19" name="Text Placeholder 18">
            <a:extLst>
              <a:ext uri="{FF2B5EF4-FFF2-40B4-BE49-F238E27FC236}">
                <a16:creationId xmlns:a16="http://schemas.microsoft.com/office/drawing/2014/main" id="{DFE11F38-F66B-4F95-8224-6CCA69D57617}"/>
              </a:ext>
            </a:extLst>
          </p:cNvPr>
          <p:cNvSpPr>
            <a:spLocks noGrp="1"/>
          </p:cNvSpPr>
          <p:nvPr>
            <p:ph type="body" sz="quarter" idx="16"/>
          </p:nvPr>
        </p:nvSpPr>
        <p:spPr/>
        <p:txBody>
          <a:bodyPr vert="horz" lIns="91440" tIns="45720" rIns="91440" bIns="45720" rtlCol="0" anchor="t">
            <a:noAutofit/>
          </a:bodyPr>
          <a:lstStyle/>
          <a:p>
            <a:r>
              <a:rPr lang="en-US" sz="2800"/>
              <a:t>What the project will deliver and why it matters</a:t>
            </a:r>
            <a:r>
              <a:rPr lang="en-US" sz="2100"/>
              <a:t>.</a:t>
            </a:r>
          </a:p>
        </p:txBody>
      </p:sp>
      <p:sp>
        <p:nvSpPr>
          <p:cNvPr id="21" name="Slide Number Placeholder 5">
            <a:extLst>
              <a:ext uri="{FF2B5EF4-FFF2-40B4-BE49-F238E27FC236}">
                <a16:creationId xmlns:a16="http://schemas.microsoft.com/office/drawing/2014/main" id="{C7C65DDB-24F2-44CF-AE02-F3A6C8B1858B}"/>
              </a:ext>
            </a:extLst>
          </p:cNvPr>
          <p:cNvSpPr>
            <a:spLocks noGrp="1"/>
          </p:cNvSpPr>
          <p:nvPr>
            <p:ph type="sldNum" sz="quarter" idx="18"/>
          </p:nvPr>
        </p:nvSpPr>
        <p:spPr/>
        <p:txBody>
          <a:bodyPr/>
          <a:lstStyle>
            <a:lvl1pPr algn="r">
              <a:defRPr sz="1200">
                <a:solidFill>
                  <a:schemeClr val="tx1">
                    <a:lumMod val="50000"/>
                    <a:lumOff val="50000"/>
                  </a:schemeClr>
                </a:solidFill>
              </a:defRPr>
            </a:lvl1pPr>
          </a:lstStyle>
          <a:p>
            <a:fld id="{8699F50C-BE38-4BD0-BA84-9B090E1F2B9B}" type="slidenum">
              <a:rPr lang="en-US" smtClean="0"/>
              <a:pPr/>
              <a:t>5</a:t>
            </a:fld>
            <a:endParaRPr lang="en-US"/>
          </a:p>
        </p:txBody>
      </p:sp>
      <p:sp>
        <p:nvSpPr>
          <p:cNvPr id="14" name="Title 13">
            <a:extLst>
              <a:ext uri="{FF2B5EF4-FFF2-40B4-BE49-F238E27FC236}">
                <a16:creationId xmlns:a16="http://schemas.microsoft.com/office/drawing/2014/main" id="{E3E5EE03-FBF6-46F5-8085-716AC6CE1C8C}"/>
              </a:ext>
            </a:extLst>
          </p:cNvPr>
          <p:cNvSpPr>
            <a:spLocks noGrp="1"/>
          </p:cNvSpPr>
          <p:nvPr>
            <p:ph type="title"/>
          </p:nvPr>
        </p:nvSpPr>
        <p:spPr/>
        <p:txBody>
          <a:bodyPr/>
          <a:lstStyle/>
          <a:p>
            <a:r>
              <a:rPr lang="en-GB"/>
              <a:t>3: Project Goals &amp; Scope</a:t>
            </a:r>
            <a:endParaRPr lang="en-US" b="0"/>
          </a:p>
        </p:txBody>
      </p:sp>
      <p:pic>
        <p:nvPicPr>
          <p:cNvPr id="10" name="Picture 9" descr="Discover University of Wales Trinity Saint David"/>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485120" y="51492"/>
            <a:ext cx="1706880" cy="731520"/>
          </a:xfrm>
          <a:prstGeom prst="rect">
            <a:avLst/>
          </a:prstGeom>
          <a:noFill/>
          <a:ln>
            <a:noFill/>
          </a:ln>
        </p:spPr>
      </p:pic>
    </p:spTree>
    <p:extLst>
      <p:ext uri="{BB962C8B-B14F-4D97-AF65-F5344CB8AC3E}">
        <p14:creationId xmlns:p14="http://schemas.microsoft.com/office/powerpoint/2010/main" val="3891516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7CFD0302-279C-8A48-9E27-AD5B08D6501E}"/>
              </a:ext>
            </a:extLst>
          </p:cNvPr>
          <p:cNvSpPr>
            <a:spLocks noGrp="1"/>
          </p:cNvSpPr>
          <p:nvPr>
            <p:ph type="body" sz="quarter" idx="16"/>
          </p:nvPr>
        </p:nvSpPr>
        <p:spPr/>
        <p:txBody>
          <a:bodyPr/>
          <a:lstStyle/>
          <a:p>
            <a:pPr>
              <a:buClr>
                <a:schemeClr val="accent2"/>
              </a:buClr>
            </a:pPr>
            <a:r>
              <a:rPr lang="en-US"/>
              <a:t>. </a:t>
            </a:r>
          </a:p>
        </p:txBody>
      </p:sp>
      <p:sp>
        <p:nvSpPr>
          <p:cNvPr id="4" name="Slide Number Placeholder 3">
            <a:extLst>
              <a:ext uri="{FF2B5EF4-FFF2-40B4-BE49-F238E27FC236}">
                <a16:creationId xmlns:a16="http://schemas.microsoft.com/office/drawing/2014/main" id="{B2228214-87DB-4B3A-BD81-9A709A69BAAC}"/>
              </a:ext>
            </a:extLst>
          </p:cNvPr>
          <p:cNvSpPr>
            <a:spLocks noGrp="1"/>
          </p:cNvSpPr>
          <p:nvPr>
            <p:ph type="sldNum" sz="quarter" idx="18"/>
          </p:nvPr>
        </p:nvSpPr>
        <p:spPr/>
        <p:txBody>
          <a:bodyPr/>
          <a:lstStyle/>
          <a:p>
            <a:fld id="{8699F50C-BE38-4BD0-BA84-9B090E1F2B9B}" type="slidenum">
              <a:rPr lang="en-US" smtClean="0"/>
              <a:pPr/>
              <a:t>6</a:t>
            </a:fld>
            <a:endParaRPr lang="en-US"/>
          </a:p>
        </p:txBody>
      </p:sp>
      <p:sp>
        <p:nvSpPr>
          <p:cNvPr id="18" name="Title 13">
            <a:extLst>
              <a:ext uri="{FF2B5EF4-FFF2-40B4-BE49-F238E27FC236}">
                <a16:creationId xmlns:a16="http://schemas.microsoft.com/office/drawing/2014/main" id="{92896B42-4638-40D0-8887-7AB8D1D86B3D}"/>
              </a:ext>
            </a:extLst>
          </p:cNvPr>
          <p:cNvSpPr>
            <a:spLocks noGrp="1"/>
          </p:cNvSpPr>
          <p:nvPr>
            <p:ph type="title"/>
          </p:nvPr>
        </p:nvSpPr>
        <p:spPr>
          <a:xfrm>
            <a:off x="437996" y="-282617"/>
            <a:ext cx="8333222" cy="1147969"/>
          </a:xfrm>
        </p:spPr>
        <p:txBody>
          <a:bodyPr/>
          <a:lstStyle/>
          <a:p>
            <a:r>
              <a:rPr lang="en-GB"/>
              <a:t>4: Project Timeline </a:t>
            </a:r>
            <a:endParaRPr lang="en-US" b="0"/>
          </a:p>
        </p:txBody>
      </p:sp>
      <p:pic>
        <p:nvPicPr>
          <p:cNvPr id="8" name="Picture 7" descr="Discover University of Wales Trinity Saint David"/>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449240" y="209028"/>
            <a:ext cx="1706880" cy="731520"/>
          </a:xfrm>
          <a:prstGeom prst="rect">
            <a:avLst/>
          </a:prstGeom>
          <a:noFill/>
          <a:ln>
            <a:noFill/>
          </a:ln>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rcRect l="-510" t="-1058" r="612" b="1058"/>
          <a:stretch>
            <a:fillRect/>
          </a:stretch>
        </p:blipFill>
        <p:spPr>
          <a:xfrm>
            <a:off x="336802" y="1378734"/>
            <a:ext cx="11435626" cy="4226861"/>
          </a:xfrm>
          <a:prstGeom prst="rect">
            <a:avLst/>
          </a:prstGeom>
        </p:spPr>
      </p:pic>
      <p:sp>
        <p:nvSpPr>
          <p:cNvPr id="2" name="TextBox 1"/>
          <p:cNvSpPr txBox="1"/>
          <p:nvPr/>
        </p:nvSpPr>
        <p:spPr>
          <a:xfrm>
            <a:off x="711108" y="865352"/>
            <a:ext cx="7357127" cy="369332"/>
          </a:xfrm>
          <a:prstGeom prst="rect">
            <a:avLst/>
          </a:prstGeom>
          <a:noFill/>
        </p:spPr>
        <p:txBody>
          <a:bodyPr wrap="square" lIns="91440" tIns="45720" rIns="91440" bIns="45720" rtlCol="0" anchor="t">
            <a:spAutoFit/>
          </a:bodyPr>
          <a:lstStyle/>
          <a:p>
            <a:r>
              <a:rPr lang="en-GB">
                <a:solidFill>
                  <a:schemeClr val="bg1"/>
                </a:solidFill>
              </a:rPr>
              <a:t>Figure 4.1: Gantt Chart showing</a:t>
            </a:r>
            <a:endParaRPr lang="en-US">
              <a:solidFill>
                <a:schemeClr val="bg1"/>
              </a:solidFill>
            </a:endParaRPr>
          </a:p>
        </p:txBody>
      </p:sp>
    </p:spTree>
    <p:extLst>
      <p:ext uri="{BB962C8B-B14F-4D97-AF65-F5344CB8AC3E}">
        <p14:creationId xmlns:p14="http://schemas.microsoft.com/office/powerpoint/2010/main" val="310042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e chart with numbers and text&#10;&#10;AI-generated content may be incorrect.">
            <a:extLst>
              <a:ext uri="{FF2B5EF4-FFF2-40B4-BE49-F238E27FC236}">
                <a16:creationId xmlns:a16="http://schemas.microsoft.com/office/drawing/2014/main" id="{3069A442-4C1F-FC1D-D313-CC5452035430}"/>
              </a:ext>
            </a:extLst>
          </p:cNvPr>
          <p:cNvPicPr>
            <a:picLocks noChangeAspect="1"/>
          </p:cNvPicPr>
          <p:nvPr/>
        </p:nvPicPr>
        <p:blipFill>
          <a:blip r:embed="rId3"/>
          <a:srcRect l="3128" r="2472" b="2"/>
          <a:stretch>
            <a:fillRect/>
          </a:stretch>
        </p:blipFill>
        <p:spPr>
          <a:xfrm>
            <a:off x="-506" y="2886044"/>
            <a:ext cx="7494459" cy="3967676"/>
          </a:xfrm>
          <a:prstGeom prst="rect">
            <a:avLst/>
          </a:prstGeom>
          <a:noFill/>
        </p:spPr>
      </p:pic>
      <p:sp>
        <p:nvSpPr>
          <p:cNvPr id="14" name="Text Placeholder 3">
            <a:extLst>
              <a:ext uri="{FF2B5EF4-FFF2-40B4-BE49-F238E27FC236}">
                <a16:creationId xmlns:a16="http://schemas.microsoft.com/office/drawing/2014/main" id="{1AC51A45-07BE-6A83-8F65-50CBA3B8B6E1}"/>
              </a:ext>
            </a:extLst>
          </p:cNvPr>
          <p:cNvSpPr>
            <a:spLocks noGrp="1"/>
          </p:cNvSpPr>
          <p:nvPr>
            <p:ph type="body" sz="quarter" idx="13"/>
          </p:nvPr>
        </p:nvSpPr>
        <p:spPr>
          <a:xfrm>
            <a:off x="-62768" y="1772350"/>
            <a:ext cx="6298934" cy="1459456"/>
          </a:xfrm>
        </p:spPr>
        <p:txBody>
          <a:bodyPr vert="horz" lIns="91440" tIns="45720" rIns="91440" bIns="45720" rtlCol="0" anchor="t">
            <a:noAutofit/>
          </a:bodyPr>
          <a:lstStyle/>
          <a:p>
            <a:r>
              <a:rPr lang="en-US" sz="2400" b="1"/>
              <a:t>Figure 4.2</a:t>
            </a:r>
            <a:r>
              <a:rPr lang="en-US" sz="2400"/>
              <a:t>: Pie chart highlighting percentage of project duration per stage within system development of project.</a:t>
            </a:r>
          </a:p>
          <a:p>
            <a:endParaRPr lang="en-US" sz="1600"/>
          </a:p>
        </p:txBody>
      </p:sp>
      <p:sp>
        <p:nvSpPr>
          <p:cNvPr id="12" name="Title 1">
            <a:extLst>
              <a:ext uri="{FF2B5EF4-FFF2-40B4-BE49-F238E27FC236}">
                <a16:creationId xmlns:a16="http://schemas.microsoft.com/office/drawing/2014/main" id="{8262C461-D79B-5101-9E86-2E3950C5E7A3}"/>
              </a:ext>
            </a:extLst>
          </p:cNvPr>
          <p:cNvSpPr>
            <a:spLocks noGrp="1"/>
          </p:cNvSpPr>
          <p:nvPr>
            <p:ph type="title"/>
          </p:nvPr>
        </p:nvSpPr>
        <p:spPr>
          <a:xfrm>
            <a:off x="-116293" y="552573"/>
            <a:ext cx="7342622" cy="1215566"/>
          </a:xfrm>
        </p:spPr>
        <p:txBody>
          <a:bodyPr anchor="b">
            <a:normAutofit/>
          </a:bodyPr>
          <a:lstStyle/>
          <a:p>
            <a:r>
              <a:rPr lang="en-US" b="1"/>
              <a:t>Project Timeline</a:t>
            </a:r>
            <a:endParaRPr lang="en-US"/>
          </a:p>
        </p:txBody>
      </p:sp>
      <p:pic>
        <p:nvPicPr>
          <p:cNvPr id="10" name="Picture 9" descr="A group of people around a table&#10;&#10;AI-generated content may be incorrect.">
            <a:extLst>
              <a:ext uri="{FF2B5EF4-FFF2-40B4-BE49-F238E27FC236}">
                <a16:creationId xmlns:a16="http://schemas.microsoft.com/office/drawing/2014/main" id="{36905C78-F36C-622F-8BBE-4AEAF958F055}"/>
              </a:ext>
            </a:extLst>
          </p:cNvPr>
          <p:cNvPicPr>
            <a:picLocks noChangeAspect="1"/>
          </p:cNvPicPr>
          <p:nvPr/>
        </p:nvPicPr>
        <p:blipFill>
          <a:blip r:embed="rId4"/>
          <a:srcRect l="19036" r="11033" b="-2"/>
          <a:stretch>
            <a:fillRect/>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pic>
        <p:nvPicPr>
          <p:cNvPr id="2" name="Picture 1" descr="A black and white text&#10;&#10;AI-generated content may be incorrect.">
            <a:extLst>
              <a:ext uri="{FF2B5EF4-FFF2-40B4-BE49-F238E27FC236}">
                <a16:creationId xmlns:a16="http://schemas.microsoft.com/office/drawing/2014/main" id="{AF5ADC5F-48BD-3292-8683-8CF37C717A4A}"/>
              </a:ext>
            </a:extLst>
          </p:cNvPr>
          <p:cNvPicPr>
            <a:picLocks noChangeAspect="1"/>
          </p:cNvPicPr>
          <p:nvPr/>
        </p:nvPicPr>
        <p:blipFill>
          <a:blip r:embed="rId5"/>
          <a:stretch>
            <a:fillRect/>
          </a:stretch>
        </p:blipFill>
        <p:spPr>
          <a:xfrm>
            <a:off x="10076708" y="-2474"/>
            <a:ext cx="2112819" cy="90549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
            <a:extLst>
              <a:ext uri="{FF2B5EF4-FFF2-40B4-BE49-F238E27FC236}">
                <a16:creationId xmlns:a16="http://schemas.microsoft.com/office/drawing/2014/main" id="{DE3152E9-8CB3-322E-0DAB-BAB572DAB2D9}"/>
              </a:ext>
            </a:extLst>
          </p:cNvPr>
          <p:cNvSpPr>
            <a:spLocks noGrp="1"/>
          </p:cNvSpPr>
          <p:nvPr>
            <p:ph type="body" idx="1"/>
          </p:nvPr>
        </p:nvSpPr>
        <p:spPr>
          <a:xfrm>
            <a:off x="520698" y="2104888"/>
            <a:ext cx="5475290" cy="781188"/>
          </a:xfrm>
        </p:spPr>
        <p:txBody>
          <a:bodyPr>
            <a:normAutofit/>
          </a:bodyPr>
          <a:lstStyle/>
          <a:p>
            <a:r>
              <a:rPr lang="en-US" dirty="0"/>
              <a:t>Purpose of this matrix:</a:t>
            </a:r>
            <a:endParaRPr lang="en-US"/>
          </a:p>
        </p:txBody>
      </p:sp>
      <p:sp>
        <p:nvSpPr>
          <p:cNvPr id="10" name="Text Placeholder 3">
            <a:extLst>
              <a:ext uri="{FF2B5EF4-FFF2-40B4-BE49-F238E27FC236}">
                <a16:creationId xmlns:a16="http://schemas.microsoft.com/office/drawing/2014/main" id="{D5084624-CB5E-EBCB-0EC2-F2F7598028F4}"/>
              </a:ext>
            </a:extLst>
          </p:cNvPr>
          <p:cNvSpPr>
            <a:spLocks noGrp="1"/>
          </p:cNvSpPr>
          <p:nvPr>
            <p:ph sz="half" idx="13"/>
          </p:nvPr>
        </p:nvSpPr>
        <p:spPr>
          <a:xfrm>
            <a:off x="-2" y="3165476"/>
            <a:ext cx="5475290" cy="3232149"/>
          </a:xfrm>
        </p:spPr>
        <p:txBody>
          <a:bodyPr vert="horz" lIns="91440" tIns="45720" rIns="91440" bIns="45720" rtlCol="0" anchor="t">
            <a:normAutofit/>
          </a:bodyPr>
          <a:lstStyle/>
          <a:p>
            <a:pPr marL="0" indent="0">
              <a:buNone/>
            </a:pPr>
            <a:endParaRPr lang="en-US" sz="2400"/>
          </a:p>
          <a:p>
            <a:pPr marL="342900" indent="-342900">
              <a:buFont typeface="Calibri" panose="020B0604020202020204" pitchFamily="34" charset="0"/>
              <a:buChar char="-"/>
            </a:pPr>
            <a:r>
              <a:rPr lang="en-US" sz="2400"/>
              <a:t>Helps with planning and scheduling</a:t>
            </a:r>
          </a:p>
          <a:p>
            <a:pPr marL="342900" indent="-342900">
              <a:buFont typeface="Calibri" panose="020B0604020202020204" pitchFamily="34" charset="0"/>
              <a:buChar char="-"/>
            </a:pPr>
            <a:r>
              <a:rPr lang="en-US" sz="2400"/>
              <a:t>Helps with task management</a:t>
            </a:r>
          </a:p>
          <a:p>
            <a:pPr marL="342900" indent="-342900">
              <a:buFont typeface="Calibri" panose="020B0604020202020204" pitchFamily="34" charset="0"/>
              <a:buChar char="-"/>
            </a:pPr>
            <a:r>
              <a:rPr lang="en-US" sz="2400"/>
              <a:t>Identifying key tasks that must not slip</a:t>
            </a:r>
          </a:p>
          <a:p>
            <a:pPr marL="342900" indent="-342900">
              <a:buFont typeface="Calibri" panose="020B0604020202020204" pitchFamily="34" charset="0"/>
              <a:buChar char="-"/>
            </a:pPr>
            <a:r>
              <a:rPr lang="en-US" sz="2400"/>
              <a:t>Helps avoid bottlenecks</a:t>
            </a:r>
          </a:p>
        </p:txBody>
      </p:sp>
      <p:sp>
        <p:nvSpPr>
          <p:cNvPr id="13" name="Text Placeholder 3">
            <a:extLst>
              <a:ext uri="{FF2B5EF4-FFF2-40B4-BE49-F238E27FC236}">
                <a16:creationId xmlns:a16="http://schemas.microsoft.com/office/drawing/2014/main" id="{5965A258-B97C-EC55-8F51-D244BE2EE980}"/>
              </a:ext>
            </a:extLst>
          </p:cNvPr>
          <p:cNvSpPr>
            <a:spLocks noGrp="1"/>
          </p:cNvSpPr>
          <p:nvPr>
            <p:ph type="body" sz="quarter" idx="14"/>
          </p:nvPr>
        </p:nvSpPr>
        <p:spPr>
          <a:xfrm>
            <a:off x="6186713" y="2104888"/>
            <a:ext cx="5475600" cy="781188"/>
          </a:xfrm>
        </p:spPr>
        <p:txBody>
          <a:bodyPr>
            <a:normAutofit fontScale="92500" lnSpcReduction="20000"/>
          </a:bodyPr>
          <a:lstStyle/>
          <a:p>
            <a:r>
              <a:rPr lang="en-US"/>
              <a:t>Figure 4.3: PERT CPM MATRIX</a:t>
            </a:r>
          </a:p>
        </p:txBody>
      </p:sp>
      <p:pic>
        <p:nvPicPr>
          <p:cNvPr id="8" name="Picture 7" descr="A table with text on it&#10;&#10;AI-generated content may be incorrect.">
            <a:extLst>
              <a:ext uri="{FF2B5EF4-FFF2-40B4-BE49-F238E27FC236}">
                <a16:creationId xmlns:a16="http://schemas.microsoft.com/office/drawing/2014/main" id="{F48FE6E4-FD31-D5FF-8378-FE4BFD560CC8}"/>
              </a:ext>
            </a:extLst>
          </p:cNvPr>
          <p:cNvPicPr>
            <a:picLocks noChangeAspect="1"/>
          </p:cNvPicPr>
          <p:nvPr/>
        </p:nvPicPr>
        <p:blipFill>
          <a:blip r:embed="rId3"/>
          <a:stretch>
            <a:fillRect/>
          </a:stretch>
        </p:blipFill>
        <p:spPr>
          <a:xfrm>
            <a:off x="5383853" y="3433897"/>
            <a:ext cx="6748360" cy="2637327"/>
          </a:xfrm>
          <a:prstGeom prst="rect">
            <a:avLst/>
          </a:prstGeom>
          <a:noFill/>
        </p:spPr>
      </p:pic>
      <p:sp>
        <p:nvSpPr>
          <p:cNvPr id="19" name="Text Placeholder 5">
            <a:extLst>
              <a:ext uri="{FF2B5EF4-FFF2-40B4-BE49-F238E27FC236}">
                <a16:creationId xmlns:a16="http://schemas.microsoft.com/office/drawing/2014/main" id="{8473DC56-1D75-F0DA-9E3F-89B98ABD43FB}"/>
              </a:ext>
            </a:extLst>
          </p:cNvPr>
          <p:cNvSpPr>
            <a:spLocks noGrp="1"/>
          </p:cNvSpPr>
          <p:nvPr>
            <p:ph type="body" sz="quarter" idx="16"/>
          </p:nvPr>
        </p:nvSpPr>
        <p:spPr>
          <a:xfrm>
            <a:off x="520493" y="1376932"/>
            <a:ext cx="7368596" cy="608895"/>
          </a:xfrm>
        </p:spPr>
        <p:txBody>
          <a:bodyPr vert="horz" lIns="91440" tIns="45720" rIns="91440" bIns="45720" rtlCol="0" anchor="t">
            <a:normAutofit lnSpcReduction="10000"/>
          </a:bodyPr>
          <a:lstStyle/>
          <a:p>
            <a:r>
              <a:rPr lang="en-US" sz="4000" b="1">
                <a:latin typeface="Aptos Display"/>
              </a:rPr>
              <a:t>PERT CPM Matrix</a:t>
            </a:r>
            <a:endParaRPr lang="en-US" sz="4000">
              <a:solidFill>
                <a:srgbClr val="000000"/>
              </a:solidFill>
              <a:latin typeface="Aptos Display"/>
            </a:endParaRPr>
          </a:p>
          <a:p>
            <a:endParaRPr lang="en-US"/>
          </a:p>
        </p:txBody>
      </p:sp>
      <p:sp>
        <p:nvSpPr>
          <p:cNvPr id="3" name="Title 2">
            <a:extLst>
              <a:ext uri="{FF2B5EF4-FFF2-40B4-BE49-F238E27FC236}">
                <a16:creationId xmlns:a16="http://schemas.microsoft.com/office/drawing/2014/main" id="{689957BE-715B-0A18-33D0-4F070BD3D9BC}"/>
              </a:ext>
            </a:extLst>
          </p:cNvPr>
          <p:cNvSpPr>
            <a:spLocks noGrp="1"/>
          </p:cNvSpPr>
          <p:nvPr>
            <p:ph type="title"/>
          </p:nvPr>
        </p:nvSpPr>
        <p:spPr>
          <a:xfrm>
            <a:off x="518678" y="209028"/>
            <a:ext cx="8333222" cy="1147969"/>
          </a:xfrm>
        </p:spPr>
        <p:txBody>
          <a:bodyPr anchor="b">
            <a:normAutofit/>
          </a:bodyPr>
          <a:lstStyle/>
          <a:p>
            <a:r>
              <a:rPr lang="en-US"/>
              <a:t>Project Timeline</a:t>
            </a:r>
          </a:p>
        </p:txBody>
      </p:sp>
      <p:pic>
        <p:nvPicPr>
          <p:cNvPr id="4" name="Picture 3" descr="A black and white text&#10;&#10;AI-generated content may be incorrect.">
            <a:extLst>
              <a:ext uri="{FF2B5EF4-FFF2-40B4-BE49-F238E27FC236}">
                <a16:creationId xmlns:a16="http://schemas.microsoft.com/office/drawing/2014/main" id="{3013E653-23E9-26FE-885E-7F1A6CA84761}"/>
              </a:ext>
            </a:extLst>
          </p:cNvPr>
          <p:cNvPicPr>
            <a:picLocks noChangeAspect="1"/>
          </p:cNvPicPr>
          <p:nvPr/>
        </p:nvPicPr>
        <p:blipFill>
          <a:blip r:embed="rId4"/>
          <a:stretch>
            <a:fillRect/>
          </a:stretch>
        </p:blipFill>
        <p:spPr>
          <a:xfrm>
            <a:off x="10076708" y="-2474"/>
            <a:ext cx="2112819" cy="905494"/>
          </a:xfrm>
          <a:prstGeom prst="rect">
            <a:avLst/>
          </a:prstGeom>
        </p:spPr>
      </p:pic>
    </p:spTree>
    <p:extLst>
      <p:ext uri="{BB962C8B-B14F-4D97-AF65-F5344CB8AC3E}">
        <p14:creationId xmlns:p14="http://schemas.microsoft.com/office/powerpoint/2010/main" val="593901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0E9FA-A327-84CD-1C0B-34B9D04A2156}"/>
            </a:ext>
          </a:extLst>
        </p:cNvPr>
        <p:cNvGrpSpPr/>
        <p:nvPr/>
      </p:nvGrpSpPr>
      <p:grpSpPr>
        <a:xfrm>
          <a:off x="0" y="0"/>
          <a:ext cx="0" cy="0"/>
          <a:chOff x="0" y="0"/>
          <a:chExt cx="0" cy="0"/>
        </a:xfrm>
      </p:grpSpPr>
      <p:pic>
        <p:nvPicPr>
          <p:cNvPr id="3" name="Picture 2" descr="A diagram of a work breakdown structure">
            <a:extLst>
              <a:ext uri="{FF2B5EF4-FFF2-40B4-BE49-F238E27FC236}">
                <a16:creationId xmlns:a16="http://schemas.microsoft.com/office/drawing/2014/main" id="{2E429C70-9A49-1CDB-2C17-742B158FC005}"/>
              </a:ext>
            </a:extLst>
          </p:cNvPr>
          <p:cNvPicPr>
            <a:picLocks noChangeAspect="1"/>
          </p:cNvPicPr>
          <p:nvPr/>
        </p:nvPicPr>
        <p:blipFill>
          <a:blip r:embed="rId3"/>
          <a:stretch>
            <a:fillRect/>
          </a:stretch>
        </p:blipFill>
        <p:spPr>
          <a:xfrm>
            <a:off x="134031" y="2087718"/>
            <a:ext cx="6250560" cy="4434087"/>
          </a:xfrm>
          <a:prstGeom prst="rect">
            <a:avLst/>
          </a:prstGeom>
        </p:spPr>
      </p:pic>
      <p:graphicFrame>
        <p:nvGraphicFramePr>
          <p:cNvPr id="11" name="Table 10">
            <a:extLst>
              <a:ext uri="{FF2B5EF4-FFF2-40B4-BE49-F238E27FC236}">
                <a16:creationId xmlns:a16="http://schemas.microsoft.com/office/drawing/2014/main" id="{9E2425C6-3DC1-6594-856E-66DFDC5C6308}"/>
              </a:ext>
            </a:extLst>
          </p:cNvPr>
          <p:cNvGraphicFramePr>
            <a:graphicFrameLocks noGrp="1"/>
          </p:cNvGraphicFramePr>
          <p:nvPr>
            <p:extLst>
              <p:ext uri="{D42A27DB-BD31-4B8C-83A1-F6EECF244321}">
                <p14:modId xmlns:p14="http://schemas.microsoft.com/office/powerpoint/2010/main" val="4140093845"/>
              </p:ext>
            </p:extLst>
          </p:nvPr>
        </p:nvGraphicFramePr>
        <p:xfrm>
          <a:off x="6617369" y="2085473"/>
          <a:ext cx="5322108" cy="4429103"/>
        </p:xfrm>
        <a:graphic>
          <a:graphicData uri="http://schemas.openxmlformats.org/drawingml/2006/table">
            <a:tbl>
              <a:tblPr firstRow="1" bandRow="1">
                <a:tableStyleId>{5C22544A-7EE6-4342-B048-85BDC9FD1C3A}</a:tableStyleId>
              </a:tblPr>
              <a:tblGrid>
                <a:gridCol w="2468763">
                  <a:extLst>
                    <a:ext uri="{9D8B030D-6E8A-4147-A177-3AD203B41FA5}">
                      <a16:colId xmlns:a16="http://schemas.microsoft.com/office/drawing/2014/main" val="1359946879"/>
                    </a:ext>
                  </a:extLst>
                </a:gridCol>
                <a:gridCol w="2853345">
                  <a:extLst>
                    <a:ext uri="{9D8B030D-6E8A-4147-A177-3AD203B41FA5}">
                      <a16:colId xmlns:a16="http://schemas.microsoft.com/office/drawing/2014/main" val="2259559620"/>
                    </a:ext>
                  </a:extLst>
                </a:gridCol>
              </a:tblGrid>
              <a:tr h="471181">
                <a:tc>
                  <a:txBody>
                    <a:bodyPr/>
                    <a:lstStyle/>
                    <a:p>
                      <a:pPr lvl="0">
                        <a:buNone/>
                      </a:pPr>
                      <a:r>
                        <a:rPr lang="en-GB" sz="1800" b="1" i="0" u="none" strike="noStrike" noProof="0">
                          <a:solidFill>
                            <a:srgbClr val="FFFFFF"/>
                          </a:solidFill>
                          <a:latin typeface="Calibri"/>
                        </a:rPr>
                        <a:t>Benefits</a:t>
                      </a:r>
                      <a:endParaRPr lang="en-US"/>
                    </a:p>
                  </a:txBody>
                  <a:tcPr/>
                </a:tc>
                <a:tc>
                  <a:txBody>
                    <a:bodyPr/>
                    <a:lstStyle/>
                    <a:p>
                      <a:pPr lvl="0">
                        <a:buNone/>
                      </a:pPr>
                      <a:r>
                        <a:rPr lang="en-GB" sz="1800" b="1" i="0" u="none" strike="noStrike" noProof="0">
                          <a:solidFill>
                            <a:srgbClr val="FFFFFF"/>
                          </a:solidFill>
                          <a:latin typeface="Calibri"/>
                        </a:rPr>
                        <a:t>Impact on project</a:t>
                      </a:r>
                      <a:endParaRPr lang="en-US"/>
                    </a:p>
                  </a:txBody>
                  <a:tcPr/>
                </a:tc>
                <a:extLst>
                  <a:ext uri="{0D108BD9-81ED-4DB2-BD59-A6C34878D82A}">
                    <a16:rowId xmlns:a16="http://schemas.microsoft.com/office/drawing/2014/main" val="2793973341"/>
                  </a:ext>
                </a:extLst>
              </a:tr>
              <a:tr h="816714">
                <a:tc>
                  <a:txBody>
                    <a:bodyPr/>
                    <a:lstStyle/>
                    <a:p>
                      <a:pPr lvl="0">
                        <a:buNone/>
                      </a:pPr>
                      <a:r>
                        <a:rPr lang="en-GB" sz="1800" b="0" i="0" u="none" strike="noStrike" noProof="0">
                          <a:solidFill>
                            <a:srgbClr val="3F3F3F"/>
                          </a:solidFill>
                          <a:latin typeface="Calibri"/>
                        </a:rPr>
                        <a:t>Clarity</a:t>
                      </a:r>
                      <a:endParaRPr lang="en-US"/>
                    </a:p>
                  </a:txBody>
                  <a:tcPr/>
                </a:tc>
                <a:tc>
                  <a:txBody>
                    <a:bodyPr/>
                    <a:lstStyle/>
                    <a:p>
                      <a:pPr lvl="0">
                        <a:buNone/>
                      </a:pPr>
                      <a:r>
                        <a:rPr lang="en-GB" sz="1800" b="0" i="0" u="none" strike="noStrike" noProof="0">
                          <a:solidFill>
                            <a:srgbClr val="3F3F3F"/>
                          </a:solidFill>
                          <a:latin typeface="Calibri"/>
                        </a:rPr>
                        <a:t>Clearly defines what scope includes.</a:t>
                      </a:r>
                      <a:endParaRPr lang="en-US"/>
                    </a:p>
                  </a:txBody>
                  <a:tcPr/>
                </a:tc>
                <a:extLst>
                  <a:ext uri="{0D108BD9-81ED-4DB2-BD59-A6C34878D82A}">
                    <a16:rowId xmlns:a16="http://schemas.microsoft.com/office/drawing/2014/main" val="1428087358"/>
                  </a:ext>
                </a:extLst>
              </a:tr>
              <a:tr h="1162247">
                <a:tc>
                  <a:txBody>
                    <a:bodyPr/>
                    <a:lstStyle/>
                    <a:p>
                      <a:pPr lvl="0">
                        <a:buNone/>
                      </a:pPr>
                      <a:r>
                        <a:rPr lang="en-GB" sz="1800" b="0" i="0" u="none" strike="noStrike" noProof="0">
                          <a:solidFill>
                            <a:srgbClr val="3F3F3F"/>
                          </a:solidFill>
                          <a:latin typeface="Calibri"/>
                        </a:rPr>
                        <a:t>Planning</a:t>
                      </a:r>
                      <a:endParaRPr lang="en-US"/>
                    </a:p>
                  </a:txBody>
                  <a:tcPr/>
                </a:tc>
                <a:tc>
                  <a:txBody>
                    <a:bodyPr/>
                    <a:lstStyle/>
                    <a:p>
                      <a:pPr lvl="0">
                        <a:buNone/>
                      </a:pPr>
                      <a:r>
                        <a:rPr lang="en-GB" sz="1800" b="0" i="0" u="none" strike="noStrike" noProof="0">
                          <a:solidFill>
                            <a:srgbClr val="3F3F3F"/>
                          </a:solidFill>
                          <a:latin typeface="Calibri"/>
                        </a:rPr>
                        <a:t>Improves project scheduling by identifying all tasks.</a:t>
                      </a:r>
                      <a:endParaRPr lang="en-US"/>
                    </a:p>
                  </a:txBody>
                  <a:tcPr/>
                </a:tc>
                <a:extLst>
                  <a:ext uri="{0D108BD9-81ED-4DB2-BD59-A6C34878D82A}">
                    <a16:rowId xmlns:a16="http://schemas.microsoft.com/office/drawing/2014/main" val="1186415107"/>
                  </a:ext>
                </a:extLst>
              </a:tr>
              <a:tr h="816714">
                <a:tc>
                  <a:txBody>
                    <a:bodyPr/>
                    <a:lstStyle/>
                    <a:p>
                      <a:pPr lvl="0">
                        <a:buNone/>
                      </a:pPr>
                      <a:r>
                        <a:rPr lang="en-GB" sz="1800" b="0" i="0" u="none" strike="noStrike" noProof="0">
                          <a:solidFill>
                            <a:srgbClr val="3F3F3F"/>
                          </a:solidFill>
                          <a:latin typeface="Calibri"/>
                        </a:rPr>
                        <a:t>Risk Management </a:t>
                      </a:r>
                      <a:endParaRPr lang="en-US"/>
                    </a:p>
                  </a:txBody>
                  <a:tcPr/>
                </a:tc>
                <a:tc>
                  <a:txBody>
                    <a:bodyPr/>
                    <a:lstStyle/>
                    <a:p>
                      <a:pPr lvl="0">
                        <a:buNone/>
                      </a:pPr>
                      <a:r>
                        <a:rPr lang="en-GB" sz="1800" b="0" i="0" u="none" strike="noStrike" noProof="0">
                          <a:solidFill>
                            <a:srgbClr val="3F3F3F"/>
                          </a:solidFill>
                          <a:latin typeface="Calibri"/>
                        </a:rPr>
                        <a:t>Easier identification of risk areas.</a:t>
                      </a:r>
                      <a:endParaRPr lang="en-US"/>
                    </a:p>
                  </a:txBody>
                  <a:tcPr/>
                </a:tc>
                <a:extLst>
                  <a:ext uri="{0D108BD9-81ED-4DB2-BD59-A6C34878D82A}">
                    <a16:rowId xmlns:a16="http://schemas.microsoft.com/office/drawing/2014/main" val="3947605599"/>
                  </a:ext>
                </a:extLst>
              </a:tr>
              <a:tr h="1162247">
                <a:tc>
                  <a:txBody>
                    <a:bodyPr/>
                    <a:lstStyle/>
                    <a:p>
                      <a:pPr lvl="0">
                        <a:buNone/>
                      </a:pPr>
                      <a:r>
                        <a:rPr lang="en-GB" sz="1800" b="0" i="0" u="none" strike="noStrike" noProof="0">
                          <a:solidFill>
                            <a:srgbClr val="3F3F3F"/>
                          </a:solidFill>
                          <a:latin typeface="Calibri"/>
                        </a:rPr>
                        <a:t>Change Management</a:t>
                      </a:r>
                      <a:endParaRPr lang="en-US"/>
                    </a:p>
                  </a:txBody>
                  <a:tcPr/>
                </a:tc>
                <a:tc>
                  <a:txBody>
                    <a:bodyPr/>
                    <a:lstStyle/>
                    <a:p>
                      <a:pPr lvl="0">
                        <a:buNone/>
                      </a:pPr>
                      <a:r>
                        <a:rPr lang="en-GB" sz="1800" b="0" i="0" u="none" strike="noStrike" noProof="0">
                          <a:solidFill>
                            <a:srgbClr val="3F3F3F"/>
                          </a:solidFill>
                          <a:latin typeface="Calibri"/>
                        </a:rPr>
                        <a:t>Assessment of changes in project are simplified</a:t>
                      </a:r>
                      <a:endParaRPr lang="en-US"/>
                    </a:p>
                  </a:txBody>
                  <a:tcPr/>
                </a:tc>
                <a:extLst>
                  <a:ext uri="{0D108BD9-81ED-4DB2-BD59-A6C34878D82A}">
                    <a16:rowId xmlns:a16="http://schemas.microsoft.com/office/drawing/2014/main" val="854809866"/>
                  </a:ext>
                </a:extLst>
              </a:tr>
            </a:tbl>
          </a:graphicData>
        </a:graphic>
      </p:graphicFrame>
      <p:sp>
        <p:nvSpPr>
          <p:cNvPr id="13" name="TextBox 12">
            <a:extLst>
              <a:ext uri="{FF2B5EF4-FFF2-40B4-BE49-F238E27FC236}">
                <a16:creationId xmlns:a16="http://schemas.microsoft.com/office/drawing/2014/main" id="{CB5216C6-2A57-FA80-47E2-FA485CAD0B33}"/>
              </a:ext>
            </a:extLst>
          </p:cNvPr>
          <p:cNvSpPr txBox="1"/>
          <p:nvPr/>
        </p:nvSpPr>
        <p:spPr>
          <a:xfrm>
            <a:off x="7010400" y="1273628"/>
            <a:ext cx="51815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
              <a:buChar char="•"/>
            </a:pPr>
            <a:r>
              <a:rPr lang="en-GB" sz="2400">
                <a:solidFill>
                  <a:schemeClr val="bg1"/>
                </a:solidFill>
                <a:latin typeface="Calibri"/>
              </a:rPr>
              <a:t>Purpose: Captures entire scope of project across 5 main stages.</a:t>
            </a:r>
          </a:p>
        </p:txBody>
      </p:sp>
      <p:sp>
        <p:nvSpPr>
          <p:cNvPr id="15" name="TextBox 14">
            <a:extLst>
              <a:ext uri="{FF2B5EF4-FFF2-40B4-BE49-F238E27FC236}">
                <a16:creationId xmlns:a16="http://schemas.microsoft.com/office/drawing/2014/main" id="{04366B62-4CCC-D8D9-80CF-D5016D8B1472}"/>
              </a:ext>
            </a:extLst>
          </p:cNvPr>
          <p:cNvSpPr txBox="1"/>
          <p:nvPr/>
        </p:nvSpPr>
        <p:spPr>
          <a:xfrm>
            <a:off x="1001485" y="968828"/>
            <a:ext cx="285205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latin typeface="Calibri"/>
              </a:rPr>
              <a:t>Figure 5.1: WBS Tree/table</a:t>
            </a:r>
          </a:p>
        </p:txBody>
      </p:sp>
      <p:sp>
        <p:nvSpPr>
          <p:cNvPr id="16" name="TextBox 15">
            <a:extLst>
              <a:ext uri="{FF2B5EF4-FFF2-40B4-BE49-F238E27FC236}">
                <a16:creationId xmlns:a16="http://schemas.microsoft.com/office/drawing/2014/main" id="{D6E4AB2F-BD96-0329-B35C-E8593A9A6E24}"/>
              </a:ext>
              <a:ext uri="{C183D7F6-B498-43B3-948B-1728B52AA6E4}">
                <adec:decorative xmlns:adec="http://schemas.microsoft.com/office/drawing/2017/decorative" xmlns="" val="1"/>
              </a:ext>
            </a:extLst>
          </p:cNvPr>
          <p:cNvSpPr txBox="1"/>
          <p:nvPr/>
        </p:nvSpPr>
        <p:spPr>
          <a:xfrm>
            <a:off x="228600" y="0"/>
            <a:ext cx="727485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solidFill>
                  <a:schemeClr val="bg1"/>
                </a:solidFill>
                <a:latin typeface="Calibri"/>
                <a:ea typeface="+mj-ea"/>
                <a:cs typeface="+mj-cs"/>
              </a:rPr>
              <a:t>5: Work Breakdown Structure</a:t>
            </a:r>
            <a:endParaRPr lang="en-US">
              <a:solidFill>
                <a:schemeClr val="bg1"/>
              </a:solidFill>
            </a:endParaRPr>
          </a:p>
        </p:txBody>
      </p:sp>
      <p:sp>
        <p:nvSpPr>
          <p:cNvPr id="18" name="Subtitle 17">
            <a:extLst>
              <a:ext uri="{FF2B5EF4-FFF2-40B4-BE49-F238E27FC236}">
                <a16:creationId xmlns:a16="http://schemas.microsoft.com/office/drawing/2014/main" id="{E518C415-C8A5-EACA-9CE8-81DAF0183711}"/>
              </a:ext>
            </a:extLst>
          </p:cNvPr>
          <p:cNvSpPr>
            <a:spLocks noGrp="1"/>
          </p:cNvSpPr>
          <p:nvPr>
            <p:ph type="subTitle" idx="1"/>
          </p:nvPr>
        </p:nvSpPr>
        <p:spPr>
          <a:xfrm>
            <a:off x="7006872" y="823603"/>
            <a:ext cx="4854339" cy="1257574"/>
          </a:xfrm>
        </p:spPr>
        <p:txBody>
          <a:bodyPr vert="horz" lIns="91440" tIns="45720" rIns="91440" bIns="45720" rtlCol="0" anchor="t">
            <a:normAutofit/>
          </a:bodyPr>
          <a:lstStyle/>
          <a:p>
            <a:r>
              <a:rPr lang="en-US">
                <a:solidFill>
                  <a:schemeClr val="bg1"/>
                </a:solidFill>
                <a:cs typeface="Calibri"/>
              </a:rPr>
              <a:t>Figure 5.2: Analysis</a:t>
            </a:r>
            <a:endParaRPr lang="en-US">
              <a:solidFill>
                <a:schemeClr val="bg1"/>
              </a:solidFill>
            </a:endParaRPr>
          </a:p>
        </p:txBody>
      </p:sp>
      <p:pic>
        <p:nvPicPr>
          <p:cNvPr id="2" name="Picture 1" descr="A black and white text&#10;&#10;AI-generated content may be incorrect.">
            <a:extLst>
              <a:ext uri="{FF2B5EF4-FFF2-40B4-BE49-F238E27FC236}">
                <a16:creationId xmlns:a16="http://schemas.microsoft.com/office/drawing/2014/main" id="{EC1B44DA-97AB-1B29-2C52-7AAA15851FB8}"/>
              </a:ext>
            </a:extLst>
          </p:cNvPr>
          <p:cNvPicPr>
            <a:picLocks noChangeAspect="1"/>
          </p:cNvPicPr>
          <p:nvPr/>
        </p:nvPicPr>
        <p:blipFill>
          <a:blip r:embed="rId4"/>
          <a:stretch>
            <a:fillRect/>
          </a:stretch>
        </p:blipFill>
        <p:spPr>
          <a:xfrm>
            <a:off x="10066812" y="126175"/>
            <a:ext cx="1934689" cy="757052"/>
          </a:xfrm>
          <a:prstGeom prst="rect">
            <a:avLst/>
          </a:prstGeom>
        </p:spPr>
      </p:pic>
    </p:spTree>
    <p:extLst>
      <p:ext uri="{BB962C8B-B14F-4D97-AF65-F5344CB8AC3E}">
        <p14:creationId xmlns:p14="http://schemas.microsoft.com/office/powerpoint/2010/main" val="2708632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diagram of a company&#10;&#10;AI-generated content may be incorrect.">
            <a:extLst>
              <a:ext uri="{FF2B5EF4-FFF2-40B4-BE49-F238E27FC236}">
                <a16:creationId xmlns:a16="http://schemas.microsoft.com/office/drawing/2014/main" id="{0FB528F9-44A0-EDBB-5129-B2ADA2377E18}"/>
              </a:ext>
            </a:extLst>
          </p:cNvPr>
          <p:cNvPicPr>
            <a:picLocks noChangeAspect="1"/>
          </p:cNvPicPr>
          <p:nvPr/>
        </p:nvPicPr>
        <p:blipFill>
          <a:blip r:embed="rId3"/>
          <a:srcRect r="-735" b="-3696"/>
          <a:stretch>
            <a:fillRect/>
          </a:stretch>
        </p:blipFill>
        <p:spPr>
          <a:xfrm>
            <a:off x="270327" y="2668362"/>
            <a:ext cx="5745699" cy="4123453"/>
          </a:xfrm>
          <a:prstGeom prst="rect">
            <a:avLst/>
          </a:prstGeom>
          <a:noFill/>
        </p:spPr>
      </p:pic>
      <p:sp>
        <p:nvSpPr>
          <p:cNvPr id="9" name="TextBox 8">
            <a:extLst>
              <a:ext uri="{FF2B5EF4-FFF2-40B4-BE49-F238E27FC236}">
                <a16:creationId xmlns:a16="http://schemas.microsoft.com/office/drawing/2014/main" id="{EF2AFB3D-4CC8-4036-33A2-075F0C751912}"/>
              </a:ext>
            </a:extLst>
          </p:cNvPr>
          <p:cNvSpPr txBox="1"/>
          <p:nvPr/>
        </p:nvSpPr>
        <p:spPr>
          <a:xfrm>
            <a:off x="380786" y="1902542"/>
            <a:ext cx="5466636" cy="123838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ts val="1000"/>
              </a:spcBef>
            </a:pPr>
            <a:r>
              <a:rPr lang="en-US" sz="2400" b="1" kern="1200">
                <a:solidFill>
                  <a:schemeClr val="accent2"/>
                </a:solidFill>
                <a:latin typeface="+mn-lt"/>
                <a:ea typeface="+mn-ea"/>
                <a:cs typeface="+mn-cs"/>
              </a:rPr>
              <a:t>•Figure </a:t>
            </a:r>
            <a:r>
              <a:rPr lang="en-US" sz="2400" b="1">
                <a:solidFill>
                  <a:schemeClr val="accent2"/>
                </a:solidFill>
              </a:rPr>
              <a:t>5.1</a:t>
            </a:r>
            <a:r>
              <a:rPr lang="en-US" sz="2400" b="1" kern="1200">
                <a:solidFill>
                  <a:schemeClr val="accent2"/>
                </a:solidFill>
                <a:latin typeface="+mn-lt"/>
                <a:ea typeface="+mn-ea"/>
                <a:cs typeface="+mn-cs"/>
              </a:rPr>
              <a:t>: </a:t>
            </a:r>
            <a:r>
              <a:rPr lang="en-US" sz="2400" b="1" kern="1200" err="1">
                <a:solidFill>
                  <a:schemeClr val="accent2"/>
                </a:solidFill>
                <a:latin typeface="+mn-lt"/>
                <a:ea typeface="+mn-ea"/>
                <a:cs typeface="+mn-cs"/>
              </a:rPr>
              <a:t>Organisational</a:t>
            </a:r>
            <a:r>
              <a:rPr lang="en-US" sz="2400" b="1" kern="1200">
                <a:solidFill>
                  <a:schemeClr val="accent2"/>
                </a:solidFill>
                <a:latin typeface="+mn-lt"/>
                <a:ea typeface="+mn-ea"/>
                <a:cs typeface="+mn-cs"/>
              </a:rPr>
              <a:t> Structure Matrix</a:t>
            </a:r>
          </a:p>
          <a:p>
            <a:pPr>
              <a:lnSpc>
                <a:spcPct val="90000"/>
              </a:lnSpc>
              <a:spcBef>
                <a:spcPts val="1000"/>
              </a:spcBef>
            </a:pPr>
            <a:endParaRPr lang="en-US" sz="2400" b="1" kern="1200">
              <a:solidFill>
                <a:schemeClr val="accent2"/>
              </a:solidFill>
              <a:latin typeface="+mn-lt"/>
              <a:ea typeface="+mn-ea"/>
              <a:cs typeface="+mn-cs"/>
            </a:endParaRPr>
          </a:p>
        </p:txBody>
      </p:sp>
      <p:pic>
        <p:nvPicPr>
          <p:cNvPr id="11" name="Picture 10" descr="A table with text on it&#10;&#10;AI-generated content may be incorrect.">
            <a:extLst>
              <a:ext uri="{FF2B5EF4-FFF2-40B4-BE49-F238E27FC236}">
                <a16:creationId xmlns:a16="http://schemas.microsoft.com/office/drawing/2014/main" id="{15D8CCC6-D1E4-E342-DEAB-306F1499B62A}"/>
              </a:ext>
            </a:extLst>
          </p:cNvPr>
          <p:cNvPicPr>
            <a:picLocks noChangeAspect="1"/>
          </p:cNvPicPr>
          <p:nvPr/>
        </p:nvPicPr>
        <p:blipFill>
          <a:blip r:embed="rId4"/>
          <a:srcRect l="623" t="104" r="-390" b="-2260"/>
          <a:stretch>
            <a:fillRect/>
          </a:stretch>
        </p:blipFill>
        <p:spPr>
          <a:xfrm>
            <a:off x="6097065" y="2673985"/>
            <a:ext cx="5815742" cy="4055785"/>
          </a:xfrm>
          <a:prstGeom prst="rect">
            <a:avLst/>
          </a:prstGeom>
          <a:noFill/>
        </p:spPr>
      </p:pic>
      <p:sp>
        <p:nvSpPr>
          <p:cNvPr id="27" name="Slide Number Placeholder 7">
            <a:extLst>
              <a:ext uri="{FF2B5EF4-FFF2-40B4-BE49-F238E27FC236}">
                <a16:creationId xmlns:a16="http://schemas.microsoft.com/office/drawing/2014/main" id="{FAF6FC02-2E48-9623-240D-17CC6FC0940B}"/>
              </a:ext>
            </a:extLst>
          </p:cNvPr>
          <p:cNvSpPr>
            <a:spLocks noGrp="1"/>
          </p:cNvSpPr>
          <p:nvPr>
            <p:ph type="sldNum" sz="quarter" idx="18"/>
          </p:nvPr>
        </p:nvSpPr>
        <p:spPr/>
        <p:txBody>
          <a:bodyPr/>
          <a:lstStyle/>
          <a:p>
            <a:pPr>
              <a:spcAft>
                <a:spcPts val="600"/>
              </a:spcAft>
            </a:pPr>
            <a:fld id="{8699F50C-BE38-4BD0-BA84-9B090E1F2B9B}" type="slidenum">
              <a:rPr lang="en-US" noProof="0" smtClean="0"/>
              <a:pPr>
                <a:spcAft>
                  <a:spcPts val="600"/>
                </a:spcAft>
              </a:pPr>
              <a:t>10</a:t>
            </a:fld>
            <a:endParaRPr lang="en-US" noProof="0"/>
          </a:p>
        </p:txBody>
      </p:sp>
      <p:sp>
        <p:nvSpPr>
          <p:cNvPr id="8" name="TextBox 7">
            <a:extLst>
              <a:ext uri="{FF2B5EF4-FFF2-40B4-BE49-F238E27FC236}">
                <a16:creationId xmlns:a16="http://schemas.microsoft.com/office/drawing/2014/main" id="{D9BFD9BD-E710-A1D7-7043-F9A5988ACD94}"/>
              </a:ext>
            </a:extLst>
          </p:cNvPr>
          <p:cNvSpPr txBox="1"/>
          <p:nvPr/>
        </p:nvSpPr>
        <p:spPr>
          <a:xfrm>
            <a:off x="377164" y="-365994"/>
            <a:ext cx="8333222" cy="1147969"/>
          </a:xfrm>
          <a:prstGeom prst="rect">
            <a:avLst/>
          </a:prstGeom>
        </p:spPr>
        <p:txBody>
          <a:bodyPr rot="0" spcFirstLastPara="0" vertOverflow="overflow" horzOverflow="overflow" vert="horz" lIns="91440" tIns="45720" rIns="91440" bIns="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700" b="1">
                <a:solidFill>
                  <a:schemeClr val="bg1"/>
                </a:solidFill>
                <a:latin typeface="+mj-lt"/>
                <a:ea typeface="+mj-ea"/>
                <a:cs typeface="+mj-cs"/>
              </a:rPr>
              <a:t>5:</a:t>
            </a:r>
            <a:r>
              <a:rPr lang="en-US" sz="3700" b="1" kern="1200">
                <a:solidFill>
                  <a:schemeClr val="bg1"/>
                </a:solidFill>
                <a:latin typeface="+mj-lt"/>
                <a:ea typeface="+mj-ea"/>
                <a:cs typeface="+mj-cs"/>
              </a:rPr>
              <a:t>HR Plan </a:t>
            </a:r>
            <a:r>
              <a:rPr lang="en-US" sz="3700" b="1">
                <a:solidFill>
                  <a:schemeClr val="bg1"/>
                </a:solidFill>
                <a:latin typeface="+mj-lt"/>
                <a:ea typeface="+mj-ea"/>
                <a:cs typeface="+mj-cs"/>
              </a:rPr>
              <a:t> </a:t>
            </a:r>
            <a:endParaRPr lang="en-US" sz="3700" b="1">
              <a:solidFill>
                <a:schemeClr val="bg1"/>
              </a:solidFill>
              <a:latin typeface="Aptos Display"/>
              <a:ea typeface="+mj-ea"/>
              <a:cs typeface="+mj-cs"/>
            </a:endParaRPr>
          </a:p>
        </p:txBody>
      </p:sp>
      <p:pic>
        <p:nvPicPr>
          <p:cNvPr id="2" name="Picture 1" descr="A black and white text&#10;&#10;AI-generated content may be incorrect.">
            <a:extLst>
              <a:ext uri="{FF2B5EF4-FFF2-40B4-BE49-F238E27FC236}">
                <a16:creationId xmlns:a16="http://schemas.microsoft.com/office/drawing/2014/main" id="{AC1CF7FE-0C3A-7A21-EE9F-5465C4D4FF2E}"/>
              </a:ext>
            </a:extLst>
          </p:cNvPr>
          <p:cNvPicPr>
            <a:picLocks noChangeAspect="1"/>
          </p:cNvPicPr>
          <p:nvPr/>
        </p:nvPicPr>
        <p:blipFill>
          <a:blip r:embed="rId5"/>
          <a:stretch>
            <a:fillRect/>
          </a:stretch>
        </p:blipFill>
        <p:spPr>
          <a:xfrm>
            <a:off x="10304319" y="56903"/>
            <a:ext cx="1885208" cy="776845"/>
          </a:xfrm>
          <a:prstGeom prst="rect">
            <a:avLst/>
          </a:prstGeom>
        </p:spPr>
      </p:pic>
      <p:sp>
        <p:nvSpPr>
          <p:cNvPr id="3" name="TextBox 2">
            <a:extLst>
              <a:ext uri="{FF2B5EF4-FFF2-40B4-BE49-F238E27FC236}">
                <a16:creationId xmlns:a16="http://schemas.microsoft.com/office/drawing/2014/main" id="{B8ABA7F0-B6BE-3BE9-DC33-FE138C1F37BC}"/>
              </a:ext>
            </a:extLst>
          </p:cNvPr>
          <p:cNvSpPr txBox="1"/>
          <p:nvPr/>
        </p:nvSpPr>
        <p:spPr>
          <a:xfrm>
            <a:off x="430567" y="1009607"/>
            <a:ext cx="5426639" cy="7720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88F525EC-69C8-9C07-1989-95DA7B057D6A}"/>
              </a:ext>
            </a:extLst>
          </p:cNvPr>
          <p:cNvSpPr txBox="1"/>
          <p:nvPr/>
        </p:nvSpPr>
        <p:spPr>
          <a:xfrm>
            <a:off x="433085" y="838019"/>
            <a:ext cx="8815770"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700" b="1" err="1">
                <a:solidFill>
                  <a:schemeClr val="bg1"/>
                </a:solidFill>
                <a:latin typeface="Aptos Display"/>
              </a:rPr>
              <a:t>Organisation</a:t>
            </a:r>
            <a:r>
              <a:rPr lang="en-US" sz="3700" b="1">
                <a:solidFill>
                  <a:schemeClr val="bg1"/>
                </a:solidFill>
                <a:latin typeface="Aptos Display"/>
              </a:rPr>
              <a:t> structure Roles and responsibilities.</a:t>
            </a:r>
            <a:endParaRPr lang="en-US" sz="3700">
              <a:solidFill>
                <a:schemeClr val="bg1"/>
              </a:solidFill>
              <a:latin typeface="Aptos Display"/>
            </a:endParaRPr>
          </a:p>
        </p:txBody>
      </p:sp>
      <p:sp>
        <p:nvSpPr>
          <p:cNvPr id="6" name="TextBox 5">
            <a:extLst>
              <a:ext uri="{FF2B5EF4-FFF2-40B4-BE49-F238E27FC236}">
                <a16:creationId xmlns:a16="http://schemas.microsoft.com/office/drawing/2014/main" id="{24208B3B-C54F-149C-65EB-A9BF326D0286}"/>
              </a:ext>
            </a:extLst>
          </p:cNvPr>
          <p:cNvSpPr txBox="1"/>
          <p:nvPr/>
        </p:nvSpPr>
        <p:spPr>
          <a:xfrm>
            <a:off x="6235246" y="1777731"/>
            <a:ext cx="523362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rPr>
              <a:t>Figure 5.2: Roles and Responsibilities of Team Members</a:t>
            </a:r>
          </a:p>
        </p:txBody>
      </p:sp>
    </p:spTree>
    <p:extLst>
      <p:ext uri="{BB962C8B-B14F-4D97-AF65-F5344CB8AC3E}">
        <p14:creationId xmlns:p14="http://schemas.microsoft.com/office/powerpoint/2010/main" val="3716645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0EDBBB8-5C63-E572-0574-74688C8C3038}"/>
              </a:ext>
            </a:extLst>
          </p:cNvPr>
          <p:cNvSpPr>
            <a:spLocks noGrp="1"/>
          </p:cNvSpPr>
          <p:nvPr>
            <p:ph type="body" sz="quarter" idx="13"/>
          </p:nvPr>
        </p:nvSpPr>
        <p:spPr>
          <a:xfrm>
            <a:off x="-1057" y="1984760"/>
            <a:ext cx="7342631" cy="608895"/>
          </a:xfrm>
        </p:spPr>
        <p:txBody>
          <a:bodyPr vert="horz" lIns="91440" tIns="45720" rIns="91440" bIns="45720" rtlCol="0" anchor="t">
            <a:normAutofit/>
          </a:bodyPr>
          <a:lstStyle/>
          <a:p>
            <a:r>
              <a:rPr lang="en-US" sz="2400"/>
              <a:t>Figure 5.3 : RACI Matrix</a:t>
            </a:r>
            <a:r>
              <a:rPr lang="en-US"/>
              <a:t> </a:t>
            </a:r>
            <a:endParaRPr lang="en-US">
              <a:solidFill>
                <a:srgbClr val="FF0000"/>
              </a:solidFill>
            </a:endParaRPr>
          </a:p>
          <a:p>
            <a:endParaRPr lang="en-US">
              <a:solidFill>
                <a:srgbClr val="FF0000"/>
              </a:solidFill>
            </a:endParaRPr>
          </a:p>
        </p:txBody>
      </p:sp>
      <p:sp>
        <p:nvSpPr>
          <p:cNvPr id="9" name="Title 8">
            <a:extLst>
              <a:ext uri="{FF2B5EF4-FFF2-40B4-BE49-F238E27FC236}">
                <a16:creationId xmlns:a16="http://schemas.microsoft.com/office/drawing/2014/main" id="{809BF554-86CA-AC33-DFF5-D8539618BC97}"/>
              </a:ext>
            </a:extLst>
          </p:cNvPr>
          <p:cNvSpPr>
            <a:spLocks noGrp="1"/>
          </p:cNvSpPr>
          <p:nvPr>
            <p:ph type="title"/>
          </p:nvPr>
        </p:nvSpPr>
        <p:spPr>
          <a:xfrm>
            <a:off x="-17" y="769872"/>
            <a:ext cx="7342622" cy="1215566"/>
          </a:xfrm>
        </p:spPr>
        <p:txBody>
          <a:bodyPr anchor="b">
            <a:normAutofit/>
          </a:bodyPr>
          <a:lstStyle/>
          <a:p>
            <a:r>
              <a:rPr lang="en-US"/>
              <a:t>HR Plan - RACI</a:t>
            </a:r>
          </a:p>
        </p:txBody>
      </p:sp>
      <p:pic>
        <p:nvPicPr>
          <p:cNvPr id="2" name="Picture Placeholder 1" descr="Graphic Designer Career - Career Girls">
            <a:extLst>
              <a:ext uri="{FF2B5EF4-FFF2-40B4-BE49-F238E27FC236}">
                <a16:creationId xmlns:a16="http://schemas.microsoft.com/office/drawing/2014/main" id="{221A0ED4-E791-EE60-1105-5E105EBB27D4}"/>
              </a:ext>
            </a:extLst>
          </p:cNvPr>
          <p:cNvPicPr>
            <a:picLocks noGrp="1" noChangeAspect="1"/>
          </p:cNvPicPr>
          <p:nvPr>
            <p:ph type="pic" sz="quarter" idx="10"/>
          </p:nvPr>
        </p:nvPicPr>
        <p:blipFill>
          <a:blip r:embed="rId3"/>
          <a:srcRect l="2787" r="27196"/>
          <a:stretch>
            <a:fillRect/>
          </a:stretch>
        </p:blipFill>
        <p:spPr>
          <a:xfrm>
            <a:off x="7655110" y="18259"/>
            <a:ext cx="4532100" cy="6825836"/>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prstClr val="white">
              <a:lumMod val="85000"/>
            </a:prstClr>
          </a:solidFill>
        </p:spPr>
      </p:pic>
      <p:sp>
        <p:nvSpPr>
          <p:cNvPr id="8" name="Slide Number Placeholder 7">
            <a:extLst>
              <a:ext uri="{FF2B5EF4-FFF2-40B4-BE49-F238E27FC236}">
                <a16:creationId xmlns:a16="http://schemas.microsoft.com/office/drawing/2014/main" id="{9D509DFA-5D70-6994-9052-7D9F12AEE83C}"/>
              </a:ext>
            </a:extLst>
          </p:cNvPr>
          <p:cNvSpPr>
            <a:spLocks noGrp="1"/>
          </p:cNvSpPr>
          <p:nvPr>
            <p:ph type="sldNum" sz="quarter" idx="15"/>
          </p:nvPr>
        </p:nvSpPr>
        <p:spPr/>
        <p:txBody>
          <a:bodyPr anchor="ctr">
            <a:normAutofit/>
          </a:bodyPr>
          <a:lstStyle/>
          <a:p>
            <a:pPr>
              <a:spcAft>
                <a:spcPts val="600"/>
              </a:spcAft>
            </a:pPr>
            <a:fld id="{8699F50C-BE38-4BD0-BA84-9B090E1F2B9B}" type="slidenum">
              <a:rPr lang="en-US" noProof="0" smtClean="0"/>
              <a:pPr>
                <a:spcAft>
                  <a:spcPts val="600"/>
                </a:spcAft>
              </a:pPr>
              <a:t>11</a:t>
            </a:fld>
            <a:endParaRPr lang="en-US" noProof="0"/>
          </a:p>
        </p:txBody>
      </p:sp>
      <p:pic>
        <p:nvPicPr>
          <p:cNvPr id="3" name="Picture 2" descr="A black and white text&#10;&#10;AI-generated content may be incorrect.">
            <a:extLst>
              <a:ext uri="{FF2B5EF4-FFF2-40B4-BE49-F238E27FC236}">
                <a16:creationId xmlns:a16="http://schemas.microsoft.com/office/drawing/2014/main" id="{33B84B44-2C76-A177-DAFA-B55E15243B0C}"/>
              </a:ext>
            </a:extLst>
          </p:cNvPr>
          <p:cNvPicPr>
            <a:picLocks noChangeAspect="1"/>
          </p:cNvPicPr>
          <p:nvPr/>
        </p:nvPicPr>
        <p:blipFill>
          <a:blip r:embed="rId4"/>
          <a:stretch>
            <a:fillRect/>
          </a:stretch>
        </p:blipFill>
        <p:spPr>
          <a:xfrm>
            <a:off x="10363695" y="17318"/>
            <a:ext cx="1815936" cy="786741"/>
          </a:xfrm>
          <a:prstGeom prst="rect">
            <a:avLst/>
          </a:prstGeom>
        </p:spPr>
      </p:pic>
      <p:pic>
        <p:nvPicPr>
          <p:cNvPr id="10" name="Content Placeholder 9" descr="A table with text on it&#10;&#10;AI-generated content may be incorrect.">
            <a:extLst>
              <a:ext uri="{FF2B5EF4-FFF2-40B4-BE49-F238E27FC236}">
                <a16:creationId xmlns:a16="http://schemas.microsoft.com/office/drawing/2014/main" id="{49C6F9BA-2C5E-70D6-8F2B-37D6ACDC73F7}"/>
              </a:ext>
            </a:extLst>
          </p:cNvPr>
          <p:cNvPicPr>
            <a:picLocks noGrp="1" noChangeAspect="1"/>
          </p:cNvPicPr>
          <p:nvPr>
            <p:ph idx="1"/>
          </p:nvPr>
        </p:nvPicPr>
        <p:blipFill>
          <a:blip r:embed="rId5"/>
          <a:stretch>
            <a:fillRect/>
          </a:stretch>
        </p:blipFill>
        <p:spPr>
          <a:xfrm>
            <a:off x="280720" y="2597073"/>
            <a:ext cx="8151248" cy="3371496"/>
          </a:xfrm>
          <a:prstGeom prst="rect">
            <a:avLst/>
          </a:prstGeom>
        </p:spPr>
      </p:pic>
    </p:spTree>
    <p:extLst>
      <p:ext uri="{BB962C8B-B14F-4D97-AF65-F5344CB8AC3E}">
        <p14:creationId xmlns:p14="http://schemas.microsoft.com/office/powerpoint/2010/main" val="3002093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table with numbers and letters&#10;&#10;AI-generated content may be incorrect.">
            <a:extLst>
              <a:ext uri="{FF2B5EF4-FFF2-40B4-BE49-F238E27FC236}">
                <a16:creationId xmlns:a16="http://schemas.microsoft.com/office/drawing/2014/main" id="{E4D4C987-2845-9385-D405-E04C433864C1}"/>
              </a:ext>
            </a:extLst>
          </p:cNvPr>
          <p:cNvPicPr>
            <a:picLocks noChangeAspect="1"/>
          </p:cNvPicPr>
          <p:nvPr/>
        </p:nvPicPr>
        <p:blipFill>
          <a:blip r:embed="rId3"/>
          <a:srcRect l="260" t="3" r="-260" b="-3"/>
          <a:stretch>
            <a:fillRect/>
          </a:stretch>
        </p:blipFill>
        <p:spPr>
          <a:xfrm>
            <a:off x="125638" y="3109747"/>
            <a:ext cx="7028653" cy="3066870"/>
          </a:xfrm>
          <a:prstGeom prst="rect">
            <a:avLst/>
          </a:prstGeom>
          <a:noFill/>
        </p:spPr>
      </p:pic>
      <p:sp>
        <p:nvSpPr>
          <p:cNvPr id="33" name="Text Placeholder 2">
            <a:extLst>
              <a:ext uri="{FF2B5EF4-FFF2-40B4-BE49-F238E27FC236}">
                <a16:creationId xmlns:a16="http://schemas.microsoft.com/office/drawing/2014/main" id="{1362046A-E9E5-549D-CC0B-72A40BB58E54}"/>
              </a:ext>
            </a:extLst>
          </p:cNvPr>
          <p:cNvSpPr>
            <a:spLocks noGrp="1"/>
          </p:cNvSpPr>
          <p:nvPr>
            <p:ph type="body" sz="quarter" idx="13"/>
          </p:nvPr>
        </p:nvSpPr>
        <p:spPr>
          <a:xfrm>
            <a:off x="133" y="2397141"/>
            <a:ext cx="6412398" cy="608895"/>
          </a:xfrm>
        </p:spPr>
        <p:txBody>
          <a:bodyPr vert="horz" lIns="91440" tIns="45720" rIns="91440" bIns="45720" rtlCol="0" anchor="t">
            <a:normAutofit fontScale="92500" lnSpcReduction="10000"/>
          </a:bodyPr>
          <a:lstStyle/>
          <a:p>
            <a:r>
              <a:rPr lang="en-US">
                <a:ea typeface="+mn-lt"/>
                <a:cs typeface="+mn-lt"/>
              </a:rPr>
              <a:t>Rated on a scale from 1 (least skilled) to 5 (most skilled).</a:t>
            </a:r>
            <a:endParaRPr lang="en-US">
              <a:solidFill>
                <a:srgbClr val="FF0000"/>
              </a:solidFill>
            </a:endParaRPr>
          </a:p>
        </p:txBody>
      </p:sp>
      <p:sp>
        <p:nvSpPr>
          <p:cNvPr id="4" name="Title 3">
            <a:extLst>
              <a:ext uri="{FF2B5EF4-FFF2-40B4-BE49-F238E27FC236}">
                <a16:creationId xmlns:a16="http://schemas.microsoft.com/office/drawing/2014/main" id="{19A99FC7-0289-4BD1-86C5-2103B933C217}"/>
              </a:ext>
            </a:extLst>
          </p:cNvPr>
          <p:cNvSpPr>
            <a:spLocks noGrp="1"/>
          </p:cNvSpPr>
          <p:nvPr>
            <p:ph type="title"/>
          </p:nvPr>
        </p:nvSpPr>
        <p:spPr>
          <a:xfrm>
            <a:off x="-1498" y="1261832"/>
            <a:ext cx="7342622" cy="1215566"/>
          </a:xfrm>
        </p:spPr>
        <p:txBody>
          <a:bodyPr vert="horz" lIns="91440" tIns="45720" rIns="91440" bIns="0" rtlCol="0" anchor="b">
            <a:normAutofit/>
          </a:bodyPr>
          <a:lstStyle/>
          <a:p>
            <a:r>
              <a:rPr lang="en-US" sz="3200" b="1" kern="1200"/>
              <a:t>HR PLAN </a:t>
            </a:r>
            <a:r>
              <a:rPr lang="en-US" sz="3200"/>
              <a:t/>
            </a:r>
            <a:br>
              <a:rPr lang="en-US" sz="3200"/>
            </a:br>
            <a:r>
              <a:rPr lang="en-US" sz="3200"/>
              <a:t>Figure 5.4 </a:t>
            </a:r>
            <a:r>
              <a:rPr lang="en-US" sz="3200" b="1" kern="1200"/>
              <a:t>Skills Matrix</a:t>
            </a:r>
          </a:p>
        </p:txBody>
      </p:sp>
      <p:sp>
        <p:nvSpPr>
          <p:cNvPr id="7" name="Slide Number Placeholder 6">
            <a:extLst>
              <a:ext uri="{FF2B5EF4-FFF2-40B4-BE49-F238E27FC236}">
                <a16:creationId xmlns:a16="http://schemas.microsoft.com/office/drawing/2014/main" id="{D141435C-5C1D-A83E-6E3C-B99D4039A0C2}"/>
              </a:ext>
            </a:extLst>
          </p:cNvPr>
          <p:cNvSpPr>
            <a:spLocks noGrp="1"/>
          </p:cNvSpPr>
          <p:nvPr>
            <p:ph type="sldNum" sz="quarter" idx="15"/>
          </p:nvPr>
        </p:nvSpPr>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12</a:t>
            </a:fld>
            <a:endParaRPr lang="en-US"/>
          </a:p>
        </p:txBody>
      </p:sp>
      <p:sp>
        <p:nvSpPr>
          <p:cNvPr id="19" name="Date Placeholder 4" hidden="1">
            <a:extLst>
              <a:ext uri="{FF2B5EF4-FFF2-40B4-BE49-F238E27FC236}">
                <a16:creationId xmlns:a16="http://schemas.microsoft.com/office/drawing/2014/main" id="{0C87C650-2D05-237C-F2A5-30E3ED9ED59B}"/>
              </a:ext>
            </a:extLst>
          </p:cNvPr>
          <p:cNvSpPr>
            <a:spLocks noGrp="1"/>
          </p:cNvSpPr>
          <p:nvPr>
            <p:ph type="dt" sz="half" idx="4294967295"/>
          </p:nvPr>
        </p:nvSpPr>
        <p:spPr>
          <a:xfrm>
            <a:off x="0" y="6453188"/>
            <a:ext cx="3495675" cy="365125"/>
          </a:xfrm>
        </p:spPr>
        <p:txBody>
          <a:bodyPr/>
          <a:lstStyle/>
          <a:p>
            <a:pPr>
              <a:spcAft>
                <a:spcPts val="600"/>
              </a:spcAft>
            </a:pPr>
            <a:fld id="{EBA87549-EB2A-404A-BA3E-87104BE29BE6}" type="datetime1">
              <a:rPr lang="en-US"/>
              <a:pPr>
                <a:spcAft>
                  <a:spcPts val="600"/>
                </a:spcAft>
              </a:pPr>
              <a:t>7/22/2025</a:t>
            </a:fld>
            <a:endParaRPr lang="en-US"/>
          </a:p>
        </p:txBody>
      </p:sp>
      <p:pic>
        <p:nvPicPr>
          <p:cNvPr id="2" name="Picture 1" descr="Premium Photo | Composite image of thinking businessman">
            <a:extLst>
              <a:ext uri="{FF2B5EF4-FFF2-40B4-BE49-F238E27FC236}">
                <a16:creationId xmlns:a16="http://schemas.microsoft.com/office/drawing/2014/main" id="{B78F55FE-A226-7311-730D-CB88DD9362BA}"/>
              </a:ext>
            </a:extLst>
          </p:cNvPr>
          <p:cNvPicPr>
            <a:picLocks noChangeAspect="1"/>
          </p:cNvPicPr>
          <p:nvPr/>
        </p:nvPicPr>
        <p:blipFill>
          <a:blip r:embed="rId4"/>
          <a:srcRect l="13006" r="5683" b="2"/>
          <a:stretch>
            <a:fillRect/>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pic>
        <p:nvPicPr>
          <p:cNvPr id="5" name="Picture 4" descr="A black and white text&#10;&#10;AI-generated content may be incorrect.">
            <a:extLst>
              <a:ext uri="{FF2B5EF4-FFF2-40B4-BE49-F238E27FC236}">
                <a16:creationId xmlns:a16="http://schemas.microsoft.com/office/drawing/2014/main" id="{62188A30-E14C-4528-7D89-26564EE6C3FB}"/>
              </a:ext>
            </a:extLst>
          </p:cNvPr>
          <p:cNvPicPr>
            <a:picLocks noChangeAspect="1"/>
          </p:cNvPicPr>
          <p:nvPr/>
        </p:nvPicPr>
        <p:blipFill>
          <a:blip r:embed="rId5"/>
          <a:stretch>
            <a:fillRect/>
          </a:stretch>
        </p:blipFill>
        <p:spPr>
          <a:xfrm>
            <a:off x="10056916" y="-2474"/>
            <a:ext cx="2132611" cy="885702"/>
          </a:xfrm>
          <a:prstGeom prst="rect">
            <a:avLst/>
          </a:prstGeom>
        </p:spPr>
      </p:pic>
    </p:spTree>
    <p:extLst>
      <p:ext uri="{BB962C8B-B14F-4D97-AF65-F5344CB8AC3E}">
        <p14:creationId xmlns:p14="http://schemas.microsoft.com/office/powerpoint/2010/main" val="1077142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666B25DA-0AEF-6432-99A8-4B660B4DB01D}"/>
              </a:ext>
            </a:extLst>
          </p:cNvPr>
          <p:cNvSpPr txBox="1"/>
          <p:nvPr/>
        </p:nvSpPr>
        <p:spPr>
          <a:xfrm>
            <a:off x="269835" y="3823353"/>
            <a:ext cx="8345748" cy="60889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20000"/>
              </a:lnSpc>
              <a:spcBef>
                <a:spcPts val="1000"/>
              </a:spcBef>
            </a:pPr>
            <a:r>
              <a:rPr lang="en-US" sz="2800" b="1" kern="1200" spc="300">
                <a:solidFill>
                  <a:schemeClr val="bg1"/>
                </a:solidFill>
                <a:latin typeface="+mn-lt"/>
                <a:ea typeface="+mn-ea"/>
                <a:cs typeface="+mn-cs"/>
              </a:rPr>
              <a:t>HR Plan Escalation Matrix</a:t>
            </a:r>
            <a:r>
              <a:rPr lang="en-US" sz="2800" b="1" spc="300">
                <a:solidFill>
                  <a:schemeClr val="bg1"/>
                </a:solidFill>
              </a:rPr>
              <a:t>: Figure 5.6</a:t>
            </a:r>
            <a:endParaRPr lang="en-US" sz="2800" b="1" kern="1200" spc="300">
              <a:solidFill>
                <a:schemeClr val="bg1"/>
              </a:solidFill>
              <a:latin typeface="+mn-lt"/>
              <a:ea typeface="+mn-ea"/>
              <a:cs typeface="+mn-cs"/>
            </a:endParaRPr>
          </a:p>
        </p:txBody>
      </p:sp>
      <p:sp>
        <p:nvSpPr>
          <p:cNvPr id="7" name="Slide Number Placeholder 6">
            <a:extLst>
              <a:ext uri="{FF2B5EF4-FFF2-40B4-BE49-F238E27FC236}">
                <a16:creationId xmlns:a16="http://schemas.microsoft.com/office/drawing/2014/main" id="{D997F388-F89D-D809-6863-7D5EA8B3BC84}"/>
              </a:ext>
            </a:extLst>
          </p:cNvPr>
          <p:cNvSpPr>
            <a:spLocks noGrp="1"/>
          </p:cNvSpPr>
          <p:nvPr>
            <p:ph type="sldNum" sz="quarter" idx="18"/>
          </p:nvPr>
        </p:nvSpPr>
        <p:spPr/>
        <p:txBody>
          <a:bodyPr vert="horz" lIns="91440" tIns="45720" rIns="91440" bIns="45720" rtlCol="0" anchor="ctr">
            <a:normAutofit/>
          </a:bodyPr>
          <a:lstStyle/>
          <a:p>
            <a:pPr>
              <a:spcAft>
                <a:spcPts val="600"/>
              </a:spcAft>
            </a:pPr>
            <a:fld id="{8699F50C-BE38-4BD0-BA84-9B090E1F2B9B}" type="slidenum">
              <a:rPr lang="en-US" smtClean="0"/>
              <a:pPr>
                <a:spcAft>
                  <a:spcPts val="600"/>
                </a:spcAft>
              </a:pPr>
              <a:t>13</a:t>
            </a:fld>
            <a:endParaRPr lang="en-US"/>
          </a:p>
        </p:txBody>
      </p:sp>
      <p:sp>
        <p:nvSpPr>
          <p:cNvPr id="13" name="TextBox 12">
            <a:extLst>
              <a:ext uri="{FF2B5EF4-FFF2-40B4-BE49-F238E27FC236}">
                <a16:creationId xmlns:a16="http://schemas.microsoft.com/office/drawing/2014/main" id="{54D4E1D5-3AF4-A89E-940C-55B004E7A6A2}"/>
              </a:ext>
            </a:extLst>
          </p:cNvPr>
          <p:cNvSpPr txBox="1"/>
          <p:nvPr/>
        </p:nvSpPr>
        <p:spPr>
          <a:xfrm>
            <a:off x="458521" y="209028"/>
            <a:ext cx="9817115" cy="1147969"/>
          </a:xfrm>
          <a:prstGeom prst="rect">
            <a:avLst/>
          </a:prstGeom>
        </p:spPr>
        <p:txBody>
          <a:bodyPr rot="0" spcFirstLastPara="0" vertOverflow="overflow" horzOverflow="overflow" vert="horz" lIns="91440" tIns="45720" rIns="91440" bIns="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2800" b="1" kern="1200">
                <a:solidFill>
                  <a:schemeClr val="bg1"/>
                </a:solidFill>
                <a:latin typeface="+mj-lt"/>
                <a:ea typeface="+mj-ea"/>
                <a:cs typeface="+mj-cs"/>
              </a:rPr>
              <a:t>HR PLAN: Communication </a:t>
            </a:r>
            <a:r>
              <a:rPr lang="en-US" sz="2800" b="1">
                <a:solidFill>
                  <a:schemeClr val="bg1"/>
                </a:solidFill>
                <a:latin typeface="+mj-lt"/>
                <a:ea typeface="+mj-ea"/>
                <a:cs typeface="+mj-cs"/>
              </a:rPr>
              <a:t>Plan – Figure 5.5</a:t>
            </a:r>
            <a:endParaRPr lang="en-US" sz="2800" b="1">
              <a:solidFill>
                <a:schemeClr val="bg1"/>
              </a:solidFill>
              <a:latin typeface="Aptos Display"/>
              <a:ea typeface="+mj-ea"/>
              <a:cs typeface="+mj-cs"/>
            </a:endParaRPr>
          </a:p>
        </p:txBody>
      </p:sp>
      <p:pic>
        <p:nvPicPr>
          <p:cNvPr id="22" name="Picture 21" descr="A black and white text&#10;&#10;AI-generated content may be incorrect.">
            <a:extLst>
              <a:ext uri="{FF2B5EF4-FFF2-40B4-BE49-F238E27FC236}">
                <a16:creationId xmlns:a16="http://schemas.microsoft.com/office/drawing/2014/main" id="{34DA15DB-70F9-5528-C7D0-A3962ED69906}"/>
              </a:ext>
            </a:extLst>
          </p:cNvPr>
          <p:cNvPicPr>
            <a:picLocks noChangeAspect="1"/>
          </p:cNvPicPr>
          <p:nvPr/>
        </p:nvPicPr>
        <p:blipFill>
          <a:blip r:embed="rId3"/>
          <a:stretch>
            <a:fillRect/>
          </a:stretch>
        </p:blipFill>
        <p:spPr>
          <a:xfrm>
            <a:off x="10155877" y="-2474"/>
            <a:ext cx="2033650" cy="915391"/>
          </a:xfrm>
          <a:prstGeom prst="rect">
            <a:avLst/>
          </a:prstGeom>
        </p:spPr>
      </p:pic>
      <p:pic>
        <p:nvPicPr>
          <p:cNvPr id="2" name="Picture 1">
            <a:extLst>
              <a:ext uri="{FF2B5EF4-FFF2-40B4-BE49-F238E27FC236}">
                <a16:creationId xmlns:a16="http://schemas.microsoft.com/office/drawing/2014/main" id="{E6F6149E-5E56-844C-61B0-8959906867BA}"/>
              </a:ext>
            </a:extLst>
          </p:cNvPr>
          <p:cNvPicPr>
            <a:picLocks noChangeAspect="1"/>
          </p:cNvPicPr>
          <p:nvPr/>
        </p:nvPicPr>
        <p:blipFill>
          <a:blip r:embed="rId4"/>
          <a:stretch>
            <a:fillRect/>
          </a:stretch>
        </p:blipFill>
        <p:spPr>
          <a:xfrm>
            <a:off x="322346" y="4431130"/>
            <a:ext cx="10925677" cy="1815766"/>
          </a:xfrm>
          <a:prstGeom prst="rect">
            <a:avLst/>
          </a:prstGeom>
        </p:spPr>
      </p:pic>
      <p:pic>
        <p:nvPicPr>
          <p:cNvPr id="3" name="Picture 2" descr="A blue and white table with black text&#10;&#10;AI-generated content may be incorrect.">
            <a:extLst>
              <a:ext uri="{FF2B5EF4-FFF2-40B4-BE49-F238E27FC236}">
                <a16:creationId xmlns:a16="http://schemas.microsoft.com/office/drawing/2014/main" id="{33CFF94D-305A-6FAE-07F4-F278CC3DF7EB}"/>
              </a:ext>
            </a:extLst>
          </p:cNvPr>
          <p:cNvPicPr>
            <a:picLocks noChangeAspect="1"/>
          </p:cNvPicPr>
          <p:nvPr/>
        </p:nvPicPr>
        <p:blipFill>
          <a:blip r:embed="rId5"/>
          <a:srcRect l="-35" t="2242" r="92" b="535"/>
          <a:stretch>
            <a:fillRect/>
          </a:stretch>
        </p:blipFill>
        <p:spPr>
          <a:xfrm>
            <a:off x="327093" y="1792243"/>
            <a:ext cx="10932481" cy="1871801"/>
          </a:xfrm>
          <a:prstGeom prst="rect">
            <a:avLst/>
          </a:prstGeom>
        </p:spPr>
      </p:pic>
    </p:spTree>
    <p:extLst>
      <p:ext uri="{BB962C8B-B14F-4D97-AF65-F5344CB8AC3E}">
        <p14:creationId xmlns:p14="http://schemas.microsoft.com/office/powerpoint/2010/main" val="3181810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 Placeholder 5">
            <a:extLst>
              <a:ext uri="{FF2B5EF4-FFF2-40B4-BE49-F238E27FC236}">
                <a16:creationId xmlns:a16="http://schemas.microsoft.com/office/drawing/2014/main" id="{99F1FCFA-A8E9-CD78-8F18-1D65049A8E31}"/>
              </a:ext>
            </a:extLst>
          </p:cNvPr>
          <p:cNvSpPr>
            <a:spLocks noGrp="1"/>
          </p:cNvSpPr>
          <p:nvPr>
            <p:ph type="body" sz="quarter" idx="13"/>
          </p:nvPr>
        </p:nvSpPr>
        <p:spPr>
          <a:xfrm>
            <a:off x="119002" y="2352666"/>
            <a:ext cx="7342631" cy="608895"/>
          </a:xfrm>
        </p:spPr>
        <p:txBody>
          <a:bodyPr vert="horz" lIns="91440" tIns="45720" rIns="91440" bIns="45720" rtlCol="0" anchor="t">
            <a:normAutofit/>
          </a:bodyPr>
          <a:lstStyle/>
          <a:p>
            <a:r>
              <a:rPr lang="en-US" sz="2400"/>
              <a:t>Risk Management Matrix - Figure</a:t>
            </a:r>
          </a:p>
        </p:txBody>
      </p:sp>
      <p:sp>
        <p:nvSpPr>
          <p:cNvPr id="23" name="Title 8">
            <a:extLst>
              <a:ext uri="{FF2B5EF4-FFF2-40B4-BE49-F238E27FC236}">
                <a16:creationId xmlns:a16="http://schemas.microsoft.com/office/drawing/2014/main" id="{B12B9E1A-46AC-D027-8D6B-FE2192E5A9AF}"/>
              </a:ext>
            </a:extLst>
          </p:cNvPr>
          <p:cNvSpPr>
            <a:spLocks noGrp="1"/>
          </p:cNvSpPr>
          <p:nvPr>
            <p:ph type="title"/>
          </p:nvPr>
        </p:nvSpPr>
        <p:spPr>
          <a:xfrm>
            <a:off x="2460" y="882521"/>
            <a:ext cx="6096528" cy="1466577"/>
          </a:xfrm>
        </p:spPr>
        <p:txBody>
          <a:bodyPr anchor="b">
            <a:normAutofit/>
          </a:bodyPr>
          <a:lstStyle/>
          <a:p>
            <a:r>
              <a:rPr lang="en-US"/>
              <a:t>Figure6.1:Risk Management</a:t>
            </a:r>
            <a:r>
              <a:rPr lang="en-US">
                <a:solidFill>
                  <a:schemeClr val="accent2"/>
                </a:solidFill>
              </a:rPr>
              <a:t> </a:t>
            </a:r>
          </a:p>
        </p:txBody>
      </p:sp>
      <p:sp>
        <p:nvSpPr>
          <p:cNvPr id="8" name="Slide Number Placeholder 7">
            <a:extLst>
              <a:ext uri="{FF2B5EF4-FFF2-40B4-BE49-F238E27FC236}">
                <a16:creationId xmlns:a16="http://schemas.microsoft.com/office/drawing/2014/main" id="{1D7B8BB9-6171-A6D2-9152-4E45D08D869C}"/>
              </a:ext>
            </a:extLst>
          </p:cNvPr>
          <p:cNvSpPr>
            <a:spLocks noGrp="1"/>
          </p:cNvSpPr>
          <p:nvPr>
            <p:ph type="sldNum" sz="quarter" idx="15"/>
          </p:nvPr>
        </p:nvSpPr>
        <p:spPr/>
        <p:txBody>
          <a:bodyPr anchor="ctr">
            <a:normAutofit/>
          </a:bodyPr>
          <a:lstStyle/>
          <a:p>
            <a:pPr>
              <a:spcAft>
                <a:spcPts val="600"/>
              </a:spcAft>
            </a:pPr>
            <a:fld id="{8699F50C-BE38-4BD0-BA84-9B090E1F2B9B}" type="slidenum">
              <a:rPr lang="en-US" noProof="0" smtClean="0"/>
              <a:pPr>
                <a:spcAft>
                  <a:spcPts val="600"/>
                </a:spcAft>
              </a:pPr>
              <a:t>14</a:t>
            </a:fld>
            <a:endParaRPr lang="en-US" noProof="0"/>
          </a:p>
        </p:txBody>
      </p:sp>
      <p:pic>
        <p:nvPicPr>
          <p:cNvPr id="11" name="Picture 10" descr="Documents, Investigation and Business People in Meeting with Idea ...">
            <a:extLst>
              <a:ext uri="{FF2B5EF4-FFF2-40B4-BE49-F238E27FC236}">
                <a16:creationId xmlns:a16="http://schemas.microsoft.com/office/drawing/2014/main" id="{FA088AB7-FE17-777C-3235-2B594DEEAAE6}"/>
              </a:ext>
            </a:extLst>
          </p:cNvPr>
          <p:cNvPicPr>
            <a:picLocks noChangeAspect="1"/>
          </p:cNvPicPr>
          <p:nvPr/>
        </p:nvPicPr>
        <p:blipFill>
          <a:blip r:embed="rId3"/>
          <a:srcRect l="31599" r="11077" b="1"/>
          <a:stretch>
            <a:fillRect/>
          </a:stretch>
        </p:blipFill>
        <p:spPr>
          <a:xfrm>
            <a:off x="699008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pic>
        <p:nvPicPr>
          <p:cNvPr id="14" name="Picture 13" descr="A black and white text&#10;&#10;AI-generated content may be incorrect.">
            <a:extLst>
              <a:ext uri="{FF2B5EF4-FFF2-40B4-BE49-F238E27FC236}">
                <a16:creationId xmlns:a16="http://schemas.microsoft.com/office/drawing/2014/main" id="{B0796A63-5700-79FA-3327-47A34EF06EFC}"/>
              </a:ext>
            </a:extLst>
          </p:cNvPr>
          <p:cNvPicPr>
            <a:picLocks noChangeAspect="1"/>
          </p:cNvPicPr>
          <p:nvPr/>
        </p:nvPicPr>
        <p:blipFill>
          <a:blip r:embed="rId4"/>
          <a:stretch>
            <a:fillRect/>
          </a:stretch>
        </p:blipFill>
        <p:spPr>
          <a:xfrm>
            <a:off x="10350665" y="117127"/>
            <a:ext cx="2003961" cy="836221"/>
          </a:xfrm>
          <a:prstGeom prst="rect">
            <a:avLst/>
          </a:prstGeom>
        </p:spPr>
      </p:pic>
      <p:pic>
        <p:nvPicPr>
          <p:cNvPr id="13" name="Picture 12" descr="A close-up of a strategy&#10;&#10;AI-generated content may be incorrect.">
            <a:extLst>
              <a:ext uri="{FF2B5EF4-FFF2-40B4-BE49-F238E27FC236}">
                <a16:creationId xmlns:a16="http://schemas.microsoft.com/office/drawing/2014/main" id="{7C2596AD-C2BC-E707-95D2-9752104EB28F}"/>
              </a:ext>
            </a:extLst>
          </p:cNvPr>
          <p:cNvPicPr>
            <a:picLocks noChangeAspect="1"/>
          </p:cNvPicPr>
          <p:nvPr/>
        </p:nvPicPr>
        <p:blipFill>
          <a:blip r:embed="rId5"/>
          <a:stretch>
            <a:fillRect/>
          </a:stretch>
        </p:blipFill>
        <p:spPr>
          <a:xfrm>
            <a:off x="2746" y="3104234"/>
            <a:ext cx="11397615" cy="1654175"/>
          </a:xfrm>
          <a:prstGeom prst="rect">
            <a:avLst/>
          </a:prstGeom>
        </p:spPr>
      </p:pic>
    </p:spTree>
    <p:extLst>
      <p:ext uri="{BB962C8B-B14F-4D97-AF65-F5344CB8AC3E}">
        <p14:creationId xmlns:p14="http://schemas.microsoft.com/office/powerpoint/2010/main" val="668973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7454024-3736-5A6E-A22A-A5F73DA8A0B6}"/>
              </a:ext>
            </a:extLst>
          </p:cNvPr>
          <p:cNvSpPr>
            <a:spLocks noGrp="1"/>
          </p:cNvSpPr>
          <p:nvPr>
            <p:ph type="body" idx="1"/>
          </p:nvPr>
        </p:nvSpPr>
        <p:spPr>
          <a:xfrm>
            <a:off x="620961" y="1352914"/>
            <a:ext cx="5475290" cy="781188"/>
          </a:xfrm>
        </p:spPr>
        <p:txBody>
          <a:bodyPr>
            <a:normAutofit fontScale="92500" lnSpcReduction="20000"/>
          </a:bodyPr>
          <a:lstStyle/>
          <a:p>
            <a:r>
              <a:rPr lang="en-US"/>
              <a:t>Figure 6.1: Control vs Assurance</a:t>
            </a:r>
          </a:p>
        </p:txBody>
      </p:sp>
      <p:pic>
        <p:nvPicPr>
          <p:cNvPr id="13" name="Content Placeholder 12">
            <a:extLst>
              <a:ext uri="{FF2B5EF4-FFF2-40B4-BE49-F238E27FC236}">
                <a16:creationId xmlns:a16="http://schemas.microsoft.com/office/drawing/2014/main" id="{6C0B4D1A-5406-8E01-04DB-F4E75EB0AA8F}"/>
              </a:ext>
            </a:extLst>
          </p:cNvPr>
          <p:cNvPicPr>
            <a:picLocks noGrp="1" noChangeAspect="1"/>
          </p:cNvPicPr>
          <p:nvPr>
            <p:ph sz="half" idx="13"/>
          </p:nvPr>
        </p:nvPicPr>
        <p:blipFill>
          <a:blip r:embed="rId3"/>
          <a:stretch>
            <a:fillRect/>
          </a:stretch>
        </p:blipFill>
        <p:spPr>
          <a:xfrm>
            <a:off x="330685" y="2444919"/>
            <a:ext cx="5765077" cy="3482805"/>
          </a:xfrm>
          <a:prstGeom prst="rect">
            <a:avLst/>
          </a:prstGeom>
        </p:spPr>
      </p:pic>
      <p:sp>
        <p:nvSpPr>
          <p:cNvPr id="16" name="Text Placeholder 3">
            <a:extLst>
              <a:ext uri="{FF2B5EF4-FFF2-40B4-BE49-F238E27FC236}">
                <a16:creationId xmlns:a16="http://schemas.microsoft.com/office/drawing/2014/main" id="{F01829EB-8AD3-D88C-62A5-CBB9247C19F2}"/>
              </a:ext>
            </a:extLst>
          </p:cNvPr>
          <p:cNvSpPr>
            <a:spLocks noGrp="1"/>
          </p:cNvSpPr>
          <p:nvPr>
            <p:ph type="body" sz="quarter" idx="14"/>
          </p:nvPr>
        </p:nvSpPr>
        <p:spPr>
          <a:xfrm>
            <a:off x="6206766" y="1352914"/>
            <a:ext cx="5475600" cy="781188"/>
          </a:xfrm>
        </p:spPr>
        <p:txBody>
          <a:bodyPr>
            <a:normAutofit fontScale="92500" lnSpcReduction="20000"/>
          </a:bodyPr>
          <a:lstStyle/>
          <a:p>
            <a:r>
              <a:rPr lang="en-US"/>
              <a:t>Figure 6.2: Quality Standards</a:t>
            </a:r>
          </a:p>
        </p:txBody>
      </p:sp>
      <p:pic>
        <p:nvPicPr>
          <p:cNvPr id="15" name="Content Placeholder 14">
            <a:extLst>
              <a:ext uri="{FF2B5EF4-FFF2-40B4-BE49-F238E27FC236}">
                <a16:creationId xmlns:a16="http://schemas.microsoft.com/office/drawing/2014/main" id="{70CEC669-BEDD-58B3-7CF7-9D0DB91228C2}"/>
              </a:ext>
            </a:extLst>
          </p:cNvPr>
          <p:cNvPicPr>
            <a:picLocks noGrp="1" noChangeAspect="1"/>
          </p:cNvPicPr>
          <p:nvPr>
            <p:ph sz="quarter" idx="15"/>
          </p:nvPr>
        </p:nvPicPr>
        <p:blipFill>
          <a:blip r:embed="rId4"/>
          <a:stretch>
            <a:fillRect/>
          </a:stretch>
        </p:blipFill>
        <p:spPr>
          <a:xfrm>
            <a:off x="6203395" y="2444918"/>
            <a:ext cx="5672843" cy="3482806"/>
          </a:xfrm>
          <a:prstGeom prst="rect">
            <a:avLst/>
          </a:prstGeom>
        </p:spPr>
      </p:pic>
      <p:sp>
        <p:nvSpPr>
          <p:cNvPr id="7" name="Slide Number Placeholder 6">
            <a:extLst>
              <a:ext uri="{FF2B5EF4-FFF2-40B4-BE49-F238E27FC236}">
                <a16:creationId xmlns:a16="http://schemas.microsoft.com/office/drawing/2014/main" id="{AB2CA2B6-21D4-CB58-F635-68C7E94B713A}"/>
              </a:ext>
            </a:extLst>
          </p:cNvPr>
          <p:cNvSpPr>
            <a:spLocks noGrp="1"/>
          </p:cNvSpPr>
          <p:nvPr>
            <p:ph type="sldNum" sz="quarter" idx="18"/>
          </p:nvPr>
        </p:nvSpPr>
        <p:spPr/>
        <p:txBody>
          <a:bodyPr anchor="ctr">
            <a:normAutofit/>
          </a:bodyPr>
          <a:lstStyle/>
          <a:p>
            <a:pPr>
              <a:spcAft>
                <a:spcPts val="600"/>
              </a:spcAft>
            </a:pPr>
            <a:fld id="{8699F50C-BE38-4BD0-BA84-9B090E1F2B9B}" type="slidenum">
              <a:rPr lang="en-US" noProof="0" smtClean="0"/>
              <a:pPr>
                <a:spcAft>
                  <a:spcPts val="600"/>
                </a:spcAft>
              </a:pPr>
              <a:t>15</a:t>
            </a:fld>
            <a:endParaRPr lang="en-US" noProof="0"/>
          </a:p>
        </p:txBody>
      </p:sp>
      <p:sp>
        <p:nvSpPr>
          <p:cNvPr id="22" name="Title 8">
            <a:extLst>
              <a:ext uri="{FF2B5EF4-FFF2-40B4-BE49-F238E27FC236}">
                <a16:creationId xmlns:a16="http://schemas.microsoft.com/office/drawing/2014/main" id="{DA73716B-70E5-4953-34C5-315B119B76EB}"/>
              </a:ext>
            </a:extLst>
          </p:cNvPr>
          <p:cNvSpPr>
            <a:spLocks noGrp="1"/>
          </p:cNvSpPr>
          <p:nvPr>
            <p:ph type="title"/>
          </p:nvPr>
        </p:nvSpPr>
        <p:spPr>
          <a:xfrm>
            <a:off x="518678" y="209028"/>
            <a:ext cx="8523722" cy="1147969"/>
          </a:xfrm>
        </p:spPr>
        <p:txBody>
          <a:bodyPr>
            <a:normAutofit fontScale="90000"/>
          </a:bodyPr>
          <a:lstStyle/>
          <a:p>
            <a:r>
              <a:rPr lang="en-US"/>
              <a:t>6: Quality Assurance and Standards</a:t>
            </a:r>
          </a:p>
        </p:txBody>
      </p:sp>
      <p:pic>
        <p:nvPicPr>
          <p:cNvPr id="19" name="Picture 18" descr="A black and white text&#10;&#10;AI-generated content may be incorrect.">
            <a:extLst>
              <a:ext uri="{FF2B5EF4-FFF2-40B4-BE49-F238E27FC236}">
                <a16:creationId xmlns:a16="http://schemas.microsoft.com/office/drawing/2014/main" id="{E6F1A515-29F0-DC44-2BDD-A54B33C750F0}"/>
              </a:ext>
            </a:extLst>
          </p:cNvPr>
          <p:cNvPicPr>
            <a:picLocks noChangeAspect="1"/>
          </p:cNvPicPr>
          <p:nvPr/>
        </p:nvPicPr>
        <p:blipFill>
          <a:blip r:embed="rId5"/>
          <a:stretch>
            <a:fillRect/>
          </a:stretch>
        </p:blipFill>
        <p:spPr>
          <a:xfrm>
            <a:off x="10185565" y="-2474"/>
            <a:ext cx="2003961" cy="836221"/>
          </a:xfrm>
          <a:prstGeom prst="rect">
            <a:avLst/>
          </a:prstGeom>
        </p:spPr>
      </p:pic>
    </p:spTree>
    <p:extLst>
      <p:ext uri="{BB962C8B-B14F-4D97-AF65-F5344CB8AC3E}">
        <p14:creationId xmlns:p14="http://schemas.microsoft.com/office/powerpoint/2010/main" val="288981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41D2969-C511-7B90-B331-E7C87B5D2F52}"/>
              </a:ext>
            </a:extLst>
          </p:cNvPr>
          <p:cNvSpPr>
            <a:spLocks noGrp="1"/>
          </p:cNvSpPr>
          <p:nvPr>
            <p:ph type="body" idx="1"/>
          </p:nvPr>
        </p:nvSpPr>
        <p:spPr>
          <a:xfrm>
            <a:off x="8335" y="1190960"/>
            <a:ext cx="5730666" cy="1556398"/>
          </a:xfrm>
        </p:spPr>
        <p:txBody>
          <a:bodyPr vert="horz" lIns="91440" tIns="45720" rIns="91440" bIns="45720" rtlCol="0" anchor="b">
            <a:noAutofit/>
          </a:bodyPr>
          <a:lstStyle/>
          <a:p>
            <a:r>
              <a:rPr lang="en-US" sz="2400">
                <a:solidFill>
                  <a:srgbClr val="FFFFFF"/>
                </a:solidFill>
                <a:latin typeface="Arial"/>
                <a:cs typeface="Arial"/>
              </a:rPr>
              <a:t>Figure 7.1: responsibilities of the Project Manager</a:t>
            </a:r>
          </a:p>
          <a:p>
            <a:endParaRPr lang="en-US"/>
          </a:p>
        </p:txBody>
      </p:sp>
      <p:sp>
        <p:nvSpPr>
          <p:cNvPr id="4" name="Text Placeholder 3">
            <a:extLst>
              <a:ext uri="{FF2B5EF4-FFF2-40B4-BE49-F238E27FC236}">
                <a16:creationId xmlns:a16="http://schemas.microsoft.com/office/drawing/2014/main" id="{335A8DE5-634D-EFF0-1388-0D5882EEF801}"/>
              </a:ext>
            </a:extLst>
          </p:cNvPr>
          <p:cNvSpPr>
            <a:spLocks noGrp="1"/>
          </p:cNvSpPr>
          <p:nvPr>
            <p:ph type="body" sz="quarter" idx="14"/>
          </p:nvPr>
        </p:nvSpPr>
        <p:spPr>
          <a:xfrm>
            <a:off x="5924338" y="1188051"/>
            <a:ext cx="6514325" cy="1322883"/>
          </a:xfrm>
        </p:spPr>
        <p:txBody>
          <a:bodyPr/>
          <a:lstStyle/>
          <a:p>
            <a:r>
              <a:rPr lang="en-US" sz="2400">
                <a:solidFill>
                  <a:srgbClr val="FFFFFF"/>
                </a:solidFill>
                <a:latin typeface="Arial"/>
                <a:ea typeface="Calibri"/>
                <a:cs typeface="Calibri"/>
              </a:rPr>
              <a:t>Figure 7.3 Leadership Style and Approach</a:t>
            </a:r>
            <a:endParaRPr lang="en-US" sz="2400">
              <a:latin typeface="Arial"/>
            </a:endParaRPr>
          </a:p>
          <a:p>
            <a:endParaRPr lang="en-US"/>
          </a:p>
        </p:txBody>
      </p:sp>
      <p:sp>
        <p:nvSpPr>
          <p:cNvPr id="6" name="Text Placeholder 5">
            <a:extLst>
              <a:ext uri="{FF2B5EF4-FFF2-40B4-BE49-F238E27FC236}">
                <a16:creationId xmlns:a16="http://schemas.microsoft.com/office/drawing/2014/main" id="{2DF52256-C821-65DF-A649-330E7EFDF9E8}"/>
              </a:ext>
            </a:extLst>
          </p:cNvPr>
          <p:cNvSpPr>
            <a:spLocks noGrp="1"/>
          </p:cNvSpPr>
          <p:nvPr>
            <p:ph type="body" sz="quarter" idx="16"/>
          </p:nvPr>
        </p:nvSpPr>
        <p:spPr>
          <a:xfrm>
            <a:off x="540" y="659756"/>
            <a:ext cx="9986290" cy="1066094"/>
          </a:xfrm>
        </p:spPr>
        <p:txBody>
          <a:bodyPr vert="horz" lIns="91440" tIns="45720" rIns="91440" bIns="45720" rtlCol="0" anchor="t">
            <a:noAutofit/>
          </a:bodyPr>
          <a:lstStyle/>
          <a:p>
            <a:r>
              <a:rPr lang="en-US" sz="2400">
                <a:latin typeface="Arial"/>
                <a:ea typeface="Calibri"/>
                <a:cs typeface="Arial"/>
              </a:rPr>
              <a:t>What are the leader's roles, styles and approaches to the project?</a:t>
            </a:r>
            <a:endParaRPr lang="en-US" sz="2400">
              <a:latin typeface="Arial"/>
              <a:cs typeface="Arial"/>
            </a:endParaRPr>
          </a:p>
          <a:p>
            <a:r>
              <a:rPr lang="en-US" sz="2400">
                <a:latin typeface="Arial"/>
                <a:cs typeface="Arial"/>
              </a:rPr>
              <a:t> </a:t>
            </a:r>
          </a:p>
        </p:txBody>
      </p:sp>
      <p:sp>
        <p:nvSpPr>
          <p:cNvPr id="8" name="Slide Number Placeholder 7">
            <a:extLst>
              <a:ext uri="{FF2B5EF4-FFF2-40B4-BE49-F238E27FC236}">
                <a16:creationId xmlns:a16="http://schemas.microsoft.com/office/drawing/2014/main" id="{FA0CE1F1-34A5-12BF-9693-EE2BD29016EE}"/>
              </a:ext>
            </a:extLst>
          </p:cNvPr>
          <p:cNvSpPr>
            <a:spLocks noGrp="1"/>
          </p:cNvSpPr>
          <p:nvPr>
            <p:ph type="sldNum" sz="quarter" idx="18"/>
          </p:nvPr>
        </p:nvSpPr>
        <p:spPr/>
        <p:txBody>
          <a:bodyPr/>
          <a:lstStyle/>
          <a:p>
            <a:fld id="{8699F50C-BE38-4BD0-BA84-9B090E1F2B9B}" type="slidenum">
              <a:rPr lang="en-US" noProof="0" smtClean="0"/>
              <a:t>16</a:t>
            </a:fld>
            <a:endParaRPr lang="en-US" noProof="0"/>
          </a:p>
        </p:txBody>
      </p:sp>
      <p:sp>
        <p:nvSpPr>
          <p:cNvPr id="9" name="Title 8">
            <a:extLst>
              <a:ext uri="{FF2B5EF4-FFF2-40B4-BE49-F238E27FC236}">
                <a16:creationId xmlns:a16="http://schemas.microsoft.com/office/drawing/2014/main" id="{EB060141-3B32-BCEB-C9C9-37E756474E2C}"/>
              </a:ext>
            </a:extLst>
          </p:cNvPr>
          <p:cNvSpPr>
            <a:spLocks noGrp="1"/>
          </p:cNvSpPr>
          <p:nvPr>
            <p:ph type="title"/>
          </p:nvPr>
        </p:nvSpPr>
        <p:spPr>
          <a:xfrm>
            <a:off x="7691" y="119381"/>
            <a:ext cx="8333222" cy="484581"/>
          </a:xfrm>
        </p:spPr>
        <p:txBody>
          <a:bodyPr>
            <a:normAutofit fontScale="90000"/>
          </a:bodyPr>
          <a:lstStyle/>
          <a:p>
            <a:r>
              <a:rPr lang="en-US"/>
              <a:t>7: Leadership </a:t>
            </a:r>
            <a:endParaRPr lang="en-US">
              <a:solidFill>
                <a:srgbClr val="FF0000"/>
              </a:solidFill>
            </a:endParaRPr>
          </a:p>
        </p:txBody>
      </p:sp>
      <p:pic>
        <p:nvPicPr>
          <p:cNvPr id="18" name="Picture 17" descr="A black and white text&#10;&#10;AI-generated content may be incorrect.">
            <a:extLst>
              <a:ext uri="{FF2B5EF4-FFF2-40B4-BE49-F238E27FC236}">
                <a16:creationId xmlns:a16="http://schemas.microsoft.com/office/drawing/2014/main" id="{1D7265B3-CF49-F96E-37B6-A0F7F52A5B86}"/>
              </a:ext>
            </a:extLst>
          </p:cNvPr>
          <p:cNvPicPr>
            <a:picLocks noChangeAspect="1"/>
          </p:cNvPicPr>
          <p:nvPr/>
        </p:nvPicPr>
        <p:blipFill>
          <a:blip r:embed="rId3"/>
          <a:stretch>
            <a:fillRect/>
          </a:stretch>
        </p:blipFill>
        <p:spPr>
          <a:xfrm>
            <a:off x="10185565" y="-2474"/>
            <a:ext cx="2003961" cy="836221"/>
          </a:xfrm>
          <a:prstGeom prst="rect">
            <a:avLst/>
          </a:prstGeom>
        </p:spPr>
      </p:pic>
      <p:graphicFrame>
        <p:nvGraphicFramePr>
          <p:cNvPr id="20" name="Table 19">
            <a:extLst>
              <a:ext uri="{FF2B5EF4-FFF2-40B4-BE49-F238E27FC236}">
                <a16:creationId xmlns:a16="http://schemas.microsoft.com/office/drawing/2014/main" id="{97719DC1-F947-7F58-4B97-DC3619B0CAE5}"/>
              </a:ext>
            </a:extLst>
          </p:cNvPr>
          <p:cNvGraphicFramePr>
            <a:graphicFrameLocks noGrp="1"/>
          </p:cNvGraphicFramePr>
          <p:nvPr>
            <p:extLst>
              <p:ext uri="{D42A27DB-BD31-4B8C-83A1-F6EECF244321}">
                <p14:modId xmlns:p14="http://schemas.microsoft.com/office/powerpoint/2010/main" val="676451047"/>
              </p:ext>
            </p:extLst>
          </p:nvPr>
        </p:nvGraphicFramePr>
        <p:xfrm>
          <a:off x="5844988" y="4867835"/>
          <a:ext cx="6149992" cy="1992382"/>
        </p:xfrm>
        <a:graphic>
          <a:graphicData uri="http://schemas.openxmlformats.org/drawingml/2006/table">
            <a:tbl>
              <a:tblPr firstRow="1" bandRow="1">
                <a:tableStyleId>{5C22544A-7EE6-4342-B048-85BDC9FD1C3A}</a:tableStyleId>
              </a:tblPr>
              <a:tblGrid>
                <a:gridCol w="2864922">
                  <a:extLst>
                    <a:ext uri="{9D8B030D-6E8A-4147-A177-3AD203B41FA5}">
                      <a16:colId xmlns:a16="http://schemas.microsoft.com/office/drawing/2014/main" val="2448571193"/>
                    </a:ext>
                  </a:extLst>
                </a:gridCol>
                <a:gridCol w="3285070">
                  <a:extLst>
                    <a:ext uri="{9D8B030D-6E8A-4147-A177-3AD203B41FA5}">
                      <a16:colId xmlns:a16="http://schemas.microsoft.com/office/drawing/2014/main" val="4118235897"/>
                    </a:ext>
                  </a:extLst>
                </a:gridCol>
              </a:tblGrid>
              <a:tr h="437902">
                <a:tc>
                  <a:txBody>
                    <a:bodyPr/>
                    <a:lstStyle/>
                    <a:p>
                      <a:r>
                        <a:rPr lang="en-US">
                          <a:solidFill>
                            <a:schemeClr val="bg1"/>
                          </a:solidFill>
                        </a:rPr>
                        <a:t>Key Traits</a:t>
                      </a:r>
                    </a:p>
                  </a:txBody>
                  <a:tcPr>
                    <a:solidFill>
                      <a:schemeClr val="accent1"/>
                    </a:solidFill>
                  </a:tcPr>
                </a:tc>
                <a:tc>
                  <a:txBody>
                    <a:bodyPr/>
                    <a:lstStyle/>
                    <a:p>
                      <a:r>
                        <a:rPr lang="en-US">
                          <a:solidFill>
                            <a:schemeClr val="bg1"/>
                          </a:solidFill>
                        </a:rPr>
                        <a:t>Benefits</a:t>
                      </a:r>
                    </a:p>
                  </a:txBody>
                  <a:tcPr>
                    <a:solidFill>
                      <a:schemeClr val="accent1"/>
                    </a:solidFill>
                  </a:tcPr>
                </a:tc>
                <a:extLst>
                  <a:ext uri="{0D108BD9-81ED-4DB2-BD59-A6C34878D82A}">
                    <a16:rowId xmlns:a16="http://schemas.microsoft.com/office/drawing/2014/main" val="2552327585"/>
                  </a:ext>
                </a:extLst>
              </a:tr>
              <a:tr h="856492">
                <a:tc>
                  <a:txBody>
                    <a:bodyPr/>
                    <a:lstStyle/>
                    <a:p>
                      <a:r>
                        <a:rPr lang="en-US"/>
                        <a:t>Strong Communicator</a:t>
                      </a:r>
                    </a:p>
                  </a:txBody>
                  <a:tcPr/>
                </a:tc>
                <a:tc>
                  <a:txBody>
                    <a:bodyPr/>
                    <a:lstStyle/>
                    <a:p>
                      <a:r>
                        <a:rPr lang="en-US"/>
                        <a:t>Ensures team is motivated informed aligning them with project objectives</a:t>
                      </a:r>
                    </a:p>
                  </a:txBody>
                  <a:tcPr/>
                </a:tc>
                <a:extLst>
                  <a:ext uri="{0D108BD9-81ED-4DB2-BD59-A6C34878D82A}">
                    <a16:rowId xmlns:a16="http://schemas.microsoft.com/office/drawing/2014/main" val="833118237"/>
                  </a:ext>
                </a:extLst>
              </a:tr>
              <a:tr h="598848">
                <a:tc>
                  <a:txBody>
                    <a:bodyPr/>
                    <a:lstStyle/>
                    <a:p>
                      <a:r>
                        <a:rPr lang="en-US"/>
                        <a:t>Strong Problem Solver</a:t>
                      </a:r>
                    </a:p>
                  </a:txBody>
                  <a:tcPr/>
                </a:tc>
                <a:tc>
                  <a:txBody>
                    <a:bodyPr/>
                    <a:lstStyle/>
                    <a:p>
                      <a:r>
                        <a:rPr lang="en-US"/>
                        <a:t>This helps mitigates risks and issues</a:t>
                      </a:r>
                    </a:p>
                  </a:txBody>
                  <a:tcPr/>
                </a:tc>
                <a:extLst>
                  <a:ext uri="{0D108BD9-81ED-4DB2-BD59-A6C34878D82A}">
                    <a16:rowId xmlns:a16="http://schemas.microsoft.com/office/drawing/2014/main" val="2439130117"/>
                  </a:ext>
                </a:extLst>
              </a:tr>
            </a:tbl>
          </a:graphicData>
        </a:graphic>
      </p:graphicFrame>
      <p:graphicFrame>
        <p:nvGraphicFramePr>
          <p:cNvPr id="3" name="Table 2">
            <a:extLst>
              <a:ext uri="{FF2B5EF4-FFF2-40B4-BE49-F238E27FC236}">
                <a16:creationId xmlns:a16="http://schemas.microsoft.com/office/drawing/2014/main" id="{CE437D5F-9B00-61DE-89DC-8E17F8C90B02}"/>
              </a:ext>
            </a:extLst>
          </p:cNvPr>
          <p:cNvGraphicFramePr>
            <a:graphicFrameLocks noGrp="1"/>
          </p:cNvGraphicFramePr>
          <p:nvPr>
            <p:extLst>
              <p:ext uri="{D42A27DB-BD31-4B8C-83A1-F6EECF244321}">
                <p14:modId xmlns:p14="http://schemas.microsoft.com/office/powerpoint/2010/main" val="3515029938"/>
              </p:ext>
            </p:extLst>
          </p:nvPr>
        </p:nvGraphicFramePr>
        <p:xfrm>
          <a:off x="170330" y="2321859"/>
          <a:ext cx="5566925" cy="2423512"/>
        </p:xfrm>
        <a:graphic>
          <a:graphicData uri="http://schemas.openxmlformats.org/drawingml/2006/table">
            <a:tbl>
              <a:tblPr firstRow="1" bandRow="1">
                <a:tableStyleId>{5C22544A-7EE6-4342-B048-85BDC9FD1C3A}</a:tableStyleId>
              </a:tblPr>
              <a:tblGrid>
                <a:gridCol w="5566925">
                  <a:extLst>
                    <a:ext uri="{9D8B030D-6E8A-4147-A177-3AD203B41FA5}">
                      <a16:colId xmlns:a16="http://schemas.microsoft.com/office/drawing/2014/main" val="725019426"/>
                    </a:ext>
                  </a:extLst>
                </a:gridCol>
              </a:tblGrid>
              <a:tr h="479885">
                <a:tc>
                  <a:txBody>
                    <a:bodyPr/>
                    <a:lstStyle/>
                    <a:p>
                      <a:r>
                        <a:rPr lang="en-US"/>
                        <a:t>Project Manager Responsibilities</a:t>
                      </a:r>
                    </a:p>
                  </a:txBody>
                  <a:tcPr/>
                </a:tc>
                <a:extLst>
                  <a:ext uri="{0D108BD9-81ED-4DB2-BD59-A6C34878D82A}">
                    <a16:rowId xmlns:a16="http://schemas.microsoft.com/office/drawing/2014/main" val="3235482874"/>
                  </a:ext>
                </a:extLst>
              </a:tr>
              <a:tr h="479885">
                <a:tc>
                  <a:txBody>
                    <a:bodyPr/>
                    <a:lstStyle/>
                    <a:p>
                      <a:r>
                        <a:rPr lang="en-US"/>
                        <a:t>Oversee Planning</a:t>
                      </a:r>
                    </a:p>
                  </a:txBody>
                  <a:tcPr/>
                </a:tc>
                <a:extLst>
                  <a:ext uri="{0D108BD9-81ED-4DB2-BD59-A6C34878D82A}">
                    <a16:rowId xmlns:a16="http://schemas.microsoft.com/office/drawing/2014/main" val="2308443402"/>
                  </a:ext>
                </a:extLst>
              </a:tr>
              <a:tr h="578922">
                <a:tc>
                  <a:txBody>
                    <a:bodyPr/>
                    <a:lstStyle/>
                    <a:p>
                      <a:r>
                        <a:rPr lang="en-US"/>
                        <a:t>Coordinate a team</a:t>
                      </a:r>
                    </a:p>
                  </a:txBody>
                  <a:tcPr/>
                </a:tc>
                <a:extLst>
                  <a:ext uri="{0D108BD9-81ED-4DB2-BD59-A6C34878D82A}">
                    <a16:rowId xmlns:a16="http://schemas.microsoft.com/office/drawing/2014/main" val="4143826862"/>
                  </a:ext>
                </a:extLst>
              </a:tr>
              <a:tr h="519060">
                <a:tc>
                  <a:txBody>
                    <a:bodyPr/>
                    <a:lstStyle/>
                    <a:p>
                      <a:r>
                        <a:rPr lang="en-US"/>
                        <a:t>Manage Risks</a:t>
                      </a:r>
                    </a:p>
                  </a:txBody>
                  <a:tcPr/>
                </a:tc>
                <a:extLst>
                  <a:ext uri="{0D108BD9-81ED-4DB2-BD59-A6C34878D82A}">
                    <a16:rowId xmlns:a16="http://schemas.microsoft.com/office/drawing/2014/main" val="3893704727"/>
                  </a:ext>
                </a:extLst>
              </a:tr>
              <a:tr h="363681">
                <a:tc>
                  <a:txBody>
                    <a:bodyPr/>
                    <a:lstStyle/>
                    <a:p>
                      <a:r>
                        <a:rPr lang="en-US"/>
                        <a:t>Ensure project remains in budget and on schedule</a:t>
                      </a:r>
                    </a:p>
                  </a:txBody>
                  <a:tcPr/>
                </a:tc>
                <a:extLst>
                  <a:ext uri="{0D108BD9-81ED-4DB2-BD59-A6C34878D82A}">
                    <a16:rowId xmlns:a16="http://schemas.microsoft.com/office/drawing/2014/main" val="3052722588"/>
                  </a:ext>
                </a:extLst>
              </a:tr>
            </a:tbl>
          </a:graphicData>
        </a:graphic>
      </p:graphicFrame>
      <p:graphicFrame>
        <p:nvGraphicFramePr>
          <p:cNvPr id="11" name="Table 10">
            <a:extLst>
              <a:ext uri="{FF2B5EF4-FFF2-40B4-BE49-F238E27FC236}">
                <a16:creationId xmlns:a16="http://schemas.microsoft.com/office/drawing/2014/main" id="{7059D0F3-5AFC-EF4F-6DEE-C0C32CBEDBC9}"/>
              </a:ext>
            </a:extLst>
          </p:cNvPr>
          <p:cNvGraphicFramePr>
            <a:graphicFrameLocks noGrp="1"/>
          </p:cNvGraphicFramePr>
          <p:nvPr>
            <p:extLst>
              <p:ext uri="{D42A27DB-BD31-4B8C-83A1-F6EECF244321}">
                <p14:modId xmlns:p14="http://schemas.microsoft.com/office/powerpoint/2010/main" val="3005143674"/>
              </p:ext>
            </p:extLst>
          </p:nvPr>
        </p:nvGraphicFramePr>
        <p:xfrm>
          <a:off x="5818094" y="2303929"/>
          <a:ext cx="6183637" cy="2466251"/>
        </p:xfrm>
        <a:graphic>
          <a:graphicData uri="http://schemas.openxmlformats.org/drawingml/2006/table">
            <a:tbl>
              <a:tblPr firstRow="1" bandRow="1">
                <a:tableStyleId>{5C22544A-7EE6-4342-B048-85BDC9FD1C3A}</a:tableStyleId>
              </a:tblPr>
              <a:tblGrid>
                <a:gridCol w="1940322">
                  <a:extLst>
                    <a:ext uri="{9D8B030D-6E8A-4147-A177-3AD203B41FA5}">
                      <a16:colId xmlns:a16="http://schemas.microsoft.com/office/drawing/2014/main" val="2574810281"/>
                    </a:ext>
                  </a:extLst>
                </a:gridCol>
                <a:gridCol w="1940322">
                  <a:extLst>
                    <a:ext uri="{9D8B030D-6E8A-4147-A177-3AD203B41FA5}">
                      <a16:colId xmlns:a16="http://schemas.microsoft.com/office/drawing/2014/main" val="1025246674"/>
                    </a:ext>
                  </a:extLst>
                </a:gridCol>
                <a:gridCol w="2302993">
                  <a:extLst>
                    <a:ext uri="{9D8B030D-6E8A-4147-A177-3AD203B41FA5}">
                      <a16:colId xmlns:a16="http://schemas.microsoft.com/office/drawing/2014/main" val="3974185765"/>
                    </a:ext>
                  </a:extLst>
                </a:gridCol>
              </a:tblGrid>
              <a:tr h="637451">
                <a:tc>
                  <a:txBody>
                    <a:bodyPr/>
                    <a:lstStyle/>
                    <a:p>
                      <a:r>
                        <a:rPr lang="en-US"/>
                        <a:t>Leadership Style</a:t>
                      </a:r>
                    </a:p>
                  </a:txBody>
                  <a:tcPr/>
                </a:tc>
                <a:tc>
                  <a:txBody>
                    <a:bodyPr/>
                    <a:lstStyle/>
                    <a:p>
                      <a:r>
                        <a:rPr lang="en-US"/>
                        <a:t>Explanation</a:t>
                      </a:r>
                    </a:p>
                  </a:txBody>
                  <a:tcPr/>
                </a:tc>
                <a:tc>
                  <a:txBody>
                    <a:bodyPr/>
                    <a:lstStyle/>
                    <a:p>
                      <a:r>
                        <a:rPr lang="en-US"/>
                        <a:t>Purpose/Impact</a:t>
                      </a:r>
                    </a:p>
                  </a:txBody>
                  <a:tcPr/>
                </a:tc>
                <a:extLst>
                  <a:ext uri="{0D108BD9-81ED-4DB2-BD59-A6C34878D82A}">
                    <a16:rowId xmlns:a16="http://schemas.microsoft.com/office/drawing/2014/main" val="2058010524"/>
                  </a:ext>
                </a:extLst>
              </a:tr>
              <a:tr h="909620">
                <a:tc>
                  <a:txBody>
                    <a:bodyPr/>
                    <a:lstStyle/>
                    <a:p>
                      <a:r>
                        <a:rPr lang="en-US"/>
                        <a:t>Democratic</a:t>
                      </a:r>
                    </a:p>
                  </a:txBody>
                  <a:tcPr/>
                </a:tc>
                <a:tc>
                  <a:txBody>
                    <a:bodyPr/>
                    <a:lstStyle/>
                    <a:p>
                      <a:r>
                        <a:rPr lang="en-US"/>
                        <a:t>Team input approach</a:t>
                      </a:r>
                    </a:p>
                  </a:txBody>
                  <a:tcPr/>
                </a:tc>
                <a:tc>
                  <a:txBody>
                    <a:bodyPr/>
                    <a:lstStyle/>
                    <a:p>
                      <a:r>
                        <a:rPr lang="en-US"/>
                        <a:t>Encourages collaboration and involvement.</a:t>
                      </a:r>
                    </a:p>
                  </a:txBody>
                  <a:tcPr/>
                </a:tc>
                <a:extLst>
                  <a:ext uri="{0D108BD9-81ED-4DB2-BD59-A6C34878D82A}">
                    <a16:rowId xmlns:a16="http://schemas.microsoft.com/office/drawing/2014/main" val="658954813"/>
                  </a:ext>
                </a:extLst>
              </a:tr>
              <a:tr h="909620">
                <a:tc>
                  <a:txBody>
                    <a:bodyPr/>
                    <a:lstStyle/>
                    <a:p>
                      <a:r>
                        <a:rPr lang="en-US"/>
                        <a:t>Situational</a:t>
                      </a:r>
                    </a:p>
                  </a:txBody>
                  <a:tcPr/>
                </a:tc>
                <a:tc>
                  <a:txBody>
                    <a:bodyPr/>
                    <a:lstStyle/>
                    <a:p>
                      <a:r>
                        <a:rPr lang="en-US"/>
                        <a:t>Adapts based on situation.</a:t>
                      </a:r>
                    </a:p>
                  </a:txBody>
                  <a:tcPr/>
                </a:tc>
                <a:tc>
                  <a:txBody>
                    <a:bodyPr/>
                    <a:lstStyle/>
                    <a:p>
                      <a:r>
                        <a:rPr lang="en-US"/>
                        <a:t>Can help a team develop in different aspects.</a:t>
                      </a:r>
                    </a:p>
                  </a:txBody>
                  <a:tcPr/>
                </a:tc>
                <a:extLst>
                  <a:ext uri="{0D108BD9-81ED-4DB2-BD59-A6C34878D82A}">
                    <a16:rowId xmlns:a16="http://schemas.microsoft.com/office/drawing/2014/main" val="153327956"/>
                  </a:ext>
                </a:extLst>
              </a:tr>
            </a:tbl>
          </a:graphicData>
        </a:graphic>
      </p:graphicFrame>
      <p:sp>
        <p:nvSpPr>
          <p:cNvPr id="13" name="Content Placeholder 12">
            <a:extLst>
              <a:ext uri="{FF2B5EF4-FFF2-40B4-BE49-F238E27FC236}">
                <a16:creationId xmlns:a16="http://schemas.microsoft.com/office/drawing/2014/main" id="{51121C8D-240A-30A5-A342-ED3B494892E5}"/>
              </a:ext>
            </a:extLst>
          </p:cNvPr>
          <p:cNvSpPr>
            <a:spLocks noGrp="1"/>
          </p:cNvSpPr>
          <p:nvPr>
            <p:ph sz="quarter" idx="15"/>
          </p:nvPr>
        </p:nvSpPr>
        <p:spPr/>
        <p:txBody>
          <a:bodyPr vert="horz" lIns="91440" tIns="45720" rIns="91440" bIns="45720" rtlCol="0" anchor="t">
            <a:normAutofit/>
          </a:bodyPr>
          <a:lstStyle/>
          <a:p>
            <a:r>
              <a:rPr lang="en-US"/>
              <a:t>.</a:t>
            </a:r>
          </a:p>
        </p:txBody>
      </p:sp>
      <p:sp>
        <p:nvSpPr>
          <p:cNvPr id="5" name="TextBox 4">
            <a:extLst>
              <a:ext uri="{FF2B5EF4-FFF2-40B4-BE49-F238E27FC236}">
                <a16:creationId xmlns:a16="http://schemas.microsoft.com/office/drawing/2014/main" id="{EFD628E8-DF1B-4D6D-D464-4190BB7183BD}"/>
              </a:ext>
            </a:extLst>
          </p:cNvPr>
          <p:cNvSpPr txBox="1"/>
          <p:nvPr/>
        </p:nvSpPr>
        <p:spPr>
          <a:xfrm>
            <a:off x="92427" y="5390407"/>
            <a:ext cx="558168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chemeClr val="bg1"/>
                </a:solidFill>
              </a:rPr>
              <a:t>Figure 7.2 Key Traits of Project Manager and their benefits</a:t>
            </a:r>
          </a:p>
        </p:txBody>
      </p:sp>
    </p:spTree>
    <p:extLst>
      <p:ext uri="{BB962C8B-B14F-4D97-AF65-F5344CB8AC3E}">
        <p14:creationId xmlns:p14="http://schemas.microsoft.com/office/powerpoint/2010/main" val="460078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a:extLst>
              <a:ext uri="{FF2B5EF4-FFF2-40B4-BE49-F238E27FC236}">
                <a16:creationId xmlns:a16="http://schemas.microsoft.com/office/drawing/2014/main" id="{7E91EEB8-28C5-DEBF-1B01-FD2BF1A032E8}"/>
              </a:ext>
            </a:extLst>
          </p:cNvPr>
          <p:cNvGraphicFramePr>
            <a:graphicFrameLocks noGrp="1"/>
          </p:cNvGraphicFramePr>
          <p:nvPr>
            <p:ph sz="quarter" idx="15"/>
            <p:extLst>
              <p:ext uri="{D42A27DB-BD31-4B8C-83A1-F6EECF244321}">
                <p14:modId xmlns:p14="http://schemas.microsoft.com/office/powerpoint/2010/main" val="3049625885"/>
              </p:ext>
            </p:extLst>
          </p:nvPr>
        </p:nvGraphicFramePr>
        <p:xfrm>
          <a:off x="177996" y="2094320"/>
          <a:ext cx="11352048" cy="3483431"/>
        </p:xfrm>
        <a:graphic>
          <a:graphicData uri="http://schemas.openxmlformats.org/drawingml/2006/table">
            <a:tbl>
              <a:tblPr firstRow="1" bandRow="1">
                <a:tableStyleId>{5C22544A-7EE6-4342-B048-85BDC9FD1C3A}</a:tableStyleId>
              </a:tblPr>
              <a:tblGrid>
                <a:gridCol w="5676024">
                  <a:extLst>
                    <a:ext uri="{9D8B030D-6E8A-4147-A177-3AD203B41FA5}">
                      <a16:colId xmlns:a16="http://schemas.microsoft.com/office/drawing/2014/main" val="3962242424"/>
                    </a:ext>
                  </a:extLst>
                </a:gridCol>
                <a:gridCol w="5676024">
                  <a:extLst>
                    <a:ext uri="{9D8B030D-6E8A-4147-A177-3AD203B41FA5}">
                      <a16:colId xmlns:a16="http://schemas.microsoft.com/office/drawing/2014/main" val="197999863"/>
                    </a:ext>
                  </a:extLst>
                </a:gridCol>
              </a:tblGrid>
              <a:tr h="711942">
                <a:tc>
                  <a:txBody>
                    <a:bodyPr/>
                    <a:lstStyle/>
                    <a:p>
                      <a:r>
                        <a:rPr lang="en-US"/>
                        <a:t>Non – technical achievements</a:t>
                      </a:r>
                    </a:p>
                  </a:txBody>
                  <a:tcPr/>
                </a:tc>
                <a:tc>
                  <a:txBody>
                    <a:bodyPr/>
                    <a:lstStyle/>
                    <a:p>
                      <a:pPr lvl="0">
                        <a:buNone/>
                      </a:pPr>
                      <a:r>
                        <a:rPr lang="en-US"/>
                        <a:t>Technical</a:t>
                      </a:r>
                    </a:p>
                  </a:txBody>
                  <a:tcPr/>
                </a:tc>
                <a:extLst>
                  <a:ext uri="{0D108BD9-81ED-4DB2-BD59-A6C34878D82A}">
                    <a16:rowId xmlns:a16="http://schemas.microsoft.com/office/drawing/2014/main" val="3681329336"/>
                  </a:ext>
                </a:extLst>
              </a:tr>
              <a:tr h="711942">
                <a:tc>
                  <a:txBody>
                    <a:bodyPr/>
                    <a:lstStyle/>
                    <a:p>
                      <a:r>
                        <a:rPr lang="en-US"/>
                        <a:t>Financial budget has been set up</a:t>
                      </a:r>
                    </a:p>
                  </a:txBody>
                  <a:tcPr/>
                </a:tc>
                <a:tc>
                  <a:txBody>
                    <a:bodyPr/>
                    <a:lstStyle/>
                    <a:p>
                      <a:pPr lvl="0">
                        <a:buNone/>
                      </a:pPr>
                      <a:r>
                        <a:rPr lang="en-US" sz="1800" b="0" i="0" u="none" strike="noStrike" noProof="0">
                          <a:solidFill>
                            <a:srgbClr val="000000"/>
                          </a:solidFill>
                          <a:latin typeface="Aptos"/>
                        </a:rPr>
                        <a:t>Meetings have been clearly identified and set up online </a:t>
                      </a:r>
                      <a:endParaRPr lang="en-US"/>
                    </a:p>
                  </a:txBody>
                  <a:tcPr/>
                </a:tc>
                <a:extLst>
                  <a:ext uri="{0D108BD9-81ED-4DB2-BD59-A6C34878D82A}">
                    <a16:rowId xmlns:a16="http://schemas.microsoft.com/office/drawing/2014/main" val="3525472191"/>
                  </a:ext>
                </a:extLst>
              </a:tr>
              <a:tr h="635663">
                <a:tc>
                  <a:txBody>
                    <a:bodyPr/>
                    <a:lstStyle/>
                    <a:p>
                      <a:r>
                        <a:rPr lang="en-US"/>
                        <a:t>Team roles and responsibilities discussed</a:t>
                      </a:r>
                    </a:p>
                  </a:txBody>
                  <a:tcPr/>
                </a:tc>
                <a:tc>
                  <a:txBody>
                    <a:bodyPr/>
                    <a:lstStyle/>
                    <a:p>
                      <a:pPr lvl="0">
                        <a:buNone/>
                      </a:pPr>
                      <a:endParaRPr lang="en-US"/>
                    </a:p>
                  </a:txBody>
                  <a:tcPr/>
                </a:tc>
                <a:extLst>
                  <a:ext uri="{0D108BD9-81ED-4DB2-BD59-A6C34878D82A}">
                    <a16:rowId xmlns:a16="http://schemas.microsoft.com/office/drawing/2014/main" val="4216538280"/>
                  </a:ext>
                </a:extLst>
              </a:tr>
              <a:tr h="711942">
                <a:tc>
                  <a:txBody>
                    <a:bodyPr/>
                    <a:lstStyle/>
                    <a:p>
                      <a:r>
                        <a:rPr lang="en-US"/>
                        <a:t>Potential risks have been </a:t>
                      </a:r>
                      <a:r>
                        <a:rPr lang="en-US" err="1"/>
                        <a:t>analysed</a:t>
                      </a:r>
                    </a:p>
                  </a:txBody>
                  <a:tcPr/>
                </a:tc>
                <a:tc>
                  <a:txBody>
                    <a:bodyPr/>
                    <a:lstStyle/>
                    <a:p>
                      <a:pPr lvl="0">
                        <a:buNone/>
                      </a:pPr>
                      <a:endParaRPr lang="en-US"/>
                    </a:p>
                  </a:txBody>
                  <a:tcPr/>
                </a:tc>
                <a:extLst>
                  <a:ext uri="{0D108BD9-81ED-4DB2-BD59-A6C34878D82A}">
                    <a16:rowId xmlns:a16="http://schemas.microsoft.com/office/drawing/2014/main" val="1169150263"/>
                  </a:ext>
                </a:extLst>
              </a:tr>
              <a:tr h="711942">
                <a:tc>
                  <a:txBody>
                    <a:bodyPr/>
                    <a:lstStyle/>
                    <a:p>
                      <a:pPr lvl="0">
                        <a:buNone/>
                      </a:pPr>
                      <a:r>
                        <a:rPr lang="en-US"/>
                        <a:t>Effective project timeline created</a:t>
                      </a:r>
                    </a:p>
                  </a:txBody>
                  <a:tcPr/>
                </a:tc>
                <a:tc>
                  <a:txBody>
                    <a:bodyPr/>
                    <a:lstStyle/>
                    <a:p>
                      <a:pPr lvl="0">
                        <a:buNone/>
                      </a:pPr>
                      <a:endParaRPr lang="en-US"/>
                    </a:p>
                  </a:txBody>
                  <a:tcPr/>
                </a:tc>
                <a:extLst>
                  <a:ext uri="{0D108BD9-81ED-4DB2-BD59-A6C34878D82A}">
                    <a16:rowId xmlns:a16="http://schemas.microsoft.com/office/drawing/2014/main" val="4074322870"/>
                  </a:ext>
                </a:extLst>
              </a:tr>
            </a:tbl>
          </a:graphicData>
        </a:graphic>
      </p:graphicFrame>
      <p:sp>
        <p:nvSpPr>
          <p:cNvPr id="6" name="Text Placeholder 5">
            <a:extLst>
              <a:ext uri="{FF2B5EF4-FFF2-40B4-BE49-F238E27FC236}">
                <a16:creationId xmlns:a16="http://schemas.microsoft.com/office/drawing/2014/main" id="{BF57B0C7-785F-B1A2-BEDA-D00985B44AF1}"/>
              </a:ext>
            </a:extLst>
          </p:cNvPr>
          <p:cNvSpPr>
            <a:spLocks noGrp="1"/>
          </p:cNvSpPr>
          <p:nvPr>
            <p:ph type="body" sz="quarter" idx="16"/>
          </p:nvPr>
        </p:nvSpPr>
        <p:spPr>
          <a:xfrm>
            <a:off x="457740" y="1107991"/>
            <a:ext cx="9591843" cy="608895"/>
          </a:xfrm>
        </p:spPr>
        <p:txBody>
          <a:bodyPr vert="horz" lIns="91440" tIns="45720" rIns="91440" bIns="45720" rtlCol="0" anchor="t">
            <a:noAutofit/>
          </a:bodyPr>
          <a:lstStyle/>
          <a:p>
            <a:r>
              <a:rPr lang="en-US" sz="2400"/>
              <a:t>Figure 8.1: Table showing technical vs non-technical achievements</a:t>
            </a:r>
          </a:p>
        </p:txBody>
      </p:sp>
      <p:sp>
        <p:nvSpPr>
          <p:cNvPr id="8" name="Slide Number Placeholder 7">
            <a:extLst>
              <a:ext uri="{FF2B5EF4-FFF2-40B4-BE49-F238E27FC236}">
                <a16:creationId xmlns:a16="http://schemas.microsoft.com/office/drawing/2014/main" id="{88C129AD-D0F4-016A-3CFF-433C6EFA3C0A}"/>
              </a:ext>
            </a:extLst>
          </p:cNvPr>
          <p:cNvSpPr>
            <a:spLocks noGrp="1"/>
          </p:cNvSpPr>
          <p:nvPr>
            <p:ph type="sldNum" sz="quarter" idx="18"/>
          </p:nvPr>
        </p:nvSpPr>
        <p:spPr/>
        <p:txBody>
          <a:bodyPr/>
          <a:lstStyle/>
          <a:p>
            <a:fld id="{8699F50C-BE38-4BD0-BA84-9B090E1F2B9B}" type="slidenum">
              <a:rPr lang="en-US" noProof="0" smtClean="0"/>
              <a:t>17</a:t>
            </a:fld>
            <a:endParaRPr lang="en-US" noProof="0"/>
          </a:p>
        </p:txBody>
      </p:sp>
      <p:pic>
        <p:nvPicPr>
          <p:cNvPr id="12" name="Picture 11" descr="A black and white text&#10;&#10;AI-generated content may be incorrect.">
            <a:extLst>
              <a:ext uri="{FF2B5EF4-FFF2-40B4-BE49-F238E27FC236}">
                <a16:creationId xmlns:a16="http://schemas.microsoft.com/office/drawing/2014/main" id="{DA7F7B1A-2398-94D3-2EA4-5FA604D00061}"/>
              </a:ext>
            </a:extLst>
          </p:cNvPr>
          <p:cNvPicPr>
            <a:picLocks noChangeAspect="1"/>
          </p:cNvPicPr>
          <p:nvPr/>
        </p:nvPicPr>
        <p:blipFill>
          <a:blip r:embed="rId3"/>
          <a:stretch>
            <a:fillRect/>
          </a:stretch>
        </p:blipFill>
        <p:spPr>
          <a:xfrm>
            <a:off x="10185565" y="63787"/>
            <a:ext cx="2003961" cy="836221"/>
          </a:xfrm>
          <a:prstGeom prst="rect">
            <a:avLst/>
          </a:prstGeom>
        </p:spPr>
      </p:pic>
      <p:sp>
        <p:nvSpPr>
          <p:cNvPr id="7" name="Content Placeholder 6">
            <a:extLst>
              <a:ext uri="{FF2B5EF4-FFF2-40B4-BE49-F238E27FC236}">
                <a16:creationId xmlns:a16="http://schemas.microsoft.com/office/drawing/2014/main" id="{3C2261F2-1C1B-DF1F-92AB-28826D54A7EE}"/>
              </a:ext>
            </a:extLst>
          </p:cNvPr>
          <p:cNvSpPr>
            <a:spLocks noGrp="1"/>
          </p:cNvSpPr>
          <p:nvPr>
            <p:ph sz="half" idx="13"/>
          </p:nvPr>
        </p:nvSpPr>
        <p:spPr>
          <a:xfrm>
            <a:off x="520698" y="375958"/>
            <a:ext cx="5744231" cy="524809"/>
          </a:xfrm>
        </p:spPr>
        <p:txBody>
          <a:bodyPr vert="horz" lIns="91440" tIns="45720" rIns="91440" bIns="45720" rtlCol="0" anchor="t">
            <a:noAutofit/>
          </a:bodyPr>
          <a:lstStyle/>
          <a:p>
            <a:pPr marL="0" indent="0">
              <a:buNone/>
            </a:pPr>
            <a:r>
              <a:rPr lang="en-US" sz="4000" b="1"/>
              <a:t>8: Key Achievements</a:t>
            </a:r>
          </a:p>
        </p:txBody>
      </p:sp>
    </p:spTree>
    <p:extLst>
      <p:ext uri="{BB962C8B-B14F-4D97-AF65-F5344CB8AC3E}">
        <p14:creationId xmlns:p14="http://schemas.microsoft.com/office/powerpoint/2010/main" val="1066062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0027AF-0491-BA32-B733-BC96A4B01FA8}"/>
              </a:ext>
            </a:extLst>
          </p:cNvPr>
          <p:cNvSpPr>
            <a:spLocks noGrp="1"/>
          </p:cNvSpPr>
          <p:nvPr>
            <p:ph type="body" idx="1"/>
          </p:nvPr>
        </p:nvSpPr>
        <p:spPr>
          <a:xfrm>
            <a:off x="1655" y="1508540"/>
            <a:ext cx="5475290" cy="781188"/>
          </a:xfrm>
        </p:spPr>
        <p:txBody>
          <a:bodyPr/>
          <a:lstStyle/>
          <a:p>
            <a:r>
              <a:rPr lang="en-US"/>
              <a:t>Cost Management</a:t>
            </a:r>
          </a:p>
        </p:txBody>
      </p:sp>
      <p:sp>
        <p:nvSpPr>
          <p:cNvPr id="3" name="Content Placeholder 2">
            <a:extLst>
              <a:ext uri="{FF2B5EF4-FFF2-40B4-BE49-F238E27FC236}">
                <a16:creationId xmlns:a16="http://schemas.microsoft.com/office/drawing/2014/main" id="{EFA60D37-D63F-3551-C98A-6F6404153A76}"/>
              </a:ext>
            </a:extLst>
          </p:cNvPr>
          <p:cNvSpPr>
            <a:spLocks noGrp="1"/>
          </p:cNvSpPr>
          <p:nvPr>
            <p:ph sz="half" idx="13"/>
          </p:nvPr>
        </p:nvSpPr>
        <p:spPr>
          <a:xfrm>
            <a:off x="1655" y="2278685"/>
            <a:ext cx="5839724" cy="3243192"/>
          </a:xfrm>
        </p:spPr>
        <p:txBody>
          <a:bodyPr vert="horz" lIns="91440" tIns="45720" rIns="91440" bIns="45720" rtlCol="0" anchor="t">
            <a:noAutofit/>
          </a:bodyPr>
          <a:lstStyle/>
          <a:p>
            <a:pPr marL="0" indent="0">
              <a:buNone/>
            </a:pPr>
            <a:r>
              <a:rPr lang="en-US" sz="1800"/>
              <a:t>1. </a:t>
            </a:r>
            <a:r>
              <a:rPr lang="en-US" sz="1800" b="1"/>
              <a:t>Cost Management Approach</a:t>
            </a:r>
            <a:endParaRPr lang="en-US" sz="1800"/>
          </a:p>
          <a:p>
            <a:r>
              <a:rPr lang="en-US" sz="1800">
                <a:ea typeface="+mn-lt"/>
                <a:cs typeface="+mn-lt"/>
              </a:rPr>
              <a:t>Tracking spending will be done through a spreadsheet. </a:t>
            </a:r>
            <a:endParaRPr lang="en-US" sz="1800"/>
          </a:p>
          <a:p>
            <a:r>
              <a:rPr lang="en-US" sz="1800"/>
              <a:t>Tracking will be monitored weekly </a:t>
            </a:r>
          </a:p>
          <a:p>
            <a:r>
              <a:rPr lang="en-US" sz="1800"/>
              <a:t>2. </a:t>
            </a:r>
            <a:r>
              <a:rPr lang="en-US" sz="1800" b="1"/>
              <a:t>Responsibility</a:t>
            </a:r>
            <a:endParaRPr lang="en-US" sz="1800"/>
          </a:p>
          <a:p>
            <a:r>
              <a:rPr lang="en-US" sz="1800"/>
              <a:t>The project manager will be in charge of financial tracking</a:t>
            </a:r>
          </a:p>
          <a:p>
            <a:pPr marL="0" indent="0">
              <a:buNone/>
            </a:pPr>
            <a:r>
              <a:rPr lang="en-US" sz="1800"/>
              <a:t>3. </a:t>
            </a:r>
            <a:r>
              <a:rPr lang="en-US" sz="1800" b="1"/>
              <a:t>Risk Mitigation</a:t>
            </a:r>
            <a:endParaRPr lang="en-US" sz="1800"/>
          </a:p>
          <a:p>
            <a:r>
              <a:rPr lang="en-US" sz="1800"/>
              <a:t>Overspending: Budget reallocation and contingency fund</a:t>
            </a:r>
          </a:p>
          <a:p>
            <a:pPr marL="0" indent="0">
              <a:buNone/>
            </a:pPr>
            <a:r>
              <a:rPr lang="en-US" sz="1800"/>
              <a:t>4. </a:t>
            </a:r>
            <a:r>
              <a:rPr lang="en-US" sz="1800" b="1"/>
              <a:t>Current Status</a:t>
            </a:r>
            <a:endParaRPr lang="en-US" sz="1800"/>
          </a:p>
          <a:p>
            <a:r>
              <a:rPr lang="en-US" sz="1800"/>
              <a:t>Currently, the projects total budget is £220k</a:t>
            </a:r>
          </a:p>
          <a:p>
            <a:r>
              <a:rPr lang="en-US" sz="1800"/>
              <a:t>The Section with the largest budget is staff time.</a:t>
            </a:r>
          </a:p>
          <a:p>
            <a:endParaRPr lang="en-US"/>
          </a:p>
        </p:txBody>
      </p:sp>
      <p:sp>
        <p:nvSpPr>
          <p:cNvPr id="4" name="Text Placeholder 3">
            <a:extLst>
              <a:ext uri="{FF2B5EF4-FFF2-40B4-BE49-F238E27FC236}">
                <a16:creationId xmlns:a16="http://schemas.microsoft.com/office/drawing/2014/main" id="{99AB7264-D02A-BFC5-AA23-12DE18BE560E}"/>
              </a:ext>
            </a:extLst>
          </p:cNvPr>
          <p:cNvSpPr>
            <a:spLocks noGrp="1"/>
          </p:cNvSpPr>
          <p:nvPr>
            <p:ph type="body" sz="quarter" idx="14"/>
          </p:nvPr>
        </p:nvSpPr>
        <p:spPr>
          <a:xfrm>
            <a:off x="6153583" y="1508540"/>
            <a:ext cx="5475600" cy="781188"/>
          </a:xfrm>
        </p:spPr>
        <p:txBody>
          <a:bodyPr>
            <a:normAutofit fontScale="92500" lnSpcReduction="20000"/>
          </a:bodyPr>
          <a:lstStyle/>
          <a:p>
            <a:r>
              <a:rPr lang="en-US"/>
              <a:t>Figure 9.1:Project Budget Overview </a:t>
            </a:r>
          </a:p>
        </p:txBody>
      </p:sp>
      <p:sp>
        <p:nvSpPr>
          <p:cNvPr id="6" name="Text Placeholder 5">
            <a:extLst>
              <a:ext uri="{FF2B5EF4-FFF2-40B4-BE49-F238E27FC236}">
                <a16:creationId xmlns:a16="http://schemas.microsoft.com/office/drawing/2014/main" id="{CDB3A44F-B0F8-98CD-CDBF-BE04F3ADBB4F}"/>
              </a:ext>
            </a:extLst>
          </p:cNvPr>
          <p:cNvSpPr>
            <a:spLocks noGrp="1"/>
          </p:cNvSpPr>
          <p:nvPr>
            <p:ph type="body" sz="quarter" idx="16"/>
          </p:nvPr>
        </p:nvSpPr>
        <p:spPr/>
        <p:txBody>
          <a:bodyPr vert="horz" lIns="91440" tIns="45720" rIns="91440" bIns="45720" rtlCol="0" anchor="t">
            <a:normAutofit lnSpcReduction="10000"/>
          </a:bodyPr>
          <a:lstStyle/>
          <a:p>
            <a:r>
              <a:rPr lang="en-US"/>
              <a:t>Cost Management and Project Budget Overview</a:t>
            </a:r>
          </a:p>
        </p:txBody>
      </p:sp>
      <p:sp>
        <p:nvSpPr>
          <p:cNvPr id="7" name="Title 6">
            <a:extLst>
              <a:ext uri="{FF2B5EF4-FFF2-40B4-BE49-F238E27FC236}">
                <a16:creationId xmlns:a16="http://schemas.microsoft.com/office/drawing/2014/main" id="{3070C9D0-7240-515C-9D97-98896200AF45}"/>
              </a:ext>
            </a:extLst>
          </p:cNvPr>
          <p:cNvSpPr>
            <a:spLocks noGrp="1"/>
          </p:cNvSpPr>
          <p:nvPr>
            <p:ph type="title"/>
          </p:nvPr>
        </p:nvSpPr>
        <p:spPr/>
        <p:txBody>
          <a:bodyPr/>
          <a:lstStyle/>
          <a:p>
            <a:r>
              <a:rPr lang="en-US"/>
              <a:t>9: Financial </a:t>
            </a:r>
            <a:r>
              <a:rPr lang="en-US">
                <a:solidFill>
                  <a:srgbClr val="FF0000"/>
                </a:solidFill>
              </a:rPr>
              <a:t> </a:t>
            </a:r>
          </a:p>
        </p:txBody>
      </p:sp>
      <p:pic>
        <p:nvPicPr>
          <p:cNvPr id="9" name="Picture 8" descr="A black and white text&#10;&#10;AI-generated content may be incorrect.">
            <a:extLst>
              <a:ext uri="{FF2B5EF4-FFF2-40B4-BE49-F238E27FC236}">
                <a16:creationId xmlns:a16="http://schemas.microsoft.com/office/drawing/2014/main" id="{338DF7D2-4E05-D55D-5EBC-9E435422299C}"/>
              </a:ext>
            </a:extLst>
          </p:cNvPr>
          <p:cNvPicPr>
            <a:picLocks noChangeAspect="1"/>
          </p:cNvPicPr>
          <p:nvPr/>
        </p:nvPicPr>
        <p:blipFill>
          <a:blip r:embed="rId3"/>
          <a:stretch>
            <a:fillRect/>
          </a:stretch>
        </p:blipFill>
        <p:spPr>
          <a:xfrm>
            <a:off x="10185565" y="63787"/>
            <a:ext cx="2003961" cy="836221"/>
          </a:xfrm>
          <a:prstGeom prst="rect">
            <a:avLst/>
          </a:prstGeom>
        </p:spPr>
      </p:pic>
      <p:pic>
        <p:nvPicPr>
          <p:cNvPr id="10" name="Picture 9" descr="A pie chart with numbers and a diagram&#10;&#10;AI-generated content may be incorrect.">
            <a:extLst>
              <a:ext uri="{FF2B5EF4-FFF2-40B4-BE49-F238E27FC236}">
                <a16:creationId xmlns:a16="http://schemas.microsoft.com/office/drawing/2014/main" id="{55B0718E-8420-AB40-5C87-0CDD2E40B32E}"/>
              </a:ext>
            </a:extLst>
          </p:cNvPr>
          <p:cNvPicPr>
            <a:picLocks noChangeAspect="1"/>
          </p:cNvPicPr>
          <p:nvPr/>
        </p:nvPicPr>
        <p:blipFill>
          <a:blip r:embed="rId4"/>
          <a:stretch>
            <a:fillRect/>
          </a:stretch>
        </p:blipFill>
        <p:spPr>
          <a:xfrm>
            <a:off x="6148890" y="2519613"/>
            <a:ext cx="5749591" cy="3412958"/>
          </a:xfrm>
          <a:prstGeom prst="rect">
            <a:avLst/>
          </a:prstGeom>
        </p:spPr>
      </p:pic>
    </p:spTree>
    <p:extLst>
      <p:ext uri="{BB962C8B-B14F-4D97-AF65-F5344CB8AC3E}">
        <p14:creationId xmlns:p14="http://schemas.microsoft.com/office/powerpoint/2010/main" val="12510093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861B04E-DE4C-A4F0-44A2-5CE52638817E}"/>
              </a:ext>
            </a:extLst>
          </p:cNvPr>
          <p:cNvSpPr>
            <a:spLocks noGrp="1"/>
          </p:cNvSpPr>
          <p:nvPr>
            <p:ph type="body" idx="1"/>
          </p:nvPr>
        </p:nvSpPr>
        <p:spPr>
          <a:xfrm>
            <a:off x="520698" y="2495914"/>
            <a:ext cx="5475290" cy="781188"/>
          </a:xfrm>
        </p:spPr>
        <p:txBody>
          <a:bodyPr/>
          <a:lstStyle/>
          <a:p>
            <a:r>
              <a:rPr lang="en-US" sz="2400">
                <a:solidFill>
                  <a:srgbClr val="FFFFFF"/>
                </a:solidFill>
                <a:latin typeface="Calibri"/>
                <a:ea typeface="Calibri"/>
                <a:cs typeface="Calibri"/>
              </a:rPr>
              <a:t>Main Points</a:t>
            </a:r>
          </a:p>
          <a:p>
            <a:endParaRPr lang="en-US"/>
          </a:p>
        </p:txBody>
      </p:sp>
      <p:sp>
        <p:nvSpPr>
          <p:cNvPr id="3" name="Content Placeholder 2">
            <a:extLst>
              <a:ext uri="{FF2B5EF4-FFF2-40B4-BE49-F238E27FC236}">
                <a16:creationId xmlns:a16="http://schemas.microsoft.com/office/drawing/2014/main" id="{80D4AE34-4DEC-DABF-FBE0-764F352374A3}"/>
              </a:ext>
            </a:extLst>
          </p:cNvPr>
          <p:cNvSpPr>
            <a:spLocks noGrp="1"/>
          </p:cNvSpPr>
          <p:nvPr>
            <p:ph sz="half" idx="13"/>
          </p:nvPr>
        </p:nvSpPr>
        <p:spPr>
          <a:xfrm>
            <a:off x="520698" y="2886076"/>
            <a:ext cx="5475290" cy="3232149"/>
          </a:xfrm>
        </p:spPr>
        <p:txBody>
          <a:bodyPr vert="horz" lIns="91440" tIns="45720" rIns="91440" bIns="45720" rtlCol="0" anchor="t">
            <a:noAutofit/>
          </a:bodyPr>
          <a:lstStyle/>
          <a:p>
            <a:r>
              <a:rPr lang="en-US" sz="2400"/>
              <a:t>The project lasts 6 months from January to end of June</a:t>
            </a:r>
          </a:p>
          <a:p>
            <a:r>
              <a:rPr lang="en-US" sz="2400"/>
              <a:t>The project budget Is £220k</a:t>
            </a:r>
          </a:p>
          <a:p>
            <a:r>
              <a:rPr lang="en-US" sz="2400"/>
              <a:t>Our goal is to achieve 90% completion of system by the deployment.</a:t>
            </a:r>
          </a:p>
          <a:p>
            <a:r>
              <a:rPr lang="en-US" sz="2400"/>
              <a:t>There is no room for delay with our project as our slack is 0.</a:t>
            </a:r>
          </a:p>
          <a:p>
            <a:r>
              <a:rPr lang="en-US" sz="2400"/>
              <a:t>This project team consists of 8 member</a:t>
            </a:r>
          </a:p>
          <a:p>
            <a:endParaRPr lang="en-US" sz="1800"/>
          </a:p>
        </p:txBody>
      </p:sp>
      <p:sp>
        <p:nvSpPr>
          <p:cNvPr id="5" name="Content Placeholder 4">
            <a:extLst>
              <a:ext uri="{FF2B5EF4-FFF2-40B4-BE49-F238E27FC236}">
                <a16:creationId xmlns:a16="http://schemas.microsoft.com/office/drawing/2014/main" id="{3D5E685A-3751-0A5B-8900-90EBBEC8CBD6}"/>
              </a:ext>
            </a:extLst>
          </p:cNvPr>
          <p:cNvSpPr>
            <a:spLocks noGrp="1"/>
          </p:cNvSpPr>
          <p:nvPr>
            <p:ph sz="quarter" idx="15"/>
          </p:nvPr>
        </p:nvSpPr>
        <p:spPr>
          <a:xfrm>
            <a:off x="6156634" y="2886076"/>
            <a:ext cx="5475600" cy="3232149"/>
          </a:xfrm>
        </p:spPr>
        <p:txBody>
          <a:bodyPr vert="horz" lIns="91440" tIns="45720" rIns="91440" bIns="45720" rtlCol="0" anchor="t">
            <a:noAutofit/>
          </a:bodyPr>
          <a:lstStyle/>
          <a:p>
            <a:pPr marL="0" indent="0">
              <a:buNone/>
            </a:pPr>
            <a:r>
              <a:rPr lang="en-US" sz="1800"/>
              <a:t>Plan</a:t>
            </a:r>
          </a:p>
          <a:p>
            <a:r>
              <a:rPr lang="en-US" sz="1800"/>
              <a:t>We have successfully planned the schedule for the project.</a:t>
            </a:r>
          </a:p>
          <a:p>
            <a:r>
              <a:rPr lang="en-US" sz="1800"/>
              <a:t>Going forward, we will follow the project timeline to adhere to project completion.</a:t>
            </a:r>
          </a:p>
          <a:p>
            <a:r>
              <a:rPr lang="en-US" sz="1800"/>
              <a:t>We aim to implement this system and train the team up upon completion</a:t>
            </a:r>
          </a:p>
          <a:p>
            <a:endParaRPr lang="en-US" sz="1800"/>
          </a:p>
          <a:p>
            <a:pPr marL="0" indent="0">
              <a:buNone/>
            </a:pPr>
            <a:r>
              <a:rPr lang="en-US" sz="1800"/>
              <a:t>Final Thoughts</a:t>
            </a:r>
          </a:p>
          <a:p>
            <a:r>
              <a:rPr lang="en-US" sz="1800"/>
              <a:t>This project will enable SI&amp;OP team to have an efficient system to help plan for the future of the company.</a:t>
            </a:r>
          </a:p>
        </p:txBody>
      </p:sp>
      <p:sp>
        <p:nvSpPr>
          <p:cNvPr id="6" name="Text Placeholder 5">
            <a:extLst>
              <a:ext uri="{FF2B5EF4-FFF2-40B4-BE49-F238E27FC236}">
                <a16:creationId xmlns:a16="http://schemas.microsoft.com/office/drawing/2014/main" id="{E12FF0EC-38AD-4449-B11B-E583FB7A4D04}"/>
              </a:ext>
            </a:extLst>
          </p:cNvPr>
          <p:cNvSpPr>
            <a:spLocks noGrp="1"/>
          </p:cNvSpPr>
          <p:nvPr>
            <p:ph type="body" sz="quarter" idx="16"/>
          </p:nvPr>
        </p:nvSpPr>
        <p:spPr/>
        <p:txBody>
          <a:bodyPr vert="horz" lIns="91440" tIns="45720" rIns="91440" bIns="45720" rtlCol="0" anchor="t">
            <a:normAutofit/>
          </a:bodyPr>
          <a:lstStyle/>
          <a:p>
            <a:r>
              <a:rPr lang="en-US" sz="2400" b="1">
                <a:latin typeface="Calibri"/>
                <a:ea typeface="Calibri"/>
                <a:cs typeface="Calibri"/>
              </a:rPr>
              <a:t>Overview and Benefits to Safran</a:t>
            </a:r>
            <a:endParaRPr lang="en-US"/>
          </a:p>
        </p:txBody>
      </p:sp>
      <p:sp>
        <p:nvSpPr>
          <p:cNvPr id="8" name="Slide Number Placeholder 7">
            <a:extLst>
              <a:ext uri="{FF2B5EF4-FFF2-40B4-BE49-F238E27FC236}">
                <a16:creationId xmlns:a16="http://schemas.microsoft.com/office/drawing/2014/main" id="{D03F9CF3-FAAF-C1E9-C25C-F76D70D985CD}"/>
              </a:ext>
            </a:extLst>
          </p:cNvPr>
          <p:cNvSpPr>
            <a:spLocks noGrp="1"/>
          </p:cNvSpPr>
          <p:nvPr>
            <p:ph type="sldNum" sz="quarter" idx="18"/>
          </p:nvPr>
        </p:nvSpPr>
        <p:spPr/>
        <p:txBody>
          <a:bodyPr/>
          <a:lstStyle/>
          <a:p>
            <a:fld id="{8699F50C-BE38-4BD0-BA84-9B090E1F2B9B}" type="slidenum">
              <a:rPr lang="en-US" noProof="0" smtClean="0"/>
              <a:t>19</a:t>
            </a:fld>
            <a:endParaRPr lang="en-US" noProof="0"/>
          </a:p>
        </p:txBody>
      </p:sp>
      <p:sp>
        <p:nvSpPr>
          <p:cNvPr id="9" name="Title 8">
            <a:extLst>
              <a:ext uri="{FF2B5EF4-FFF2-40B4-BE49-F238E27FC236}">
                <a16:creationId xmlns:a16="http://schemas.microsoft.com/office/drawing/2014/main" id="{B91033FB-559C-546A-9BFA-4BB9200DDBB9}"/>
              </a:ext>
            </a:extLst>
          </p:cNvPr>
          <p:cNvSpPr>
            <a:spLocks noGrp="1"/>
          </p:cNvSpPr>
          <p:nvPr>
            <p:ph type="title"/>
          </p:nvPr>
        </p:nvSpPr>
        <p:spPr/>
        <p:txBody>
          <a:bodyPr/>
          <a:lstStyle/>
          <a:p>
            <a:r>
              <a:rPr lang="en-US">
                <a:latin typeface="Calibri"/>
                <a:ea typeface="Calibri"/>
                <a:cs typeface="Calibri"/>
              </a:rPr>
              <a:t>10: Conclusion</a:t>
            </a:r>
            <a:endParaRPr lang="en-US"/>
          </a:p>
        </p:txBody>
      </p:sp>
      <p:pic>
        <p:nvPicPr>
          <p:cNvPr id="11" name="Picture 10" descr="A black and white text&#10;&#10;AI-generated content may be incorrect.">
            <a:extLst>
              <a:ext uri="{FF2B5EF4-FFF2-40B4-BE49-F238E27FC236}">
                <a16:creationId xmlns:a16="http://schemas.microsoft.com/office/drawing/2014/main" id="{B101F024-9D14-29AF-742A-7E3D70BF0C30}"/>
              </a:ext>
            </a:extLst>
          </p:cNvPr>
          <p:cNvPicPr>
            <a:picLocks noChangeAspect="1"/>
          </p:cNvPicPr>
          <p:nvPr/>
        </p:nvPicPr>
        <p:blipFill>
          <a:blip r:embed="rId3"/>
          <a:stretch>
            <a:fillRect/>
          </a:stretch>
        </p:blipFill>
        <p:spPr>
          <a:xfrm>
            <a:off x="10185565" y="63787"/>
            <a:ext cx="2003961" cy="836221"/>
          </a:xfrm>
          <a:prstGeom prst="rect">
            <a:avLst/>
          </a:prstGeom>
        </p:spPr>
      </p:pic>
      <p:sp>
        <p:nvSpPr>
          <p:cNvPr id="10" name="TextBox 9">
            <a:extLst>
              <a:ext uri="{FF2B5EF4-FFF2-40B4-BE49-F238E27FC236}">
                <a16:creationId xmlns:a16="http://schemas.microsoft.com/office/drawing/2014/main" id="{05A3A8F5-64BD-1A7B-3B39-55C86CCB0B81}"/>
              </a:ext>
            </a:extLst>
          </p:cNvPr>
          <p:cNvSpPr txBox="1"/>
          <p:nvPr/>
        </p:nvSpPr>
        <p:spPr>
          <a:xfrm>
            <a:off x="504966" y="1667339"/>
            <a:ext cx="112998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Summary: The purpose of this project is to provide a new, quick and up to date databased system for the SI&amp;OP department.</a:t>
            </a:r>
          </a:p>
        </p:txBody>
      </p:sp>
    </p:spTree>
    <p:extLst>
      <p:ext uri="{BB962C8B-B14F-4D97-AF65-F5344CB8AC3E}">
        <p14:creationId xmlns:p14="http://schemas.microsoft.com/office/powerpoint/2010/main" val="82738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FEA47-FACF-7B02-D3D9-9A8076BAD9A9}"/>
            </a:ext>
          </a:extLst>
        </p:cNvPr>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247B6034-5FD1-0C34-E592-56DC8716C82C}"/>
              </a:ext>
            </a:extLst>
          </p:cNvPr>
          <p:cNvSpPr>
            <a:spLocks noGrp="1"/>
          </p:cNvSpPr>
          <p:nvPr>
            <p:ph type="sldNum" sz="quarter" idx="18"/>
          </p:nvPr>
        </p:nvSpPr>
        <p:spPr/>
        <p:txBody>
          <a:bodyPr/>
          <a:lstStyle/>
          <a:p>
            <a:fld id="{8699F50C-BE38-4BD0-BA84-9B090E1F2B9B}" type="slidenum">
              <a:rPr lang="en-US" noProof="0" smtClean="0"/>
              <a:t>20</a:t>
            </a:fld>
            <a:endParaRPr lang="en-US" noProof="0"/>
          </a:p>
        </p:txBody>
      </p:sp>
      <p:pic>
        <p:nvPicPr>
          <p:cNvPr id="10" name="Picture 9" descr="A close-up of a card&#10;&#10;AI-generated content may be incorrect.">
            <a:extLst>
              <a:ext uri="{FF2B5EF4-FFF2-40B4-BE49-F238E27FC236}">
                <a16:creationId xmlns:a16="http://schemas.microsoft.com/office/drawing/2014/main" id="{C9E2BF8C-A4BC-A9B1-FB95-C31F2C69A8F9}"/>
              </a:ext>
            </a:extLst>
          </p:cNvPr>
          <p:cNvPicPr>
            <a:picLocks noChangeAspect="1"/>
          </p:cNvPicPr>
          <p:nvPr/>
        </p:nvPicPr>
        <p:blipFill>
          <a:blip r:embed="rId2"/>
          <a:stretch>
            <a:fillRect/>
          </a:stretch>
        </p:blipFill>
        <p:spPr>
          <a:xfrm>
            <a:off x="5070058" y="1859883"/>
            <a:ext cx="4658727" cy="3138236"/>
          </a:xfrm>
          <a:prstGeom prst="rect">
            <a:avLst/>
          </a:prstGeom>
        </p:spPr>
      </p:pic>
      <p:pic>
        <p:nvPicPr>
          <p:cNvPr id="12" name="Picture 11" descr="A black and white text&#10;&#10;AI-generated content may be incorrect.">
            <a:extLst>
              <a:ext uri="{FF2B5EF4-FFF2-40B4-BE49-F238E27FC236}">
                <a16:creationId xmlns:a16="http://schemas.microsoft.com/office/drawing/2014/main" id="{F60C939B-B107-B4DA-63F1-AACBDB83E158}"/>
              </a:ext>
            </a:extLst>
          </p:cNvPr>
          <p:cNvPicPr>
            <a:picLocks noChangeAspect="1"/>
          </p:cNvPicPr>
          <p:nvPr/>
        </p:nvPicPr>
        <p:blipFill>
          <a:blip r:embed="rId3"/>
          <a:stretch>
            <a:fillRect/>
          </a:stretch>
        </p:blipFill>
        <p:spPr>
          <a:xfrm>
            <a:off x="10185565" y="63787"/>
            <a:ext cx="2003961" cy="836221"/>
          </a:xfrm>
          <a:prstGeom prst="rect">
            <a:avLst/>
          </a:prstGeom>
        </p:spPr>
      </p:pic>
      <p:pic>
        <p:nvPicPr>
          <p:cNvPr id="4" name="Picture 3" descr="A hexagon with a hexagon with a white hexagon with a blue sky and clouds&#10;&#10;AI-generated content may be incorrect.">
            <a:extLst>
              <a:ext uri="{FF2B5EF4-FFF2-40B4-BE49-F238E27FC236}">
                <a16:creationId xmlns:a16="http://schemas.microsoft.com/office/drawing/2014/main" id="{BD8EF336-245C-1AAD-E5A3-D68DFEF06FC3}"/>
              </a:ext>
            </a:extLst>
          </p:cNvPr>
          <p:cNvPicPr>
            <a:picLocks noChangeAspect="1"/>
          </p:cNvPicPr>
          <p:nvPr/>
        </p:nvPicPr>
        <p:blipFill>
          <a:blip r:embed="rId4"/>
          <a:stretch>
            <a:fillRect/>
          </a:stretch>
        </p:blipFill>
        <p:spPr>
          <a:xfrm>
            <a:off x="1064545" y="1420229"/>
            <a:ext cx="3555833" cy="3806992"/>
          </a:xfrm>
          <a:prstGeom prst="rect">
            <a:avLst/>
          </a:prstGeom>
        </p:spPr>
      </p:pic>
    </p:spTree>
    <p:extLst>
      <p:ext uri="{BB962C8B-B14F-4D97-AF65-F5344CB8AC3E}">
        <p14:creationId xmlns:p14="http://schemas.microsoft.com/office/powerpoint/2010/main" val="22116842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2453</Words>
  <Application>Microsoft Office PowerPoint</Application>
  <PresentationFormat>Widescreen</PresentationFormat>
  <Paragraphs>299</Paragraphs>
  <Slides>20</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Aptos Display</vt:lpstr>
      <vt:lpstr>Arial</vt:lpstr>
      <vt:lpstr>Arial Black</vt:lpstr>
      <vt:lpstr>Calibri</vt:lpstr>
      <vt:lpstr>CiscoSans ExtraLight</vt:lpstr>
      <vt:lpstr>Office Theme</vt:lpstr>
      <vt:lpstr>Design and implementation of an SI&amp;OP system (Sales Inventory and Operational Planning.</vt:lpstr>
      <vt:lpstr>Agenda</vt:lpstr>
      <vt:lpstr>1:Introduction &amp; Background</vt:lpstr>
      <vt:lpstr>2: Design and implementation of a new SI&amp;OP system.</vt:lpstr>
      <vt:lpstr>3: Project Goals &amp; Scope</vt:lpstr>
      <vt:lpstr>4: Project Timeline </vt:lpstr>
      <vt:lpstr>Project Timeline</vt:lpstr>
      <vt:lpstr>Project Timeline</vt:lpstr>
      <vt:lpstr>PowerPoint Presentation</vt:lpstr>
      <vt:lpstr>PowerPoint Presentation</vt:lpstr>
      <vt:lpstr>HR Plan - RACI</vt:lpstr>
      <vt:lpstr>HR PLAN  Figure 5.4 Skills Matrix</vt:lpstr>
      <vt:lpstr>PowerPoint Presentation</vt:lpstr>
      <vt:lpstr>Figure6.1:Risk Management </vt:lpstr>
      <vt:lpstr>6: Quality Assurance and Standards</vt:lpstr>
      <vt:lpstr>7: Leadership </vt:lpstr>
      <vt:lpstr>PowerPoint Presentation</vt:lpstr>
      <vt:lpstr>9: Financial  </vt:lpstr>
      <vt:lpstr>10: 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and implementation of an SI&amp;OP system (Sales Inventory and Operational Planning.</dc:title>
  <dc:creator>MCCOY-HONTEBEYRIE Ben (SAFRAN SEATS)</dc:creator>
  <cp:lastModifiedBy>MCCOY-HONTEBEYRIE Ben (SAFRAN SEATS)</cp:lastModifiedBy>
  <cp:revision>11</cp:revision>
  <dcterms:created xsi:type="dcterms:W3CDTF">2025-07-03T13:21:49Z</dcterms:created>
  <dcterms:modified xsi:type="dcterms:W3CDTF">2025-07-22T11:13:40Z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C2 - Confidential</vt:lpwstr>
  </property>
  <property fmtid="{D5CDD505-2E9C-101B-9397-08002B2CF9AE}" pid="4" name="MSIP_Label_024ffcea-f25b-491e-9dc9-834516f3550e_Enabled">
    <vt:lpwstr>true</vt:lpwstr>
  </property>
  <property fmtid="{D5CDD505-2E9C-101B-9397-08002B2CF9AE}" pid="5" name="MSIP_Label_024ffcea-f25b-491e-9dc9-834516f3550e_SetDate">
    <vt:lpwstr>2025-07-22T11:13:35Z</vt:lpwstr>
  </property>
  <property fmtid="{D5CDD505-2E9C-101B-9397-08002B2CF9AE}" pid="6" name="MSIP_Label_024ffcea-f25b-491e-9dc9-834516f3550e_Method">
    <vt:lpwstr>Standard</vt:lpwstr>
  </property>
  <property fmtid="{D5CDD505-2E9C-101B-9397-08002B2CF9AE}" pid="7" name="MSIP_Label_024ffcea-f25b-491e-9dc9-834516f3550e_Name">
    <vt:lpwstr>C2 - restricted</vt:lpwstr>
  </property>
  <property fmtid="{D5CDD505-2E9C-101B-9397-08002B2CF9AE}" pid="8" name="MSIP_Label_024ffcea-f25b-491e-9dc9-834516f3550e_SiteId">
    <vt:lpwstr>d52b49b7-0c8f-4d89-8c4f-f20517306e08</vt:lpwstr>
  </property>
  <property fmtid="{D5CDD505-2E9C-101B-9397-08002B2CF9AE}" pid="9" name="MSIP_Label_024ffcea-f25b-491e-9dc9-834516f3550e_ActionId">
    <vt:lpwstr>87632015-5c65-469a-bbef-ae0ab1b4fbe3</vt:lpwstr>
  </property>
  <property fmtid="{D5CDD505-2E9C-101B-9397-08002B2CF9AE}" pid="10" name="MSIP_Label_024ffcea-f25b-491e-9dc9-834516f3550e_ContentBits">
    <vt:lpwstr>1</vt:lpwstr>
  </property>
</Properties>
</file>