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3"/>
  </p:notesMasterIdLst>
  <p:sldIdLst>
    <p:sldId id="256" r:id="rId2"/>
    <p:sldId id="285" r:id="rId3"/>
    <p:sldId id="286" r:id="rId4"/>
    <p:sldId id="287" r:id="rId5"/>
    <p:sldId id="360" r:id="rId6"/>
    <p:sldId id="302" r:id="rId7"/>
    <p:sldId id="289" r:id="rId8"/>
    <p:sldId id="290" r:id="rId9"/>
    <p:sldId id="291" r:id="rId10"/>
    <p:sldId id="369" r:id="rId11"/>
    <p:sldId id="288" r:id="rId12"/>
    <p:sldId id="370" r:id="rId13"/>
    <p:sldId id="294" r:id="rId14"/>
    <p:sldId id="295" r:id="rId15"/>
    <p:sldId id="296" r:id="rId16"/>
    <p:sldId id="297" r:id="rId17"/>
    <p:sldId id="298" r:id="rId18"/>
    <p:sldId id="365" r:id="rId19"/>
    <p:sldId id="371" r:id="rId20"/>
    <p:sldId id="366" r:id="rId21"/>
    <p:sldId id="367" r:id="rId22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D03636-3866-4CFD-B624-6477758AD33B}" v="5" dt="2022-03-28T11:30:46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96"/>
    <p:restoredTop sz="93240"/>
  </p:normalViewPr>
  <p:slideViewPr>
    <p:cSldViewPr>
      <p:cViewPr varScale="1">
        <p:scale>
          <a:sx n="54" d="100"/>
          <a:sy n="54" d="100"/>
        </p:scale>
        <p:origin x="30" y="6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A7D03636-3866-4CFD-B624-6477758AD33B}"/>
    <pc:docChg chg="custSel addSld delSld modSld">
      <pc:chgData name="Daniel Martin" userId="bc0b2b10-d91a-4eec-87fa-aaa1a3af584d" providerId="ADAL" clId="{A7D03636-3866-4CFD-B624-6477758AD33B}" dt="2022-03-28T11:33:55.922" v="192" actId="47"/>
      <pc:docMkLst>
        <pc:docMk/>
      </pc:docMkLst>
      <pc:sldChg chg="modSp mod">
        <pc:chgData name="Daniel Martin" userId="bc0b2b10-d91a-4eec-87fa-aaa1a3af584d" providerId="ADAL" clId="{A7D03636-3866-4CFD-B624-6477758AD33B}" dt="2022-03-28T11:31:07.208" v="19" actId="20577"/>
        <pc:sldMkLst>
          <pc:docMk/>
          <pc:sldMk cId="0" sldId="256"/>
        </pc:sldMkLst>
        <pc:spChg chg="mod">
          <ac:chgData name="Daniel Martin" userId="bc0b2b10-d91a-4eec-87fa-aaa1a3af584d" providerId="ADAL" clId="{A7D03636-3866-4CFD-B624-6477758AD33B}" dt="2022-03-28T11:31:07.208" v="19" actId="20577"/>
          <ac:spMkLst>
            <pc:docMk/>
            <pc:sldMk cId="0" sldId="256"/>
            <ac:spMk id="2050" creationId="{00000000-0000-0000-0000-000000000000}"/>
          </ac:spMkLst>
        </pc:spChg>
      </pc:sldChg>
      <pc:sldChg chg="del">
        <pc:chgData name="Daniel Martin" userId="bc0b2b10-d91a-4eec-87fa-aaa1a3af584d" providerId="ADAL" clId="{A7D03636-3866-4CFD-B624-6477758AD33B}" dt="2022-03-28T11:28:14.656" v="1" actId="47"/>
        <pc:sldMkLst>
          <pc:docMk/>
          <pc:sldMk cId="667457202" sldId="288"/>
        </pc:sldMkLst>
      </pc:sldChg>
      <pc:sldChg chg="del">
        <pc:chgData name="Daniel Martin" userId="bc0b2b10-d91a-4eec-87fa-aaa1a3af584d" providerId="ADAL" clId="{A7D03636-3866-4CFD-B624-6477758AD33B}" dt="2022-03-28T11:27:47.565" v="0" actId="47"/>
        <pc:sldMkLst>
          <pc:docMk/>
          <pc:sldMk cId="1848506936" sldId="292"/>
        </pc:sldMkLst>
      </pc:sldChg>
      <pc:sldChg chg="del">
        <pc:chgData name="Daniel Martin" userId="bc0b2b10-d91a-4eec-87fa-aaa1a3af584d" providerId="ADAL" clId="{A7D03636-3866-4CFD-B624-6477758AD33B}" dt="2022-03-28T11:27:47.565" v="0" actId="47"/>
        <pc:sldMkLst>
          <pc:docMk/>
          <pc:sldMk cId="1740870228" sldId="293"/>
        </pc:sldMkLst>
      </pc:sldChg>
      <pc:sldChg chg="modSp add mod">
        <pc:chgData name="Daniel Martin" userId="bc0b2b10-d91a-4eec-87fa-aaa1a3af584d" providerId="ADAL" clId="{A7D03636-3866-4CFD-B624-6477758AD33B}" dt="2022-03-28T11:32:22.473" v="44" actId="20577"/>
        <pc:sldMkLst>
          <pc:docMk/>
          <pc:sldMk cId="1563722950" sldId="294"/>
        </pc:sldMkLst>
        <pc:spChg chg="mod">
          <ac:chgData name="Daniel Martin" userId="bc0b2b10-d91a-4eec-87fa-aaa1a3af584d" providerId="ADAL" clId="{A7D03636-3866-4CFD-B624-6477758AD33B}" dt="2022-03-28T11:32:22.473" v="44" actId="20577"/>
          <ac:spMkLst>
            <pc:docMk/>
            <pc:sldMk cId="1563722950" sldId="294"/>
            <ac:spMk id="2" creationId="{00000000-0000-0000-0000-000000000000}"/>
          </ac:spMkLst>
        </pc:spChg>
      </pc:sldChg>
      <pc:sldChg chg="del">
        <pc:chgData name="Daniel Martin" userId="bc0b2b10-d91a-4eec-87fa-aaa1a3af584d" providerId="ADAL" clId="{A7D03636-3866-4CFD-B624-6477758AD33B}" dt="2022-03-28T11:27:47.565" v="0" actId="47"/>
        <pc:sldMkLst>
          <pc:docMk/>
          <pc:sldMk cId="1950695908" sldId="294"/>
        </pc:sldMkLst>
      </pc:sldChg>
      <pc:sldChg chg="add">
        <pc:chgData name="Daniel Martin" userId="bc0b2b10-d91a-4eec-87fa-aaa1a3af584d" providerId="ADAL" clId="{A7D03636-3866-4CFD-B624-6477758AD33B}" dt="2022-03-28T11:30:46.947" v="3"/>
        <pc:sldMkLst>
          <pc:docMk/>
          <pc:sldMk cId="2013546694" sldId="295"/>
        </pc:sldMkLst>
      </pc:sldChg>
      <pc:sldChg chg="add">
        <pc:chgData name="Daniel Martin" userId="bc0b2b10-d91a-4eec-87fa-aaa1a3af584d" providerId="ADAL" clId="{A7D03636-3866-4CFD-B624-6477758AD33B}" dt="2022-03-28T11:30:46.947" v="3"/>
        <pc:sldMkLst>
          <pc:docMk/>
          <pc:sldMk cId="468994858" sldId="296"/>
        </pc:sldMkLst>
      </pc:sldChg>
      <pc:sldChg chg="del">
        <pc:chgData name="Daniel Martin" userId="bc0b2b10-d91a-4eec-87fa-aaa1a3af584d" providerId="ADAL" clId="{A7D03636-3866-4CFD-B624-6477758AD33B}" dt="2022-03-28T11:27:47.565" v="0" actId="47"/>
        <pc:sldMkLst>
          <pc:docMk/>
          <pc:sldMk cId="2127577740" sldId="296"/>
        </pc:sldMkLst>
      </pc:sldChg>
      <pc:sldChg chg="del">
        <pc:chgData name="Daniel Martin" userId="bc0b2b10-d91a-4eec-87fa-aaa1a3af584d" providerId="ADAL" clId="{A7D03636-3866-4CFD-B624-6477758AD33B}" dt="2022-03-28T11:27:47.565" v="0" actId="47"/>
        <pc:sldMkLst>
          <pc:docMk/>
          <pc:sldMk cId="300306707" sldId="297"/>
        </pc:sldMkLst>
      </pc:sldChg>
      <pc:sldChg chg="add">
        <pc:chgData name="Daniel Martin" userId="bc0b2b10-d91a-4eec-87fa-aaa1a3af584d" providerId="ADAL" clId="{A7D03636-3866-4CFD-B624-6477758AD33B}" dt="2022-03-28T11:30:46.947" v="3"/>
        <pc:sldMkLst>
          <pc:docMk/>
          <pc:sldMk cId="848797847" sldId="297"/>
        </pc:sldMkLst>
      </pc:sldChg>
      <pc:sldChg chg="add">
        <pc:chgData name="Daniel Martin" userId="bc0b2b10-d91a-4eec-87fa-aaa1a3af584d" providerId="ADAL" clId="{A7D03636-3866-4CFD-B624-6477758AD33B}" dt="2022-03-28T11:30:46.947" v="3"/>
        <pc:sldMkLst>
          <pc:docMk/>
          <pc:sldMk cId="1461941424" sldId="298"/>
        </pc:sldMkLst>
      </pc:sldChg>
      <pc:sldChg chg="del">
        <pc:chgData name="Daniel Martin" userId="bc0b2b10-d91a-4eec-87fa-aaa1a3af584d" providerId="ADAL" clId="{A7D03636-3866-4CFD-B624-6477758AD33B}" dt="2022-03-28T11:27:47.565" v="0" actId="47"/>
        <pc:sldMkLst>
          <pc:docMk/>
          <pc:sldMk cId="396396891" sldId="364"/>
        </pc:sldMkLst>
      </pc:sldChg>
      <pc:sldChg chg="modSp mod">
        <pc:chgData name="Daniel Martin" userId="bc0b2b10-d91a-4eec-87fa-aaa1a3af584d" providerId="ADAL" clId="{A7D03636-3866-4CFD-B624-6477758AD33B}" dt="2022-03-28T11:33:31.269" v="191" actId="20577"/>
        <pc:sldMkLst>
          <pc:docMk/>
          <pc:sldMk cId="1543367581" sldId="365"/>
        </pc:sldMkLst>
        <pc:spChg chg="mod">
          <ac:chgData name="Daniel Martin" userId="bc0b2b10-d91a-4eec-87fa-aaa1a3af584d" providerId="ADAL" clId="{A7D03636-3866-4CFD-B624-6477758AD33B}" dt="2022-03-28T11:32:42.040" v="64" actId="20577"/>
          <ac:spMkLst>
            <pc:docMk/>
            <pc:sldMk cId="1543367581" sldId="365"/>
            <ac:spMk id="2" creationId="{3E417AB3-2246-4C66-8751-173A56B47DFF}"/>
          </ac:spMkLst>
        </pc:spChg>
        <pc:spChg chg="mod">
          <ac:chgData name="Daniel Martin" userId="bc0b2b10-d91a-4eec-87fa-aaa1a3af584d" providerId="ADAL" clId="{A7D03636-3866-4CFD-B624-6477758AD33B}" dt="2022-03-28T11:33:31.269" v="191" actId="20577"/>
          <ac:spMkLst>
            <pc:docMk/>
            <pc:sldMk cId="1543367581" sldId="365"/>
            <ac:spMk id="3" creationId="{0DB7DAB8-2169-4F9C-BDAA-82B8BD4038BA}"/>
          </ac:spMkLst>
        </pc:spChg>
      </pc:sldChg>
      <pc:sldChg chg="modSp mod">
        <pc:chgData name="Daniel Martin" userId="bc0b2b10-d91a-4eec-87fa-aaa1a3af584d" providerId="ADAL" clId="{A7D03636-3866-4CFD-B624-6477758AD33B}" dt="2022-03-28T11:31:41.913" v="21" actId="20577"/>
        <pc:sldMkLst>
          <pc:docMk/>
          <pc:sldMk cId="3300315721" sldId="366"/>
        </pc:sldMkLst>
        <pc:spChg chg="mod">
          <ac:chgData name="Daniel Martin" userId="bc0b2b10-d91a-4eec-87fa-aaa1a3af584d" providerId="ADAL" clId="{A7D03636-3866-4CFD-B624-6477758AD33B}" dt="2022-03-28T11:31:41.913" v="21" actId="20577"/>
          <ac:spMkLst>
            <pc:docMk/>
            <pc:sldMk cId="3300315721" sldId="366"/>
            <ac:spMk id="3" creationId="{0DB7DAB8-2169-4F9C-BDAA-82B8BD4038BA}"/>
          </ac:spMkLst>
        </pc:spChg>
      </pc:sldChg>
      <pc:sldChg chg="modSp mod">
        <pc:chgData name="Daniel Martin" userId="bc0b2b10-d91a-4eec-87fa-aaa1a3af584d" providerId="ADAL" clId="{A7D03636-3866-4CFD-B624-6477758AD33B}" dt="2022-03-28T11:31:46.127" v="22" actId="20577"/>
        <pc:sldMkLst>
          <pc:docMk/>
          <pc:sldMk cId="2816391695" sldId="367"/>
        </pc:sldMkLst>
        <pc:spChg chg="mod">
          <ac:chgData name="Daniel Martin" userId="bc0b2b10-d91a-4eec-87fa-aaa1a3af584d" providerId="ADAL" clId="{A7D03636-3866-4CFD-B624-6477758AD33B}" dt="2022-03-28T11:31:46.127" v="22" actId="20577"/>
          <ac:spMkLst>
            <pc:docMk/>
            <pc:sldMk cId="2816391695" sldId="367"/>
            <ac:spMk id="3" creationId="{0DB7DAB8-2169-4F9C-BDAA-82B8BD4038BA}"/>
          </ac:spMkLst>
        </pc:spChg>
      </pc:sldChg>
      <pc:sldChg chg="del">
        <pc:chgData name="Daniel Martin" userId="bc0b2b10-d91a-4eec-87fa-aaa1a3af584d" providerId="ADAL" clId="{A7D03636-3866-4CFD-B624-6477758AD33B}" dt="2022-03-28T11:33:55.922" v="192" actId="47"/>
        <pc:sldMkLst>
          <pc:docMk/>
          <pc:sldMk cId="2731061041" sldId="368"/>
        </pc:sldMkLst>
      </pc:sldChg>
      <pc:sldChg chg="add">
        <pc:chgData name="Daniel Martin" userId="bc0b2b10-d91a-4eec-87fa-aaa1a3af584d" providerId="ADAL" clId="{A7D03636-3866-4CFD-B624-6477758AD33B}" dt="2022-03-28T11:30:04.371" v="2"/>
        <pc:sldMkLst>
          <pc:docMk/>
          <pc:sldMk cId="1184959222" sldId="370"/>
        </pc:sldMkLst>
      </pc:sldChg>
      <pc:sldChg chg="add">
        <pc:chgData name="Daniel Martin" userId="bc0b2b10-d91a-4eec-87fa-aaa1a3af584d" providerId="ADAL" clId="{A7D03636-3866-4CFD-B624-6477758AD33B}" dt="2022-03-28T11:32:35.103" v="45" actId="2890"/>
        <pc:sldMkLst>
          <pc:docMk/>
          <pc:sldMk cId="758784671" sldId="37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Clinical Skills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Thoracic Spine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Describe myology of the Upper Quadrant</a:t>
            </a:r>
          </a:p>
          <a:p>
            <a:r>
              <a:rPr lang="en-US" dirty="0"/>
              <a:t>Understand where the origins and insertions are</a:t>
            </a:r>
          </a:p>
          <a:p>
            <a:r>
              <a:rPr lang="en-US" dirty="0"/>
              <a:t>Explain the significance of the musculoskeletal anatomy of the region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76465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dirty="0">
                <a:cs typeface="Arial" charset="0"/>
              </a:rPr>
              <a:t>Structures of upper quadrant perform are involved in a vast amount of movements</a:t>
            </a:r>
          </a:p>
          <a:p>
            <a:pPr>
              <a:lnSpc>
                <a:spcPct val="80000"/>
              </a:lnSpc>
            </a:pPr>
            <a:r>
              <a:rPr lang="en-GB" dirty="0">
                <a:cs typeface="Arial" charset="0"/>
              </a:rPr>
              <a:t>Synergistic effect </a:t>
            </a:r>
          </a:p>
          <a:p>
            <a:pPr>
              <a:lnSpc>
                <a:spcPct val="80000"/>
              </a:lnSpc>
            </a:pPr>
            <a:r>
              <a:rPr lang="en-GB" dirty="0">
                <a:cs typeface="Arial" charset="0"/>
              </a:rPr>
              <a:t>The design of a muscles will relate to its function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93410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151" y="365125"/>
            <a:ext cx="6446838" cy="1325563"/>
          </a:xfrm>
        </p:spPr>
        <p:txBody>
          <a:bodyPr/>
          <a:lstStyle/>
          <a:p>
            <a:r>
              <a:rPr lang="en-GB" dirty="0"/>
              <a:t>The Upper Trunk Region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1637" y="1828800"/>
            <a:ext cx="5915864" cy="435133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001329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/>
              <a:t>Trapezius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196752"/>
            <a:ext cx="7153988" cy="1748199"/>
          </a:xfrm>
        </p:spPr>
        <p:txBody>
          <a:bodyPr>
            <a:normAutofit/>
          </a:bodyPr>
          <a:lstStyle/>
          <a:p>
            <a:r>
              <a:rPr lang="en-US" dirty="0">
                <a:latin typeface="+mj-lt"/>
              </a:rPr>
              <a:t>L</a:t>
            </a:r>
            <a:r>
              <a:rPr lang="en-US" dirty="0"/>
              <a:t>ower: put in to shoulder depression and try to take out</a:t>
            </a:r>
          </a:p>
          <a:p>
            <a:r>
              <a:rPr lang="en-US" dirty="0"/>
              <a:t>Mid: elevate shoulders and try to depress</a:t>
            </a:r>
          </a:p>
          <a:p>
            <a:r>
              <a:rPr lang="en-US" dirty="0"/>
              <a:t>Upper: elevate shoulders and extend neck, try to flex neck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896" y="3122071"/>
            <a:ext cx="3197071" cy="3331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696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Serratus Anterior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2545476" cy="4032448"/>
          </a:xfrm>
        </p:spPr>
        <p:txBody>
          <a:bodyPr>
            <a:normAutofit/>
          </a:bodyPr>
          <a:lstStyle/>
          <a:p>
            <a:r>
              <a:rPr lang="en-US" dirty="0"/>
              <a:t>O: outer surface of upper 8 or 9 ribs and the intercostal fascia </a:t>
            </a:r>
          </a:p>
          <a:p>
            <a:r>
              <a:rPr lang="en-US" dirty="0"/>
              <a:t>I: costal surface of the medial border of scapula </a:t>
            </a:r>
          </a:p>
          <a:p>
            <a:r>
              <a:rPr lang="en-US" dirty="0"/>
              <a:t>A: protractor and lateral rotator of scapula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041361"/>
            <a:ext cx="4791732" cy="454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567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76672"/>
            <a:ext cx="7704856" cy="5703466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32643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04664"/>
            <a:ext cx="7632847" cy="6048672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79866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60648"/>
            <a:ext cx="7560839" cy="6264696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34330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012" y="347663"/>
            <a:ext cx="7269163" cy="714375"/>
          </a:xfrm>
        </p:spPr>
        <p:txBody>
          <a:bodyPr anchor="ctr"/>
          <a:lstStyle/>
          <a:p>
            <a:r>
              <a:rPr lang="en-US" dirty="0"/>
              <a:t>Myology -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12" y="1484784"/>
            <a:ext cx="7458348" cy="4719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2007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Myology - Core and Pelvis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042" y="1828800"/>
            <a:ext cx="6283053" cy="4351338"/>
          </a:xfrm>
        </p:spPr>
      </p:pic>
    </p:spTree>
    <p:extLst>
      <p:ext uri="{BB962C8B-B14F-4D97-AF65-F5344CB8AC3E}">
        <p14:creationId xmlns:p14="http://schemas.microsoft.com/office/powerpoint/2010/main" val="6282417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150" y="1881106"/>
            <a:ext cx="6446838" cy="4246726"/>
          </a:xfrm>
        </p:spPr>
      </p:pic>
    </p:spTree>
    <p:extLst>
      <p:ext uri="{BB962C8B-B14F-4D97-AF65-F5344CB8AC3E}">
        <p14:creationId xmlns:p14="http://schemas.microsoft.com/office/powerpoint/2010/main" val="11849592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150" y="365125"/>
            <a:ext cx="7269163" cy="831627"/>
          </a:xfrm>
        </p:spPr>
        <p:txBody>
          <a:bodyPr/>
          <a:lstStyle/>
          <a:p>
            <a:r>
              <a:rPr lang="en-GB" dirty="0"/>
              <a:t>Myology – Erector Spinae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12776"/>
            <a:ext cx="7675761" cy="5056584"/>
          </a:xfrm>
        </p:spPr>
      </p:pic>
    </p:spTree>
    <p:extLst>
      <p:ext uri="{BB962C8B-B14F-4D97-AF65-F5344CB8AC3E}">
        <p14:creationId xmlns:p14="http://schemas.microsoft.com/office/powerpoint/2010/main" val="15637229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150" y="365125"/>
            <a:ext cx="7269163" cy="831627"/>
          </a:xfrm>
        </p:spPr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1340768"/>
            <a:ext cx="7747769" cy="5256584"/>
          </a:xfrm>
        </p:spPr>
      </p:pic>
    </p:spTree>
    <p:extLst>
      <p:ext uri="{BB962C8B-B14F-4D97-AF65-F5344CB8AC3E}">
        <p14:creationId xmlns:p14="http://schemas.microsoft.com/office/powerpoint/2010/main" val="20135466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150" y="365125"/>
            <a:ext cx="7269163" cy="831627"/>
          </a:xfrm>
        </p:spPr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196752"/>
            <a:ext cx="7747769" cy="5472608"/>
          </a:xfrm>
        </p:spPr>
      </p:pic>
    </p:spTree>
    <p:extLst>
      <p:ext uri="{BB962C8B-B14F-4D97-AF65-F5344CB8AC3E}">
        <p14:creationId xmlns:p14="http://schemas.microsoft.com/office/powerpoint/2010/main" val="4689948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69" y="188640"/>
            <a:ext cx="7269163" cy="831627"/>
          </a:xfrm>
        </p:spPr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96752"/>
            <a:ext cx="7776863" cy="5472608"/>
          </a:xfrm>
        </p:spPr>
      </p:pic>
    </p:spTree>
    <p:extLst>
      <p:ext uri="{BB962C8B-B14F-4D97-AF65-F5344CB8AC3E}">
        <p14:creationId xmlns:p14="http://schemas.microsoft.com/office/powerpoint/2010/main" val="8487978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69" y="188640"/>
            <a:ext cx="7269163" cy="831627"/>
          </a:xfrm>
        </p:spPr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369" y="1196752"/>
            <a:ext cx="7667031" cy="5472608"/>
          </a:xfrm>
        </p:spPr>
      </p:pic>
    </p:spTree>
    <p:extLst>
      <p:ext uri="{BB962C8B-B14F-4D97-AF65-F5344CB8AC3E}">
        <p14:creationId xmlns:p14="http://schemas.microsoft.com/office/powerpoint/2010/main" val="14619414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AB3-2246-4C66-8751-173A56B47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Manual Muscle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7DAB8-2169-4F9C-BDAA-82B8BD403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Erector Spinae</a:t>
            </a:r>
          </a:p>
          <a:p>
            <a:r>
              <a:rPr lang="en-GB" dirty="0"/>
              <a:t>Erector Spinae as a Side Flexor</a:t>
            </a:r>
          </a:p>
          <a:p>
            <a:r>
              <a:rPr lang="en-GB" dirty="0"/>
              <a:t>Rectus Abdominis</a:t>
            </a:r>
          </a:p>
          <a:p>
            <a:r>
              <a:rPr lang="en-GB" dirty="0"/>
              <a:t>Internal Oblique/ External Oblique</a:t>
            </a:r>
          </a:p>
          <a:p>
            <a:r>
              <a:rPr lang="en-GB" dirty="0"/>
              <a:t>Pectoralis Major</a:t>
            </a:r>
          </a:p>
          <a:p>
            <a:r>
              <a:rPr lang="en-GB" dirty="0"/>
              <a:t>Serratus Anterior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3675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AB3-2246-4C66-8751-173A56B47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ROM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7DAB8-2169-4F9C-BDAA-82B8BD403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Flexion</a:t>
            </a:r>
          </a:p>
          <a:p>
            <a:r>
              <a:rPr lang="en-GB" dirty="0"/>
              <a:t>Extension </a:t>
            </a:r>
          </a:p>
          <a:p>
            <a:r>
              <a:rPr lang="en-GB" dirty="0"/>
              <a:t>Right Side Flexion</a:t>
            </a:r>
          </a:p>
          <a:p>
            <a:r>
              <a:rPr lang="en-GB" dirty="0"/>
              <a:t>Left Side Flexion </a:t>
            </a:r>
          </a:p>
          <a:p>
            <a:r>
              <a:rPr lang="en-GB" dirty="0"/>
              <a:t>Right Rotation</a:t>
            </a:r>
          </a:p>
          <a:p>
            <a:r>
              <a:rPr lang="en-GB" dirty="0"/>
              <a:t>Left Rotation</a:t>
            </a:r>
          </a:p>
        </p:txBody>
      </p:sp>
    </p:spTree>
    <p:extLst>
      <p:ext uri="{BB962C8B-B14F-4D97-AF65-F5344CB8AC3E}">
        <p14:creationId xmlns:p14="http://schemas.microsoft.com/office/powerpoint/2010/main" val="7587846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AB3-2246-4C66-8751-173A56B47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Passive ROM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7DAB8-2169-4F9C-BDAA-82B8BD403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Flexion</a:t>
            </a:r>
          </a:p>
          <a:p>
            <a:r>
              <a:rPr lang="en-GB" dirty="0"/>
              <a:t>Extension </a:t>
            </a:r>
          </a:p>
          <a:p>
            <a:r>
              <a:rPr lang="en-GB" dirty="0"/>
              <a:t>Right Side Flexion</a:t>
            </a:r>
          </a:p>
          <a:p>
            <a:r>
              <a:rPr lang="en-GB" dirty="0"/>
              <a:t>Left Side Flexion </a:t>
            </a:r>
          </a:p>
          <a:p>
            <a:r>
              <a:rPr lang="en-GB" dirty="0"/>
              <a:t>Right Rotation</a:t>
            </a:r>
          </a:p>
          <a:p>
            <a:r>
              <a:rPr lang="en-GB" dirty="0"/>
              <a:t>Left Rotation</a:t>
            </a:r>
          </a:p>
        </p:txBody>
      </p:sp>
    </p:spTree>
    <p:extLst>
      <p:ext uri="{BB962C8B-B14F-4D97-AF65-F5344CB8AC3E}">
        <p14:creationId xmlns:p14="http://schemas.microsoft.com/office/powerpoint/2010/main" val="33003157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AB3-2246-4C66-8751-173A56B47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Resisted ROM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7DAB8-2169-4F9C-BDAA-82B8BD403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Flexion</a:t>
            </a:r>
          </a:p>
          <a:p>
            <a:r>
              <a:rPr lang="en-GB" dirty="0"/>
              <a:t>Extension </a:t>
            </a:r>
          </a:p>
          <a:p>
            <a:r>
              <a:rPr lang="en-GB" dirty="0"/>
              <a:t>Right Side Flexion</a:t>
            </a:r>
          </a:p>
          <a:p>
            <a:r>
              <a:rPr lang="en-GB" dirty="0"/>
              <a:t>Left Side Flexion </a:t>
            </a:r>
          </a:p>
          <a:p>
            <a:r>
              <a:rPr lang="en-GB" dirty="0"/>
              <a:t>Right Rotation</a:t>
            </a:r>
          </a:p>
          <a:p>
            <a:r>
              <a:rPr lang="en-GB" dirty="0"/>
              <a:t>Left Rotation</a:t>
            </a:r>
          </a:p>
        </p:txBody>
      </p:sp>
    </p:spTree>
    <p:extLst>
      <p:ext uri="{BB962C8B-B14F-4D97-AF65-F5344CB8AC3E}">
        <p14:creationId xmlns:p14="http://schemas.microsoft.com/office/powerpoint/2010/main" val="281639169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231</Words>
  <Application>Microsoft Office PowerPoint</Application>
  <PresentationFormat>On-screen Show (4:3)</PresentationFormat>
  <Paragraphs>54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Century Schoolbook</vt:lpstr>
      <vt:lpstr>Wingdings 2</vt:lpstr>
      <vt:lpstr>View</vt:lpstr>
      <vt:lpstr>Introduction to Clinical Skills Practical – Thoracic Spine</vt:lpstr>
      <vt:lpstr>Learning Objectives</vt:lpstr>
      <vt:lpstr>Introduction</vt:lpstr>
      <vt:lpstr>The Upper Trunk Region</vt:lpstr>
      <vt:lpstr>Trapezius</vt:lpstr>
      <vt:lpstr>Serratus Anterior</vt:lpstr>
      <vt:lpstr>PowerPoint Presentation</vt:lpstr>
      <vt:lpstr>PowerPoint Presentation</vt:lpstr>
      <vt:lpstr>PowerPoint Presentation</vt:lpstr>
      <vt:lpstr>Myology - </vt:lpstr>
      <vt:lpstr>Myology - Core and Pelvis</vt:lpstr>
      <vt:lpstr>Myology – Core and Pelvis</vt:lpstr>
      <vt:lpstr>Myology – Erector Spinae</vt:lpstr>
      <vt:lpstr>Myology – Core and Pelvis</vt:lpstr>
      <vt:lpstr>Myology – Core and Pelvis</vt:lpstr>
      <vt:lpstr>Myology – Core and Pelvis</vt:lpstr>
      <vt:lpstr>Myology – Core and Pelvis</vt:lpstr>
      <vt:lpstr>Manual Muscle Tests</vt:lpstr>
      <vt:lpstr>Active ROM</vt:lpstr>
      <vt:lpstr>Passive ROM</vt:lpstr>
      <vt:lpstr>Resisted ROM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95</cp:revision>
  <cp:lastPrinted>2016-10-24T07:25:31Z</cp:lastPrinted>
  <dcterms:created xsi:type="dcterms:W3CDTF">2016-09-15T12:23:08Z</dcterms:created>
  <dcterms:modified xsi:type="dcterms:W3CDTF">2022-03-28T11:34:00Z</dcterms:modified>
</cp:coreProperties>
</file>