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5"/>
  </p:notesMasterIdLst>
  <p:sldIdLst>
    <p:sldId id="307" r:id="rId5"/>
    <p:sldId id="308" r:id="rId6"/>
    <p:sldId id="309" r:id="rId7"/>
    <p:sldId id="322" r:id="rId8"/>
    <p:sldId id="321" r:id="rId9"/>
    <p:sldId id="320" r:id="rId10"/>
    <p:sldId id="319" r:id="rId11"/>
    <p:sldId id="318" r:id="rId12"/>
    <p:sldId id="317" r:id="rId13"/>
    <p:sldId id="316" r:id="rId14"/>
    <p:sldId id="315" r:id="rId15"/>
    <p:sldId id="314" r:id="rId16"/>
    <p:sldId id="313" r:id="rId17"/>
    <p:sldId id="312" r:id="rId18"/>
    <p:sldId id="336" r:id="rId19"/>
    <p:sldId id="335" r:id="rId20"/>
    <p:sldId id="334" r:id="rId21"/>
    <p:sldId id="333" r:id="rId22"/>
    <p:sldId id="332" r:id="rId23"/>
    <p:sldId id="331" r:id="rId24"/>
    <p:sldId id="330" r:id="rId25"/>
    <p:sldId id="329" r:id="rId26"/>
    <p:sldId id="328" r:id="rId27"/>
    <p:sldId id="327" r:id="rId28"/>
    <p:sldId id="326" r:id="rId29"/>
    <p:sldId id="325" r:id="rId30"/>
    <p:sldId id="324" r:id="rId31"/>
    <p:sldId id="323" r:id="rId32"/>
    <p:sldId id="310" r:id="rId33"/>
    <p:sldId id="31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5657ADB6-F23C-4EC0-A4D6-3FF95E692A8D}"/>
    <pc:docChg chg="undo custSel modSld">
      <pc:chgData name="Jessica Roberts" userId="831782ca-6a3f-4cbd-8621-3600d0a72af9" providerId="ADAL" clId="{5657ADB6-F23C-4EC0-A4D6-3FF95E692A8D}" dt="2022-03-17T10:18:17.435" v="64" actId="20577"/>
      <pc:docMkLst>
        <pc:docMk/>
      </pc:docMkLst>
      <pc:sldChg chg="modSp mod">
        <pc:chgData name="Jessica Roberts" userId="831782ca-6a3f-4cbd-8621-3600d0a72af9" providerId="ADAL" clId="{5657ADB6-F23C-4EC0-A4D6-3FF95E692A8D}" dt="2022-03-17T10:15:55.907" v="1" actId="20577"/>
        <pc:sldMkLst>
          <pc:docMk/>
          <pc:sldMk cId="3232560162" sldId="307"/>
        </pc:sldMkLst>
        <pc:spChg chg="mod">
          <ac:chgData name="Jessica Roberts" userId="831782ca-6a3f-4cbd-8621-3600d0a72af9" providerId="ADAL" clId="{5657ADB6-F23C-4EC0-A4D6-3FF95E692A8D}" dt="2022-03-17T10:15:55.907" v="1" actId="20577"/>
          <ac:spMkLst>
            <pc:docMk/>
            <pc:sldMk cId="3232560162" sldId="307"/>
            <ac:spMk id="6" creationId="{1FECDE8A-0826-4E35-9058-4EC25994EEDB}"/>
          </ac:spMkLst>
        </pc:spChg>
      </pc:sldChg>
      <pc:sldChg chg="modSp mod">
        <pc:chgData name="Jessica Roberts" userId="831782ca-6a3f-4cbd-8621-3600d0a72af9" providerId="ADAL" clId="{5657ADB6-F23C-4EC0-A4D6-3FF95E692A8D}" dt="2022-03-17T10:15:59.813" v="3" actId="20577"/>
        <pc:sldMkLst>
          <pc:docMk/>
          <pc:sldMk cId="1708459954" sldId="308"/>
        </pc:sldMkLst>
        <pc:spChg chg="mod">
          <ac:chgData name="Jessica Roberts" userId="831782ca-6a3f-4cbd-8621-3600d0a72af9" providerId="ADAL" clId="{5657ADB6-F23C-4EC0-A4D6-3FF95E692A8D}" dt="2022-03-17T10:15:59.813" v="3" actId="20577"/>
          <ac:spMkLst>
            <pc:docMk/>
            <pc:sldMk cId="1708459954" sldId="308"/>
            <ac:spMk id="6" creationId="{1FECDE8A-0826-4E35-9058-4EC25994EEDB}"/>
          </ac:spMkLst>
        </pc:spChg>
      </pc:sldChg>
      <pc:sldChg chg="modSp mod">
        <pc:chgData name="Jessica Roberts" userId="831782ca-6a3f-4cbd-8621-3600d0a72af9" providerId="ADAL" clId="{5657ADB6-F23C-4EC0-A4D6-3FF95E692A8D}" dt="2022-03-17T10:16:04.911" v="5" actId="20577"/>
        <pc:sldMkLst>
          <pc:docMk/>
          <pc:sldMk cId="601789703" sldId="309"/>
        </pc:sldMkLst>
        <pc:spChg chg="mod">
          <ac:chgData name="Jessica Roberts" userId="831782ca-6a3f-4cbd-8621-3600d0a72af9" providerId="ADAL" clId="{5657ADB6-F23C-4EC0-A4D6-3FF95E692A8D}" dt="2022-03-17T10:16:04.911" v="5" actId="20577"/>
          <ac:spMkLst>
            <pc:docMk/>
            <pc:sldMk cId="601789703" sldId="309"/>
            <ac:spMk id="6" creationId="{1FECDE8A-0826-4E35-9058-4EC25994EEDB}"/>
          </ac:spMkLst>
        </pc:spChg>
      </pc:sldChg>
      <pc:sldChg chg="modSp mod">
        <pc:chgData name="Jessica Roberts" userId="831782ca-6a3f-4cbd-8621-3600d0a72af9" providerId="ADAL" clId="{5657ADB6-F23C-4EC0-A4D6-3FF95E692A8D}" dt="2022-03-17T10:18:13.953" v="62" actId="20577"/>
        <pc:sldMkLst>
          <pc:docMk/>
          <pc:sldMk cId="2926131167" sldId="310"/>
        </pc:sldMkLst>
        <pc:spChg chg="mod">
          <ac:chgData name="Jessica Roberts" userId="831782ca-6a3f-4cbd-8621-3600d0a72af9" providerId="ADAL" clId="{5657ADB6-F23C-4EC0-A4D6-3FF95E692A8D}" dt="2022-03-17T10:18:13.953" v="62" actId="20577"/>
          <ac:spMkLst>
            <pc:docMk/>
            <pc:sldMk cId="2926131167" sldId="310"/>
            <ac:spMk id="6" creationId="{1FECDE8A-0826-4E35-9058-4EC25994EEDB}"/>
          </ac:spMkLst>
        </pc:spChg>
      </pc:sldChg>
      <pc:sldChg chg="modSp mod">
        <pc:chgData name="Jessica Roberts" userId="831782ca-6a3f-4cbd-8621-3600d0a72af9" providerId="ADAL" clId="{5657ADB6-F23C-4EC0-A4D6-3FF95E692A8D}" dt="2022-03-17T10:18:17.435" v="64" actId="20577"/>
        <pc:sldMkLst>
          <pc:docMk/>
          <pc:sldMk cId="1188288046" sldId="311"/>
        </pc:sldMkLst>
        <pc:spChg chg="mod">
          <ac:chgData name="Jessica Roberts" userId="831782ca-6a3f-4cbd-8621-3600d0a72af9" providerId="ADAL" clId="{5657ADB6-F23C-4EC0-A4D6-3FF95E692A8D}" dt="2022-03-17T10:18:17.435" v="64" actId="20577"/>
          <ac:spMkLst>
            <pc:docMk/>
            <pc:sldMk cId="1188288046" sldId="311"/>
            <ac:spMk id="6" creationId="{1FECDE8A-0826-4E35-9058-4EC25994EEDB}"/>
          </ac:spMkLst>
        </pc:spChg>
      </pc:sldChg>
      <pc:sldChg chg="modSp mod">
        <pc:chgData name="Jessica Roberts" userId="831782ca-6a3f-4cbd-8621-3600d0a72af9" providerId="ADAL" clId="{5657ADB6-F23C-4EC0-A4D6-3FF95E692A8D}" dt="2022-03-17T10:16:49.850" v="25" actId="20577"/>
        <pc:sldMkLst>
          <pc:docMk/>
          <pc:sldMk cId="3273797975" sldId="312"/>
        </pc:sldMkLst>
        <pc:spChg chg="mod">
          <ac:chgData name="Jessica Roberts" userId="831782ca-6a3f-4cbd-8621-3600d0a72af9" providerId="ADAL" clId="{5657ADB6-F23C-4EC0-A4D6-3FF95E692A8D}" dt="2022-03-17T10:16:49.850" v="25" actId="20577"/>
          <ac:spMkLst>
            <pc:docMk/>
            <pc:sldMk cId="3273797975" sldId="312"/>
            <ac:spMk id="6" creationId="{1FECDE8A-0826-4E35-9058-4EC25994EEDB}"/>
          </ac:spMkLst>
        </pc:spChg>
      </pc:sldChg>
      <pc:sldChg chg="modSp mod">
        <pc:chgData name="Jessica Roberts" userId="831782ca-6a3f-4cbd-8621-3600d0a72af9" providerId="ADAL" clId="{5657ADB6-F23C-4EC0-A4D6-3FF95E692A8D}" dt="2022-03-17T10:16:45.767" v="23" actId="20577"/>
        <pc:sldMkLst>
          <pc:docMk/>
          <pc:sldMk cId="386901622" sldId="313"/>
        </pc:sldMkLst>
        <pc:spChg chg="mod">
          <ac:chgData name="Jessica Roberts" userId="831782ca-6a3f-4cbd-8621-3600d0a72af9" providerId="ADAL" clId="{5657ADB6-F23C-4EC0-A4D6-3FF95E692A8D}" dt="2022-03-17T10:16:45.767" v="23" actId="20577"/>
          <ac:spMkLst>
            <pc:docMk/>
            <pc:sldMk cId="386901622" sldId="313"/>
            <ac:spMk id="6" creationId="{1FECDE8A-0826-4E35-9058-4EC25994EEDB}"/>
          </ac:spMkLst>
        </pc:spChg>
      </pc:sldChg>
      <pc:sldChg chg="modSp mod">
        <pc:chgData name="Jessica Roberts" userId="831782ca-6a3f-4cbd-8621-3600d0a72af9" providerId="ADAL" clId="{5657ADB6-F23C-4EC0-A4D6-3FF95E692A8D}" dt="2022-03-17T10:16:39.520" v="21" actId="20577"/>
        <pc:sldMkLst>
          <pc:docMk/>
          <pc:sldMk cId="2743532826" sldId="314"/>
        </pc:sldMkLst>
        <pc:spChg chg="mod">
          <ac:chgData name="Jessica Roberts" userId="831782ca-6a3f-4cbd-8621-3600d0a72af9" providerId="ADAL" clId="{5657ADB6-F23C-4EC0-A4D6-3FF95E692A8D}" dt="2022-03-17T10:16:39.520" v="21" actId="20577"/>
          <ac:spMkLst>
            <pc:docMk/>
            <pc:sldMk cId="2743532826" sldId="314"/>
            <ac:spMk id="6" creationId="{1FECDE8A-0826-4E35-9058-4EC25994EEDB}"/>
          </ac:spMkLst>
        </pc:spChg>
      </pc:sldChg>
      <pc:sldChg chg="modSp mod">
        <pc:chgData name="Jessica Roberts" userId="831782ca-6a3f-4cbd-8621-3600d0a72af9" providerId="ADAL" clId="{5657ADB6-F23C-4EC0-A4D6-3FF95E692A8D}" dt="2022-03-17T10:16:36.350" v="19" actId="20577"/>
        <pc:sldMkLst>
          <pc:docMk/>
          <pc:sldMk cId="985083711" sldId="316"/>
        </pc:sldMkLst>
        <pc:spChg chg="mod">
          <ac:chgData name="Jessica Roberts" userId="831782ca-6a3f-4cbd-8621-3600d0a72af9" providerId="ADAL" clId="{5657ADB6-F23C-4EC0-A4D6-3FF95E692A8D}" dt="2022-03-17T10:16:36.350" v="19" actId="20577"/>
          <ac:spMkLst>
            <pc:docMk/>
            <pc:sldMk cId="985083711" sldId="316"/>
            <ac:spMk id="6" creationId="{1FECDE8A-0826-4E35-9058-4EC25994EEDB}"/>
          </ac:spMkLst>
        </pc:spChg>
      </pc:sldChg>
      <pc:sldChg chg="modSp mod">
        <pc:chgData name="Jessica Roberts" userId="831782ca-6a3f-4cbd-8621-3600d0a72af9" providerId="ADAL" clId="{5657ADB6-F23C-4EC0-A4D6-3FF95E692A8D}" dt="2022-03-17T10:16:32.753" v="17" actId="20577"/>
        <pc:sldMkLst>
          <pc:docMk/>
          <pc:sldMk cId="4172638383" sldId="317"/>
        </pc:sldMkLst>
        <pc:spChg chg="mod">
          <ac:chgData name="Jessica Roberts" userId="831782ca-6a3f-4cbd-8621-3600d0a72af9" providerId="ADAL" clId="{5657ADB6-F23C-4EC0-A4D6-3FF95E692A8D}" dt="2022-03-17T10:16:32.753" v="17" actId="20577"/>
          <ac:spMkLst>
            <pc:docMk/>
            <pc:sldMk cId="4172638383" sldId="317"/>
            <ac:spMk id="6" creationId="{1FECDE8A-0826-4E35-9058-4EC25994EEDB}"/>
          </ac:spMkLst>
        </pc:spChg>
      </pc:sldChg>
      <pc:sldChg chg="modSp mod">
        <pc:chgData name="Jessica Roberts" userId="831782ca-6a3f-4cbd-8621-3600d0a72af9" providerId="ADAL" clId="{5657ADB6-F23C-4EC0-A4D6-3FF95E692A8D}" dt="2022-03-17T10:16:28.771" v="15" actId="20577"/>
        <pc:sldMkLst>
          <pc:docMk/>
          <pc:sldMk cId="3032187499" sldId="318"/>
        </pc:sldMkLst>
        <pc:spChg chg="mod">
          <ac:chgData name="Jessica Roberts" userId="831782ca-6a3f-4cbd-8621-3600d0a72af9" providerId="ADAL" clId="{5657ADB6-F23C-4EC0-A4D6-3FF95E692A8D}" dt="2022-03-17T10:16:28.771" v="15" actId="20577"/>
          <ac:spMkLst>
            <pc:docMk/>
            <pc:sldMk cId="3032187499" sldId="318"/>
            <ac:spMk id="6" creationId="{1FECDE8A-0826-4E35-9058-4EC25994EEDB}"/>
          </ac:spMkLst>
        </pc:spChg>
      </pc:sldChg>
      <pc:sldChg chg="modSp mod">
        <pc:chgData name="Jessica Roberts" userId="831782ca-6a3f-4cbd-8621-3600d0a72af9" providerId="ADAL" clId="{5657ADB6-F23C-4EC0-A4D6-3FF95E692A8D}" dt="2022-03-17T10:16:23.959" v="13" actId="20577"/>
        <pc:sldMkLst>
          <pc:docMk/>
          <pc:sldMk cId="1191927571" sldId="319"/>
        </pc:sldMkLst>
        <pc:spChg chg="mod">
          <ac:chgData name="Jessica Roberts" userId="831782ca-6a3f-4cbd-8621-3600d0a72af9" providerId="ADAL" clId="{5657ADB6-F23C-4EC0-A4D6-3FF95E692A8D}" dt="2022-03-17T10:16:23.959" v="13" actId="20577"/>
          <ac:spMkLst>
            <pc:docMk/>
            <pc:sldMk cId="1191927571" sldId="319"/>
            <ac:spMk id="6" creationId="{1FECDE8A-0826-4E35-9058-4EC25994EEDB}"/>
          </ac:spMkLst>
        </pc:spChg>
      </pc:sldChg>
      <pc:sldChg chg="modSp mod">
        <pc:chgData name="Jessica Roberts" userId="831782ca-6a3f-4cbd-8621-3600d0a72af9" providerId="ADAL" clId="{5657ADB6-F23C-4EC0-A4D6-3FF95E692A8D}" dt="2022-03-17T10:16:16.922" v="11" actId="20577"/>
        <pc:sldMkLst>
          <pc:docMk/>
          <pc:sldMk cId="361580607" sldId="320"/>
        </pc:sldMkLst>
        <pc:spChg chg="mod">
          <ac:chgData name="Jessica Roberts" userId="831782ca-6a3f-4cbd-8621-3600d0a72af9" providerId="ADAL" clId="{5657ADB6-F23C-4EC0-A4D6-3FF95E692A8D}" dt="2022-03-17T10:16:16.922" v="11" actId="20577"/>
          <ac:spMkLst>
            <pc:docMk/>
            <pc:sldMk cId="361580607" sldId="320"/>
            <ac:spMk id="6" creationId="{1FECDE8A-0826-4E35-9058-4EC25994EEDB}"/>
          </ac:spMkLst>
        </pc:spChg>
      </pc:sldChg>
      <pc:sldChg chg="modSp mod">
        <pc:chgData name="Jessica Roberts" userId="831782ca-6a3f-4cbd-8621-3600d0a72af9" providerId="ADAL" clId="{5657ADB6-F23C-4EC0-A4D6-3FF95E692A8D}" dt="2022-03-17T10:16:12.980" v="9" actId="20577"/>
        <pc:sldMkLst>
          <pc:docMk/>
          <pc:sldMk cId="2299473057" sldId="321"/>
        </pc:sldMkLst>
        <pc:spChg chg="mod">
          <ac:chgData name="Jessica Roberts" userId="831782ca-6a3f-4cbd-8621-3600d0a72af9" providerId="ADAL" clId="{5657ADB6-F23C-4EC0-A4D6-3FF95E692A8D}" dt="2022-03-17T10:16:12.980" v="9" actId="20577"/>
          <ac:spMkLst>
            <pc:docMk/>
            <pc:sldMk cId="2299473057" sldId="321"/>
            <ac:spMk id="6" creationId="{1FECDE8A-0826-4E35-9058-4EC25994EEDB}"/>
          </ac:spMkLst>
        </pc:spChg>
      </pc:sldChg>
      <pc:sldChg chg="modSp mod">
        <pc:chgData name="Jessica Roberts" userId="831782ca-6a3f-4cbd-8621-3600d0a72af9" providerId="ADAL" clId="{5657ADB6-F23C-4EC0-A4D6-3FF95E692A8D}" dt="2022-03-17T10:16:09.042" v="7" actId="20577"/>
        <pc:sldMkLst>
          <pc:docMk/>
          <pc:sldMk cId="829535398" sldId="322"/>
        </pc:sldMkLst>
        <pc:spChg chg="mod">
          <ac:chgData name="Jessica Roberts" userId="831782ca-6a3f-4cbd-8621-3600d0a72af9" providerId="ADAL" clId="{5657ADB6-F23C-4EC0-A4D6-3FF95E692A8D}" dt="2022-03-17T10:16:09.042" v="7" actId="20577"/>
          <ac:spMkLst>
            <pc:docMk/>
            <pc:sldMk cId="829535398" sldId="322"/>
            <ac:spMk id="6" creationId="{1FECDE8A-0826-4E35-9058-4EC25994EEDB}"/>
          </ac:spMkLst>
        </pc:spChg>
      </pc:sldChg>
      <pc:sldChg chg="modSp mod">
        <pc:chgData name="Jessica Roberts" userId="831782ca-6a3f-4cbd-8621-3600d0a72af9" providerId="ADAL" clId="{5657ADB6-F23C-4EC0-A4D6-3FF95E692A8D}" dt="2022-03-17T10:18:09.830" v="60" actId="20577"/>
        <pc:sldMkLst>
          <pc:docMk/>
          <pc:sldMk cId="33878359" sldId="323"/>
        </pc:sldMkLst>
        <pc:spChg chg="mod">
          <ac:chgData name="Jessica Roberts" userId="831782ca-6a3f-4cbd-8621-3600d0a72af9" providerId="ADAL" clId="{5657ADB6-F23C-4EC0-A4D6-3FF95E692A8D}" dt="2022-03-17T10:18:09.830" v="60" actId="20577"/>
          <ac:spMkLst>
            <pc:docMk/>
            <pc:sldMk cId="33878359" sldId="323"/>
            <ac:spMk id="6" creationId="{1FECDE8A-0826-4E35-9058-4EC25994EEDB}"/>
          </ac:spMkLst>
        </pc:spChg>
      </pc:sldChg>
      <pc:sldChg chg="modSp mod">
        <pc:chgData name="Jessica Roberts" userId="831782ca-6a3f-4cbd-8621-3600d0a72af9" providerId="ADAL" clId="{5657ADB6-F23C-4EC0-A4D6-3FF95E692A8D}" dt="2022-03-17T10:18:06.005" v="58" actId="20577"/>
        <pc:sldMkLst>
          <pc:docMk/>
          <pc:sldMk cId="3819665722" sldId="324"/>
        </pc:sldMkLst>
        <pc:spChg chg="mod">
          <ac:chgData name="Jessica Roberts" userId="831782ca-6a3f-4cbd-8621-3600d0a72af9" providerId="ADAL" clId="{5657ADB6-F23C-4EC0-A4D6-3FF95E692A8D}" dt="2022-03-17T10:18:06.005" v="58" actId="20577"/>
          <ac:spMkLst>
            <pc:docMk/>
            <pc:sldMk cId="3819665722" sldId="324"/>
            <ac:spMk id="6" creationId="{1FECDE8A-0826-4E35-9058-4EC25994EEDB}"/>
          </ac:spMkLst>
        </pc:spChg>
      </pc:sldChg>
      <pc:sldChg chg="modSp mod">
        <pc:chgData name="Jessica Roberts" userId="831782ca-6a3f-4cbd-8621-3600d0a72af9" providerId="ADAL" clId="{5657ADB6-F23C-4EC0-A4D6-3FF95E692A8D}" dt="2022-03-17T10:18:02.854" v="56" actId="20577"/>
        <pc:sldMkLst>
          <pc:docMk/>
          <pc:sldMk cId="4034932368" sldId="325"/>
        </pc:sldMkLst>
        <pc:spChg chg="mod">
          <ac:chgData name="Jessica Roberts" userId="831782ca-6a3f-4cbd-8621-3600d0a72af9" providerId="ADAL" clId="{5657ADB6-F23C-4EC0-A4D6-3FF95E692A8D}" dt="2022-03-17T10:18:02.854" v="56" actId="20577"/>
          <ac:spMkLst>
            <pc:docMk/>
            <pc:sldMk cId="4034932368" sldId="325"/>
            <ac:spMk id="6" creationId="{1FECDE8A-0826-4E35-9058-4EC25994EEDB}"/>
          </ac:spMkLst>
        </pc:spChg>
      </pc:sldChg>
      <pc:sldChg chg="modSp mod">
        <pc:chgData name="Jessica Roberts" userId="831782ca-6a3f-4cbd-8621-3600d0a72af9" providerId="ADAL" clId="{5657ADB6-F23C-4EC0-A4D6-3FF95E692A8D}" dt="2022-03-17T10:17:51.149" v="51" actId="20577"/>
        <pc:sldMkLst>
          <pc:docMk/>
          <pc:sldMk cId="1686388230" sldId="326"/>
        </pc:sldMkLst>
        <pc:spChg chg="mod">
          <ac:chgData name="Jessica Roberts" userId="831782ca-6a3f-4cbd-8621-3600d0a72af9" providerId="ADAL" clId="{5657ADB6-F23C-4EC0-A4D6-3FF95E692A8D}" dt="2022-03-17T10:17:51.149" v="51" actId="20577"/>
          <ac:spMkLst>
            <pc:docMk/>
            <pc:sldMk cId="1686388230" sldId="326"/>
            <ac:spMk id="6" creationId="{1FECDE8A-0826-4E35-9058-4EC25994EEDB}"/>
          </ac:spMkLst>
        </pc:spChg>
      </pc:sldChg>
      <pc:sldChg chg="modSp mod">
        <pc:chgData name="Jessica Roberts" userId="831782ca-6a3f-4cbd-8621-3600d0a72af9" providerId="ADAL" clId="{5657ADB6-F23C-4EC0-A4D6-3FF95E692A8D}" dt="2022-03-17T10:17:44.831" v="49" actId="20577"/>
        <pc:sldMkLst>
          <pc:docMk/>
          <pc:sldMk cId="4215874449" sldId="327"/>
        </pc:sldMkLst>
        <pc:spChg chg="mod">
          <ac:chgData name="Jessica Roberts" userId="831782ca-6a3f-4cbd-8621-3600d0a72af9" providerId="ADAL" clId="{5657ADB6-F23C-4EC0-A4D6-3FF95E692A8D}" dt="2022-03-17T10:17:44.831" v="49" actId="20577"/>
          <ac:spMkLst>
            <pc:docMk/>
            <pc:sldMk cId="4215874449" sldId="327"/>
            <ac:spMk id="6" creationId="{1FECDE8A-0826-4E35-9058-4EC25994EEDB}"/>
          </ac:spMkLst>
        </pc:spChg>
      </pc:sldChg>
      <pc:sldChg chg="modSp mod">
        <pc:chgData name="Jessica Roberts" userId="831782ca-6a3f-4cbd-8621-3600d0a72af9" providerId="ADAL" clId="{5657ADB6-F23C-4EC0-A4D6-3FF95E692A8D}" dt="2022-03-17T10:17:40.460" v="47" actId="20577"/>
        <pc:sldMkLst>
          <pc:docMk/>
          <pc:sldMk cId="628686218" sldId="328"/>
        </pc:sldMkLst>
        <pc:spChg chg="mod">
          <ac:chgData name="Jessica Roberts" userId="831782ca-6a3f-4cbd-8621-3600d0a72af9" providerId="ADAL" clId="{5657ADB6-F23C-4EC0-A4D6-3FF95E692A8D}" dt="2022-03-17T10:17:40.460" v="47" actId="20577"/>
          <ac:spMkLst>
            <pc:docMk/>
            <pc:sldMk cId="628686218" sldId="328"/>
            <ac:spMk id="6" creationId="{1FECDE8A-0826-4E35-9058-4EC25994EEDB}"/>
          </ac:spMkLst>
        </pc:spChg>
      </pc:sldChg>
      <pc:sldChg chg="modSp mod">
        <pc:chgData name="Jessica Roberts" userId="831782ca-6a3f-4cbd-8621-3600d0a72af9" providerId="ADAL" clId="{5657ADB6-F23C-4EC0-A4D6-3FF95E692A8D}" dt="2022-03-17T10:17:35.703" v="45" actId="20577"/>
        <pc:sldMkLst>
          <pc:docMk/>
          <pc:sldMk cId="2276361323" sldId="329"/>
        </pc:sldMkLst>
        <pc:spChg chg="mod">
          <ac:chgData name="Jessica Roberts" userId="831782ca-6a3f-4cbd-8621-3600d0a72af9" providerId="ADAL" clId="{5657ADB6-F23C-4EC0-A4D6-3FF95E692A8D}" dt="2022-03-17T10:17:35.703" v="45" actId="20577"/>
          <ac:spMkLst>
            <pc:docMk/>
            <pc:sldMk cId="2276361323" sldId="329"/>
            <ac:spMk id="6" creationId="{1FECDE8A-0826-4E35-9058-4EC25994EEDB}"/>
          </ac:spMkLst>
        </pc:spChg>
      </pc:sldChg>
      <pc:sldChg chg="modSp mod">
        <pc:chgData name="Jessica Roberts" userId="831782ca-6a3f-4cbd-8621-3600d0a72af9" providerId="ADAL" clId="{5657ADB6-F23C-4EC0-A4D6-3FF95E692A8D}" dt="2022-03-17T10:17:30.739" v="43" actId="20577"/>
        <pc:sldMkLst>
          <pc:docMk/>
          <pc:sldMk cId="868462402" sldId="330"/>
        </pc:sldMkLst>
        <pc:spChg chg="mod">
          <ac:chgData name="Jessica Roberts" userId="831782ca-6a3f-4cbd-8621-3600d0a72af9" providerId="ADAL" clId="{5657ADB6-F23C-4EC0-A4D6-3FF95E692A8D}" dt="2022-03-17T10:17:30.739" v="43" actId="20577"/>
          <ac:spMkLst>
            <pc:docMk/>
            <pc:sldMk cId="868462402" sldId="330"/>
            <ac:spMk id="6" creationId="{1FECDE8A-0826-4E35-9058-4EC25994EEDB}"/>
          </ac:spMkLst>
        </pc:spChg>
      </pc:sldChg>
      <pc:sldChg chg="modSp mod">
        <pc:chgData name="Jessica Roberts" userId="831782ca-6a3f-4cbd-8621-3600d0a72af9" providerId="ADAL" clId="{5657ADB6-F23C-4EC0-A4D6-3FF95E692A8D}" dt="2022-03-17T10:17:26.865" v="41" actId="20577"/>
        <pc:sldMkLst>
          <pc:docMk/>
          <pc:sldMk cId="638218456" sldId="331"/>
        </pc:sldMkLst>
        <pc:spChg chg="mod">
          <ac:chgData name="Jessica Roberts" userId="831782ca-6a3f-4cbd-8621-3600d0a72af9" providerId="ADAL" clId="{5657ADB6-F23C-4EC0-A4D6-3FF95E692A8D}" dt="2022-03-17T10:17:26.865" v="41" actId="20577"/>
          <ac:spMkLst>
            <pc:docMk/>
            <pc:sldMk cId="638218456" sldId="331"/>
            <ac:spMk id="6" creationId="{1FECDE8A-0826-4E35-9058-4EC25994EEDB}"/>
          </ac:spMkLst>
        </pc:spChg>
      </pc:sldChg>
      <pc:sldChg chg="modSp mod">
        <pc:chgData name="Jessica Roberts" userId="831782ca-6a3f-4cbd-8621-3600d0a72af9" providerId="ADAL" clId="{5657ADB6-F23C-4EC0-A4D6-3FF95E692A8D}" dt="2022-03-17T10:17:23.633" v="39" actId="20577"/>
        <pc:sldMkLst>
          <pc:docMk/>
          <pc:sldMk cId="3089004951" sldId="332"/>
        </pc:sldMkLst>
        <pc:spChg chg="mod">
          <ac:chgData name="Jessica Roberts" userId="831782ca-6a3f-4cbd-8621-3600d0a72af9" providerId="ADAL" clId="{5657ADB6-F23C-4EC0-A4D6-3FF95E692A8D}" dt="2022-03-17T10:17:23.633" v="39" actId="20577"/>
          <ac:spMkLst>
            <pc:docMk/>
            <pc:sldMk cId="3089004951" sldId="332"/>
            <ac:spMk id="6" creationId="{1FECDE8A-0826-4E35-9058-4EC25994EEDB}"/>
          </ac:spMkLst>
        </pc:spChg>
      </pc:sldChg>
      <pc:sldChg chg="modSp mod">
        <pc:chgData name="Jessica Roberts" userId="831782ca-6a3f-4cbd-8621-3600d0a72af9" providerId="ADAL" clId="{5657ADB6-F23C-4EC0-A4D6-3FF95E692A8D}" dt="2022-03-17T10:17:17.580" v="37" actId="20577"/>
        <pc:sldMkLst>
          <pc:docMk/>
          <pc:sldMk cId="280642276" sldId="333"/>
        </pc:sldMkLst>
        <pc:spChg chg="mod">
          <ac:chgData name="Jessica Roberts" userId="831782ca-6a3f-4cbd-8621-3600d0a72af9" providerId="ADAL" clId="{5657ADB6-F23C-4EC0-A4D6-3FF95E692A8D}" dt="2022-03-17T10:17:17.580" v="37" actId="20577"/>
          <ac:spMkLst>
            <pc:docMk/>
            <pc:sldMk cId="280642276" sldId="333"/>
            <ac:spMk id="6" creationId="{1FECDE8A-0826-4E35-9058-4EC25994EEDB}"/>
          </ac:spMkLst>
        </pc:spChg>
      </pc:sldChg>
      <pc:sldChg chg="modSp mod">
        <pc:chgData name="Jessica Roberts" userId="831782ca-6a3f-4cbd-8621-3600d0a72af9" providerId="ADAL" clId="{5657ADB6-F23C-4EC0-A4D6-3FF95E692A8D}" dt="2022-03-17T10:17:13.614" v="35" actId="20577"/>
        <pc:sldMkLst>
          <pc:docMk/>
          <pc:sldMk cId="1196463707" sldId="334"/>
        </pc:sldMkLst>
        <pc:spChg chg="mod">
          <ac:chgData name="Jessica Roberts" userId="831782ca-6a3f-4cbd-8621-3600d0a72af9" providerId="ADAL" clId="{5657ADB6-F23C-4EC0-A4D6-3FF95E692A8D}" dt="2022-03-17T10:17:13.614" v="35" actId="20577"/>
          <ac:spMkLst>
            <pc:docMk/>
            <pc:sldMk cId="1196463707" sldId="334"/>
            <ac:spMk id="6" creationId="{1FECDE8A-0826-4E35-9058-4EC25994EEDB}"/>
          </ac:spMkLst>
        </pc:spChg>
      </pc:sldChg>
      <pc:sldChg chg="modSp mod">
        <pc:chgData name="Jessica Roberts" userId="831782ca-6a3f-4cbd-8621-3600d0a72af9" providerId="ADAL" clId="{5657ADB6-F23C-4EC0-A4D6-3FF95E692A8D}" dt="2022-03-17T10:17:09.984" v="33" actId="20577"/>
        <pc:sldMkLst>
          <pc:docMk/>
          <pc:sldMk cId="871645919" sldId="335"/>
        </pc:sldMkLst>
        <pc:spChg chg="mod">
          <ac:chgData name="Jessica Roberts" userId="831782ca-6a3f-4cbd-8621-3600d0a72af9" providerId="ADAL" clId="{5657ADB6-F23C-4EC0-A4D6-3FF95E692A8D}" dt="2022-03-17T10:17:09.984" v="33" actId="20577"/>
          <ac:spMkLst>
            <pc:docMk/>
            <pc:sldMk cId="871645919" sldId="335"/>
            <ac:spMk id="6" creationId="{1FECDE8A-0826-4E35-9058-4EC25994EEDB}"/>
          </ac:spMkLst>
        </pc:spChg>
      </pc:sldChg>
      <pc:sldChg chg="delSp modSp mod">
        <pc:chgData name="Jessica Roberts" userId="831782ca-6a3f-4cbd-8621-3600d0a72af9" providerId="ADAL" clId="{5657ADB6-F23C-4EC0-A4D6-3FF95E692A8D}" dt="2022-03-17T10:17:07.672" v="31"/>
        <pc:sldMkLst>
          <pc:docMk/>
          <pc:sldMk cId="1905762348" sldId="336"/>
        </pc:sldMkLst>
        <pc:spChg chg="mod">
          <ac:chgData name="Jessica Roberts" userId="831782ca-6a3f-4cbd-8621-3600d0a72af9" providerId="ADAL" clId="{5657ADB6-F23C-4EC0-A4D6-3FF95E692A8D}" dt="2022-03-17T10:17:05.962" v="29" actId="20577"/>
          <ac:spMkLst>
            <pc:docMk/>
            <pc:sldMk cId="1905762348" sldId="336"/>
            <ac:spMk id="6" creationId="{1FECDE8A-0826-4E35-9058-4EC25994EEDB}"/>
          </ac:spMkLst>
        </pc:spChg>
        <pc:spChg chg="del mod">
          <ac:chgData name="Jessica Roberts" userId="831782ca-6a3f-4cbd-8621-3600d0a72af9" providerId="ADAL" clId="{5657ADB6-F23C-4EC0-A4D6-3FF95E692A8D}" dt="2022-03-17T10:17:07.672" v="31"/>
          <ac:spMkLst>
            <pc:docMk/>
            <pc:sldMk cId="1905762348" sldId="336"/>
            <ac:spMk id="17" creationId="{E64937FA-E02E-4B76-B792-31663C710C0F}"/>
          </ac:spMkLst>
        </pc:spChg>
        <pc:spChg chg="mod">
          <ac:chgData name="Jessica Roberts" userId="831782ca-6a3f-4cbd-8621-3600d0a72af9" providerId="ADAL" clId="{5657ADB6-F23C-4EC0-A4D6-3FF95E692A8D}" dt="2022-03-17T10:17:02.614" v="27" actId="20577"/>
          <ac:spMkLst>
            <pc:docMk/>
            <pc:sldMk cId="1905762348" sldId="336"/>
            <ac:spMk id="18" creationId="{5B3367A9-929E-4621-B09C-20F965EBDFD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0A5518-0338-48A1-AADA-227B21C9D449}" type="datetimeFigureOut">
              <a:rPr lang="en-GB" smtClean="0"/>
              <a:t>17/03/2022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AC39B2-FEA4-454B-B46F-EE4CCFC855ED}" type="slidenum">
              <a:rPr lang="en-GB" smtClean="0"/>
              <a:t>‹#›</a:t>
            </a:fld>
            <a:endParaRPr lang="en-GB"/>
          </a:p>
        </p:txBody>
      </p:sp>
    </p:spTree>
    <p:extLst>
      <p:ext uri="{BB962C8B-B14F-4D97-AF65-F5344CB8AC3E}">
        <p14:creationId xmlns:p14="http://schemas.microsoft.com/office/powerpoint/2010/main" val="1532995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0183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5224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60050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2388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7297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816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5302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0681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3414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69885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22621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01981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75027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21289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33114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1862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62528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51162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68252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54352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12109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96085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72133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22155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80870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46756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7640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9152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53999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341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066062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884743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921178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668980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17/03/2022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834580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17/03/2022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255974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17/03/2022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198408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487974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362269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035309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698425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837630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28750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2BE39C-262D-40F2-90E2-40ED796CD594}" type="datetimeFigureOut">
              <a:rPr lang="en-GB" smtClean="0"/>
              <a:t>17/03/2022</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15524671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algn="ctr">
              <a:defRPr/>
            </a:pPr>
            <a:r>
              <a:rPr lang="en-GB" sz="2000" b="1" dirty="0">
                <a:solidFill>
                  <a:prstClr val="black"/>
                </a:solidFill>
                <a:latin typeface="Calibri" panose="020F0502020204030204"/>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defRPr/>
            </a:pPr>
            <a:r>
              <a:rPr lang="en-GB" dirty="0">
                <a:solidFill>
                  <a:srgbClr val="FF0000"/>
                </a:solidFill>
                <a:latin typeface="Calibri" panose="020F0502020204030204"/>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dirty="0">
                <a:solidFill>
                  <a:prstClr val="black"/>
                </a:solidFill>
                <a:latin typeface="Calibri" panose="020F0502020204030204"/>
              </a:rPr>
              <a:t>       </a:t>
            </a:r>
            <a:r>
              <a:rPr lang="en-GB" dirty="0">
                <a:solidFill>
                  <a:srgbClr val="00B050"/>
                </a:solidFill>
                <a:latin typeface="Calibri" panose="020F0502020204030204"/>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a:defRPr/>
            </a:pPr>
            <a:r>
              <a:rPr lang="en-GB" dirty="0">
                <a:solidFill>
                  <a:srgbClr val="7030A0"/>
                </a:solidFill>
                <a:latin typeface="Calibri" panose="020F0502020204030204"/>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a:defRPr/>
            </a:pPr>
            <a:r>
              <a:rPr lang="en-GB" dirty="0">
                <a:solidFill>
                  <a:srgbClr val="00B0F0"/>
                </a:solidFill>
                <a:latin typeface="Calibri" panose="020F0502020204030204"/>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algn="ctr">
              <a:defRPr/>
            </a:pPr>
            <a:r>
              <a:rPr lang="en-GB" dirty="0">
                <a:solidFill>
                  <a:srgbClr val="FF0000"/>
                </a:solidFill>
                <a:latin typeface="Calibri" panose="020F0502020204030204"/>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a:defRPr/>
            </a:pPr>
            <a:r>
              <a:rPr lang="en-GB" dirty="0">
                <a:solidFill>
                  <a:prstClr val="black"/>
                </a:solidFill>
                <a:latin typeface="Calibri" panose="020F0502020204030204"/>
              </a:rPr>
              <a:t>       </a:t>
            </a:r>
            <a:r>
              <a:rPr lang="en-GB" dirty="0">
                <a:solidFill>
                  <a:srgbClr val="7030A0"/>
                </a:solidFill>
                <a:latin typeface="Calibri" panose="020F0502020204030204"/>
              </a:rPr>
              <a:t>Impact on practice</a:t>
            </a:r>
          </a:p>
          <a:p>
            <a:pPr>
              <a:defRPr/>
            </a:pPr>
            <a:endParaRPr lang="en-GB" dirty="0">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a:defRPr/>
            </a:pPr>
            <a:r>
              <a:rPr lang="en-GB" dirty="0">
                <a:solidFill>
                  <a:srgbClr val="00B0F0"/>
                </a:solidFill>
                <a:latin typeface="Calibri" panose="020F0502020204030204"/>
              </a:rPr>
              <a:t>Impact on practice</a:t>
            </a:r>
          </a:p>
          <a:p>
            <a:pPr>
              <a:defRPr/>
            </a:pPr>
            <a:endParaRPr lang="en-GB" dirty="0">
              <a:solidFill>
                <a:prstClr val="black"/>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a:defRPr/>
            </a:pPr>
            <a:r>
              <a:rPr lang="en-GB" dirty="0">
                <a:solidFill>
                  <a:srgbClr val="00B050"/>
                </a:solidFill>
                <a:latin typeface="Calibri" panose="020F0502020204030204"/>
              </a:rPr>
              <a:t>Impact on practice</a:t>
            </a:r>
          </a:p>
          <a:p>
            <a:pPr>
              <a:defRPr/>
            </a:pPr>
            <a:endParaRPr lang="en-GB" dirty="0">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algn="ctr"/>
            <a:r>
              <a:rPr lang="en-GB" sz="2400" b="1" dirty="0">
                <a:solidFill>
                  <a:prstClr val="black"/>
                </a:solidFill>
                <a:latin typeface="Calibri" panose="020F0502020204030204"/>
              </a:rPr>
              <a:t>My PTE 3 School</a:t>
            </a:r>
          </a:p>
        </p:txBody>
      </p:sp>
    </p:spTree>
    <p:extLst>
      <p:ext uri="{BB962C8B-B14F-4D97-AF65-F5344CB8AC3E}">
        <p14:creationId xmlns:p14="http://schemas.microsoft.com/office/powerpoint/2010/main" val="323256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1708459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601789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829535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2299473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361580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1191927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3032187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4172638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985083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1 School</a:t>
            </a:r>
          </a:p>
        </p:txBody>
      </p:sp>
    </p:spTree>
    <p:extLst>
      <p:ext uri="{BB962C8B-B14F-4D97-AF65-F5344CB8AC3E}">
        <p14:creationId xmlns:p14="http://schemas.microsoft.com/office/powerpoint/2010/main" val="1688175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2743532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3869016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3273797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lIns="91440" tIns="45720" rIns="91440" bIns="45720" rtlCol="0" anchor="t">
            <a:spAutoFit/>
          </a:bodyPr>
          <a:lstStyle/>
          <a:p>
            <a:pPr algn="ctr">
              <a:defRPr/>
            </a:pPr>
            <a:r>
              <a:rPr lang="en-GB" sz="2000" b="1" dirty="0">
                <a:latin typeface="Calibri" panose="020F0502020204030204"/>
              </a:rPr>
              <a:t>My School </a:t>
            </a:r>
            <a:endParaRPr lang="en-GB" sz="2000" b="1" i="0" u="none" strike="noStrike" kern="1200" cap="none" spc="0" normalizeH="0" baseline="0" noProof="0" dirty="0">
              <a:ln>
                <a:noFill/>
              </a:ln>
              <a:effectLst/>
              <a:uLnTx/>
              <a:uFillTx/>
              <a:latin typeface="Calibri" panose="020F0502020204030204"/>
              <a:cs typeface="Calibri"/>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369332"/>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lang="en-GB" dirty="0">
              <a:solidFill>
                <a:srgbClr val="00B050"/>
              </a:solidFill>
              <a:latin typeface="Calibri" panose="020F0502020204030204"/>
              <a:cs typeface="Calibri"/>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1905762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8716459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11964637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2806422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30890049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638218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8684624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22763613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628686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42158744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1686388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40349323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38196657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338783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29261311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509054"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2"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2"/>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1960606" y="2828836"/>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93427" y="2831924"/>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My PTE 3 School</a:t>
            </a:r>
          </a:p>
        </p:txBody>
      </p:sp>
    </p:spTree>
    <p:extLst>
      <p:ext uri="{BB962C8B-B14F-4D97-AF65-F5344CB8AC3E}">
        <p14:creationId xmlns:p14="http://schemas.microsoft.com/office/powerpoint/2010/main" val="1188288046"/>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15" ma:contentTypeDescription="Create a new document." ma:contentTypeScope="" ma:versionID="8d0249eb28781e4452702d315cfe9655">
  <xsd:schema xmlns:xsd="http://www.w3.org/2001/XMLSchema" xmlns:xs="http://www.w3.org/2001/XMLSchema" xmlns:p="http://schemas.microsoft.com/office/2006/metadata/properties" xmlns:ns2="b622e6b6-be37-4c19-996c-e7128692fbab" xmlns:ns3="07e8af73-2cea-42b9-949a-5a4007d303b0" targetNamespace="http://schemas.microsoft.com/office/2006/metadata/properties" ma:root="true" ma:fieldsID="079a2112f5766665400051d6ee9a368d" ns2:_="" ns3:_="">
    <xsd:import namespace="b622e6b6-be37-4c19-996c-e7128692fbab"/>
    <xsd:import namespace="07e8af73-2cea-42b9-949a-5a4007d303b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7e8af73-2cea-42b9-949a-5a4007d303b0"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beb9c4ec-3a68-412a-ae1b-e85796109b63}" ma:internalName="TaxCatchAll" ma:showField="CatchAllData" ma:web="07e8af73-2cea-42b9-949a-5a4007d303b0">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07e8af73-2cea-42b9-949a-5a4007d303b0" xsi:nil="true"/>
    <lcf76f155ced4ddcb4097134ff3c332f xmlns="b622e6b6-be37-4c19-996c-e7128692fbab">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FC0452B-3B37-4F25-A200-40E39D38D7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22e6b6-be37-4c19-996c-e7128692fbab"/>
    <ds:schemaRef ds:uri="07e8af73-2cea-42b9-949a-5a4007d303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1EED352-75F8-4999-82E4-2A2A702A233C}">
  <ds:schemaRefs>
    <ds:schemaRef ds:uri="http://schemas.microsoft.com/office/infopath/2007/PartnerControls"/>
    <ds:schemaRef ds:uri="http://schemas.openxmlformats.org/package/2006/metadata/core-properties"/>
    <ds:schemaRef ds:uri="07e8af73-2cea-42b9-949a-5a4007d303b0"/>
    <ds:schemaRef ds:uri="http://schemas.microsoft.com/office/2006/documentManagement/types"/>
    <ds:schemaRef ds:uri="http://purl.org/dc/dcmitype/"/>
    <ds:schemaRef ds:uri="b622e6b6-be37-4c19-996c-e7128692fbab"/>
    <ds:schemaRef ds:uri="http://purl.org/dc/term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C6616C43-F1FB-45A7-8960-3AF538582AB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TotalTime>
  <Words>6358</Words>
  <Application>Microsoft Office PowerPoint</Application>
  <PresentationFormat>Widescreen</PresentationFormat>
  <Paragraphs>539</Paragraphs>
  <Slides>30</Slides>
  <Notes>30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Gipson</dc:creator>
  <cp:lastModifiedBy>Jessica Roberts</cp:lastModifiedBy>
  <cp:revision>18</cp:revision>
  <dcterms:created xsi:type="dcterms:W3CDTF">2021-01-29T17:54:59Z</dcterms:created>
  <dcterms:modified xsi:type="dcterms:W3CDTF">2022-03-17T10:18:23Z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y fmtid="{D5CDD505-2E9C-101B-9397-08002B2CF9AE}" pid="3" name="MediaServiceImageTags">
    <vt:lpwstr/>
  </property>
</Properties>
</file>