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34"/>
    <p:restoredTop sz="94640"/>
  </p:normalViewPr>
  <p:slideViewPr>
    <p:cSldViewPr snapToGrid="0">
      <p:cViewPr varScale="1">
        <p:scale>
          <a:sx n="78" d="100"/>
          <a:sy n="78" d="100"/>
        </p:scale>
        <p:origin x="70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39804-42F2-C140-9723-68EDAA125F9D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439F2C-2CA1-6F4E-B9AE-9017F8F8F1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02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413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712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6500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947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881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523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539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545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629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239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822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E7C7FD41-1DD0-AE4E-AF34-C1E8722441F9}" type="datetimeFigureOut">
              <a:rPr lang="en-US" smtClean="0"/>
              <a:t>7/5/2026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A001D674-76EF-0E47-9E9A-EC6267E03B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7879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4E02B2-9ABB-994B-9DF5-66F746CB7455}"/>
              </a:ext>
            </a:extLst>
          </p:cNvPr>
          <p:cNvSpPr txBox="1"/>
          <p:nvPr/>
        </p:nvSpPr>
        <p:spPr>
          <a:xfrm>
            <a:off x="4424516" y="87041"/>
            <a:ext cx="75395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 : Influencing Nurse Retention Within the NHS : A Public Health Perspective  A Systematic Review.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69F34D-A812-4FBC-46DF-5E634912BAE5}"/>
              </a:ext>
            </a:extLst>
          </p:cNvPr>
          <p:cNvSpPr txBox="1"/>
          <p:nvPr/>
        </p:nvSpPr>
        <p:spPr>
          <a:xfrm>
            <a:off x="28935" y="-36069"/>
            <a:ext cx="383514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 </a:t>
            </a:r>
            <a:r>
              <a:rPr lang="en-US" sz="1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Hetvibahen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Chauhan</a:t>
            </a:r>
          </a:p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: 2522438</a:t>
            </a:r>
          </a:p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: Dr. Diola </a:t>
            </a:r>
            <a:r>
              <a:rPr lang="en-US" sz="1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Bijlhout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6AE06B0-FA60-572D-EA58-3FC21EEF7D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5161" y="786717"/>
            <a:ext cx="4932490" cy="298557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BF5B95F-A258-8245-C5B9-895DB2CA18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89948"/>
            <a:ext cx="4660490" cy="293647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073009EC-70BF-C30B-D289-171C5982CD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8632" y="786717"/>
            <a:ext cx="2733368" cy="298054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DBB721BE-8B47-6732-CE16-0E1793816E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3678260"/>
            <a:ext cx="4424516" cy="99830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C0A51146-4171-A13E-9B74-465F47584D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3883" y="3714297"/>
            <a:ext cx="4424516" cy="998307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DF37A92-D6ED-B326-7736-D9E8DC609E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681566"/>
            <a:ext cx="5204911" cy="217643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FC0FEA1C-2F6F-1504-1B9C-750E69B72E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4276" y="4676567"/>
            <a:ext cx="4424517" cy="2276487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F33FEDD8-9AA9-188D-CA91-8704D2A487E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58632" y="4251253"/>
            <a:ext cx="2733368" cy="270180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81CCD209-FC35-7D88-7F8B-738151A8D3F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38400" y="3767260"/>
            <a:ext cx="3353600" cy="483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2713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479</TotalTime>
  <Words>32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Corbel</vt:lpstr>
      <vt:lpstr>Times New Roman</vt:lpstr>
      <vt:lpstr>Wingdings</vt:lpstr>
      <vt:lpstr>Banded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Amit Tiwari (2526931)</dc:creator>
  <cp:lastModifiedBy>yashdarji1010@gmail.com</cp:lastModifiedBy>
  <cp:revision>11</cp:revision>
  <dcterms:created xsi:type="dcterms:W3CDTF">2026-06-23T15:52:38Z</dcterms:created>
  <dcterms:modified xsi:type="dcterms:W3CDTF">2026-07-05T00:00:07Z</dcterms:modified>
</cp:coreProperties>
</file>