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5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The NHS App: A Critical Evaluation of Its Implementation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Mohi</a:t>
            </a:r>
            <a:r>
              <a:rPr lang="en-GB" dirty="0"/>
              <a:t> Tuki</a:t>
            </a:r>
            <a:r>
              <a:rPr dirty="0"/>
              <a:t> | Student ID</a:t>
            </a:r>
            <a:r>
              <a:rPr lang="en-GB" dirty="0"/>
              <a:t> (2216172)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NHS App launched 2019</a:t>
            </a:r>
          </a:p>
          <a:p>
            <a:r>
              <a:t>Supports patient engagement and digital health delivery</a:t>
            </a:r>
          </a:p>
          <a:p>
            <a:r>
              <a:t>Aim: evaluate impact across workforce, service delivery, patients, and communities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Focus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Workforce impact</a:t>
            </a:r>
          </a:p>
          <a:p>
            <a:r>
              <a:t>Service delivery changes</a:t>
            </a:r>
          </a:p>
          <a:p>
            <a:r>
              <a:t>Patient and community experiences</a:t>
            </a:r>
          </a:p>
          <a:p>
            <a:r>
              <a:t>Economic, legal, and ethical issues</a:t>
            </a:r>
          </a:p>
          <a:p>
            <a:r>
              <a:t>Future innovations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Workforce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Digital literacy training required</a:t>
            </a:r>
          </a:p>
          <a:p>
            <a:r>
              <a:t>New roles and responsibilities</a:t>
            </a:r>
          </a:p>
          <a:p>
            <a:r>
              <a:t>Efficiency gains vs. staff resistance</a:t>
            </a:r>
          </a:p>
          <a:p>
            <a:r>
              <a:t>Job security concerns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Service Delivery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Appointments, prescriptions, and records online</a:t>
            </a:r>
          </a:p>
          <a:p>
            <a:r>
              <a:t>Telehealth consultations</a:t>
            </a:r>
          </a:p>
          <a:p>
            <a:r>
              <a:t>Reduced waiting times</a:t>
            </a:r>
          </a:p>
          <a:p>
            <a:r>
              <a:t>Risks: exclusion, loss of face-to-face contact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Patients &amp; Service Users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Greater control and empowerment</a:t>
            </a:r>
          </a:p>
          <a:p>
            <a:r>
              <a:t>Improved satisfaction and adherence</a:t>
            </a:r>
          </a:p>
          <a:p>
            <a:r>
              <a:t>Privacy and security concerns</a:t>
            </a:r>
          </a:p>
          <a:p>
            <a:r>
              <a:t>Digital literacy barriers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Community Impacts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Improved access for rural areas</a:t>
            </a:r>
          </a:p>
          <a:p>
            <a:r>
              <a:t>Support for caregivers</a:t>
            </a:r>
          </a:p>
          <a:p>
            <a:r>
              <a:t>Public health data for planning</a:t>
            </a:r>
          </a:p>
          <a:p>
            <a:r>
              <a:t>Digital divide persists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Economic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Potential cost savings (reduced admin, fewer hospital visits)</a:t>
            </a:r>
          </a:p>
          <a:p>
            <a:r>
              <a:t>High initial investment in infrastructure</a:t>
            </a:r>
          </a:p>
          <a:p>
            <a:r>
              <a:t>Ongoing costs: training, upgrades, cybersecurity</a:t>
            </a:r>
          </a:p>
          <a:p>
            <a:r>
              <a:t>Risk of overuse and uneven access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&amp; Ethical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GDPR and data protection compliance</a:t>
            </a:r>
          </a:p>
          <a:p>
            <a:r>
              <a:t>Ownership and control of data</a:t>
            </a:r>
          </a:p>
          <a:p>
            <a:r>
              <a:t>Consent fatigue</a:t>
            </a:r>
          </a:p>
          <a:p>
            <a:r>
              <a:t>Algorithmic bias in AI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Social Determinants &amp; Digital Divide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Socioeconomic and cultural barriers</a:t>
            </a:r>
          </a:p>
          <a:p>
            <a:r>
              <a:t>Elderly and disadvantaged groups excluded</a:t>
            </a:r>
          </a:p>
          <a:p>
            <a:r>
              <a:t>Need for tailored literacy programmes</a:t>
            </a:r>
          </a:p>
          <a:p>
            <a:r>
              <a:t>Alternative access points essential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Future Directions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Integration with AI and wearables</a:t>
            </a:r>
          </a:p>
          <a:p>
            <a:r>
              <a:t>Predictive analytics and personalisation</a:t>
            </a:r>
          </a:p>
          <a:p>
            <a:r>
              <a:t>Preventive care opportunities</a:t>
            </a:r>
          </a:p>
          <a:p>
            <a:r>
              <a:t>Balancing innovation with ethics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NHS App = transformative innovation</a:t>
            </a:r>
          </a:p>
          <a:p>
            <a:r>
              <a:t>Benefits: access, efficiency, empowerment</a:t>
            </a:r>
          </a:p>
          <a:p>
            <a:r>
              <a:t>Challenges: digital divide, security, ethical dilemmas</a:t>
            </a:r>
          </a:p>
          <a:p>
            <a:r>
              <a:t>Success depends on inclusivity and trust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Thank you –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277</Words>
  <Application>Microsoft Office PowerPoint</Application>
  <PresentationFormat>On-screen Show (4:3)</PresentationFormat>
  <Paragraphs>59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The NHS App: A Critical Evaluation of Its Implementation in Health and Social Care</vt:lpstr>
      <vt:lpstr>Introduction</vt:lpstr>
      <vt:lpstr>Research Focus</vt:lpstr>
      <vt:lpstr>Impact on Workforce</vt:lpstr>
      <vt:lpstr>Service Delivery</vt:lpstr>
      <vt:lpstr>Patients &amp; Service Users</vt:lpstr>
      <vt:lpstr>Community Impacts</vt:lpstr>
      <vt:lpstr>Economic Implications</vt:lpstr>
      <vt:lpstr>Legal &amp; Ethical Issues</vt:lpstr>
      <vt:lpstr>Social Determinants &amp; Digital Divide</vt:lpstr>
      <vt:lpstr>Future Directions</vt:lpstr>
      <vt:lpstr>Conclusion</vt:lpstr>
      <vt:lpstr>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Khadija Tuki</cp:lastModifiedBy>
  <cp:revision>2</cp:revision>
  <dcterms:created xsi:type="dcterms:W3CDTF">2013-01-27T09:14:16Z</dcterms:created>
  <dcterms:modified xsi:type="dcterms:W3CDTF">2025-09-30T12:26:04Z</dcterms:modified>
  <cp:category/>
</cp:coreProperties>
</file>