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8"/>
  </p:notesMasterIdLst>
  <p:sldIdLst>
    <p:sldId id="256" r:id="rId2"/>
    <p:sldId id="257" r:id="rId3"/>
    <p:sldId id="292" r:id="rId4"/>
    <p:sldId id="258" r:id="rId5"/>
    <p:sldId id="260" r:id="rId6"/>
    <p:sldId id="261" r:id="rId7"/>
    <p:sldId id="262" r:id="rId8"/>
    <p:sldId id="282" r:id="rId9"/>
    <p:sldId id="283" r:id="rId10"/>
    <p:sldId id="286" r:id="rId11"/>
    <p:sldId id="264" r:id="rId12"/>
    <p:sldId id="265" r:id="rId13"/>
    <p:sldId id="270" r:id="rId14"/>
    <p:sldId id="284" r:id="rId15"/>
    <p:sldId id="285" r:id="rId16"/>
    <p:sldId id="275" r:id="rId17"/>
    <p:sldId id="278" r:id="rId18"/>
    <p:sldId id="279" r:id="rId19"/>
    <p:sldId id="287" r:id="rId20"/>
    <p:sldId id="288" r:id="rId21"/>
    <p:sldId id="289" r:id="rId22"/>
    <p:sldId id="290" r:id="rId23"/>
    <p:sldId id="291" r:id="rId24"/>
    <p:sldId id="293" r:id="rId25"/>
    <p:sldId id="294" r:id="rId26"/>
    <p:sldId id="29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81C6CA-5AC1-DCD2-E7BC-FB1CC43789DB}" v="1509" dt="2025-11-01T11:29:53.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FF81C6CA-5AC1-DCD2-E7BC-FB1CC43789DB}"/>
    <pc:docChg chg="addSld delSld modSld">
      <pc:chgData name="Rebecca Francis-Davies" userId="S::r.francis-davies@uwtsd.ac.uk::caf69e2c-2198-47a4-8268-c57958bd4ca9" providerId="AD" clId="Web-{FF81C6CA-5AC1-DCD2-E7BC-FB1CC43789DB}" dt="2025-11-01T11:29:51.314" v="1521" actId="20577"/>
      <pc:docMkLst>
        <pc:docMk/>
      </pc:docMkLst>
      <pc:sldChg chg="modSp">
        <pc:chgData name="Rebecca Francis-Davies" userId="S::r.francis-davies@uwtsd.ac.uk::caf69e2c-2198-47a4-8268-c57958bd4ca9" providerId="AD" clId="Web-{FF81C6CA-5AC1-DCD2-E7BC-FB1CC43789DB}" dt="2025-11-01T11:29:51.314" v="1521" actId="20577"/>
        <pc:sldMkLst>
          <pc:docMk/>
          <pc:sldMk cId="109857222" sldId="256"/>
        </pc:sldMkLst>
        <pc:spChg chg="mod">
          <ac:chgData name="Rebecca Francis-Davies" userId="S::r.francis-davies@uwtsd.ac.uk::caf69e2c-2198-47a4-8268-c57958bd4ca9" providerId="AD" clId="Web-{FF81C6CA-5AC1-DCD2-E7BC-FB1CC43789DB}" dt="2025-11-01T11:29:38.012" v="1513" actId="20577"/>
          <ac:spMkLst>
            <pc:docMk/>
            <pc:sldMk cId="109857222" sldId="256"/>
            <ac:spMk id="2" creationId="{00000000-0000-0000-0000-000000000000}"/>
          </ac:spMkLst>
        </pc:spChg>
        <pc:spChg chg="mod">
          <ac:chgData name="Rebecca Francis-Davies" userId="S::r.francis-davies@uwtsd.ac.uk::caf69e2c-2198-47a4-8268-c57958bd4ca9" providerId="AD" clId="Web-{FF81C6CA-5AC1-DCD2-E7BC-FB1CC43789DB}" dt="2025-11-01T11:29:51.314" v="1521" actId="20577"/>
          <ac:spMkLst>
            <pc:docMk/>
            <pc:sldMk cId="109857222" sldId="256"/>
            <ac:spMk id="3" creationId="{00000000-0000-0000-0000-000000000000}"/>
          </ac:spMkLst>
        </pc:spChg>
      </pc:sldChg>
      <pc:sldChg chg="del">
        <pc:chgData name="Rebecca Francis-Davies" userId="S::r.francis-davies@uwtsd.ac.uk::caf69e2c-2198-47a4-8268-c57958bd4ca9" providerId="AD" clId="Web-{FF81C6CA-5AC1-DCD2-E7BC-FB1CC43789DB}" dt="2025-11-01T11:07:27.564" v="239"/>
        <pc:sldMkLst>
          <pc:docMk/>
          <pc:sldMk cId="1299529842" sldId="266"/>
        </pc:sldMkLst>
      </pc:sldChg>
      <pc:sldChg chg="del">
        <pc:chgData name="Rebecca Francis-Davies" userId="S::r.francis-davies@uwtsd.ac.uk::caf69e2c-2198-47a4-8268-c57958bd4ca9" providerId="AD" clId="Web-{FF81C6CA-5AC1-DCD2-E7BC-FB1CC43789DB}" dt="2025-11-01T11:07:30.939" v="240"/>
        <pc:sldMkLst>
          <pc:docMk/>
          <pc:sldMk cId="2929641825" sldId="267"/>
        </pc:sldMkLst>
      </pc:sldChg>
      <pc:sldChg chg="del">
        <pc:chgData name="Rebecca Francis-Davies" userId="S::r.francis-davies@uwtsd.ac.uk::caf69e2c-2198-47a4-8268-c57958bd4ca9" providerId="AD" clId="Web-{FF81C6CA-5AC1-DCD2-E7BC-FB1CC43789DB}" dt="2025-11-01T11:07:33.220" v="241"/>
        <pc:sldMkLst>
          <pc:docMk/>
          <pc:sldMk cId="891824771" sldId="268"/>
        </pc:sldMkLst>
      </pc:sldChg>
      <pc:sldChg chg="del">
        <pc:chgData name="Rebecca Francis-Davies" userId="S::r.francis-davies@uwtsd.ac.uk::caf69e2c-2198-47a4-8268-c57958bd4ca9" providerId="AD" clId="Web-{FF81C6CA-5AC1-DCD2-E7BC-FB1CC43789DB}" dt="2025-11-01T11:07:35.955" v="242"/>
        <pc:sldMkLst>
          <pc:docMk/>
          <pc:sldMk cId="652046988" sldId="269"/>
        </pc:sldMkLst>
      </pc:sldChg>
      <pc:sldChg chg="del">
        <pc:chgData name="Rebecca Francis-Davies" userId="S::r.francis-davies@uwtsd.ac.uk::caf69e2c-2198-47a4-8268-c57958bd4ca9" providerId="AD" clId="Web-{FF81C6CA-5AC1-DCD2-E7BC-FB1CC43789DB}" dt="2025-11-01T11:07:46.768" v="243"/>
        <pc:sldMkLst>
          <pc:docMk/>
          <pc:sldMk cId="2176780881" sldId="272"/>
        </pc:sldMkLst>
      </pc:sldChg>
      <pc:sldChg chg="del">
        <pc:chgData name="Rebecca Francis-Davies" userId="S::r.francis-davies@uwtsd.ac.uk::caf69e2c-2198-47a4-8268-c57958bd4ca9" providerId="AD" clId="Web-{FF81C6CA-5AC1-DCD2-E7BC-FB1CC43789DB}" dt="2025-11-01T11:07:49.268" v="244"/>
        <pc:sldMkLst>
          <pc:docMk/>
          <pc:sldMk cId="3044503216" sldId="274"/>
        </pc:sldMkLst>
      </pc:sldChg>
      <pc:sldChg chg="del">
        <pc:chgData name="Rebecca Francis-Davies" userId="S::r.francis-davies@uwtsd.ac.uk::caf69e2c-2198-47a4-8268-c57958bd4ca9" providerId="AD" clId="Web-{FF81C6CA-5AC1-DCD2-E7BC-FB1CC43789DB}" dt="2025-11-01T11:07:55.987" v="245"/>
        <pc:sldMkLst>
          <pc:docMk/>
          <pc:sldMk cId="3828134643" sldId="276"/>
        </pc:sldMkLst>
      </pc:sldChg>
      <pc:sldChg chg="del">
        <pc:chgData name="Rebecca Francis-Davies" userId="S::r.francis-davies@uwtsd.ac.uk::caf69e2c-2198-47a4-8268-c57958bd4ca9" providerId="AD" clId="Web-{FF81C6CA-5AC1-DCD2-E7BC-FB1CC43789DB}" dt="2025-11-01T11:07:59.956" v="246"/>
        <pc:sldMkLst>
          <pc:docMk/>
          <pc:sldMk cId="1511257813" sldId="277"/>
        </pc:sldMkLst>
      </pc:sldChg>
      <pc:sldChg chg="del">
        <pc:chgData name="Rebecca Francis-Davies" userId="S::r.francis-davies@uwtsd.ac.uk::caf69e2c-2198-47a4-8268-c57958bd4ca9" providerId="AD" clId="Web-{FF81C6CA-5AC1-DCD2-E7BC-FB1CC43789DB}" dt="2025-11-01T11:08:05.128" v="247"/>
        <pc:sldMkLst>
          <pc:docMk/>
          <pc:sldMk cId="566792896" sldId="280"/>
        </pc:sldMkLst>
      </pc:sldChg>
      <pc:sldChg chg="modSp del">
        <pc:chgData name="Rebecca Francis-Davies" userId="S::r.francis-davies@uwtsd.ac.uk::caf69e2c-2198-47a4-8268-c57958bd4ca9" providerId="AD" clId="Web-{FF81C6CA-5AC1-DCD2-E7BC-FB1CC43789DB}" dt="2025-11-01T11:08:08.879" v="248"/>
        <pc:sldMkLst>
          <pc:docMk/>
          <pc:sldMk cId="232103223" sldId="281"/>
        </pc:sldMkLst>
        <pc:graphicFrameChg chg="modGraphic">
          <ac:chgData name="Rebecca Francis-Davies" userId="S::r.francis-davies@uwtsd.ac.uk::caf69e2c-2198-47a4-8268-c57958bd4ca9" providerId="AD" clId="Web-{FF81C6CA-5AC1-DCD2-E7BC-FB1CC43789DB}" dt="2025-11-01T10:53:57.254" v="14" actId="20577"/>
          <ac:graphicFrameMkLst>
            <pc:docMk/>
            <pc:sldMk cId="232103223" sldId="281"/>
            <ac:graphicFrameMk id="8" creationId="{9908212F-7D14-768D-6199-005D7E69A045}"/>
          </ac:graphicFrameMkLst>
        </pc:graphicFrameChg>
      </pc:sldChg>
      <pc:sldChg chg="addSp delSp modSp new mod setBg">
        <pc:chgData name="Rebecca Francis-Davies" userId="S::r.francis-davies@uwtsd.ac.uk::caf69e2c-2198-47a4-8268-c57958bd4ca9" providerId="AD" clId="Web-{FF81C6CA-5AC1-DCD2-E7BC-FB1CC43789DB}" dt="2025-11-01T10:58:18.605" v="29"/>
        <pc:sldMkLst>
          <pc:docMk/>
          <pc:sldMk cId="2023325201" sldId="284"/>
        </pc:sldMkLst>
        <pc:spChg chg="mod">
          <ac:chgData name="Rebecca Francis-Davies" userId="S::r.francis-davies@uwtsd.ac.uk::caf69e2c-2198-47a4-8268-c57958bd4ca9" providerId="AD" clId="Web-{FF81C6CA-5AC1-DCD2-E7BC-FB1CC43789DB}" dt="2025-11-01T10:58:18.605" v="29"/>
          <ac:spMkLst>
            <pc:docMk/>
            <pc:sldMk cId="2023325201" sldId="284"/>
            <ac:spMk id="2" creationId="{4E4B027A-2D17-78DA-4F92-D581B37D3E47}"/>
          </ac:spMkLst>
        </pc:spChg>
        <pc:spChg chg="del">
          <ac:chgData name="Rebecca Francis-Davies" userId="S::r.francis-davies@uwtsd.ac.uk::caf69e2c-2198-47a4-8268-c57958bd4ca9" providerId="AD" clId="Web-{FF81C6CA-5AC1-DCD2-E7BC-FB1CC43789DB}" dt="2025-11-01T10:56:59.651" v="24"/>
          <ac:spMkLst>
            <pc:docMk/>
            <pc:sldMk cId="2023325201" sldId="284"/>
            <ac:spMk id="3" creationId="{95D078E0-9E8E-66E6-49E7-09A0F775AF19}"/>
          </ac:spMkLst>
        </pc:spChg>
        <pc:spChg chg="mod">
          <ac:chgData name="Rebecca Francis-Davies" userId="S::r.francis-davies@uwtsd.ac.uk::caf69e2c-2198-47a4-8268-c57958bd4ca9" providerId="AD" clId="Web-{FF81C6CA-5AC1-DCD2-E7BC-FB1CC43789DB}" dt="2025-11-01T10:58:18.605" v="29"/>
          <ac:spMkLst>
            <pc:docMk/>
            <pc:sldMk cId="2023325201" sldId="284"/>
            <ac:spMk id="4" creationId="{E83DDDF3-3B72-235E-A912-90C861C90FE0}"/>
          </ac:spMkLst>
        </pc:spChg>
        <pc:spChg chg="mod">
          <ac:chgData name="Rebecca Francis-Davies" userId="S::r.francis-davies@uwtsd.ac.uk::caf69e2c-2198-47a4-8268-c57958bd4ca9" providerId="AD" clId="Web-{FF81C6CA-5AC1-DCD2-E7BC-FB1CC43789DB}" dt="2025-11-01T10:58:18.605" v="29"/>
          <ac:spMkLst>
            <pc:docMk/>
            <pc:sldMk cId="2023325201" sldId="284"/>
            <ac:spMk id="5" creationId="{E25EC2DF-D72B-E9A0-524E-829930151CFC}"/>
          </ac:spMkLst>
        </pc:spChg>
        <pc:spChg chg="mod">
          <ac:chgData name="Rebecca Francis-Davies" userId="S::r.francis-davies@uwtsd.ac.uk::caf69e2c-2198-47a4-8268-c57958bd4ca9" providerId="AD" clId="Web-{FF81C6CA-5AC1-DCD2-E7BC-FB1CC43789DB}" dt="2025-11-01T10:58:18.605" v="29"/>
          <ac:spMkLst>
            <pc:docMk/>
            <pc:sldMk cId="2023325201" sldId="284"/>
            <ac:spMk id="6" creationId="{D2B11CC0-6A78-6126-1D0E-D0B794EC2F4C}"/>
          </ac:spMkLst>
        </pc:spChg>
        <pc:spChg chg="add del mod">
          <ac:chgData name="Rebecca Francis-Davies" userId="S::r.francis-davies@uwtsd.ac.uk::caf69e2c-2198-47a4-8268-c57958bd4ca9" providerId="AD" clId="Web-{FF81C6CA-5AC1-DCD2-E7BC-FB1CC43789DB}" dt="2025-11-01T10:57:56.198" v="26"/>
          <ac:spMkLst>
            <pc:docMk/>
            <pc:sldMk cId="2023325201" sldId="284"/>
            <ac:spMk id="9" creationId="{A6B3178B-B940-DA6E-C42A-47C43A2D6CB9}"/>
          </ac:spMkLst>
        </pc:spChg>
        <pc:spChg chg="add del">
          <ac:chgData name="Rebecca Francis-Davies" userId="S::r.francis-davies@uwtsd.ac.uk::caf69e2c-2198-47a4-8268-c57958bd4ca9" providerId="AD" clId="Web-{FF81C6CA-5AC1-DCD2-E7BC-FB1CC43789DB}" dt="2025-11-01T10:58:18.589" v="28"/>
          <ac:spMkLst>
            <pc:docMk/>
            <pc:sldMk cId="2023325201" sldId="284"/>
            <ac:spMk id="14" creationId="{D65E8C3C-41AF-86F6-655D-A7B66725A9F1}"/>
          </ac:spMkLst>
        </pc:spChg>
        <pc:spChg chg="add">
          <ac:chgData name="Rebecca Francis-Davies" userId="S::r.francis-davies@uwtsd.ac.uk::caf69e2c-2198-47a4-8268-c57958bd4ca9" providerId="AD" clId="Web-{FF81C6CA-5AC1-DCD2-E7BC-FB1CC43789DB}" dt="2025-11-01T10:58:18.605" v="29"/>
          <ac:spMkLst>
            <pc:docMk/>
            <pc:sldMk cId="2023325201" sldId="284"/>
            <ac:spMk id="15" creationId="{F08B39A7-5BF4-341C-12CB-5518793A2ABC}"/>
          </ac:spMkLst>
        </pc:spChg>
        <pc:spChg chg="add del">
          <ac:chgData name="Rebecca Francis-Davies" userId="S::r.francis-davies@uwtsd.ac.uk::caf69e2c-2198-47a4-8268-c57958bd4ca9" providerId="AD" clId="Web-{FF81C6CA-5AC1-DCD2-E7BC-FB1CC43789DB}" dt="2025-11-01T10:58:18.589" v="28"/>
          <ac:spMkLst>
            <pc:docMk/>
            <pc:sldMk cId="2023325201" sldId="284"/>
            <ac:spMk id="17" creationId="{A46739B7-CDA7-1140-87BB-21243FC57D4A}"/>
          </ac:spMkLst>
        </pc:spChg>
        <pc:spChg chg="add del">
          <ac:chgData name="Rebecca Francis-Davies" userId="S::r.francis-davies@uwtsd.ac.uk::caf69e2c-2198-47a4-8268-c57958bd4ca9" providerId="AD" clId="Web-{FF81C6CA-5AC1-DCD2-E7BC-FB1CC43789DB}" dt="2025-11-01T10:58:18.589" v="28"/>
          <ac:spMkLst>
            <pc:docMk/>
            <pc:sldMk cId="2023325201" sldId="284"/>
            <ac:spMk id="19" creationId="{9F78D102-89E6-1D04-B77B-FB85BB44E25C}"/>
          </ac:spMkLst>
        </pc:spChg>
        <pc:spChg chg="add">
          <ac:chgData name="Rebecca Francis-Davies" userId="S::r.francis-davies@uwtsd.ac.uk::caf69e2c-2198-47a4-8268-c57958bd4ca9" providerId="AD" clId="Web-{FF81C6CA-5AC1-DCD2-E7BC-FB1CC43789DB}" dt="2025-11-01T10:58:18.605" v="29"/>
          <ac:spMkLst>
            <pc:docMk/>
            <pc:sldMk cId="2023325201" sldId="284"/>
            <ac:spMk id="21" creationId="{401939BB-8614-4E54-74E0-27E468B83F05}"/>
          </ac:spMkLst>
        </pc:spChg>
        <pc:picChg chg="add del mod ord">
          <ac:chgData name="Rebecca Francis-Davies" userId="S::r.francis-davies@uwtsd.ac.uk::caf69e2c-2198-47a4-8268-c57958bd4ca9" providerId="AD" clId="Web-{FF81C6CA-5AC1-DCD2-E7BC-FB1CC43789DB}" dt="2025-11-01T10:57:15.807" v="25"/>
          <ac:picMkLst>
            <pc:docMk/>
            <pc:sldMk cId="2023325201" sldId="284"/>
            <ac:picMk id="7" creationId="{F79975AE-00E6-D7AD-9FF2-A75B681994D5}"/>
          </ac:picMkLst>
        </pc:picChg>
        <pc:picChg chg="add mod ord">
          <ac:chgData name="Rebecca Francis-Davies" userId="S::r.francis-davies@uwtsd.ac.uk::caf69e2c-2198-47a4-8268-c57958bd4ca9" providerId="AD" clId="Web-{FF81C6CA-5AC1-DCD2-E7BC-FB1CC43789DB}" dt="2025-11-01T10:58:18.605" v="29"/>
          <ac:picMkLst>
            <pc:docMk/>
            <pc:sldMk cId="2023325201" sldId="284"/>
            <ac:picMk id="10" creationId="{EF71A94E-0A72-9E6A-85E3-F11744767A85}"/>
          </ac:picMkLst>
        </pc:picChg>
      </pc:sldChg>
      <pc:sldChg chg="modSp new">
        <pc:chgData name="Rebecca Francis-Davies" userId="S::r.francis-davies@uwtsd.ac.uk::caf69e2c-2198-47a4-8268-c57958bd4ca9" providerId="AD" clId="Web-{FF81C6CA-5AC1-DCD2-E7BC-FB1CC43789DB}" dt="2025-11-01T11:02:22.350" v="123" actId="20577"/>
        <pc:sldMkLst>
          <pc:docMk/>
          <pc:sldMk cId="3099165571" sldId="285"/>
        </pc:sldMkLst>
        <pc:spChg chg="mod">
          <ac:chgData name="Rebecca Francis-Davies" userId="S::r.francis-davies@uwtsd.ac.uk::caf69e2c-2198-47a4-8268-c57958bd4ca9" providerId="AD" clId="Web-{FF81C6CA-5AC1-DCD2-E7BC-FB1CC43789DB}" dt="2025-11-01T11:00:06.020" v="33" actId="20577"/>
          <ac:spMkLst>
            <pc:docMk/>
            <pc:sldMk cId="3099165571" sldId="285"/>
            <ac:spMk id="2" creationId="{615A5A0B-3A2E-1682-ED63-542E696794AE}"/>
          </ac:spMkLst>
        </pc:spChg>
        <pc:spChg chg="mod">
          <ac:chgData name="Rebecca Francis-Davies" userId="S::r.francis-davies@uwtsd.ac.uk::caf69e2c-2198-47a4-8268-c57958bd4ca9" providerId="AD" clId="Web-{FF81C6CA-5AC1-DCD2-E7BC-FB1CC43789DB}" dt="2025-11-01T11:02:22.350" v="123" actId="20577"/>
          <ac:spMkLst>
            <pc:docMk/>
            <pc:sldMk cId="3099165571" sldId="285"/>
            <ac:spMk id="3" creationId="{C0D0CC82-058A-5A3F-C5D8-1B8AD1F29EA8}"/>
          </ac:spMkLst>
        </pc:spChg>
      </pc:sldChg>
      <pc:sldChg chg="modSp new">
        <pc:chgData name="Rebecca Francis-Davies" userId="S::r.francis-davies@uwtsd.ac.uk::caf69e2c-2198-47a4-8268-c57958bd4ca9" providerId="AD" clId="Web-{FF81C6CA-5AC1-DCD2-E7BC-FB1CC43789DB}" dt="2025-11-01T11:07:20.673" v="238" actId="20577"/>
        <pc:sldMkLst>
          <pc:docMk/>
          <pc:sldMk cId="2546961148" sldId="286"/>
        </pc:sldMkLst>
        <pc:spChg chg="mod">
          <ac:chgData name="Rebecca Francis-Davies" userId="S::r.francis-davies@uwtsd.ac.uk::caf69e2c-2198-47a4-8268-c57958bd4ca9" providerId="AD" clId="Web-{FF81C6CA-5AC1-DCD2-E7BC-FB1CC43789DB}" dt="2025-11-01T11:02:50.822" v="134" actId="20577"/>
          <ac:spMkLst>
            <pc:docMk/>
            <pc:sldMk cId="2546961148" sldId="286"/>
            <ac:spMk id="2" creationId="{289F057F-4D56-A30D-09EC-ED8D24BE1C6C}"/>
          </ac:spMkLst>
        </pc:spChg>
        <pc:spChg chg="mod">
          <ac:chgData name="Rebecca Francis-Davies" userId="S::r.francis-davies@uwtsd.ac.uk::caf69e2c-2198-47a4-8268-c57958bd4ca9" providerId="AD" clId="Web-{FF81C6CA-5AC1-DCD2-E7BC-FB1CC43789DB}" dt="2025-11-01T11:07:20.673" v="238" actId="20577"/>
          <ac:spMkLst>
            <pc:docMk/>
            <pc:sldMk cId="2546961148" sldId="286"/>
            <ac:spMk id="3" creationId="{BD66D4EA-60BD-26BD-5D81-5CFAD18DFBB0}"/>
          </ac:spMkLst>
        </pc:spChg>
      </pc:sldChg>
      <pc:sldChg chg="addSp delSp modSp new mod setBg">
        <pc:chgData name="Rebecca Francis-Davies" userId="S::r.francis-davies@uwtsd.ac.uk::caf69e2c-2198-47a4-8268-c57958bd4ca9" providerId="AD" clId="Web-{FF81C6CA-5AC1-DCD2-E7BC-FB1CC43789DB}" dt="2025-11-01T11:11:54.887" v="407"/>
        <pc:sldMkLst>
          <pc:docMk/>
          <pc:sldMk cId="2418413067" sldId="287"/>
        </pc:sldMkLst>
        <pc:spChg chg="mod">
          <ac:chgData name="Rebecca Francis-Davies" userId="S::r.francis-davies@uwtsd.ac.uk::caf69e2c-2198-47a4-8268-c57958bd4ca9" providerId="AD" clId="Web-{FF81C6CA-5AC1-DCD2-E7BC-FB1CC43789DB}" dt="2025-11-01T11:11:54.887" v="407"/>
          <ac:spMkLst>
            <pc:docMk/>
            <pc:sldMk cId="2418413067" sldId="287"/>
            <ac:spMk id="2" creationId="{D5F36DDE-696E-E4BC-251D-17468EE800FB}"/>
          </ac:spMkLst>
        </pc:spChg>
        <pc:spChg chg="add del mod">
          <ac:chgData name="Rebecca Francis-Davies" userId="S::r.francis-davies@uwtsd.ac.uk::caf69e2c-2198-47a4-8268-c57958bd4ca9" providerId="AD" clId="Web-{FF81C6CA-5AC1-DCD2-E7BC-FB1CC43789DB}" dt="2025-11-01T11:11:54.887" v="407"/>
          <ac:spMkLst>
            <pc:docMk/>
            <pc:sldMk cId="2418413067" sldId="287"/>
            <ac:spMk id="3" creationId="{BE313BA8-35DB-7173-7E2D-EFF1693887D2}"/>
          </ac:spMkLst>
        </pc:spChg>
        <pc:spChg chg="mod">
          <ac:chgData name="Rebecca Francis-Davies" userId="S::r.francis-davies@uwtsd.ac.uk::caf69e2c-2198-47a4-8268-c57958bd4ca9" providerId="AD" clId="Web-{FF81C6CA-5AC1-DCD2-E7BC-FB1CC43789DB}" dt="2025-11-01T11:11:54.887" v="407"/>
          <ac:spMkLst>
            <pc:docMk/>
            <pc:sldMk cId="2418413067" sldId="287"/>
            <ac:spMk id="4" creationId="{2D45E755-842C-3FD8-C01A-7A733505379B}"/>
          </ac:spMkLst>
        </pc:spChg>
        <pc:spChg chg="mod">
          <ac:chgData name="Rebecca Francis-Davies" userId="S::r.francis-davies@uwtsd.ac.uk::caf69e2c-2198-47a4-8268-c57958bd4ca9" providerId="AD" clId="Web-{FF81C6CA-5AC1-DCD2-E7BC-FB1CC43789DB}" dt="2025-11-01T11:11:54.887" v="407"/>
          <ac:spMkLst>
            <pc:docMk/>
            <pc:sldMk cId="2418413067" sldId="287"/>
            <ac:spMk id="5" creationId="{0D596D86-9427-C349-588B-7208C1D21A2B}"/>
          </ac:spMkLst>
        </pc:spChg>
        <pc:spChg chg="mod">
          <ac:chgData name="Rebecca Francis-Davies" userId="S::r.francis-davies@uwtsd.ac.uk::caf69e2c-2198-47a4-8268-c57958bd4ca9" providerId="AD" clId="Web-{FF81C6CA-5AC1-DCD2-E7BC-FB1CC43789DB}" dt="2025-11-01T11:11:54.887" v="407"/>
          <ac:spMkLst>
            <pc:docMk/>
            <pc:sldMk cId="2418413067" sldId="287"/>
            <ac:spMk id="6" creationId="{0CA18EA9-F0B4-512C-9258-9A00964808C5}"/>
          </ac:spMkLst>
        </pc:spChg>
        <pc:spChg chg="add del">
          <ac:chgData name="Rebecca Francis-Davies" userId="S::r.francis-davies@uwtsd.ac.uk::caf69e2c-2198-47a4-8268-c57958bd4ca9" providerId="AD" clId="Web-{FF81C6CA-5AC1-DCD2-E7BC-FB1CC43789DB}" dt="2025-11-01T11:11:54.840" v="406"/>
          <ac:spMkLst>
            <pc:docMk/>
            <pc:sldMk cId="2418413067" sldId="287"/>
            <ac:spMk id="12" creationId="{88CA9E9D-6A76-A56D-C4DE-0910EA872523}"/>
          </ac:spMkLst>
        </pc:spChg>
        <pc:spChg chg="add del">
          <ac:chgData name="Rebecca Francis-Davies" userId="S::r.francis-davies@uwtsd.ac.uk::caf69e2c-2198-47a4-8268-c57958bd4ca9" providerId="AD" clId="Web-{FF81C6CA-5AC1-DCD2-E7BC-FB1CC43789DB}" dt="2025-11-01T11:11:54.840" v="406"/>
          <ac:spMkLst>
            <pc:docMk/>
            <pc:sldMk cId="2418413067" sldId="287"/>
            <ac:spMk id="14" creationId="{DFB7E5ED-F72A-DBA0-549D-BABA6DACABFA}"/>
          </ac:spMkLst>
        </pc:spChg>
        <pc:spChg chg="add">
          <ac:chgData name="Rebecca Francis-Davies" userId="S::r.francis-davies@uwtsd.ac.uk::caf69e2c-2198-47a4-8268-c57958bd4ca9" providerId="AD" clId="Web-{FF81C6CA-5AC1-DCD2-E7BC-FB1CC43789DB}" dt="2025-11-01T11:11:54.887" v="407"/>
          <ac:spMkLst>
            <pc:docMk/>
            <pc:sldMk cId="2418413067" sldId="287"/>
            <ac:spMk id="16" creationId="{AF904DB4-22D2-4F22-B1B8-ADDDBB7FF6F5}"/>
          </ac:spMkLst>
        </pc:spChg>
        <pc:spChg chg="add">
          <ac:chgData name="Rebecca Francis-Davies" userId="S::r.francis-davies@uwtsd.ac.uk::caf69e2c-2198-47a4-8268-c57958bd4ca9" providerId="AD" clId="Web-{FF81C6CA-5AC1-DCD2-E7BC-FB1CC43789DB}" dt="2025-11-01T11:11:54.887" v="407"/>
          <ac:spMkLst>
            <pc:docMk/>
            <pc:sldMk cId="2418413067" sldId="287"/>
            <ac:spMk id="17" creationId="{F60C5463-4C1F-6EA2-5253-B3A2FE16A3C3}"/>
          </ac:spMkLst>
        </pc:spChg>
        <pc:graphicFrameChg chg="add del">
          <ac:chgData name="Rebecca Francis-Davies" userId="S::r.francis-davies@uwtsd.ac.uk::caf69e2c-2198-47a4-8268-c57958bd4ca9" providerId="AD" clId="Web-{FF81C6CA-5AC1-DCD2-E7BC-FB1CC43789DB}" dt="2025-11-01T11:11:54.840" v="406"/>
          <ac:graphicFrameMkLst>
            <pc:docMk/>
            <pc:sldMk cId="2418413067" sldId="287"/>
            <ac:graphicFrameMk id="8" creationId="{45F08E8A-301B-21C4-74AD-FBD4AA91815E}"/>
          </ac:graphicFrameMkLst>
        </pc:graphicFrameChg>
        <pc:graphicFrameChg chg="add">
          <ac:chgData name="Rebecca Francis-Davies" userId="S::r.francis-davies@uwtsd.ac.uk::caf69e2c-2198-47a4-8268-c57958bd4ca9" providerId="AD" clId="Web-{FF81C6CA-5AC1-DCD2-E7BC-FB1CC43789DB}" dt="2025-11-01T11:11:54.887" v="407"/>
          <ac:graphicFrameMkLst>
            <pc:docMk/>
            <pc:sldMk cId="2418413067" sldId="287"/>
            <ac:graphicFrameMk id="18" creationId="{B0BEE04C-BE08-9832-371E-87812A3794C5}"/>
          </ac:graphicFrameMkLst>
        </pc:graphicFrameChg>
      </pc:sldChg>
      <pc:sldChg chg="addSp delSp modSp new mod setBg">
        <pc:chgData name="Rebecca Francis-Davies" userId="S::r.francis-davies@uwtsd.ac.uk::caf69e2c-2198-47a4-8268-c57958bd4ca9" providerId="AD" clId="Web-{FF81C6CA-5AC1-DCD2-E7BC-FB1CC43789DB}" dt="2025-11-01T11:14:04.892" v="578"/>
        <pc:sldMkLst>
          <pc:docMk/>
          <pc:sldMk cId="2663123315" sldId="288"/>
        </pc:sldMkLst>
        <pc:spChg chg="mod">
          <ac:chgData name="Rebecca Francis-Davies" userId="S::r.francis-davies@uwtsd.ac.uk::caf69e2c-2198-47a4-8268-c57958bd4ca9" providerId="AD" clId="Web-{FF81C6CA-5AC1-DCD2-E7BC-FB1CC43789DB}" dt="2025-11-01T11:14:04.892" v="578"/>
          <ac:spMkLst>
            <pc:docMk/>
            <pc:sldMk cId="2663123315" sldId="288"/>
            <ac:spMk id="2" creationId="{8255BCAE-5E54-1CE2-8F58-3C34B99EAE35}"/>
          </ac:spMkLst>
        </pc:spChg>
        <pc:spChg chg="del mod">
          <ac:chgData name="Rebecca Francis-Davies" userId="S::r.francis-davies@uwtsd.ac.uk::caf69e2c-2198-47a4-8268-c57958bd4ca9" providerId="AD" clId="Web-{FF81C6CA-5AC1-DCD2-E7BC-FB1CC43789DB}" dt="2025-11-01T11:14:04.892" v="578"/>
          <ac:spMkLst>
            <pc:docMk/>
            <pc:sldMk cId="2663123315" sldId="288"/>
            <ac:spMk id="3" creationId="{C512C399-EBF5-7D60-BE79-07775C77D214}"/>
          </ac:spMkLst>
        </pc:spChg>
        <pc:spChg chg="mod">
          <ac:chgData name="Rebecca Francis-Davies" userId="S::r.francis-davies@uwtsd.ac.uk::caf69e2c-2198-47a4-8268-c57958bd4ca9" providerId="AD" clId="Web-{FF81C6CA-5AC1-DCD2-E7BC-FB1CC43789DB}" dt="2025-11-01T11:14:04.892" v="578"/>
          <ac:spMkLst>
            <pc:docMk/>
            <pc:sldMk cId="2663123315" sldId="288"/>
            <ac:spMk id="4" creationId="{77A0E20A-B639-C16B-8A58-E9D0FB7A12E6}"/>
          </ac:spMkLst>
        </pc:spChg>
        <pc:spChg chg="mod">
          <ac:chgData name="Rebecca Francis-Davies" userId="S::r.francis-davies@uwtsd.ac.uk::caf69e2c-2198-47a4-8268-c57958bd4ca9" providerId="AD" clId="Web-{FF81C6CA-5AC1-DCD2-E7BC-FB1CC43789DB}" dt="2025-11-01T11:14:04.892" v="578"/>
          <ac:spMkLst>
            <pc:docMk/>
            <pc:sldMk cId="2663123315" sldId="288"/>
            <ac:spMk id="5" creationId="{A218A3A5-7D27-363D-FEA6-5DDCBB1EAEF1}"/>
          </ac:spMkLst>
        </pc:spChg>
        <pc:spChg chg="mod">
          <ac:chgData name="Rebecca Francis-Davies" userId="S::r.francis-davies@uwtsd.ac.uk::caf69e2c-2198-47a4-8268-c57958bd4ca9" providerId="AD" clId="Web-{FF81C6CA-5AC1-DCD2-E7BC-FB1CC43789DB}" dt="2025-11-01T11:14:04.892" v="578"/>
          <ac:spMkLst>
            <pc:docMk/>
            <pc:sldMk cId="2663123315" sldId="288"/>
            <ac:spMk id="6" creationId="{1F2446E0-70A7-8CB4-678B-8852102E0483}"/>
          </ac:spMkLst>
        </pc:spChg>
        <pc:spChg chg="add">
          <ac:chgData name="Rebecca Francis-Davies" userId="S::r.francis-davies@uwtsd.ac.uk::caf69e2c-2198-47a4-8268-c57958bd4ca9" providerId="AD" clId="Web-{FF81C6CA-5AC1-DCD2-E7BC-FB1CC43789DB}" dt="2025-11-01T11:14:04.892" v="578"/>
          <ac:spMkLst>
            <pc:docMk/>
            <pc:sldMk cId="2663123315" sldId="288"/>
            <ac:spMk id="12" creationId="{AF904DB4-22D2-4F22-B1B8-ADDDBB7FF6F5}"/>
          </ac:spMkLst>
        </pc:spChg>
        <pc:spChg chg="add">
          <ac:chgData name="Rebecca Francis-Davies" userId="S::r.francis-davies@uwtsd.ac.uk::caf69e2c-2198-47a4-8268-c57958bd4ca9" providerId="AD" clId="Web-{FF81C6CA-5AC1-DCD2-E7BC-FB1CC43789DB}" dt="2025-11-01T11:14:04.892" v="578"/>
          <ac:spMkLst>
            <pc:docMk/>
            <pc:sldMk cId="2663123315" sldId="288"/>
            <ac:spMk id="14" creationId="{F60C5463-4C1F-6EA2-5253-B3A2FE16A3C3}"/>
          </ac:spMkLst>
        </pc:spChg>
        <pc:graphicFrameChg chg="add">
          <ac:chgData name="Rebecca Francis-Davies" userId="S::r.francis-davies@uwtsd.ac.uk::caf69e2c-2198-47a4-8268-c57958bd4ca9" providerId="AD" clId="Web-{FF81C6CA-5AC1-DCD2-E7BC-FB1CC43789DB}" dt="2025-11-01T11:14:04.892" v="578"/>
          <ac:graphicFrameMkLst>
            <pc:docMk/>
            <pc:sldMk cId="2663123315" sldId="288"/>
            <ac:graphicFrameMk id="8" creationId="{347D65FB-69EB-4CBA-45C9-2A429036BB88}"/>
          </ac:graphicFrameMkLst>
        </pc:graphicFrameChg>
      </pc:sldChg>
      <pc:sldChg chg="addSp delSp modSp new mod setBg">
        <pc:chgData name="Rebecca Francis-Davies" userId="S::r.francis-davies@uwtsd.ac.uk::caf69e2c-2198-47a4-8268-c57958bd4ca9" providerId="AD" clId="Web-{FF81C6CA-5AC1-DCD2-E7BC-FB1CC43789DB}" dt="2025-11-01T11:15:23.096" v="687"/>
        <pc:sldMkLst>
          <pc:docMk/>
          <pc:sldMk cId="446515050" sldId="289"/>
        </pc:sldMkLst>
        <pc:spChg chg="mod">
          <ac:chgData name="Rebecca Francis-Davies" userId="S::r.francis-davies@uwtsd.ac.uk::caf69e2c-2198-47a4-8268-c57958bd4ca9" providerId="AD" clId="Web-{FF81C6CA-5AC1-DCD2-E7BC-FB1CC43789DB}" dt="2025-11-01T11:15:23.096" v="687"/>
          <ac:spMkLst>
            <pc:docMk/>
            <pc:sldMk cId="446515050" sldId="289"/>
            <ac:spMk id="2" creationId="{CEC04FC6-9D24-5A06-FE85-CB16B43020DB}"/>
          </ac:spMkLst>
        </pc:spChg>
        <pc:spChg chg="del mod">
          <ac:chgData name="Rebecca Francis-Davies" userId="S::r.francis-davies@uwtsd.ac.uk::caf69e2c-2198-47a4-8268-c57958bd4ca9" providerId="AD" clId="Web-{FF81C6CA-5AC1-DCD2-E7BC-FB1CC43789DB}" dt="2025-11-01T11:15:23.096" v="687"/>
          <ac:spMkLst>
            <pc:docMk/>
            <pc:sldMk cId="446515050" sldId="289"/>
            <ac:spMk id="3" creationId="{6126781D-8D1B-F41B-0B99-1929C0CFF3F6}"/>
          </ac:spMkLst>
        </pc:spChg>
        <pc:spChg chg="mod">
          <ac:chgData name="Rebecca Francis-Davies" userId="S::r.francis-davies@uwtsd.ac.uk::caf69e2c-2198-47a4-8268-c57958bd4ca9" providerId="AD" clId="Web-{FF81C6CA-5AC1-DCD2-E7BC-FB1CC43789DB}" dt="2025-11-01T11:15:23.096" v="687"/>
          <ac:spMkLst>
            <pc:docMk/>
            <pc:sldMk cId="446515050" sldId="289"/>
            <ac:spMk id="4" creationId="{FA590055-3D6B-1CB9-96A9-561686199E90}"/>
          </ac:spMkLst>
        </pc:spChg>
        <pc:spChg chg="mod">
          <ac:chgData name="Rebecca Francis-Davies" userId="S::r.francis-davies@uwtsd.ac.uk::caf69e2c-2198-47a4-8268-c57958bd4ca9" providerId="AD" clId="Web-{FF81C6CA-5AC1-DCD2-E7BC-FB1CC43789DB}" dt="2025-11-01T11:15:23.096" v="687"/>
          <ac:spMkLst>
            <pc:docMk/>
            <pc:sldMk cId="446515050" sldId="289"/>
            <ac:spMk id="5" creationId="{3255B5E6-2399-FF37-549F-5129394637D7}"/>
          </ac:spMkLst>
        </pc:spChg>
        <pc:spChg chg="mod">
          <ac:chgData name="Rebecca Francis-Davies" userId="S::r.francis-davies@uwtsd.ac.uk::caf69e2c-2198-47a4-8268-c57958bd4ca9" providerId="AD" clId="Web-{FF81C6CA-5AC1-DCD2-E7BC-FB1CC43789DB}" dt="2025-11-01T11:15:23.096" v="687"/>
          <ac:spMkLst>
            <pc:docMk/>
            <pc:sldMk cId="446515050" sldId="289"/>
            <ac:spMk id="6" creationId="{8083483B-3CED-6813-5D44-AF63D376091E}"/>
          </ac:spMkLst>
        </pc:spChg>
        <pc:spChg chg="add">
          <ac:chgData name="Rebecca Francis-Davies" userId="S::r.francis-davies@uwtsd.ac.uk::caf69e2c-2198-47a4-8268-c57958bd4ca9" providerId="AD" clId="Web-{FF81C6CA-5AC1-DCD2-E7BC-FB1CC43789DB}" dt="2025-11-01T11:15:23.096" v="687"/>
          <ac:spMkLst>
            <pc:docMk/>
            <pc:sldMk cId="446515050" sldId="289"/>
            <ac:spMk id="12" creationId="{AF904DB4-22D2-4F22-B1B8-ADDDBB7FF6F5}"/>
          </ac:spMkLst>
        </pc:spChg>
        <pc:spChg chg="add">
          <ac:chgData name="Rebecca Francis-Davies" userId="S::r.francis-davies@uwtsd.ac.uk::caf69e2c-2198-47a4-8268-c57958bd4ca9" providerId="AD" clId="Web-{FF81C6CA-5AC1-DCD2-E7BC-FB1CC43789DB}" dt="2025-11-01T11:15:23.096" v="687"/>
          <ac:spMkLst>
            <pc:docMk/>
            <pc:sldMk cId="446515050" sldId="289"/>
            <ac:spMk id="14" creationId="{F60C5463-4C1F-6EA2-5253-B3A2FE16A3C3}"/>
          </ac:spMkLst>
        </pc:spChg>
        <pc:graphicFrameChg chg="add">
          <ac:chgData name="Rebecca Francis-Davies" userId="S::r.francis-davies@uwtsd.ac.uk::caf69e2c-2198-47a4-8268-c57958bd4ca9" providerId="AD" clId="Web-{FF81C6CA-5AC1-DCD2-E7BC-FB1CC43789DB}" dt="2025-11-01T11:15:23.096" v="687"/>
          <ac:graphicFrameMkLst>
            <pc:docMk/>
            <pc:sldMk cId="446515050" sldId="289"/>
            <ac:graphicFrameMk id="8" creationId="{C8CDACB3-939F-2C03-B9CC-E4DACB5F8706}"/>
          </ac:graphicFrameMkLst>
        </pc:graphicFrameChg>
      </pc:sldChg>
      <pc:sldChg chg="addSp delSp modSp new mod setBg">
        <pc:chgData name="Rebecca Francis-Davies" userId="S::r.francis-davies@uwtsd.ac.uk::caf69e2c-2198-47a4-8268-c57958bd4ca9" providerId="AD" clId="Web-{FF81C6CA-5AC1-DCD2-E7BC-FB1CC43789DB}" dt="2025-11-01T11:19:15.068" v="783"/>
        <pc:sldMkLst>
          <pc:docMk/>
          <pc:sldMk cId="3557065754" sldId="290"/>
        </pc:sldMkLst>
        <pc:spChg chg="mod">
          <ac:chgData name="Rebecca Francis-Davies" userId="S::r.francis-davies@uwtsd.ac.uk::caf69e2c-2198-47a4-8268-c57958bd4ca9" providerId="AD" clId="Web-{FF81C6CA-5AC1-DCD2-E7BC-FB1CC43789DB}" dt="2025-11-01T11:19:15.068" v="783"/>
          <ac:spMkLst>
            <pc:docMk/>
            <pc:sldMk cId="3557065754" sldId="290"/>
            <ac:spMk id="2" creationId="{A73A06C2-E598-3BA3-7263-B7BDD70A43D0}"/>
          </ac:spMkLst>
        </pc:spChg>
        <pc:spChg chg="del mod">
          <ac:chgData name="Rebecca Francis-Davies" userId="S::r.francis-davies@uwtsd.ac.uk::caf69e2c-2198-47a4-8268-c57958bd4ca9" providerId="AD" clId="Web-{FF81C6CA-5AC1-DCD2-E7BC-FB1CC43789DB}" dt="2025-11-01T11:19:15.068" v="783"/>
          <ac:spMkLst>
            <pc:docMk/>
            <pc:sldMk cId="3557065754" sldId="290"/>
            <ac:spMk id="3" creationId="{863B08DD-7B8C-1431-1886-AF9896945838}"/>
          </ac:spMkLst>
        </pc:spChg>
        <pc:spChg chg="mod">
          <ac:chgData name="Rebecca Francis-Davies" userId="S::r.francis-davies@uwtsd.ac.uk::caf69e2c-2198-47a4-8268-c57958bd4ca9" providerId="AD" clId="Web-{FF81C6CA-5AC1-DCD2-E7BC-FB1CC43789DB}" dt="2025-11-01T11:19:15.068" v="783"/>
          <ac:spMkLst>
            <pc:docMk/>
            <pc:sldMk cId="3557065754" sldId="290"/>
            <ac:spMk id="4" creationId="{C2C7A963-5B71-4796-0402-633F20A7C564}"/>
          </ac:spMkLst>
        </pc:spChg>
        <pc:spChg chg="mod">
          <ac:chgData name="Rebecca Francis-Davies" userId="S::r.francis-davies@uwtsd.ac.uk::caf69e2c-2198-47a4-8268-c57958bd4ca9" providerId="AD" clId="Web-{FF81C6CA-5AC1-DCD2-E7BC-FB1CC43789DB}" dt="2025-11-01T11:19:15.068" v="783"/>
          <ac:spMkLst>
            <pc:docMk/>
            <pc:sldMk cId="3557065754" sldId="290"/>
            <ac:spMk id="5" creationId="{6CDFDB6A-C286-8CD6-2F3C-80C0E1B6EBD4}"/>
          </ac:spMkLst>
        </pc:spChg>
        <pc:spChg chg="mod">
          <ac:chgData name="Rebecca Francis-Davies" userId="S::r.francis-davies@uwtsd.ac.uk::caf69e2c-2198-47a4-8268-c57958bd4ca9" providerId="AD" clId="Web-{FF81C6CA-5AC1-DCD2-E7BC-FB1CC43789DB}" dt="2025-11-01T11:19:15.068" v="783"/>
          <ac:spMkLst>
            <pc:docMk/>
            <pc:sldMk cId="3557065754" sldId="290"/>
            <ac:spMk id="6" creationId="{09DAC80D-8511-FFB8-BCB5-7F4EEEF3311C}"/>
          </ac:spMkLst>
        </pc:spChg>
        <pc:spChg chg="add">
          <ac:chgData name="Rebecca Francis-Davies" userId="S::r.francis-davies@uwtsd.ac.uk::caf69e2c-2198-47a4-8268-c57958bd4ca9" providerId="AD" clId="Web-{FF81C6CA-5AC1-DCD2-E7BC-FB1CC43789DB}" dt="2025-11-01T11:19:15.068" v="783"/>
          <ac:spMkLst>
            <pc:docMk/>
            <pc:sldMk cId="3557065754" sldId="290"/>
            <ac:spMk id="12" creationId="{AF904DB4-22D2-4F22-B1B8-ADDDBB7FF6F5}"/>
          </ac:spMkLst>
        </pc:spChg>
        <pc:spChg chg="add">
          <ac:chgData name="Rebecca Francis-Davies" userId="S::r.francis-davies@uwtsd.ac.uk::caf69e2c-2198-47a4-8268-c57958bd4ca9" providerId="AD" clId="Web-{FF81C6CA-5AC1-DCD2-E7BC-FB1CC43789DB}" dt="2025-11-01T11:19:15.068" v="783"/>
          <ac:spMkLst>
            <pc:docMk/>
            <pc:sldMk cId="3557065754" sldId="290"/>
            <ac:spMk id="14" creationId="{F60C5463-4C1F-6EA2-5253-B3A2FE16A3C3}"/>
          </ac:spMkLst>
        </pc:spChg>
        <pc:graphicFrameChg chg="add">
          <ac:chgData name="Rebecca Francis-Davies" userId="S::r.francis-davies@uwtsd.ac.uk::caf69e2c-2198-47a4-8268-c57958bd4ca9" providerId="AD" clId="Web-{FF81C6CA-5AC1-DCD2-E7BC-FB1CC43789DB}" dt="2025-11-01T11:19:15.068" v="783"/>
          <ac:graphicFrameMkLst>
            <pc:docMk/>
            <pc:sldMk cId="3557065754" sldId="290"/>
            <ac:graphicFrameMk id="8" creationId="{BE84A678-4FCE-B747-7C48-C0E21D7386F7}"/>
          </ac:graphicFrameMkLst>
        </pc:graphicFrameChg>
      </pc:sldChg>
      <pc:sldChg chg="addSp delSp modSp new mod setBg">
        <pc:chgData name="Rebecca Francis-Davies" userId="S::r.francis-davies@uwtsd.ac.uk::caf69e2c-2198-47a4-8268-c57958bd4ca9" providerId="AD" clId="Web-{FF81C6CA-5AC1-DCD2-E7BC-FB1CC43789DB}" dt="2025-11-01T11:21:17.887" v="911"/>
        <pc:sldMkLst>
          <pc:docMk/>
          <pc:sldMk cId="2734644317" sldId="291"/>
        </pc:sldMkLst>
        <pc:spChg chg="mod">
          <ac:chgData name="Rebecca Francis-Davies" userId="S::r.francis-davies@uwtsd.ac.uk::caf69e2c-2198-47a4-8268-c57958bd4ca9" providerId="AD" clId="Web-{FF81C6CA-5AC1-DCD2-E7BC-FB1CC43789DB}" dt="2025-11-01T11:21:17.887" v="911"/>
          <ac:spMkLst>
            <pc:docMk/>
            <pc:sldMk cId="2734644317" sldId="291"/>
            <ac:spMk id="2" creationId="{AF188FEC-5B65-DCAC-88FF-72852F80242D}"/>
          </ac:spMkLst>
        </pc:spChg>
        <pc:spChg chg="del mod">
          <ac:chgData name="Rebecca Francis-Davies" userId="S::r.francis-davies@uwtsd.ac.uk::caf69e2c-2198-47a4-8268-c57958bd4ca9" providerId="AD" clId="Web-{FF81C6CA-5AC1-DCD2-E7BC-FB1CC43789DB}" dt="2025-11-01T11:21:17.887" v="911"/>
          <ac:spMkLst>
            <pc:docMk/>
            <pc:sldMk cId="2734644317" sldId="291"/>
            <ac:spMk id="3" creationId="{38A98B38-03D4-1356-2B7F-5AE85109C5EB}"/>
          </ac:spMkLst>
        </pc:spChg>
        <pc:spChg chg="mod">
          <ac:chgData name="Rebecca Francis-Davies" userId="S::r.francis-davies@uwtsd.ac.uk::caf69e2c-2198-47a4-8268-c57958bd4ca9" providerId="AD" clId="Web-{FF81C6CA-5AC1-DCD2-E7BC-FB1CC43789DB}" dt="2025-11-01T11:21:17.887" v="911"/>
          <ac:spMkLst>
            <pc:docMk/>
            <pc:sldMk cId="2734644317" sldId="291"/>
            <ac:spMk id="4" creationId="{06C295EF-F214-3A89-EBA8-4A471C039BDF}"/>
          </ac:spMkLst>
        </pc:spChg>
        <pc:spChg chg="mod">
          <ac:chgData name="Rebecca Francis-Davies" userId="S::r.francis-davies@uwtsd.ac.uk::caf69e2c-2198-47a4-8268-c57958bd4ca9" providerId="AD" clId="Web-{FF81C6CA-5AC1-DCD2-E7BC-FB1CC43789DB}" dt="2025-11-01T11:21:17.887" v="911"/>
          <ac:spMkLst>
            <pc:docMk/>
            <pc:sldMk cId="2734644317" sldId="291"/>
            <ac:spMk id="5" creationId="{754C5349-09C4-F2DC-6033-922392E39183}"/>
          </ac:spMkLst>
        </pc:spChg>
        <pc:spChg chg="mod">
          <ac:chgData name="Rebecca Francis-Davies" userId="S::r.francis-davies@uwtsd.ac.uk::caf69e2c-2198-47a4-8268-c57958bd4ca9" providerId="AD" clId="Web-{FF81C6CA-5AC1-DCD2-E7BC-FB1CC43789DB}" dt="2025-11-01T11:21:17.887" v="911"/>
          <ac:spMkLst>
            <pc:docMk/>
            <pc:sldMk cId="2734644317" sldId="291"/>
            <ac:spMk id="6" creationId="{04A81522-D86F-5901-2D9D-A0FE7A68D24C}"/>
          </ac:spMkLst>
        </pc:spChg>
        <pc:spChg chg="add">
          <ac:chgData name="Rebecca Francis-Davies" userId="S::r.francis-davies@uwtsd.ac.uk::caf69e2c-2198-47a4-8268-c57958bd4ca9" providerId="AD" clId="Web-{FF81C6CA-5AC1-DCD2-E7BC-FB1CC43789DB}" dt="2025-11-01T11:21:17.887" v="911"/>
          <ac:spMkLst>
            <pc:docMk/>
            <pc:sldMk cId="2734644317" sldId="291"/>
            <ac:spMk id="12" creationId="{AF904DB4-22D2-4F22-B1B8-ADDDBB7FF6F5}"/>
          </ac:spMkLst>
        </pc:spChg>
        <pc:spChg chg="add">
          <ac:chgData name="Rebecca Francis-Davies" userId="S::r.francis-davies@uwtsd.ac.uk::caf69e2c-2198-47a4-8268-c57958bd4ca9" providerId="AD" clId="Web-{FF81C6CA-5AC1-DCD2-E7BC-FB1CC43789DB}" dt="2025-11-01T11:21:17.887" v="911"/>
          <ac:spMkLst>
            <pc:docMk/>
            <pc:sldMk cId="2734644317" sldId="291"/>
            <ac:spMk id="14" creationId="{F60C5463-4C1F-6EA2-5253-B3A2FE16A3C3}"/>
          </ac:spMkLst>
        </pc:spChg>
        <pc:graphicFrameChg chg="add">
          <ac:chgData name="Rebecca Francis-Davies" userId="S::r.francis-davies@uwtsd.ac.uk::caf69e2c-2198-47a4-8268-c57958bd4ca9" providerId="AD" clId="Web-{FF81C6CA-5AC1-DCD2-E7BC-FB1CC43789DB}" dt="2025-11-01T11:21:17.887" v="911"/>
          <ac:graphicFrameMkLst>
            <pc:docMk/>
            <pc:sldMk cId="2734644317" sldId="291"/>
            <ac:graphicFrameMk id="8" creationId="{B2F8FEE7-BB21-2EC8-43B5-426415A497D1}"/>
          </ac:graphicFrameMkLst>
        </pc:graphicFrameChg>
      </pc:sldChg>
      <pc:sldChg chg="addSp delSp modSp new mod setBg">
        <pc:chgData name="Rebecca Francis-Davies" userId="S::r.francis-davies@uwtsd.ac.uk::caf69e2c-2198-47a4-8268-c57958bd4ca9" providerId="AD" clId="Web-{FF81C6CA-5AC1-DCD2-E7BC-FB1CC43789DB}" dt="2025-11-01T11:23:08.630" v="957"/>
        <pc:sldMkLst>
          <pc:docMk/>
          <pc:sldMk cId="3327437808" sldId="292"/>
        </pc:sldMkLst>
        <pc:spChg chg="mod">
          <ac:chgData name="Rebecca Francis-Davies" userId="S::r.francis-davies@uwtsd.ac.uk::caf69e2c-2198-47a4-8268-c57958bd4ca9" providerId="AD" clId="Web-{FF81C6CA-5AC1-DCD2-E7BC-FB1CC43789DB}" dt="2025-11-01T11:23:08.630" v="957"/>
          <ac:spMkLst>
            <pc:docMk/>
            <pc:sldMk cId="3327437808" sldId="292"/>
            <ac:spMk id="2" creationId="{4F01E9B9-984D-49C8-2BA5-D817426DD33C}"/>
          </ac:spMkLst>
        </pc:spChg>
        <pc:spChg chg="del mod">
          <ac:chgData name="Rebecca Francis-Davies" userId="S::r.francis-davies@uwtsd.ac.uk::caf69e2c-2198-47a4-8268-c57958bd4ca9" providerId="AD" clId="Web-{FF81C6CA-5AC1-DCD2-E7BC-FB1CC43789DB}" dt="2025-11-01T11:23:08.630" v="957"/>
          <ac:spMkLst>
            <pc:docMk/>
            <pc:sldMk cId="3327437808" sldId="292"/>
            <ac:spMk id="3" creationId="{527FE8D5-9407-1FFF-6362-2AC518C8430D}"/>
          </ac:spMkLst>
        </pc:spChg>
        <pc:spChg chg="mod">
          <ac:chgData name="Rebecca Francis-Davies" userId="S::r.francis-davies@uwtsd.ac.uk::caf69e2c-2198-47a4-8268-c57958bd4ca9" providerId="AD" clId="Web-{FF81C6CA-5AC1-DCD2-E7BC-FB1CC43789DB}" dt="2025-11-01T11:23:08.630" v="957"/>
          <ac:spMkLst>
            <pc:docMk/>
            <pc:sldMk cId="3327437808" sldId="292"/>
            <ac:spMk id="4" creationId="{D3E98761-ED25-92A6-BD74-ED3015D52BD9}"/>
          </ac:spMkLst>
        </pc:spChg>
        <pc:spChg chg="mod">
          <ac:chgData name="Rebecca Francis-Davies" userId="S::r.francis-davies@uwtsd.ac.uk::caf69e2c-2198-47a4-8268-c57958bd4ca9" providerId="AD" clId="Web-{FF81C6CA-5AC1-DCD2-E7BC-FB1CC43789DB}" dt="2025-11-01T11:23:08.630" v="957"/>
          <ac:spMkLst>
            <pc:docMk/>
            <pc:sldMk cId="3327437808" sldId="292"/>
            <ac:spMk id="5" creationId="{3B891C87-2D60-07FC-8198-382B4BA45764}"/>
          </ac:spMkLst>
        </pc:spChg>
        <pc:spChg chg="mod">
          <ac:chgData name="Rebecca Francis-Davies" userId="S::r.francis-davies@uwtsd.ac.uk::caf69e2c-2198-47a4-8268-c57958bd4ca9" providerId="AD" clId="Web-{FF81C6CA-5AC1-DCD2-E7BC-FB1CC43789DB}" dt="2025-11-01T11:23:08.630" v="957"/>
          <ac:spMkLst>
            <pc:docMk/>
            <pc:sldMk cId="3327437808" sldId="292"/>
            <ac:spMk id="6" creationId="{E1C293FE-13E1-3D58-5F34-64AC91E912C1}"/>
          </ac:spMkLst>
        </pc:spChg>
        <pc:spChg chg="add">
          <ac:chgData name="Rebecca Francis-Davies" userId="S::r.francis-davies@uwtsd.ac.uk::caf69e2c-2198-47a4-8268-c57958bd4ca9" providerId="AD" clId="Web-{FF81C6CA-5AC1-DCD2-E7BC-FB1CC43789DB}" dt="2025-11-01T11:23:08.630" v="957"/>
          <ac:spMkLst>
            <pc:docMk/>
            <pc:sldMk cId="3327437808" sldId="292"/>
            <ac:spMk id="12" creationId="{88CA9E9D-6A76-A56D-C4DE-0910EA872523}"/>
          </ac:spMkLst>
        </pc:spChg>
        <pc:spChg chg="add">
          <ac:chgData name="Rebecca Francis-Davies" userId="S::r.francis-davies@uwtsd.ac.uk::caf69e2c-2198-47a4-8268-c57958bd4ca9" providerId="AD" clId="Web-{FF81C6CA-5AC1-DCD2-E7BC-FB1CC43789DB}" dt="2025-11-01T11:23:08.630" v="957"/>
          <ac:spMkLst>
            <pc:docMk/>
            <pc:sldMk cId="3327437808" sldId="292"/>
            <ac:spMk id="14" creationId="{DFB7E5ED-F72A-DBA0-549D-BABA6DACABFA}"/>
          </ac:spMkLst>
        </pc:spChg>
        <pc:graphicFrameChg chg="add">
          <ac:chgData name="Rebecca Francis-Davies" userId="S::r.francis-davies@uwtsd.ac.uk::caf69e2c-2198-47a4-8268-c57958bd4ca9" providerId="AD" clId="Web-{FF81C6CA-5AC1-DCD2-E7BC-FB1CC43789DB}" dt="2025-11-01T11:23:08.630" v="957"/>
          <ac:graphicFrameMkLst>
            <pc:docMk/>
            <pc:sldMk cId="3327437808" sldId="292"/>
            <ac:graphicFrameMk id="8" creationId="{85B1EAB7-4F88-608C-FA1D-078AE23F8BA3}"/>
          </ac:graphicFrameMkLst>
        </pc:graphicFrameChg>
      </pc:sldChg>
      <pc:sldChg chg="addSp delSp modSp new mod setBg">
        <pc:chgData name="Rebecca Francis-Davies" userId="S::r.francis-davies@uwtsd.ac.uk::caf69e2c-2198-47a4-8268-c57958bd4ca9" providerId="AD" clId="Web-{FF81C6CA-5AC1-DCD2-E7BC-FB1CC43789DB}" dt="2025-11-01T11:25:04.135" v="1073"/>
        <pc:sldMkLst>
          <pc:docMk/>
          <pc:sldMk cId="823364766" sldId="293"/>
        </pc:sldMkLst>
        <pc:spChg chg="mod">
          <ac:chgData name="Rebecca Francis-Davies" userId="S::r.francis-davies@uwtsd.ac.uk::caf69e2c-2198-47a4-8268-c57958bd4ca9" providerId="AD" clId="Web-{FF81C6CA-5AC1-DCD2-E7BC-FB1CC43789DB}" dt="2025-11-01T11:25:04.135" v="1073"/>
          <ac:spMkLst>
            <pc:docMk/>
            <pc:sldMk cId="823364766" sldId="293"/>
            <ac:spMk id="2" creationId="{11DD009C-6C56-7807-012E-3BEE2BE59B1B}"/>
          </ac:spMkLst>
        </pc:spChg>
        <pc:spChg chg="mod ord">
          <ac:chgData name="Rebecca Francis-Davies" userId="S::r.francis-davies@uwtsd.ac.uk::caf69e2c-2198-47a4-8268-c57958bd4ca9" providerId="AD" clId="Web-{FF81C6CA-5AC1-DCD2-E7BC-FB1CC43789DB}" dt="2025-11-01T11:25:04.135" v="1073"/>
          <ac:spMkLst>
            <pc:docMk/>
            <pc:sldMk cId="823364766" sldId="293"/>
            <ac:spMk id="3" creationId="{8F0FC493-18B4-06CB-243B-62A56C79DACC}"/>
          </ac:spMkLst>
        </pc:spChg>
        <pc:spChg chg="mod">
          <ac:chgData name="Rebecca Francis-Davies" userId="S::r.francis-davies@uwtsd.ac.uk::caf69e2c-2198-47a4-8268-c57958bd4ca9" providerId="AD" clId="Web-{FF81C6CA-5AC1-DCD2-E7BC-FB1CC43789DB}" dt="2025-11-01T11:25:04.135" v="1073"/>
          <ac:spMkLst>
            <pc:docMk/>
            <pc:sldMk cId="823364766" sldId="293"/>
            <ac:spMk id="4" creationId="{CBAC296A-F142-2A96-4F5F-8AD244240F3B}"/>
          </ac:spMkLst>
        </pc:spChg>
        <pc:spChg chg="mod">
          <ac:chgData name="Rebecca Francis-Davies" userId="S::r.francis-davies@uwtsd.ac.uk::caf69e2c-2198-47a4-8268-c57958bd4ca9" providerId="AD" clId="Web-{FF81C6CA-5AC1-DCD2-E7BC-FB1CC43789DB}" dt="2025-11-01T11:25:04.135" v="1073"/>
          <ac:spMkLst>
            <pc:docMk/>
            <pc:sldMk cId="823364766" sldId="293"/>
            <ac:spMk id="5" creationId="{5A496528-2CD7-48CB-ED93-2AAD5B3AA22E}"/>
          </ac:spMkLst>
        </pc:spChg>
        <pc:spChg chg="mod">
          <ac:chgData name="Rebecca Francis-Davies" userId="S::r.francis-davies@uwtsd.ac.uk::caf69e2c-2198-47a4-8268-c57958bd4ca9" providerId="AD" clId="Web-{FF81C6CA-5AC1-DCD2-E7BC-FB1CC43789DB}" dt="2025-11-01T11:25:04.135" v="1073"/>
          <ac:spMkLst>
            <pc:docMk/>
            <pc:sldMk cId="823364766" sldId="293"/>
            <ac:spMk id="6" creationId="{24A43454-302B-8FAE-DCA9-E4667D339316}"/>
          </ac:spMkLst>
        </pc:spChg>
        <pc:spChg chg="add del">
          <ac:chgData name="Rebecca Francis-Davies" userId="S::r.francis-davies@uwtsd.ac.uk::caf69e2c-2198-47a4-8268-c57958bd4ca9" providerId="AD" clId="Web-{FF81C6CA-5AC1-DCD2-E7BC-FB1CC43789DB}" dt="2025-11-01T11:25:04.119" v="1072"/>
          <ac:spMkLst>
            <pc:docMk/>
            <pc:sldMk cId="823364766" sldId="293"/>
            <ac:spMk id="11" creationId="{CD27C0D7-534E-7663-6D59-C34BF44DB927}"/>
          </ac:spMkLst>
        </pc:spChg>
        <pc:spChg chg="add del">
          <ac:chgData name="Rebecca Francis-Davies" userId="S::r.francis-davies@uwtsd.ac.uk::caf69e2c-2198-47a4-8268-c57958bd4ca9" providerId="AD" clId="Web-{FF81C6CA-5AC1-DCD2-E7BC-FB1CC43789DB}" dt="2025-11-01T11:25:04.119" v="1072"/>
          <ac:spMkLst>
            <pc:docMk/>
            <pc:sldMk cId="823364766" sldId="293"/>
            <ac:spMk id="13" creationId="{B58AFC1D-8D9D-F3F4-C409-17B27BA86E19}"/>
          </ac:spMkLst>
        </pc:spChg>
        <pc:spChg chg="add del">
          <ac:chgData name="Rebecca Francis-Davies" userId="S::r.francis-davies@uwtsd.ac.uk::caf69e2c-2198-47a4-8268-c57958bd4ca9" providerId="AD" clId="Web-{FF81C6CA-5AC1-DCD2-E7BC-FB1CC43789DB}" dt="2025-11-01T11:25:04.119" v="1072"/>
          <ac:spMkLst>
            <pc:docMk/>
            <pc:sldMk cId="823364766" sldId="293"/>
            <ac:spMk id="15" creationId="{B6791671-3F3C-C776-5E9D-71163E0350FB}"/>
          </ac:spMkLst>
        </pc:spChg>
        <pc:spChg chg="add">
          <ac:chgData name="Rebecca Francis-Davies" userId="S::r.francis-davies@uwtsd.ac.uk::caf69e2c-2198-47a4-8268-c57958bd4ca9" providerId="AD" clId="Web-{FF81C6CA-5AC1-DCD2-E7BC-FB1CC43789DB}" dt="2025-11-01T11:25:04.135" v="1073"/>
          <ac:spMkLst>
            <pc:docMk/>
            <pc:sldMk cId="823364766" sldId="293"/>
            <ac:spMk id="17" creationId="{AF904DB4-22D2-4F22-B1B8-ADDDBB7FF6F5}"/>
          </ac:spMkLst>
        </pc:spChg>
        <pc:spChg chg="add">
          <ac:chgData name="Rebecca Francis-Davies" userId="S::r.francis-davies@uwtsd.ac.uk::caf69e2c-2198-47a4-8268-c57958bd4ca9" providerId="AD" clId="Web-{FF81C6CA-5AC1-DCD2-E7BC-FB1CC43789DB}" dt="2025-11-01T11:25:04.135" v="1073"/>
          <ac:spMkLst>
            <pc:docMk/>
            <pc:sldMk cId="823364766" sldId="293"/>
            <ac:spMk id="18" creationId="{CE56D5D3-3105-1C66-5BAB-FA7B033D57CF}"/>
          </ac:spMkLst>
        </pc:spChg>
      </pc:sldChg>
      <pc:sldChg chg="addSp delSp modSp new mod setBg">
        <pc:chgData name="Rebecca Francis-Davies" userId="S::r.francis-davies@uwtsd.ac.uk::caf69e2c-2198-47a4-8268-c57958bd4ca9" providerId="AD" clId="Web-{FF81C6CA-5AC1-DCD2-E7BC-FB1CC43789DB}" dt="2025-11-01T11:27:32.575" v="1339"/>
        <pc:sldMkLst>
          <pc:docMk/>
          <pc:sldMk cId="1644193476" sldId="294"/>
        </pc:sldMkLst>
        <pc:spChg chg="mod">
          <ac:chgData name="Rebecca Francis-Davies" userId="S::r.francis-davies@uwtsd.ac.uk::caf69e2c-2198-47a4-8268-c57958bd4ca9" providerId="AD" clId="Web-{FF81C6CA-5AC1-DCD2-E7BC-FB1CC43789DB}" dt="2025-11-01T11:27:32.575" v="1339"/>
          <ac:spMkLst>
            <pc:docMk/>
            <pc:sldMk cId="1644193476" sldId="294"/>
            <ac:spMk id="2" creationId="{D2F055AC-09FC-4150-9194-5AAA22676FD3}"/>
          </ac:spMkLst>
        </pc:spChg>
        <pc:spChg chg="del mod">
          <ac:chgData name="Rebecca Francis-Davies" userId="S::r.francis-davies@uwtsd.ac.uk::caf69e2c-2198-47a4-8268-c57958bd4ca9" providerId="AD" clId="Web-{FF81C6CA-5AC1-DCD2-E7BC-FB1CC43789DB}" dt="2025-11-01T11:27:32.575" v="1339"/>
          <ac:spMkLst>
            <pc:docMk/>
            <pc:sldMk cId="1644193476" sldId="294"/>
            <ac:spMk id="3" creationId="{F534C633-9E0B-D19E-BFE9-F5B71F7054D5}"/>
          </ac:spMkLst>
        </pc:spChg>
        <pc:spChg chg="mod">
          <ac:chgData name="Rebecca Francis-Davies" userId="S::r.francis-davies@uwtsd.ac.uk::caf69e2c-2198-47a4-8268-c57958bd4ca9" providerId="AD" clId="Web-{FF81C6CA-5AC1-DCD2-E7BC-FB1CC43789DB}" dt="2025-11-01T11:27:32.575" v="1339"/>
          <ac:spMkLst>
            <pc:docMk/>
            <pc:sldMk cId="1644193476" sldId="294"/>
            <ac:spMk id="4" creationId="{ACC0FD49-BB89-F16D-428A-FDA0DB5DCA7D}"/>
          </ac:spMkLst>
        </pc:spChg>
        <pc:spChg chg="mod">
          <ac:chgData name="Rebecca Francis-Davies" userId="S::r.francis-davies@uwtsd.ac.uk::caf69e2c-2198-47a4-8268-c57958bd4ca9" providerId="AD" clId="Web-{FF81C6CA-5AC1-DCD2-E7BC-FB1CC43789DB}" dt="2025-11-01T11:27:32.575" v="1339"/>
          <ac:spMkLst>
            <pc:docMk/>
            <pc:sldMk cId="1644193476" sldId="294"/>
            <ac:spMk id="5" creationId="{214A365B-C340-F96C-57D9-234DFFFF7DAB}"/>
          </ac:spMkLst>
        </pc:spChg>
        <pc:spChg chg="mod">
          <ac:chgData name="Rebecca Francis-Davies" userId="S::r.francis-davies@uwtsd.ac.uk::caf69e2c-2198-47a4-8268-c57958bd4ca9" providerId="AD" clId="Web-{FF81C6CA-5AC1-DCD2-E7BC-FB1CC43789DB}" dt="2025-11-01T11:27:32.575" v="1339"/>
          <ac:spMkLst>
            <pc:docMk/>
            <pc:sldMk cId="1644193476" sldId="294"/>
            <ac:spMk id="6" creationId="{2FC8F4FC-A077-4D7C-BADE-A3BE7A11CFCE}"/>
          </ac:spMkLst>
        </pc:spChg>
        <pc:spChg chg="add">
          <ac:chgData name="Rebecca Francis-Davies" userId="S::r.francis-davies@uwtsd.ac.uk::caf69e2c-2198-47a4-8268-c57958bd4ca9" providerId="AD" clId="Web-{FF81C6CA-5AC1-DCD2-E7BC-FB1CC43789DB}" dt="2025-11-01T11:27:32.575" v="1339"/>
          <ac:spMkLst>
            <pc:docMk/>
            <pc:sldMk cId="1644193476" sldId="294"/>
            <ac:spMk id="12" creationId="{AF904DB4-22D2-4F22-B1B8-ADDDBB7FF6F5}"/>
          </ac:spMkLst>
        </pc:spChg>
        <pc:spChg chg="add">
          <ac:chgData name="Rebecca Francis-Davies" userId="S::r.francis-davies@uwtsd.ac.uk::caf69e2c-2198-47a4-8268-c57958bd4ca9" providerId="AD" clId="Web-{FF81C6CA-5AC1-DCD2-E7BC-FB1CC43789DB}" dt="2025-11-01T11:27:32.575" v="1339"/>
          <ac:spMkLst>
            <pc:docMk/>
            <pc:sldMk cId="1644193476" sldId="294"/>
            <ac:spMk id="14" creationId="{F60C5463-4C1F-6EA2-5253-B3A2FE16A3C3}"/>
          </ac:spMkLst>
        </pc:spChg>
        <pc:graphicFrameChg chg="add">
          <ac:chgData name="Rebecca Francis-Davies" userId="S::r.francis-davies@uwtsd.ac.uk::caf69e2c-2198-47a4-8268-c57958bd4ca9" providerId="AD" clId="Web-{FF81C6CA-5AC1-DCD2-E7BC-FB1CC43789DB}" dt="2025-11-01T11:27:32.575" v="1339"/>
          <ac:graphicFrameMkLst>
            <pc:docMk/>
            <pc:sldMk cId="1644193476" sldId="294"/>
            <ac:graphicFrameMk id="8" creationId="{0D3675AA-780C-529D-B706-ACD72FB89696}"/>
          </ac:graphicFrameMkLst>
        </pc:graphicFrameChg>
      </pc:sldChg>
      <pc:sldChg chg="modSp new">
        <pc:chgData name="Rebecca Francis-Davies" userId="S::r.francis-davies@uwtsd.ac.uk::caf69e2c-2198-47a4-8268-c57958bd4ca9" providerId="AD" clId="Web-{FF81C6CA-5AC1-DCD2-E7BC-FB1CC43789DB}" dt="2025-11-01T11:29:25.366" v="1498" actId="20577"/>
        <pc:sldMkLst>
          <pc:docMk/>
          <pc:sldMk cId="3660764981" sldId="295"/>
        </pc:sldMkLst>
        <pc:spChg chg="mod">
          <ac:chgData name="Rebecca Francis-Davies" userId="S::r.francis-davies@uwtsd.ac.uk::caf69e2c-2198-47a4-8268-c57958bd4ca9" providerId="AD" clId="Web-{FF81C6CA-5AC1-DCD2-E7BC-FB1CC43789DB}" dt="2025-11-01T11:27:46.966" v="1369" actId="20577"/>
          <ac:spMkLst>
            <pc:docMk/>
            <pc:sldMk cId="3660764981" sldId="295"/>
            <ac:spMk id="2" creationId="{B5ABC2C6-4B94-5663-A32B-6C43BA6C7182}"/>
          </ac:spMkLst>
        </pc:spChg>
        <pc:spChg chg="mod">
          <ac:chgData name="Rebecca Francis-Davies" userId="S::r.francis-davies@uwtsd.ac.uk::caf69e2c-2198-47a4-8268-c57958bd4ca9" providerId="AD" clId="Web-{FF81C6CA-5AC1-DCD2-E7BC-FB1CC43789DB}" dt="2025-11-01T11:29:25.366" v="1498" actId="20577"/>
          <ac:spMkLst>
            <pc:docMk/>
            <pc:sldMk cId="3660764981" sldId="295"/>
            <ac:spMk id="3" creationId="{880BCD68-2E20-2984-D07B-8D8DFB71191E}"/>
          </ac:spMkLst>
        </pc:spChg>
      </pc:sldChg>
    </pc:docChg>
  </pc:docChgLst>
  <pc:docChgLst>
    <pc:chgData name="Rebecca Francis-Davies" userId="S::r.francis-davies@uwtsd.ac.uk::caf69e2c-2198-47a4-8268-c57958bd4ca9" providerId="AD" clId="Web-{D4E7A2A8-ADFF-A4FD-67FB-DB0001CE55F6}"/>
    <pc:docChg chg="addSld delSld modSld">
      <pc:chgData name="Rebecca Francis-Davies" userId="S::r.francis-davies@uwtsd.ac.uk::caf69e2c-2198-47a4-8268-c57958bd4ca9" providerId="AD" clId="Web-{D4E7A2A8-ADFF-A4FD-67FB-DB0001CE55F6}" dt="2025-10-22T11:34:07.509" v="394" actId="20577"/>
      <pc:docMkLst>
        <pc:docMk/>
      </pc:docMkLst>
      <pc:sldChg chg="modSp">
        <pc:chgData name="Rebecca Francis-Davies" userId="S::r.francis-davies@uwtsd.ac.uk::caf69e2c-2198-47a4-8268-c57958bd4ca9" providerId="AD" clId="Web-{D4E7A2A8-ADFF-A4FD-67FB-DB0001CE55F6}" dt="2025-10-22T11:22:28.793" v="2" actId="20577"/>
        <pc:sldMkLst>
          <pc:docMk/>
          <pc:sldMk cId="109857222" sldId="256"/>
        </pc:sldMkLst>
        <pc:spChg chg="mod">
          <ac:chgData name="Rebecca Francis-Davies" userId="S::r.francis-davies@uwtsd.ac.uk::caf69e2c-2198-47a4-8268-c57958bd4ca9" providerId="AD" clId="Web-{D4E7A2A8-ADFF-A4FD-67FB-DB0001CE55F6}" dt="2025-10-22T11:22:28.793" v="2" actId="20577"/>
          <ac:spMkLst>
            <pc:docMk/>
            <pc:sldMk cId="109857222" sldId="256"/>
            <ac:spMk id="3" creationId="{00000000-0000-0000-0000-000000000000}"/>
          </ac:spMkLst>
        </pc:spChg>
      </pc:sldChg>
      <pc:sldChg chg="modSp">
        <pc:chgData name="Rebecca Francis-Davies" userId="S::r.francis-davies@uwtsd.ac.uk::caf69e2c-2198-47a4-8268-c57958bd4ca9" providerId="AD" clId="Web-{D4E7A2A8-ADFF-A4FD-67FB-DB0001CE55F6}" dt="2025-10-22T11:23:17.810" v="40" actId="20577"/>
        <pc:sldMkLst>
          <pc:docMk/>
          <pc:sldMk cId="319622059" sldId="257"/>
        </pc:sldMkLst>
        <pc:spChg chg="mod">
          <ac:chgData name="Rebecca Francis-Davies" userId="S::r.francis-davies@uwtsd.ac.uk::caf69e2c-2198-47a4-8268-c57958bd4ca9" providerId="AD" clId="Web-{D4E7A2A8-ADFF-A4FD-67FB-DB0001CE55F6}" dt="2025-10-22T11:23:17.810" v="40" actId="20577"/>
          <ac:spMkLst>
            <pc:docMk/>
            <pc:sldMk cId="319622059" sldId="257"/>
            <ac:spMk id="3" creationId="{A9F6B370-11F2-BDDB-108F-91E16E2F6B2E}"/>
          </ac:spMkLst>
        </pc:spChg>
      </pc:sldChg>
      <pc:sldChg chg="modSp new">
        <pc:chgData name="Rebecca Francis-Davies" userId="S::r.francis-davies@uwtsd.ac.uk::caf69e2c-2198-47a4-8268-c57958bd4ca9" providerId="AD" clId="Web-{D4E7A2A8-ADFF-A4FD-67FB-DB0001CE55F6}" dt="2025-10-22T11:25:08.673" v="164" actId="20577"/>
        <pc:sldMkLst>
          <pc:docMk/>
          <pc:sldMk cId="328306956" sldId="282"/>
        </pc:sldMkLst>
        <pc:spChg chg="mod">
          <ac:chgData name="Rebecca Francis-Davies" userId="S::r.francis-davies@uwtsd.ac.uk::caf69e2c-2198-47a4-8268-c57958bd4ca9" providerId="AD" clId="Web-{D4E7A2A8-ADFF-A4FD-67FB-DB0001CE55F6}" dt="2025-10-22T11:24:00.640" v="65" actId="20577"/>
          <ac:spMkLst>
            <pc:docMk/>
            <pc:sldMk cId="328306956" sldId="282"/>
            <ac:spMk id="2" creationId="{A62A28C1-200E-E858-3347-4912D5B8D799}"/>
          </ac:spMkLst>
        </pc:spChg>
        <pc:spChg chg="mod">
          <ac:chgData name="Rebecca Francis-Davies" userId="S::r.francis-davies@uwtsd.ac.uk::caf69e2c-2198-47a4-8268-c57958bd4ca9" providerId="AD" clId="Web-{D4E7A2A8-ADFF-A4FD-67FB-DB0001CE55F6}" dt="2025-10-22T11:25:08.673" v="164" actId="20577"/>
          <ac:spMkLst>
            <pc:docMk/>
            <pc:sldMk cId="328306956" sldId="282"/>
            <ac:spMk id="3" creationId="{25931D95-81E6-46C0-0D97-13A86C181363}"/>
          </ac:spMkLst>
        </pc:spChg>
      </pc:sldChg>
      <pc:sldChg chg="modSp new">
        <pc:chgData name="Rebecca Francis-Davies" userId="S::r.francis-davies@uwtsd.ac.uk::caf69e2c-2198-47a4-8268-c57958bd4ca9" providerId="AD" clId="Web-{D4E7A2A8-ADFF-A4FD-67FB-DB0001CE55F6}" dt="2025-10-22T11:34:07.509" v="394" actId="20577"/>
        <pc:sldMkLst>
          <pc:docMk/>
          <pc:sldMk cId="3223317533" sldId="283"/>
        </pc:sldMkLst>
        <pc:spChg chg="mod">
          <ac:chgData name="Rebecca Francis-Davies" userId="S::r.francis-davies@uwtsd.ac.uk::caf69e2c-2198-47a4-8268-c57958bd4ca9" providerId="AD" clId="Web-{D4E7A2A8-ADFF-A4FD-67FB-DB0001CE55F6}" dt="2025-10-22T11:27:35.301" v="214" actId="20577"/>
          <ac:spMkLst>
            <pc:docMk/>
            <pc:sldMk cId="3223317533" sldId="283"/>
            <ac:spMk id="2" creationId="{18FAED3A-0643-DFBA-7BC4-A0BD857D85B6}"/>
          </ac:spMkLst>
        </pc:spChg>
        <pc:spChg chg="mod">
          <ac:chgData name="Rebecca Francis-Davies" userId="S::r.francis-davies@uwtsd.ac.uk::caf69e2c-2198-47a4-8268-c57958bd4ca9" providerId="AD" clId="Web-{D4E7A2A8-ADFF-A4FD-67FB-DB0001CE55F6}" dt="2025-10-22T11:34:07.509" v="394" actId="20577"/>
          <ac:spMkLst>
            <pc:docMk/>
            <pc:sldMk cId="3223317533" sldId="283"/>
            <ac:spMk id="3" creationId="{4C10C675-3A30-2EFB-973A-CEB801E7A21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29.svg"/></Relationships>
</file>

<file path=ppt/diagrams/_rels/data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3ACA0-DACA-40E5-B06A-4150A96FD15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8B6466C-9EE6-487E-8111-7709362CD78F}">
      <dgm:prSet/>
      <dgm:spPr/>
      <dgm:t>
        <a:bodyPr/>
        <a:lstStyle/>
        <a:p>
          <a:pPr>
            <a:defRPr cap="all"/>
          </a:pPr>
          <a:r>
            <a:rPr lang="en-US"/>
            <a:t>Who wants to be the class rep?</a:t>
          </a:r>
        </a:p>
      </dgm:t>
    </dgm:pt>
    <dgm:pt modelId="{248EF65E-3260-4CBF-B558-9706180BC913}" type="parTrans" cxnId="{4126DB1F-2D28-4A09-8E3C-DB4D7F850C5C}">
      <dgm:prSet/>
      <dgm:spPr/>
      <dgm:t>
        <a:bodyPr/>
        <a:lstStyle/>
        <a:p>
          <a:endParaRPr lang="en-US"/>
        </a:p>
      </dgm:t>
    </dgm:pt>
    <dgm:pt modelId="{65D8DFE4-9F5A-48CA-A6A1-44239BE1AE74}" type="sibTrans" cxnId="{4126DB1F-2D28-4A09-8E3C-DB4D7F850C5C}">
      <dgm:prSet/>
      <dgm:spPr/>
      <dgm:t>
        <a:bodyPr/>
        <a:lstStyle/>
        <a:p>
          <a:endParaRPr lang="en-US"/>
        </a:p>
      </dgm:t>
    </dgm:pt>
    <dgm:pt modelId="{6AD96741-430D-45E9-8C06-771487CB055A}">
      <dgm:prSet/>
      <dgm:spPr/>
      <dgm:t>
        <a:bodyPr/>
        <a:lstStyle/>
        <a:p>
          <a:pPr>
            <a:defRPr cap="all"/>
          </a:pPr>
          <a:r>
            <a:rPr lang="en-US"/>
            <a:t>Contact Rhiannon Akers</a:t>
          </a:r>
        </a:p>
      </dgm:t>
    </dgm:pt>
    <dgm:pt modelId="{41B37CA1-910E-4E5C-A3E4-32A744805127}" type="parTrans" cxnId="{1BD53A5E-5D6D-43B2-ABE2-0AE66F7DE9F0}">
      <dgm:prSet/>
      <dgm:spPr/>
      <dgm:t>
        <a:bodyPr/>
        <a:lstStyle/>
        <a:p>
          <a:endParaRPr lang="en-US"/>
        </a:p>
      </dgm:t>
    </dgm:pt>
    <dgm:pt modelId="{D37F480D-AF0D-4CB5-90B5-B2617D163C29}" type="sibTrans" cxnId="{1BD53A5E-5D6D-43B2-ABE2-0AE66F7DE9F0}">
      <dgm:prSet/>
      <dgm:spPr/>
      <dgm:t>
        <a:bodyPr/>
        <a:lstStyle/>
        <a:p>
          <a:endParaRPr lang="en-US"/>
        </a:p>
      </dgm:t>
    </dgm:pt>
    <dgm:pt modelId="{07BD8268-6BC0-4FB5-812A-23F15003E04D}" type="pres">
      <dgm:prSet presAssocID="{7D03ACA0-DACA-40E5-B06A-4150A96FD15A}" presName="root" presStyleCnt="0">
        <dgm:presLayoutVars>
          <dgm:dir/>
          <dgm:resizeHandles val="exact"/>
        </dgm:presLayoutVars>
      </dgm:prSet>
      <dgm:spPr/>
    </dgm:pt>
    <dgm:pt modelId="{8950BA4F-5BF6-4A79-BD99-CF12A3014CCB}" type="pres">
      <dgm:prSet presAssocID="{F8B6466C-9EE6-487E-8111-7709362CD78F}" presName="compNode" presStyleCnt="0"/>
      <dgm:spPr/>
    </dgm:pt>
    <dgm:pt modelId="{6DB2145D-CE6D-4158-81BC-E7C5FFF84781}" type="pres">
      <dgm:prSet presAssocID="{F8B6466C-9EE6-487E-8111-7709362CD78F}" presName="iconBgRect" presStyleLbl="bgShp" presStyleIdx="0" presStyleCnt="2"/>
      <dgm:spPr/>
    </dgm:pt>
    <dgm:pt modelId="{882D1BFA-5D42-4660-964B-A1D692EFAB07}" type="pres">
      <dgm:prSet presAssocID="{F8B6466C-9EE6-487E-8111-7709362CD78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50D9F7D-05B9-45BA-8894-996F2B77B085}" type="pres">
      <dgm:prSet presAssocID="{F8B6466C-9EE6-487E-8111-7709362CD78F}" presName="spaceRect" presStyleCnt="0"/>
      <dgm:spPr/>
    </dgm:pt>
    <dgm:pt modelId="{13AF6733-65B4-4AE0-82D7-5E0B9E5E3777}" type="pres">
      <dgm:prSet presAssocID="{F8B6466C-9EE6-487E-8111-7709362CD78F}" presName="textRect" presStyleLbl="revTx" presStyleIdx="0" presStyleCnt="2">
        <dgm:presLayoutVars>
          <dgm:chMax val="1"/>
          <dgm:chPref val="1"/>
        </dgm:presLayoutVars>
      </dgm:prSet>
      <dgm:spPr/>
    </dgm:pt>
    <dgm:pt modelId="{9AB7CDB2-1FB4-43C5-8FD8-AC8B9CF8A2CC}" type="pres">
      <dgm:prSet presAssocID="{65D8DFE4-9F5A-48CA-A6A1-44239BE1AE74}" presName="sibTrans" presStyleCnt="0"/>
      <dgm:spPr/>
    </dgm:pt>
    <dgm:pt modelId="{8D3DAA1C-6C70-45E8-AD6D-741A19953685}" type="pres">
      <dgm:prSet presAssocID="{6AD96741-430D-45E9-8C06-771487CB055A}" presName="compNode" presStyleCnt="0"/>
      <dgm:spPr/>
    </dgm:pt>
    <dgm:pt modelId="{B47CBA19-31A7-4F8F-A77E-64DE76199455}" type="pres">
      <dgm:prSet presAssocID="{6AD96741-430D-45E9-8C06-771487CB055A}" presName="iconBgRect" presStyleLbl="bgShp" presStyleIdx="1" presStyleCnt="2"/>
      <dgm:spPr/>
    </dgm:pt>
    <dgm:pt modelId="{E80D5708-382B-44F4-9A75-9C9E0A471CC1}" type="pres">
      <dgm:prSet presAssocID="{6AD96741-430D-45E9-8C06-771487CB055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A68907ED-6A94-47AE-9428-3842E1FAEE79}" type="pres">
      <dgm:prSet presAssocID="{6AD96741-430D-45E9-8C06-771487CB055A}" presName="spaceRect" presStyleCnt="0"/>
      <dgm:spPr/>
    </dgm:pt>
    <dgm:pt modelId="{65F7C61B-2561-4B81-AA4C-2B1BC8CBFFFB}" type="pres">
      <dgm:prSet presAssocID="{6AD96741-430D-45E9-8C06-771487CB055A}" presName="textRect" presStyleLbl="revTx" presStyleIdx="1" presStyleCnt="2">
        <dgm:presLayoutVars>
          <dgm:chMax val="1"/>
          <dgm:chPref val="1"/>
        </dgm:presLayoutVars>
      </dgm:prSet>
      <dgm:spPr/>
    </dgm:pt>
  </dgm:ptLst>
  <dgm:cxnLst>
    <dgm:cxn modelId="{0A9DA312-7665-4953-9DED-5692111BDF39}" type="presOf" srcId="{7D03ACA0-DACA-40E5-B06A-4150A96FD15A}" destId="{07BD8268-6BC0-4FB5-812A-23F15003E04D}" srcOrd="0" destOrd="0" presId="urn:microsoft.com/office/officeart/2018/5/layout/IconCircleLabelList"/>
    <dgm:cxn modelId="{4126DB1F-2D28-4A09-8E3C-DB4D7F850C5C}" srcId="{7D03ACA0-DACA-40E5-B06A-4150A96FD15A}" destId="{F8B6466C-9EE6-487E-8111-7709362CD78F}" srcOrd="0" destOrd="0" parTransId="{248EF65E-3260-4CBF-B558-9706180BC913}" sibTransId="{65D8DFE4-9F5A-48CA-A6A1-44239BE1AE74}"/>
    <dgm:cxn modelId="{1BD53A5E-5D6D-43B2-ABE2-0AE66F7DE9F0}" srcId="{7D03ACA0-DACA-40E5-B06A-4150A96FD15A}" destId="{6AD96741-430D-45E9-8C06-771487CB055A}" srcOrd="1" destOrd="0" parTransId="{41B37CA1-910E-4E5C-A3E4-32A744805127}" sibTransId="{D37F480D-AF0D-4CB5-90B5-B2617D163C29}"/>
    <dgm:cxn modelId="{4E28F29D-746F-4FF0-831C-3F8F72C33B7E}" type="presOf" srcId="{F8B6466C-9EE6-487E-8111-7709362CD78F}" destId="{13AF6733-65B4-4AE0-82D7-5E0B9E5E3777}" srcOrd="0" destOrd="0" presId="urn:microsoft.com/office/officeart/2018/5/layout/IconCircleLabelList"/>
    <dgm:cxn modelId="{C77B1EFC-AABC-4B47-A6B5-B6DCFB33D662}" type="presOf" srcId="{6AD96741-430D-45E9-8C06-771487CB055A}" destId="{65F7C61B-2561-4B81-AA4C-2B1BC8CBFFFB}" srcOrd="0" destOrd="0" presId="urn:microsoft.com/office/officeart/2018/5/layout/IconCircleLabelList"/>
    <dgm:cxn modelId="{E3DA667B-AFB6-4830-94F2-EEAC152F181E}" type="presParOf" srcId="{07BD8268-6BC0-4FB5-812A-23F15003E04D}" destId="{8950BA4F-5BF6-4A79-BD99-CF12A3014CCB}" srcOrd="0" destOrd="0" presId="urn:microsoft.com/office/officeart/2018/5/layout/IconCircleLabelList"/>
    <dgm:cxn modelId="{558F8CC9-72C1-4C02-AB4B-0D17E3504DBC}" type="presParOf" srcId="{8950BA4F-5BF6-4A79-BD99-CF12A3014CCB}" destId="{6DB2145D-CE6D-4158-81BC-E7C5FFF84781}" srcOrd="0" destOrd="0" presId="urn:microsoft.com/office/officeart/2018/5/layout/IconCircleLabelList"/>
    <dgm:cxn modelId="{4882C0E7-C104-4065-950E-CB54125FA5F5}" type="presParOf" srcId="{8950BA4F-5BF6-4A79-BD99-CF12A3014CCB}" destId="{882D1BFA-5D42-4660-964B-A1D692EFAB07}" srcOrd="1" destOrd="0" presId="urn:microsoft.com/office/officeart/2018/5/layout/IconCircleLabelList"/>
    <dgm:cxn modelId="{51CE28C1-09FF-44C7-A2F7-644BB286555D}" type="presParOf" srcId="{8950BA4F-5BF6-4A79-BD99-CF12A3014CCB}" destId="{550D9F7D-05B9-45BA-8894-996F2B77B085}" srcOrd="2" destOrd="0" presId="urn:microsoft.com/office/officeart/2018/5/layout/IconCircleLabelList"/>
    <dgm:cxn modelId="{39653A32-BED1-48E8-A853-4896D1AB4C80}" type="presParOf" srcId="{8950BA4F-5BF6-4A79-BD99-CF12A3014CCB}" destId="{13AF6733-65B4-4AE0-82D7-5E0B9E5E3777}" srcOrd="3" destOrd="0" presId="urn:microsoft.com/office/officeart/2018/5/layout/IconCircleLabelList"/>
    <dgm:cxn modelId="{CE85E196-8A01-4ED1-9868-E6E6A6B4F678}" type="presParOf" srcId="{07BD8268-6BC0-4FB5-812A-23F15003E04D}" destId="{9AB7CDB2-1FB4-43C5-8FD8-AC8B9CF8A2CC}" srcOrd="1" destOrd="0" presId="urn:microsoft.com/office/officeart/2018/5/layout/IconCircleLabelList"/>
    <dgm:cxn modelId="{44218899-B3A6-40E4-99AE-4A88AFEA8685}" type="presParOf" srcId="{07BD8268-6BC0-4FB5-812A-23F15003E04D}" destId="{8D3DAA1C-6C70-45E8-AD6D-741A19953685}" srcOrd="2" destOrd="0" presId="urn:microsoft.com/office/officeart/2018/5/layout/IconCircleLabelList"/>
    <dgm:cxn modelId="{E635FEAF-C92B-481F-BDC0-4E74E5171290}" type="presParOf" srcId="{8D3DAA1C-6C70-45E8-AD6D-741A19953685}" destId="{B47CBA19-31A7-4F8F-A77E-64DE76199455}" srcOrd="0" destOrd="0" presId="urn:microsoft.com/office/officeart/2018/5/layout/IconCircleLabelList"/>
    <dgm:cxn modelId="{7B5B602F-012F-4E1C-8FDC-03269BAAC303}" type="presParOf" srcId="{8D3DAA1C-6C70-45E8-AD6D-741A19953685}" destId="{E80D5708-382B-44F4-9A75-9C9E0A471CC1}" srcOrd="1" destOrd="0" presId="urn:microsoft.com/office/officeart/2018/5/layout/IconCircleLabelList"/>
    <dgm:cxn modelId="{B139E88B-8A10-4EC6-B7D0-8546948D88FB}" type="presParOf" srcId="{8D3DAA1C-6C70-45E8-AD6D-741A19953685}" destId="{A68907ED-6A94-47AE-9428-3842E1FAEE79}" srcOrd="2" destOrd="0" presId="urn:microsoft.com/office/officeart/2018/5/layout/IconCircleLabelList"/>
    <dgm:cxn modelId="{69D87B97-4B01-457D-8599-0C253F37DF39}" type="presParOf" srcId="{8D3DAA1C-6C70-45E8-AD6D-741A19953685}" destId="{65F7C61B-2561-4B81-AA4C-2B1BC8CBFFF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C30CD-238D-43C9-8161-15DB6A5AD1A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FCE137-E121-47AC-9BD9-BFF3918AA8A8}">
      <dgm:prSet/>
      <dgm:spPr/>
      <dgm:t>
        <a:bodyPr/>
        <a:lstStyle/>
        <a:p>
          <a:r>
            <a:rPr lang="en-US"/>
            <a:t>Creates a focus and view of the future</a:t>
          </a:r>
        </a:p>
      </dgm:t>
    </dgm:pt>
    <dgm:pt modelId="{57B44C00-5D05-4F58-BB72-664E12AA4DCD}" type="parTrans" cxnId="{5E941218-F0BA-4B7F-8EA5-53C9EEB7BEA5}">
      <dgm:prSet/>
      <dgm:spPr/>
      <dgm:t>
        <a:bodyPr/>
        <a:lstStyle/>
        <a:p>
          <a:endParaRPr lang="en-US"/>
        </a:p>
      </dgm:t>
    </dgm:pt>
    <dgm:pt modelId="{169F1E38-B353-4CA5-AE13-B96693B752D1}" type="sibTrans" cxnId="{5E941218-F0BA-4B7F-8EA5-53C9EEB7BEA5}">
      <dgm:prSet/>
      <dgm:spPr/>
      <dgm:t>
        <a:bodyPr/>
        <a:lstStyle/>
        <a:p>
          <a:endParaRPr lang="en-US"/>
        </a:p>
      </dgm:t>
    </dgm:pt>
    <dgm:pt modelId="{8A9926D6-DE23-4A1D-8091-CB7C96114643}">
      <dgm:prSet/>
      <dgm:spPr/>
      <dgm:t>
        <a:bodyPr/>
        <a:lstStyle/>
        <a:p>
          <a:r>
            <a:rPr lang="en-US"/>
            <a:t>Aids decision-making</a:t>
          </a:r>
        </a:p>
      </dgm:t>
    </dgm:pt>
    <dgm:pt modelId="{8F1181C4-C4D5-46C3-87E8-463286D2A91F}" type="parTrans" cxnId="{C9392D3E-9775-4774-8B78-FF50C3FB626F}">
      <dgm:prSet/>
      <dgm:spPr/>
      <dgm:t>
        <a:bodyPr/>
        <a:lstStyle/>
        <a:p>
          <a:endParaRPr lang="en-US"/>
        </a:p>
      </dgm:t>
    </dgm:pt>
    <dgm:pt modelId="{DE989BF4-ECFD-42EF-865A-36BC0B963D17}" type="sibTrans" cxnId="{C9392D3E-9775-4774-8B78-FF50C3FB626F}">
      <dgm:prSet/>
      <dgm:spPr/>
      <dgm:t>
        <a:bodyPr/>
        <a:lstStyle/>
        <a:p>
          <a:endParaRPr lang="en-US"/>
        </a:p>
      </dgm:t>
    </dgm:pt>
    <dgm:pt modelId="{E30B9B3D-3832-47F9-A151-652563D930F6}">
      <dgm:prSet/>
      <dgm:spPr/>
      <dgm:t>
        <a:bodyPr/>
        <a:lstStyle/>
        <a:p>
          <a:r>
            <a:rPr lang="en-US"/>
            <a:t>Provides a purpose</a:t>
          </a:r>
        </a:p>
      </dgm:t>
    </dgm:pt>
    <dgm:pt modelId="{A04877AC-5FB0-4CBB-B8DD-2703CDF3E61C}" type="parTrans" cxnId="{4F0D13BC-4885-42EB-AF5A-FE70A12E1DCB}">
      <dgm:prSet/>
      <dgm:spPr/>
      <dgm:t>
        <a:bodyPr/>
        <a:lstStyle/>
        <a:p>
          <a:endParaRPr lang="en-US"/>
        </a:p>
      </dgm:t>
    </dgm:pt>
    <dgm:pt modelId="{8D9EDFC6-F557-442F-8256-5A5E79A1D4C6}" type="sibTrans" cxnId="{4F0D13BC-4885-42EB-AF5A-FE70A12E1DCB}">
      <dgm:prSet/>
      <dgm:spPr/>
      <dgm:t>
        <a:bodyPr/>
        <a:lstStyle/>
        <a:p>
          <a:endParaRPr lang="en-US"/>
        </a:p>
      </dgm:t>
    </dgm:pt>
    <dgm:pt modelId="{CB6CE895-9A53-4307-A2DB-03C23F2016F3}" type="pres">
      <dgm:prSet presAssocID="{6AAC30CD-238D-43C9-8161-15DB6A5AD1AA}" presName="linear" presStyleCnt="0">
        <dgm:presLayoutVars>
          <dgm:animLvl val="lvl"/>
          <dgm:resizeHandles val="exact"/>
        </dgm:presLayoutVars>
      </dgm:prSet>
      <dgm:spPr/>
    </dgm:pt>
    <dgm:pt modelId="{4D0DD05B-C536-41B8-BC10-CF122A0870C2}" type="pres">
      <dgm:prSet presAssocID="{B1FCE137-E121-47AC-9BD9-BFF3918AA8A8}" presName="parentText" presStyleLbl="node1" presStyleIdx="0" presStyleCnt="3">
        <dgm:presLayoutVars>
          <dgm:chMax val="0"/>
          <dgm:bulletEnabled val="1"/>
        </dgm:presLayoutVars>
      </dgm:prSet>
      <dgm:spPr/>
    </dgm:pt>
    <dgm:pt modelId="{E753D522-7018-4CC2-9DD0-1F787CE40D47}" type="pres">
      <dgm:prSet presAssocID="{169F1E38-B353-4CA5-AE13-B96693B752D1}" presName="spacer" presStyleCnt="0"/>
      <dgm:spPr/>
    </dgm:pt>
    <dgm:pt modelId="{C77FC4E5-E5C4-4CCB-A922-403C4B8FF6F9}" type="pres">
      <dgm:prSet presAssocID="{8A9926D6-DE23-4A1D-8091-CB7C96114643}" presName="parentText" presStyleLbl="node1" presStyleIdx="1" presStyleCnt="3">
        <dgm:presLayoutVars>
          <dgm:chMax val="0"/>
          <dgm:bulletEnabled val="1"/>
        </dgm:presLayoutVars>
      </dgm:prSet>
      <dgm:spPr/>
    </dgm:pt>
    <dgm:pt modelId="{C45D60BE-2B19-434D-9250-1B5CF5A6E026}" type="pres">
      <dgm:prSet presAssocID="{DE989BF4-ECFD-42EF-865A-36BC0B963D17}" presName="spacer" presStyleCnt="0"/>
      <dgm:spPr/>
    </dgm:pt>
    <dgm:pt modelId="{3B8AE708-D379-4C93-B7C6-F675906008A2}" type="pres">
      <dgm:prSet presAssocID="{E30B9B3D-3832-47F9-A151-652563D930F6}" presName="parentText" presStyleLbl="node1" presStyleIdx="2" presStyleCnt="3">
        <dgm:presLayoutVars>
          <dgm:chMax val="0"/>
          <dgm:bulletEnabled val="1"/>
        </dgm:presLayoutVars>
      </dgm:prSet>
      <dgm:spPr/>
    </dgm:pt>
  </dgm:ptLst>
  <dgm:cxnLst>
    <dgm:cxn modelId="{5E941218-F0BA-4B7F-8EA5-53C9EEB7BEA5}" srcId="{6AAC30CD-238D-43C9-8161-15DB6A5AD1AA}" destId="{B1FCE137-E121-47AC-9BD9-BFF3918AA8A8}" srcOrd="0" destOrd="0" parTransId="{57B44C00-5D05-4F58-BB72-664E12AA4DCD}" sibTransId="{169F1E38-B353-4CA5-AE13-B96693B752D1}"/>
    <dgm:cxn modelId="{31CF173C-2849-47A5-B339-E3385960A1AA}" type="presOf" srcId="{E30B9B3D-3832-47F9-A151-652563D930F6}" destId="{3B8AE708-D379-4C93-B7C6-F675906008A2}" srcOrd="0" destOrd="0" presId="urn:microsoft.com/office/officeart/2005/8/layout/vList2"/>
    <dgm:cxn modelId="{C9392D3E-9775-4774-8B78-FF50C3FB626F}" srcId="{6AAC30CD-238D-43C9-8161-15DB6A5AD1AA}" destId="{8A9926D6-DE23-4A1D-8091-CB7C96114643}" srcOrd="1" destOrd="0" parTransId="{8F1181C4-C4D5-46C3-87E8-463286D2A91F}" sibTransId="{DE989BF4-ECFD-42EF-865A-36BC0B963D17}"/>
    <dgm:cxn modelId="{ED721352-6AF0-4C62-9185-50F217D92145}" type="presOf" srcId="{6AAC30CD-238D-43C9-8161-15DB6A5AD1AA}" destId="{CB6CE895-9A53-4307-A2DB-03C23F2016F3}" srcOrd="0" destOrd="0" presId="urn:microsoft.com/office/officeart/2005/8/layout/vList2"/>
    <dgm:cxn modelId="{00099E76-308B-4013-B59C-534B12A378A3}" type="presOf" srcId="{B1FCE137-E121-47AC-9BD9-BFF3918AA8A8}" destId="{4D0DD05B-C536-41B8-BC10-CF122A0870C2}" srcOrd="0" destOrd="0" presId="urn:microsoft.com/office/officeart/2005/8/layout/vList2"/>
    <dgm:cxn modelId="{329CD69A-CE9B-4528-AAA7-33DE028FA94B}" type="presOf" srcId="{8A9926D6-DE23-4A1D-8091-CB7C96114643}" destId="{C77FC4E5-E5C4-4CCB-A922-403C4B8FF6F9}" srcOrd="0" destOrd="0" presId="urn:microsoft.com/office/officeart/2005/8/layout/vList2"/>
    <dgm:cxn modelId="{4F0D13BC-4885-42EB-AF5A-FE70A12E1DCB}" srcId="{6AAC30CD-238D-43C9-8161-15DB6A5AD1AA}" destId="{E30B9B3D-3832-47F9-A151-652563D930F6}" srcOrd="2" destOrd="0" parTransId="{A04877AC-5FB0-4CBB-B8DD-2703CDF3E61C}" sibTransId="{8D9EDFC6-F557-442F-8256-5A5E79A1D4C6}"/>
    <dgm:cxn modelId="{2FF492ED-0034-408A-9886-9B00A4967260}" type="presParOf" srcId="{CB6CE895-9A53-4307-A2DB-03C23F2016F3}" destId="{4D0DD05B-C536-41B8-BC10-CF122A0870C2}" srcOrd="0" destOrd="0" presId="urn:microsoft.com/office/officeart/2005/8/layout/vList2"/>
    <dgm:cxn modelId="{DBCE579D-86CB-4B11-921F-34EFDDCF45BC}" type="presParOf" srcId="{CB6CE895-9A53-4307-A2DB-03C23F2016F3}" destId="{E753D522-7018-4CC2-9DD0-1F787CE40D47}" srcOrd="1" destOrd="0" presId="urn:microsoft.com/office/officeart/2005/8/layout/vList2"/>
    <dgm:cxn modelId="{4052B275-5594-4F19-A520-3973F05AC016}" type="presParOf" srcId="{CB6CE895-9A53-4307-A2DB-03C23F2016F3}" destId="{C77FC4E5-E5C4-4CCB-A922-403C4B8FF6F9}" srcOrd="2" destOrd="0" presId="urn:microsoft.com/office/officeart/2005/8/layout/vList2"/>
    <dgm:cxn modelId="{9D8E2461-1434-4F86-AC40-6248F5DF9C45}" type="presParOf" srcId="{CB6CE895-9A53-4307-A2DB-03C23F2016F3}" destId="{C45D60BE-2B19-434D-9250-1B5CF5A6E026}" srcOrd="3" destOrd="0" presId="urn:microsoft.com/office/officeart/2005/8/layout/vList2"/>
    <dgm:cxn modelId="{E7970078-6EA4-4111-A1C1-49999156E23C}" type="presParOf" srcId="{CB6CE895-9A53-4307-A2DB-03C23F2016F3}" destId="{3B8AE708-D379-4C93-B7C6-F675906008A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D2DCA3-86E2-443D-B6F0-E6A81C7A0E0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822541D-1C1D-4D33-95C7-EFA1182B4E7D}">
      <dgm:prSet/>
      <dgm:spPr/>
      <dgm:t>
        <a:bodyPr/>
        <a:lstStyle/>
        <a:p>
          <a:r>
            <a:rPr lang="en-US"/>
            <a:t>"a pattern of shared basic assumptions that the group learned...that has worked well enough to be considered valid and therefore, to be taught to new member as the correct way to perceive, think and feel"</a:t>
          </a:r>
        </a:p>
      </dgm:t>
    </dgm:pt>
    <dgm:pt modelId="{6CAD07DA-4C31-4D68-84C7-710DDDCE542D}" type="parTrans" cxnId="{8980F556-03F9-4406-AD19-7D6736EB0441}">
      <dgm:prSet/>
      <dgm:spPr/>
      <dgm:t>
        <a:bodyPr/>
        <a:lstStyle/>
        <a:p>
          <a:endParaRPr lang="en-US"/>
        </a:p>
      </dgm:t>
    </dgm:pt>
    <dgm:pt modelId="{000E43C2-B677-47BF-B624-58E2C1956443}" type="sibTrans" cxnId="{8980F556-03F9-4406-AD19-7D6736EB0441}">
      <dgm:prSet/>
      <dgm:spPr/>
      <dgm:t>
        <a:bodyPr/>
        <a:lstStyle/>
        <a:p>
          <a:endParaRPr lang="en-US"/>
        </a:p>
      </dgm:t>
    </dgm:pt>
    <dgm:pt modelId="{F8A46AD5-84CE-4819-A5E2-08891AB0D2D2}">
      <dgm:prSet/>
      <dgm:spPr/>
      <dgm:t>
        <a:bodyPr/>
        <a:lstStyle/>
        <a:p>
          <a:r>
            <a:rPr lang="en-US"/>
            <a:t>Edgar Schein (1992)</a:t>
          </a:r>
        </a:p>
      </dgm:t>
    </dgm:pt>
    <dgm:pt modelId="{A944117B-54B7-4EFB-A861-C815A24724F3}" type="parTrans" cxnId="{5A5F478A-A69E-4F94-B4AC-A02E037AA17A}">
      <dgm:prSet/>
      <dgm:spPr/>
      <dgm:t>
        <a:bodyPr/>
        <a:lstStyle/>
        <a:p>
          <a:endParaRPr lang="en-US"/>
        </a:p>
      </dgm:t>
    </dgm:pt>
    <dgm:pt modelId="{C92E1831-D0BA-4E88-BCA2-C8FA2BFC105B}" type="sibTrans" cxnId="{5A5F478A-A69E-4F94-B4AC-A02E037AA17A}">
      <dgm:prSet/>
      <dgm:spPr/>
      <dgm:t>
        <a:bodyPr/>
        <a:lstStyle/>
        <a:p>
          <a:endParaRPr lang="en-US"/>
        </a:p>
      </dgm:t>
    </dgm:pt>
    <dgm:pt modelId="{69038CF4-58D2-45F1-B016-F367A3EFBC6F}" type="pres">
      <dgm:prSet presAssocID="{61D2DCA3-86E2-443D-B6F0-E6A81C7A0E04}" presName="hierChild1" presStyleCnt="0">
        <dgm:presLayoutVars>
          <dgm:chPref val="1"/>
          <dgm:dir/>
          <dgm:animOne val="branch"/>
          <dgm:animLvl val="lvl"/>
          <dgm:resizeHandles/>
        </dgm:presLayoutVars>
      </dgm:prSet>
      <dgm:spPr/>
    </dgm:pt>
    <dgm:pt modelId="{26F6A427-A150-4432-9904-E2D8F913730E}" type="pres">
      <dgm:prSet presAssocID="{7822541D-1C1D-4D33-95C7-EFA1182B4E7D}" presName="hierRoot1" presStyleCnt="0"/>
      <dgm:spPr/>
    </dgm:pt>
    <dgm:pt modelId="{6D25CFCB-BFDD-46A1-A6C2-69EFA1AF44A5}" type="pres">
      <dgm:prSet presAssocID="{7822541D-1C1D-4D33-95C7-EFA1182B4E7D}" presName="composite" presStyleCnt="0"/>
      <dgm:spPr/>
    </dgm:pt>
    <dgm:pt modelId="{DEC975D4-B5E4-4F7A-B157-BCA5500C65CC}" type="pres">
      <dgm:prSet presAssocID="{7822541D-1C1D-4D33-95C7-EFA1182B4E7D}" presName="background" presStyleLbl="node0" presStyleIdx="0" presStyleCnt="2"/>
      <dgm:spPr/>
    </dgm:pt>
    <dgm:pt modelId="{F29607F4-F5A6-4BFD-B07A-896B9959CE2D}" type="pres">
      <dgm:prSet presAssocID="{7822541D-1C1D-4D33-95C7-EFA1182B4E7D}" presName="text" presStyleLbl="fgAcc0" presStyleIdx="0" presStyleCnt="2">
        <dgm:presLayoutVars>
          <dgm:chPref val="3"/>
        </dgm:presLayoutVars>
      </dgm:prSet>
      <dgm:spPr/>
    </dgm:pt>
    <dgm:pt modelId="{AF8B98D6-8E40-4CA9-A8D4-A9C3373A4211}" type="pres">
      <dgm:prSet presAssocID="{7822541D-1C1D-4D33-95C7-EFA1182B4E7D}" presName="hierChild2" presStyleCnt="0"/>
      <dgm:spPr/>
    </dgm:pt>
    <dgm:pt modelId="{1956D31E-02C9-42D7-9555-C763B91AE00A}" type="pres">
      <dgm:prSet presAssocID="{F8A46AD5-84CE-4819-A5E2-08891AB0D2D2}" presName="hierRoot1" presStyleCnt="0"/>
      <dgm:spPr/>
    </dgm:pt>
    <dgm:pt modelId="{612A514A-13B0-4112-9678-4845E6D5E03D}" type="pres">
      <dgm:prSet presAssocID="{F8A46AD5-84CE-4819-A5E2-08891AB0D2D2}" presName="composite" presStyleCnt="0"/>
      <dgm:spPr/>
    </dgm:pt>
    <dgm:pt modelId="{91476BF6-B002-4939-BB57-A6DD095FA740}" type="pres">
      <dgm:prSet presAssocID="{F8A46AD5-84CE-4819-A5E2-08891AB0D2D2}" presName="background" presStyleLbl="node0" presStyleIdx="1" presStyleCnt="2"/>
      <dgm:spPr/>
    </dgm:pt>
    <dgm:pt modelId="{980F7122-B325-417E-A766-B1DB829CD75B}" type="pres">
      <dgm:prSet presAssocID="{F8A46AD5-84CE-4819-A5E2-08891AB0D2D2}" presName="text" presStyleLbl="fgAcc0" presStyleIdx="1" presStyleCnt="2">
        <dgm:presLayoutVars>
          <dgm:chPref val="3"/>
        </dgm:presLayoutVars>
      </dgm:prSet>
      <dgm:spPr/>
    </dgm:pt>
    <dgm:pt modelId="{AF653C39-DC41-43B6-8084-B0A33E0D39DE}" type="pres">
      <dgm:prSet presAssocID="{F8A46AD5-84CE-4819-A5E2-08891AB0D2D2}" presName="hierChild2" presStyleCnt="0"/>
      <dgm:spPr/>
    </dgm:pt>
  </dgm:ptLst>
  <dgm:cxnLst>
    <dgm:cxn modelId="{8980F556-03F9-4406-AD19-7D6736EB0441}" srcId="{61D2DCA3-86E2-443D-B6F0-E6A81C7A0E04}" destId="{7822541D-1C1D-4D33-95C7-EFA1182B4E7D}" srcOrd="0" destOrd="0" parTransId="{6CAD07DA-4C31-4D68-84C7-710DDDCE542D}" sibTransId="{000E43C2-B677-47BF-B624-58E2C1956443}"/>
    <dgm:cxn modelId="{5A5F478A-A69E-4F94-B4AC-A02E037AA17A}" srcId="{61D2DCA3-86E2-443D-B6F0-E6A81C7A0E04}" destId="{F8A46AD5-84CE-4819-A5E2-08891AB0D2D2}" srcOrd="1" destOrd="0" parTransId="{A944117B-54B7-4EFB-A861-C815A24724F3}" sibTransId="{C92E1831-D0BA-4E88-BCA2-C8FA2BFC105B}"/>
    <dgm:cxn modelId="{6AC7DFA9-F8A4-40A2-8C88-BFF1ADC57DEA}" type="presOf" srcId="{7822541D-1C1D-4D33-95C7-EFA1182B4E7D}" destId="{F29607F4-F5A6-4BFD-B07A-896B9959CE2D}" srcOrd="0" destOrd="0" presId="urn:microsoft.com/office/officeart/2005/8/layout/hierarchy1"/>
    <dgm:cxn modelId="{26B743CA-7A65-41BD-9F07-EA2299713186}" type="presOf" srcId="{61D2DCA3-86E2-443D-B6F0-E6A81C7A0E04}" destId="{69038CF4-58D2-45F1-B016-F367A3EFBC6F}" srcOrd="0" destOrd="0" presId="urn:microsoft.com/office/officeart/2005/8/layout/hierarchy1"/>
    <dgm:cxn modelId="{AAD4CDD9-4551-4B5E-9273-426C777E100F}" type="presOf" srcId="{F8A46AD5-84CE-4819-A5E2-08891AB0D2D2}" destId="{980F7122-B325-417E-A766-B1DB829CD75B}" srcOrd="0" destOrd="0" presId="urn:microsoft.com/office/officeart/2005/8/layout/hierarchy1"/>
    <dgm:cxn modelId="{617981EF-C778-44A2-BEAF-CC14259E6BEF}" type="presParOf" srcId="{69038CF4-58D2-45F1-B016-F367A3EFBC6F}" destId="{26F6A427-A150-4432-9904-E2D8F913730E}" srcOrd="0" destOrd="0" presId="urn:microsoft.com/office/officeart/2005/8/layout/hierarchy1"/>
    <dgm:cxn modelId="{3A12F7DA-D1FB-4583-890E-8D9DFA872530}" type="presParOf" srcId="{26F6A427-A150-4432-9904-E2D8F913730E}" destId="{6D25CFCB-BFDD-46A1-A6C2-69EFA1AF44A5}" srcOrd="0" destOrd="0" presId="urn:microsoft.com/office/officeart/2005/8/layout/hierarchy1"/>
    <dgm:cxn modelId="{C38993D1-6A6F-41AF-8FD3-B2FB2136C25C}" type="presParOf" srcId="{6D25CFCB-BFDD-46A1-A6C2-69EFA1AF44A5}" destId="{DEC975D4-B5E4-4F7A-B157-BCA5500C65CC}" srcOrd="0" destOrd="0" presId="urn:microsoft.com/office/officeart/2005/8/layout/hierarchy1"/>
    <dgm:cxn modelId="{3723B027-86DD-42DD-A588-2B55D8298400}" type="presParOf" srcId="{6D25CFCB-BFDD-46A1-A6C2-69EFA1AF44A5}" destId="{F29607F4-F5A6-4BFD-B07A-896B9959CE2D}" srcOrd="1" destOrd="0" presId="urn:microsoft.com/office/officeart/2005/8/layout/hierarchy1"/>
    <dgm:cxn modelId="{C50580DB-0FC9-408B-8F75-7537CEC7A16A}" type="presParOf" srcId="{26F6A427-A150-4432-9904-E2D8F913730E}" destId="{AF8B98D6-8E40-4CA9-A8D4-A9C3373A4211}" srcOrd="1" destOrd="0" presId="urn:microsoft.com/office/officeart/2005/8/layout/hierarchy1"/>
    <dgm:cxn modelId="{44C4827F-D058-4427-99FC-F8D66805F27C}" type="presParOf" srcId="{69038CF4-58D2-45F1-B016-F367A3EFBC6F}" destId="{1956D31E-02C9-42D7-9555-C763B91AE00A}" srcOrd="1" destOrd="0" presId="urn:microsoft.com/office/officeart/2005/8/layout/hierarchy1"/>
    <dgm:cxn modelId="{7B0AA7A3-58A5-4271-81ED-9D2A4F86B0DC}" type="presParOf" srcId="{1956D31E-02C9-42D7-9555-C763B91AE00A}" destId="{612A514A-13B0-4112-9678-4845E6D5E03D}" srcOrd="0" destOrd="0" presId="urn:microsoft.com/office/officeart/2005/8/layout/hierarchy1"/>
    <dgm:cxn modelId="{504DB9F4-2FEA-40F3-952B-E2B789B78621}" type="presParOf" srcId="{612A514A-13B0-4112-9678-4845E6D5E03D}" destId="{91476BF6-B002-4939-BB57-A6DD095FA740}" srcOrd="0" destOrd="0" presId="urn:microsoft.com/office/officeart/2005/8/layout/hierarchy1"/>
    <dgm:cxn modelId="{C0334729-CECB-4188-ADCC-91B79A15FE66}" type="presParOf" srcId="{612A514A-13B0-4112-9678-4845E6D5E03D}" destId="{980F7122-B325-417E-A766-B1DB829CD75B}" srcOrd="1" destOrd="0" presId="urn:microsoft.com/office/officeart/2005/8/layout/hierarchy1"/>
    <dgm:cxn modelId="{DAD6D0D1-DBCB-462A-B692-46B4F6D4DC02}" type="presParOf" srcId="{1956D31E-02C9-42D7-9555-C763B91AE00A}" destId="{AF653C39-DC41-43B6-8084-B0A33E0D39D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07319D-6D5F-484F-9997-F893F75A4A9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72DF3F-7B3C-48E9-B7A1-2603950B2C32}">
      <dgm:prSet/>
      <dgm:spPr/>
      <dgm:t>
        <a:bodyPr/>
        <a:lstStyle/>
        <a:p>
          <a:r>
            <a:rPr lang="en-US"/>
            <a:t>Divide into teams of 4-6 members</a:t>
          </a:r>
        </a:p>
      </dgm:t>
    </dgm:pt>
    <dgm:pt modelId="{73FF4BA5-559B-4C15-926A-26AB35E6592E}" type="parTrans" cxnId="{BCB47BF1-9915-4F58-9760-2D2B9C20CBFA}">
      <dgm:prSet/>
      <dgm:spPr/>
      <dgm:t>
        <a:bodyPr/>
        <a:lstStyle/>
        <a:p>
          <a:endParaRPr lang="en-US"/>
        </a:p>
      </dgm:t>
    </dgm:pt>
    <dgm:pt modelId="{BF8957F3-673E-42ED-88B6-F03C79F3A358}" type="sibTrans" cxnId="{BCB47BF1-9915-4F58-9760-2D2B9C20CBFA}">
      <dgm:prSet/>
      <dgm:spPr/>
      <dgm:t>
        <a:bodyPr/>
        <a:lstStyle/>
        <a:p>
          <a:endParaRPr lang="en-US"/>
        </a:p>
      </dgm:t>
    </dgm:pt>
    <dgm:pt modelId="{0BEF4F80-A617-479A-983D-4DA1E3E5F75E}">
      <dgm:prSet/>
      <dgm:spPr/>
      <dgm:t>
        <a:bodyPr/>
        <a:lstStyle/>
        <a:p>
          <a:r>
            <a:rPr lang="en-US"/>
            <a:t>What values and behaviours would you want to see in an idea workplace?</a:t>
          </a:r>
        </a:p>
      </dgm:t>
    </dgm:pt>
    <dgm:pt modelId="{EC27F089-20D6-422F-9604-CEDBDED1CEC8}" type="parTrans" cxnId="{A8674AA5-C03E-4963-8721-7EA46E2A54FC}">
      <dgm:prSet/>
      <dgm:spPr/>
      <dgm:t>
        <a:bodyPr/>
        <a:lstStyle/>
        <a:p>
          <a:endParaRPr lang="en-US"/>
        </a:p>
      </dgm:t>
    </dgm:pt>
    <dgm:pt modelId="{40851485-E023-4C5D-B454-828AFC86F6AE}" type="sibTrans" cxnId="{A8674AA5-C03E-4963-8721-7EA46E2A54FC}">
      <dgm:prSet/>
      <dgm:spPr/>
      <dgm:t>
        <a:bodyPr/>
        <a:lstStyle/>
        <a:p>
          <a:endParaRPr lang="en-US"/>
        </a:p>
      </dgm:t>
    </dgm:pt>
    <dgm:pt modelId="{D43DFE1B-9ECB-48BF-95E8-D7EAA0EC90D7}">
      <dgm:prSet/>
      <dgm:spPr/>
      <dgm:t>
        <a:bodyPr/>
        <a:lstStyle/>
        <a:p>
          <a:r>
            <a:rPr lang="en-US"/>
            <a:t>List 5 or 6 core values that you believe are essential for a positive workplace culture</a:t>
          </a:r>
        </a:p>
      </dgm:t>
    </dgm:pt>
    <dgm:pt modelId="{F6553E1C-D462-45D8-B8D2-A2A732BBC83D}" type="parTrans" cxnId="{2FFD2413-F26A-44C7-8F81-B12FAB04FF2F}">
      <dgm:prSet/>
      <dgm:spPr/>
      <dgm:t>
        <a:bodyPr/>
        <a:lstStyle/>
        <a:p>
          <a:endParaRPr lang="en-US"/>
        </a:p>
      </dgm:t>
    </dgm:pt>
    <dgm:pt modelId="{5E5D8B01-0500-40FF-9DCE-409308526009}" type="sibTrans" cxnId="{2FFD2413-F26A-44C7-8F81-B12FAB04FF2F}">
      <dgm:prSet/>
      <dgm:spPr/>
      <dgm:t>
        <a:bodyPr/>
        <a:lstStyle/>
        <a:p>
          <a:endParaRPr lang="en-US"/>
        </a:p>
      </dgm:t>
    </dgm:pt>
    <dgm:pt modelId="{05A99163-F372-443F-BC1C-797B85AAB74E}">
      <dgm:prSet/>
      <dgm:spPr/>
      <dgm:t>
        <a:bodyPr/>
        <a:lstStyle/>
        <a:p>
          <a:r>
            <a:rPr lang="en-US"/>
            <a:t>You have now defined your company's values </a:t>
          </a:r>
        </a:p>
      </dgm:t>
    </dgm:pt>
    <dgm:pt modelId="{0267A02D-EC9B-4FCE-A68D-45F68AC1F773}" type="parTrans" cxnId="{FE5A56E6-7D96-4CE4-8CCE-83FC76C148A9}">
      <dgm:prSet/>
      <dgm:spPr/>
      <dgm:t>
        <a:bodyPr/>
        <a:lstStyle/>
        <a:p>
          <a:endParaRPr lang="en-US"/>
        </a:p>
      </dgm:t>
    </dgm:pt>
    <dgm:pt modelId="{D2D95B5B-1E0F-4DE9-B02D-5F4F705F2EC8}" type="sibTrans" cxnId="{FE5A56E6-7D96-4CE4-8CCE-83FC76C148A9}">
      <dgm:prSet/>
      <dgm:spPr/>
      <dgm:t>
        <a:bodyPr/>
        <a:lstStyle/>
        <a:p>
          <a:endParaRPr lang="en-US"/>
        </a:p>
      </dgm:t>
    </dgm:pt>
    <dgm:pt modelId="{851BC6B3-154D-465B-B5B0-83F22FE4E600}">
      <dgm:prSet/>
      <dgm:spPr/>
      <dgm:t>
        <a:bodyPr/>
        <a:lstStyle/>
        <a:p>
          <a:r>
            <a:rPr lang="en-US"/>
            <a:t>You will now receive a series of workplace problems to solve</a:t>
          </a:r>
        </a:p>
      </dgm:t>
    </dgm:pt>
    <dgm:pt modelId="{2843D94A-A74A-4BC0-BEE0-B147077251C9}" type="parTrans" cxnId="{F39B0992-EBF0-45E1-91C5-C85AFA311024}">
      <dgm:prSet/>
      <dgm:spPr/>
      <dgm:t>
        <a:bodyPr/>
        <a:lstStyle/>
        <a:p>
          <a:endParaRPr lang="en-US"/>
        </a:p>
      </dgm:t>
    </dgm:pt>
    <dgm:pt modelId="{6DB0CDBD-9D8C-4198-9C5F-32D9D0C47CC8}" type="sibTrans" cxnId="{F39B0992-EBF0-45E1-91C5-C85AFA311024}">
      <dgm:prSet/>
      <dgm:spPr/>
      <dgm:t>
        <a:bodyPr/>
        <a:lstStyle/>
        <a:p>
          <a:endParaRPr lang="en-US"/>
        </a:p>
      </dgm:t>
    </dgm:pt>
    <dgm:pt modelId="{B12F9CB3-DB2B-4990-A6E9-9D7D3C227533}" type="pres">
      <dgm:prSet presAssocID="{4C07319D-6D5F-484F-9997-F893F75A4A9D}" presName="root" presStyleCnt="0">
        <dgm:presLayoutVars>
          <dgm:dir/>
          <dgm:resizeHandles val="exact"/>
        </dgm:presLayoutVars>
      </dgm:prSet>
      <dgm:spPr/>
    </dgm:pt>
    <dgm:pt modelId="{E55250FC-8EC1-40D4-9676-42FB5B4155B7}" type="pres">
      <dgm:prSet presAssocID="{8072DF3F-7B3C-48E9-B7A1-2603950B2C32}" presName="compNode" presStyleCnt="0"/>
      <dgm:spPr/>
    </dgm:pt>
    <dgm:pt modelId="{C0BBF99A-1C1D-455B-A270-0F1CB994DD02}" type="pres">
      <dgm:prSet presAssocID="{8072DF3F-7B3C-48E9-B7A1-2603950B2C32}" presName="bgRect" presStyleLbl="bgShp" presStyleIdx="0" presStyleCnt="5"/>
      <dgm:spPr/>
    </dgm:pt>
    <dgm:pt modelId="{B487C8B3-627D-40C0-9093-9025E9450E5C}" type="pres">
      <dgm:prSet presAssocID="{8072DF3F-7B3C-48E9-B7A1-2603950B2C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0635A4B8-90CF-4C15-855A-A66FC7F11F6D}" type="pres">
      <dgm:prSet presAssocID="{8072DF3F-7B3C-48E9-B7A1-2603950B2C32}" presName="spaceRect" presStyleCnt="0"/>
      <dgm:spPr/>
    </dgm:pt>
    <dgm:pt modelId="{AB1E3538-1232-45AC-AC54-BE9DCB0C327B}" type="pres">
      <dgm:prSet presAssocID="{8072DF3F-7B3C-48E9-B7A1-2603950B2C32}" presName="parTx" presStyleLbl="revTx" presStyleIdx="0" presStyleCnt="5">
        <dgm:presLayoutVars>
          <dgm:chMax val="0"/>
          <dgm:chPref val="0"/>
        </dgm:presLayoutVars>
      </dgm:prSet>
      <dgm:spPr/>
    </dgm:pt>
    <dgm:pt modelId="{F92455DE-4A04-4340-BCC5-12A12EE7B313}" type="pres">
      <dgm:prSet presAssocID="{BF8957F3-673E-42ED-88B6-F03C79F3A358}" presName="sibTrans" presStyleCnt="0"/>
      <dgm:spPr/>
    </dgm:pt>
    <dgm:pt modelId="{43942190-5964-47A5-8D21-3D3D3717D97B}" type="pres">
      <dgm:prSet presAssocID="{0BEF4F80-A617-479A-983D-4DA1E3E5F75E}" presName="compNode" presStyleCnt="0"/>
      <dgm:spPr/>
    </dgm:pt>
    <dgm:pt modelId="{FB690DA3-789F-434C-92B3-CA9F1C4E507F}" type="pres">
      <dgm:prSet presAssocID="{0BEF4F80-A617-479A-983D-4DA1E3E5F75E}" presName="bgRect" presStyleLbl="bgShp" presStyleIdx="1" presStyleCnt="5"/>
      <dgm:spPr/>
    </dgm:pt>
    <dgm:pt modelId="{8BA28D81-1A32-4D04-9C07-D6156606744E}" type="pres">
      <dgm:prSet presAssocID="{0BEF4F80-A617-479A-983D-4DA1E3E5F75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7E819591-3314-4322-AA64-5E7D2E554ED4}" type="pres">
      <dgm:prSet presAssocID="{0BEF4F80-A617-479A-983D-4DA1E3E5F75E}" presName="spaceRect" presStyleCnt="0"/>
      <dgm:spPr/>
    </dgm:pt>
    <dgm:pt modelId="{05864C8A-14A2-4203-9361-9BCF9F20C887}" type="pres">
      <dgm:prSet presAssocID="{0BEF4F80-A617-479A-983D-4DA1E3E5F75E}" presName="parTx" presStyleLbl="revTx" presStyleIdx="1" presStyleCnt="5">
        <dgm:presLayoutVars>
          <dgm:chMax val="0"/>
          <dgm:chPref val="0"/>
        </dgm:presLayoutVars>
      </dgm:prSet>
      <dgm:spPr/>
    </dgm:pt>
    <dgm:pt modelId="{D4D3689E-05CE-40FC-A7C4-8D711F0FF391}" type="pres">
      <dgm:prSet presAssocID="{40851485-E023-4C5D-B454-828AFC86F6AE}" presName="sibTrans" presStyleCnt="0"/>
      <dgm:spPr/>
    </dgm:pt>
    <dgm:pt modelId="{153C8E8B-19A1-4B8C-A3C9-A6B8CF04F377}" type="pres">
      <dgm:prSet presAssocID="{D43DFE1B-9ECB-48BF-95E8-D7EAA0EC90D7}" presName="compNode" presStyleCnt="0"/>
      <dgm:spPr/>
    </dgm:pt>
    <dgm:pt modelId="{1A4C4BBE-A6D2-44BD-B8B1-C3D6877A9F21}" type="pres">
      <dgm:prSet presAssocID="{D43DFE1B-9ECB-48BF-95E8-D7EAA0EC90D7}" presName="bgRect" presStyleLbl="bgShp" presStyleIdx="2" presStyleCnt="5"/>
      <dgm:spPr/>
    </dgm:pt>
    <dgm:pt modelId="{3A3525A5-FB42-46B6-B05D-02F581EE1772}" type="pres">
      <dgm:prSet presAssocID="{D43DFE1B-9ECB-48BF-95E8-D7EAA0EC90D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2B589C5-5BA7-470B-89B5-F8270001E42F}" type="pres">
      <dgm:prSet presAssocID="{D43DFE1B-9ECB-48BF-95E8-D7EAA0EC90D7}" presName="spaceRect" presStyleCnt="0"/>
      <dgm:spPr/>
    </dgm:pt>
    <dgm:pt modelId="{D91AE317-42DF-4113-B4CD-31795357E7DB}" type="pres">
      <dgm:prSet presAssocID="{D43DFE1B-9ECB-48BF-95E8-D7EAA0EC90D7}" presName="parTx" presStyleLbl="revTx" presStyleIdx="2" presStyleCnt="5">
        <dgm:presLayoutVars>
          <dgm:chMax val="0"/>
          <dgm:chPref val="0"/>
        </dgm:presLayoutVars>
      </dgm:prSet>
      <dgm:spPr/>
    </dgm:pt>
    <dgm:pt modelId="{6328DC94-E096-498A-A507-70B8BE38D664}" type="pres">
      <dgm:prSet presAssocID="{5E5D8B01-0500-40FF-9DCE-409308526009}" presName="sibTrans" presStyleCnt="0"/>
      <dgm:spPr/>
    </dgm:pt>
    <dgm:pt modelId="{80F519F2-7AB8-4B3A-999B-F3D81CDE8385}" type="pres">
      <dgm:prSet presAssocID="{05A99163-F372-443F-BC1C-797B85AAB74E}" presName="compNode" presStyleCnt="0"/>
      <dgm:spPr/>
    </dgm:pt>
    <dgm:pt modelId="{3C443055-7227-489E-BD4A-7F9968AA3808}" type="pres">
      <dgm:prSet presAssocID="{05A99163-F372-443F-BC1C-797B85AAB74E}" presName="bgRect" presStyleLbl="bgShp" presStyleIdx="3" presStyleCnt="5"/>
      <dgm:spPr/>
    </dgm:pt>
    <dgm:pt modelId="{BBC19932-0D4B-49E6-AAAE-428C8D80B7BF}" type="pres">
      <dgm:prSet presAssocID="{05A99163-F372-443F-BC1C-797B85AAB74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9DF33D9-FDEF-4D36-AB41-CC0FCD7765D4}" type="pres">
      <dgm:prSet presAssocID="{05A99163-F372-443F-BC1C-797B85AAB74E}" presName="spaceRect" presStyleCnt="0"/>
      <dgm:spPr/>
    </dgm:pt>
    <dgm:pt modelId="{20B08B85-2F2B-4401-ABEB-C2327E94D973}" type="pres">
      <dgm:prSet presAssocID="{05A99163-F372-443F-BC1C-797B85AAB74E}" presName="parTx" presStyleLbl="revTx" presStyleIdx="3" presStyleCnt="5">
        <dgm:presLayoutVars>
          <dgm:chMax val="0"/>
          <dgm:chPref val="0"/>
        </dgm:presLayoutVars>
      </dgm:prSet>
      <dgm:spPr/>
    </dgm:pt>
    <dgm:pt modelId="{5E48645A-C454-419C-8BC8-3ACBCA82333A}" type="pres">
      <dgm:prSet presAssocID="{D2D95B5B-1E0F-4DE9-B02D-5F4F705F2EC8}" presName="sibTrans" presStyleCnt="0"/>
      <dgm:spPr/>
    </dgm:pt>
    <dgm:pt modelId="{CFF1FF1C-BB2B-40DF-8038-5018FDB32E85}" type="pres">
      <dgm:prSet presAssocID="{851BC6B3-154D-465B-B5B0-83F22FE4E600}" presName="compNode" presStyleCnt="0"/>
      <dgm:spPr/>
    </dgm:pt>
    <dgm:pt modelId="{41A30870-ED2A-47EE-BB2D-1EB0D3C2AC98}" type="pres">
      <dgm:prSet presAssocID="{851BC6B3-154D-465B-B5B0-83F22FE4E600}" presName="bgRect" presStyleLbl="bgShp" presStyleIdx="4" presStyleCnt="5"/>
      <dgm:spPr/>
    </dgm:pt>
    <dgm:pt modelId="{A2DB0402-8A52-4A15-97EC-D5B4D84DE24E}" type="pres">
      <dgm:prSet presAssocID="{851BC6B3-154D-465B-B5B0-83F22FE4E6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67FE96A0-4D22-4235-9267-B0207AE0EBFE}" type="pres">
      <dgm:prSet presAssocID="{851BC6B3-154D-465B-B5B0-83F22FE4E600}" presName="spaceRect" presStyleCnt="0"/>
      <dgm:spPr/>
    </dgm:pt>
    <dgm:pt modelId="{14A4CF9D-8394-48CC-8835-76CF9AF329DF}" type="pres">
      <dgm:prSet presAssocID="{851BC6B3-154D-465B-B5B0-83F22FE4E600}" presName="parTx" presStyleLbl="revTx" presStyleIdx="4" presStyleCnt="5">
        <dgm:presLayoutVars>
          <dgm:chMax val="0"/>
          <dgm:chPref val="0"/>
        </dgm:presLayoutVars>
      </dgm:prSet>
      <dgm:spPr/>
    </dgm:pt>
  </dgm:ptLst>
  <dgm:cxnLst>
    <dgm:cxn modelId="{2FFD2413-F26A-44C7-8F81-B12FAB04FF2F}" srcId="{4C07319D-6D5F-484F-9997-F893F75A4A9D}" destId="{D43DFE1B-9ECB-48BF-95E8-D7EAA0EC90D7}" srcOrd="2" destOrd="0" parTransId="{F6553E1C-D462-45D8-B8D2-A2A732BBC83D}" sibTransId="{5E5D8B01-0500-40FF-9DCE-409308526009}"/>
    <dgm:cxn modelId="{8F9F483F-864B-4F0C-9CE1-801EE3797C52}" type="presOf" srcId="{851BC6B3-154D-465B-B5B0-83F22FE4E600}" destId="{14A4CF9D-8394-48CC-8835-76CF9AF329DF}" srcOrd="0" destOrd="0" presId="urn:microsoft.com/office/officeart/2018/2/layout/IconVerticalSolidList"/>
    <dgm:cxn modelId="{787A306F-D03B-417F-A2B5-DC0A7AB26458}" type="presOf" srcId="{D43DFE1B-9ECB-48BF-95E8-D7EAA0EC90D7}" destId="{D91AE317-42DF-4113-B4CD-31795357E7DB}" srcOrd="0" destOrd="0" presId="urn:microsoft.com/office/officeart/2018/2/layout/IconVerticalSolidList"/>
    <dgm:cxn modelId="{DACDAB54-C908-4476-A338-F811C48EABC0}" type="presOf" srcId="{05A99163-F372-443F-BC1C-797B85AAB74E}" destId="{20B08B85-2F2B-4401-ABEB-C2327E94D973}" srcOrd="0" destOrd="0" presId="urn:microsoft.com/office/officeart/2018/2/layout/IconVerticalSolidList"/>
    <dgm:cxn modelId="{F39B0992-EBF0-45E1-91C5-C85AFA311024}" srcId="{4C07319D-6D5F-484F-9997-F893F75A4A9D}" destId="{851BC6B3-154D-465B-B5B0-83F22FE4E600}" srcOrd="4" destOrd="0" parTransId="{2843D94A-A74A-4BC0-BEE0-B147077251C9}" sibTransId="{6DB0CDBD-9D8C-4198-9C5F-32D9D0C47CC8}"/>
    <dgm:cxn modelId="{660CD495-92E0-4512-AC6D-34FE4CEB4507}" type="presOf" srcId="{0BEF4F80-A617-479A-983D-4DA1E3E5F75E}" destId="{05864C8A-14A2-4203-9361-9BCF9F20C887}" srcOrd="0" destOrd="0" presId="urn:microsoft.com/office/officeart/2018/2/layout/IconVerticalSolidList"/>
    <dgm:cxn modelId="{AA2D6699-B000-44B3-ABDB-08B4F0A09158}" type="presOf" srcId="{4C07319D-6D5F-484F-9997-F893F75A4A9D}" destId="{B12F9CB3-DB2B-4990-A6E9-9D7D3C227533}" srcOrd="0" destOrd="0" presId="urn:microsoft.com/office/officeart/2018/2/layout/IconVerticalSolidList"/>
    <dgm:cxn modelId="{A8674AA5-C03E-4963-8721-7EA46E2A54FC}" srcId="{4C07319D-6D5F-484F-9997-F893F75A4A9D}" destId="{0BEF4F80-A617-479A-983D-4DA1E3E5F75E}" srcOrd="1" destOrd="0" parTransId="{EC27F089-20D6-422F-9604-CEDBDED1CEC8}" sibTransId="{40851485-E023-4C5D-B454-828AFC86F6AE}"/>
    <dgm:cxn modelId="{E178E6B6-C39F-4476-9D0F-59750DC25CFB}" type="presOf" srcId="{8072DF3F-7B3C-48E9-B7A1-2603950B2C32}" destId="{AB1E3538-1232-45AC-AC54-BE9DCB0C327B}" srcOrd="0" destOrd="0" presId="urn:microsoft.com/office/officeart/2018/2/layout/IconVerticalSolidList"/>
    <dgm:cxn modelId="{FE5A56E6-7D96-4CE4-8CCE-83FC76C148A9}" srcId="{4C07319D-6D5F-484F-9997-F893F75A4A9D}" destId="{05A99163-F372-443F-BC1C-797B85AAB74E}" srcOrd="3" destOrd="0" parTransId="{0267A02D-EC9B-4FCE-A68D-45F68AC1F773}" sibTransId="{D2D95B5B-1E0F-4DE9-B02D-5F4F705F2EC8}"/>
    <dgm:cxn modelId="{BCB47BF1-9915-4F58-9760-2D2B9C20CBFA}" srcId="{4C07319D-6D5F-484F-9997-F893F75A4A9D}" destId="{8072DF3F-7B3C-48E9-B7A1-2603950B2C32}" srcOrd="0" destOrd="0" parTransId="{73FF4BA5-559B-4C15-926A-26AB35E6592E}" sibTransId="{BF8957F3-673E-42ED-88B6-F03C79F3A358}"/>
    <dgm:cxn modelId="{D8BE076C-20F8-4254-BD9D-97BA1D107C98}" type="presParOf" srcId="{B12F9CB3-DB2B-4990-A6E9-9D7D3C227533}" destId="{E55250FC-8EC1-40D4-9676-42FB5B4155B7}" srcOrd="0" destOrd="0" presId="urn:microsoft.com/office/officeart/2018/2/layout/IconVerticalSolidList"/>
    <dgm:cxn modelId="{33E59C15-C132-4905-A2F1-469C4518AC68}" type="presParOf" srcId="{E55250FC-8EC1-40D4-9676-42FB5B4155B7}" destId="{C0BBF99A-1C1D-455B-A270-0F1CB994DD02}" srcOrd="0" destOrd="0" presId="urn:microsoft.com/office/officeart/2018/2/layout/IconVerticalSolidList"/>
    <dgm:cxn modelId="{E3A712D5-EF2C-46F6-AD9A-0388312E28FF}" type="presParOf" srcId="{E55250FC-8EC1-40D4-9676-42FB5B4155B7}" destId="{B487C8B3-627D-40C0-9093-9025E9450E5C}" srcOrd="1" destOrd="0" presId="urn:microsoft.com/office/officeart/2018/2/layout/IconVerticalSolidList"/>
    <dgm:cxn modelId="{0B039324-2B32-4BFF-A389-624AC11C219E}" type="presParOf" srcId="{E55250FC-8EC1-40D4-9676-42FB5B4155B7}" destId="{0635A4B8-90CF-4C15-855A-A66FC7F11F6D}" srcOrd="2" destOrd="0" presId="urn:microsoft.com/office/officeart/2018/2/layout/IconVerticalSolidList"/>
    <dgm:cxn modelId="{692F6FC0-22D1-4B78-8E87-D9FCD7E3B3E7}" type="presParOf" srcId="{E55250FC-8EC1-40D4-9676-42FB5B4155B7}" destId="{AB1E3538-1232-45AC-AC54-BE9DCB0C327B}" srcOrd="3" destOrd="0" presId="urn:microsoft.com/office/officeart/2018/2/layout/IconVerticalSolidList"/>
    <dgm:cxn modelId="{3CA62E99-03F0-46AD-8B8C-2C6BDF7C1060}" type="presParOf" srcId="{B12F9CB3-DB2B-4990-A6E9-9D7D3C227533}" destId="{F92455DE-4A04-4340-BCC5-12A12EE7B313}" srcOrd="1" destOrd="0" presId="urn:microsoft.com/office/officeart/2018/2/layout/IconVerticalSolidList"/>
    <dgm:cxn modelId="{51C9966A-0562-4F36-AB92-753770B42072}" type="presParOf" srcId="{B12F9CB3-DB2B-4990-A6E9-9D7D3C227533}" destId="{43942190-5964-47A5-8D21-3D3D3717D97B}" srcOrd="2" destOrd="0" presId="urn:microsoft.com/office/officeart/2018/2/layout/IconVerticalSolidList"/>
    <dgm:cxn modelId="{3AF83666-C1AB-46E3-A2F2-830FDB62C307}" type="presParOf" srcId="{43942190-5964-47A5-8D21-3D3D3717D97B}" destId="{FB690DA3-789F-434C-92B3-CA9F1C4E507F}" srcOrd="0" destOrd="0" presId="urn:microsoft.com/office/officeart/2018/2/layout/IconVerticalSolidList"/>
    <dgm:cxn modelId="{12FA7BD6-0CE6-4B66-B50D-D8A43AA773DF}" type="presParOf" srcId="{43942190-5964-47A5-8D21-3D3D3717D97B}" destId="{8BA28D81-1A32-4D04-9C07-D6156606744E}" srcOrd="1" destOrd="0" presId="urn:microsoft.com/office/officeart/2018/2/layout/IconVerticalSolidList"/>
    <dgm:cxn modelId="{EA986421-8BD0-4E0A-91EE-21C9E38C52FA}" type="presParOf" srcId="{43942190-5964-47A5-8D21-3D3D3717D97B}" destId="{7E819591-3314-4322-AA64-5E7D2E554ED4}" srcOrd="2" destOrd="0" presId="urn:microsoft.com/office/officeart/2018/2/layout/IconVerticalSolidList"/>
    <dgm:cxn modelId="{0639E288-E911-4C36-9F10-366C58DA2FF7}" type="presParOf" srcId="{43942190-5964-47A5-8D21-3D3D3717D97B}" destId="{05864C8A-14A2-4203-9361-9BCF9F20C887}" srcOrd="3" destOrd="0" presId="urn:microsoft.com/office/officeart/2018/2/layout/IconVerticalSolidList"/>
    <dgm:cxn modelId="{1788BE71-50B0-417B-8645-A677C5326AA7}" type="presParOf" srcId="{B12F9CB3-DB2B-4990-A6E9-9D7D3C227533}" destId="{D4D3689E-05CE-40FC-A7C4-8D711F0FF391}" srcOrd="3" destOrd="0" presId="urn:microsoft.com/office/officeart/2018/2/layout/IconVerticalSolidList"/>
    <dgm:cxn modelId="{3D4122E6-BA79-4939-8CA9-3F6573B6D2C1}" type="presParOf" srcId="{B12F9CB3-DB2B-4990-A6E9-9D7D3C227533}" destId="{153C8E8B-19A1-4B8C-A3C9-A6B8CF04F377}" srcOrd="4" destOrd="0" presId="urn:microsoft.com/office/officeart/2018/2/layout/IconVerticalSolidList"/>
    <dgm:cxn modelId="{EBE0E49F-FF4B-489E-8AF4-087A736F6439}" type="presParOf" srcId="{153C8E8B-19A1-4B8C-A3C9-A6B8CF04F377}" destId="{1A4C4BBE-A6D2-44BD-B8B1-C3D6877A9F21}" srcOrd="0" destOrd="0" presId="urn:microsoft.com/office/officeart/2018/2/layout/IconVerticalSolidList"/>
    <dgm:cxn modelId="{09F2E966-F8BB-4363-A689-C137D51E7B36}" type="presParOf" srcId="{153C8E8B-19A1-4B8C-A3C9-A6B8CF04F377}" destId="{3A3525A5-FB42-46B6-B05D-02F581EE1772}" srcOrd="1" destOrd="0" presId="urn:microsoft.com/office/officeart/2018/2/layout/IconVerticalSolidList"/>
    <dgm:cxn modelId="{821B44FF-5582-42CF-88D0-A375068AFC81}" type="presParOf" srcId="{153C8E8B-19A1-4B8C-A3C9-A6B8CF04F377}" destId="{52B589C5-5BA7-470B-89B5-F8270001E42F}" srcOrd="2" destOrd="0" presId="urn:microsoft.com/office/officeart/2018/2/layout/IconVerticalSolidList"/>
    <dgm:cxn modelId="{4239B2EC-FDFF-4FF0-8B05-8BC597F02FA2}" type="presParOf" srcId="{153C8E8B-19A1-4B8C-A3C9-A6B8CF04F377}" destId="{D91AE317-42DF-4113-B4CD-31795357E7DB}" srcOrd="3" destOrd="0" presId="urn:microsoft.com/office/officeart/2018/2/layout/IconVerticalSolidList"/>
    <dgm:cxn modelId="{F14E20BB-CDCC-4C10-BFCB-2A1C9E41F3E2}" type="presParOf" srcId="{B12F9CB3-DB2B-4990-A6E9-9D7D3C227533}" destId="{6328DC94-E096-498A-A507-70B8BE38D664}" srcOrd="5" destOrd="0" presId="urn:microsoft.com/office/officeart/2018/2/layout/IconVerticalSolidList"/>
    <dgm:cxn modelId="{82F02417-D97A-413B-8133-76FBF6F6660F}" type="presParOf" srcId="{B12F9CB3-DB2B-4990-A6E9-9D7D3C227533}" destId="{80F519F2-7AB8-4B3A-999B-F3D81CDE8385}" srcOrd="6" destOrd="0" presId="urn:microsoft.com/office/officeart/2018/2/layout/IconVerticalSolidList"/>
    <dgm:cxn modelId="{798231A8-AAFD-4CB3-BF52-69F9CCE2B024}" type="presParOf" srcId="{80F519F2-7AB8-4B3A-999B-F3D81CDE8385}" destId="{3C443055-7227-489E-BD4A-7F9968AA3808}" srcOrd="0" destOrd="0" presId="urn:microsoft.com/office/officeart/2018/2/layout/IconVerticalSolidList"/>
    <dgm:cxn modelId="{84ED0789-7F56-4629-BD5E-756A4E4806F0}" type="presParOf" srcId="{80F519F2-7AB8-4B3A-999B-F3D81CDE8385}" destId="{BBC19932-0D4B-49E6-AAAE-428C8D80B7BF}" srcOrd="1" destOrd="0" presId="urn:microsoft.com/office/officeart/2018/2/layout/IconVerticalSolidList"/>
    <dgm:cxn modelId="{59EC1268-1488-441A-9319-A26EEF15FB87}" type="presParOf" srcId="{80F519F2-7AB8-4B3A-999B-F3D81CDE8385}" destId="{19DF33D9-FDEF-4D36-AB41-CC0FCD7765D4}" srcOrd="2" destOrd="0" presId="urn:microsoft.com/office/officeart/2018/2/layout/IconVerticalSolidList"/>
    <dgm:cxn modelId="{DBC1CE2B-AB25-4FD1-8A15-DA0DB3C94C2D}" type="presParOf" srcId="{80F519F2-7AB8-4B3A-999B-F3D81CDE8385}" destId="{20B08B85-2F2B-4401-ABEB-C2327E94D973}" srcOrd="3" destOrd="0" presId="urn:microsoft.com/office/officeart/2018/2/layout/IconVerticalSolidList"/>
    <dgm:cxn modelId="{86D3E950-8095-40EC-A54A-2072CF42A9FB}" type="presParOf" srcId="{B12F9CB3-DB2B-4990-A6E9-9D7D3C227533}" destId="{5E48645A-C454-419C-8BC8-3ACBCA82333A}" srcOrd="7" destOrd="0" presId="urn:microsoft.com/office/officeart/2018/2/layout/IconVerticalSolidList"/>
    <dgm:cxn modelId="{7FFF627E-1D75-47C0-8749-4200FA2E79BF}" type="presParOf" srcId="{B12F9CB3-DB2B-4990-A6E9-9D7D3C227533}" destId="{CFF1FF1C-BB2B-40DF-8038-5018FDB32E85}" srcOrd="8" destOrd="0" presId="urn:microsoft.com/office/officeart/2018/2/layout/IconVerticalSolidList"/>
    <dgm:cxn modelId="{DAB16F98-CB86-4D82-894E-1ABE2BA2976C}" type="presParOf" srcId="{CFF1FF1C-BB2B-40DF-8038-5018FDB32E85}" destId="{41A30870-ED2A-47EE-BB2D-1EB0D3C2AC98}" srcOrd="0" destOrd="0" presId="urn:microsoft.com/office/officeart/2018/2/layout/IconVerticalSolidList"/>
    <dgm:cxn modelId="{6E4FDADE-C852-483D-A1D7-652BC3FBA7FC}" type="presParOf" srcId="{CFF1FF1C-BB2B-40DF-8038-5018FDB32E85}" destId="{A2DB0402-8A52-4A15-97EC-D5B4D84DE24E}" srcOrd="1" destOrd="0" presId="urn:microsoft.com/office/officeart/2018/2/layout/IconVerticalSolidList"/>
    <dgm:cxn modelId="{1F344E63-9059-4796-8888-06E5667E4F31}" type="presParOf" srcId="{CFF1FF1C-BB2B-40DF-8038-5018FDB32E85}" destId="{67FE96A0-4D22-4235-9267-B0207AE0EBFE}" srcOrd="2" destOrd="0" presId="urn:microsoft.com/office/officeart/2018/2/layout/IconVerticalSolidList"/>
    <dgm:cxn modelId="{F936E3D2-DCFB-4BEC-A57E-A2126852AB31}" type="presParOf" srcId="{CFF1FF1C-BB2B-40DF-8038-5018FDB32E85}" destId="{14A4CF9D-8394-48CC-8835-76CF9AF329D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316CE6-DBAB-4BC7-9FFA-92197EA80C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D0B2B6B-0785-479A-A63E-3D1BD78D7FCE}">
      <dgm:prSet/>
      <dgm:spPr/>
      <dgm:t>
        <a:bodyPr/>
        <a:lstStyle/>
        <a:p>
          <a:r>
            <a:rPr lang="en-US"/>
            <a:t>Situation: a team project requires input from multiple departments.  One member of team hoards information and refuses to share insights.</a:t>
          </a:r>
        </a:p>
      </dgm:t>
    </dgm:pt>
    <dgm:pt modelId="{0AFF8EDD-E932-4C97-9489-A60380BA2061}" type="parTrans" cxnId="{7B49B306-CD2C-4ECD-A8E6-BCA9D8BC1517}">
      <dgm:prSet/>
      <dgm:spPr/>
      <dgm:t>
        <a:bodyPr/>
        <a:lstStyle/>
        <a:p>
          <a:endParaRPr lang="en-US"/>
        </a:p>
      </dgm:t>
    </dgm:pt>
    <dgm:pt modelId="{0E5E0611-5DAE-4DD8-83B5-AB42206A043D}" type="sibTrans" cxnId="{7B49B306-CD2C-4ECD-A8E6-BCA9D8BC1517}">
      <dgm:prSet/>
      <dgm:spPr/>
      <dgm:t>
        <a:bodyPr/>
        <a:lstStyle/>
        <a:p>
          <a:endParaRPr lang="en-US"/>
        </a:p>
      </dgm:t>
    </dgm:pt>
    <dgm:pt modelId="{DF1B1424-AB4E-4D09-908C-703CEADCDEBA}">
      <dgm:prSet/>
      <dgm:spPr/>
      <dgm:t>
        <a:bodyPr/>
        <a:lstStyle/>
        <a:p>
          <a:r>
            <a:rPr lang="en-US"/>
            <a:t>Demonstrate the impact of withholding information on team trust and project success.  What impact does it have on your values and organisational culture.</a:t>
          </a:r>
        </a:p>
      </dgm:t>
    </dgm:pt>
    <dgm:pt modelId="{37632AF0-4771-4E7A-A611-1183739D5131}" type="parTrans" cxnId="{D5F93BDF-2BC5-4B9B-A932-F611C79D3CB0}">
      <dgm:prSet/>
      <dgm:spPr/>
      <dgm:t>
        <a:bodyPr/>
        <a:lstStyle/>
        <a:p>
          <a:endParaRPr lang="en-US"/>
        </a:p>
      </dgm:t>
    </dgm:pt>
    <dgm:pt modelId="{093A2D7B-C8D8-4AF1-91A1-4106BF648F93}" type="sibTrans" cxnId="{D5F93BDF-2BC5-4B9B-A932-F611C79D3CB0}">
      <dgm:prSet/>
      <dgm:spPr/>
      <dgm:t>
        <a:bodyPr/>
        <a:lstStyle/>
        <a:p>
          <a:endParaRPr lang="en-US"/>
        </a:p>
      </dgm:t>
    </dgm:pt>
    <dgm:pt modelId="{9F9E5298-2DA2-4257-916C-6E10C2207A82}" type="pres">
      <dgm:prSet presAssocID="{E6316CE6-DBAB-4BC7-9FFA-92197EA80C1C}" presName="root" presStyleCnt="0">
        <dgm:presLayoutVars>
          <dgm:dir/>
          <dgm:resizeHandles val="exact"/>
        </dgm:presLayoutVars>
      </dgm:prSet>
      <dgm:spPr/>
    </dgm:pt>
    <dgm:pt modelId="{AB48C7A1-7C8D-4501-9242-D0514FFCE8F1}" type="pres">
      <dgm:prSet presAssocID="{BD0B2B6B-0785-479A-A63E-3D1BD78D7FCE}" presName="compNode" presStyleCnt="0"/>
      <dgm:spPr/>
    </dgm:pt>
    <dgm:pt modelId="{EC17CF6B-45F3-4E1F-9883-EF5C7C05ECC0}" type="pres">
      <dgm:prSet presAssocID="{BD0B2B6B-0785-479A-A63E-3D1BD78D7FCE}" presName="bgRect" presStyleLbl="bgShp" presStyleIdx="0" presStyleCnt="2"/>
      <dgm:spPr/>
    </dgm:pt>
    <dgm:pt modelId="{2E5A639F-CA72-41B9-A22A-FD0FA656BBA6}" type="pres">
      <dgm:prSet presAssocID="{BD0B2B6B-0785-479A-A63E-3D1BD78D7FC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605EFED0-F75E-4C05-B7AF-7C80A89D7E95}" type="pres">
      <dgm:prSet presAssocID="{BD0B2B6B-0785-479A-A63E-3D1BD78D7FCE}" presName="spaceRect" presStyleCnt="0"/>
      <dgm:spPr/>
    </dgm:pt>
    <dgm:pt modelId="{57095CA1-40EB-4365-8C85-5F49809E2414}" type="pres">
      <dgm:prSet presAssocID="{BD0B2B6B-0785-479A-A63E-3D1BD78D7FCE}" presName="parTx" presStyleLbl="revTx" presStyleIdx="0" presStyleCnt="2">
        <dgm:presLayoutVars>
          <dgm:chMax val="0"/>
          <dgm:chPref val="0"/>
        </dgm:presLayoutVars>
      </dgm:prSet>
      <dgm:spPr/>
    </dgm:pt>
    <dgm:pt modelId="{4AF48BAD-6AC3-4EC6-AAE8-202EC0D8A887}" type="pres">
      <dgm:prSet presAssocID="{0E5E0611-5DAE-4DD8-83B5-AB42206A043D}" presName="sibTrans" presStyleCnt="0"/>
      <dgm:spPr/>
    </dgm:pt>
    <dgm:pt modelId="{40B2E619-45EA-474D-A2F0-1671D480F96B}" type="pres">
      <dgm:prSet presAssocID="{DF1B1424-AB4E-4D09-908C-703CEADCDEBA}" presName="compNode" presStyleCnt="0"/>
      <dgm:spPr/>
    </dgm:pt>
    <dgm:pt modelId="{7A66BBD1-7565-4464-BEE2-1A0AD0306CA0}" type="pres">
      <dgm:prSet presAssocID="{DF1B1424-AB4E-4D09-908C-703CEADCDEBA}" presName="bgRect" presStyleLbl="bgShp" presStyleIdx="1" presStyleCnt="2"/>
      <dgm:spPr/>
    </dgm:pt>
    <dgm:pt modelId="{6BDFE7E6-3C5E-4451-A36E-90A008453AE7}" type="pres">
      <dgm:prSet presAssocID="{DF1B1424-AB4E-4D09-908C-703CEADCDEB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EB938FD0-09CA-4C33-940A-CEB8CEE619A7}" type="pres">
      <dgm:prSet presAssocID="{DF1B1424-AB4E-4D09-908C-703CEADCDEBA}" presName="spaceRect" presStyleCnt="0"/>
      <dgm:spPr/>
    </dgm:pt>
    <dgm:pt modelId="{6C56F710-1788-4ED7-A3CC-0B67C47F6E71}" type="pres">
      <dgm:prSet presAssocID="{DF1B1424-AB4E-4D09-908C-703CEADCDEBA}" presName="parTx" presStyleLbl="revTx" presStyleIdx="1" presStyleCnt="2">
        <dgm:presLayoutVars>
          <dgm:chMax val="0"/>
          <dgm:chPref val="0"/>
        </dgm:presLayoutVars>
      </dgm:prSet>
      <dgm:spPr/>
    </dgm:pt>
  </dgm:ptLst>
  <dgm:cxnLst>
    <dgm:cxn modelId="{7B49B306-CD2C-4ECD-A8E6-BCA9D8BC1517}" srcId="{E6316CE6-DBAB-4BC7-9FFA-92197EA80C1C}" destId="{BD0B2B6B-0785-479A-A63E-3D1BD78D7FCE}" srcOrd="0" destOrd="0" parTransId="{0AFF8EDD-E932-4C97-9489-A60380BA2061}" sibTransId="{0E5E0611-5DAE-4DD8-83B5-AB42206A043D}"/>
    <dgm:cxn modelId="{90394F94-BD00-4257-BE88-877770BC9343}" type="presOf" srcId="{E6316CE6-DBAB-4BC7-9FFA-92197EA80C1C}" destId="{9F9E5298-2DA2-4257-916C-6E10C2207A82}" srcOrd="0" destOrd="0" presId="urn:microsoft.com/office/officeart/2018/2/layout/IconVerticalSolidList"/>
    <dgm:cxn modelId="{D5F93BDF-2BC5-4B9B-A932-F611C79D3CB0}" srcId="{E6316CE6-DBAB-4BC7-9FFA-92197EA80C1C}" destId="{DF1B1424-AB4E-4D09-908C-703CEADCDEBA}" srcOrd="1" destOrd="0" parTransId="{37632AF0-4771-4E7A-A611-1183739D5131}" sibTransId="{093A2D7B-C8D8-4AF1-91A1-4106BF648F93}"/>
    <dgm:cxn modelId="{6650B6FB-9643-44B4-A6F3-C5EB6A47DF40}" type="presOf" srcId="{DF1B1424-AB4E-4D09-908C-703CEADCDEBA}" destId="{6C56F710-1788-4ED7-A3CC-0B67C47F6E71}" srcOrd="0" destOrd="0" presId="urn:microsoft.com/office/officeart/2018/2/layout/IconVerticalSolidList"/>
    <dgm:cxn modelId="{B73BC9FB-7197-4542-838E-7A4752E62E5D}" type="presOf" srcId="{BD0B2B6B-0785-479A-A63E-3D1BD78D7FCE}" destId="{57095CA1-40EB-4365-8C85-5F49809E2414}" srcOrd="0" destOrd="0" presId="urn:microsoft.com/office/officeart/2018/2/layout/IconVerticalSolidList"/>
    <dgm:cxn modelId="{5D17B2B1-745C-4D6D-ADA9-855B8049B8EA}" type="presParOf" srcId="{9F9E5298-2DA2-4257-916C-6E10C2207A82}" destId="{AB48C7A1-7C8D-4501-9242-D0514FFCE8F1}" srcOrd="0" destOrd="0" presId="urn:microsoft.com/office/officeart/2018/2/layout/IconVerticalSolidList"/>
    <dgm:cxn modelId="{29CB3372-1C20-4496-AA33-34183B3C076E}" type="presParOf" srcId="{AB48C7A1-7C8D-4501-9242-D0514FFCE8F1}" destId="{EC17CF6B-45F3-4E1F-9883-EF5C7C05ECC0}" srcOrd="0" destOrd="0" presId="urn:microsoft.com/office/officeart/2018/2/layout/IconVerticalSolidList"/>
    <dgm:cxn modelId="{D8C5B3D6-F9F0-4A82-BBDD-0E8FECDC6C42}" type="presParOf" srcId="{AB48C7A1-7C8D-4501-9242-D0514FFCE8F1}" destId="{2E5A639F-CA72-41B9-A22A-FD0FA656BBA6}" srcOrd="1" destOrd="0" presId="urn:microsoft.com/office/officeart/2018/2/layout/IconVerticalSolidList"/>
    <dgm:cxn modelId="{D60F9EE6-5F17-45E0-9120-41DAAD3CED41}" type="presParOf" srcId="{AB48C7A1-7C8D-4501-9242-D0514FFCE8F1}" destId="{605EFED0-F75E-4C05-B7AF-7C80A89D7E95}" srcOrd="2" destOrd="0" presId="urn:microsoft.com/office/officeart/2018/2/layout/IconVerticalSolidList"/>
    <dgm:cxn modelId="{4F14C248-4876-4122-8BDF-E1A501CE121B}" type="presParOf" srcId="{AB48C7A1-7C8D-4501-9242-D0514FFCE8F1}" destId="{57095CA1-40EB-4365-8C85-5F49809E2414}" srcOrd="3" destOrd="0" presId="urn:microsoft.com/office/officeart/2018/2/layout/IconVerticalSolidList"/>
    <dgm:cxn modelId="{A45B4405-24B2-4488-94C2-C48DB0F4D9BD}" type="presParOf" srcId="{9F9E5298-2DA2-4257-916C-6E10C2207A82}" destId="{4AF48BAD-6AC3-4EC6-AAE8-202EC0D8A887}" srcOrd="1" destOrd="0" presId="urn:microsoft.com/office/officeart/2018/2/layout/IconVerticalSolidList"/>
    <dgm:cxn modelId="{93C04CE3-C2B1-41EE-A109-9FE405B835CA}" type="presParOf" srcId="{9F9E5298-2DA2-4257-916C-6E10C2207A82}" destId="{40B2E619-45EA-474D-A2F0-1671D480F96B}" srcOrd="2" destOrd="0" presId="urn:microsoft.com/office/officeart/2018/2/layout/IconVerticalSolidList"/>
    <dgm:cxn modelId="{C59DFCAA-BCCF-40F1-92E4-E53835DEAFAF}" type="presParOf" srcId="{40B2E619-45EA-474D-A2F0-1671D480F96B}" destId="{7A66BBD1-7565-4464-BEE2-1A0AD0306CA0}" srcOrd="0" destOrd="0" presId="urn:microsoft.com/office/officeart/2018/2/layout/IconVerticalSolidList"/>
    <dgm:cxn modelId="{FF75E46E-F697-44F7-BA6D-85633B204876}" type="presParOf" srcId="{40B2E619-45EA-474D-A2F0-1671D480F96B}" destId="{6BDFE7E6-3C5E-4451-A36E-90A008453AE7}" srcOrd="1" destOrd="0" presId="urn:microsoft.com/office/officeart/2018/2/layout/IconVerticalSolidList"/>
    <dgm:cxn modelId="{1B115D51-2C32-499E-9E4E-412EFE23FFD7}" type="presParOf" srcId="{40B2E619-45EA-474D-A2F0-1671D480F96B}" destId="{EB938FD0-09CA-4C33-940A-CEB8CEE619A7}" srcOrd="2" destOrd="0" presId="urn:microsoft.com/office/officeart/2018/2/layout/IconVerticalSolidList"/>
    <dgm:cxn modelId="{D78E9422-D51C-419C-BC71-438330E25D1C}" type="presParOf" srcId="{40B2E619-45EA-474D-A2F0-1671D480F96B}" destId="{6C56F710-1788-4ED7-A3CC-0B67C47F6E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1B296AC-862E-415B-B89E-3EA4D6850C9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B8D6D8-64B6-472C-806A-98E25117D624}">
      <dgm:prSet/>
      <dgm:spPr/>
      <dgm:t>
        <a:bodyPr/>
        <a:lstStyle/>
        <a:p>
          <a:r>
            <a:rPr lang="en-US"/>
            <a:t>The management team decides to implement major changes but does not communicate with employees.</a:t>
          </a:r>
        </a:p>
      </dgm:t>
    </dgm:pt>
    <dgm:pt modelId="{D4AA4000-CD1A-48C2-9145-88EE56F58EE5}" type="parTrans" cxnId="{CA1D0841-B4A3-453B-A599-E28447573A39}">
      <dgm:prSet/>
      <dgm:spPr/>
      <dgm:t>
        <a:bodyPr/>
        <a:lstStyle/>
        <a:p>
          <a:endParaRPr lang="en-US"/>
        </a:p>
      </dgm:t>
    </dgm:pt>
    <dgm:pt modelId="{2D21C40C-DAF5-4B9E-86D2-6F87735447F6}" type="sibTrans" cxnId="{CA1D0841-B4A3-453B-A599-E28447573A39}">
      <dgm:prSet/>
      <dgm:spPr/>
      <dgm:t>
        <a:bodyPr/>
        <a:lstStyle/>
        <a:p>
          <a:endParaRPr lang="en-US"/>
        </a:p>
      </dgm:t>
    </dgm:pt>
    <dgm:pt modelId="{A9060A7D-53FC-4BD1-9B76-CE851F6E97F7}">
      <dgm:prSet/>
      <dgm:spPr/>
      <dgm:t>
        <a:bodyPr/>
        <a:lstStyle/>
        <a:p>
          <a:r>
            <a:rPr lang="en-US"/>
            <a:t>Discuss how secrecy breeds uncertainty and disegnagement.  What should management have done instead?</a:t>
          </a:r>
        </a:p>
      </dgm:t>
    </dgm:pt>
    <dgm:pt modelId="{C4526BE5-03AD-4913-BC0C-21E3FF77E952}" type="parTrans" cxnId="{237E013D-49CD-49E8-BA94-F488D88D620E}">
      <dgm:prSet/>
      <dgm:spPr/>
      <dgm:t>
        <a:bodyPr/>
        <a:lstStyle/>
        <a:p>
          <a:endParaRPr lang="en-US"/>
        </a:p>
      </dgm:t>
    </dgm:pt>
    <dgm:pt modelId="{C293FDB3-092B-4B30-92FD-32A69A3E91FE}" type="sibTrans" cxnId="{237E013D-49CD-49E8-BA94-F488D88D620E}">
      <dgm:prSet/>
      <dgm:spPr/>
      <dgm:t>
        <a:bodyPr/>
        <a:lstStyle/>
        <a:p>
          <a:endParaRPr lang="en-US"/>
        </a:p>
      </dgm:t>
    </dgm:pt>
    <dgm:pt modelId="{AF92CEBC-C83A-47D7-B4BE-B482E5090D83}" type="pres">
      <dgm:prSet presAssocID="{11B296AC-862E-415B-B89E-3EA4D6850C92}" presName="root" presStyleCnt="0">
        <dgm:presLayoutVars>
          <dgm:dir/>
          <dgm:resizeHandles val="exact"/>
        </dgm:presLayoutVars>
      </dgm:prSet>
      <dgm:spPr/>
    </dgm:pt>
    <dgm:pt modelId="{372FD1A6-11F9-4B88-B160-AC4C82702C56}" type="pres">
      <dgm:prSet presAssocID="{19B8D6D8-64B6-472C-806A-98E25117D624}" presName="compNode" presStyleCnt="0"/>
      <dgm:spPr/>
    </dgm:pt>
    <dgm:pt modelId="{C1F0697B-BF7C-4F69-8AFF-DEEC63F6A07E}" type="pres">
      <dgm:prSet presAssocID="{19B8D6D8-64B6-472C-806A-98E25117D624}" presName="bgRect" presStyleLbl="bgShp" presStyleIdx="0" presStyleCnt="2"/>
      <dgm:spPr/>
    </dgm:pt>
    <dgm:pt modelId="{374D1C29-D0FA-4C38-A4B5-D5BCA43145DC}" type="pres">
      <dgm:prSet presAssocID="{19B8D6D8-64B6-472C-806A-98E25117D6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27B8F639-0F18-4FC7-B1DD-E9F3DC12077C}" type="pres">
      <dgm:prSet presAssocID="{19B8D6D8-64B6-472C-806A-98E25117D624}" presName="spaceRect" presStyleCnt="0"/>
      <dgm:spPr/>
    </dgm:pt>
    <dgm:pt modelId="{32544D21-7224-4EE3-9459-B571E02B21BA}" type="pres">
      <dgm:prSet presAssocID="{19B8D6D8-64B6-472C-806A-98E25117D624}" presName="parTx" presStyleLbl="revTx" presStyleIdx="0" presStyleCnt="2">
        <dgm:presLayoutVars>
          <dgm:chMax val="0"/>
          <dgm:chPref val="0"/>
        </dgm:presLayoutVars>
      </dgm:prSet>
      <dgm:spPr/>
    </dgm:pt>
    <dgm:pt modelId="{58550023-830D-4BAB-8A5F-02B5071FAFCA}" type="pres">
      <dgm:prSet presAssocID="{2D21C40C-DAF5-4B9E-86D2-6F87735447F6}" presName="sibTrans" presStyleCnt="0"/>
      <dgm:spPr/>
    </dgm:pt>
    <dgm:pt modelId="{1B134740-27DA-449B-9262-29A5C9ABEA75}" type="pres">
      <dgm:prSet presAssocID="{A9060A7D-53FC-4BD1-9B76-CE851F6E97F7}" presName="compNode" presStyleCnt="0"/>
      <dgm:spPr/>
    </dgm:pt>
    <dgm:pt modelId="{38894F08-C9DE-491C-AF01-62A10395EF93}" type="pres">
      <dgm:prSet presAssocID="{A9060A7D-53FC-4BD1-9B76-CE851F6E97F7}" presName="bgRect" presStyleLbl="bgShp" presStyleIdx="1" presStyleCnt="2"/>
      <dgm:spPr/>
    </dgm:pt>
    <dgm:pt modelId="{E08241C0-252A-476E-8EFF-62056F570456}" type="pres">
      <dgm:prSet presAssocID="{A9060A7D-53FC-4BD1-9B76-CE851F6E97F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FE37EA8-6FEF-4F67-BD57-9ABD05A59DC8}" type="pres">
      <dgm:prSet presAssocID="{A9060A7D-53FC-4BD1-9B76-CE851F6E97F7}" presName="spaceRect" presStyleCnt="0"/>
      <dgm:spPr/>
    </dgm:pt>
    <dgm:pt modelId="{34186165-E0F1-457C-87D7-22EABD9F599E}" type="pres">
      <dgm:prSet presAssocID="{A9060A7D-53FC-4BD1-9B76-CE851F6E97F7}" presName="parTx" presStyleLbl="revTx" presStyleIdx="1" presStyleCnt="2">
        <dgm:presLayoutVars>
          <dgm:chMax val="0"/>
          <dgm:chPref val="0"/>
        </dgm:presLayoutVars>
      </dgm:prSet>
      <dgm:spPr/>
    </dgm:pt>
  </dgm:ptLst>
  <dgm:cxnLst>
    <dgm:cxn modelId="{8D5DDE02-8C1E-44F8-BB63-DEBD44CD1EF2}" type="presOf" srcId="{A9060A7D-53FC-4BD1-9B76-CE851F6E97F7}" destId="{34186165-E0F1-457C-87D7-22EABD9F599E}" srcOrd="0" destOrd="0" presId="urn:microsoft.com/office/officeart/2018/2/layout/IconVerticalSolidList"/>
    <dgm:cxn modelId="{237E013D-49CD-49E8-BA94-F488D88D620E}" srcId="{11B296AC-862E-415B-B89E-3EA4D6850C92}" destId="{A9060A7D-53FC-4BD1-9B76-CE851F6E97F7}" srcOrd="1" destOrd="0" parTransId="{C4526BE5-03AD-4913-BC0C-21E3FF77E952}" sibTransId="{C293FDB3-092B-4B30-92FD-32A69A3E91FE}"/>
    <dgm:cxn modelId="{CA1D0841-B4A3-453B-A599-E28447573A39}" srcId="{11B296AC-862E-415B-B89E-3EA4D6850C92}" destId="{19B8D6D8-64B6-472C-806A-98E25117D624}" srcOrd="0" destOrd="0" parTransId="{D4AA4000-CD1A-48C2-9145-88EE56F58EE5}" sibTransId="{2D21C40C-DAF5-4B9E-86D2-6F87735447F6}"/>
    <dgm:cxn modelId="{FD263067-C81E-43BA-B9E9-DF08981D8D96}" type="presOf" srcId="{19B8D6D8-64B6-472C-806A-98E25117D624}" destId="{32544D21-7224-4EE3-9459-B571E02B21BA}" srcOrd="0" destOrd="0" presId="urn:microsoft.com/office/officeart/2018/2/layout/IconVerticalSolidList"/>
    <dgm:cxn modelId="{7D909AE7-9CA6-45DE-B99A-61AB8E2B58D6}" type="presOf" srcId="{11B296AC-862E-415B-B89E-3EA4D6850C92}" destId="{AF92CEBC-C83A-47D7-B4BE-B482E5090D83}" srcOrd="0" destOrd="0" presId="urn:microsoft.com/office/officeart/2018/2/layout/IconVerticalSolidList"/>
    <dgm:cxn modelId="{9F3F4C59-80CE-4B31-B3D6-36320809F907}" type="presParOf" srcId="{AF92CEBC-C83A-47D7-B4BE-B482E5090D83}" destId="{372FD1A6-11F9-4B88-B160-AC4C82702C56}" srcOrd="0" destOrd="0" presId="urn:microsoft.com/office/officeart/2018/2/layout/IconVerticalSolidList"/>
    <dgm:cxn modelId="{FA59D2D1-6D6E-48D7-A108-13B62214B0E8}" type="presParOf" srcId="{372FD1A6-11F9-4B88-B160-AC4C82702C56}" destId="{C1F0697B-BF7C-4F69-8AFF-DEEC63F6A07E}" srcOrd="0" destOrd="0" presId="urn:microsoft.com/office/officeart/2018/2/layout/IconVerticalSolidList"/>
    <dgm:cxn modelId="{17951DDA-9872-4CB1-B368-A058164D4E5C}" type="presParOf" srcId="{372FD1A6-11F9-4B88-B160-AC4C82702C56}" destId="{374D1C29-D0FA-4C38-A4B5-D5BCA43145DC}" srcOrd="1" destOrd="0" presId="urn:microsoft.com/office/officeart/2018/2/layout/IconVerticalSolidList"/>
    <dgm:cxn modelId="{54956710-BAC8-4F5E-9085-DD34B4933C12}" type="presParOf" srcId="{372FD1A6-11F9-4B88-B160-AC4C82702C56}" destId="{27B8F639-0F18-4FC7-B1DD-E9F3DC12077C}" srcOrd="2" destOrd="0" presId="urn:microsoft.com/office/officeart/2018/2/layout/IconVerticalSolidList"/>
    <dgm:cxn modelId="{5518B953-2896-4E4F-8DAB-A94D0CE9D9E2}" type="presParOf" srcId="{372FD1A6-11F9-4B88-B160-AC4C82702C56}" destId="{32544D21-7224-4EE3-9459-B571E02B21BA}" srcOrd="3" destOrd="0" presId="urn:microsoft.com/office/officeart/2018/2/layout/IconVerticalSolidList"/>
    <dgm:cxn modelId="{F923417F-7842-44A1-96BA-077685DFB9BB}" type="presParOf" srcId="{AF92CEBC-C83A-47D7-B4BE-B482E5090D83}" destId="{58550023-830D-4BAB-8A5F-02B5071FAFCA}" srcOrd="1" destOrd="0" presId="urn:microsoft.com/office/officeart/2018/2/layout/IconVerticalSolidList"/>
    <dgm:cxn modelId="{F1DB26E1-F4A3-468E-A023-DDC0E0C986F7}" type="presParOf" srcId="{AF92CEBC-C83A-47D7-B4BE-B482E5090D83}" destId="{1B134740-27DA-449B-9262-29A5C9ABEA75}" srcOrd="2" destOrd="0" presId="urn:microsoft.com/office/officeart/2018/2/layout/IconVerticalSolidList"/>
    <dgm:cxn modelId="{9852FFBA-73A7-4D76-B475-4EAF816F3829}" type="presParOf" srcId="{1B134740-27DA-449B-9262-29A5C9ABEA75}" destId="{38894F08-C9DE-491C-AF01-62A10395EF93}" srcOrd="0" destOrd="0" presId="urn:microsoft.com/office/officeart/2018/2/layout/IconVerticalSolidList"/>
    <dgm:cxn modelId="{384EB746-EBE6-41F5-AA73-DDD9006039AB}" type="presParOf" srcId="{1B134740-27DA-449B-9262-29A5C9ABEA75}" destId="{E08241C0-252A-476E-8EFF-62056F570456}" srcOrd="1" destOrd="0" presId="urn:microsoft.com/office/officeart/2018/2/layout/IconVerticalSolidList"/>
    <dgm:cxn modelId="{1B9CE473-CD67-43D0-808F-6D9125DE2592}" type="presParOf" srcId="{1B134740-27DA-449B-9262-29A5C9ABEA75}" destId="{BFE37EA8-6FEF-4F67-BD57-9ABD05A59DC8}" srcOrd="2" destOrd="0" presId="urn:microsoft.com/office/officeart/2018/2/layout/IconVerticalSolidList"/>
    <dgm:cxn modelId="{1DA060CB-C907-4582-A139-F31EF9E790DF}" type="presParOf" srcId="{1B134740-27DA-449B-9262-29A5C9ABEA75}" destId="{34186165-E0F1-457C-87D7-22EABD9F599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D75612-E0A4-4485-92E4-1DE94D15952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897606B-8C40-49E9-8719-F0EAEACD570E}">
      <dgm:prSet/>
      <dgm:spPr/>
      <dgm:t>
        <a:bodyPr/>
        <a:lstStyle/>
        <a:p>
          <a:r>
            <a:rPr lang="en-US"/>
            <a:t>An employee repeatedly dismisses everyone's ideas during meetings.</a:t>
          </a:r>
        </a:p>
      </dgm:t>
    </dgm:pt>
    <dgm:pt modelId="{94A90D67-6D2C-4115-B2A9-7CA8518D616D}" type="parTrans" cxnId="{5CADF201-38B5-4FDB-B6BB-11DBBBE84443}">
      <dgm:prSet/>
      <dgm:spPr/>
      <dgm:t>
        <a:bodyPr/>
        <a:lstStyle/>
        <a:p>
          <a:endParaRPr lang="en-US"/>
        </a:p>
      </dgm:t>
    </dgm:pt>
    <dgm:pt modelId="{44CDAC7D-EB0C-49D1-BCEF-5C58ABBCD443}" type="sibTrans" cxnId="{5CADF201-38B5-4FDB-B6BB-11DBBBE84443}">
      <dgm:prSet/>
      <dgm:spPr/>
      <dgm:t>
        <a:bodyPr/>
        <a:lstStyle/>
        <a:p>
          <a:endParaRPr lang="en-US"/>
        </a:p>
      </dgm:t>
    </dgm:pt>
    <dgm:pt modelId="{8270E07D-E381-4D2C-AAD3-B80DC7B756BE}">
      <dgm:prSet/>
      <dgm:spPr/>
      <dgm:t>
        <a:bodyPr/>
        <a:lstStyle/>
        <a:p>
          <a:r>
            <a:rPr lang="en-US"/>
            <a:t>Describe the impact on psychological safety and teamwork.</a:t>
          </a:r>
        </a:p>
      </dgm:t>
    </dgm:pt>
    <dgm:pt modelId="{25D83B37-706B-4D11-9748-27A27057B079}" type="parTrans" cxnId="{CCEB704D-6984-41DB-8392-C61FDAB523B5}">
      <dgm:prSet/>
      <dgm:spPr/>
      <dgm:t>
        <a:bodyPr/>
        <a:lstStyle/>
        <a:p>
          <a:endParaRPr lang="en-US"/>
        </a:p>
      </dgm:t>
    </dgm:pt>
    <dgm:pt modelId="{4D8E5A75-70E8-4F89-A829-FCF12F9C3362}" type="sibTrans" cxnId="{CCEB704D-6984-41DB-8392-C61FDAB523B5}">
      <dgm:prSet/>
      <dgm:spPr/>
      <dgm:t>
        <a:bodyPr/>
        <a:lstStyle/>
        <a:p>
          <a:endParaRPr lang="en-US"/>
        </a:p>
      </dgm:t>
    </dgm:pt>
    <dgm:pt modelId="{D39B8D10-672A-4AF4-903B-A2ADD151E1AC}">
      <dgm:prSet/>
      <dgm:spPr/>
      <dgm:t>
        <a:bodyPr/>
        <a:lstStyle/>
        <a:p>
          <a:r>
            <a:rPr lang="en-US"/>
            <a:t>How can our values guide this behaviour?</a:t>
          </a:r>
        </a:p>
      </dgm:t>
    </dgm:pt>
    <dgm:pt modelId="{E74F5A44-CCE8-4EA0-A3B4-E5B42C7798EE}" type="parTrans" cxnId="{0B644B40-ED1B-49A5-A062-6A30EB076A26}">
      <dgm:prSet/>
      <dgm:spPr/>
      <dgm:t>
        <a:bodyPr/>
        <a:lstStyle/>
        <a:p>
          <a:endParaRPr lang="en-US"/>
        </a:p>
      </dgm:t>
    </dgm:pt>
    <dgm:pt modelId="{E4797F13-23C7-4DD4-B111-14C773E54453}" type="sibTrans" cxnId="{0B644B40-ED1B-49A5-A062-6A30EB076A26}">
      <dgm:prSet/>
      <dgm:spPr/>
      <dgm:t>
        <a:bodyPr/>
        <a:lstStyle/>
        <a:p>
          <a:endParaRPr lang="en-US"/>
        </a:p>
      </dgm:t>
    </dgm:pt>
    <dgm:pt modelId="{7D4C521F-B415-4ED2-81DE-A904FE42BF5B}" type="pres">
      <dgm:prSet presAssocID="{E9D75612-E0A4-4485-92E4-1DE94D159527}" presName="root" presStyleCnt="0">
        <dgm:presLayoutVars>
          <dgm:dir/>
          <dgm:resizeHandles val="exact"/>
        </dgm:presLayoutVars>
      </dgm:prSet>
      <dgm:spPr/>
    </dgm:pt>
    <dgm:pt modelId="{34128BC1-AAB8-4C75-857A-D33C1306F9D6}" type="pres">
      <dgm:prSet presAssocID="{D897606B-8C40-49E9-8719-F0EAEACD570E}" presName="compNode" presStyleCnt="0"/>
      <dgm:spPr/>
    </dgm:pt>
    <dgm:pt modelId="{43923CFA-A391-464B-820A-51DC5E8D63EE}" type="pres">
      <dgm:prSet presAssocID="{D897606B-8C40-49E9-8719-F0EAEACD570E}" presName="bgRect" presStyleLbl="bgShp" presStyleIdx="0" presStyleCnt="3"/>
      <dgm:spPr/>
    </dgm:pt>
    <dgm:pt modelId="{E24F11DB-2486-4470-938B-03A6128D92BA}" type="pres">
      <dgm:prSet presAssocID="{D897606B-8C40-49E9-8719-F0EAEACD570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FBAD2825-00E5-42AB-B908-59E797F43FDB}" type="pres">
      <dgm:prSet presAssocID="{D897606B-8C40-49E9-8719-F0EAEACD570E}" presName="spaceRect" presStyleCnt="0"/>
      <dgm:spPr/>
    </dgm:pt>
    <dgm:pt modelId="{8738B29C-1C20-4E13-B619-5E35E29D977A}" type="pres">
      <dgm:prSet presAssocID="{D897606B-8C40-49E9-8719-F0EAEACD570E}" presName="parTx" presStyleLbl="revTx" presStyleIdx="0" presStyleCnt="3">
        <dgm:presLayoutVars>
          <dgm:chMax val="0"/>
          <dgm:chPref val="0"/>
        </dgm:presLayoutVars>
      </dgm:prSet>
      <dgm:spPr/>
    </dgm:pt>
    <dgm:pt modelId="{C56CD145-0608-460F-B93A-E427F84B2538}" type="pres">
      <dgm:prSet presAssocID="{44CDAC7D-EB0C-49D1-BCEF-5C58ABBCD443}" presName="sibTrans" presStyleCnt="0"/>
      <dgm:spPr/>
    </dgm:pt>
    <dgm:pt modelId="{164CA95C-263D-4C09-B243-C677BDFFEB27}" type="pres">
      <dgm:prSet presAssocID="{8270E07D-E381-4D2C-AAD3-B80DC7B756BE}" presName="compNode" presStyleCnt="0"/>
      <dgm:spPr/>
    </dgm:pt>
    <dgm:pt modelId="{B647322F-4F77-4FBB-9EC5-3DDD4D9D08A8}" type="pres">
      <dgm:prSet presAssocID="{8270E07D-E381-4D2C-AAD3-B80DC7B756BE}" presName="bgRect" presStyleLbl="bgShp" presStyleIdx="1" presStyleCnt="3"/>
      <dgm:spPr/>
    </dgm:pt>
    <dgm:pt modelId="{0A242F09-4B8D-4C3E-A792-498021A85159}" type="pres">
      <dgm:prSet presAssocID="{8270E07D-E381-4D2C-AAD3-B80DC7B756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FAF29E9B-4435-4746-8F1E-C0E9CF079B4F}" type="pres">
      <dgm:prSet presAssocID="{8270E07D-E381-4D2C-AAD3-B80DC7B756BE}" presName="spaceRect" presStyleCnt="0"/>
      <dgm:spPr/>
    </dgm:pt>
    <dgm:pt modelId="{2CE99217-D821-4B29-AD13-DF557D94C1F9}" type="pres">
      <dgm:prSet presAssocID="{8270E07D-E381-4D2C-AAD3-B80DC7B756BE}" presName="parTx" presStyleLbl="revTx" presStyleIdx="1" presStyleCnt="3">
        <dgm:presLayoutVars>
          <dgm:chMax val="0"/>
          <dgm:chPref val="0"/>
        </dgm:presLayoutVars>
      </dgm:prSet>
      <dgm:spPr/>
    </dgm:pt>
    <dgm:pt modelId="{34DFB18D-A6E5-4147-90F9-192482509297}" type="pres">
      <dgm:prSet presAssocID="{4D8E5A75-70E8-4F89-A829-FCF12F9C3362}" presName="sibTrans" presStyleCnt="0"/>
      <dgm:spPr/>
    </dgm:pt>
    <dgm:pt modelId="{08BAB3BE-0C36-48BF-B495-AF561633AF6D}" type="pres">
      <dgm:prSet presAssocID="{D39B8D10-672A-4AF4-903B-A2ADD151E1AC}" presName="compNode" presStyleCnt="0"/>
      <dgm:spPr/>
    </dgm:pt>
    <dgm:pt modelId="{E906868E-1E14-4EDF-ADB1-CBEBCA4D4A0D}" type="pres">
      <dgm:prSet presAssocID="{D39B8D10-672A-4AF4-903B-A2ADD151E1AC}" presName="bgRect" presStyleLbl="bgShp" presStyleIdx="2" presStyleCnt="3"/>
      <dgm:spPr/>
    </dgm:pt>
    <dgm:pt modelId="{C4B4F665-F345-4440-8396-E4DA5F5E5F55}" type="pres">
      <dgm:prSet presAssocID="{D39B8D10-672A-4AF4-903B-A2ADD151E1A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216E552-1BB6-49B1-95C3-8853897F5ABB}" type="pres">
      <dgm:prSet presAssocID="{D39B8D10-672A-4AF4-903B-A2ADD151E1AC}" presName="spaceRect" presStyleCnt="0"/>
      <dgm:spPr/>
    </dgm:pt>
    <dgm:pt modelId="{46358CCB-7B74-449A-A25D-4BEB3DB3ED50}" type="pres">
      <dgm:prSet presAssocID="{D39B8D10-672A-4AF4-903B-A2ADD151E1AC}" presName="parTx" presStyleLbl="revTx" presStyleIdx="2" presStyleCnt="3">
        <dgm:presLayoutVars>
          <dgm:chMax val="0"/>
          <dgm:chPref val="0"/>
        </dgm:presLayoutVars>
      </dgm:prSet>
      <dgm:spPr/>
    </dgm:pt>
  </dgm:ptLst>
  <dgm:cxnLst>
    <dgm:cxn modelId="{5CADF201-38B5-4FDB-B6BB-11DBBBE84443}" srcId="{E9D75612-E0A4-4485-92E4-1DE94D159527}" destId="{D897606B-8C40-49E9-8719-F0EAEACD570E}" srcOrd="0" destOrd="0" parTransId="{94A90D67-6D2C-4115-B2A9-7CA8518D616D}" sibTransId="{44CDAC7D-EB0C-49D1-BCEF-5C58ABBCD443}"/>
    <dgm:cxn modelId="{0B644B40-ED1B-49A5-A062-6A30EB076A26}" srcId="{E9D75612-E0A4-4485-92E4-1DE94D159527}" destId="{D39B8D10-672A-4AF4-903B-A2ADD151E1AC}" srcOrd="2" destOrd="0" parTransId="{E74F5A44-CCE8-4EA0-A3B4-E5B42C7798EE}" sibTransId="{E4797F13-23C7-4DD4-B111-14C773E54453}"/>
    <dgm:cxn modelId="{3A51C364-C4E3-4BF8-A0C2-030CBF870A7F}" type="presOf" srcId="{D897606B-8C40-49E9-8719-F0EAEACD570E}" destId="{8738B29C-1C20-4E13-B619-5E35E29D977A}" srcOrd="0" destOrd="0" presId="urn:microsoft.com/office/officeart/2018/2/layout/IconVerticalSolidList"/>
    <dgm:cxn modelId="{CCEB704D-6984-41DB-8392-C61FDAB523B5}" srcId="{E9D75612-E0A4-4485-92E4-1DE94D159527}" destId="{8270E07D-E381-4D2C-AAD3-B80DC7B756BE}" srcOrd="1" destOrd="0" parTransId="{25D83B37-706B-4D11-9748-27A27057B079}" sibTransId="{4D8E5A75-70E8-4F89-A829-FCF12F9C3362}"/>
    <dgm:cxn modelId="{F7413592-87B2-4CC5-BE1A-A129030CA185}" type="presOf" srcId="{D39B8D10-672A-4AF4-903B-A2ADD151E1AC}" destId="{46358CCB-7B74-449A-A25D-4BEB3DB3ED50}" srcOrd="0" destOrd="0" presId="urn:microsoft.com/office/officeart/2018/2/layout/IconVerticalSolidList"/>
    <dgm:cxn modelId="{FD4938C2-338F-46EA-BCE5-5E1978A2EAE3}" type="presOf" srcId="{8270E07D-E381-4D2C-AAD3-B80DC7B756BE}" destId="{2CE99217-D821-4B29-AD13-DF557D94C1F9}" srcOrd="0" destOrd="0" presId="urn:microsoft.com/office/officeart/2018/2/layout/IconVerticalSolidList"/>
    <dgm:cxn modelId="{885C01F4-4F16-47AB-B4C9-A048C8104420}" type="presOf" srcId="{E9D75612-E0A4-4485-92E4-1DE94D159527}" destId="{7D4C521F-B415-4ED2-81DE-A904FE42BF5B}" srcOrd="0" destOrd="0" presId="urn:microsoft.com/office/officeart/2018/2/layout/IconVerticalSolidList"/>
    <dgm:cxn modelId="{8A7F5680-4552-465D-AA08-ABE8042D1B62}" type="presParOf" srcId="{7D4C521F-B415-4ED2-81DE-A904FE42BF5B}" destId="{34128BC1-AAB8-4C75-857A-D33C1306F9D6}" srcOrd="0" destOrd="0" presId="urn:microsoft.com/office/officeart/2018/2/layout/IconVerticalSolidList"/>
    <dgm:cxn modelId="{BE12127A-18AC-45A0-959F-2EBC5363A680}" type="presParOf" srcId="{34128BC1-AAB8-4C75-857A-D33C1306F9D6}" destId="{43923CFA-A391-464B-820A-51DC5E8D63EE}" srcOrd="0" destOrd="0" presId="urn:microsoft.com/office/officeart/2018/2/layout/IconVerticalSolidList"/>
    <dgm:cxn modelId="{6B53D463-4ABF-4BE8-9342-0C314282E4E6}" type="presParOf" srcId="{34128BC1-AAB8-4C75-857A-D33C1306F9D6}" destId="{E24F11DB-2486-4470-938B-03A6128D92BA}" srcOrd="1" destOrd="0" presId="urn:microsoft.com/office/officeart/2018/2/layout/IconVerticalSolidList"/>
    <dgm:cxn modelId="{B89C0D0A-9C4C-4A78-943D-E340D1648275}" type="presParOf" srcId="{34128BC1-AAB8-4C75-857A-D33C1306F9D6}" destId="{FBAD2825-00E5-42AB-B908-59E797F43FDB}" srcOrd="2" destOrd="0" presId="urn:microsoft.com/office/officeart/2018/2/layout/IconVerticalSolidList"/>
    <dgm:cxn modelId="{C944E380-13F1-45C0-9F90-EA019543D4E3}" type="presParOf" srcId="{34128BC1-AAB8-4C75-857A-D33C1306F9D6}" destId="{8738B29C-1C20-4E13-B619-5E35E29D977A}" srcOrd="3" destOrd="0" presId="urn:microsoft.com/office/officeart/2018/2/layout/IconVerticalSolidList"/>
    <dgm:cxn modelId="{1C83DD53-2518-44A1-8BE0-F19C2257C1EA}" type="presParOf" srcId="{7D4C521F-B415-4ED2-81DE-A904FE42BF5B}" destId="{C56CD145-0608-460F-B93A-E427F84B2538}" srcOrd="1" destOrd="0" presId="urn:microsoft.com/office/officeart/2018/2/layout/IconVerticalSolidList"/>
    <dgm:cxn modelId="{1570BDE0-DD99-4DCD-B55F-F975C08A1469}" type="presParOf" srcId="{7D4C521F-B415-4ED2-81DE-A904FE42BF5B}" destId="{164CA95C-263D-4C09-B243-C677BDFFEB27}" srcOrd="2" destOrd="0" presId="urn:microsoft.com/office/officeart/2018/2/layout/IconVerticalSolidList"/>
    <dgm:cxn modelId="{2BFE1A46-6342-4F52-9B05-DCA72184EDDB}" type="presParOf" srcId="{164CA95C-263D-4C09-B243-C677BDFFEB27}" destId="{B647322F-4F77-4FBB-9EC5-3DDD4D9D08A8}" srcOrd="0" destOrd="0" presId="urn:microsoft.com/office/officeart/2018/2/layout/IconVerticalSolidList"/>
    <dgm:cxn modelId="{E0D046AD-7498-44E7-8F74-D9CD307F2230}" type="presParOf" srcId="{164CA95C-263D-4C09-B243-C677BDFFEB27}" destId="{0A242F09-4B8D-4C3E-A792-498021A85159}" srcOrd="1" destOrd="0" presId="urn:microsoft.com/office/officeart/2018/2/layout/IconVerticalSolidList"/>
    <dgm:cxn modelId="{D6B35BA8-3934-4C39-900F-563057B77DB5}" type="presParOf" srcId="{164CA95C-263D-4C09-B243-C677BDFFEB27}" destId="{FAF29E9B-4435-4746-8F1E-C0E9CF079B4F}" srcOrd="2" destOrd="0" presId="urn:microsoft.com/office/officeart/2018/2/layout/IconVerticalSolidList"/>
    <dgm:cxn modelId="{72BA4F0F-9872-4762-AB8D-5D52C6C28C40}" type="presParOf" srcId="{164CA95C-263D-4C09-B243-C677BDFFEB27}" destId="{2CE99217-D821-4B29-AD13-DF557D94C1F9}" srcOrd="3" destOrd="0" presId="urn:microsoft.com/office/officeart/2018/2/layout/IconVerticalSolidList"/>
    <dgm:cxn modelId="{BF1CFC48-5876-407A-90A7-B1C490C6F3C8}" type="presParOf" srcId="{7D4C521F-B415-4ED2-81DE-A904FE42BF5B}" destId="{34DFB18D-A6E5-4147-90F9-192482509297}" srcOrd="3" destOrd="0" presId="urn:microsoft.com/office/officeart/2018/2/layout/IconVerticalSolidList"/>
    <dgm:cxn modelId="{67B56762-47A2-4A0B-8820-7AFB9E3D3F7E}" type="presParOf" srcId="{7D4C521F-B415-4ED2-81DE-A904FE42BF5B}" destId="{08BAB3BE-0C36-48BF-B495-AF561633AF6D}" srcOrd="4" destOrd="0" presId="urn:microsoft.com/office/officeart/2018/2/layout/IconVerticalSolidList"/>
    <dgm:cxn modelId="{44F596B5-8820-4CE7-8A34-ACA042E8B2AF}" type="presParOf" srcId="{08BAB3BE-0C36-48BF-B495-AF561633AF6D}" destId="{E906868E-1E14-4EDF-ADB1-CBEBCA4D4A0D}" srcOrd="0" destOrd="0" presId="urn:microsoft.com/office/officeart/2018/2/layout/IconVerticalSolidList"/>
    <dgm:cxn modelId="{EE8BA706-1B9B-4712-A19C-3479E7008123}" type="presParOf" srcId="{08BAB3BE-0C36-48BF-B495-AF561633AF6D}" destId="{C4B4F665-F345-4440-8396-E4DA5F5E5F55}" srcOrd="1" destOrd="0" presId="urn:microsoft.com/office/officeart/2018/2/layout/IconVerticalSolidList"/>
    <dgm:cxn modelId="{28051FE8-FFB5-46B5-9A4A-CA6FA55313B2}" type="presParOf" srcId="{08BAB3BE-0C36-48BF-B495-AF561633AF6D}" destId="{D216E552-1BB6-49B1-95C3-8853897F5ABB}" srcOrd="2" destOrd="0" presId="urn:microsoft.com/office/officeart/2018/2/layout/IconVerticalSolidList"/>
    <dgm:cxn modelId="{4507C039-8703-4F70-BB98-F06536337DFC}" type="presParOf" srcId="{08BAB3BE-0C36-48BF-B495-AF561633AF6D}" destId="{46358CCB-7B74-449A-A25D-4BEB3DB3ED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24CED7A-AE77-48D5-A471-F7F313E7F8C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E46C94-A644-489A-B77A-199E71340562}">
      <dgm:prSet/>
      <dgm:spPr/>
      <dgm:t>
        <a:bodyPr/>
        <a:lstStyle/>
        <a:p>
          <a:r>
            <a:rPr lang="en-US"/>
            <a:t>A project misses deadlines, and team members blame each other.</a:t>
          </a:r>
        </a:p>
      </dgm:t>
    </dgm:pt>
    <dgm:pt modelId="{7CE5614B-B200-435D-8E12-A78C460A767E}" type="parTrans" cxnId="{D307D424-5816-4F4E-9D1D-F8AB6FBAF438}">
      <dgm:prSet/>
      <dgm:spPr/>
      <dgm:t>
        <a:bodyPr/>
        <a:lstStyle/>
        <a:p>
          <a:endParaRPr lang="en-US"/>
        </a:p>
      </dgm:t>
    </dgm:pt>
    <dgm:pt modelId="{62A961FD-F4EF-4600-B95A-573FE5697998}" type="sibTrans" cxnId="{D307D424-5816-4F4E-9D1D-F8AB6FBAF438}">
      <dgm:prSet/>
      <dgm:spPr/>
      <dgm:t>
        <a:bodyPr/>
        <a:lstStyle/>
        <a:p>
          <a:endParaRPr lang="en-US"/>
        </a:p>
      </dgm:t>
    </dgm:pt>
    <dgm:pt modelId="{DBD9F910-3153-4572-86F0-1B78978356A7}">
      <dgm:prSet/>
      <dgm:spPr/>
      <dgm:t>
        <a:bodyPr/>
        <a:lstStyle/>
        <a:p>
          <a:r>
            <a:rPr lang="en-US"/>
            <a:t>How can organisational cutlure shift from blame to accountability?</a:t>
          </a:r>
        </a:p>
      </dgm:t>
    </dgm:pt>
    <dgm:pt modelId="{D2C408AC-1475-405E-ACE9-82206EE56795}" type="parTrans" cxnId="{83B81969-B1E2-43D3-BFBC-37D1A2684BBF}">
      <dgm:prSet/>
      <dgm:spPr/>
      <dgm:t>
        <a:bodyPr/>
        <a:lstStyle/>
        <a:p>
          <a:endParaRPr lang="en-US"/>
        </a:p>
      </dgm:t>
    </dgm:pt>
    <dgm:pt modelId="{82FE37D8-029D-4928-A9A4-9F28936B490C}" type="sibTrans" cxnId="{83B81969-B1E2-43D3-BFBC-37D1A2684BBF}">
      <dgm:prSet/>
      <dgm:spPr/>
      <dgm:t>
        <a:bodyPr/>
        <a:lstStyle/>
        <a:p>
          <a:endParaRPr lang="en-US"/>
        </a:p>
      </dgm:t>
    </dgm:pt>
    <dgm:pt modelId="{14F3B7D3-1CBA-41C9-A1A4-DCC1E02C2DD6}">
      <dgm:prSet/>
      <dgm:spPr/>
      <dgm:t>
        <a:bodyPr/>
        <a:lstStyle/>
        <a:p>
          <a:r>
            <a:rPr lang="en-US"/>
            <a:t>What harm does a blame culture do to commitment, morale and productivity?</a:t>
          </a:r>
        </a:p>
      </dgm:t>
    </dgm:pt>
    <dgm:pt modelId="{F66DCFCC-2B42-40D2-B6B1-0CAB1015A1F1}" type="parTrans" cxnId="{C5B8C038-FDB3-40D0-B4A8-E3970EFB0A63}">
      <dgm:prSet/>
      <dgm:spPr/>
      <dgm:t>
        <a:bodyPr/>
        <a:lstStyle/>
        <a:p>
          <a:endParaRPr lang="en-US"/>
        </a:p>
      </dgm:t>
    </dgm:pt>
    <dgm:pt modelId="{3461DB9F-D1D0-4B6F-A65A-262C17C6EACB}" type="sibTrans" cxnId="{C5B8C038-FDB3-40D0-B4A8-E3970EFB0A63}">
      <dgm:prSet/>
      <dgm:spPr/>
      <dgm:t>
        <a:bodyPr/>
        <a:lstStyle/>
        <a:p>
          <a:endParaRPr lang="en-US"/>
        </a:p>
      </dgm:t>
    </dgm:pt>
    <dgm:pt modelId="{2C9977DF-1BCB-4326-97AF-8F59B2B604DC}" type="pres">
      <dgm:prSet presAssocID="{924CED7A-AE77-48D5-A471-F7F313E7F8C0}" presName="root" presStyleCnt="0">
        <dgm:presLayoutVars>
          <dgm:dir/>
          <dgm:resizeHandles val="exact"/>
        </dgm:presLayoutVars>
      </dgm:prSet>
      <dgm:spPr/>
    </dgm:pt>
    <dgm:pt modelId="{C272FE0D-248F-411B-8BA5-094FB1D9A3F6}" type="pres">
      <dgm:prSet presAssocID="{8EE46C94-A644-489A-B77A-199E71340562}" presName="compNode" presStyleCnt="0"/>
      <dgm:spPr/>
    </dgm:pt>
    <dgm:pt modelId="{F38294F4-EF44-4D63-B355-89048BC9A9B2}" type="pres">
      <dgm:prSet presAssocID="{8EE46C94-A644-489A-B77A-199E71340562}" presName="bgRect" presStyleLbl="bgShp" presStyleIdx="0" presStyleCnt="3"/>
      <dgm:spPr/>
    </dgm:pt>
    <dgm:pt modelId="{CD6468E6-A1D7-4EFE-9531-E7D056933163}" type="pres">
      <dgm:prSet presAssocID="{8EE46C94-A644-489A-B77A-199E7134056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1F9FE70-354C-462D-8609-980EFFD53A5D}" type="pres">
      <dgm:prSet presAssocID="{8EE46C94-A644-489A-B77A-199E71340562}" presName="spaceRect" presStyleCnt="0"/>
      <dgm:spPr/>
    </dgm:pt>
    <dgm:pt modelId="{210266FB-33B2-4F5C-B04D-9A237939BEAD}" type="pres">
      <dgm:prSet presAssocID="{8EE46C94-A644-489A-B77A-199E71340562}" presName="parTx" presStyleLbl="revTx" presStyleIdx="0" presStyleCnt="3">
        <dgm:presLayoutVars>
          <dgm:chMax val="0"/>
          <dgm:chPref val="0"/>
        </dgm:presLayoutVars>
      </dgm:prSet>
      <dgm:spPr/>
    </dgm:pt>
    <dgm:pt modelId="{BBFDC8E7-C799-4092-A607-AE74B7985183}" type="pres">
      <dgm:prSet presAssocID="{62A961FD-F4EF-4600-B95A-573FE5697998}" presName="sibTrans" presStyleCnt="0"/>
      <dgm:spPr/>
    </dgm:pt>
    <dgm:pt modelId="{7483E8AA-7B31-497E-A31B-8429139FE077}" type="pres">
      <dgm:prSet presAssocID="{DBD9F910-3153-4572-86F0-1B78978356A7}" presName="compNode" presStyleCnt="0"/>
      <dgm:spPr/>
    </dgm:pt>
    <dgm:pt modelId="{47148C5B-9E15-43D9-96D4-37137ED3183F}" type="pres">
      <dgm:prSet presAssocID="{DBD9F910-3153-4572-86F0-1B78978356A7}" presName="bgRect" presStyleLbl="bgShp" presStyleIdx="1" presStyleCnt="3"/>
      <dgm:spPr/>
    </dgm:pt>
    <dgm:pt modelId="{88847F6B-2161-43C1-9978-44FA7A5D2522}" type="pres">
      <dgm:prSet presAssocID="{DBD9F910-3153-4572-86F0-1B78978356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4273498B-1742-4967-B941-49F9C29EB8A0}" type="pres">
      <dgm:prSet presAssocID="{DBD9F910-3153-4572-86F0-1B78978356A7}" presName="spaceRect" presStyleCnt="0"/>
      <dgm:spPr/>
    </dgm:pt>
    <dgm:pt modelId="{B8DC6D41-C12D-4F71-A70A-AF587D37910A}" type="pres">
      <dgm:prSet presAssocID="{DBD9F910-3153-4572-86F0-1B78978356A7}" presName="parTx" presStyleLbl="revTx" presStyleIdx="1" presStyleCnt="3">
        <dgm:presLayoutVars>
          <dgm:chMax val="0"/>
          <dgm:chPref val="0"/>
        </dgm:presLayoutVars>
      </dgm:prSet>
      <dgm:spPr/>
    </dgm:pt>
    <dgm:pt modelId="{F53C0806-999A-4693-9BF0-10B958B09F1B}" type="pres">
      <dgm:prSet presAssocID="{82FE37D8-029D-4928-A9A4-9F28936B490C}" presName="sibTrans" presStyleCnt="0"/>
      <dgm:spPr/>
    </dgm:pt>
    <dgm:pt modelId="{CFC80767-AD29-43AD-BA62-445A5CC7B886}" type="pres">
      <dgm:prSet presAssocID="{14F3B7D3-1CBA-41C9-A1A4-DCC1E02C2DD6}" presName="compNode" presStyleCnt="0"/>
      <dgm:spPr/>
    </dgm:pt>
    <dgm:pt modelId="{BC3D3A7C-7849-44C4-A1CC-0C0E7DA2B237}" type="pres">
      <dgm:prSet presAssocID="{14F3B7D3-1CBA-41C9-A1A4-DCC1E02C2DD6}" presName="bgRect" presStyleLbl="bgShp" presStyleIdx="2" presStyleCnt="3"/>
      <dgm:spPr/>
    </dgm:pt>
    <dgm:pt modelId="{2A0F1B06-5272-4655-92F1-1557C8EC36B8}" type="pres">
      <dgm:prSet presAssocID="{14F3B7D3-1CBA-41C9-A1A4-DCC1E02C2D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Solid Fill"/>
        </a:ext>
      </dgm:extLst>
    </dgm:pt>
    <dgm:pt modelId="{75A9F483-3C23-40CF-8844-A059C8308E38}" type="pres">
      <dgm:prSet presAssocID="{14F3B7D3-1CBA-41C9-A1A4-DCC1E02C2DD6}" presName="spaceRect" presStyleCnt="0"/>
      <dgm:spPr/>
    </dgm:pt>
    <dgm:pt modelId="{76768EF3-9899-4115-A39C-F8A7430783E4}" type="pres">
      <dgm:prSet presAssocID="{14F3B7D3-1CBA-41C9-A1A4-DCC1E02C2DD6}" presName="parTx" presStyleLbl="revTx" presStyleIdx="2" presStyleCnt="3">
        <dgm:presLayoutVars>
          <dgm:chMax val="0"/>
          <dgm:chPref val="0"/>
        </dgm:presLayoutVars>
      </dgm:prSet>
      <dgm:spPr/>
    </dgm:pt>
  </dgm:ptLst>
  <dgm:cxnLst>
    <dgm:cxn modelId="{D307D424-5816-4F4E-9D1D-F8AB6FBAF438}" srcId="{924CED7A-AE77-48D5-A471-F7F313E7F8C0}" destId="{8EE46C94-A644-489A-B77A-199E71340562}" srcOrd="0" destOrd="0" parTransId="{7CE5614B-B200-435D-8E12-A78C460A767E}" sibTransId="{62A961FD-F4EF-4600-B95A-573FE5697998}"/>
    <dgm:cxn modelId="{C5B8C038-FDB3-40D0-B4A8-E3970EFB0A63}" srcId="{924CED7A-AE77-48D5-A471-F7F313E7F8C0}" destId="{14F3B7D3-1CBA-41C9-A1A4-DCC1E02C2DD6}" srcOrd="2" destOrd="0" parTransId="{F66DCFCC-2B42-40D2-B6B1-0CAB1015A1F1}" sibTransId="{3461DB9F-D1D0-4B6F-A65A-262C17C6EACB}"/>
    <dgm:cxn modelId="{83B81969-B1E2-43D3-BFBC-37D1A2684BBF}" srcId="{924CED7A-AE77-48D5-A471-F7F313E7F8C0}" destId="{DBD9F910-3153-4572-86F0-1B78978356A7}" srcOrd="1" destOrd="0" parTransId="{D2C408AC-1475-405E-ACE9-82206EE56795}" sibTransId="{82FE37D8-029D-4928-A9A4-9F28936B490C}"/>
    <dgm:cxn modelId="{81ADFD87-ACBB-4150-883D-FBB38426F21E}" type="presOf" srcId="{924CED7A-AE77-48D5-A471-F7F313E7F8C0}" destId="{2C9977DF-1BCB-4326-97AF-8F59B2B604DC}" srcOrd="0" destOrd="0" presId="urn:microsoft.com/office/officeart/2018/2/layout/IconVerticalSolidList"/>
    <dgm:cxn modelId="{D956AD92-DC74-49B4-B95A-65C913D56483}" type="presOf" srcId="{8EE46C94-A644-489A-B77A-199E71340562}" destId="{210266FB-33B2-4F5C-B04D-9A237939BEAD}" srcOrd="0" destOrd="0" presId="urn:microsoft.com/office/officeart/2018/2/layout/IconVerticalSolidList"/>
    <dgm:cxn modelId="{64D7D6B6-A214-4482-9958-F7CBF20292B4}" type="presOf" srcId="{DBD9F910-3153-4572-86F0-1B78978356A7}" destId="{B8DC6D41-C12D-4F71-A70A-AF587D37910A}" srcOrd="0" destOrd="0" presId="urn:microsoft.com/office/officeart/2018/2/layout/IconVerticalSolidList"/>
    <dgm:cxn modelId="{16176EDA-BC42-4561-BFAA-52F48AA0FCBB}" type="presOf" srcId="{14F3B7D3-1CBA-41C9-A1A4-DCC1E02C2DD6}" destId="{76768EF3-9899-4115-A39C-F8A7430783E4}" srcOrd="0" destOrd="0" presId="urn:microsoft.com/office/officeart/2018/2/layout/IconVerticalSolidList"/>
    <dgm:cxn modelId="{AF6ECF2C-9516-4EBD-B5D2-45FA76027423}" type="presParOf" srcId="{2C9977DF-1BCB-4326-97AF-8F59B2B604DC}" destId="{C272FE0D-248F-411B-8BA5-094FB1D9A3F6}" srcOrd="0" destOrd="0" presId="urn:microsoft.com/office/officeart/2018/2/layout/IconVerticalSolidList"/>
    <dgm:cxn modelId="{57A23323-1788-4DC3-AB3A-1EDFFFA9ED4D}" type="presParOf" srcId="{C272FE0D-248F-411B-8BA5-094FB1D9A3F6}" destId="{F38294F4-EF44-4D63-B355-89048BC9A9B2}" srcOrd="0" destOrd="0" presId="urn:microsoft.com/office/officeart/2018/2/layout/IconVerticalSolidList"/>
    <dgm:cxn modelId="{FF7DB4A9-578B-4B8D-8674-540F9BFA634E}" type="presParOf" srcId="{C272FE0D-248F-411B-8BA5-094FB1D9A3F6}" destId="{CD6468E6-A1D7-4EFE-9531-E7D056933163}" srcOrd="1" destOrd="0" presId="urn:microsoft.com/office/officeart/2018/2/layout/IconVerticalSolidList"/>
    <dgm:cxn modelId="{C3684557-07F2-4CD5-93A2-959CF8057E73}" type="presParOf" srcId="{C272FE0D-248F-411B-8BA5-094FB1D9A3F6}" destId="{41F9FE70-354C-462D-8609-980EFFD53A5D}" srcOrd="2" destOrd="0" presId="urn:microsoft.com/office/officeart/2018/2/layout/IconVerticalSolidList"/>
    <dgm:cxn modelId="{AE253BD1-A7B6-4504-90B4-07D0C3122DE3}" type="presParOf" srcId="{C272FE0D-248F-411B-8BA5-094FB1D9A3F6}" destId="{210266FB-33B2-4F5C-B04D-9A237939BEAD}" srcOrd="3" destOrd="0" presId="urn:microsoft.com/office/officeart/2018/2/layout/IconVerticalSolidList"/>
    <dgm:cxn modelId="{7687D289-4DE9-4893-8F41-A5038A9412F3}" type="presParOf" srcId="{2C9977DF-1BCB-4326-97AF-8F59B2B604DC}" destId="{BBFDC8E7-C799-4092-A607-AE74B7985183}" srcOrd="1" destOrd="0" presId="urn:microsoft.com/office/officeart/2018/2/layout/IconVerticalSolidList"/>
    <dgm:cxn modelId="{C91026EE-CA94-4F26-B10D-D4CDF8E90268}" type="presParOf" srcId="{2C9977DF-1BCB-4326-97AF-8F59B2B604DC}" destId="{7483E8AA-7B31-497E-A31B-8429139FE077}" srcOrd="2" destOrd="0" presId="urn:microsoft.com/office/officeart/2018/2/layout/IconVerticalSolidList"/>
    <dgm:cxn modelId="{460CD9B1-AD4F-4B63-89AE-C1F8E7DD46C3}" type="presParOf" srcId="{7483E8AA-7B31-497E-A31B-8429139FE077}" destId="{47148C5B-9E15-43D9-96D4-37137ED3183F}" srcOrd="0" destOrd="0" presId="urn:microsoft.com/office/officeart/2018/2/layout/IconVerticalSolidList"/>
    <dgm:cxn modelId="{A9518D27-DA05-41FA-B169-286E811C950B}" type="presParOf" srcId="{7483E8AA-7B31-497E-A31B-8429139FE077}" destId="{88847F6B-2161-43C1-9978-44FA7A5D2522}" srcOrd="1" destOrd="0" presId="urn:microsoft.com/office/officeart/2018/2/layout/IconVerticalSolidList"/>
    <dgm:cxn modelId="{C6B5214A-5DD2-40E8-A494-7D3EE9C730AF}" type="presParOf" srcId="{7483E8AA-7B31-497E-A31B-8429139FE077}" destId="{4273498B-1742-4967-B941-49F9C29EB8A0}" srcOrd="2" destOrd="0" presId="urn:microsoft.com/office/officeart/2018/2/layout/IconVerticalSolidList"/>
    <dgm:cxn modelId="{1DAB75F5-3594-4588-98BE-12F859646152}" type="presParOf" srcId="{7483E8AA-7B31-497E-A31B-8429139FE077}" destId="{B8DC6D41-C12D-4F71-A70A-AF587D37910A}" srcOrd="3" destOrd="0" presId="urn:microsoft.com/office/officeart/2018/2/layout/IconVerticalSolidList"/>
    <dgm:cxn modelId="{1B398A16-5ED3-4C54-934E-53F72B17725B}" type="presParOf" srcId="{2C9977DF-1BCB-4326-97AF-8F59B2B604DC}" destId="{F53C0806-999A-4693-9BF0-10B958B09F1B}" srcOrd="3" destOrd="0" presId="urn:microsoft.com/office/officeart/2018/2/layout/IconVerticalSolidList"/>
    <dgm:cxn modelId="{F7199816-E909-421F-AE7E-437AA0468CA0}" type="presParOf" srcId="{2C9977DF-1BCB-4326-97AF-8F59B2B604DC}" destId="{CFC80767-AD29-43AD-BA62-445A5CC7B886}" srcOrd="4" destOrd="0" presId="urn:microsoft.com/office/officeart/2018/2/layout/IconVerticalSolidList"/>
    <dgm:cxn modelId="{ADDBC3C7-69BA-46E0-A91E-0BB05CF4220D}" type="presParOf" srcId="{CFC80767-AD29-43AD-BA62-445A5CC7B886}" destId="{BC3D3A7C-7849-44C4-A1CC-0C0E7DA2B237}" srcOrd="0" destOrd="0" presId="urn:microsoft.com/office/officeart/2018/2/layout/IconVerticalSolidList"/>
    <dgm:cxn modelId="{9CCE9C5F-31D3-4973-B8E6-F4D07479956F}" type="presParOf" srcId="{CFC80767-AD29-43AD-BA62-445A5CC7B886}" destId="{2A0F1B06-5272-4655-92F1-1557C8EC36B8}" srcOrd="1" destOrd="0" presId="urn:microsoft.com/office/officeart/2018/2/layout/IconVerticalSolidList"/>
    <dgm:cxn modelId="{CB2C67D1-A78B-44D2-B093-AA0C0FEE5029}" type="presParOf" srcId="{CFC80767-AD29-43AD-BA62-445A5CC7B886}" destId="{75A9F483-3C23-40CF-8844-A059C8308E38}" srcOrd="2" destOrd="0" presId="urn:microsoft.com/office/officeart/2018/2/layout/IconVerticalSolidList"/>
    <dgm:cxn modelId="{4B0ADFE8-CD15-4759-8995-8AC7E34FC6B7}" type="presParOf" srcId="{CFC80767-AD29-43AD-BA62-445A5CC7B886}" destId="{76768EF3-9899-4115-A39C-F8A7430783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4D2C061-1D05-4CAF-B889-FC532BB74D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CF22F5-78E8-4E78-8E88-BB96D2034AE2}">
      <dgm:prSet/>
      <dgm:spPr/>
      <dgm:t>
        <a:bodyPr/>
        <a:lstStyle/>
        <a:p>
          <a:r>
            <a:rPr lang="en-US"/>
            <a:t>Look back at the values agreed at the start of the exercise</a:t>
          </a:r>
        </a:p>
      </dgm:t>
    </dgm:pt>
    <dgm:pt modelId="{B52C2C36-4208-40A4-ACFB-F3D5CC444DDB}" type="parTrans" cxnId="{27025151-9F6D-41E6-B462-7EE50E3777C1}">
      <dgm:prSet/>
      <dgm:spPr/>
      <dgm:t>
        <a:bodyPr/>
        <a:lstStyle/>
        <a:p>
          <a:endParaRPr lang="en-US"/>
        </a:p>
      </dgm:t>
    </dgm:pt>
    <dgm:pt modelId="{C5E009A0-20E6-46B8-B114-EFBC1DC04988}" type="sibTrans" cxnId="{27025151-9F6D-41E6-B462-7EE50E3777C1}">
      <dgm:prSet/>
      <dgm:spPr/>
      <dgm:t>
        <a:bodyPr/>
        <a:lstStyle/>
        <a:p>
          <a:endParaRPr lang="en-US"/>
        </a:p>
      </dgm:t>
    </dgm:pt>
    <dgm:pt modelId="{FFFAB4A5-31DD-451A-BCEE-8A87FA39D5B4}">
      <dgm:prSet/>
      <dgm:spPr/>
      <dgm:t>
        <a:bodyPr/>
        <a:lstStyle/>
        <a:p>
          <a:r>
            <a:rPr lang="en-US"/>
            <a:t>Having discussed five different workplace values, would you amend your agreed values?  Was there anything missing?</a:t>
          </a:r>
        </a:p>
      </dgm:t>
    </dgm:pt>
    <dgm:pt modelId="{A23C68B1-7C9B-4C14-A53D-87B23DD82F3D}" type="parTrans" cxnId="{F448A3C6-1F69-4B9A-828C-5201DECEF685}">
      <dgm:prSet/>
      <dgm:spPr/>
      <dgm:t>
        <a:bodyPr/>
        <a:lstStyle/>
        <a:p>
          <a:endParaRPr lang="en-US"/>
        </a:p>
      </dgm:t>
    </dgm:pt>
    <dgm:pt modelId="{76EFEA6F-DB8A-4783-B3CF-12A4A8578AB5}" type="sibTrans" cxnId="{F448A3C6-1F69-4B9A-828C-5201DECEF685}">
      <dgm:prSet/>
      <dgm:spPr/>
      <dgm:t>
        <a:bodyPr/>
        <a:lstStyle/>
        <a:p>
          <a:endParaRPr lang="en-US"/>
        </a:p>
      </dgm:t>
    </dgm:pt>
    <dgm:pt modelId="{28B5B20A-0C40-401F-81E7-0992CEC25763}">
      <dgm:prSet/>
      <dgm:spPr/>
      <dgm:t>
        <a:bodyPr/>
        <a:lstStyle/>
        <a:p>
          <a:r>
            <a:rPr lang="en-US"/>
            <a:t>Thinking about the impact values have on culture and behaviour, how do organisations get this right?  </a:t>
          </a:r>
        </a:p>
      </dgm:t>
    </dgm:pt>
    <dgm:pt modelId="{7D460170-AD0E-44BB-9296-9EB59F5213B4}" type="parTrans" cxnId="{23E37018-AF9F-4F40-A2D9-57F8F1ECCD62}">
      <dgm:prSet/>
      <dgm:spPr/>
      <dgm:t>
        <a:bodyPr/>
        <a:lstStyle/>
        <a:p>
          <a:endParaRPr lang="en-US"/>
        </a:p>
      </dgm:t>
    </dgm:pt>
    <dgm:pt modelId="{73BF677A-8F6A-48A0-A4B1-98C558AFD341}" type="sibTrans" cxnId="{23E37018-AF9F-4F40-A2D9-57F8F1ECCD62}">
      <dgm:prSet/>
      <dgm:spPr/>
      <dgm:t>
        <a:bodyPr/>
        <a:lstStyle/>
        <a:p>
          <a:endParaRPr lang="en-US"/>
        </a:p>
      </dgm:t>
    </dgm:pt>
    <dgm:pt modelId="{09AE1672-08D3-43A1-BE6B-288B804265C6}" type="pres">
      <dgm:prSet presAssocID="{C4D2C061-1D05-4CAF-B889-FC532BB74D73}" presName="root" presStyleCnt="0">
        <dgm:presLayoutVars>
          <dgm:dir/>
          <dgm:resizeHandles val="exact"/>
        </dgm:presLayoutVars>
      </dgm:prSet>
      <dgm:spPr/>
    </dgm:pt>
    <dgm:pt modelId="{C11185CF-2F6A-4AAE-8ED2-3E499CB46D4F}" type="pres">
      <dgm:prSet presAssocID="{27CF22F5-78E8-4E78-8E88-BB96D2034AE2}" presName="compNode" presStyleCnt="0"/>
      <dgm:spPr/>
    </dgm:pt>
    <dgm:pt modelId="{4D143FC2-0A21-4049-AEE1-BFDFC99D3C44}" type="pres">
      <dgm:prSet presAssocID="{27CF22F5-78E8-4E78-8E88-BB96D2034AE2}" presName="bgRect" presStyleLbl="bgShp" presStyleIdx="0" presStyleCnt="3"/>
      <dgm:spPr/>
    </dgm:pt>
    <dgm:pt modelId="{2C146F7E-A746-4BF9-A793-30518B85B52E}" type="pres">
      <dgm:prSet presAssocID="{27CF22F5-78E8-4E78-8E88-BB96D2034A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897BA09-174B-4D95-8403-1044F7475BB6}" type="pres">
      <dgm:prSet presAssocID="{27CF22F5-78E8-4E78-8E88-BB96D2034AE2}" presName="spaceRect" presStyleCnt="0"/>
      <dgm:spPr/>
    </dgm:pt>
    <dgm:pt modelId="{427E8038-6E17-4F04-AB71-A75074DA1F0D}" type="pres">
      <dgm:prSet presAssocID="{27CF22F5-78E8-4E78-8E88-BB96D2034AE2}" presName="parTx" presStyleLbl="revTx" presStyleIdx="0" presStyleCnt="3">
        <dgm:presLayoutVars>
          <dgm:chMax val="0"/>
          <dgm:chPref val="0"/>
        </dgm:presLayoutVars>
      </dgm:prSet>
      <dgm:spPr/>
    </dgm:pt>
    <dgm:pt modelId="{A9E5B80A-D3BA-4BE3-8A8B-0F72F6DEE363}" type="pres">
      <dgm:prSet presAssocID="{C5E009A0-20E6-46B8-B114-EFBC1DC04988}" presName="sibTrans" presStyleCnt="0"/>
      <dgm:spPr/>
    </dgm:pt>
    <dgm:pt modelId="{AE320A84-06B5-4A77-8901-9FF288503F16}" type="pres">
      <dgm:prSet presAssocID="{FFFAB4A5-31DD-451A-BCEE-8A87FA39D5B4}" presName="compNode" presStyleCnt="0"/>
      <dgm:spPr/>
    </dgm:pt>
    <dgm:pt modelId="{B8048317-5DEC-4841-925E-ACA99961A81C}" type="pres">
      <dgm:prSet presAssocID="{FFFAB4A5-31DD-451A-BCEE-8A87FA39D5B4}" presName="bgRect" presStyleLbl="bgShp" presStyleIdx="1" presStyleCnt="3"/>
      <dgm:spPr/>
    </dgm:pt>
    <dgm:pt modelId="{F6864F9C-377B-4F68-88BA-AFBD8617F328}" type="pres">
      <dgm:prSet presAssocID="{FFFAB4A5-31DD-451A-BCEE-8A87FA39D5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9D7C7B96-69E4-4C83-BA03-F38DA528791F}" type="pres">
      <dgm:prSet presAssocID="{FFFAB4A5-31DD-451A-BCEE-8A87FA39D5B4}" presName="spaceRect" presStyleCnt="0"/>
      <dgm:spPr/>
    </dgm:pt>
    <dgm:pt modelId="{58E2B228-4603-4D9B-BA27-C2147AA04F1D}" type="pres">
      <dgm:prSet presAssocID="{FFFAB4A5-31DD-451A-BCEE-8A87FA39D5B4}" presName="parTx" presStyleLbl="revTx" presStyleIdx="1" presStyleCnt="3">
        <dgm:presLayoutVars>
          <dgm:chMax val="0"/>
          <dgm:chPref val="0"/>
        </dgm:presLayoutVars>
      </dgm:prSet>
      <dgm:spPr/>
    </dgm:pt>
    <dgm:pt modelId="{13127697-E333-4B7E-B2DE-0BFE0A6F82BB}" type="pres">
      <dgm:prSet presAssocID="{76EFEA6F-DB8A-4783-B3CF-12A4A8578AB5}" presName="sibTrans" presStyleCnt="0"/>
      <dgm:spPr/>
    </dgm:pt>
    <dgm:pt modelId="{47CC91D0-DE6F-4D6C-B34C-66A43868BEEE}" type="pres">
      <dgm:prSet presAssocID="{28B5B20A-0C40-401F-81E7-0992CEC25763}" presName="compNode" presStyleCnt="0"/>
      <dgm:spPr/>
    </dgm:pt>
    <dgm:pt modelId="{165FB039-EEEE-4382-8A63-69C2BF03DD54}" type="pres">
      <dgm:prSet presAssocID="{28B5B20A-0C40-401F-81E7-0992CEC25763}" presName="bgRect" presStyleLbl="bgShp" presStyleIdx="2" presStyleCnt="3"/>
      <dgm:spPr/>
    </dgm:pt>
    <dgm:pt modelId="{0C0E7CFD-744B-43E6-BE14-62B5DEE163C0}" type="pres">
      <dgm:prSet presAssocID="{28B5B20A-0C40-401F-81E7-0992CEC257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49F39C4C-BACC-4BC3-8145-57F9D535F089}" type="pres">
      <dgm:prSet presAssocID="{28B5B20A-0C40-401F-81E7-0992CEC25763}" presName="spaceRect" presStyleCnt="0"/>
      <dgm:spPr/>
    </dgm:pt>
    <dgm:pt modelId="{2289BF39-09D1-40D8-B753-CB236528F8FB}" type="pres">
      <dgm:prSet presAssocID="{28B5B20A-0C40-401F-81E7-0992CEC25763}" presName="parTx" presStyleLbl="revTx" presStyleIdx="2" presStyleCnt="3">
        <dgm:presLayoutVars>
          <dgm:chMax val="0"/>
          <dgm:chPref val="0"/>
        </dgm:presLayoutVars>
      </dgm:prSet>
      <dgm:spPr/>
    </dgm:pt>
  </dgm:ptLst>
  <dgm:cxnLst>
    <dgm:cxn modelId="{23E37018-AF9F-4F40-A2D9-57F8F1ECCD62}" srcId="{C4D2C061-1D05-4CAF-B889-FC532BB74D73}" destId="{28B5B20A-0C40-401F-81E7-0992CEC25763}" srcOrd="2" destOrd="0" parTransId="{7D460170-AD0E-44BB-9296-9EB59F5213B4}" sibTransId="{73BF677A-8F6A-48A0-A4B1-98C558AFD341}"/>
    <dgm:cxn modelId="{5595D736-A159-4288-8C13-C12841F8E556}" type="presOf" srcId="{C4D2C061-1D05-4CAF-B889-FC532BB74D73}" destId="{09AE1672-08D3-43A1-BE6B-288B804265C6}" srcOrd="0" destOrd="0" presId="urn:microsoft.com/office/officeart/2018/2/layout/IconVerticalSolidList"/>
    <dgm:cxn modelId="{D519D746-12F0-4186-B584-A955DA07721B}" type="presOf" srcId="{28B5B20A-0C40-401F-81E7-0992CEC25763}" destId="{2289BF39-09D1-40D8-B753-CB236528F8FB}" srcOrd="0" destOrd="0" presId="urn:microsoft.com/office/officeart/2018/2/layout/IconVerticalSolidList"/>
    <dgm:cxn modelId="{27025151-9F6D-41E6-B462-7EE50E3777C1}" srcId="{C4D2C061-1D05-4CAF-B889-FC532BB74D73}" destId="{27CF22F5-78E8-4E78-8E88-BB96D2034AE2}" srcOrd="0" destOrd="0" parTransId="{B52C2C36-4208-40A4-ACFB-F3D5CC444DDB}" sibTransId="{C5E009A0-20E6-46B8-B114-EFBC1DC04988}"/>
    <dgm:cxn modelId="{F448A3C6-1F69-4B9A-828C-5201DECEF685}" srcId="{C4D2C061-1D05-4CAF-B889-FC532BB74D73}" destId="{FFFAB4A5-31DD-451A-BCEE-8A87FA39D5B4}" srcOrd="1" destOrd="0" parTransId="{A23C68B1-7C9B-4C14-A53D-87B23DD82F3D}" sibTransId="{76EFEA6F-DB8A-4783-B3CF-12A4A8578AB5}"/>
    <dgm:cxn modelId="{CE16DAEA-4DE7-4730-9D83-EB70C104620B}" type="presOf" srcId="{FFFAB4A5-31DD-451A-BCEE-8A87FA39D5B4}" destId="{58E2B228-4603-4D9B-BA27-C2147AA04F1D}" srcOrd="0" destOrd="0" presId="urn:microsoft.com/office/officeart/2018/2/layout/IconVerticalSolidList"/>
    <dgm:cxn modelId="{5C4051FF-7CB5-4C3B-933D-14EE00DE065E}" type="presOf" srcId="{27CF22F5-78E8-4E78-8E88-BB96D2034AE2}" destId="{427E8038-6E17-4F04-AB71-A75074DA1F0D}" srcOrd="0" destOrd="0" presId="urn:microsoft.com/office/officeart/2018/2/layout/IconVerticalSolidList"/>
    <dgm:cxn modelId="{994EC7B2-5A2C-46F4-99A7-CCF90EDDA0C5}" type="presParOf" srcId="{09AE1672-08D3-43A1-BE6B-288B804265C6}" destId="{C11185CF-2F6A-4AAE-8ED2-3E499CB46D4F}" srcOrd="0" destOrd="0" presId="urn:microsoft.com/office/officeart/2018/2/layout/IconVerticalSolidList"/>
    <dgm:cxn modelId="{3E4E0A6E-5C01-4EC7-9120-7EAA3BBB5542}" type="presParOf" srcId="{C11185CF-2F6A-4AAE-8ED2-3E499CB46D4F}" destId="{4D143FC2-0A21-4049-AEE1-BFDFC99D3C44}" srcOrd="0" destOrd="0" presId="urn:microsoft.com/office/officeart/2018/2/layout/IconVerticalSolidList"/>
    <dgm:cxn modelId="{16A56ADB-1995-4056-B534-C7842EBA53E4}" type="presParOf" srcId="{C11185CF-2F6A-4AAE-8ED2-3E499CB46D4F}" destId="{2C146F7E-A746-4BF9-A793-30518B85B52E}" srcOrd="1" destOrd="0" presId="urn:microsoft.com/office/officeart/2018/2/layout/IconVerticalSolidList"/>
    <dgm:cxn modelId="{3F68FE5F-2849-4A69-A82D-E325334E5EFF}" type="presParOf" srcId="{C11185CF-2F6A-4AAE-8ED2-3E499CB46D4F}" destId="{0897BA09-174B-4D95-8403-1044F7475BB6}" srcOrd="2" destOrd="0" presId="urn:microsoft.com/office/officeart/2018/2/layout/IconVerticalSolidList"/>
    <dgm:cxn modelId="{D1AE3F93-1FDF-47F6-9A37-F5F53AB30086}" type="presParOf" srcId="{C11185CF-2F6A-4AAE-8ED2-3E499CB46D4F}" destId="{427E8038-6E17-4F04-AB71-A75074DA1F0D}" srcOrd="3" destOrd="0" presId="urn:microsoft.com/office/officeart/2018/2/layout/IconVerticalSolidList"/>
    <dgm:cxn modelId="{131DA8F6-4972-4E30-B88D-1CE269737351}" type="presParOf" srcId="{09AE1672-08D3-43A1-BE6B-288B804265C6}" destId="{A9E5B80A-D3BA-4BE3-8A8B-0F72F6DEE363}" srcOrd="1" destOrd="0" presId="urn:microsoft.com/office/officeart/2018/2/layout/IconVerticalSolidList"/>
    <dgm:cxn modelId="{4F5B2037-FACA-4CFB-83DA-A8D1C104967E}" type="presParOf" srcId="{09AE1672-08D3-43A1-BE6B-288B804265C6}" destId="{AE320A84-06B5-4A77-8901-9FF288503F16}" srcOrd="2" destOrd="0" presId="urn:microsoft.com/office/officeart/2018/2/layout/IconVerticalSolidList"/>
    <dgm:cxn modelId="{93A5B689-7B39-4014-8B94-5A6AE7454B44}" type="presParOf" srcId="{AE320A84-06B5-4A77-8901-9FF288503F16}" destId="{B8048317-5DEC-4841-925E-ACA99961A81C}" srcOrd="0" destOrd="0" presId="urn:microsoft.com/office/officeart/2018/2/layout/IconVerticalSolidList"/>
    <dgm:cxn modelId="{41EB2E2B-7DC3-4716-8627-EAA9177C2EF5}" type="presParOf" srcId="{AE320A84-06B5-4A77-8901-9FF288503F16}" destId="{F6864F9C-377B-4F68-88BA-AFBD8617F328}" srcOrd="1" destOrd="0" presId="urn:microsoft.com/office/officeart/2018/2/layout/IconVerticalSolidList"/>
    <dgm:cxn modelId="{56E022A9-43C3-4C68-A681-00A5752A98A0}" type="presParOf" srcId="{AE320A84-06B5-4A77-8901-9FF288503F16}" destId="{9D7C7B96-69E4-4C83-BA03-F38DA528791F}" srcOrd="2" destOrd="0" presId="urn:microsoft.com/office/officeart/2018/2/layout/IconVerticalSolidList"/>
    <dgm:cxn modelId="{E084B9C1-5845-48D3-AB86-46CD0B4F67B1}" type="presParOf" srcId="{AE320A84-06B5-4A77-8901-9FF288503F16}" destId="{58E2B228-4603-4D9B-BA27-C2147AA04F1D}" srcOrd="3" destOrd="0" presId="urn:microsoft.com/office/officeart/2018/2/layout/IconVerticalSolidList"/>
    <dgm:cxn modelId="{57BB93E5-570C-4D99-A160-860E3E491FB5}" type="presParOf" srcId="{09AE1672-08D3-43A1-BE6B-288B804265C6}" destId="{13127697-E333-4B7E-B2DE-0BFE0A6F82BB}" srcOrd="3" destOrd="0" presId="urn:microsoft.com/office/officeart/2018/2/layout/IconVerticalSolidList"/>
    <dgm:cxn modelId="{C89B4BC8-8DC9-4527-A656-B782F91E7BC2}" type="presParOf" srcId="{09AE1672-08D3-43A1-BE6B-288B804265C6}" destId="{47CC91D0-DE6F-4D6C-B34C-66A43868BEEE}" srcOrd="4" destOrd="0" presId="urn:microsoft.com/office/officeart/2018/2/layout/IconVerticalSolidList"/>
    <dgm:cxn modelId="{3EA40EF0-BF33-48FF-86E7-7B793A9726EB}" type="presParOf" srcId="{47CC91D0-DE6F-4D6C-B34C-66A43868BEEE}" destId="{165FB039-EEEE-4382-8A63-69C2BF03DD54}" srcOrd="0" destOrd="0" presId="urn:microsoft.com/office/officeart/2018/2/layout/IconVerticalSolidList"/>
    <dgm:cxn modelId="{7EB2616F-25D0-42B8-BDB6-C2F48EF9DD4C}" type="presParOf" srcId="{47CC91D0-DE6F-4D6C-B34C-66A43868BEEE}" destId="{0C0E7CFD-744B-43E6-BE14-62B5DEE163C0}" srcOrd="1" destOrd="0" presId="urn:microsoft.com/office/officeart/2018/2/layout/IconVerticalSolidList"/>
    <dgm:cxn modelId="{CBF2F878-F041-4C20-9042-F90BB2C7588A}" type="presParOf" srcId="{47CC91D0-DE6F-4D6C-B34C-66A43868BEEE}" destId="{49F39C4C-BACC-4BC3-8145-57F9D535F089}" srcOrd="2" destOrd="0" presId="urn:microsoft.com/office/officeart/2018/2/layout/IconVerticalSolidList"/>
    <dgm:cxn modelId="{ED6B6646-07CC-4D9D-962F-27CF40E3FB81}" type="presParOf" srcId="{47CC91D0-DE6F-4D6C-B34C-66A43868BEEE}" destId="{2289BF39-09D1-40D8-B753-CB236528F8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2145D-CE6D-4158-81BC-E7C5FFF84781}">
      <dsp:nvSpPr>
        <dsp:cNvPr id="0" name=""/>
        <dsp:cNvSpPr/>
      </dsp:nvSpPr>
      <dsp:spPr>
        <a:xfrm>
          <a:off x="1871723" y="18328"/>
          <a:ext cx="2024437" cy="20244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2D1BFA-5D42-4660-964B-A1D692EFAB07}">
      <dsp:nvSpPr>
        <dsp:cNvPr id="0" name=""/>
        <dsp:cNvSpPr/>
      </dsp:nvSpPr>
      <dsp:spPr>
        <a:xfrm>
          <a:off x="2303160" y="449766"/>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AF6733-65B4-4AE0-82D7-5E0B9E5E3777}">
      <dsp:nvSpPr>
        <dsp:cNvPr id="0" name=""/>
        <dsp:cNvSpPr/>
      </dsp:nvSpPr>
      <dsp:spPr>
        <a:xfrm>
          <a:off x="1224566" y="2673329"/>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Who wants to be the class rep?</a:t>
          </a:r>
        </a:p>
      </dsp:txBody>
      <dsp:txXfrm>
        <a:off x="1224566" y="2673329"/>
        <a:ext cx="3318750" cy="720000"/>
      </dsp:txXfrm>
    </dsp:sp>
    <dsp:sp modelId="{B47CBA19-31A7-4F8F-A77E-64DE76199455}">
      <dsp:nvSpPr>
        <dsp:cNvPr id="0" name=""/>
        <dsp:cNvSpPr/>
      </dsp:nvSpPr>
      <dsp:spPr>
        <a:xfrm>
          <a:off x="5771254" y="18328"/>
          <a:ext cx="2024437" cy="20244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D5708-382B-44F4-9A75-9C9E0A471CC1}">
      <dsp:nvSpPr>
        <dsp:cNvPr id="0" name=""/>
        <dsp:cNvSpPr/>
      </dsp:nvSpPr>
      <dsp:spPr>
        <a:xfrm>
          <a:off x="6202691" y="449766"/>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7C61B-2561-4B81-AA4C-2B1BC8CBFFFB}">
      <dsp:nvSpPr>
        <dsp:cNvPr id="0" name=""/>
        <dsp:cNvSpPr/>
      </dsp:nvSpPr>
      <dsp:spPr>
        <a:xfrm>
          <a:off x="5124098" y="2673329"/>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Contact Rhiannon Akers</a:t>
          </a:r>
        </a:p>
      </dsp:txBody>
      <dsp:txXfrm>
        <a:off x="5124098" y="2673329"/>
        <a:ext cx="3318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0DD05B-C536-41B8-BC10-CF122A0870C2}">
      <dsp:nvSpPr>
        <dsp:cNvPr id="0" name=""/>
        <dsp:cNvSpPr/>
      </dsp:nvSpPr>
      <dsp:spPr>
        <a:xfrm>
          <a:off x="0" y="30307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Creates a focus and view of the future</a:t>
          </a:r>
        </a:p>
      </dsp:txBody>
      <dsp:txXfrm>
        <a:off x="49176" y="352251"/>
        <a:ext cx="9858395" cy="909018"/>
      </dsp:txXfrm>
    </dsp:sp>
    <dsp:sp modelId="{C77FC4E5-E5C4-4CCB-A922-403C4B8FF6F9}">
      <dsp:nvSpPr>
        <dsp:cNvPr id="0" name=""/>
        <dsp:cNvSpPr/>
      </dsp:nvSpPr>
      <dsp:spPr>
        <a:xfrm>
          <a:off x="0" y="143140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Aids decision-making</a:t>
          </a:r>
        </a:p>
      </dsp:txBody>
      <dsp:txXfrm>
        <a:off x="49176" y="1480581"/>
        <a:ext cx="9858395" cy="909018"/>
      </dsp:txXfrm>
    </dsp:sp>
    <dsp:sp modelId="{3B8AE708-D379-4C93-B7C6-F675906008A2}">
      <dsp:nvSpPr>
        <dsp:cNvPr id="0" name=""/>
        <dsp:cNvSpPr/>
      </dsp:nvSpPr>
      <dsp:spPr>
        <a:xfrm>
          <a:off x="0" y="2559735"/>
          <a:ext cx="9956747" cy="10073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Provides a purpose</a:t>
          </a:r>
        </a:p>
      </dsp:txBody>
      <dsp:txXfrm>
        <a:off x="49176" y="2608911"/>
        <a:ext cx="9858395" cy="9090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C975D4-B5E4-4F7A-B157-BCA5500C65CC}">
      <dsp:nvSpPr>
        <dsp:cNvPr id="0" name=""/>
        <dsp:cNvSpPr/>
      </dsp:nvSpPr>
      <dsp:spPr>
        <a:xfrm>
          <a:off x="1180" y="172076"/>
          <a:ext cx="4142166" cy="26302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607F4-F5A6-4BFD-B07A-896B9959CE2D}">
      <dsp:nvSpPr>
        <dsp:cNvPr id="0" name=""/>
        <dsp:cNvSpPr/>
      </dsp:nvSpPr>
      <dsp:spPr>
        <a:xfrm>
          <a:off x="461420" y="609305"/>
          <a:ext cx="4142166" cy="26302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pattern of shared basic assumptions that the group learned...that has worked well enough to be considered valid and therefore, to be taught to new member as the correct way to perceive, think and feel"</a:t>
          </a:r>
        </a:p>
      </dsp:txBody>
      <dsp:txXfrm>
        <a:off x="538458" y="686343"/>
        <a:ext cx="3988090" cy="2476199"/>
      </dsp:txXfrm>
    </dsp:sp>
    <dsp:sp modelId="{91476BF6-B002-4939-BB57-A6DD095FA740}">
      <dsp:nvSpPr>
        <dsp:cNvPr id="0" name=""/>
        <dsp:cNvSpPr/>
      </dsp:nvSpPr>
      <dsp:spPr>
        <a:xfrm>
          <a:off x="5063827" y="172076"/>
          <a:ext cx="4142166" cy="26302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F7122-B325-417E-A766-B1DB829CD75B}">
      <dsp:nvSpPr>
        <dsp:cNvPr id="0" name=""/>
        <dsp:cNvSpPr/>
      </dsp:nvSpPr>
      <dsp:spPr>
        <a:xfrm>
          <a:off x="5524068" y="609305"/>
          <a:ext cx="4142166" cy="26302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Edgar Schein (1992)</a:t>
          </a:r>
        </a:p>
      </dsp:txBody>
      <dsp:txXfrm>
        <a:off x="5601106" y="686343"/>
        <a:ext cx="3988090" cy="24761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BF99A-1C1D-455B-A270-0F1CB994DD02}">
      <dsp:nvSpPr>
        <dsp:cNvPr id="0" name=""/>
        <dsp:cNvSpPr/>
      </dsp:nvSpPr>
      <dsp:spPr>
        <a:xfrm>
          <a:off x="0" y="4055"/>
          <a:ext cx="6388331" cy="863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7C8B3-627D-40C0-9093-9025E9450E5C}">
      <dsp:nvSpPr>
        <dsp:cNvPr id="0" name=""/>
        <dsp:cNvSpPr/>
      </dsp:nvSpPr>
      <dsp:spPr>
        <a:xfrm>
          <a:off x="261324" y="198429"/>
          <a:ext cx="475135" cy="475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1E3538-1232-45AC-AC54-BE9DCB0C327B}">
      <dsp:nvSpPr>
        <dsp:cNvPr id="0" name=""/>
        <dsp:cNvSpPr/>
      </dsp:nvSpPr>
      <dsp:spPr>
        <a:xfrm>
          <a:off x="997784" y="4055"/>
          <a:ext cx="5390546" cy="863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28" tIns="91428" rIns="91428" bIns="91428" numCol="1" spcCol="1270" anchor="ctr" anchorCtr="0">
          <a:noAutofit/>
        </a:bodyPr>
        <a:lstStyle/>
        <a:p>
          <a:pPr marL="0" lvl="0" indent="0" algn="l" defTabSz="844550">
            <a:lnSpc>
              <a:spcPct val="90000"/>
            </a:lnSpc>
            <a:spcBef>
              <a:spcPct val="0"/>
            </a:spcBef>
            <a:spcAft>
              <a:spcPct val="35000"/>
            </a:spcAft>
            <a:buNone/>
          </a:pPr>
          <a:r>
            <a:rPr lang="en-US" sz="1900" kern="1200"/>
            <a:t>Divide into teams of 4-6 members</a:t>
          </a:r>
        </a:p>
      </dsp:txBody>
      <dsp:txXfrm>
        <a:off x="997784" y="4055"/>
        <a:ext cx="5390546" cy="863882"/>
      </dsp:txXfrm>
    </dsp:sp>
    <dsp:sp modelId="{FB690DA3-789F-434C-92B3-CA9F1C4E507F}">
      <dsp:nvSpPr>
        <dsp:cNvPr id="0" name=""/>
        <dsp:cNvSpPr/>
      </dsp:nvSpPr>
      <dsp:spPr>
        <a:xfrm>
          <a:off x="0" y="1083909"/>
          <a:ext cx="6388331" cy="863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28D81-1A32-4D04-9C07-D6156606744E}">
      <dsp:nvSpPr>
        <dsp:cNvPr id="0" name=""/>
        <dsp:cNvSpPr/>
      </dsp:nvSpPr>
      <dsp:spPr>
        <a:xfrm>
          <a:off x="261324" y="1278282"/>
          <a:ext cx="475135" cy="475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864C8A-14A2-4203-9361-9BCF9F20C887}">
      <dsp:nvSpPr>
        <dsp:cNvPr id="0" name=""/>
        <dsp:cNvSpPr/>
      </dsp:nvSpPr>
      <dsp:spPr>
        <a:xfrm>
          <a:off x="997784" y="1083909"/>
          <a:ext cx="5390546" cy="863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28" tIns="91428" rIns="91428" bIns="91428" numCol="1" spcCol="1270" anchor="ctr" anchorCtr="0">
          <a:noAutofit/>
        </a:bodyPr>
        <a:lstStyle/>
        <a:p>
          <a:pPr marL="0" lvl="0" indent="0" algn="l" defTabSz="844550">
            <a:lnSpc>
              <a:spcPct val="90000"/>
            </a:lnSpc>
            <a:spcBef>
              <a:spcPct val="0"/>
            </a:spcBef>
            <a:spcAft>
              <a:spcPct val="35000"/>
            </a:spcAft>
            <a:buNone/>
          </a:pPr>
          <a:r>
            <a:rPr lang="en-US" sz="1900" kern="1200"/>
            <a:t>What values and behaviours would you want to see in an idea workplace?</a:t>
          </a:r>
        </a:p>
      </dsp:txBody>
      <dsp:txXfrm>
        <a:off x="997784" y="1083909"/>
        <a:ext cx="5390546" cy="863882"/>
      </dsp:txXfrm>
    </dsp:sp>
    <dsp:sp modelId="{1A4C4BBE-A6D2-44BD-B8B1-C3D6877A9F21}">
      <dsp:nvSpPr>
        <dsp:cNvPr id="0" name=""/>
        <dsp:cNvSpPr/>
      </dsp:nvSpPr>
      <dsp:spPr>
        <a:xfrm>
          <a:off x="0" y="2163762"/>
          <a:ext cx="6388331" cy="863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525A5-FB42-46B6-B05D-02F581EE1772}">
      <dsp:nvSpPr>
        <dsp:cNvPr id="0" name=""/>
        <dsp:cNvSpPr/>
      </dsp:nvSpPr>
      <dsp:spPr>
        <a:xfrm>
          <a:off x="261324" y="2358136"/>
          <a:ext cx="475135" cy="475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1AE317-42DF-4113-B4CD-31795357E7DB}">
      <dsp:nvSpPr>
        <dsp:cNvPr id="0" name=""/>
        <dsp:cNvSpPr/>
      </dsp:nvSpPr>
      <dsp:spPr>
        <a:xfrm>
          <a:off x="997784" y="2163762"/>
          <a:ext cx="5390546" cy="863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28" tIns="91428" rIns="91428" bIns="91428" numCol="1" spcCol="1270" anchor="ctr" anchorCtr="0">
          <a:noAutofit/>
        </a:bodyPr>
        <a:lstStyle/>
        <a:p>
          <a:pPr marL="0" lvl="0" indent="0" algn="l" defTabSz="844550">
            <a:lnSpc>
              <a:spcPct val="90000"/>
            </a:lnSpc>
            <a:spcBef>
              <a:spcPct val="0"/>
            </a:spcBef>
            <a:spcAft>
              <a:spcPct val="35000"/>
            </a:spcAft>
            <a:buNone/>
          </a:pPr>
          <a:r>
            <a:rPr lang="en-US" sz="1900" kern="1200"/>
            <a:t>List 5 or 6 core values that you believe are essential for a positive workplace culture</a:t>
          </a:r>
        </a:p>
      </dsp:txBody>
      <dsp:txXfrm>
        <a:off x="997784" y="2163762"/>
        <a:ext cx="5390546" cy="863882"/>
      </dsp:txXfrm>
    </dsp:sp>
    <dsp:sp modelId="{3C443055-7227-489E-BD4A-7F9968AA3808}">
      <dsp:nvSpPr>
        <dsp:cNvPr id="0" name=""/>
        <dsp:cNvSpPr/>
      </dsp:nvSpPr>
      <dsp:spPr>
        <a:xfrm>
          <a:off x="0" y="3243616"/>
          <a:ext cx="6388331" cy="863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C19932-0D4B-49E6-AAAE-428C8D80B7BF}">
      <dsp:nvSpPr>
        <dsp:cNvPr id="0" name=""/>
        <dsp:cNvSpPr/>
      </dsp:nvSpPr>
      <dsp:spPr>
        <a:xfrm>
          <a:off x="261324" y="3437989"/>
          <a:ext cx="475135" cy="4751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B08B85-2F2B-4401-ABEB-C2327E94D973}">
      <dsp:nvSpPr>
        <dsp:cNvPr id="0" name=""/>
        <dsp:cNvSpPr/>
      </dsp:nvSpPr>
      <dsp:spPr>
        <a:xfrm>
          <a:off x="997784" y="3243616"/>
          <a:ext cx="5390546" cy="863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28" tIns="91428" rIns="91428" bIns="91428" numCol="1" spcCol="1270" anchor="ctr" anchorCtr="0">
          <a:noAutofit/>
        </a:bodyPr>
        <a:lstStyle/>
        <a:p>
          <a:pPr marL="0" lvl="0" indent="0" algn="l" defTabSz="844550">
            <a:lnSpc>
              <a:spcPct val="90000"/>
            </a:lnSpc>
            <a:spcBef>
              <a:spcPct val="0"/>
            </a:spcBef>
            <a:spcAft>
              <a:spcPct val="35000"/>
            </a:spcAft>
            <a:buNone/>
          </a:pPr>
          <a:r>
            <a:rPr lang="en-US" sz="1900" kern="1200"/>
            <a:t>You have now defined your company's values </a:t>
          </a:r>
        </a:p>
      </dsp:txBody>
      <dsp:txXfrm>
        <a:off x="997784" y="3243616"/>
        <a:ext cx="5390546" cy="863882"/>
      </dsp:txXfrm>
    </dsp:sp>
    <dsp:sp modelId="{41A30870-ED2A-47EE-BB2D-1EB0D3C2AC98}">
      <dsp:nvSpPr>
        <dsp:cNvPr id="0" name=""/>
        <dsp:cNvSpPr/>
      </dsp:nvSpPr>
      <dsp:spPr>
        <a:xfrm>
          <a:off x="0" y="4323469"/>
          <a:ext cx="6388331" cy="863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B0402-8A52-4A15-97EC-D5B4D84DE24E}">
      <dsp:nvSpPr>
        <dsp:cNvPr id="0" name=""/>
        <dsp:cNvSpPr/>
      </dsp:nvSpPr>
      <dsp:spPr>
        <a:xfrm>
          <a:off x="261324" y="4517843"/>
          <a:ext cx="475135" cy="4751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A4CF9D-8394-48CC-8835-76CF9AF329DF}">
      <dsp:nvSpPr>
        <dsp:cNvPr id="0" name=""/>
        <dsp:cNvSpPr/>
      </dsp:nvSpPr>
      <dsp:spPr>
        <a:xfrm>
          <a:off x="997784" y="4323469"/>
          <a:ext cx="5390546" cy="863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28" tIns="91428" rIns="91428" bIns="91428" numCol="1" spcCol="1270" anchor="ctr" anchorCtr="0">
          <a:noAutofit/>
        </a:bodyPr>
        <a:lstStyle/>
        <a:p>
          <a:pPr marL="0" lvl="0" indent="0" algn="l" defTabSz="844550">
            <a:lnSpc>
              <a:spcPct val="90000"/>
            </a:lnSpc>
            <a:spcBef>
              <a:spcPct val="0"/>
            </a:spcBef>
            <a:spcAft>
              <a:spcPct val="35000"/>
            </a:spcAft>
            <a:buNone/>
          </a:pPr>
          <a:r>
            <a:rPr lang="en-US" sz="1900" kern="1200"/>
            <a:t>You will now receive a series of workplace problems to solve</a:t>
          </a:r>
        </a:p>
      </dsp:txBody>
      <dsp:txXfrm>
        <a:off x="997784" y="4323469"/>
        <a:ext cx="5390546" cy="8638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7CF6B-45F3-4E1F-9883-EF5C7C05ECC0}">
      <dsp:nvSpPr>
        <dsp:cNvPr id="0" name=""/>
        <dsp:cNvSpPr/>
      </dsp:nvSpPr>
      <dsp:spPr>
        <a:xfrm>
          <a:off x="0" y="843603"/>
          <a:ext cx="6388331" cy="15574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A639F-CA72-41B9-A22A-FD0FA656BBA6}">
      <dsp:nvSpPr>
        <dsp:cNvPr id="0" name=""/>
        <dsp:cNvSpPr/>
      </dsp:nvSpPr>
      <dsp:spPr>
        <a:xfrm>
          <a:off x="471120" y="1194023"/>
          <a:ext cx="856582" cy="856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95CA1-40EB-4365-8C85-5F49809E2414}">
      <dsp:nvSpPr>
        <dsp:cNvPr id="0" name=""/>
        <dsp:cNvSpPr/>
      </dsp:nvSpPr>
      <dsp:spPr>
        <a:xfrm>
          <a:off x="1798822" y="843603"/>
          <a:ext cx="4589508" cy="155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27" tIns="164827" rIns="164827" bIns="164827" numCol="1" spcCol="1270" anchor="ctr" anchorCtr="0">
          <a:noAutofit/>
        </a:bodyPr>
        <a:lstStyle/>
        <a:p>
          <a:pPr marL="0" lvl="0" indent="0" algn="l" defTabSz="800100">
            <a:lnSpc>
              <a:spcPct val="90000"/>
            </a:lnSpc>
            <a:spcBef>
              <a:spcPct val="0"/>
            </a:spcBef>
            <a:spcAft>
              <a:spcPct val="35000"/>
            </a:spcAft>
            <a:buNone/>
          </a:pPr>
          <a:r>
            <a:rPr lang="en-US" sz="1800" kern="1200"/>
            <a:t>Situation: a team project requires input from multiple departments.  One member of team hoards information and refuses to share insights.</a:t>
          </a:r>
        </a:p>
      </dsp:txBody>
      <dsp:txXfrm>
        <a:off x="1798822" y="843603"/>
        <a:ext cx="4589508" cy="1557422"/>
      </dsp:txXfrm>
    </dsp:sp>
    <dsp:sp modelId="{7A66BBD1-7565-4464-BEE2-1A0AD0306CA0}">
      <dsp:nvSpPr>
        <dsp:cNvPr id="0" name=""/>
        <dsp:cNvSpPr/>
      </dsp:nvSpPr>
      <dsp:spPr>
        <a:xfrm>
          <a:off x="0" y="2790381"/>
          <a:ext cx="6388331" cy="15574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DFE7E6-3C5E-4451-A36E-90A008453AE7}">
      <dsp:nvSpPr>
        <dsp:cNvPr id="0" name=""/>
        <dsp:cNvSpPr/>
      </dsp:nvSpPr>
      <dsp:spPr>
        <a:xfrm>
          <a:off x="471120" y="3140801"/>
          <a:ext cx="856582" cy="856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6F710-1788-4ED7-A3CC-0B67C47F6E71}">
      <dsp:nvSpPr>
        <dsp:cNvPr id="0" name=""/>
        <dsp:cNvSpPr/>
      </dsp:nvSpPr>
      <dsp:spPr>
        <a:xfrm>
          <a:off x="1798822" y="2790381"/>
          <a:ext cx="4589508" cy="155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27" tIns="164827" rIns="164827" bIns="164827" numCol="1" spcCol="1270" anchor="ctr" anchorCtr="0">
          <a:noAutofit/>
        </a:bodyPr>
        <a:lstStyle/>
        <a:p>
          <a:pPr marL="0" lvl="0" indent="0" algn="l" defTabSz="800100">
            <a:lnSpc>
              <a:spcPct val="90000"/>
            </a:lnSpc>
            <a:spcBef>
              <a:spcPct val="0"/>
            </a:spcBef>
            <a:spcAft>
              <a:spcPct val="35000"/>
            </a:spcAft>
            <a:buNone/>
          </a:pPr>
          <a:r>
            <a:rPr lang="en-US" sz="1800" kern="1200"/>
            <a:t>Demonstrate the impact of withholding information on team trust and project success.  What impact does it have on your values and organisational culture.</a:t>
          </a:r>
        </a:p>
      </dsp:txBody>
      <dsp:txXfrm>
        <a:off x="1798822" y="2790381"/>
        <a:ext cx="4589508" cy="15574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0697B-BF7C-4F69-8AFF-DEEC63F6A07E}">
      <dsp:nvSpPr>
        <dsp:cNvPr id="0" name=""/>
        <dsp:cNvSpPr/>
      </dsp:nvSpPr>
      <dsp:spPr>
        <a:xfrm>
          <a:off x="0" y="843603"/>
          <a:ext cx="6388331" cy="15574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D1C29-D0FA-4C38-A4B5-D5BCA43145DC}">
      <dsp:nvSpPr>
        <dsp:cNvPr id="0" name=""/>
        <dsp:cNvSpPr/>
      </dsp:nvSpPr>
      <dsp:spPr>
        <a:xfrm>
          <a:off x="471120" y="1194023"/>
          <a:ext cx="856582" cy="856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544D21-7224-4EE3-9459-B571E02B21BA}">
      <dsp:nvSpPr>
        <dsp:cNvPr id="0" name=""/>
        <dsp:cNvSpPr/>
      </dsp:nvSpPr>
      <dsp:spPr>
        <a:xfrm>
          <a:off x="1798822" y="843603"/>
          <a:ext cx="4589508" cy="155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27" tIns="164827" rIns="164827" bIns="164827" numCol="1" spcCol="1270" anchor="ctr" anchorCtr="0">
          <a:noAutofit/>
        </a:bodyPr>
        <a:lstStyle/>
        <a:p>
          <a:pPr marL="0" lvl="0" indent="0" algn="l" defTabSz="933450">
            <a:lnSpc>
              <a:spcPct val="90000"/>
            </a:lnSpc>
            <a:spcBef>
              <a:spcPct val="0"/>
            </a:spcBef>
            <a:spcAft>
              <a:spcPct val="35000"/>
            </a:spcAft>
            <a:buNone/>
          </a:pPr>
          <a:r>
            <a:rPr lang="en-US" sz="2100" kern="1200"/>
            <a:t>The management team decides to implement major changes but does not communicate with employees.</a:t>
          </a:r>
        </a:p>
      </dsp:txBody>
      <dsp:txXfrm>
        <a:off x="1798822" y="843603"/>
        <a:ext cx="4589508" cy="1557422"/>
      </dsp:txXfrm>
    </dsp:sp>
    <dsp:sp modelId="{38894F08-C9DE-491C-AF01-62A10395EF93}">
      <dsp:nvSpPr>
        <dsp:cNvPr id="0" name=""/>
        <dsp:cNvSpPr/>
      </dsp:nvSpPr>
      <dsp:spPr>
        <a:xfrm>
          <a:off x="0" y="2790381"/>
          <a:ext cx="6388331" cy="15574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8241C0-252A-476E-8EFF-62056F570456}">
      <dsp:nvSpPr>
        <dsp:cNvPr id="0" name=""/>
        <dsp:cNvSpPr/>
      </dsp:nvSpPr>
      <dsp:spPr>
        <a:xfrm>
          <a:off x="471120" y="3140801"/>
          <a:ext cx="856582" cy="856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186165-E0F1-457C-87D7-22EABD9F599E}">
      <dsp:nvSpPr>
        <dsp:cNvPr id="0" name=""/>
        <dsp:cNvSpPr/>
      </dsp:nvSpPr>
      <dsp:spPr>
        <a:xfrm>
          <a:off x="1798822" y="2790381"/>
          <a:ext cx="4589508" cy="1557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27" tIns="164827" rIns="164827" bIns="164827" numCol="1" spcCol="1270" anchor="ctr" anchorCtr="0">
          <a:noAutofit/>
        </a:bodyPr>
        <a:lstStyle/>
        <a:p>
          <a:pPr marL="0" lvl="0" indent="0" algn="l" defTabSz="933450">
            <a:lnSpc>
              <a:spcPct val="90000"/>
            </a:lnSpc>
            <a:spcBef>
              <a:spcPct val="0"/>
            </a:spcBef>
            <a:spcAft>
              <a:spcPct val="35000"/>
            </a:spcAft>
            <a:buNone/>
          </a:pPr>
          <a:r>
            <a:rPr lang="en-US" sz="2100" kern="1200"/>
            <a:t>Discuss how secrecy breeds uncertainty and disegnagement.  What should management have done instead?</a:t>
          </a:r>
        </a:p>
      </dsp:txBody>
      <dsp:txXfrm>
        <a:off x="1798822" y="2790381"/>
        <a:ext cx="4589508" cy="15574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23CFA-A391-464B-820A-51DC5E8D63EE}">
      <dsp:nvSpPr>
        <dsp:cNvPr id="0" name=""/>
        <dsp:cNvSpPr/>
      </dsp:nvSpPr>
      <dsp:spPr>
        <a:xfrm>
          <a:off x="0" y="633"/>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4F11DB-2486-4470-938B-03A6128D92BA}">
      <dsp:nvSpPr>
        <dsp:cNvPr id="0" name=""/>
        <dsp:cNvSpPr/>
      </dsp:nvSpPr>
      <dsp:spPr>
        <a:xfrm>
          <a:off x="448576" y="334285"/>
          <a:ext cx="815593" cy="815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38B29C-1C20-4E13-B619-5E35E29D977A}">
      <dsp:nvSpPr>
        <dsp:cNvPr id="0" name=""/>
        <dsp:cNvSpPr/>
      </dsp:nvSpPr>
      <dsp:spPr>
        <a:xfrm>
          <a:off x="1712746" y="633"/>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An employee repeatedly dismisses everyone's ideas during meetings.</a:t>
          </a:r>
        </a:p>
      </dsp:txBody>
      <dsp:txXfrm>
        <a:off x="1712746" y="633"/>
        <a:ext cx="4675584" cy="1482897"/>
      </dsp:txXfrm>
    </dsp:sp>
    <dsp:sp modelId="{B647322F-4F77-4FBB-9EC5-3DDD4D9D08A8}">
      <dsp:nvSpPr>
        <dsp:cNvPr id="0" name=""/>
        <dsp:cNvSpPr/>
      </dsp:nvSpPr>
      <dsp:spPr>
        <a:xfrm>
          <a:off x="0" y="1854255"/>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42F09-4B8D-4C3E-A792-498021A85159}">
      <dsp:nvSpPr>
        <dsp:cNvPr id="0" name=""/>
        <dsp:cNvSpPr/>
      </dsp:nvSpPr>
      <dsp:spPr>
        <a:xfrm>
          <a:off x="448576" y="2187907"/>
          <a:ext cx="815593" cy="815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99217-D821-4B29-AD13-DF557D94C1F9}">
      <dsp:nvSpPr>
        <dsp:cNvPr id="0" name=""/>
        <dsp:cNvSpPr/>
      </dsp:nvSpPr>
      <dsp:spPr>
        <a:xfrm>
          <a:off x="1712746" y="1854255"/>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Describe the impact on psychological safety and teamwork.</a:t>
          </a:r>
        </a:p>
      </dsp:txBody>
      <dsp:txXfrm>
        <a:off x="1712746" y="1854255"/>
        <a:ext cx="4675584" cy="1482897"/>
      </dsp:txXfrm>
    </dsp:sp>
    <dsp:sp modelId="{E906868E-1E14-4EDF-ADB1-CBEBCA4D4A0D}">
      <dsp:nvSpPr>
        <dsp:cNvPr id="0" name=""/>
        <dsp:cNvSpPr/>
      </dsp:nvSpPr>
      <dsp:spPr>
        <a:xfrm>
          <a:off x="0" y="3707876"/>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4F665-F345-4440-8396-E4DA5F5E5F55}">
      <dsp:nvSpPr>
        <dsp:cNvPr id="0" name=""/>
        <dsp:cNvSpPr/>
      </dsp:nvSpPr>
      <dsp:spPr>
        <a:xfrm>
          <a:off x="448576" y="4041528"/>
          <a:ext cx="815593" cy="815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58CCB-7B74-449A-A25D-4BEB3DB3ED50}">
      <dsp:nvSpPr>
        <dsp:cNvPr id="0" name=""/>
        <dsp:cNvSpPr/>
      </dsp:nvSpPr>
      <dsp:spPr>
        <a:xfrm>
          <a:off x="1712746" y="3707876"/>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How can our values guide this behaviour?</a:t>
          </a:r>
        </a:p>
      </dsp:txBody>
      <dsp:txXfrm>
        <a:off x="1712746" y="3707876"/>
        <a:ext cx="4675584" cy="14828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94F4-EF44-4D63-B355-89048BC9A9B2}">
      <dsp:nvSpPr>
        <dsp:cNvPr id="0" name=""/>
        <dsp:cNvSpPr/>
      </dsp:nvSpPr>
      <dsp:spPr>
        <a:xfrm>
          <a:off x="0" y="633"/>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468E6-A1D7-4EFE-9531-E7D056933163}">
      <dsp:nvSpPr>
        <dsp:cNvPr id="0" name=""/>
        <dsp:cNvSpPr/>
      </dsp:nvSpPr>
      <dsp:spPr>
        <a:xfrm>
          <a:off x="448576" y="334285"/>
          <a:ext cx="815593" cy="815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0266FB-33B2-4F5C-B04D-9A237939BEAD}">
      <dsp:nvSpPr>
        <dsp:cNvPr id="0" name=""/>
        <dsp:cNvSpPr/>
      </dsp:nvSpPr>
      <dsp:spPr>
        <a:xfrm>
          <a:off x="1712746" y="633"/>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A project misses deadlines, and team members blame each other.</a:t>
          </a:r>
        </a:p>
      </dsp:txBody>
      <dsp:txXfrm>
        <a:off x="1712746" y="633"/>
        <a:ext cx="4675584" cy="1482897"/>
      </dsp:txXfrm>
    </dsp:sp>
    <dsp:sp modelId="{47148C5B-9E15-43D9-96D4-37137ED3183F}">
      <dsp:nvSpPr>
        <dsp:cNvPr id="0" name=""/>
        <dsp:cNvSpPr/>
      </dsp:nvSpPr>
      <dsp:spPr>
        <a:xfrm>
          <a:off x="0" y="1854255"/>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847F6B-2161-43C1-9978-44FA7A5D2522}">
      <dsp:nvSpPr>
        <dsp:cNvPr id="0" name=""/>
        <dsp:cNvSpPr/>
      </dsp:nvSpPr>
      <dsp:spPr>
        <a:xfrm>
          <a:off x="448576" y="2187907"/>
          <a:ext cx="815593" cy="815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DC6D41-C12D-4F71-A70A-AF587D37910A}">
      <dsp:nvSpPr>
        <dsp:cNvPr id="0" name=""/>
        <dsp:cNvSpPr/>
      </dsp:nvSpPr>
      <dsp:spPr>
        <a:xfrm>
          <a:off x="1712746" y="1854255"/>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How can organisational cutlure shift from blame to accountability?</a:t>
          </a:r>
        </a:p>
      </dsp:txBody>
      <dsp:txXfrm>
        <a:off x="1712746" y="1854255"/>
        <a:ext cx="4675584" cy="1482897"/>
      </dsp:txXfrm>
    </dsp:sp>
    <dsp:sp modelId="{BC3D3A7C-7849-44C4-A1CC-0C0E7DA2B237}">
      <dsp:nvSpPr>
        <dsp:cNvPr id="0" name=""/>
        <dsp:cNvSpPr/>
      </dsp:nvSpPr>
      <dsp:spPr>
        <a:xfrm>
          <a:off x="0" y="3707876"/>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0F1B06-5272-4655-92F1-1557C8EC36B8}">
      <dsp:nvSpPr>
        <dsp:cNvPr id="0" name=""/>
        <dsp:cNvSpPr/>
      </dsp:nvSpPr>
      <dsp:spPr>
        <a:xfrm>
          <a:off x="448576" y="4041528"/>
          <a:ext cx="815593" cy="815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68EF3-9899-4115-A39C-F8A7430783E4}">
      <dsp:nvSpPr>
        <dsp:cNvPr id="0" name=""/>
        <dsp:cNvSpPr/>
      </dsp:nvSpPr>
      <dsp:spPr>
        <a:xfrm>
          <a:off x="1712746" y="3707876"/>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1111250">
            <a:lnSpc>
              <a:spcPct val="90000"/>
            </a:lnSpc>
            <a:spcBef>
              <a:spcPct val="0"/>
            </a:spcBef>
            <a:spcAft>
              <a:spcPct val="35000"/>
            </a:spcAft>
            <a:buNone/>
          </a:pPr>
          <a:r>
            <a:rPr lang="en-US" sz="2500" kern="1200"/>
            <a:t>What harm does a blame culture do to commitment, morale and productivity?</a:t>
          </a:r>
        </a:p>
      </dsp:txBody>
      <dsp:txXfrm>
        <a:off x="1712746" y="3707876"/>
        <a:ext cx="4675584" cy="14828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143FC2-0A21-4049-AEE1-BFDFC99D3C44}">
      <dsp:nvSpPr>
        <dsp:cNvPr id="0" name=""/>
        <dsp:cNvSpPr/>
      </dsp:nvSpPr>
      <dsp:spPr>
        <a:xfrm>
          <a:off x="0" y="633"/>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46F7E-A746-4BF9-A793-30518B85B52E}">
      <dsp:nvSpPr>
        <dsp:cNvPr id="0" name=""/>
        <dsp:cNvSpPr/>
      </dsp:nvSpPr>
      <dsp:spPr>
        <a:xfrm>
          <a:off x="448576" y="334285"/>
          <a:ext cx="815593" cy="8155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7E8038-6E17-4F04-AB71-A75074DA1F0D}">
      <dsp:nvSpPr>
        <dsp:cNvPr id="0" name=""/>
        <dsp:cNvSpPr/>
      </dsp:nvSpPr>
      <dsp:spPr>
        <a:xfrm>
          <a:off x="1712746" y="633"/>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Look back at the values agreed at the start of the exercise</a:t>
          </a:r>
        </a:p>
      </dsp:txBody>
      <dsp:txXfrm>
        <a:off x="1712746" y="633"/>
        <a:ext cx="4675584" cy="1482897"/>
      </dsp:txXfrm>
    </dsp:sp>
    <dsp:sp modelId="{B8048317-5DEC-4841-925E-ACA99961A81C}">
      <dsp:nvSpPr>
        <dsp:cNvPr id="0" name=""/>
        <dsp:cNvSpPr/>
      </dsp:nvSpPr>
      <dsp:spPr>
        <a:xfrm>
          <a:off x="0" y="1854255"/>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64F9C-377B-4F68-88BA-AFBD8617F328}">
      <dsp:nvSpPr>
        <dsp:cNvPr id="0" name=""/>
        <dsp:cNvSpPr/>
      </dsp:nvSpPr>
      <dsp:spPr>
        <a:xfrm>
          <a:off x="448576" y="2187907"/>
          <a:ext cx="815593" cy="8155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E2B228-4603-4D9B-BA27-C2147AA04F1D}">
      <dsp:nvSpPr>
        <dsp:cNvPr id="0" name=""/>
        <dsp:cNvSpPr/>
      </dsp:nvSpPr>
      <dsp:spPr>
        <a:xfrm>
          <a:off x="1712746" y="1854255"/>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Having discussed five different workplace values, would you amend your agreed values?  Was there anything missing?</a:t>
          </a:r>
        </a:p>
      </dsp:txBody>
      <dsp:txXfrm>
        <a:off x="1712746" y="1854255"/>
        <a:ext cx="4675584" cy="1482897"/>
      </dsp:txXfrm>
    </dsp:sp>
    <dsp:sp modelId="{165FB039-EEEE-4382-8A63-69C2BF03DD54}">
      <dsp:nvSpPr>
        <dsp:cNvPr id="0" name=""/>
        <dsp:cNvSpPr/>
      </dsp:nvSpPr>
      <dsp:spPr>
        <a:xfrm>
          <a:off x="0" y="3707876"/>
          <a:ext cx="6388331" cy="14828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E7CFD-744B-43E6-BE14-62B5DEE163C0}">
      <dsp:nvSpPr>
        <dsp:cNvPr id="0" name=""/>
        <dsp:cNvSpPr/>
      </dsp:nvSpPr>
      <dsp:spPr>
        <a:xfrm>
          <a:off x="448576" y="4041528"/>
          <a:ext cx="815593" cy="8155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9BF39-09D1-40D8-B753-CB236528F8FB}">
      <dsp:nvSpPr>
        <dsp:cNvPr id="0" name=""/>
        <dsp:cNvSpPr/>
      </dsp:nvSpPr>
      <dsp:spPr>
        <a:xfrm>
          <a:off x="1712746" y="3707876"/>
          <a:ext cx="4675584" cy="14828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940" tIns="156940" rIns="156940" bIns="156940" numCol="1" spcCol="1270" anchor="ctr" anchorCtr="0">
          <a:noAutofit/>
        </a:bodyPr>
        <a:lstStyle/>
        <a:p>
          <a:pPr marL="0" lvl="0" indent="0" algn="l" defTabSz="889000">
            <a:lnSpc>
              <a:spcPct val="90000"/>
            </a:lnSpc>
            <a:spcBef>
              <a:spcPct val="0"/>
            </a:spcBef>
            <a:spcAft>
              <a:spcPct val="35000"/>
            </a:spcAft>
            <a:buNone/>
          </a:pPr>
          <a:r>
            <a:rPr lang="en-US" sz="2000" kern="1200"/>
            <a:t>Thinking about the impact values have on culture and behaviour, how do organisations get this right?  </a:t>
          </a:r>
        </a:p>
      </dsp:txBody>
      <dsp:txXfrm>
        <a:off x="1712746" y="3707876"/>
        <a:ext cx="4675584" cy="148289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A5571-11FD-4260-B6EF-AE918FC37206}" type="datetimeFigureOut">
              <a:t>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BC955-AF4D-4410-AF78-EC062CC33E85}" type="slidenum">
              <a:t>‹#›</a:t>
            </a:fld>
            <a:endParaRPr lang="en-US"/>
          </a:p>
        </p:txBody>
      </p:sp>
    </p:spTree>
    <p:extLst>
      <p:ext uri="{BB962C8B-B14F-4D97-AF65-F5344CB8AC3E}">
        <p14:creationId xmlns:p14="http://schemas.microsoft.com/office/powerpoint/2010/main" val="4194318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Developed by Edgar Hall, visualises culture as an iceberg: visible are things like vision, mission, strategy and policies.  Hidden, are underlying structures like values, norms, attitudes and unwritten rules.  The model emphaises that the invisible elements often have a greater impact on shaping culture than the visible ones.  It highlights the importance of understanding the hidden aspects of culture.</a:t>
            </a:r>
          </a:p>
        </p:txBody>
      </p:sp>
      <p:sp>
        <p:nvSpPr>
          <p:cNvPr id="4" name="Slide Number Placeholder 3"/>
          <p:cNvSpPr>
            <a:spLocks noGrp="1"/>
          </p:cNvSpPr>
          <p:nvPr>
            <p:ph type="sldNum" sz="quarter" idx="5"/>
          </p:nvPr>
        </p:nvSpPr>
        <p:spPr/>
        <p:txBody>
          <a:bodyPr/>
          <a:lstStyle/>
          <a:p>
            <a:fld id="{3BABC955-AF4D-4410-AF78-EC062CC33E85}" type="slidenum">
              <a:t>15</a:t>
            </a:fld>
            <a:endParaRPr lang="en-US"/>
          </a:p>
        </p:txBody>
      </p:sp>
    </p:spTree>
    <p:extLst>
      <p:ext uri="{BB962C8B-B14F-4D97-AF65-F5344CB8AC3E}">
        <p14:creationId xmlns:p14="http://schemas.microsoft.com/office/powerpoint/2010/main" val="619587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1">
              <a:rPr lang="en-US" smtClean="0"/>
              <a:t>11/1/2025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646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13461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1">
              <a:rPr lang="en-US" smtClean="0"/>
              <a:t>11/1/2025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959011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1">
              <a:rPr lang="en-US" smtClean="0"/>
              <a:t>11/1/2025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005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dirty="0"/>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1">
              <a:rPr lang="en-US" smtClean="0"/>
              <a:t>11/1/2025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643973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1">
              <a:rPr lang="en-US" smtClean="0"/>
              <a:t>11/1/2025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33726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1">
              <a:rPr lang="en-US" smtClean="0"/>
              <a:t>11/1/2025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5241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1">
              <a:rPr lang="en-US" smtClean="0"/>
              <a:t>11/1/2025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409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378CDE2-0C1B-D3BE-F399-98D983EF4534}"/>
              </a:ext>
            </a:extLst>
          </p:cNvPr>
          <p:cNvSpPr>
            <a:spLocks noGrp="1"/>
          </p:cNvSpPr>
          <p:nvPr>
            <p:ph type="pic" idx="1"/>
          </p:nvPr>
        </p:nvSpPr>
        <p:spPr>
          <a:xfrm>
            <a:off x="5105400" y="838200"/>
            <a:ext cx="624998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1">
              <a:rPr lang="en-US" smtClean="0"/>
              <a:t>11/1/2025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758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1">
              <a:rPr lang="en-US" smtClean="0"/>
              <a:t>11/1/2025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1327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1">
              <a:rPr lang="en-US" smtClean="0"/>
              <a:t>11/1/2025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9584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1">
              <a:rPr lang="en-US" smtClean="0"/>
              <a:t>11/1/2025</a:t>
            </a:fld>
            <a:endParaRPr lang="en-US" dirty="0"/>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smtClean="0"/>
              <a:t>‹#›</a:t>
            </a:fld>
            <a:endParaRPr lang="en-US" dirty="0"/>
          </a:p>
        </p:txBody>
      </p:sp>
    </p:spTree>
    <p:extLst>
      <p:ext uri="{BB962C8B-B14F-4D97-AF65-F5344CB8AC3E}">
        <p14:creationId xmlns:p14="http://schemas.microsoft.com/office/powerpoint/2010/main" val="4177163952"/>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DBBF45-244C-C558-29AB-AEF5CDB91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cept View To Office Building And Sky">
            <a:extLst>
              <a:ext uri="{FF2B5EF4-FFF2-40B4-BE49-F238E27FC236}">
                <a16:creationId xmlns:a16="http://schemas.microsoft.com/office/drawing/2014/main" id="{17313529-3873-CD7A-FAE9-A1BC72340A97}"/>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1" y="1"/>
            <a:ext cx="12191999" cy="6858000"/>
          </a:xfrm>
          <a:prstGeom prst="rect">
            <a:avLst/>
          </a:prstGeom>
        </p:spPr>
      </p:pic>
      <p:sp>
        <p:nvSpPr>
          <p:cNvPr id="11" name="Freeform: Shape 10">
            <a:extLst>
              <a:ext uri="{FF2B5EF4-FFF2-40B4-BE49-F238E27FC236}">
                <a16:creationId xmlns:a16="http://schemas.microsoft.com/office/drawing/2014/main" id="{BA674890-878A-D297-4B2C-74FEAAC5D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172594"/>
            <a:ext cx="12192000" cy="1685407"/>
          </a:xfrm>
          <a:custGeom>
            <a:avLst/>
            <a:gdLst>
              <a:gd name="connsiteX0" fmla="*/ 658116 w 12192000"/>
              <a:gd name="connsiteY0" fmla="*/ 0 h 1685407"/>
              <a:gd name="connsiteX1" fmla="*/ 11533884 w 12192000"/>
              <a:gd name="connsiteY1" fmla="*/ 0 h 1685407"/>
              <a:gd name="connsiteX2" fmla="*/ 12192000 w 12192000"/>
              <a:gd name="connsiteY2" fmla="*/ 658116 h 1685407"/>
              <a:gd name="connsiteX3" fmla="*/ 12192000 w 12192000"/>
              <a:gd name="connsiteY3" fmla="*/ 1685407 h 1685407"/>
              <a:gd name="connsiteX4" fmla="*/ 0 w 12192000"/>
              <a:gd name="connsiteY4" fmla="*/ 1685407 h 1685407"/>
              <a:gd name="connsiteX5" fmla="*/ 0 w 12192000"/>
              <a:gd name="connsiteY5" fmla="*/ 658116 h 1685407"/>
              <a:gd name="connsiteX6" fmla="*/ 658116 w 12192000"/>
              <a:gd name="connsiteY6" fmla="*/ 0 h 1685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685407">
                <a:moveTo>
                  <a:pt x="658116" y="0"/>
                </a:moveTo>
                <a:lnTo>
                  <a:pt x="11533884" y="0"/>
                </a:lnTo>
                <a:cubicBezTo>
                  <a:pt x="11897351" y="0"/>
                  <a:pt x="12192000" y="294649"/>
                  <a:pt x="12192000" y="658116"/>
                </a:cubicBezTo>
                <a:lnTo>
                  <a:pt x="12192000" y="1685407"/>
                </a:lnTo>
                <a:lnTo>
                  <a:pt x="0" y="1685407"/>
                </a:lnTo>
                <a:lnTo>
                  <a:pt x="0" y="658116"/>
                </a:lnTo>
                <a:cubicBezTo>
                  <a:pt x="0" y="294649"/>
                  <a:pt x="294649" y="0"/>
                  <a:pt x="658116" y="0"/>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308388" y="5365008"/>
            <a:ext cx="6816312" cy="1337079"/>
          </a:xfrm>
        </p:spPr>
        <p:txBody>
          <a:bodyPr anchor="ctr">
            <a:normAutofit/>
          </a:bodyPr>
          <a:lstStyle/>
          <a:p>
            <a:r>
              <a:rPr lang="en-US" sz="4000" dirty="0"/>
              <a:t>Culture </a:t>
            </a:r>
          </a:p>
        </p:txBody>
      </p:sp>
      <p:sp>
        <p:nvSpPr>
          <p:cNvPr id="3" name="Subtitle 2"/>
          <p:cNvSpPr>
            <a:spLocks noGrp="1"/>
          </p:cNvSpPr>
          <p:nvPr>
            <p:ph type="subTitle" idx="1"/>
          </p:nvPr>
        </p:nvSpPr>
        <p:spPr>
          <a:xfrm>
            <a:off x="8115300" y="5365009"/>
            <a:ext cx="3434370" cy="1280010"/>
          </a:xfrm>
        </p:spPr>
        <p:txBody>
          <a:bodyPr vert="horz" lIns="91440" tIns="45720" rIns="91440" bIns="45720" rtlCol="0" anchor="ctr">
            <a:normAutofit/>
          </a:bodyPr>
          <a:lstStyle/>
          <a:p>
            <a:r>
              <a:rPr lang="en-US" dirty="0"/>
              <a:t>3rd and 4th November 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A4A3B-FB1B-3DB9-8BEE-194ED490A950}"/>
              </a:ext>
            </a:extLst>
          </p:cNvPr>
          <p:cNvSpPr>
            <a:spLocks noGrp="1"/>
          </p:cNvSpPr>
          <p:nvPr>
            <p:ph type="title"/>
          </p:nvPr>
        </p:nvSpPr>
        <p:spPr/>
        <p:txBody>
          <a:bodyPr/>
          <a:lstStyle/>
          <a:p>
            <a:r>
              <a:rPr lang="en-US" dirty="0"/>
              <a:t>Agenda</a:t>
            </a:r>
          </a:p>
        </p:txBody>
      </p:sp>
      <p:sp>
        <p:nvSpPr>
          <p:cNvPr id="3" name="Content Placeholder 2">
            <a:extLst>
              <a:ext uri="{FF2B5EF4-FFF2-40B4-BE49-F238E27FC236}">
                <a16:creationId xmlns:a16="http://schemas.microsoft.com/office/drawing/2014/main" id="{A9F6B370-11F2-BDDB-108F-91E16E2F6B2E}"/>
              </a:ext>
            </a:extLst>
          </p:cNvPr>
          <p:cNvSpPr>
            <a:spLocks noGrp="1"/>
          </p:cNvSpPr>
          <p:nvPr>
            <p:ph idx="1"/>
          </p:nvPr>
        </p:nvSpPr>
        <p:spPr/>
        <p:txBody>
          <a:bodyPr vert="horz" lIns="91440" tIns="45720" rIns="91440" bIns="45720" rtlCol="0" anchor="t">
            <a:normAutofit/>
          </a:bodyPr>
          <a:lstStyle/>
          <a:p>
            <a:r>
              <a:rPr lang="en-US" dirty="0"/>
              <a:t>Quick recap – what we've done so far </a:t>
            </a:r>
          </a:p>
          <a:p>
            <a:r>
              <a:rPr lang="en-US" dirty="0"/>
              <a:t>Culture</a:t>
            </a:r>
          </a:p>
          <a:p>
            <a:endParaRPr lang="en-US" dirty="0"/>
          </a:p>
        </p:txBody>
      </p:sp>
      <p:sp>
        <p:nvSpPr>
          <p:cNvPr id="4" name="Date Placeholder 3">
            <a:extLst>
              <a:ext uri="{FF2B5EF4-FFF2-40B4-BE49-F238E27FC236}">
                <a16:creationId xmlns:a16="http://schemas.microsoft.com/office/drawing/2014/main" id="{642BE527-6C31-1B8C-0647-FAF49C7FEA73}"/>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5DB244A7-2F21-06D3-26E5-662ED820D3A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0E064D7-0C52-CBA9-0DE9-6EB371DA8D21}"/>
              </a:ext>
            </a:extLst>
          </p:cNvPr>
          <p:cNvSpPr>
            <a:spLocks noGrp="1"/>
          </p:cNvSpPr>
          <p:nvPr>
            <p:ph type="sldNum" sz="quarter" idx="12"/>
          </p:nvPr>
        </p:nvSpPr>
        <p:spPr/>
        <p:txBody>
          <a:bodyPr/>
          <a:lstStyle/>
          <a:p>
            <a:fld id="{6E91CC32-6A6B-4E2E-BBA1-6864F305DA26}" type="slidenum">
              <a:rPr lang="en-US" smtClean="0"/>
              <a:t>2</a:t>
            </a:fld>
            <a:endParaRPr lang="en-US"/>
          </a:p>
        </p:txBody>
      </p:sp>
    </p:spTree>
    <p:extLst>
      <p:ext uri="{BB962C8B-B14F-4D97-AF65-F5344CB8AC3E}">
        <p14:creationId xmlns:p14="http://schemas.microsoft.com/office/powerpoint/2010/main" val="319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8CA9E9D-6A76-A56D-C4DE-0910EA872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FB7E5ED-F72A-DBA0-549D-BABA6DAC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6604"/>
          </a:xfrm>
          <a:custGeom>
            <a:avLst/>
            <a:gdLst>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6858000 h 6858000"/>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0 h 6858000"/>
              <a:gd name="connsiteX0" fmla="*/ 0 w 12192000"/>
              <a:gd name="connsiteY0" fmla="*/ 0 h 2406604"/>
              <a:gd name="connsiteX1" fmla="*/ 12192000 w 12192000"/>
              <a:gd name="connsiteY1" fmla="*/ 0 h 2406604"/>
              <a:gd name="connsiteX2" fmla="*/ 12192000 w 12192000"/>
              <a:gd name="connsiteY2" fmla="*/ 2406593 h 2406604"/>
              <a:gd name="connsiteX3" fmla="*/ 12178573 w 12192000"/>
              <a:gd name="connsiteY3" fmla="*/ 2273403 h 2406604"/>
              <a:gd name="connsiteX4" fmla="*/ 11531070 w 12192000"/>
              <a:gd name="connsiteY4" fmla="*/ 1745673 h 2406604"/>
              <a:gd name="connsiteX5" fmla="*/ 660932 w 12192000"/>
              <a:gd name="connsiteY5" fmla="*/ 1745673 h 2406604"/>
              <a:gd name="connsiteX6" fmla="*/ 1 w 12192000"/>
              <a:gd name="connsiteY6" fmla="*/ 2406604 h 2406604"/>
              <a:gd name="connsiteX7" fmla="*/ 0 w 12192000"/>
              <a:gd name="connsiteY7" fmla="*/ 0 h 2406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406604">
                <a:moveTo>
                  <a:pt x="0" y="0"/>
                </a:moveTo>
                <a:lnTo>
                  <a:pt x="12192000" y="0"/>
                </a:lnTo>
                <a:lnTo>
                  <a:pt x="12192000" y="2406593"/>
                </a:lnTo>
                <a:lnTo>
                  <a:pt x="12178573" y="2273403"/>
                </a:lnTo>
                <a:cubicBezTo>
                  <a:pt x="12116944" y="1972228"/>
                  <a:pt x="11850464" y="1745673"/>
                  <a:pt x="11531070" y="1745673"/>
                </a:cubicBezTo>
                <a:lnTo>
                  <a:pt x="660932" y="1745673"/>
                </a:lnTo>
                <a:cubicBezTo>
                  <a:pt x="295910" y="1745673"/>
                  <a:pt x="1" y="2041582"/>
                  <a:pt x="1" y="2406604"/>
                </a:cubicBezTo>
                <a:cubicBezTo>
                  <a:pt x="1" y="1604403"/>
                  <a:pt x="0" y="802201"/>
                  <a:pt x="0" y="0"/>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01E9B9-984D-49C8-2BA5-D817426DD33C}"/>
              </a:ext>
            </a:extLst>
          </p:cNvPr>
          <p:cNvSpPr>
            <a:spLocks noGrp="1"/>
          </p:cNvSpPr>
          <p:nvPr>
            <p:ph type="title"/>
          </p:nvPr>
        </p:nvSpPr>
        <p:spPr>
          <a:xfrm>
            <a:off x="969817" y="264120"/>
            <a:ext cx="9971451" cy="1343007"/>
          </a:xfrm>
        </p:spPr>
        <p:txBody>
          <a:bodyPr anchor="ctr">
            <a:normAutofit/>
          </a:bodyPr>
          <a:lstStyle/>
          <a:p>
            <a:r>
              <a:rPr lang="en-US">
                <a:solidFill>
                  <a:schemeClr val="bg1"/>
                </a:solidFill>
              </a:rPr>
              <a:t>Class Rep</a:t>
            </a:r>
          </a:p>
        </p:txBody>
      </p:sp>
      <p:sp>
        <p:nvSpPr>
          <p:cNvPr id="4" name="Date Placeholder 3">
            <a:extLst>
              <a:ext uri="{FF2B5EF4-FFF2-40B4-BE49-F238E27FC236}">
                <a16:creationId xmlns:a16="http://schemas.microsoft.com/office/drawing/2014/main" id="{D3E98761-ED25-92A6-BD74-ED3015D52BD9}"/>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3B891C87-2D60-07FC-8198-382B4BA45764}"/>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E1C293FE-13E1-3D58-5F34-64AC91E912C1}"/>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3</a:t>
            </a:fld>
            <a:endParaRPr lang="en-US"/>
          </a:p>
        </p:txBody>
      </p:sp>
      <p:graphicFrame>
        <p:nvGraphicFramePr>
          <p:cNvPr id="8" name="Content Placeholder 2">
            <a:extLst>
              <a:ext uri="{FF2B5EF4-FFF2-40B4-BE49-F238E27FC236}">
                <a16:creationId xmlns:a16="http://schemas.microsoft.com/office/drawing/2014/main" id="{85B1EAB7-4F88-608C-FA1D-078AE23F8BA3}"/>
              </a:ext>
            </a:extLst>
          </p:cNvPr>
          <p:cNvGraphicFramePr>
            <a:graphicFrameLocks noGrp="1"/>
          </p:cNvGraphicFramePr>
          <p:nvPr>
            <p:ph idx="1"/>
            <p:extLst>
              <p:ext uri="{D42A27DB-BD31-4B8C-83A1-F6EECF244321}">
                <p14:modId xmlns:p14="http://schemas.microsoft.com/office/powerpoint/2010/main" val="3206141062"/>
              </p:ext>
            </p:extLst>
          </p:nvPr>
        </p:nvGraphicFramePr>
        <p:xfrm>
          <a:off x="1273853" y="2554014"/>
          <a:ext cx="9667415" cy="3411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437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76D2B9-2E99-23C0-A25B-77784F231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79989-4CF7-B9C8-72F8-306F290A182B}"/>
              </a:ext>
            </a:extLst>
          </p:cNvPr>
          <p:cNvSpPr>
            <a:spLocks noGrp="1"/>
          </p:cNvSpPr>
          <p:nvPr>
            <p:ph type="title"/>
          </p:nvPr>
        </p:nvSpPr>
        <p:spPr>
          <a:xfrm>
            <a:off x="308388" y="753034"/>
            <a:ext cx="4025406" cy="1799665"/>
          </a:xfrm>
        </p:spPr>
        <p:txBody>
          <a:bodyPr anchor="t">
            <a:normAutofit/>
          </a:bodyPr>
          <a:lstStyle/>
          <a:p>
            <a:r>
              <a:rPr lang="en-US" dirty="0"/>
              <a:t>Business Environment </a:t>
            </a:r>
          </a:p>
        </p:txBody>
      </p:sp>
      <p:sp>
        <p:nvSpPr>
          <p:cNvPr id="4" name="Date Placeholder 3">
            <a:extLst>
              <a:ext uri="{FF2B5EF4-FFF2-40B4-BE49-F238E27FC236}">
                <a16:creationId xmlns:a16="http://schemas.microsoft.com/office/drawing/2014/main" id="{F0F6A6F1-C145-6840-FB32-AAC6A4DCAC0C}"/>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11/1/2025</a:t>
            </a:fld>
            <a:endParaRPr lang="en-US"/>
          </a:p>
        </p:txBody>
      </p:sp>
      <p:sp>
        <p:nvSpPr>
          <p:cNvPr id="3" name="Content Placeholder 2">
            <a:extLst>
              <a:ext uri="{FF2B5EF4-FFF2-40B4-BE49-F238E27FC236}">
                <a16:creationId xmlns:a16="http://schemas.microsoft.com/office/drawing/2014/main" id="{0F3CDC8F-233A-B17B-86AA-627299F80249}"/>
              </a:ext>
            </a:extLst>
          </p:cNvPr>
          <p:cNvSpPr>
            <a:spLocks noGrp="1"/>
          </p:cNvSpPr>
          <p:nvPr>
            <p:ph idx="1"/>
          </p:nvPr>
        </p:nvSpPr>
        <p:spPr>
          <a:xfrm>
            <a:off x="340619" y="2569464"/>
            <a:ext cx="3993175" cy="3555491"/>
          </a:xfrm>
        </p:spPr>
        <p:txBody>
          <a:bodyPr vert="horz" lIns="91440" tIns="45720" rIns="91440" bIns="45720" rtlCol="0" anchor="b">
            <a:normAutofit/>
          </a:bodyPr>
          <a:lstStyle/>
          <a:p>
            <a:r>
              <a:rPr lang="en-US"/>
              <a:t>Defined as:</a:t>
            </a:r>
          </a:p>
          <a:p>
            <a:pPr lvl="1">
              <a:buFont typeface="Courier New" panose="020B0604020202020204" pitchFamily="34" charset="0"/>
              <a:buChar char="o"/>
            </a:pPr>
            <a:r>
              <a:rPr lang="en-US" dirty="0"/>
              <a:t>"the sum or collection of all internal and external factors such as employees, customers, management, clients, suppliers, owners, activities by government, innovation in technology, social trends, market trends and economic changes"</a:t>
            </a:r>
          </a:p>
          <a:p>
            <a:pPr lvl="1">
              <a:buFont typeface="Courier New" panose="020B0604020202020204" pitchFamily="34" charset="0"/>
              <a:buChar char="o"/>
            </a:pPr>
            <a:endParaRPr lang="en-US" dirty="0"/>
          </a:p>
        </p:txBody>
      </p:sp>
      <p:pic>
        <p:nvPicPr>
          <p:cNvPr id="7" name="Picture 6" descr="A diagram of a company&#10;&#10;Description automatically generated">
            <a:extLst>
              <a:ext uri="{FF2B5EF4-FFF2-40B4-BE49-F238E27FC236}">
                <a16:creationId xmlns:a16="http://schemas.microsoft.com/office/drawing/2014/main" id="{00C45931-BA14-2DA1-141E-25B423D30CBB}"/>
              </a:ext>
            </a:extLst>
          </p:cNvPr>
          <p:cNvPicPr>
            <a:picLocks noChangeAspect="1"/>
          </p:cNvPicPr>
          <p:nvPr/>
        </p:nvPicPr>
        <p:blipFill>
          <a:blip r:embed="rId2"/>
          <a:srcRect l="24745" r="19422"/>
          <a:stretch/>
        </p:blipFill>
        <p:spPr>
          <a:xfrm>
            <a:off x="5105401" y="1"/>
            <a:ext cx="7090851" cy="6857999"/>
          </a:xfrm>
          <a:custGeom>
            <a:avLst/>
            <a:gdLst/>
            <a:ahLst/>
            <a:cxnLst/>
            <a:rect l="l" t="t" r="r" b="b"/>
            <a:pathLst>
              <a:path w="7090851" h="6874453">
                <a:moveTo>
                  <a:pt x="679539" y="0"/>
                </a:moveTo>
                <a:lnTo>
                  <a:pt x="7090851" y="0"/>
                </a:lnTo>
                <a:lnTo>
                  <a:pt x="7090851" y="6874453"/>
                </a:lnTo>
                <a:lnTo>
                  <a:pt x="679539" y="6874453"/>
                </a:lnTo>
                <a:cubicBezTo>
                  <a:pt x="304240" y="6874453"/>
                  <a:pt x="0" y="6570213"/>
                  <a:pt x="0" y="6194913"/>
                </a:cubicBezTo>
                <a:lnTo>
                  <a:pt x="0" y="679540"/>
                </a:lnTo>
                <a:cubicBezTo>
                  <a:pt x="0" y="304240"/>
                  <a:pt x="304240" y="0"/>
                  <a:pt x="679539" y="0"/>
                </a:cubicBezTo>
                <a:close/>
              </a:path>
            </a:pathLst>
          </a:custGeom>
        </p:spPr>
      </p:pic>
      <p:sp>
        <p:nvSpPr>
          <p:cNvPr id="5" name="Footer Placeholder 4">
            <a:extLst>
              <a:ext uri="{FF2B5EF4-FFF2-40B4-BE49-F238E27FC236}">
                <a16:creationId xmlns:a16="http://schemas.microsoft.com/office/drawing/2014/main" id="{37640666-18EC-7F72-9AE3-AF54CF0F57E4}"/>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AE6FFB5D-0D23-62DC-CF4A-E4E138402DE9}"/>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4</a:t>
            </a:fld>
            <a:endParaRPr lang="en-US">
              <a:solidFill>
                <a:srgbClr val="FFFFFF"/>
              </a:solidFill>
            </a:endParaRPr>
          </a:p>
        </p:txBody>
      </p:sp>
    </p:spTree>
    <p:extLst>
      <p:ext uri="{BB962C8B-B14F-4D97-AF65-F5344CB8AC3E}">
        <p14:creationId xmlns:p14="http://schemas.microsoft.com/office/powerpoint/2010/main" val="1680722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6627-D673-5420-21BA-EB038038553A}"/>
              </a:ext>
            </a:extLst>
          </p:cNvPr>
          <p:cNvSpPr>
            <a:spLocks noGrp="1"/>
          </p:cNvSpPr>
          <p:nvPr>
            <p:ph type="title"/>
          </p:nvPr>
        </p:nvSpPr>
        <p:spPr/>
        <p:txBody>
          <a:bodyPr/>
          <a:lstStyle/>
          <a:p>
            <a:r>
              <a:rPr lang="en-US" dirty="0"/>
              <a:t>Business Environment</a:t>
            </a:r>
          </a:p>
        </p:txBody>
      </p:sp>
      <p:sp>
        <p:nvSpPr>
          <p:cNvPr id="3" name="Text Placeholder 2">
            <a:extLst>
              <a:ext uri="{FF2B5EF4-FFF2-40B4-BE49-F238E27FC236}">
                <a16:creationId xmlns:a16="http://schemas.microsoft.com/office/drawing/2014/main" id="{2B9F56F3-B84C-38C0-B647-77950B775981}"/>
              </a:ext>
            </a:extLst>
          </p:cNvPr>
          <p:cNvSpPr>
            <a:spLocks noGrp="1"/>
          </p:cNvSpPr>
          <p:nvPr>
            <p:ph type="body" idx="1"/>
          </p:nvPr>
        </p:nvSpPr>
        <p:spPr/>
        <p:txBody>
          <a:bodyPr/>
          <a:lstStyle/>
          <a:p>
            <a:r>
              <a:rPr lang="en-US" dirty="0"/>
              <a:t>macro </a:t>
            </a:r>
          </a:p>
        </p:txBody>
      </p:sp>
      <p:sp>
        <p:nvSpPr>
          <p:cNvPr id="4" name="Content Placeholder 3">
            <a:extLst>
              <a:ext uri="{FF2B5EF4-FFF2-40B4-BE49-F238E27FC236}">
                <a16:creationId xmlns:a16="http://schemas.microsoft.com/office/drawing/2014/main" id="{535A5D78-C980-44BC-F45C-56D881A0D6AC}"/>
              </a:ext>
            </a:extLst>
          </p:cNvPr>
          <p:cNvSpPr>
            <a:spLocks noGrp="1"/>
          </p:cNvSpPr>
          <p:nvPr>
            <p:ph sz="half" idx="2"/>
          </p:nvPr>
        </p:nvSpPr>
        <p:spPr/>
        <p:txBody>
          <a:bodyPr vert="horz" lIns="91440" tIns="45720" rIns="91440" bIns="45720" rtlCol="0" anchor="t">
            <a:normAutofit/>
          </a:bodyPr>
          <a:lstStyle/>
          <a:p>
            <a:r>
              <a:rPr lang="en-US" dirty="0"/>
              <a:t>Uncontrollable external forces</a:t>
            </a:r>
          </a:p>
          <a:p>
            <a:pPr lvl="1">
              <a:buFont typeface="Courier New" panose="020B0604020202020204" pitchFamily="34" charset="0"/>
              <a:buChar char="o"/>
            </a:pPr>
            <a:r>
              <a:rPr lang="en-US" dirty="0"/>
              <a:t>Economic</a:t>
            </a:r>
          </a:p>
          <a:p>
            <a:pPr lvl="1">
              <a:buFont typeface="Courier New" panose="020B0604020202020204" pitchFamily="34" charset="0"/>
              <a:buChar char="o"/>
            </a:pPr>
            <a:r>
              <a:rPr lang="en-US" dirty="0"/>
              <a:t>Demographic</a:t>
            </a:r>
          </a:p>
          <a:p>
            <a:pPr lvl="1">
              <a:buFont typeface="Courier New" panose="020B0604020202020204" pitchFamily="34" charset="0"/>
              <a:buChar char="o"/>
            </a:pPr>
            <a:r>
              <a:rPr lang="en-US" dirty="0"/>
              <a:t>Technological </a:t>
            </a:r>
          </a:p>
          <a:p>
            <a:pPr lvl="1">
              <a:buFont typeface="Courier New" panose="020B0604020202020204" pitchFamily="34" charset="0"/>
              <a:buChar char="o"/>
            </a:pPr>
            <a:r>
              <a:rPr lang="en-US" dirty="0"/>
              <a:t>Social and cultural</a:t>
            </a:r>
          </a:p>
          <a:p>
            <a:pPr lvl="1">
              <a:buFont typeface="Courier New" panose="020B0604020202020204" pitchFamily="34" charset="0"/>
              <a:buChar char="o"/>
            </a:pPr>
            <a:r>
              <a:rPr lang="en-US" dirty="0"/>
              <a:t>Political </a:t>
            </a:r>
          </a:p>
        </p:txBody>
      </p:sp>
      <p:sp>
        <p:nvSpPr>
          <p:cNvPr id="5" name="Text Placeholder 4">
            <a:extLst>
              <a:ext uri="{FF2B5EF4-FFF2-40B4-BE49-F238E27FC236}">
                <a16:creationId xmlns:a16="http://schemas.microsoft.com/office/drawing/2014/main" id="{374BA766-8B60-4000-699E-B0B4B02AF856}"/>
              </a:ext>
            </a:extLst>
          </p:cNvPr>
          <p:cNvSpPr>
            <a:spLocks noGrp="1"/>
          </p:cNvSpPr>
          <p:nvPr>
            <p:ph type="body" sz="quarter" idx="3"/>
          </p:nvPr>
        </p:nvSpPr>
        <p:spPr/>
        <p:txBody>
          <a:bodyPr/>
          <a:lstStyle/>
          <a:p>
            <a:r>
              <a:rPr lang="en-US" dirty="0"/>
              <a:t>micro</a:t>
            </a:r>
          </a:p>
        </p:txBody>
      </p:sp>
      <p:sp>
        <p:nvSpPr>
          <p:cNvPr id="6" name="Content Placeholder 5">
            <a:extLst>
              <a:ext uri="{FF2B5EF4-FFF2-40B4-BE49-F238E27FC236}">
                <a16:creationId xmlns:a16="http://schemas.microsoft.com/office/drawing/2014/main" id="{37117978-E7C4-9C54-035A-8E39731FE644}"/>
              </a:ext>
            </a:extLst>
          </p:cNvPr>
          <p:cNvSpPr>
            <a:spLocks noGrp="1"/>
          </p:cNvSpPr>
          <p:nvPr>
            <p:ph sz="quarter" idx="4"/>
          </p:nvPr>
        </p:nvSpPr>
        <p:spPr/>
        <p:txBody>
          <a:bodyPr vert="horz" lIns="91440" tIns="45720" rIns="91440" bIns="45720" rtlCol="0" anchor="t">
            <a:normAutofit/>
          </a:bodyPr>
          <a:lstStyle/>
          <a:p>
            <a:r>
              <a:rPr lang="en-US" dirty="0"/>
              <a:t>Internal and immediate environment, often can influence</a:t>
            </a:r>
          </a:p>
          <a:p>
            <a:pPr lvl="1">
              <a:buFont typeface="Courier New" panose="020B0604020202020204" pitchFamily="34" charset="0"/>
              <a:buChar char="o"/>
            </a:pPr>
            <a:r>
              <a:rPr lang="en-US" dirty="0"/>
              <a:t>Suppliers</a:t>
            </a:r>
          </a:p>
          <a:p>
            <a:pPr lvl="1">
              <a:buFont typeface="Courier New" panose="020B0604020202020204" pitchFamily="34" charset="0"/>
              <a:buChar char="o"/>
            </a:pPr>
            <a:r>
              <a:rPr lang="en-US" dirty="0"/>
              <a:t>Customers</a:t>
            </a:r>
          </a:p>
          <a:p>
            <a:pPr lvl="1">
              <a:buFont typeface="Courier New" panose="020B0604020202020204" pitchFamily="34" charset="0"/>
              <a:buChar char="o"/>
            </a:pPr>
            <a:r>
              <a:rPr lang="en-US" dirty="0"/>
              <a:t>competitors</a:t>
            </a:r>
          </a:p>
        </p:txBody>
      </p:sp>
      <p:sp>
        <p:nvSpPr>
          <p:cNvPr id="7" name="Date Placeholder 6">
            <a:extLst>
              <a:ext uri="{FF2B5EF4-FFF2-40B4-BE49-F238E27FC236}">
                <a16:creationId xmlns:a16="http://schemas.microsoft.com/office/drawing/2014/main" id="{B19A95B3-F2C6-0F4B-0F0C-8438F8263B9B}"/>
              </a:ext>
            </a:extLst>
          </p:cNvPr>
          <p:cNvSpPr>
            <a:spLocks noGrp="1"/>
          </p:cNvSpPr>
          <p:nvPr>
            <p:ph type="dt" sz="half" idx="10"/>
          </p:nvPr>
        </p:nvSpPr>
        <p:spPr/>
        <p:txBody>
          <a:bodyPr/>
          <a:lstStyle/>
          <a:p>
            <a:fld id="{AD631DCC-9916-4BB7-A2E9-25EC84C740A7}" type="datetime1">
              <a:rPr lang="en-US" smtClean="0"/>
              <a:t>11/1/2025</a:t>
            </a:fld>
            <a:endParaRPr lang="en-US"/>
          </a:p>
        </p:txBody>
      </p:sp>
      <p:sp>
        <p:nvSpPr>
          <p:cNvPr id="8" name="Footer Placeholder 7">
            <a:extLst>
              <a:ext uri="{FF2B5EF4-FFF2-40B4-BE49-F238E27FC236}">
                <a16:creationId xmlns:a16="http://schemas.microsoft.com/office/drawing/2014/main" id="{27C8AA54-F45C-AC28-E693-87953BC5F392}"/>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37F7E25-3BEB-42D0-A4FB-8022F69EBAF3}"/>
              </a:ext>
            </a:extLst>
          </p:cNvPr>
          <p:cNvSpPr>
            <a:spLocks noGrp="1"/>
          </p:cNvSpPr>
          <p:nvPr>
            <p:ph type="sldNum" sz="quarter" idx="12"/>
          </p:nvPr>
        </p:nvSpPr>
        <p:spPr/>
        <p:txBody>
          <a:bodyPr/>
          <a:lstStyle/>
          <a:p>
            <a:fld id="{6E91CC32-6A6B-4E2E-BBA1-6864F305DA26}" type="slidenum">
              <a:rPr lang="en-US" smtClean="0"/>
              <a:t>5</a:t>
            </a:fld>
            <a:endParaRPr lang="en-US"/>
          </a:p>
        </p:txBody>
      </p:sp>
    </p:spTree>
    <p:extLst>
      <p:ext uri="{BB962C8B-B14F-4D97-AF65-F5344CB8AC3E}">
        <p14:creationId xmlns:p14="http://schemas.microsoft.com/office/powerpoint/2010/main" val="1016176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31D-3BD1-557D-ECD4-0F5E4BB71440}"/>
              </a:ext>
            </a:extLst>
          </p:cNvPr>
          <p:cNvSpPr>
            <a:spLocks noGrp="1"/>
          </p:cNvSpPr>
          <p:nvPr>
            <p:ph type="title"/>
          </p:nvPr>
        </p:nvSpPr>
        <p:spPr/>
        <p:txBody>
          <a:bodyPr/>
          <a:lstStyle/>
          <a:p>
            <a:r>
              <a:rPr lang="en-US" dirty="0"/>
              <a:t>Horizon Scanning</a:t>
            </a:r>
          </a:p>
        </p:txBody>
      </p:sp>
      <p:sp>
        <p:nvSpPr>
          <p:cNvPr id="3" name="Text Placeholder 2">
            <a:extLst>
              <a:ext uri="{FF2B5EF4-FFF2-40B4-BE49-F238E27FC236}">
                <a16:creationId xmlns:a16="http://schemas.microsoft.com/office/drawing/2014/main" id="{A80C2D2D-A24D-3387-AAB8-72220BE52E0D}"/>
              </a:ext>
            </a:extLst>
          </p:cNvPr>
          <p:cNvSpPr>
            <a:spLocks noGrp="1"/>
          </p:cNvSpPr>
          <p:nvPr>
            <p:ph type="body" idx="1"/>
          </p:nvPr>
        </p:nvSpPr>
        <p:spPr/>
        <p:txBody>
          <a:bodyPr/>
          <a:lstStyle/>
          <a:p>
            <a:r>
              <a:rPr lang="en-US" dirty="0"/>
              <a:t>SWOT ANALYSIS </a:t>
            </a:r>
          </a:p>
        </p:txBody>
      </p:sp>
      <p:pic>
        <p:nvPicPr>
          <p:cNvPr id="10" name="Content Placeholder 9" descr="A screen shot of a diagram&#10;&#10;Description automatically generated">
            <a:extLst>
              <a:ext uri="{FF2B5EF4-FFF2-40B4-BE49-F238E27FC236}">
                <a16:creationId xmlns:a16="http://schemas.microsoft.com/office/drawing/2014/main" id="{0524D4C7-AAFB-D5FF-3290-FCD4329A7399}"/>
              </a:ext>
            </a:extLst>
          </p:cNvPr>
          <p:cNvPicPr>
            <a:picLocks noGrp="1" noChangeAspect="1"/>
          </p:cNvPicPr>
          <p:nvPr>
            <p:ph sz="half" idx="2"/>
          </p:nvPr>
        </p:nvPicPr>
        <p:blipFill>
          <a:blip r:embed="rId2"/>
          <a:stretch>
            <a:fillRect/>
          </a:stretch>
        </p:blipFill>
        <p:spPr>
          <a:xfrm>
            <a:off x="298934" y="2701657"/>
            <a:ext cx="5429251" cy="3088248"/>
          </a:xfrm>
        </p:spPr>
      </p:pic>
      <p:sp>
        <p:nvSpPr>
          <p:cNvPr id="5" name="Text Placeholder 4">
            <a:extLst>
              <a:ext uri="{FF2B5EF4-FFF2-40B4-BE49-F238E27FC236}">
                <a16:creationId xmlns:a16="http://schemas.microsoft.com/office/drawing/2014/main" id="{682F96C6-B8CE-1D57-417A-B6946FBE8DC3}"/>
              </a:ext>
            </a:extLst>
          </p:cNvPr>
          <p:cNvSpPr>
            <a:spLocks noGrp="1"/>
          </p:cNvSpPr>
          <p:nvPr>
            <p:ph type="body" sz="quarter" idx="3"/>
          </p:nvPr>
        </p:nvSpPr>
        <p:spPr/>
        <p:txBody>
          <a:bodyPr/>
          <a:lstStyle/>
          <a:p>
            <a:r>
              <a:rPr lang="en-US" dirty="0"/>
              <a:t>PESTLE</a:t>
            </a:r>
          </a:p>
        </p:txBody>
      </p:sp>
      <p:pic>
        <p:nvPicPr>
          <p:cNvPr id="11" name="Content Placeholder 10" descr="A circular diagram of different types of icons&#10;&#10;Description automatically generated">
            <a:extLst>
              <a:ext uri="{FF2B5EF4-FFF2-40B4-BE49-F238E27FC236}">
                <a16:creationId xmlns:a16="http://schemas.microsoft.com/office/drawing/2014/main" id="{A5D53BA5-7986-9CEA-87E6-A32CCD0EF35C}"/>
              </a:ext>
            </a:extLst>
          </p:cNvPr>
          <p:cNvPicPr>
            <a:picLocks noGrp="1" noChangeAspect="1"/>
          </p:cNvPicPr>
          <p:nvPr>
            <p:ph sz="quarter" idx="4"/>
          </p:nvPr>
        </p:nvPicPr>
        <p:blipFill>
          <a:blip r:embed="rId3"/>
          <a:stretch>
            <a:fillRect/>
          </a:stretch>
        </p:blipFill>
        <p:spPr>
          <a:xfrm>
            <a:off x="6952763" y="2582368"/>
            <a:ext cx="3585096" cy="4028210"/>
          </a:xfrm>
        </p:spPr>
      </p:pic>
      <p:sp>
        <p:nvSpPr>
          <p:cNvPr id="7" name="Date Placeholder 6">
            <a:extLst>
              <a:ext uri="{FF2B5EF4-FFF2-40B4-BE49-F238E27FC236}">
                <a16:creationId xmlns:a16="http://schemas.microsoft.com/office/drawing/2014/main" id="{74E7F2C5-A554-A06B-15D1-0CF5ADC1794A}"/>
              </a:ext>
            </a:extLst>
          </p:cNvPr>
          <p:cNvSpPr>
            <a:spLocks noGrp="1"/>
          </p:cNvSpPr>
          <p:nvPr>
            <p:ph type="dt" sz="half" idx="10"/>
          </p:nvPr>
        </p:nvSpPr>
        <p:spPr/>
        <p:txBody>
          <a:bodyPr/>
          <a:lstStyle/>
          <a:p>
            <a:fld id="{AD631DCC-9916-4BB7-A2E9-25EC84C740A7}" type="datetime1">
              <a:rPr lang="en-US" smtClean="0"/>
              <a:t>11/1/2025</a:t>
            </a:fld>
            <a:endParaRPr lang="en-US"/>
          </a:p>
        </p:txBody>
      </p:sp>
      <p:sp>
        <p:nvSpPr>
          <p:cNvPr id="8" name="Footer Placeholder 7">
            <a:extLst>
              <a:ext uri="{FF2B5EF4-FFF2-40B4-BE49-F238E27FC236}">
                <a16:creationId xmlns:a16="http://schemas.microsoft.com/office/drawing/2014/main" id="{E502FEA2-72E0-008E-C963-2CB2F548736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032E3AF-61D1-A801-CE6E-85130FF088D8}"/>
              </a:ext>
            </a:extLst>
          </p:cNvPr>
          <p:cNvSpPr>
            <a:spLocks noGrp="1"/>
          </p:cNvSpPr>
          <p:nvPr>
            <p:ph type="sldNum" sz="quarter" idx="12"/>
          </p:nvPr>
        </p:nvSpPr>
        <p:spPr/>
        <p:txBody>
          <a:bodyPr/>
          <a:lstStyle/>
          <a:p>
            <a:fld id="{6E91CC32-6A6B-4E2E-BBA1-6864F305DA26}" type="slidenum">
              <a:rPr lang="en-US" smtClean="0"/>
              <a:t>6</a:t>
            </a:fld>
            <a:endParaRPr lang="en-US"/>
          </a:p>
        </p:txBody>
      </p:sp>
    </p:spTree>
    <p:extLst>
      <p:ext uri="{BB962C8B-B14F-4D97-AF65-F5344CB8AC3E}">
        <p14:creationId xmlns:p14="http://schemas.microsoft.com/office/powerpoint/2010/main" val="2775388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9F45C-8468-2A58-0DFE-AA44CD107DCB}"/>
              </a:ext>
            </a:extLst>
          </p:cNvPr>
          <p:cNvSpPr>
            <a:spLocks noGrp="1"/>
          </p:cNvSpPr>
          <p:nvPr>
            <p:ph type="title"/>
          </p:nvPr>
        </p:nvSpPr>
        <p:spPr/>
        <p:txBody>
          <a:bodyPr/>
          <a:lstStyle/>
          <a:p>
            <a:r>
              <a:rPr lang="en-US" dirty="0"/>
              <a:t>Mission, vision, values &amp; purpose</a:t>
            </a:r>
          </a:p>
        </p:txBody>
      </p:sp>
      <p:graphicFrame>
        <p:nvGraphicFramePr>
          <p:cNvPr id="8" name="Content Placeholder 2">
            <a:extLst>
              <a:ext uri="{FF2B5EF4-FFF2-40B4-BE49-F238E27FC236}">
                <a16:creationId xmlns:a16="http://schemas.microsoft.com/office/drawing/2014/main" id="{1A8BD9B4-7A8A-A3D2-7080-448BC26D2203}"/>
              </a:ext>
            </a:extLst>
          </p:cNvPr>
          <p:cNvGraphicFramePr>
            <a:graphicFrameLocks noGrp="1"/>
          </p:cNvGraphicFramePr>
          <p:nvPr>
            <p:ph idx="1"/>
          </p:nvPr>
        </p:nvGraphicFramePr>
        <p:xfrm>
          <a:off x="335467" y="2306781"/>
          <a:ext cx="9956747" cy="3870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062CE37B-6B21-6A41-06B1-08FBEEDA98B0}"/>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19542C15-9636-FE76-526A-1510E78F70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2ECAB8B1-9995-D2AF-A97D-E22FEE0A2BE7}"/>
              </a:ext>
            </a:extLst>
          </p:cNvPr>
          <p:cNvSpPr>
            <a:spLocks noGrp="1"/>
          </p:cNvSpPr>
          <p:nvPr>
            <p:ph type="sldNum" sz="quarter" idx="12"/>
          </p:nvPr>
        </p:nvSpPr>
        <p:spPr/>
        <p:txBody>
          <a:bodyPr/>
          <a:lstStyle/>
          <a:p>
            <a:fld id="{6E91CC32-6A6B-4E2E-BBA1-6864F305DA26}" type="slidenum">
              <a:rPr lang="en-US" smtClean="0"/>
              <a:t>7</a:t>
            </a:fld>
            <a:endParaRPr lang="en-US"/>
          </a:p>
        </p:txBody>
      </p:sp>
    </p:spTree>
    <p:extLst>
      <p:ext uri="{BB962C8B-B14F-4D97-AF65-F5344CB8AC3E}">
        <p14:creationId xmlns:p14="http://schemas.microsoft.com/office/powerpoint/2010/main" val="409103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A28C1-200E-E858-3347-4912D5B8D799}"/>
              </a:ext>
            </a:extLst>
          </p:cNvPr>
          <p:cNvSpPr>
            <a:spLocks noGrp="1"/>
          </p:cNvSpPr>
          <p:nvPr>
            <p:ph type="title"/>
          </p:nvPr>
        </p:nvSpPr>
        <p:spPr/>
        <p:txBody>
          <a:bodyPr/>
          <a:lstStyle/>
          <a:p>
            <a:r>
              <a:rPr lang="en-GB" dirty="0"/>
              <a:t>Competitive advantage through people</a:t>
            </a:r>
          </a:p>
        </p:txBody>
      </p:sp>
      <p:sp>
        <p:nvSpPr>
          <p:cNvPr id="3" name="Content Placeholder 2">
            <a:extLst>
              <a:ext uri="{FF2B5EF4-FFF2-40B4-BE49-F238E27FC236}">
                <a16:creationId xmlns:a16="http://schemas.microsoft.com/office/drawing/2014/main" id="{25931D95-81E6-46C0-0D97-13A86C181363}"/>
              </a:ext>
            </a:extLst>
          </p:cNvPr>
          <p:cNvSpPr>
            <a:spLocks noGrp="1"/>
          </p:cNvSpPr>
          <p:nvPr>
            <p:ph idx="1"/>
          </p:nvPr>
        </p:nvSpPr>
        <p:spPr/>
        <p:txBody>
          <a:bodyPr vert="horz" lIns="91440" tIns="45720" rIns="91440" bIns="45720" rtlCol="0" anchor="t">
            <a:normAutofit/>
          </a:bodyPr>
          <a:lstStyle/>
          <a:p>
            <a:r>
              <a:rPr lang="en-GB" dirty="0"/>
              <a:t>Align people strategy with business objectives</a:t>
            </a:r>
          </a:p>
          <a:p>
            <a:r>
              <a:rPr lang="en-GB"/>
              <a:t>Workforce planning and talent management</a:t>
            </a:r>
          </a:p>
          <a:p>
            <a:r>
              <a:rPr lang="en-GB" dirty="0"/>
              <a:t>Job design</a:t>
            </a:r>
          </a:p>
        </p:txBody>
      </p:sp>
      <p:sp>
        <p:nvSpPr>
          <p:cNvPr id="4" name="Date Placeholder 3">
            <a:extLst>
              <a:ext uri="{FF2B5EF4-FFF2-40B4-BE49-F238E27FC236}">
                <a16:creationId xmlns:a16="http://schemas.microsoft.com/office/drawing/2014/main" id="{93B13DFC-D6E9-4901-951D-045C7AE9E41D}"/>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6AF34E34-C784-ADC0-B2A7-6C11140305E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867261B-587C-DDD2-9B0B-0866980D330A}"/>
              </a:ext>
            </a:extLst>
          </p:cNvPr>
          <p:cNvSpPr>
            <a:spLocks noGrp="1"/>
          </p:cNvSpPr>
          <p:nvPr>
            <p:ph type="sldNum" sz="quarter" idx="12"/>
          </p:nvPr>
        </p:nvSpPr>
        <p:spPr/>
        <p:txBody>
          <a:bodyPr/>
          <a:lstStyle/>
          <a:p>
            <a:fld id="{6E91CC32-6A6B-4E2E-BBA1-6864F305DA26}" type="slidenum">
              <a:rPr lang="en-US" smtClean="0"/>
              <a:t>8</a:t>
            </a:fld>
            <a:endParaRPr lang="en-US"/>
          </a:p>
        </p:txBody>
      </p:sp>
    </p:spTree>
    <p:extLst>
      <p:ext uri="{BB962C8B-B14F-4D97-AF65-F5344CB8AC3E}">
        <p14:creationId xmlns:p14="http://schemas.microsoft.com/office/powerpoint/2010/main" val="328306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ED3A-0643-DFBA-7BC4-A0BD857D85B6}"/>
              </a:ext>
            </a:extLst>
          </p:cNvPr>
          <p:cNvSpPr>
            <a:spLocks noGrp="1"/>
          </p:cNvSpPr>
          <p:nvPr>
            <p:ph type="title"/>
          </p:nvPr>
        </p:nvSpPr>
        <p:spPr/>
        <p:txBody>
          <a:bodyPr/>
          <a:lstStyle/>
          <a:p>
            <a:r>
              <a:rPr lang="en-GB" dirty="0"/>
              <a:t>Workplace culture</a:t>
            </a:r>
            <a:endParaRPr lang="en-US" dirty="0"/>
          </a:p>
        </p:txBody>
      </p:sp>
      <p:sp>
        <p:nvSpPr>
          <p:cNvPr id="3" name="Content Placeholder 2">
            <a:extLst>
              <a:ext uri="{FF2B5EF4-FFF2-40B4-BE49-F238E27FC236}">
                <a16:creationId xmlns:a16="http://schemas.microsoft.com/office/drawing/2014/main" id="{4C10C675-3A30-2EFB-973A-CEB801E7A21B}"/>
              </a:ext>
            </a:extLst>
          </p:cNvPr>
          <p:cNvSpPr>
            <a:spLocks noGrp="1"/>
          </p:cNvSpPr>
          <p:nvPr>
            <p:ph idx="1"/>
          </p:nvPr>
        </p:nvSpPr>
        <p:spPr/>
        <p:txBody>
          <a:bodyPr vert="horz" lIns="91440" tIns="45720" rIns="91440" bIns="45720" rtlCol="0" anchor="t">
            <a:normAutofit/>
          </a:bodyPr>
          <a:lstStyle/>
          <a:p>
            <a:r>
              <a:rPr lang="en-GB" dirty="0"/>
              <a:t>A healthy workplace makes us feel great at work</a:t>
            </a:r>
          </a:p>
          <a:p>
            <a:r>
              <a:rPr lang="en-GB" dirty="0"/>
              <a:t>Shapes how we </a:t>
            </a:r>
            <a:r>
              <a:rPr lang="en-GB" err="1"/>
              <a:t>ineract</a:t>
            </a:r>
            <a:r>
              <a:rPr lang="en-GB" dirty="0"/>
              <a:t> with others – customers, suppliers, colleagues</a:t>
            </a:r>
          </a:p>
          <a:p>
            <a:r>
              <a:rPr lang="en-GB" dirty="0"/>
              <a:t>We feel recognised, valued, supported</a:t>
            </a:r>
          </a:p>
          <a:p>
            <a:r>
              <a:rPr lang="en-GB" dirty="0"/>
              <a:t>Is there evidence that a positive workplace culture drives performance and productivity?</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F7F9BFDB-B7CC-164D-7624-15C8F1E62695}"/>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F46157DD-D068-220A-97CC-C4288086BCF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38DA058-36AB-7D7C-673A-B1A9A3502B7F}"/>
              </a:ext>
            </a:extLst>
          </p:cNvPr>
          <p:cNvSpPr>
            <a:spLocks noGrp="1"/>
          </p:cNvSpPr>
          <p:nvPr>
            <p:ph type="sldNum" sz="quarter" idx="12"/>
          </p:nvPr>
        </p:nvSpPr>
        <p:spPr/>
        <p:txBody>
          <a:bodyPr/>
          <a:lstStyle/>
          <a:p>
            <a:fld id="{6E91CC32-6A6B-4E2E-BBA1-6864F305DA26}" type="slidenum">
              <a:rPr lang="en-US" smtClean="0"/>
              <a:t>9</a:t>
            </a:fld>
            <a:endParaRPr lang="en-US"/>
          </a:p>
        </p:txBody>
      </p:sp>
    </p:spTree>
    <p:extLst>
      <p:ext uri="{BB962C8B-B14F-4D97-AF65-F5344CB8AC3E}">
        <p14:creationId xmlns:p14="http://schemas.microsoft.com/office/powerpoint/2010/main" val="3223317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057F-4D56-A30D-09EC-ED8D24BE1C6C}"/>
              </a:ext>
            </a:extLst>
          </p:cNvPr>
          <p:cNvSpPr>
            <a:spLocks noGrp="1"/>
          </p:cNvSpPr>
          <p:nvPr>
            <p:ph type="title"/>
          </p:nvPr>
        </p:nvSpPr>
        <p:spPr/>
        <p:txBody>
          <a:bodyPr/>
          <a:lstStyle/>
          <a:p>
            <a:r>
              <a:rPr lang="en-US" dirty="0" err="1"/>
              <a:t>Organisational</a:t>
            </a:r>
            <a:r>
              <a:rPr lang="en-US" dirty="0"/>
              <a:t> culture as glue</a:t>
            </a:r>
          </a:p>
        </p:txBody>
      </p:sp>
      <p:sp>
        <p:nvSpPr>
          <p:cNvPr id="3" name="Content Placeholder 2">
            <a:extLst>
              <a:ext uri="{FF2B5EF4-FFF2-40B4-BE49-F238E27FC236}">
                <a16:creationId xmlns:a16="http://schemas.microsoft.com/office/drawing/2014/main" id="{BD66D4EA-60BD-26BD-5D81-5CFAD18DFBB0}"/>
              </a:ext>
            </a:extLst>
          </p:cNvPr>
          <p:cNvSpPr>
            <a:spLocks noGrp="1"/>
          </p:cNvSpPr>
          <p:nvPr>
            <p:ph idx="1"/>
          </p:nvPr>
        </p:nvSpPr>
        <p:spPr/>
        <p:txBody>
          <a:bodyPr vert="horz" lIns="91440" tIns="45720" rIns="91440" bIns="45720" rtlCol="0" anchor="t">
            <a:normAutofit/>
          </a:bodyPr>
          <a:lstStyle/>
          <a:p>
            <a:r>
              <a:rPr lang="en-US" dirty="0"/>
              <a:t>Fosters loyalty, satisfaction and loyalty</a:t>
            </a:r>
          </a:p>
          <a:p>
            <a:r>
              <a:rPr lang="en-US" dirty="0"/>
              <a:t>Impacts on our approach to risk, openness to change, and creativity</a:t>
            </a:r>
          </a:p>
          <a:p>
            <a:r>
              <a:rPr lang="en-US" dirty="0"/>
              <a:t>Impacts upon the customer experience</a:t>
            </a:r>
          </a:p>
          <a:p>
            <a:r>
              <a:rPr lang="en-US" dirty="0"/>
              <a:t>Studies show that companies with strong, aligned cultures tend to outperform competitors</a:t>
            </a:r>
          </a:p>
        </p:txBody>
      </p:sp>
      <p:sp>
        <p:nvSpPr>
          <p:cNvPr id="4" name="Date Placeholder 3">
            <a:extLst>
              <a:ext uri="{FF2B5EF4-FFF2-40B4-BE49-F238E27FC236}">
                <a16:creationId xmlns:a16="http://schemas.microsoft.com/office/drawing/2014/main" id="{57BE4641-0ADD-0A51-131D-E3C4F11B6713}"/>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7E542EFA-A8BD-33C5-5F5C-0F5E61DA5D9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E85B6E-E7E0-780D-EDC9-3A4C202A2C07}"/>
              </a:ext>
            </a:extLst>
          </p:cNvPr>
          <p:cNvSpPr>
            <a:spLocks noGrp="1"/>
          </p:cNvSpPr>
          <p:nvPr>
            <p:ph type="sldNum" sz="quarter" idx="12"/>
          </p:nvPr>
        </p:nvSpPr>
        <p:spPr/>
        <p:txBody>
          <a:bodyPr/>
          <a:lstStyle/>
          <a:p>
            <a:fld id="{6E91CC32-6A6B-4E2E-BBA1-6864F305DA26}" type="slidenum">
              <a:rPr lang="en-US" smtClean="0"/>
              <a:t>10</a:t>
            </a:fld>
            <a:endParaRPr lang="en-US"/>
          </a:p>
        </p:txBody>
      </p:sp>
    </p:spTree>
    <p:extLst>
      <p:ext uri="{BB962C8B-B14F-4D97-AF65-F5344CB8AC3E}">
        <p14:creationId xmlns:p14="http://schemas.microsoft.com/office/powerpoint/2010/main" val="2546961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8CA9E9D-6A76-A56D-C4DE-0910EA8725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FB7E5ED-F72A-DBA0-549D-BABA6DAC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406604"/>
          </a:xfrm>
          <a:custGeom>
            <a:avLst/>
            <a:gdLst>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6858000 h 6858000"/>
              <a:gd name="connsiteX0" fmla="*/ 0 w 12192000"/>
              <a:gd name="connsiteY0" fmla="*/ 0 h 6858000"/>
              <a:gd name="connsiteX1" fmla="*/ 12192000 w 12192000"/>
              <a:gd name="connsiteY1" fmla="*/ 0 h 6858000"/>
              <a:gd name="connsiteX2" fmla="*/ 12192000 w 12192000"/>
              <a:gd name="connsiteY2" fmla="*/ 2406593 h 6858000"/>
              <a:gd name="connsiteX3" fmla="*/ 12178573 w 12192000"/>
              <a:gd name="connsiteY3" fmla="*/ 2273403 h 6858000"/>
              <a:gd name="connsiteX4" fmla="*/ 11531070 w 12192000"/>
              <a:gd name="connsiteY4" fmla="*/ 1745673 h 6858000"/>
              <a:gd name="connsiteX5" fmla="*/ 660932 w 12192000"/>
              <a:gd name="connsiteY5" fmla="*/ 1745673 h 6858000"/>
              <a:gd name="connsiteX6" fmla="*/ 1 w 12192000"/>
              <a:gd name="connsiteY6" fmla="*/ 2406604 h 6858000"/>
              <a:gd name="connsiteX7" fmla="*/ 1 w 12192000"/>
              <a:gd name="connsiteY7" fmla="*/ 6858000 h 6858000"/>
              <a:gd name="connsiteX8" fmla="*/ 0 w 12192000"/>
              <a:gd name="connsiteY8" fmla="*/ 0 h 6858000"/>
              <a:gd name="connsiteX0" fmla="*/ 0 w 12192000"/>
              <a:gd name="connsiteY0" fmla="*/ 0 h 2406604"/>
              <a:gd name="connsiteX1" fmla="*/ 12192000 w 12192000"/>
              <a:gd name="connsiteY1" fmla="*/ 0 h 2406604"/>
              <a:gd name="connsiteX2" fmla="*/ 12192000 w 12192000"/>
              <a:gd name="connsiteY2" fmla="*/ 2406593 h 2406604"/>
              <a:gd name="connsiteX3" fmla="*/ 12178573 w 12192000"/>
              <a:gd name="connsiteY3" fmla="*/ 2273403 h 2406604"/>
              <a:gd name="connsiteX4" fmla="*/ 11531070 w 12192000"/>
              <a:gd name="connsiteY4" fmla="*/ 1745673 h 2406604"/>
              <a:gd name="connsiteX5" fmla="*/ 660932 w 12192000"/>
              <a:gd name="connsiteY5" fmla="*/ 1745673 h 2406604"/>
              <a:gd name="connsiteX6" fmla="*/ 1 w 12192000"/>
              <a:gd name="connsiteY6" fmla="*/ 2406604 h 2406604"/>
              <a:gd name="connsiteX7" fmla="*/ 0 w 12192000"/>
              <a:gd name="connsiteY7" fmla="*/ 0 h 2406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2406604">
                <a:moveTo>
                  <a:pt x="0" y="0"/>
                </a:moveTo>
                <a:lnTo>
                  <a:pt x="12192000" y="0"/>
                </a:lnTo>
                <a:lnTo>
                  <a:pt x="12192000" y="2406593"/>
                </a:lnTo>
                <a:lnTo>
                  <a:pt x="12178573" y="2273403"/>
                </a:lnTo>
                <a:cubicBezTo>
                  <a:pt x="12116944" y="1972228"/>
                  <a:pt x="11850464" y="1745673"/>
                  <a:pt x="11531070" y="1745673"/>
                </a:cubicBezTo>
                <a:lnTo>
                  <a:pt x="660932" y="1745673"/>
                </a:lnTo>
                <a:cubicBezTo>
                  <a:pt x="295910" y="1745673"/>
                  <a:pt x="1" y="2041582"/>
                  <a:pt x="1" y="2406604"/>
                </a:cubicBezTo>
                <a:cubicBezTo>
                  <a:pt x="1" y="1604403"/>
                  <a:pt x="0" y="802201"/>
                  <a:pt x="0" y="0"/>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3A1C0C-7A6D-F0D2-6191-AD98453F5F17}"/>
              </a:ext>
            </a:extLst>
          </p:cNvPr>
          <p:cNvSpPr>
            <a:spLocks noGrp="1"/>
          </p:cNvSpPr>
          <p:nvPr>
            <p:ph type="title"/>
          </p:nvPr>
        </p:nvSpPr>
        <p:spPr>
          <a:xfrm>
            <a:off x="969817" y="264120"/>
            <a:ext cx="9971451" cy="1343007"/>
          </a:xfrm>
        </p:spPr>
        <p:txBody>
          <a:bodyPr anchor="ctr">
            <a:normAutofit/>
          </a:bodyPr>
          <a:lstStyle/>
          <a:p>
            <a:r>
              <a:rPr lang="en-US">
                <a:solidFill>
                  <a:schemeClr val="bg1"/>
                </a:solidFill>
              </a:rPr>
              <a:t>Culture – some definitions</a:t>
            </a:r>
          </a:p>
        </p:txBody>
      </p:sp>
      <p:sp>
        <p:nvSpPr>
          <p:cNvPr id="4" name="Date Placeholder 3">
            <a:extLst>
              <a:ext uri="{FF2B5EF4-FFF2-40B4-BE49-F238E27FC236}">
                <a16:creationId xmlns:a16="http://schemas.microsoft.com/office/drawing/2014/main" id="{292FB022-770E-0E6B-2E47-82CA6162EA7C}"/>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34269446-A40F-085F-73BC-96586FE0DEE2}"/>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010FC10C-B625-E00C-AAD1-734BBBABD7E6}"/>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11</a:t>
            </a:fld>
            <a:endParaRPr lang="en-US"/>
          </a:p>
        </p:txBody>
      </p:sp>
      <p:graphicFrame>
        <p:nvGraphicFramePr>
          <p:cNvPr id="16" name="Content Placeholder 2">
            <a:extLst>
              <a:ext uri="{FF2B5EF4-FFF2-40B4-BE49-F238E27FC236}">
                <a16:creationId xmlns:a16="http://schemas.microsoft.com/office/drawing/2014/main" id="{EAD758DA-A950-7EA2-3317-24B5A24CC2AA}"/>
              </a:ext>
            </a:extLst>
          </p:cNvPr>
          <p:cNvGraphicFramePr>
            <a:graphicFrameLocks noGrp="1"/>
          </p:cNvGraphicFramePr>
          <p:nvPr>
            <p:ph idx="1"/>
            <p:extLst>
              <p:ext uri="{D42A27DB-BD31-4B8C-83A1-F6EECF244321}">
                <p14:modId xmlns:p14="http://schemas.microsoft.com/office/powerpoint/2010/main" val="3939116947"/>
              </p:ext>
            </p:extLst>
          </p:nvPr>
        </p:nvGraphicFramePr>
        <p:xfrm>
          <a:off x="1273853" y="2554014"/>
          <a:ext cx="9667415" cy="3411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7035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921ADB-B43D-32C5-18EE-18AF3C436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17870-7CE7-4CDE-6972-7461ACDF5A8E}"/>
              </a:ext>
            </a:extLst>
          </p:cNvPr>
          <p:cNvSpPr>
            <a:spLocks noGrp="1"/>
          </p:cNvSpPr>
          <p:nvPr>
            <p:ph type="title"/>
          </p:nvPr>
        </p:nvSpPr>
        <p:spPr>
          <a:xfrm>
            <a:off x="317057" y="826840"/>
            <a:ext cx="3229942" cy="5363531"/>
          </a:xfrm>
        </p:spPr>
        <p:txBody>
          <a:bodyPr anchor="b">
            <a:normAutofit/>
          </a:bodyPr>
          <a:lstStyle/>
          <a:p>
            <a:r>
              <a:rPr lang="en-US" sz="4000"/>
              <a:t>Gordon and DiTomaso (1992)</a:t>
            </a:r>
          </a:p>
        </p:txBody>
      </p:sp>
      <p:sp>
        <p:nvSpPr>
          <p:cNvPr id="4" name="Date Placeholder 3">
            <a:extLst>
              <a:ext uri="{FF2B5EF4-FFF2-40B4-BE49-F238E27FC236}">
                <a16:creationId xmlns:a16="http://schemas.microsoft.com/office/drawing/2014/main" id="{B15A97D5-2821-72CC-1D74-2BC1C97F0289}"/>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11/1/2025</a:t>
            </a:fld>
            <a:endParaRPr lang="en-US"/>
          </a:p>
        </p:txBody>
      </p:sp>
      <p:sp>
        <p:nvSpPr>
          <p:cNvPr id="15" name="Freeform: Shape 14">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38FAFDC-84E9-C63A-A3DE-639D05D65C43}"/>
              </a:ext>
            </a:extLst>
          </p:cNvPr>
          <p:cNvSpPr>
            <a:spLocks noGrp="1"/>
          </p:cNvSpPr>
          <p:nvPr>
            <p:ph idx="1"/>
          </p:nvPr>
        </p:nvSpPr>
        <p:spPr>
          <a:xfrm>
            <a:off x="4924258" y="762000"/>
            <a:ext cx="6353342" cy="5230092"/>
          </a:xfrm>
        </p:spPr>
        <p:txBody>
          <a:bodyPr vert="horz" lIns="91440" tIns="45720" rIns="91440" bIns="45720" rtlCol="0" anchor="t">
            <a:normAutofit/>
          </a:bodyPr>
          <a:lstStyle/>
          <a:p>
            <a:r>
              <a:rPr lang="en-US" sz="2800">
                <a:solidFill>
                  <a:schemeClr val="bg1"/>
                </a:solidFill>
              </a:rPr>
              <a:t>A strong culture is one in which the organisation's values are widely shared and intensely held, and which thus guide behaviour.  A weak culture, in contrast, displays little agreement about the core values or about expected behaviours.  Strong cultures thus suggest emotional attachment and commitment to the organisation"</a:t>
            </a:r>
          </a:p>
        </p:txBody>
      </p:sp>
      <p:sp>
        <p:nvSpPr>
          <p:cNvPr id="5" name="Footer Placeholder 4">
            <a:extLst>
              <a:ext uri="{FF2B5EF4-FFF2-40B4-BE49-F238E27FC236}">
                <a16:creationId xmlns:a16="http://schemas.microsoft.com/office/drawing/2014/main" id="{5E6A498E-9F50-84D4-BF06-3FE4261586C5}"/>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0C5E5119-AD21-EE97-28C0-4896D1E71C3C}"/>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12</a:t>
            </a:fld>
            <a:endParaRPr lang="en-US">
              <a:solidFill>
                <a:schemeClr val="bg1"/>
              </a:solidFill>
            </a:endParaRPr>
          </a:p>
        </p:txBody>
      </p:sp>
    </p:spTree>
    <p:extLst>
      <p:ext uri="{BB962C8B-B14F-4D97-AF65-F5344CB8AC3E}">
        <p14:creationId xmlns:p14="http://schemas.microsoft.com/office/powerpoint/2010/main" val="953227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72EA82-F7BF-E455-3244-8BCFC5041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Iceberg underwater">
            <a:extLst>
              <a:ext uri="{FF2B5EF4-FFF2-40B4-BE49-F238E27FC236}">
                <a16:creationId xmlns:a16="http://schemas.microsoft.com/office/drawing/2014/main" id="{083ECDF5-D80E-34ED-E688-1C177FD4A24C}"/>
              </a:ext>
            </a:extLst>
          </p:cNvPr>
          <p:cNvPicPr>
            <a:picLocks noChangeAspect="1"/>
          </p:cNvPicPr>
          <p:nvPr/>
        </p:nvPicPr>
        <p:blipFill>
          <a:blip r:embed="rId3"/>
          <a:srcRect t="6710" b="37040"/>
          <a:stretch/>
        </p:blipFill>
        <p:spPr>
          <a:xfrm>
            <a:off x="-2" y="4316"/>
            <a:ext cx="12191998" cy="6858000"/>
          </a:xfrm>
          <a:prstGeom prst="rect">
            <a:avLst/>
          </a:prstGeom>
        </p:spPr>
      </p:pic>
      <p:sp>
        <p:nvSpPr>
          <p:cNvPr id="19" name="Rectangle 18">
            <a:extLst>
              <a:ext uri="{FF2B5EF4-FFF2-40B4-BE49-F238E27FC236}">
                <a16:creationId xmlns:a16="http://schemas.microsoft.com/office/drawing/2014/main" id="{EA482A06-0FA1-DF3A-657C-33FC99466A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82279" y="-1082279"/>
            <a:ext cx="6857999" cy="9022559"/>
          </a:xfrm>
          <a:prstGeom prst="rect">
            <a:avLst/>
          </a:prstGeom>
          <a:gradFill>
            <a:gsLst>
              <a:gs pos="55000">
                <a:srgbClr val="000000">
                  <a:alpha val="28000"/>
                </a:srgbClr>
              </a:gs>
              <a:gs pos="0">
                <a:srgbClr val="000000">
                  <a:alpha val="0"/>
                </a:srgbClr>
              </a:gs>
              <a:gs pos="100000">
                <a:srgbClr val="000000">
                  <a:alpha val="5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93FEA007-DF45-098E-E939-597845C6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36"/>
            <a:ext cx="12192000" cy="6858000"/>
          </a:xfrm>
          <a:custGeom>
            <a:avLst/>
            <a:gdLst>
              <a:gd name="connsiteX0" fmla="*/ 769743 w 12192000"/>
              <a:gd name="connsiteY0" fmla="*/ 74815 h 6858000"/>
              <a:gd name="connsiteX1" fmla="*/ 72877 w 12192000"/>
              <a:gd name="connsiteY1" fmla="*/ 771681 h 6858000"/>
              <a:gd name="connsiteX2" fmla="*/ 72877 w 12192000"/>
              <a:gd name="connsiteY2" fmla="*/ 6089552 h 6858000"/>
              <a:gd name="connsiteX3" fmla="*/ 769743 w 12192000"/>
              <a:gd name="connsiteY3" fmla="*/ 6786418 h 6858000"/>
              <a:gd name="connsiteX4" fmla="*/ 11422261 w 12192000"/>
              <a:gd name="connsiteY4" fmla="*/ 6786418 h 6858000"/>
              <a:gd name="connsiteX5" fmla="*/ 12119127 w 12192000"/>
              <a:gd name="connsiteY5" fmla="*/ 6089552 h 6858000"/>
              <a:gd name="connsiteX6" fmla="*/ 12119127 w 12192000"/>
              <a:gd name="connsiteY6" fmla="*/ 771681 h 6858000"/>
              <a:gd name="connsiteX7" fmla="*/ 11422261 w 12192000"/>
              <a:gd name="connsiteY7" fmla="*/ 74815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69743" y="74815"/>
                </a:moveTo>
                <a:cubicBezTo>
                  <a:pt x="384875" y="74815"/>
                  <a:pt x="72877" y="386813"/>
                  <a:pt x="72877" y="771681"/>
                </a:cubicBezTo>
                <a:lnTo>
                  <a:pt x="72877" y="6089552"/>
                </a:lnTo>
                <a:cubicBezTo>
                  <a:pt x="72877" y="6474420"/>
                  <a:pt x="384875" y="6786418"/>
                  <a:pt x="769743" y="6786418"/>
                </a:cubicBezTo>
                <a:lnTo>
                  <a:pt x="11422261" y="6786418"/>
                </a:lnTo>
                <a:cubicBezTo>
                  <a:pt x="11807129" y="6786418"/>
                  <a:pt x="12119127" y="6474420"/>
                  <a:pt x="12119127" y="6089552"/>
                </a:cubicBezTo>
                <a:lnTo>
                  <a:pt x="12119127" y="771681"/>
                </a:lnTo>
                <a:cubicBezTo>
                  <a:pt x="12119127" y="386813"/>
                  <a:pt x="11807129" y="74815"/>
                  <a:pt x="11422261" y="74815"/>
                </a:cubicBezTo>
                <a:close/>
                <a:moveTo>
                  <a:pt x="0" y="0"/>
                </a:moveTo>
                <a:lnTo>
                  <a:pt x="12192000" y="0"/>
                </a:lnTo>
                <a:lnTo>
                  <a:pt x="12192000" y="6858000"/>
                </a:lnTo>
                <a:lnTo>
                  <a:pt x="0" y="6858000"/>
                </a:lnTo>
                <a:close/>
              </a:path>
            </a:pathLst>
          </a:cu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5661C92C-2EFB-AE22-BEB5-CF55E8FE3BE6}"/>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a:solidFill>
                  <a:srgbClr val="FFFFFF"/>
                </a:solidFill>
              </a:rPr>
              <a:pPr>
                <a:spcAft>
                  <a:spcPts val="600"/>
                </a:spcAft>
              </a:pPr>
              <a:t>13</a:t>
            </a:fld>
            <a:endParaRPr lang="en-US">
              <a:solidFill>
                <a:srgbClr val="FFFFFF"/>
              </a:solidFill>
            </a:endParaRPr>
          </a:p>
        </p:txBody>
      </p:sp>
      <p:sp>
        <p:nvSpPr>
          <p:cNvPr id="5" name="Footer Placeholder 4">
            <a:extLst>
              <a:ext uri="{FF2B5EF4-FFF2-40B4-BE49-F238E27FC236}">
                <a16:creationId xmlns:a16="http://schemas.microsoft.com/office/drawing/2014/main" id="{36CE9762-B95C-D9D6-45B1-84E2FB24B410}"/>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spcAft>
                <a:spcPts val="600"/>
              </a:spcAft>
            </a:pPr>
            <a:r>
              <a:rPr lang="en-US" b="0" kern="1200" cap="all" spc="0" baseline="0">
                <a:solidFill>
                  <a:srgbClr val="FFFFFF"/>
                </a:solidFill>
                <a:latin typeface="+mn-lt"/>
                <a:ea typeface="+mn-ea"/>
                <a:cs typeface="+mn-cs"/>
              </a:rPr>
              <a:t>Sample Footer Text</a:t>
            </a:r>
          </a:p>
        </p:txBody>
      </p:sp>
      <p:sp>
        <p:nvSpPr>
          <p:cNvPr id="4" name="Date Placeholder 3">
            <a:extLst>
              <a:ext uri="{FF2B5EF4-FFF2-40B4-BE49-F238E27FC236}">
                <a16:creationId xmlns:a16="http://schemas.microsoft.com/office/drawing/2014/main" id="{B62BD7DB-E5A8-D4D8-6B8B-DF029FF6C582}"/>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0F996519-E62D-4F8C-AE1E-36928EC7D15C}" type="datetime1">
              <a:rPr lang="en-US">
                <a:solidFill>
                  <a:srgbClr val="FFFFFF"/>
                </a:solidFill>
              </a:rPr>
              <a:pPr>
                <a:spcAft>
                  <a:spcPts val="600"/>
                </a:spcAft>
              </a:pPr>
              <a:t>11/1/2025</a:t>
            </a:fld>
            <a:endParaRPr lang="en-US">
              <a:solidFill>
                <a:srgbClr val="FFFFFF"/>
              </a:solidFill>
            </a:endParaRPr>
          </a:p>
        </p:txBody>
      </p:sp>
      <p:sp>
        <p:nvSpPr>
          <p:cNvPr id="2" name="Title 1">
            <a:extLst>
              <a:ext uri="{FF2B5EF4-FFF2-40B4-BE49-F238E27FC236}">
                <a16:creationId xmlns:a16="http://schemas.microsoft.com/office/drawing/2014/main" id="{4F5DBDAE-0336-024D-D126-7F7EA53AB7BB}"/>
              </a:ext>
            </a:extLst>
          </p:cNvPr>
          <p:cNvSpPr>
            <a:spLocks noGrp="1"/>
          </p:cNvSpPr>
          <p:nvPr>
            <p:ph type="title"/>
          </p:nvPr>
        </p:nvSpPr>
        <p:spPr>
          <a:xfrm>
            <a:off x="322677" y="3429000"/>
            <a:ext cx="4914907" cy="1828702"/>
          </a:xfrm>
        </p:spPr>
        <p:txBody>
          <a:bodyPr vert="horz" lIns="91440" tIns="45720" rIns="91440" bIns="45720" rtlCol="0" anchor="b">
            <a:normAutofit/>
          </a:bodyPr>
          <a:lstStyle/>
          <a:p>
            <a:r>
              <a:rPr lang="en-US" sz="4800">
                <a:solidFill>
                  <a:srgbClr val="FFFFFF"/>
                </a:solidFill>
              </a:rPr>
              <a:t>Cultural Iceberg model</a:t>
            </a:r>
          </a:p>
        </p:txBody>
      </p:sp>
    </p:spTree>
    <p:extLst>
      <p:ext uri="{BB962C8B-B14F-4D97-AF65-F5344CB8AC3E}">
        <p14:creationId xmlns:p14="http://schemas.microsoft.com/office/powerpoint/2010/main" val="3600032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08B39A7-5BF4-341C-12CB-5518793A2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01939BB-8614-4E54-74E0-27E468B83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7001" y="0"/>
            <a:ext cx="8035000" cy="6858001"/>
          </a:xfrm>
          <a:custGeom>
            <a:avLst/>
            <a:gdLst>
              <a:gd name="connsiteX0" fmla="*/ 0 w 8035000"/>
              <a:gd name="connsiteY0" fmla="*/ 0 h 6858001"/>
              <a:gd name="connsiteX1" fmla="*/ 8035000 w 8035000"/>
              <a:gd name="connsiteY1" fmla="*/ 0 h 6858001"/>
              <a:gd name="connsiteX2" fmla="*/ 8035000 w 8035000"/>
              <a:gd name="connsiteY2" fmla="*/ 6858001 h 6858001"/>
              <a:gd name="connsiteX3" fmla="*/ 137897 w 8035000"/>
              <a:gd name="connsiteY3" fmla="*/ 6858001 h 6858001"/>
              <a:gd name="connsiteX4" fmla="*/ 274509 w 8035000"/>
              <a:gd name="connsiteY4" fmla="*/ 6844229 h 6858001"/>
              <a:gd name="connsiteX5" fmla="*/ 815799 w 8035000"/>
              <a:gd name="connsiteY5" fmla="*/ 6180089 h 6858001"/>
              <a:gd name="connsiteX6" fmla="*/ 815799 w 8035000"/>
              <a:gd name="connsiteY6" fmla="*/ 677915 h 6858001"/>
              <a:gd name="connsiteX7" fmla="*/ 137886 w 8035000"/>
              <a:gd name="connsiteY7" fmla="*/ 2 h 6858001"/>
              <a:gd name="connsiteX8" fmla="*/ 0 w 8035000"/>
              <a:gd name="connsiteY8" fmla="*/ 2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35000" h="6858001">
                <a:moveTo>
                  <a:pt x="0" y="0"/>
                </a:moveTo>
                <a:lnTo>
                  <a:pt x="8035000" y="0"/>
                </a:lnTo>
                <a:lnTo>
                  <a:pt x="8035000" y="6858001"/>
                </a:lnTo>
                <a:lnTo>
                  <a:pt x="137897" y="6858001"/>
                </a:lnTo>
                <a:lnTo>
                  <a:pt x="274509" y="6844229"/>
                </a:lnTo>
                <a:cubicBezTo>
                  <a:pt x="583423" y="6781017"/>
                  <a:pt x="815799" y="6507690"/>
                  <a:pt x="815799" y="6180089"/>
                </a:cubicBezTo>
                <a:lnTo>
                  <a:pt x="815799" y="677915"/>
                </a:lnTo>
                <a:cubicBezTo>
                  <a:pt x="815799" y="303514"/>
                  <a:pt x="512287" y="2"/>
                  <a:pt x="137886" y="2"/>
                </a:cubicBezTo>
                <a:lnTo>
                  <a:pt x="0" y="2"/>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B027A-2D17-78DA-4F92-D581B37D3E47}"/>
              </a:ext>
            </a:extLst>
          </p:cNvPr>
          <p:cNvSpPr>
            <a:spLocks noGrp="1"/>
          </p:cNvSpPr>
          <p:nvPr>
            <p:ph type="title"/>
          </p:nvPr>
        </p:nvSpPr>
        <p:spPr>
          <a:xfrm>
            <a:off x="312253" y="752136"/>
            <a:ext cx="3936726" cy="3553163"/>
          </a:xfrm>
        </p:spPr>
        <p:txBody>
          <a:bodyPr vert="horz" lIns="91440" tIns="45720" rIns="91440" bIns="45720" rtlCol="0" anchor="t">
            <a:normAutofit/>
          </a:bodyPr>
          <a:lstStyle/>
          <a:p>
            <a:r>
              <a:rPr lang="en-US" sz="4000"/>
              <a:t>Schein's Iceberg Model</a:t>
            </a:r>
          </a:p>
        </p:txBody>
      </p:sp>
      <p:sp>
        <p:nvSpPr>
          <p:cNvPr id="4" name="Date Placeholder 3">
            <a:extLst>
              <a:ext uri="{FF2B5EF4-FFF2-40B4-BE49-F238E27FC236}">
                <a16:creationId xmlns:a16="http://schemas.microsoft.com/office/drawing/2014/main" id="{E83DDDF3-3B72-235E-A912-90C861C90FE0}"/>
              </a:ext>
            </a:extLst>
          </p:cNvPr>
          <p:cNvSpPr>
            <a:spLocks noGrp="1"/>
          </p:cNvSpPr>
          <p:nvPr>
            <p:ph type="dt" sz="half" idx="10"/>
          </p:nvPr>
        </p:nvSpPr>
        <p:spPr>
          <a:xfrm>
            <a:off x="340137" y="63202"/>
            <a:ext cx="2743200" cy="318221"/>
          </a:xfrm>
        </p:spPr>
        <p:txBody>
          <a:bodyPr vert="horz" lIns="91440" tIns="45720" rIns="91440" bIns="45720" rtlCol="0" anchor="ctr">
            <a:normAutofit/>
          </a:bodyPr>
          <a:lstStyle/>
          <a:p>
            <a:pPr>
              <a:spcAft>
                <a:spcPts val="600"/>
              </a:spcAft>
            </a:pPr>
            <a:fld id="{0F996519-E62D-4F8C-AE1E-36928EC7D15C}" type="datetime1">
              <a:rPr lang="en-US" smtClean="0"/>
              <a:pPr>
                <a:spcAft>
                  <a:spcPts val="600"/>
                </a:spcAft>
              </a:pPr>
              <a:t>11/1/2025</a:t>
            </a:fld>
            <a:endParaRPr lang="en-US"/>
          </a:p>
        </p:txBody>
      </p:sp>
      <p:pic>
        <p:nvPicPr>
          <p:cNvPr id="10" name="Content Placeholder 9" descr="A diagram of an iceberg&#10;&#10;AI-generated content may be incorrect.">
            <a:extLst>
              <a:ext uri="{FF2B5EF4-FFF2-40B4-BE49-F238E27FC236}">
                <a16:creationId xmlns:a16="http://schemas.microsoft.com/office/drawing/2014/main" id="{EF71A94E-0A72-9E6A-85E3-F11744767A85}"/>
              </a:ext>
            </a:extLst>
          </p:cNvPr>
          <p:cNvPicPr>
            <a:picLocks noGrp="1" noChangeAspect="1"/>
          </p:cNvPicPr>
          <p:nvPr>
            <p:ph idx="1"/>
          </p:nvPr>
        </p:nvPicPr>
        <p:blipFill>
          <a:blip r:embed="rId2"/>
          <a:stretch>
            <a:fillRect/>
          </a:stretch>
        </p:blipFill>
        <p:spPr>
          <a:xfrm>
            <a:off x="5785873" y="1563765"/>
            <a:ext cx="5566371" cy="3715552"/>
          </a:xfrm>
          <a:prstGeom prst="rect">
            <a:avLst/>
          </a:prstGeom>
        </p:spPr>
      </p:pic>
      <p:sp>
        <p:nvSpPr>
          <p:cNvPr id="5" name="Footer Placeholder 4">
            <a:extLst>
              <a:ext uri="{FF2B5EF4-FFF2-40B4-BE49-F238E27FC236}">
                <a16:creationId xmlns:a16="http://schemas.microsoft.com/office/drawing/2014/main" id="{E25EC2DF-D72B-E9A0-524E-829930151CFC}"/>
              </a:ext>
            </a:extLst>
          </p:cNvPr>
          <p:cNvSpPr>
            <a:spLocks noGrp="1"/>
          </p:cNvSpPr>
          <p:nvPr>
            <p:ph type="ftr" sz="quarter" idx="11"/>
          </p:nvPr>
        </p:nvSpPr>
        <p:spPr>
          <a:xfrm>
            <a:off x="7344016" y="6424761"/>
            <a:ext cx="4059936" cy="365125"/>
          </a:xfrm>
        </p:spPr>
        <p:txBody>
          <a:bodyPr vert="horz" lIns="91440" tIns="45720" rIns="91440" bIns="45720" rtlCol="0" anchor="ctr">
            <a:normAutofit/>
          </a:bodyPr>
          <a:lstStyle/>
          <a:p>
            <a:pPr>
              <a:spcAft>
                <a:spcPts val="600"/>
              </a:spcAft>
            </a:pPr>
            <a:r>
              <a:rPr lang="en-US" b="0" kern="1200" cap="all" spc="0" baseline="0">
                <a:solidFill>
                  <a:schemeClr val="bg1"/>
                </a:solidFill>
                <a:latin typeface="+mn-lt"/>
                <a:ea typeface="+mn-ea"/>
                <a:cs typeface="+mn-cs"/>
              </a:rPr>
              <a:t>Sample Footer Text</a:t>
            </a:r>
          </a:p>
        </p:txBody>
      </p:sp>
      <p:sp>
        <p:nvSpPr>
          <p:cNvPr id="6" name="Slide Number Placeholder 5">
            <a:extLst>
              <a:ext uri="{FF2B5EF4-FFF2-40B4-BE49-F238E27FC236}">
                <a16:creationId xmlns:a16="http://schemas.microsoft.com/office/drawing/2014/main" id="{D2B11CC0-6A78-6126-1D0E-D0B794EC2F4C}"/>
              </a:ext>
            </a:extLst>
          </p:cNvPr>
          <p:cNvSpPr>
            <a:spLocks noGrp="1"/>
          </p:cNvSpPr>
          <p:nvPr>
            <p:ph type="sldNum" sz="quarter" idx="12"/>
          </p:nvPr>
        </p:nvSpPr>
        <p:spPr>
          <a:xfrm>
            <a:off x="11403951" y="6425816"/>
            <a:ext cx="429768" cy="365125"/>
          </a:xfrm>
        </p:spPr>
        <p:txBody>
          <a:bodyPr vert="horz" lIns="91440" tIns="45720" rIns="91440" bIns="45720" rtlCol="0" anchor="ctr">
            <a:normAutofit/>
          </a:bodyPr>
          <a:lstStyle/>
          <a:p>
            <a:pPr>
              <a:spcAft>
                <a:spcPts val="600"/>
              </a:spcAft>
            </a:pPr>
            <a:fld id="{6E91CC32-6A6B-4E2E-BBA1-6864F305DA26}" type="slidenum">
              <a:rPr lang="en-US">
                <a:solidFill>
                  <a:schemeClr val="bg1"/>
                </a:solidFill>
              </a:rPr>
              <a:pPr>
                <a:spcAft>
                  <a:spcPts val="600"/>
                </a:spcAft>
              </a:pPr>
              <a:t>14</a:t>
            </a:fld>
            <a:endParaRPr lang="en-US">
              <a:solidFill>
                <a:schemeClr val="bg1"/>
              </a:solidFill>
            </a:endParaRPr>
          </a:p>
        </p:txBody>
      </p:sp>
    </p:spTree>
    <p:extLst>
      <p:ext uri="{BB962C8B-B14F-4D97-AF65-F5344CB8AC3E}">
        <p14:creationId xmlns:p14="http://schemas.microsoft.com/office/powerpoint/2010/main" val="20233252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5A0B-3A2E-1682-ED63-542E696794AE}"/>
              </a:ext>
            </a:extLst>
          </p:cNvPr>
          <p:cNvSpPr>
            <a:spLocks noGrp="1"/>
          </p:cNvSpPr>
          <p:nvPr>
            <p:ph type="title"/>
          </p:nvPr>
        </p:nvSpPr>
        <p:spPr/>
        <p:txBody>
          <a:bodyPr/>
          <a:lstStyle/>
          <a:p>
            <a:r>
              <a:rPr lang="en-US" dirty="0"/>
              <a:t>How would you use this model?</a:t>
            </a:r>
          </a:p>
        </p:txBody>
      </p:sp>
      <p:sp>
        <p:nvSpPr>
          <p:cNvPr id="3" name="Content Placeholder 2">
            <a:extLst>
              <a:ext uri="{FF2B5EF4-FFF2-40B4-BE49-F238E27FC236}">
                <a16:creationId xmlns:a16="http://schemas.microsoft.com/office/drawing/2014/main" id="{C0D0CC82-058A-5A3F-C5D8-1B8AD1F29EA8}"/>
              </a:ext>
            </a:extLst>
          </p:cNvPr>
          <p:cNvSpPr>
            <a:spLocks noGrp="1"/>
          </p:cNvSpPr>
          <p:nvPr>
            <p:ph idx="1"/>
          </p:nvPr>
        </p:nvSpPr>
        <p:spPr/>
        <p:txBody>
          <a:bodyPr vert="horz" lIns="91440" tIns="45720" rIns="91440" bIns="45720" rtlCol="0" anchor="t">
            <a:normAutofit/>
          </a:bodyPr>
          <a:lstStyle/>
          <a:p>
            <a:r>
              <a:rPr lang="en-US" dirty="0"/>
              <a:t>Observe the visible culture (artifacts)</a:t>
            </a:r>
          </a:p>
          <a:p>
            <a:r>
              <a:rPr lang="en-US" dirty="0"/>
              <a:t>Explore the stated values</a:t>
            </a:r>
          </a:p>
          <a:p>
            <a:r>
              <a:rPr lang="en-US" dirty="0"/>
              <a:t>Uncover the basic underlying assumptions</a:t>
            </a:r>
          </a:p>
          <a:p>
            <a:r>
              <a:rPr lang="en-US" dirty="0"/>
              <a:t>Evaluate how well these align</a:t>
            </a:r>
          </a:p>
          <a:p>
            <a:r>
              <a:rPr lang="en-US" dirty="0"/>
              <a:t>Develop actionable insights</a:t>
            </a:r>
          </a:p>
        </p:txBody>
      </p:sp>
      <p:sp>
        <p:nvSpPr>
          <p:cNvPr id="4" name="Date Placeholder 3">
            <a:extLst>
              <a:ext uri="{FF2B5EF4-FFF2-40B4-BE49-F238E27FC236}">
                <a16:creationId xmlns:a16="http://schemas.microsoft.com/office/drawing/2014/main" id="{376791AD-1461-0534-0C9A-F190942189C1}"/>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6666599F-B9A7-2B8A-E902-6C5DA87E782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422B09A-B06F-8929-8CC6-9878EFCDEED0}"/>
              </a:ext>
            </a:extLst>
          </p:cNvPr>
          <p:cNvSpPr>
            <a:spLocks noGrp="1"/>
          </p:cNvSpPr>
          <p:nvPr>
            <p:ph type="sldNum" sz="quarter" idx="12"/>
          </p:nvPr>
        </p:nvSpPr>
        <p:spPr/>
        <p:txBody>
          <a:bodyPr/>
          <a:lstStyle/>
          <a:p>
            <a:fld id="{6E91CC32-6A6B-4E2E-BBA1-6864F305DA26}" type="slidenum">
              <a:rPr lang="en-US" smtClean="0"/>
              <a:t>15</a:t>
            </a:fld>
            <a:endParaRPr lang="en-US"/>
          </a:p>
        </p:txBody>
      </p:sp>
    </p:spTree>
    <p:extLst>
      <p:ext uri="{BB962C8B-B14F-4D97-AF65-F5344CB8AC3E}">
        <p14:creationId xmlns:p14="http://schemas.microsoft.com/office/powerpoint/2010/main" val="3099165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876D2B9-2E99-23C0-A25B-77784F231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9AD58A-5772-218D-5F3B-59601D88E5B8}"/>
              </a:ext>
            </a:extLst>
          </p:cNvPr>
          <p:cNvSpPr>
            <a:spLocks noGrp="1"/>
          </p:cNvSpPr>
          <p:nvPr>
            <p:ph type="title"/>
          </p:nvPr>
        </p:nvSpPr>
        <p:spPr>
          <a:xfrm>
            <a:off x="308388" y="753034"/>
            <a:ext cx="4025406" cy="1799665"/>
          </a:xfrm>
        </p:spPr>
        <p:txBody>
          <a:bodyPr anchor="t">
            <a:normAutofit/>
          </a:bodyPr>
          <a:lstStyle/>
          <a:p>
            <a:r>
              <a:rPr lang="en-US" dirty="0"/>
              <a:t>Link to Performance</a:t>
            </a:r>
          </a:p>
        </p:txBody>
      </p:sp>
      <p:sp>
        <p:nvSpPr>
          <p:cNvPr id="4" name="Date Placeholder 3">
            <a:extLst>
              <a:ext uri="{FF2B5EF4-FFF2-40B4-BE49-F238E27FC236}">
                <a16:creationId xmlns:a16="http://schemas.microsoft.com/office/drawing/2014/main" id="{01FE8662-5AB4-9F2E-93E0-8E5C705A7AEF}"/>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11/1/2025</a:t>
            </a:fld>
            <a:endParaRPr lang="en-US"/>
          </a:p>
        </p:txBody>
      </p:sp>
      <p:sp>
        <p:nvSpPr>
          <p:cNvPr id="3" name="Content Placeholder 2">
            <a:extLst>
              <a:ext uri="{FF2B5EF4-FFF2-40B4-BE49-F238E27FC236}">
                <a16:creationId xmlns:a16="http://schemas.microsoft.com/office/drawing/2014/main" id="{3F3100D6-C7FB-127A-8646-BFEDD1C558D3}"/>
              </a:ext>
            </a:extLst>
          </p:cNvPr>
          <p:cNvSpPr>
            <a:spLocks noGrp="1"/>
          </p:cNvSpPr>
          <p:nvPr>
            <p:ph idx="1"/>
          </p:nvPr>
        </p:nvSpPr>
        <p:spPr>
          <a:xfrm>
            <a:off x="340619" y="2569464"/>
            <a:ext cx="3993175" cy="3555491"/>
          </a:xfrm>
        </p:spPr>
        <p:txBody>
          <a:bodyPr vert="horz" lIns="91440" tIns="45720" rIns="91440" bIns="45720" rtlCol="0" anchor="b">
            <a:normAutofit/>
          </a:bodyPr>
          <a:lstStyle/>
          <a:p>
            <a:r>
              <a:rPr lang="en-US" dirty="0"/>
              <a:t>Return on investment</a:t>
            </a:r>
          </a:p>
          <a:p>
            <a:r>
              <a:rPr lang="en-US" dirty="0"/>
              <a:t>Customer satisfaction</a:t>
            </a:r>
          </a:p>
          <a:p>
            <a:r>
              <a:rPr lang="en-US" dirty="0"/>
              <a:t>Innovation</a:t>
            </a:r>
          </a:p>
          <a:p>
            <a:r>
              <a:rPr lang="en-US" dirty="0"/>
              <a:t>Employee satisfaction</a:t>
            </a:r>
          </a:p>
          <a:p>
            <a:r>
              <a:rPr lang="en-US" dirty="0"/>
              <a:t>Quality </a:t>
            </a:r>
          </a:p>
          <a:p>
            <a:r>
              <a:rPr lang="en-US"/>
              <a:t>Safety </a:t>
            </a:r>
            <a:endParaRPr lang="en-US" dirty="0"/>
          </a:p>
        </p:txBody>
      </p:sp>
      <p:pic>
        <p:nvPicPr>
          <p:cNvPr id="8" name="Picture 7" descr="Brown wooden bowling pins and bowling ball">
            <a:extLst>
              <a:ext uri="{FF2B5EF4-FFF2-40B4-BE49-F238E27FC236}">
                <a16:creationId xmlns:a16="http://schemas.microsoft.com/office/drawing/2014/main" id="{6F99BE50-EB1F-D132-6C77-C3A93059BFDF}"/>
              </a:ext>
            </a:extLst>
          </p:cNvPr>
          <p:cNvPicPr>
            <a:picLocks noChangeAspect="1"/>
          </p:cNvPicPr>
          <p:nvPr/>
        </p:nvPicPr>
        <p:blipFill>
          <a:blip r:embed="rId2"/>
          <a:srcRect l="22453" r="4" b="4"/>
          <a:stretch/>
        </p:blipFill>
        <p:spPr>
          <a:xfrm>
            <a:off x="5105401" y="1"/>
            <a:ext cx="7090851" cy="6857999"/>
          </a:xfrm>
          <a:custGeom>
            <a:avLst/>
            <a:gdLst/>
            <a:ahLst/>
            <a:cxnLst/>
            <a:rect l="l" t="t" r="r" b="b"/>
            <a:pathLst>
              <a:path w="7090851" h="6874453">
                <a:moveTo>
                  <a:pt x="679539" y="0"/>
                </a:moveTo>
                <a:lnTo>
                  <a:pt x="7090851" y="0"/>
                </a:lnTo>
                <a:lnTo>
                  <a:pt x="7090851" y="6874453"/>
                </a:lnTo>
                <a:lnTo>
                  <a:pt x="679539" y="6874453"/>
                </a:lnTo>
                <a:cubicBezTo>
                  <a:pt x="304240" y="6874453"/>
                  <a:pt x="0" y="6570213"/>
                  <a:pt x="0" y="6194913"/>
                </a:cubicBezTo>
                <a:lnTo>
                  <a:pt x="0" y="679540"/>
                </a:lnTo>
                <a:cubicBezTo>
                  <a:pt x="0" y="304240"/>
                  <a:pt x="304240" y="0"/>
                  <a:pt x="679539" y="0"/>
                </a:cubicBezTo>
                <a:close/>
              </a:path>
            </a:pathLst>
          </a:custGeom>
        </p:spPr>
      </p:pic>
      <p:sp>
        <p:nvSpPr>
          <p:cNvPr id="5" name="Footer Placeholder 4">
            <a:extLst>
              <a:ext uri="{FF2B5EF4-FFF2-40B4-BE49-F238E27FC236}">
                <a16:creationId xmlns:a16="http://schemas.microsoft.com/office/drawing/2014/main" id="{74CFC019-EE87-9F6D-74D5-B4F063917940}"/>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0377D25A-1209-C231-9331-0372F13FB7B0}"/>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rgbClr val="FFFFFF"/>
                </a:solidFill>
              </a:rPr>
              <a:pPr>
                <a:spcAft>
                  <a:spcPts val="600"/>
                </a:spcAft>
              </a:pPr>
              <a:t>16</a:t>
            </a:fld>
            <a:endParaRPr lang="en-US">
              <a:solidFill>
                <a:srgbClr val="FFFFFF"/>
              </a:solidFill>
            </a:endParaRPr>
          </a:p>
        </p:txBody>
      </p:sp>
    </p:spTree>
    <p:extLst>
      <p:ext uri="{BB962C8B-B14F-4D97-AF65-F5344CB8AC3E}">
        <p14:creationId xmlns:p14="http://schemas.microsoft.com/office/powerpoint/2010/main" val="3131351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A042AA3-5BE5-3AE5-5A03-B899D5ADD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B9B70-38F3-C875-5635-399556525D2B}"/>
              </a:ext>
            </a:extLst>
          </p:cNvPr>
          <p:cNvSpPr>
            <a:spLocks noGrp="1"/>
          </p:cNvSpPr>
          <p:nvPr>
            <p:ph type="title"/>
          </p:nvPr>
        </p:nvSpPr>
        <p:spPr>
          <a:xfrm>
            <a:off x="308389" y="750162"/>
            <a:ext cx="4797012" cy="1802538"/>
          </a:xfrm>
        </p:spPr>
        <p:txBody>
          <a:bodyPr anchor="t">
            <a:normAutofit/>
          </a:bodyPr>
          <a:lstStyle/>
          <a:p>
            <a:r>
              <a:rPr lang="en-US" dirty="0"/>
              <a:t>Features</a:t>
            </a:r>
          </a:p>
        </p:txBody>
      </p:sp>
      <p:sp>
        <p:nvSpPr>
          <p:cNvPr id="4" name="Date Placeholder 3">
            <a:extLst>
              <a:ext uri="{FF2B5EF4-FFF2-40B4-BE49-F238E27FC236}">
                <a16:creationId xmlns:a16="http://schemas.microsoft.com/office/drawing/2014/main" id="{259B598E-2F59-530E-4F4A-67B67BCFFAED}"/>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11/1/2025</a:t>
            </a:fld>
            <a:endParaRPr lang="en-US"/>
          </a:p>
        </p:txBody>
      </p:sp>
      <p:sp>
        <p:nvSpPr>
          <p:cNvPr id="3" name="Content Placeholder 2">
            <a:extLst>
              <a:ext uri="{FF2B5EF4-FFF2-40B4-BE49-F238E27FC236}">
                <a16:creationId xmlns:a16="http://schemas.microsoft.com/office/drawing/2014/main" id="{152F8B84-A80D-5C27-7089-858AEDB58064}"/>
              </a:ext>
            </a:extLst>
          </p:cNvPr>
          <p:cNvSpPr>
            <a:spLocks noGrp="1"/>
          </p:cNvSpPr>
          <p:nvPr>
            <p:ph idx="1"/>
          </p:nvPr>
        </p:nvSpPr>
        <p:spPr>
          <a:xfrm>
            <a:off x="340137" y="2569464"/>
            <a:ext cx="4765264" cy="3555138"/>
          </a:xfrm>
        </p:spPr>
        <p:txBody>
          <a:bodyPr vert="horz" lIns="91440" tIns="45720" rIns="91440" bIns="45720" rtlCol="0" anchor="b">
            <a:normAutofit/>
          </a:bodyPr>
          <a:lstStyle/>
          <a:p>
            <a:r>
              <a:rPr lang="en-US" dirty="0"/>
              <a:t>Open and honest communication</a:t>
            </a:r>
          </a:p>
          <a:p>
            <a:r>
              <a:rPr lang="en-US" dirty="0"/>
              <a:t>Employee involvement in decision making</a:t>
            </a:r>
          </a:p>
          <a:p>
            <a:r>
              <a:rPr lang="en-US"/>
              <a:t>Collaboration</a:t>
            </a:r>
            <a:endParaRPr lang="en-US" dirty="0"/>
          </a:p>
          <a:p>
            <a:r>
              <a:rPr lang="en-US"/>
              <a:t>Fair reward systems</a:t>
            </a:r>
          </a:p>
          <a:p>
            <a:r>
              <a:rPr lang="en-US" dirty="0"/>
              <a:t>Opportunities for growth</a:t>
            </a:r>
          </a:p>
          <a:p>
            <a:r>
              <a:rPr lang="en-US"/>
              <a:t>Low employee turnover</a:t>
            </a:r>
            <a:endParaRPr lang="en-US" dirty="0"/>
          </a:p>
          <a:p>
            <a:r>
              <a:rPr lang="en-US"/>
              <a:t>Sense of job security</a:t>
            </a:r>
            <a:endParaRPr lang="en-US" dirty="0"/>
          </a:p>
        </p:txBody>
      </p:sp>
      <p:sp>
        <p:nvSpPr>
          <p:cNvPr id="15" name="Freeform: Shape 14">
            <a:extLst>
              <a:ext uri="{FF2B5EF4-FFF2-40B4-BE49-F238E27FC236}">
                <a16:creationId xmlns:a16="http://schemas.microsoft.com/office/drawing/2014/main" id="{64E20BCB-8196-1122-DE4C-6DD264344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9274" y="838200"/>
            <a:ext cx="5244527" cy="5181600"/>
          </a:xfrm>
          <a:custGeom>
            <a:avLst/>
            <a:gdLst>
              <a:gd name="connsiteX0" fmla="*/ 525103 w 5244527"/>
              <a:gd name="connsiteY0" fmla="*/ 0 h 5181600"/>
              <a:gd name="connsiteX1" fmla="*/ 4719424 w 5244527"/>
              <a:gd name="connsiteY1" fmla="*/ 0 h 5181600"/>
              <a:gd name="connsiteX2" fmla="*/ 5244527 w 5244527"/>
              <a:gd name="connsiteY2" fmla="*/ 525103 h 5181600"/>
              <a:gd name="connsiteX3" fmla="*/ 5244527 w 5244527"/>
              <a:gd name="connsiteY3" fmla="*/ 4656497 h 5181600"/>
              <a:gd name="connsiteX4" fmla="*/ 4719424 w 5244527"/>
              <a:gd name="connsiteY4" fmla="*/ 5181600 h 5181600"/>
              <a:gd name="connsiteX5" fmla="*/ 525103 w 5244527"/>
              <a:gd name="connsiteY5" fmla="*/ 5181600 h 5181600"/>
              <a:gd name="connsiteX6" fmla="*/ 0 w 5244527"/>
              <a:gd name="connsiteY6" fmla="*/ 4656497 h 5181600"/>
              <a:gd name="connsiteX7" fmla="*/ 0 w 5244527"/>
              <a:gd name="connsiteY7" fmla="*/ 525103 h 5181600"/>
              <a:gd name="connsiteX8" fmla="*/ 525103 w 5244527"/>
              <a:gd name="connsiteY8" fmla="*/ 0 h 518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44527" h="5181600">
                <a:moveTo>
                  <a:pt x="525103" y="0"/>
                </a:moveTo>
                <a:lnTo>
                  <a:pt x="4719424" y="0"/>
                </a:lnTo>
                <a:cubicBezTo>
                  <a:pt x="5009430" y="0"/>
                  <a:pt x="5244527" y="235097"/>
                  <a:pt x="5244527" y="525103"/>
                </a:cubicBezTo>
                <a:lnTo>
                  <a:pt x="5244527" y="4656497"/>
                </a:lnTo>
                <a:cubicBezTo>
                  <a:pt x="5244527" y="4946503"/>
                  <a:pt x="5009430" y="5181600"/>
                  <a:pt x="4719424" y="5181600"/>
                </a:cubicBezTo>
                <a:lnTo>
                  <a:pt x="525103" y="5181600"/>
                </a:lnTo>
                <a:cubicBezTo>
                  <a:pt x="235097" y="5181600"/>
                  <a:pt x="0" y="4946503"/>
                  <a:pt x="0" y="4656497"/>
                </a:cubicBezTo>
                <a:lnTo>
                  <a:pt x="0" y="525103"/>
                </a:lnTo>
                <a:cubicBezTo>
                  <a:pt x="0" y="235097"/>
                  <a:pt x="235097" y="0"/>
                  <a:pt x="525103"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Graphic 9" descr="Group">
            <a:extLst>
              <a:ext uri="{FF2B5EF4-FFF2-40B4-BE49-F238E27FC236}">
                <a16:creationId xmlns:a16="http://schemas.microsoft.com/office/drawing/2014/main" id="{D2A86292-769C-D486-A7B1-415A3B25FD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6042" y="1559809"/>
            <a:ext cx="3738382" cy="3738382"/>
          </a:xfrm>
          <a:prstGeom prst="rect">
            <a:avLst/>
          </a:prstGeom>
        </p:spPr>
      </p:pic>
      <p:sp>
        <p:nvSpPr>
          <p:cNvPr id="5" name="Footer Placeholder 4">
            <a:extLst>
              <a:ext uri="{FF2B5EF4-FFF2-40B4-BE49-F238E27FC236}">
                <a16:creationId xmlns:a16="http://schemas.microsoft.com/office/drawing/2014/main" id="{D5F587BC-FE2A-504E-DF00-9DF356082DD9}"/>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A4173B01-3AE5-2D54-7EF9-B19D8972BCC4}"/>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534458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D27C0D7-534E-7663-6D59-C34BF44DB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58AFC1D-8D9D-F3F4-C409-17B27BA86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552EE-D971-22BB-76D9-F20812584192}"/>
              </a:ext>
            </a:extLst>
          </p:cNvPr>
          <p:cNvSpPr>
            <a:spLocks noGrp="1"/>
          </p:cNvSpPr>
          <p:nvPr>
            <p:ph type="title"/>
          </p:nvPr>
        </p:nvSpPr>
        <p:spPr>
          <a:xfrm>
            <a:off x="310896" y="749809"/>
            <a:ext cx="3979093" cy="5269992"/>
          </a:xfrm>
        </p:spPr>
        <p:txBody>
          <a:bodyPr anchor="t">
            <a:normAutofit/>
          </a:bodyPr>
          <a:lstStyle/>
          <a:p>
            <a:r>
              <a:rPr lang="en-US" dirty="0"/>
              <a:t>Can we shape culture?</a:t>
            </a:r>
          </a:p>
        </p:txBody>
      </p:sp>
      <p:sp>
        <p:nvSpPr>
          <p:cNvPr id="4" name="Date Placeholder 3">
            <a:extLst>
              <a:ext uri="{FF2B5EF4-FFF2-40B4-BE49-F238E27FC236}">
                <a16:creationId xmlns:a16="http://schemas.microsoft.com/office/drawing/2014/main" id="{4E0E16D1-90D1-D4FE-0EE3-8996DC6AE885}"/>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smtClean="0"/>
              <a:pPr>
                <a:spcAft>
                  <a:spcPts val="600"/>
                </a:spcAft>
              </a:pPr>
              <a:t>11/1/2025</a:t>
            </a:fld>
            <a:endParaRPr lang="en-US"/>
          </a:p>
        </p:txBody>
      </p:sp>
      <p:sp>
        <p:nvSpPr>
          <p:cNvPr id="15" name="Freeform: Shape 14">
            <a:extLst>
              <a:ext uri="{FF2B5EF4-FFF2-40B4-BE49-F238E27FC236}">
                <a16:creationId xmlns:a16="http://schemas.microsoft.com/office/drawing/2014/main" id="{B6791671-3F3C-C776-5E9D-71163E03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742" y="0"/>
            <a:ext cx="7074258" cy="6858000"/>
          </a:xfrm>
          <a:custGeom>
            <a:avLst/>
            <a:gdLst>
              <a:gd name="connsiteX0" fmla="*/ 677913 w 7074258"/>
              <a:gd name="connsiteY0" fmla="*/ 0 h 6858000"/>
              <a:gd name="connsiteX1" fmla="*/ 1656171 w 7074258"/>
              <a:gd name="connsiteY1" fmla="*/ 0 h 6858000"/>
              <a:gd name="connsiteX2" fmla="*/ 6096000 w 7074258"/>
              <a:gd name="connsiteY2" fmla="*/ 0 h 6858000"/>
              <a:gd name="connsiteX3" fmla="*/ 7074258 w 7074258"/>
              <a:gd name="connsiteY3" fmla="*/ 0 h 6858000"/>
              <a:gd name="connsiteX4" fmla="*/ 7074258 w 7074258"/>
              <a:gd name="connsiteY4" fmla="*/ 6858000 h 6858000"/>
              <a:gd name="connsiteX5" fmla="*/ 6096000 w 7074258"/>
              <a:gd name="connsiteY5" fmla="*/ 6858000 h 6858000"/>
              <a:gd name="connsiteX6" fmla="*/ 1656171 w 7074258"/>
              <a:gd name="connsiteY6" fmla="*/ 6858000 h 6858000"/>
              <a:gd name="connsiteX7" fmla="*/ 677913 w 7074258"/>
              <a:gd name="connsiteY7" fmla="*/ 6858000 h 6858000"/>
              <a:gd name="connsiteX8" fmla="*/ 0 w 7074258"/>
              <a:gd name="connsiteY8" fmla="*/ 6180087 h 6858000"/>
              <a:gd name="connsiteX9" fmla="*/ 0 w 7074258"/>
              <a:gd name="connsiteY9" fmla="*/ 677913 h 6858000"/>
              <a:gd name="connsiteX10" fmla="*/ 677913 w 7074258"/>
              <a:gd name="connsiteY10"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74258" h="6858000">
                <a:moveTo>
                  <a:pt x="677913" y="0"/>
                </a:moveTo>
                <a:lnTo>
                  <a:pt x="1656171" y="0"/>
                </a:lnTo>
                <a:lnTo>
                  <a:pt x="6096000" y="0"/>
                </a:lnTo>
                <a:lnTo>
                  <a:pt x="7074258" y="0"/>
                </a:lnTo>
                <a:lnTo>
                  <a:pt x="7074258" y="6858000"/>
                </a:lnTo>
                <a:lnTo>
                  <a:pt x="6096000" y="6858000"/>
                </a:lnTo>
                <a:lnTo>
                  <a:pt x="1656171" y="6858000"/>
                </a:lnTo>
                <a:lnTo>
                  <a:pt x="677913" y="6858000"/>
                </a:lnTo>
                <a:cubicBezTo>
                  <a:pt x="303512" y="6858000"/>
                  <a:pt x="0" y="6554488"/>
                  <a:pt x="0" y="6180087"/>
                </a:cubicBezTo>
                <a:lnTo>
                  <a:pt x="0" y="677913"/>
                </a:lnTo>
                <a:cubicBezTo>
                  <a:pt x="0" y="303512"/>
                  <a:pt x="303512" y="0"/>
                  <a:pt x="67791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C2DA0ED-268A-3C7B-4162-3D6CDE33277D}"/>
              </a:ext>
            </a:extLst>
          </p:cNvPr>
          <p:cNvSpPr>
            <a:spLocks noGrp="1"/>
          </p:cNvSpPr>
          <p:nvPr>
            <p:ph idx="1"/>
          </p:nvPr>
        </p:nvSpPr>
        <p:spPr>
          <a:xfrm>
            <a:off x="5964964" y="709672"/>
            <a:ext cx="5275247" cy="5393255"/>
          </a:xfrm>
        </p:spPr>
        <p:txBody>
          <a:bodyPr vert="horz" lIns="91440" tIns="45720" rIns="91440" bIns="45720" rtlCol="0" anchor="t">
            <a:normAutofit/>
          </a:bodyPr>
          <a:lstStyle/>
          <a:p>
            <a:r>
              <a:rPr lang="en-US" dirty="0">
                <a:solidFill>
                  <a:schemeClr val="bg1"/>
                </a:solidFill>
              </a:rPr>
              <a:t>Optimists</a:t>
            </a:r>
          </a:p>
          <a:p>
            <a:r>
              <a:rPr lang="en-US" dirty="0">
                <a:solidFill>
                  <a:schemeClr val="bg1"/>
                </a:solidFill>
              </a:rPr>
              <a:t>Pessimists</a:t>
            </a:r>
          </a:p>
          <a:p>
            <a:r>
              <a:rPr lang="en-US" dirty="0">
                <a:solidFill>
                  <a:schemeClr val="bg1"/>
                </a:solidFill>
              </a:rPr>
              <a:t>Realists</a:t>
            </a:r>
          </a:p>
        </p:txBody>
      </p:sp>
      <p:sp>
        <p:nvSpPr>
          <p:cNvPr id="5" name="Footer Placeholder 4">
            <a:extLst>
              <a:ext uri="{FF2B5EF4-FFF2-40B4-BE49-F238E27FC236}">
                <a16:creationId xmlns:a16="http://schemas.microsoft.com/office/drawing/2014/main" id="{42EA4A43-A807-3E1F-A4D3-28704B5AA2DF}"/>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solidFill>
                  <a:schemeClr val="bg1"/>
                </a:solidFill>
              </a:rPr>
              <a:t>Sample Footer Text</a:t>
            </a:r>
          </a:p>
        </p:txBody>
      </p:sp>
      <p:sp>
        <p:nvSpPr>
          <p:cNvPr id="6" name="Slide Number Placeholder 5">
            <a:extLst>
              <a:ext uri="{FF2B5EF4-FFF2-40B4-BE49-F238E27FC236}">
                <a16:creationId xmlns:a16="http://schemas.microsoft.com/office/drawing/2014/main" id="{998E94E1-7541-86B6-888C-D10572994634}"/>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a:solidFill>
                  <a:schemeClr val="bg1"/>
                </a:solidFill>
              </a:rPr>
              <a:pPr>
                <a:spcAft>
                  <a:spcPts val="600"/>
                </a:spcAft>
              </a:pPr>
              <a:t>18</a:t>
            </a:fld>
            <a:endParaRPr lang="en-US">
              <a:solidFill>
                <a:schemeClr val="bg1"/>
              </a:solidFill>
            </a:endParaRPr>
          </a:p>
        </p:txBody>
      </p:sp>
    </p:spTree>
    <p:extLst>
      <p:ext uri="{BB962C8B-B14F-4D97-AF65-F5344CB8AC3E}">
        <p14:creationId xmlns:p14="http://schemas.microsoft.com/office/powerpoint/2010/main" val="2755160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F36DDE-696E-E4BC-251D-17468EE800FB}"/>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Culture exercise – Part 1</a:t>
            </a:r>
          </a:p>
        </p:txBody>
      </p:sp>
      <p:sp>
        <p:nvSpPr>
          <p:cNvPr id="4" name="Date Placeholder 3">
            <a:extLst>
              <a:ext uri="{FF2B5EF4-FFF2-40B4-BE49-F238E27FC236}">
                <a16:creationId xmlns:a16="http://schemas.microsoft.com/office/drawing/2014/main" id="{2D45E755-842C-3FD8-C01A-7A733505379B}"/>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0D596D86-9427-C349-588B-7208C1D21A2B}"/>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0CA18EA9-F0B4-512C-9258-9A00964808C5}"/>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19</a:t>
            </a:fld>
            <a:endParaRPr lang="en-US"/>
          </a:p>
        </p:txBody>
      </p:sp>
      <p:graphicFrame>
        <p:nvGraphicFramePr>
          <p:cNvPr id="18" name="Content Placeholder 2">
            <a:extLst>
              <a:ext uri="{FF2B5EF4-FFF2-40B4-BE49-F238E27FC236}">
                <a16:creationId xmlns:a16="http://schemas.microsoft.com/office/drawing/2014/main" id="{B0BEE04C-BE08-9832-371E-87812A3794C5}"/>
              </a:ext>
            </a:extLst>
          </p:cNvPr>
          <p:cNvGraphicFramePr>
            <a:graphicFrameLocks noGrp="1"/>
          </p:cNvGraphicFramePr>
          <p:nvPr>
            <p:ph idx="1"/>
            <p:extLst>
              <p:ext uri="{D42A27DB-BD31-4B8C-83A1-F6EECF244321}">
                <p14:modId xmlns:p14="http://schemas.microsoft.com/office/powerpoint/2010/main" val="1564220323"/>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84130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55BCAE-5E54-1CE2-8F58-3C34B99EAE35}"/>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Problem 1</a:t>
            </a:r>
          </a:p>
        </p:txBody>
      </p:sp>
      <p:sp>
        <p:nvSpPr>
          <p:cNvPr id="4" name="Date Placeholder 3">
            <a:extLst>
              <a:ext uri="{FF2B5EF4-FFF2-40B4-BE49-F238E27FC236}">
                <a16:creationId xmlns:a16="http://schemas.microsoft.com/office/drawing/2014/main" id="{77A0E20A-B639-C16B-8A58-E9D0FB7A12E6}"/>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A218A3A5-7D27-363D-FEA6-5DDCBB1EAEF1}"/>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1F2446E0-70A7-8CB4-678B-8852102E0483}"/>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20</a:t>
            </a:fld>
            <a:endParaRPr lang="en-US"/>
          </a:p>
        </p:txBody>
      </p:sp>
      <p:graphicFrame>
        <p:nvGraphicFramePr>
          <p:cNvPr id="8" name="Content Placeholder 2">
            <a:extLst>
              <a:ext uri="{FF2B5EF4-FFF2-40B4-BE49-F238E27FC236}">
                <a16:creationId xmlns:a16="http://schemas.microsoft.com/office/drawing/2014/main" id="{347D65FB-69EB-4CBA-45C9-2A429036BB88}"/>
              </a:ext>
            </a:extLst>
          </p:cNvPr>
          <p:cNvGraphicFramePr>
            <a:graphicFrameLocks noGrp="1"/>
          </p:cNvGraphicFramePr>
          <p:nvPr>
            <p:ph idx="1"/>
            <p:extLst>
              <p:ext uri="{D42A27DB-BD31-4B8C-83A1-F6EECF244321}">
                <p14:modId xmlns:p14="http://schemas.microsoft.com/office/powerpoint/2010/main" val="3024607130"/>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3123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C04FC6-9D24-5A06-FE85-CB16B43020DB}"/>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Problem 2</a:t>
            </a:r>
          </a:p>
        </p:txBody>
      </p:sp>
      <p:sp>
        <p:nvSpPr>
          <p:cNvPr id="4" name="Date Placeholder 3">
            <a:extLst>
              <a:ext uri="{FF2B5EF4-FFF2-40B4-BE49-F238E27FC236}">
                <a16:creationId xmlns:a16="http://schemas.microsoft.com/office/drawing/2014/main" id="{FA590055-3D6B-1CB9-96A9-561686199E90}"/>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3255B5E6-2399-FF37-549F-5129394637D7}"/>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8083483B-3CED-6813-5D44-AF63D376091E}"/>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21</a:t>
            </a:fld>
            <a:endParaRPr lang="en-US"/>
          </a:p>
        </p:txBody>
      </p:sp>
      <p:graphicFrame>
        <p:nvGraphicFramePr>
          <p:cNvPr id="8" name="Content Placeholder 2">
            <a:extLst>
              <a:ext uri="{FF2B5EF4-FFF2-40B4-BE49-F238E27FC236}">
                <a16:creationId xmlns:a16="http://schemas.microsoft.com/office/drawing/2014/main" id="{C8CDACB3-939F-2C03-B9CC-E4DACB5F8706}"/>
              </a:ext>
            </a:extLst>
          </p:cNvPr>
          <p:cNvGraphicFramePr>
            <a:graphicFrameLocks noGrp="1"/>
          </p:cNvGraphicFramePr>
          <p:nvPr>
            <p:ph idx="1"/>
            <p:extLst>
              <p:ext uri="{D42A27DB-BD31-4B8C-83A1-F6EECF244321}">
                <p14:modId xmlns:p14="http://schemas.microsoft.com/office/powerpoint/2010/main" val="1737583718"/>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515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3A06C2-E598-3BA3-7263-B7BDD70A43D0}"/>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Problem 3</a:t>
            </a:r>
          </a:p>
        </p:txBody>
      </p:sp>
      <p:sp>
        <p:nvSpPr>
          <p:cNvPr id="4" name="Date Placeholder 3">
            <a:extLst>
              <a:ext uri="{FF2B5EF4-FFF2-40B4-BE49-F238E27FC236}">
                <a16:creationId xmlns:a16="http://schemas.microsoft.com/office/drawing/2014/main" id="{C2C7A963-5B71-4796-0402-633F20A7C564}"/>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6CDFDB6A-C286-8CD6-2F3C-80C0E1B6EBD4}"/>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09DAC80D-8511-FFB8-BCB5-7F4EEEF3311C}"/>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22</a:t>
            </a:fld>
            <a:endParaRPr lang="en-US"/>
          </a:p>
        </p:txBody>
      </p:sp>
      <p:graphicFrame>
        <p:nvGraphicFramePr>
          <p:cNvPr id="8" name="Content Placeholder 2">
            <a:extLst>
              <a:ext uri="{FF2B5EF4-FFF2-40B4-BE49-F238E27FC236}">
                <a16:creationId xmlns:a16="http://schemas.microsoft.com/office/drawing/2014/main" id="{BE84A678-4FCE-B747-7C48-C0E21D7386F7}"/>
              </a:ext>
            </a:extLst>
          </p:cNvPr>
          <p:cNvGraphicFramePr>
            <a:graphicFrameLocks noGrp="1"/>
          </p:cNvGraphicFramePr>
          <p:nvPr>
            <p:ph idx="1"/>
            <p:extLst>
              <p:ext uri="{D42A27DB-BD31-4B8C-83A1-F6EECF244321}">
                <p14:modId xmlns:p14="http://schemas.microsoft.com/office/powerpoint/2010/main" val="943629712"/>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065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188FEC-5B65-DCAC-88FF-72852F80242D}"/>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Problem 4</a:t>
            </a:r>
          </a:p>
        </p:txBody>
      </p:sp>
      <p:sp>
        <p:nvSpPr>
          <p:cNvPr id="4" name="Date Placeholder 3">
            <a:extLst>
              <a:ext uri="{FF2B5EF4-FFF2-40B4-BE49-F238E27FC236}">
                <a16:creationId xmlns:a16="http://schemas.microsoft.com/office/drawing/2014/main" id="{06C295EF-F214-3A89-EBA8-4A471C039BDF}"/>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754C5349-09C4-F2DC-6033-922392E39183}"/>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04A81522-D86F-5901-2D9D-A0FE7A68D24C}"/>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23</a:t>
            </a:fld>
            <a:endParaRPr lang="en-US"/>
          </a:p>
        </p:txBody>
      </p:sp>
      <p:graphicFrame>
        <p:nvGraphicFramePr>
          <p:cNvPr id="8" name="Content Placeholder 2">
            <a:extLst>
              <a:ext uri="{FF2B5EF4-FFF2-40B4-BE49-F238E27FC236}">
                <a16:creationId xmlns:a16="http://schemas.microsoft.com/office/drawing/2014/main" id="{B2F8FEE7-BB21-2EC8-43B5-426415A497D1}"/>
              </a:ext>
            </a:extLst>
          </p:cNvPr>
          <p:cNvGraphicFramePr>
            <a:graphicFrameLocks noGrp="1"/>
          </p:cNvGraphicFramePr>
          <p:nvPr>
            <p:ph idx="1"/>
            <p:extLst>
              <p:ext uri="{D42A27DB-BD31-4B8C-83A1-F6EECF244321}">
                <p14:modId xmlns:p14="http://schemas.microsoft.com/office/powerpoint/2010/main" val="3723474936"/>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4644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D009C-6C56-7807-012E-3BEE2BE59B1B}"/>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Problem 5</a:t>
            </a:r>
          </a:p>
        </p:txBody>
      </p:sp>
      <p:sp>
        <p:nvSpPr>
          <p:cNvPr id="4" name="Date Placeholder 3">
            <a:extLst>
              <a:ext uri="{FF2B5EF4-FFF2-40B4-BE49-F238E27FC236}">
                <a16:creationId xmlns:a16="http://schemas.microsoft.com/office/drawing/2014/main" id="{CBAC296A-F142-2A96-4F5F-8AD244240F3B}"/>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useBgFill="1">
        <p:nvSpPr>
          <p:cNvPr id="18" name="Freeform: Shape 17">
            <a:extLst>
              <a:ext uri="{FF2B5EF4-FFF2-40B4-BE49-F238E27FC236}">
                <a16:creationId xmlns:a16="http://schemas.microsoft.com/office/drawing/2014/main" id="{CE56D5D3-3105-1C66-5BAB-FA7B033D5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699" y="0"/>
            <a:ext cx="8115301" cy="6858000"/>
          </a:xfrm>
          <a:custGeom>
            <a:avLst/>
            <a:gdLst>
              <a:gd name="connsiteX0" fmla="*/ 677913 w 8115301"/>
              <a:gd name="connsiteY0" fmla="*/ 0 h 6858000"/>
              <a:gd name="connsiteX1" fmla="*/ 8115301 w 8115301"/>
              <a:gd name="connsiteY1" fmla="*/ 0 h 6858000"/>
              <a:gd name="connsiteX2" fmla="*/ 8115301 w 8115301"/>
              <a:gd name="connsiteY2" fmla="*/ 6858000 h 6858000"/>
              <a:gd name="connsiteX3" fmla="*/ 677913 w 8115301"/>
              <a:gd name="connsiteY3" fmla="*/ 6858000 h 6858000"/>
              <a:gd name="connsiteX4" fmla="*/ 0 w 8115301"/>
              <a:gd name="connsiteY4" fmla="*/ 6180087 h 6858000"/>
              <a:gd name="connsiteX5" fmla="*/ 0 w 8115301"/>
              <a:gd name="connsiteY5" fmla="*/ 677913 h 6858000"/>
              <a:gd name="connsiteX6" fmla="*/ 677913 w 811530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5301" h="6858000">
                <a:moveTo>
                  <a:pt x="677913" y="0"/>
                </a:moveTo>
                <a:lnTo>
                  <a:pt x="8115301" y="0"/>
                </a:lnTo>
                <a:lnTo>
                  <a:pt x="8115301" y="6858000"/>
                </a:lnTo>
                <a:lnTo>
                  <a:pt x="677913" y="6858000"/>
                </a:lnTo>
                <a:cubicBezTo>
                  <a:pt x="303512" y="6858000"/>
                  <a:pt x="0" y="6554488"/>
                  <a:pt x="0" y="6180087"/>
                </a:cubicBezTo>
                <a:lnTo>
                  <a:pt x="0" y="677913"/>
                </a:lnTo>
                <a:cubicBezTo>
                  <a:pt x="0" y="303512"/>
                  <a:pt x="303512" y="0"/>
                  <a:pt x="67791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F0FC493-18B4-06CB-243B-62A56C79DACC}"/>
              </a:ext>
            </a:extLst>
          </p:cNvPr>
          <p:cNvSpPr>
            <a:spLocks noGrp="1"/>
          </p:cNvSpPr>
          <p:nvPr>
            <p:ph idx="1"/>
          </p:nvPr>
        </p:nvSpPr>
        <p:spPr>
          <a:xfrm>
            <a:off x="4911437" y="702700"/>
            <a:ext cx="6232214" cy="5423847"/>
          </a:xfrm>
        </p:spPr>
        <p:txBody>
          <a:bodyPr vert="horz" lIns="91440" tIns="45720" rIns="91440" bIns="45720" rtlCol="0" anchor="t">
            <a:normAutofit/>
          </a:bodyPr>
          <a:lstStyle/>
          <a:p>
            <a:r>
              <a:rPr lang="en-US" sz="2400"/>
              <a:t>An employee feels excluded from informal social gatherings and decision-making.</a:t>
            </a:r>
          </a:p>
          <a:p>
            <a:r>
              <a:rPr lang="en-US" sz="2400"/>
              <a:t>Discuss the effects of inclusion on engagement and innovation versus the negative impact of exclusion.</a:t>
            </a:r>
          </a:p>
        </p:txBody>
      </p:sp>
      <p:sp>
        <p:nvSpPr>
          <p:cNvPr id="5" name="Footer Placeholder 4">
            <a:extLst>
              <a:ext uri="{FF2B5EF4-FFF2-40B4-BE49-F238E27FC236}">
                <a16:creationId xmlns:a16="http://schemas.microsoft.com/office/drawing/2014/main" id="{5A496528-2CD7-48CB-ED93-2AAD5B3AA22E}"/>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24A43454-302B-8FAE-DCA9-E4667D339316}"/>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24</a:t>
            </a:fld>
            <a:endParaRPr lang="en-US"/>
          </a:p>
        </p:txBody>
      </p:sp>
    </p:spTree>
    <p:extLst>
      <p:ext uri="{BB962C8B-B14F-4D97-AF65-F5344CB8AC3E}">
        <p14:creationId xmlns:p14="http://schemas.microsoft.com/office/powerpoint/2010/main" val="8233647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F904DB4-22D2-4F22-B1B8-ADDDBB7FF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60C5463-4C1F-6EA2-5253-B3A2FE16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4076698" cy="6858000"/>
          </a:xfrm>
          <a:custGeom>
            <a:avLst/>
            <a:gdLst>
              <a:gd name="connsiteX0" fmla="*/ 4076698 w 4076698"/>
              <a:gd name="connsiteY0" fmla="*/ 6858000 h 6858000"/>
              <a:gd name="connsiteX1" fmla="*/ 677913 w 4076698"/>
              <a:gd name="connsiteY1" fmla="*/ 6858000 h 6858000"/>
              <a:gd name="connsiteX2" fmla="*/ 0 w 4076698"/>
              <a:gd name="connsiteY2" fmla="*/ 6180087 h 6858000"/>
              <a:gd name="connsiteX3" fmla="*/ 0 w 4076698"/>
              <a:gd name="connsiteY3" fmla="*/ 677913 h 6858000"/>
              <a:gd name="connsiteX4" fmla="*/ 677913 w 4076698"/>
              <a:gd name="connsiteY4" fmla="*/ 0 h 6858000"/>
              <a:gd name="connsiteX5" fmla="*/ 4076698 w 4076698"/>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6698" h="6858000">
                <a:moveTo>
                  <a:pt x="4076698" y="6858000"/>
                </a:moveTo>
                <a:lnTo>
                  <a:pt x="677913" y="6858000"/>
                </a:lnTo>
                <a:cubicBezTo>
                  <a:pt x="303512" y="6858000"/>
                  <a:pt x="0" y="6554488"/>
                  <a:pt x="0" y="6180087"/>
                </a:cubicBezTo>
                <a:lnTo>
                  <a:pt x="0" y="677913"/>
                </a:lnTo>
                <a:cubicBezTo>
                  <a:pt x="0" y="303512"/>
                  <a:pt x="303512" y="0"/>
                  <a:pt x="677913" y="0"/>
                </a:cubicBezTo>
                <a:lnTo>
                  <a:pt x="4076698"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F055AC-09FC-4150-9194-5AAA22676FD3}"/>
              </a:ext>
            </a:extLst>
          </p:cNvPr>
          <p:cNvSpPr>
            <a:spLocks noGrp="1"/>
          </p:cNvSpPr>
          <p:nvPr>
            <p:ph type="title"/>
          </p:nvPr>
        </p:nvSpPr>
        <p:spPr>
          <a:xfrm>
            <a:off x="317057" y="753762"/>
            <a:ext cx="3229942" cy="5436609"/>
          </a:xfrm>
        </p:spPr>
        <p:txBody>
          <a:bodyPr anchor="t">
            <a:normAutofit/>
          </a:bodyPr>
          <a:lstStyle/>
          <a:p>
            <a:r>
              <a:rPr lang="en-US" sz="4000">
                <a:solidFill>
                  <a:schemeClr val="bg1"/>
                </a:solidFill>
              </a:rPr>
              <a:t>Final part</a:t>
            </a:r>
          </a:p>
        </p:txBody>
      </p:sp>
      <p:sp>
        <p:nvSpPr>
          <p:cNvPr id="4" name="Date Placeholder 3">
            <a:extLst>
              <a:ext uri="{FF2B5EF4-FFF2-40B4-BE49-F238E27FC236}">
                <a16:creationId xmlns:a16="http://schemas.microsoft.com/office/drawing/2014/main" id="{ACC0FD49-BB89-F16D-428A-FDA0DB5DCA7D}"/>
              </a:ext>
            </a:extLst>
          </p:cNvPr>
          <p:cNvSpPr>
            <a:spLocks noGrp="1"/>
          </p:cNvSpPr>
          <p:nvPr>
            <p:ph type="dt" sz="half" idx="10"/>
          </p:nvPr>
        </p:nvSpPr>
        <p:spPr>
          <a:xfrm>
            <a:off x="340137" y="63202"/>
            <a:ext cx="2743200" cy="318221"/>
          </a:xfrm>
        </p:spPr>
        <p:txBody>
          <a:bodyPr>
            <a:normAutofit/>
          </a:bodyPr>
          <a:lstStyle/>
          <a:p>
            <a:pPr>
              <a:spcAft>
                <a:spcPts val="600"/>
              </a:spcAft>
            </a:pPr>
            <a:fld id="{0F996519-E62D-4F8C-AE1E-36928EC7D15C}" type="datetime1">
              <a:rPr lang="en-US">
                <a:solidFill>
                  <a:schemeClr val="bg1"/>
                </a:solidFill>
              </a:rPr>
              <a:pPr>
                <a:spcAft>
                  <a:spcPts val="600"/>
                </a:spcAft>
              </a:pPr>
              <a:t>11/1/2025</a:t>
            </a:fld>
            <a:endParaRPr lang="en-US">
              <a:solidFill>
                <a:schemeClr val="bg1"/>
              </a:solidFill>
            </a:endParaRPr>
          </a:p>
        </p:txBody>
      </p:sp>
      <p:sp>
        <p:nvSpPr>
          <p:cNvPr id="5" name="Footer Placeholder 4">
            <a:extLst>
              <a:ext uri="{FF2B5EF4-FFF2-40B4-BE49-F238E27FC236}">
                <a16:creationId xmlns:a16="http://schemas.microsoft.com/office/drawing/2014/main" id="{214A365B-C340-F96C-57D9-234DFFFF7DAB}"/>
              </a:ext>
            </a:extLst>
          </p:cNvPr>
          <p:cNvSpPr>
            <a:spLocks noGrp="1"/>
          </p:cNvSpPr>
          <p:nvPr>
            <p:ph type="ftr" sz="quarter" idx="11"/>
          </p:nvPr>
        </p:nvSpPr>
        <p:spPr>
          <a:xfrm>
            <a:off x="7344016" y="6424761"/>
            <a:ext cx="4059936" cy="365125"/>
          </a:xfrm>
        </p:spPr>
        <p:txBody>
          <a:bodyPr>
            <a:normAutofit/>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2FC8F4FC-A077-4D7C-BADE-A3BE7A11CFCE}"/>
              </a:ext>
            </a:extLst>
          </p:cNvPr>
          <p:cNvSpPr>
            <a:spLocks noGrp="1"/>
          </p:cNvSpPr>
          <p:nvPr>
            <p:ph type="sldNum" sz="quarter" idx="12"/>
          </p:nvPr>
        </p:nvSpPr>
        <p:spPr>
          <a:xfrm>
            <a:off x="11403951" y="6425816"/>
            <a:ext cx="429768" cy="365125"/>
          </a:xfrm>
        </p:spPr>
        <p:txBody>
          <a:bodyPr>
            <a:normAutofit/>
          </a:bodyPr>
          <a:lstStyle/>
          <a:p>
            <a:pPr>
              <a:spcAft>
                <a:spcPts val="600"/>
              </a:spcAft>
            </a:pPr>
            <a:fld id="{6E91CC32-6A6B-4E2E-BBA1-6864F305DA26}" type="slidenum">
              <a:rPr lang="en-US" smtClean="0"/>
              <a:pPr>
                <a:spcAft>
                  <a:spcPts val="600"/>
                </a:spcAft>
              </a:pPr>
              <a:t>25</a:t>
            </a:fld>
            <a:endParaRPr lang="en-US"/>
          </a:p>
        </p:txBody>
      </p:sp>
      <p:graphicFrame>
        <p:nvGraphicFramePr>
          <p:cNvPr id="8" name="Content Placeholder 2">
            <a:extLst>
              <a:ext uri="{FF2B5EF4-FFF2-40B4-BE49-F238E27FC236}">
                <a16:creationId xmlns:a16="http://schemas.microsoft.com/office/drawing/2014/main" id="{0D3675AA-780C-529D-B706-ACD72FB89696}"/>
              </a:ext>
            </a:extLst>
          </p:cNvPr>
          <p:cNvGraphicFramePr>
            <a:graphicFrameLocks noGrp="1"/>
          </p:cNvGraphicFramePr>
          <p:nvPr>
            <p:ph idx="1"/>
            <p:extLst>
              <p:ext uri="{D42A27DB-BD31-4B8C-83A1-F6EECF244321}">
                <p14:modId xmlns:p14="http://schemas.microsoft.com/office/powerpoint/2010/main" val="2780163178"/>
              </p:ext>
            </p:extLst>
          </p:nvPr>
        </p:nvGraphicFramePr>
        <p:xfrm>
          <a:off x="5015619" y="838201"/>
          <a:ext cx="6388331" cy="5191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41934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BC2C6-4B94-5663-A32B-6C43BA6C7182}"/>
              </a:ext>
            </a:extLst>
          </p:cNvPr>
          <p:cNvSpPr>
            <a:spLocks noGrp="1"/>
          </p:cNvSpPr>
          <p:nvPr>
            <p:ph type="title"/>
          </p:nvPr>
        </p:nvSpPr>
        <p:spPr/>
        <p:txBody>
          <a:bodyPr/>
          <a:lstStyle/>
          <a:p>
            <a:r>
              <a:rPr lang="en-US" dirty="0"/>
              <a:t>How can </a:t>
            </a:r>
            <a:r>
              <a:rPr lang="en-US" dirty="0" err="1"/>
              <a:t>organisations</a:t>
            </a:r>
            <a:r>
              <a:rPr lang="en-US" dirty="0"/>
              <a:t> shape </a:t>
            </a:r>
            <a:r>
              <a:rPr lang="en-US" dirty="0" err="1"/>
              <a:t>behaviour</a:t>
            </a:r>
            <a:r>
              <a:rPr lang="en-US" dirty="0"/>
              <a:t>?</a:t>
            </a:r>
          </a:p>
        </p:txBody>
      </p:sp>
      <p:sp>
        <p:nvSpPr>
          <p:cNvPr id="3" name="Content Placeholder 2">
            <a:extLst>
              <a:ext uri="{FF2B5EF4-FFF2-40B4-BE49-F238E27FC236}">
                <a16:creationId xmlns:a16="http://schemas.microsoft.com/office/drawing/2014/main" id="{880BCD68-2E20-2984-D07B-8D8DFB71191E}"/>
              </a:ext>
            </a:extLst>
          </p:cNvPr>
          <p:cNvSpPr>
            <a:spLocks noGrp="1"/>
          </p:cNvSpPr>
          <p:nvPr>
            <p:ph idx="1"/>
          </p:nvPr>
        </p:nvSpPr>
        <p:spPr/>
        <p:txBody>
          <a:bodyPr vert="horz" lIns="91440" tIns="45720" rIns="91440" bIns="45720" rtlCol="0" anchor="t">
            <a:normAutofit/>
          </a:bodyPr>
          <a:lstStyle/>
          <a:p>
            <a:r>
              <a:rPr lang="en-US" dirty="0"/>
              <a:t>Positive reinforcement</a:t>
            </a:r>
          </a:p>
          <a:p>
            <a:r>
              <a:rPr lang="en-US" dirty="0"/>
              <a:t>Set clear expectations</a:t>
            </a:r>
          </a:p>
          <a:p>
            <a:r>
              <a:rPr lang="en-US" dirty="0"/>
              <a:t>Continuous feedback</a:t>
            </a:r>
          </a:p>
          <a:p>
            <a:r>
              <a:rPr lang="en-US" dirty="0"/>
              <a:t>Environmental and cultural design</a:t>
            </a:r>
          </a:p>
          <a:p>
            <a:r>
              <a:rPr lang="en-US"/>
              <a:t>Leadership modelling</a:t>
            </a:r>
          </a:p>
          <a:p>
            <a:r>
              <a:rPr lang="en-US" dirty="0"/>
              <a:t>Measurement and adaption</a:t>
            </a:r>
          </a:p>
        </p:txBody>
      </p:sp>
      <p:sp>
        <p:nvSpPr>
          <p:cNvPr id="4" name="Date Placeholder 3">
            <a:extLst>
              <a:ext uri="{FF2B5EF4-FFF2-40B4-BE49-F238E27FC236}">
                <a16:creationId xmlns:a16="http://schemas.microsoft.com/office/drawing/2014/main" id="{AAF65D5A-C13E-355F-0B0B-C20E25670854}"/>
              </a:ext>
            </a:extLst>
          </p:cNvPr>
          <p:cNvSpPr>
            <a:spLocks noGrp="1"/>
          </p:cNvSpPr>
          <p:nvPr>
            <p:ph type="dt" sz="half" idx="10"/>
          </p:nvPr>
        </p:nvSpPr>
        <p:spPr/>
        <p:txBody>
          <a:bodyPr/>
          <a:lstStyle/>
          <a:p>
            <a:fld id="{0F996519-E62D-4F8C-AE1E-36928EC7D15C}" type="datetime1">
              <a:rPr lang="en-US" smtClean="0"/>
              <a:t>11/1/2025</a:t>
            </a:fld>
            <a:endParaRPr lang="en-US"/>
          </a:p>
        </p:txBody>
      </p:sp>
      <p:sp>
        <p:nvSpPr>
          <p:cNvPr id="5" name="Footer Placeholder 4">
            <a:extLst>
              <a:ext uri="{FF2B5EF4-FFF2-40B4-BE49-F238E27FC236}">
                <a16:creationId xmlns:a16="http://schemas.microsoft.com/office/drawing/2014/main" id="{A026CA16-3246-70D3-F261-70063DB54AF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08F73A-AB2F-407A-6864-66A38112F86D}"/>
              </a:ext>
            </a:extLst>
          </p:cNvPr>
          <p:cNvSpPr>
            <a:spLocks noGrp="1"/>
          </p:cNvSpPr>
          <p:nvPr>
            <p:ph type="sldNum" sz="quarter" idx="12"/>
          </p:nvPr>
        </p:nvSpPr>
        <p:spPr/>
        <p:txBody>
          <a:bodyPr/>
          <a:lstStyle/>
          <a:p>
            <a:fld id="{6E91CC32-6A6B-4E2E-BBA1-6864F305DA26}" type="slidenum">
              <a:rPr lang="en-US" smtClean="0"/>
              <a:t>26</a:t>
            </a:fld>
            <a:endParaRPr lang="en-US"/>
          </a:p>
        </p:txBody>
      </p:sp>
    </p:spTree>
    <p:extLst>
      <p:ext uri="{BB962C8B-B14F-4D97-AF65-F5344CB8AC3E}">
        <p14:creationId xmlns:p14="http://schemas.microsoft.com/office/powerpoint/2010/main" val="3660764981"/>
      </p:ext>
    </p:extLst>
  </p:cSld>
  <p:clrMapOvr>
    <a:masterClrMapping/>
  </p:clrMapOvr>
</p:sld>
</file>

<file path=ppt/theme/theme1.xml><?xml version="1.0" encoding="utf-8"?>
<a:theme xmlns:a="http://schemas.openxmlformats.org/drawingml/2006/main" name="DylanVTI">
  <a:themeElements>
    <a:clrScheme name="AnalogousFromDarkSeedLeftStep">
      <a:dk1>
        <a:srgbClr val="000000"/>
      </a:dk1>
      <a:lt1>
        <a:srgbClr val="FFFFFF"/>
      </a:lt1>
      <a:dk2>
        <a:srgbClr val="1B252F"/>
      </a:dk2>
      <a:lt2>
        <a:srgbClr val="F0F3F1"/>
      </a:lt2>
      <a:accent1>
        <a:srgbClr val="C34DAE"/>
      </a:accent1>
      <a:accent2>
        <a:srgbClr val="953BB1"/>
      </a:accent2>
      <a:accent3>
        <a:srgbClr val="764DC3"/>
      </a:accent3>
      <a:accent4>
        <a:srgbClr val="3E46B2"/>
      </a:accent4>
      <a:accent5>
        <a:srgbClr val="4D87C3"/>
      </a:accent5>
      <a:accent6>
        <a:srgbClr val="3BA6B1"/>
      </a:accent6>
      <a:hlink>
        <a:srgbClr val="3F68BF"/>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602636BD-A055-489B-83EC-AD971B7E5F9C}" vid="{CD33A9BC-C4B5-4F36-8A14-490DC4E38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1</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DylanVTI</vt:lpstr>
      <vt:lpstr>Culture </vt:lpstr>
      <vt:lpstr>Agenda</vt:lpstr>
      <vt:lpstr>Class Rep</vt:lpstr>
      <vt:lpstr>Business Environment </vt:lpstr>
      <vt:lpstr>Business Environment</vt:lpstr>
      <vt:lpstr>Horizon Scanning</vt:lpstr>
      <vt:lpstr>Mission, vision, values &amp; purpose</vt:lpstr>
      <vt:lpstr>Competitive advantage through people</vt:lpstr>
      <vt:lpstr>Workplace culture</vt:lpstr>
      <vt:lpstr>Organisational culture as glue</vt:lpstr>
      <vt:lpstr>Culture – some definitions</vt:lpstr>
      <vt:lpstr>Gordon and DiTomaso (1992)</vt:lpstr>
      <vt:lpstr>Cultural Iceberg model</vt:lpstr>
      <vt:lpstr>Schein's Iceberg Model</vt:lpstr>
      <vt:lpstr>How would you use this model?</vt:lpstr>
      <vt:lpstr>Link to Performance</vt:lpstr>
      <vt:lpstr>Features</vt:lpstr>
      <vt:lpstr>Can we shape culture?</vt:lpstr>
      <vt:lpstr>Culture exercise – Part 1</vt:lpstr>
      <vt:lpstr>Problem 1</vt:lpstr>
      <vt:lpstr>Problem 2</vt:lpstr>
      <vt:lpstr>Problem 3</vt:lpstr>
      <vt:lpstr>Problem 4</vt:lpstr>
      <vt:lpstr>Problem 5</vt:lpstr>
      <vt:lpstr>Final part</vt:lpstr>
      <vt:lpstr>How can organisations shape behaviour?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574</cp:revision>
  <dcterms:created xsi:type="dcterms:W3CDTF">2024-10-18T17:29:45Z</dcterms:created>
  <dcterms:modified xsi:type="dcterms:W3CDTF">2025-11-01T11:29:55Z</dcterms:modified>
</cp:coreProperties>
</file>