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5" r:id="rId4"/>
  </p:sldMasterIdLst>
  <p:notesMasterIdLst>
    <p:notesMasterId r:id="rId21"/>
  </p:notesMasterIdLst>
  <p:sldIdLst>
    <p:sldId id="268" r:id="rId5"/>
    <p:sldId id="256" r:id="rId6"/>
    <p:sldId id="265" r:id="rId7"/>
    <p:sldId id="259" r:id="rId8"/>
    <p:sldId id="269" r:id="rId9"/>
    <p:sldId id="257" r:id="rId10"/>
    <p:sldId id="261" r:id="rId11"/>
    <p:sldId id="263" r:id="rId12"/>
    <p:sldId id="271" r:id="rId13"/>
    <p:sldId id="272" r:id="rId14"/>
    <p:sldId id="258" r:id="rId15"/>
    <p:sldId id="273" r:id="rId16"/>
    <p:sldId id="262" r:id="rId17"/>
    <p:sldId id="274" r:id="rId18"/>
    <p:sldId id="270" r:id="rId19"/>
    <p:sldId id="26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775333-DBEA-4F36-8488-48BBB52AAA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5CD4EB-DFD0-4843-998A-3C894024E8DA}">
      <dgm:prSet/>
      <dgm:spPr/>
      <dgm:t>
        <a:bodyPr/>
        <a:lstStyle/>
        <a:p>
          <a:pPr>
            <a:lnSpc>
              <a:spcPct val="100000"/>
            </a:lnSpc>
          </a:pPr>
          <a:r>
            <a:rPr lang="en-GB"/>
            <a:t>What are the benefits of using what's app at </a:t>
          </a:r>
          <a:r>
            <a:rPr lang="en-GB">
              <a:latin typeface="Trebuchet MS" panose="020B0603020202020204"/>
            </a:rPr>
            <a:t>BLC</a:t>
          </a:r>
          <a:r>
            <a:rPr lang="en-GB"/>
            <a:t>?</a:t>
          </a:r>
          <a:endParaRPr lang="en-US"/>
        </a:p>
      </dgm:t>
    </dgm:pt>
    <dgm:pt modelId="{C6D2FCA3-4F2F-426D-B2AC-F3B856146F5B}" type="parTrans" cxnId="{3045193C-0A44-42D7-B571-9F44109806D0}">
      <dgm:prSet/>
      <dgm:spPr/>
      <dgm:t>
        <a:bodyPr/>
        <a:lstStyle/>
        <a:p>
          <a:endParaRPr lang="en-US"/>
        </a:p>
      </dgm:t>
    </dgm:pt>
    <dgm:pt modelId="{70B20B4C-28CE-497E-8945-ED0ECE1431EF}" type="sibTrans" cxnId="{3045193C-0A44-42D7-B571-9F44109806D0}">
      <dgm:prSet/>
      <dgm:spPr/>
      <dgm:t>
        <a:bodyPr/>
        <a:lstStyle/>
        <a:p>
          <a:endParaRPr lang="en-US"/>
        </a:p>
      </dgm:t>
    </dgm:pt>
    <dgm:pt modelId="{C7045ECC-32B9-43F0-85AB-0376B56936F8}">
      <dgm:prSet/>
      <dgm:spPr/>
      <dgm:t>
        <a:bodyPr/>
        <a:lstStyle/>
        <a:p>
          <a:pPr>
            <a:lnSpc>
              <a:spcPct val="100000"/>
            </a:lnSpc>
          </a:pPr>
          <a:r>
            <a:rPr lang="en-GB"/>
            <a:t>How can the use of </a:t>
          </a:r>
          <a:r>
            <a:rPr lang="en-GB">
              <a:latin typeface="Trebuchet MS" panose="020B0603020202020204"/>
            </a:rPr>
            <a:t>whatsapp</a:t>
          </a:r>
          <a:r>
            <a:rPr lang="en-GB"/>
            <a:t> improve student learning experience?</a:t>
          </a:r>
          <a:endParaRPr lang="en-US"/>
        </a:p>
      </dgm:t>
    </dgm:pt>
    <dgm:pt modelId="{6D3F9F92-AE2A-4883-9B9E-E1BB4CDF48EF}" type="parTrans" cxnId="{0C36A289-1552-4AB7-8363-4BBCFA22B36D}">
      <dgm:prSet/>
      <dgm:spPr/>
      <dgm:t>
        <a:bodyPr/>
        <a:lstStyle/>
        <a:p>
          <a:endParaRPr lang="en-US"/>
        </a:p>
      </dgm:t>
    </dgm:pt>
    <dgm:pt modelId="{82397A60-6E59-4578-AEE0-0508213B79D6}" type="sibTrans" cxnId="{0C36A289-1552-4AB7-8363-4BBCFA22B36D}">
      <dgm:prSet/>
      <dgm:spPr/>
      <dgm:t>
        <a:bodyPr/>
        <a:lstStyle/>
        <a:p>
          <a:endParaRPr lang="en-US"/>
        </a:p>
      </dgm:t>
    </dgm:pt>
    <dgm:pt modelId="{321B9B94-956F-4938-BFF3-CFE6D8980780}">
      <dgm:prSet/>
      <dgm:spPr/>
      <dgm:t>
        <a:bodyPr/>
        <a:lstStyle/>
        <a:p>
          <a:pPr>
            <a:lnSpc>
              <a:spcPct val="100000"/>
            </a:lnSpc>
          </a:pPr>
          <a:r>
            <a:rPr lang="en-GB"/>
            <a:t>The benefit </a:t>
          </a:r>
          <a:r>
            <a:rPr lang="en-GB">
              <a:latin typeface="Trebuchet MS" panose="020B0603020202020204"/>
            </a:rPr>
            <a:t>for BLC</a:t>
          </a:r>
          <a:r>
            <a:rPr lang="en-GB"/>
            <a:t> staff using what's app as a mean for the work place?</a:t>
          </a:r>
          <a:endParaRPr lang="en-US"/>
        </a:p>
      </dgm:t>
    </dgm:pt>
    <dgm:pt modelId="{62288F5B-B622-4AD9-89C3-FA103BC7924A}" type="parTrans" cxnId="{905E1883-09FA-4977-A624-98E56AE6578C}">
      <dgm:prSet/>
      <dgm:spPr/>
      <dgm:t>
        <a:bodyPr/>
        <a:lstStyle/>
        <a:p>
          <a:endParaRPr lang="en-US"/>
        </a:p>
      </dgm:t>
    </dgm:pt>
    <dgm:pt modelId="{76DB465E-69B8-44CD-9D3A-E135FB0FE2C3}" type="sibTrans" cxnId="{905E1883-09FA-4977-A624-98E56AE6578C}">
      <dgm:prSet/>
      <dgm:spPr/>
      <dgm:t>
        <a:bodyPr/>
        <a:lstStyle/>
        <a:p>
          <a:endParaRPr lang="en-US"/>
        </a:p>
      </dgm:t>
    </dgm:pt>
    <dgm:pt modelId="{9D3F222F-6818-48C9-B136-CFAD54661158}">
      <dgm:prSet/>
      <dgm:spPr/>
      <dgm:t>
        <a:bodyPr/>
        <a:lstStyle/>
        <a:p>
          <a:pPr>
            <a:lnSpc>
              <a:spcPct val="100000"/>
            </a:lnSpc>
          </a:pPr>
          <a:r>
            <a:rPr lang="en-GB"/>
            <a:t>What's app as a use to provide</a:t>
          </a:r>
          <a:r>
            <a:rPr lang="en-GB">
              <a:latin typeface="Trebuchet MS" panose="020B0603020202020204"/>
            </a:rPr>
            <a:t> UWTSD</a:t>
          </a:r>
          <a:r>
            <a:rPr lang="en-GB"/>
            <a:t> for marketing ?</a:t>
          </a:r>
          <a:endParaRPr lang="en-US"/>
        </a:p>
      </dgm:t>
    </dgm:pt>
    <dgm:pt modelId="{1FD58207-7F77-485B-B2E7-5757A00630A4}" type="parTrans" cxnId="{8193DD34-D912-4192-B554-3ABDF36CEC55}">
      <dgm:prSet/>
      <dgm:spPr/>
      <dgm:t>
        <a:bodyPr/>
        <a:lstStyle/>
        <a:p>
          <a:endParaRPr lang="en-US"/>
        </a:p>
      </dgm:t>
    </dgm:pt>
    <dgm:pt modelId="{17C6DDC3-08E7-4928-B397-3941E61B5EDF}" type="sibTrans" cxnId="{8193DD34-D912-4192-B554-3ABDF36CEC55}">
      <dgm:prSet/>
      <dgm:spPr/>
      <dgm:t>
        <a:bodyPr/>
        <a:lstStyle/>
        <a:p>
          <a:endParaRPr lang="en-US"/>
        </a:p>
      </dgm:t>
    </dgm:pt>
    <dgm:pt modelId="{DE141FFC-F54A-411F-9357-9BB9F43CCA60}">
      <dgm:prSet phldr="0"/>
      <dgm:spPr/>
      <dgm:t>
        <a:bodyPr/>
        <a:lstStyle/>
        <a:p>
          <a:pPr>
            <a:lnSpc>
              <a:spcPct val="100000"/>
            </a:lnSpc>
          </a:pPr>
          <a:r>
            <a:rPr lang="en-GB">
              <a:latin typeface="Trebuchet MS" panose="020B0603020202020204"/>
            </a:rPr>
            <a:t>The importance of Whatsapp as a communication tool between students, lecturers and UWTSD staff in order to enhance students learning efficiency.</a:t>
          </a:r>
        </a:p>
      </dgm:t>
    </dgm:pt>
    <dgm:pt modelId="{8EE015BD-252E-4F17-A4F8-029362665B92}" type="parTrans" cxnId="{506ABB93-0BAC-48F2-B11A-1D8D7F8E96C8}">
      <dgm:prSet/>
      <dgm:spPr/>
    </dgm:pt>
    <dgm:pt modelId="{E5540CAA-0C11-4374-9601-C6CA4158651C}" type="sibTrans" cxnId="{506ABB93-0BAC-48F2-B11A-1D8D7F8E96C8}">
      <dgm:prSet/>
      <dgm:spPr/>
    </dgm:pt>
    <dgm:pt modelId="{841F4403-2FF7-4947-970B-C9DDCEAD2E43}" type="pres">
      <dgm:prSet presAssocID="{B5775333-DBEA-4F36-8488-48BBB52AAA27}" presName="root" presStyleCnt="0">
        <dgm:presLayoutVars>
          <dgm:dir/>
          <dgm:resizeHandles val="exact"/>
        </dgm:presLayoutVars>
      </dgm:prSet>
      <dgm:spPr/>
    </dgm:pt>
    <dgm:pt modelId="{E4EA183C-1785-4E31-A31D-9F73429A95CD}" type="pres">
      <dgm:prSet presAssocID="{715CD4EB-DFD0-4843-998A-3C894024E8DA}" presName="compNode" presStyleCnt="0"/>
      <dgm:spPr/>
    </dgm:pt>
    <dgm:pt modelId="{60240AE9-79A5-442F-B8BF-544D588B9F4F}" type="pres">
      <dgm:prSet presAssocID="{715CD4EB-DFD0-4843-998A-3C894024E8DA}" presName="bgRect" presStyleLbl="bgShp" presStyleIdx="0" presStyleCnt="5"/>
      <dgm:spPr/>
    </dgm:pt>
    <dgm:pt modelId="{5CE24B3E-DE3A-4C24-81B2-850851D69894}" type="pres">
      <dgm:prSet presAssocID="{715CD4EB-DFD0-4843-998A-3C894024E8D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B1A6805F-3941-4FDF-B633-7C2F0348005F}" type="pres">
      <dgm:prSet presAssocID="{715CD4EB-DFD0-4843-998A-3C894024E8DA}" presName="spaceRect" presStyleCnt="0"/>
      <dgm:spPr/>
    </dgm:pt>
    <dgm:pt modelId="{D9AA7397-3901-4061-A05F-69E8AA0F2270}" type="pres">
      <dgm:prSet presAssocID="{715CD4EB-DFD0-4843-998A-3C894024E8DA}" presName="parTx" presStyleLbl="revTx" presStyleIdx="0" presStyleCnt="5">
        <dgm:presLayoutVars>
          <dgm:chMax val="0"/>
          <dgm:chPref val="0"/>
        </dgm:presLayoutVars>
      </dgm:prSet>
      <dgm:spPr/>
    </dgm:pt>
    <dgm:pt modelId="{4C866D9B-9C4E-4F7D-8F2E-A199909D14E8}" type="pres">
      <dgm:prSet presAssocID="{70B20B4C-28CE-497E-8945-ED0ECE1431EF}" presName="sibTrans" presStyleCnt="0"/>
      <dgm:spPr/>
    </dgm:pt>
    <dgm:pt modelId="{95EABFB4-F6D8-45BC-9A9D-C332E61188D5}" type="pres">
      <dgm:prSet presAssocID="{C7045ECC-32B9-43F0-85AB-0376B56936F8}" presName="compNode" presStyleCnt="0"/>
      <dgm:spPr/>
    </dgm:pt>
    <dgm:pt modelId="{B191A260-074D-46B3-AD03-8F3DDCBE5C94}" type="pres">
      <dgm:prSet presAssocID="{C7045ECC-32B9-43F0-85AB-0376B56936F8}" presName="bgRect" presStyleLbl="bgShp" presStyleIdx="1" presStyleCnt="5"/>
      <dgm:spPr/>
    </dgm:pt>
    <dgm:pt modelId="{93E553F4-DBFF-4A3A-A327-1105104DFB94}" type="pres">
      <dgm:prSet presAssocID="{C7045ECC-32B9-43F0-85AB-0376B56936F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36977EB-63EA-4DB4-B406-6FA1412BD26D}" type="pres">
      <dgm:prSet presAssocID="{C7045ECC-32B9-43F0-85AB-0376B56936F8}" presName="spaceRect" presStyleCnt="0"/>
      <dgm:spPr/>
    </dgm:pt>
    <dgm:pt modelId="{A7FB92CE-6E9F-4021-9F37-1E57F2C29829}" type="pres">
      <dgm:prSet presAssocID="{C7045ECC-32B9-43F0-85AB-0376B56936F8}" presName="parTx" presStyleLbl="revTx" presStyleIdx="1" presStyleCnt="5">
        <dgm:presLayoutVars>
          <dgm:chMax val="0"/>
          <dgm:chPref val="0"/>
        </dgm:presLayoutVars>
      </dgm:prSet>
      <dgm:spPr/>
    </dgm:pt>
    <dgm:pt modelId="{4D4FB28A-2AFC-42E6-8AFC-25E3593FFA9A}" type="pres">
      <dgm:prSet presAssocID="{82397A60-6E59-4578-AEE0-0508213B79D6}" presName="sibTrans" presStyleCnt="0"/>
      <dgm:spPr/>
    </dgm:pt>
    <dgm:pt modelId="{0F6D7C82-28AB-49C6-912A-B68C80D2698F}" type="pres">
      <dgm:prSet presAssocID="{321B9B94-956F-4938-BFF3-CFE6D8980780}" presName="compNode" presStyleCnt="0"/>
      <dgm:spPr/>
    </dgm:pt>
    <dgm:pt modelId="{C3090132-A129-4408-9C2C-38BCF8B890CD}" type="pres">
      <dgm:prSet presAssocID="{321B9B94-956F-4938-BFF3-CFE6D8980780}" presName="bgRect" presStyleLbl="bgShp" presStyleIdx="2" presStyleCnt="5"/>
      <dgm:spPr/>
    </dgm:pt>
    <dgm:pt modelId="{DB86A431-3854-4FB8-95BA-2B20CC1154E8}" type="pres">
      <dgm:prSet presAssocID="{321B9B94-956F-4938-BFF3-CFE6D89807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0246046F-F912-43CA-A43A-0810EAE2D628}" type="pres">
      <dgm:prSet presAssocID="{321B9B94-956F-4938-BFF3-CFE6D8980780}" presName="spaceRect" presStyleCnt="0"/>
      <dgm:spPr/>
    </dgm:pt>
    <dgm:pt modelId="{2D0C64D9-6753-40C4-B312-71A98F888BA6}" type="pres">
      <dgm:prSet presAssocID="{321B9B94-956F-4938-BFF3-CFE6D8980780}" presName="parTx" presStyleLbl="revTx" presStyleIdx="2" presStyleCnt="5">
        <dgm:presLayoutVars>
          <dgm:chMax val="0"/>
          <dgm:chPref val="0"/>
        </dgm:presLayoutVars>
      </dgm:prSet>
      <dgm:spPr/>
    </dgm:pt>
    <dgm:pt modelId="{66B30590-C655-4469-B21F-932E85ED0401}" type="pres">
      <dgm:prSet presAssocID="{76DB465E-69B8-44CD-9D3A-E135FB0FE2C3}" presName="sibTrans" presStyleCnt="0"/>
      <dgm:spPr/>
    </dgm:pt>
    <dgm:pt modelId="{68C6A8EB-7996-4A97-BABE-F90CC836B75F}" type="pres">
      <dgm:prSet presAssocID="{9D3F222F-6818-48C9-B136-CFAD54661158}" presName="compNode" presStyleCnt="0"/>
      <dgm:spPr/>
    </dgm:pt>
    <dgm:pt modelId="{804C8104-3CB2-402B-83CE-34D8AA76CC22}" type="pres">
      <dgm:prSet presAssocID="{9D3F222F-6818-48C9-B136-CFAD54661158}" presName="bgRect" presStyleLbl="bgShp" presStyleIdx="3" presStyleCnt="5"/>
      <dgm:spPr/>
    </dgm:pt>
    <dgm:pt modelId="{64D4B30C-3749-48B1-8D8E-EBCA852F1663}" type="pres">
      <dgm:prSet presAssocID="{9D3F222F-6818-48C9-B136-CFAD546611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With Person"/>
        </a:ext>
      </dgm:extLst>
    </dgm:pt>
    <dgm:pt modelId="{69D3F239-F21B-41A6-B24E-9E20125DB98D}" type="pres">
      <dgm:prSet presAssocID="{9D3F222F-6818-48C9-B136-CFAD54661158}" presName="spaceRect" presStyleCnt="0"/>
      <dgm:spPr/>
    </dgm:pt>
    <dgm:pt modelId="{7761ADD7-B144-4255-A093-E0443ABCE87A}" type="pres">
      <dgm:prSet presAssocID="{9D3F222F-6818-48C9-B136-CFAD54661158}" presName="parTx" presStyleLbl="revTx" presStyleIdx="3" presStyleCnt="5">
        <dgm:presLayoutVars>
          <dgm:chMax val="0"/>
          <dgm:chPref val="0"/>
        </dgm:presLayoutVars>
      </dgm:prSet>
      <dgm:spPr/>
    </dgm:pt>
    <dgm:pt modelId="{4B3F20DA-DA5B-4EC2-BCE6-96290A652A51}" type="pres">
      <dgm:prSet presAssocID="{17C6DDC3-08E7-4928-B397-3941E61B5EDF}" presName="sibTrans" presStyleCnt="0"/>
      <dgm:spPr/>
    </dgm:pt>
    <dgm:pt modelId="{15AB89A1-5039-45AC-BA32-7D8D2E86AEB6}" type="pres">
      <dgm:prSet presAssocID="{DE141FFC-F54A-411F-9357-9BB9F43CCA60}" presName="compNode" presStyleCnt="0"/>
      <dgm:spPr/>
    </dgm:pt>
    <dgm:pt modelId="{64DB9D5B-CFA1-48EE-842F-50F40137B1B0}" type="pres">
      <dgm:prSet presAssocID="{DE141FFC-F54A-411F-9357-9BB9F43CCA60}" presName="bgRect" presStyleLbl="bgShp" presStyleIdx="4" presStyleCnt="5"/>
      <dgm:spPr/>
    </dgm:pt>
    <dgm:pt modelId="{F054313B-676C-4A3C-9631-C683FBA69F7E}" type="pres">
      <dgm:prSet presAssocID="{DE141FFC-F54A-411F-9357-9BB9F43CCA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ED2C399C-50FD-4332-BEA4-6B00DF5B593C}" type="pres">
      <dgm:prSet presAssocID="{DE141FFC-F54A-411F-9357-9BB9F43CCA60}" presName="spaceRect" presStyleCnt="0"/>
      <dgm:spPr/>
    </dgm:pt>
    <dgm:pt modelId="{194FCD1C-C733-47A0-A7DA-F8B347E2A439}" type="pres">
      <dgm:prSet presAssocID="{DE141FFC-F54A-411F-9357-9BB9F43CCA60}" presName="parTx" presStyleLbl="revTx" presStyleIdx="4" presStyleCnt="5">
        <dgm:presLayoutVars>
          <dgm:chMax val="0"/>
          <dgm:chPref val="0"/>
        </dgm:presLayoutVars>
      </dgm:prSet>
      <dgm:spPr/>
    </dgm:pt>
  </dgm:ptLst>
  <dgm:cxnLst>
    <dgm:cxn modelId="{8193DD34-D912-4192-B554-3ABDF36CEC55}" srcId="{B5775333-DBEA-4F36-8488-48BBB52AAA27}" destId="{9D3F222F-6818-48C9-B136-CFAD54661158}" srcOrd="3" destOrd="0" parTransId="{1FD58207-7F77-485B-B2E7-5757A00630A4}" sibTransId="{17C6DDC3-08E7-4928-B397-3941E61B5EDF}"/>
    <dgm:cxn modelId="{3045193C-0A44-42D7-B571-9F44109806D0}" srcId="{B5775333-DBEA-4F36-8488-48BBB52AAA27}" destId="{715CD4EB-DFD0-4843-998A-3C894024E8DA}" srcOrd="0" destOrd="0" parTransId="{C6D2FCA3-4F2F-426D-B2AC-F3B856146F5B}" sibTransId="{70B20B4C-28CE-497E-8945-ED0ECE1431EF}"/>
    <dgm:cxn modelId="{C1594B5C-9C82-4BA3-82CF-D52EF8CACFC3}" type="presOf" srcId="{715CD4EB-DFD0-4843-998A-3C894024E8DA}" destId="{D9AA7397-3901-4061-A05F-69E8AA0F2270}" srcOrd="0" destOrd="0" presId="urn:microsoft.com/office/officeart/2018/2/layout/IconVerticalSolidList"/>
    <dgm:cxn modelId="{73CBE94C-4CFA-407D-A614-D6AD3295776F}" type="presOf" srcId="{DE141FFC-F54A-411F-9357-9BB9F43CCA60}" destId="{194FCD1C-C733-47A0-A7DA-F8B347E2A439}" srcOrd="0" destOrd="0" presId="urn:microsoft.com/office/officeart/2018/2/layout/IconVerticalSolidList"/>
    <dgm:cxn modelId="{905E1883-09FA-4977-A624-98E56AE6578C}" srcId="{B5775333-DBEA-4F36-8488-48BBB52AAA27}" destId="{321B9B94-956F-4938-BFF3-CFE6D8980780}" srcOrd="2" destOrd="0" parTransId="{62288F5B-B622-4AD9-89C3-FA103BC7924A}" sibTransId="{76DB465E-69B8-44CD-9D3A-E135FB0FE2C3}"/>
    <dgm:cxn modelId="{0C36A289-1552-4AB7-8363-4BBCFA22B36D}" srcId="{B5775333-DBEA-4F36-8488-48BBB52AAA27}" destId="{C7045ECC-32B9-43F0-85AB-0376B56936F8}" srcOrd="1" destOrd="0" parTransId="{6D3F9F92-AE2A-4883-9B9E-E1BB4CDF48EF}" sibTransId="{82397A60-6E59-4578-AEE0-0508213B79D6}"/>
    <dgm:cxn modelId="{506ABB93-0BAC-48F2-B11A-1D8D7F8E96C8}" srcId="{B5775333-DBEA-4F36-8488-48BBB52AAA27}" destId="{DE141FFC-F54A-411F-9357-9BB9F43CCA60}" srcOrd="4" destOrd="0" parTransId="{8EE015BD-252E-4F17-A4F8-029362665B92}" sibTransId="{E5540CAA-0C11-4374-9601-C6CA4158651C}"/>
    <dgm:cxn modelId="{028914C1-6192-4E67-9692-CCCBE961C6DD}" type="presOf" srcId="{321B9B94-956F-4938-BFF3-CFE6D8980780}" destId="{2D0C64D9-6753-40C4-B312-71A98F888BA6}" srcOrd="0" destOrd="0" presId="urn:microsoft.com/office/officeart/2018/2/layout/IconVerticalSolidList"/>
    <dgm:cxn modelId="{03D2B1E7-E4E0-4A92-9DDF-354BE24E4141}" type="presOf" srcId="{B5775333-DBEA-4F36-8488-48BBB52AAA27}" destId="{841F4403-2FF7-4947-970B-C9DDCEAD2E43}" srcOrd="0" destOrd="0" presId="urn:microsoft.com/office/officeart/2018/2/layout/IconVerticalSolidList"/>
    <dgm:cxn modelId="{446BECE9-E84F-4408-966B-33BA8F1ECAE5}" type="presOf" srcId="{9D3F222F-6818-48C9-B136-CFAD54661158}" destId="{7761ADD7-B144-4255-A093-E0443ABCE87A}" srcOrd="0" destOrd="0" presId="urn:microsoft.com/office/officeart/2018/2/layout/IconVerticalSolidList"/>
    <dgm:cxn modelId="{AC4DD6F1-19C3-47F0-9D64-861C03E8820E}" type="presOf" srcId="{C7045ECC-32B9-43F0-85AB-0376B56936F8}" destId="{A7FB92CE-6E9F-4021-9F37-1E57F2C29829}" srcOrd="0" destOrd="0" presId="urn:microsoft.com/office/officeart/2018/2/layout/IconVerticalSolidList"/>
    <dgm:cxn modelId="{8641D11C-5142-4A2B-A4D4-0553D50D3F4D}" type="presParOf" srcId="{841F4403-2FF7-4947-970B-C9DDCEAD2E43}" destId="{E4EA183C-1785-4E31-A31D-9F73429A95CD}" srcOrd="0" destOrd="0" presId="urn:microsoft.com/office/officeart/2018/2/layout/IconVerticalSolidList"/>
    <dgm:cxn modelId="{971377D0-484A-4AC3-993D-813E25E1D8CB}" type="presParOf" srcId="{E4EA183C-1785-4E31-A31D-9F73429A95CD}" destId="{60240AE9-79A5-442F-B8BF-544D588B9F4F}" srcOrd="0" destOrd="0" presId="urn:microsoft.com/office/officeart/2018/2/layout/IconVerticalSolidList"/>
    <dgm:cxn modelId="{666778BF-7CB9-40CC-83C2-BF5F2BD28E2D}" type="presParOf" srcId="{E4EA183C-1785-4E31-A31D-9F73429A95CD}" destId="{5CE24B3E-DE3A-4C24-81B2-850851D69894}" srcOrd="1" destOrd="0" presId="urn:microsoft.com/office/officeart/2018/2/layout/IconVerticalSolidList"/>
    <dgm:cxn modelId="{DD33C4D9-34E4-41B9-87BF-67A7C20233EF}" type="presParOf" srcId="{E4EA183C-1785-4E31-A31D-9F73429A95CD}" destId="{B1A6805F-3941-4FDF-B633-7C2F0348005F}" srcOrd="2" destOrd="0" presId="urn:microsoft.com/office/officeart/2018/2/layout/IconVerticalSolidList"/>
    <dgm:cxn modelId="{C34994D6-A6A7-4389-8F1A-B78CF2993921}" type="presParOf" srcId="{E4EA183C-1785-4E31-A31D-9F73429A95CD}" destId="{D9AA7397-3901-4061-A05F-69E8AA0F2270}" srcOrd="3" destOrd="0" presId="urn:microsoft.com/office/officeart/2018/2/layout/IconVerticalSolidList"/>
    <dgm:cxn modelId="{88A4FFE8-B959-4726-ACB8-11A21F5AB23E}" type="presParOf" srcId="{841F4403-2FF7-4947-970B-C9DDCEAD2E43}" destId="{4C866D9B-9C4E-4F7D-8F2E-A199909D14E8}" srcOrd="1" destOrd="0" presId="urn:microsoft.com/office/officeart/2018/2/layout/IconVerticalSolidList"/>
    <dgm:cxn modelId="{92D141E8-F9F7-447B-9004-6B496A701961}" type="presParOf" srcId="{841F4403-2FF7-4947-970B-C9DDCEAD2E43}" destId="{95EABFB4-F6D8-45BC-9A9D-C332E61188D5}" srcOrd="2" destOrd="0" presId="urn:microsoft.com/office/officeart/2018/2/layout/IconVerticalSolidList"/>
    <dgm:cxn modelId="{17D0A0DC-6672-4349-9DED-D5D224BE2882}" type="presParOf" srcId="{95EABFB4-F6D8-45BC-9A9D-C332E61188D5}" destId="{B191A260-074D-46B3-AD03-8F3DDCBE5C94}" srcOrd="0" destOrd="0" presId="urn:microsoft.com/office/officeart/2018/2/layout/IconVerticalSolidList"/>
    <dgm:cxn modelId="{06151FA6-7A39-44A2-9E67-F344FD6AAE89}" type="presParOf" srcId="{95EABFB4-F6D8-45BC-9A9D-C332E61188D5}" destId="{93E553F4-DBFF-4A3A-A327-1105104DFB94}" srcOrd="1" destOrd="0" presId="urn:microsoft.com/office/officeart/2018/2/layout/IconVerticalSolidList"/>
    <dgm:cxn modelId="{BEA08311-0A66-4164-B216-44B77E6FC6F7}" type="presParOf" srcId="{95EABFB4-F6D8-45BC-9A9D-C332E61188D5}" destId="{F36977EB-63EA-4DB4-B406-6FA1412BD26D}" srcOrd="2" destOrd="0" presId="urn:microsoft.com/office/officeart/2018/2/layout/IconVerticalSolidList"/>
    <dgm:cxn modelId="{62177EC8-4946-4444-A284-AF56F53263F3}" type="presParOf" srcId="{95EABFB4-F6D8-45BC-9A9D-C332E61188D5}" destId="{A7FB92CE-6E9F-4021-9F37-1E57F2C29829}" srcOrd="3" destOrd="0" presId="urn:microsoft.com/office/officeart/2018/2/layout/IconVerticalSolidList"/>
    <dgm:cxn modelId="{0A1D79C4-E47B-4506-B0A6-E8EE600213DF}" type="presParOf" srcId="{841F4403-2FF7-4947-970B-C9DDCEAD2E43}" destId="{4D4FB28A-2AFC-42E6-8AFC-25E3593FFA9A}" srcOrd="3" destOrd="0" presId="urn:microsoft.com/office/officeart/2018/2/layout/IconVerticalSolidList"/>
    <dgm:cxn modelId="{FA58C2BF-90CF-473F-B327-B66EF42136A2}" type="presParOf" srcId="{841F4403-2FF7-4947-970B-C9DDCEAD2E43}" destId="{0F6D7C82-28AB-49C6-912A-B68C80D2698F}" srcOrd="4" destOrd="0" presId="urn:microsoft.com/office/officeart/2018/2/layout/IconVerticalSolidList"/>
    <dgm:cxn modelId="{C5F23D59-7FCE-4F8C-A266-E43BBF101C21}" type="presParOf" srcId="{0F6D7C82-28AB-49C6-912A-B68C80D2698F}" destId="{C3090132-A129-4408-9C2C-38BCF8B890CD}" srcOrd="0" destOrd="0" presId="urn:microsoft.com/office/officeart/2018/2/layout/IconVerticalSolidList"/>
    <dgm:cxn modelId="{EB807FF1-B96F-4921-A174-0FC7545F04F5}" type="presParOf" srcId="{0F6D7C82-28AB-49C6-912A-B68C80D2698F}" destId="{DB86A431-3854-4FB8-95BA-2B20CC1154E8}" srcOrd="1" destOrd="0" presId="urn:microsoft.com/office/officeart/2018/2/layout/IconVerticalSolidList"/>
    <dgm:cxn modelId="{BE01A3CF-1693-4AC6-929A-76B75D232E09}" type="presParOf" srcId="{0F6D7C82-28AB-49C6-912A-B68C80D2698F}" destId="{0246046F-F912-43CA-A43A-0810EAE2D628}" srcOrd="2" destOrd="0" presId="urn:microsoft.com/office/officeart/2018/2/layout/IconVerticalSolidList"/>
    <dgm:cxn modelId="{D5682118-4173-434B-AB89-16F1CA7D63F2}" type="presParOf" srcId="{0F6D7C82-28AB-49C6-912A-B68C80D2698F}" destId="{2D0C64D9-6753-40C4-B312-71A98F888BA6}" srcOrd="3" destOrd="0" presId="urn:microsoft.com/office/officeart/2018/2/layout/IconVerticalSolidList"/>
    <dgm:cxn modelId="{3BDEA965-DAA5-4085-A85C-690D8DF97DB9}" type="presParOf" srcId="{841F4403-2FF7-4947-970B-C9DDCEAD2E43}" destId="{66B30590-C655-4469-B21F-932E85ED0401}" srcOrd="5" destOrd="0" presId="urn:microsoft.com/office/officeart/2018/2/layout/IconVerticalSolidList"/>
    <dgm:cxn modelId="{D2D65CAD-F4E0-444A-B891-F978A4C65999}" type="presParOf" srcId="{841F4403-2FF7-4947-970B-C9DDCEAD2E43}" destId="{68C6A8EB-7996-4A97-BABE-F90CC836B75F}" srcOrd="6" destOrd="0" presId="urn:microsoft.com/office/officeart/2018/2/layout/IconVerticalSolidList"/>
    <dgm:cxn modelId="{54645627-6330-4067-AA31-B287605EE93A}" type="presParOf" srcId="{68C6A8EB-7996-4A97-BABE-F90CC836B75F}" destId="{804C8104-3CB2-402B-83CE-34D8AA76CC22}" srcOrd="0" destOrd="0" presId="urn:microsoft.com/office/officeart/2018/2/layout/IconVerticalSolidList"/>
    <dgm:cxn modelId="{A4FF4E18-D327-4109-B1D3-61C10D84FD89}" type="presParOf" srcId="{68C6A8EB-7996-4A97-BABE-F90CC836B75F}" destId="{64D4B30C-3749-48B1-8D8E-EBCA852F1663}" srcOrd="1" destOrd="0" presId="urn:microsoft.com/office/officeart/2018/2/layout/IconVerticalSolidList"/>
    <dgm:cxn modelId="{46F77CA2-411C-4940-9038-466B906A164A}" type="presParOf" srcId="{68C6A8EB-7996-4A97-BABE-F90CC836B75F}" destId="{69D3F239-F21B-41A6-B24E-9E20125DB98D}" srcOrd="2" destOrd="0" presId="urn:microsoft.com/office/officeart/2018/2/layout/IconVerticalSolidList"/>
    <dgm:cxn modelId="{E024C758-1BC9-4C26-AFA1-C1B1D24F7A72}" type="presParOf" srcId="{68C6A8EB-7996-4A97-BABE-F90CC836B75F}" destId="{7761ADD7-B144-4255-A093-E0443ABCE87A}" srcOrd="3" destOrd="0" presId="urn:microsoft.com/office/officeart/2018/2/layout/IconVerticalSolidList"/>
    <dgm:cxn modelId="{6A315DC0-682C-440E-9BE2-9E23F6D46E1F}" type="presParOf" srcId="{841F4403-2FF7-4947-970B-C9DDCEAD2E43}" destId="{4B3F20DA-DA5B-4EC2-BCE6-96290A652A51}" srcOrd="7" destOrd="0" presId="urn:microsoft.com/office/officeart/2018/2/layout/IconVerticalSolidList"/>
    <dgm:cxn modelId="{24FEDBEB-EB1B-4FD9-8D9B-C13AF7D156CA}" type="presParOf" srcId="{841F4403-2FF7-4947-970B-C9DDCEAD2E43}" destId="{15AB89A1-5039-45AC-BA32-7D8D2E86AEB6}" srcOrd="8" destOrd="0" presId="urn:microsoft.com/office/officeart/2018/2/layout/IconVerticalSolidList"/>
    <dgm:cxn modelId="{C27F9865-AE5A-4728-8ACC-3109A58D505C}" type="presParOf" srcId="{15AB89A1-5039-45AC-BA32-7D8D2E86AEB6}" destId="{64DB9D5B-CFA1-48EE-842F-50F40137B1B0}" srcOrd="0" destOrd="0" presId="urn:microsoft.com/office/officeart/2018/2/layout/IconVerticalSolidList"/>
    <dgm:cxn modelId="{14C64F89-9CBD-452F-BB3D-4AA6E05D607C}" type="presParOf" srcId="{15AB89A1-5039-45AC-BA32-7D8D2E86AEB6}" destId="{F054313B-676C-4A3C-9631-C683FBA69F7E}" srcOrd="1" destOrd="0" presId="urn:microsoft.com/office/officeart/2018/2/layout/IconVerticalSolidList"/>
    <dgm:cxn modelId="{1BFF21C8-172A-4A31-91F3-E7952DAFB457}" type="presParOf" srcId="{15AB89A1-5039-45AC-BA32-7D8D2E86AEB6}" destId="{ED2C399C-50FD-4332-BEA4-6B00DF5B593C}" srcOrd="2" destOrd="0" presId="urn:microsoft.com/office/officeart/2018/2/layout/IconVerticalSolidList"/>
    <dgm:cxn modelId="{ADEF5DCF-C120-47D5-A17C-90978E2F0084}" type="presParOf" srcId="{15AB89A1-5039-45AC-BA32-7D8D2E86AEB6}" destId="{194FCD1C-C733-47A0-A7DA-F8B347E2A4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FEE134-00C5-49FF-8468-CEEF3CACAF8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CB76BD-CE53-4B04-AFC9-0E3E52EA130E}">
      <dgm:prSet/>
      <dgm:spPr/>
      <dgm:t>
        <a:bodyPr/>
        <a:lstStyle/>
        <a:p>
          <a:endParaRPr lang="en-US"/>
        </a:p>
      </dgm:t>
    </dgm:pt>
    <dgm:pt modelId="{C8D80FE1-39A2-489D-8944-7E08A5FD41B5}" type="parTrans" cxnId="{31B979E5-F23D-41BF-BF2A-4988ACF97EE4}">
      <dgm:prSet/>
      <dgm:spPr/>
      <dgm:t>
        <a:bodyPr/>
        <a:lstStyle/>
        <a:p>
          <a:endParaRPr lang="en-US"/>
        </a:p>
      </dgm:t>
    </dgm:pt>
    <dgm:pt modelId="{AE6B6563-9C5A-482E-9545-95ACD3B2557F}" type="sibTrans" cxnId="{31B979E5-F23D-41BF-BF2A-4988ACF97EE4}">
      <dgm:prSet/>
      <dgm:spPr/>
      <dgm:t>
        <a:bodyPr/>
        <a:lstStyle/>
        <a:p>
          <a:endParaRPr lang="en-US"/>
        </a:p>
      </dgm:t>
    </dgm:pt>
    <dgm:pt modelId="{7C70C56C-2789-4725-AB72-76A55BB49FF0}">
      <dgm:prSet/>
      <dgm:spPr/>
      <dgm:t>
        <a:bodyPr/>
        <a:lstStyle/>
        <a:p>
          <a:r>
            <a:rPr lang="en-US"/>
            <a:t>Location sharing ​</a:t>
          </a:r>
        </a:p>
      </dgm:t>
    </dgm:pt>
    <dgm:pt modelId="{AAB7E1C6-2A63-46CE-9759-1B81494EEF87}" type="parTrans" cxnId="{CA9CCF13-1EE7-41D2-94A3-F0DE244D5B08}">
      <dgm:prSet/>
      <dgm:spPr/>
      <dgm:t>
        <a:bodyPr/>
        <a:lstStyle/>
        <a:p>
          <a:endParaRPr lang="en-US"/>
        </a:p>
      </dgm:t>
    </dgm:pt>
    <dgm:pt modelId="{CE97A910-909D-4B20-953F-F2AE7D5ABDBC}" type="sibTrans" cxnId="{CA9CCF13-1EE7-41D2-94A3-F0DE244D5B08}">
      <dgm:prSet/>
      <dgm:spPr/>
      <dgm:t>
        <a:bodyPr/>
        <a:lstStyle/>
        <a:p>
          <a:endParaRPr lang="en-US"/>
        </a:p>
      </dgm:t>
    </dgm:pt>
    <dgm:pt modelId="{9E008657-F1C3-4C25-B791-E6F60B74B6E2}">
      <dgm:prSet/>
      <dgm:spPr/>
      <dgm:t>
        <a:bodyPr/>
        <a:lstStyle/>
        <a:p>
          <a:r>
            <a:rPr lang="en-US"/>
            <a:t>Direct messaging ​</a:t>
          </a:r>
        </a:p>
      </dgm:t>
    </dgm:pt>
    <dgm:pt modelId="{476CB0A6-DB85-4A69-8743-429A6697145E}" type="parTrans" cxnId="{BD37DA14-96C7-48F2-BA0B-CD2114FDBF09}">
      <dgm:prSet/>
      <dgm:spPr/>
      <dgm:t>
        <a:bodyPr/>
        <a:lstStyle/>
        <a:p>
          <a:endParaRPr lang="en-US"/>
        </a:p>
      </dgm:t>
    </dgm:pt>
    <dgm:pt modelId="{103539A4-D853-4C39-A613-A7D7B01CFA1D}" type="sibTrans" cxnId="{BD37DA14-96C7-48F2-BA0B-CD2114FDBF09}">
      <dgm:prSet/>
      <dgm:spPr/>
      <dgm:t>
        <a:bodyPr/>
        <a:lstStyle/>
        <a:p>
          <a:endParaRPr lang="en-US"/>
        </a:p>
      </dgm:t>
    </dgm:pt>
    <dgm:pt modelId="{8C6DF91B-EA4D-470A-8AE4-C6CD2B2375F0}">
      <dgm:prSet/>
      <dgm:spPr/>
      <dgm:t>
        <a:bodyPr/>
        <a:lstStyle/>
        <a:p>
          <a:r>
            <a:rPr lang="en-US"/>
            <a:t>Send voice notes in real time ​</a:t>
          </a:r>
        </a:p>
      </dgm:t>
    </dgm:pt>
    <dgm:pt modelId="{6A838416-920E-4F9D-8AB7-AABC939D3AB0}" type="parTrans" cxnId="{A3E2A6B8-C577-47C8-828B-338F2325128A}">
      <dgm:prSet/>
      <dgm:spPr/>
      <dgm:t>
        <a:bodyPr/>
        <a:lstStyle/>
        <a:p>
          <a:endParaRPr lang="en-US"/>
        </a:p>
      </dgm:t>
    </dgm:pt>
    <dgm:pt modelId="{FD6C55ED-2BE0-4341-8394-5388AE0DE482}" type="sibTrans" cxnId="{A3E2A6B8-C577-47C8-828B-338F2325128A}">
      <dgm:prSet/>
      <dgm:spPr/>
      <dgm:t>
        <a:bodyPr/>
        <a:lstStyle/>
        <a:p>
          <a:endParaRPr lang="en-US"/>
        </a:p>
      </dgm:t>
    </dgm:pt>
    <dgm:pt modelId="{F1F18414-DAB7-4C47-912B-32CBC16A155D}">
      <dgm:prSet/>
      <dgm:spPr/>
      <dgm:t>
        <a:bodyPr/>
        <a:lstStyle/>
        <a:p>
          <a:r>
            <a:rPr lang="en-US"/>
            <a:t>Free to use ​</a:t>
          </a:r>
        </a:p>
      </dgm:t>
    </dgm:pt>
    <dgm:pt modelId="{8187142F-3B44-433B-AADC-51E45697DE30}" type="parTrans" cxnId="{409E2BBA-CFC1-494D-9051-4256EEE7264D}">
      <dgm:prSet/>
      <dgm:spPr/>
      <dgm:t>
        <a:bodyPr/>
        <a:lstStyle/>
        <a:p>
          <a:endParaRPr lang="en-US"/>
        </a:p>
      </dgm:t>
    </dgm:pt>
    <dgm:pt modelId="{7C52EDAD-C07D-44D1-A3C7-ED142E27D01C}" type="sibTrans" cxnId="{409E2BBA-CFC1-494D-9051-4256EEE7264D}">
      <dgm:prSet/>
      <dgm:spPr/>
      <dgm:t>
        <a:bodyPr/>
        <a:lstStyle/>
        <a:p>
          <a:endParaRPr lang="en-US"/>
        </a:p>
      </dgm:t>
    </dgm:pt>
    <dgm:pt modelId="{F7F2D145-90F8-4A07-A794-4BF4C0B82934}">
      <dgm:prSet/>
      <dgm:spPr/>
      <dgm:t>
        <a:bodyPr/>
        <a:lstStyle/>
        <a:p>
          <a:r>
            <a:rPr lang="en-US"/>
            <a:t>Send reminders​</a:t>
          </a:r>
        </a:p>
      </dgm:t>
    </dgm:pt>
    <dgm:pt modelId="{AE47CE40-A784-483B-A13A-93B72CCF30B5}" type="parTrans" cxnId="{13B306B3-DEBF-440D-A705-EA031611148B}">
      <dgm:prSet/>
      <dgm:spPr/>
      <dgm:t>
        <a:bodyPr/>
        <a:lstStyle/>
        <a:p>
          <a:endParaRPr lang="en-US"/>
        </a:p>
      </dgm:t>
    </dgm:pt>
    <dgm:pt modelId="{85E7BB32-DEE9-41B1-9BB8-B3275DC72904}" type="sibTrans" cxnId="{13B306B3-DEBF-440D-A705-EA031611148B}">
      <dgm:prSet/>
      <dgm:spPr/>
      <dgm:t>
        <a:bodyPr/>
        <a:lstStyle/>
        <a:p>
          <a:endParaRPr lang="en-US"/>
        </a:p>
      </dgm:t>
    </dgm:pt>
    <dgm:pt modelId="{9CF0C9C1-78B2-4D04-98B6-D22720CE172B}">
      <dgm:prSet/>
      <dgm:spPr/>
      <dgm:t>
        <a:bodyPr/>
        <a:lstStyle/>
        <a:p>
          <a:r>
            <a:rPr lang="en-US"/>
            <a:t>Faster communication​</a:t>
          </a:r>
        </a:p>
      </dgm:t>
    </dgm:pt>
    <dgm:pt modelId="{54882A47-B38F-4395-BBC9-DC783ACB38AF}" type="parTrans" cxnId="{A50CD6AD-A19C-491B-9C22-5BF05EB8D916}">
      <dgm:prSet/>
      <dgm:spPr/>
      <dgm:t>
        <a:bodyPr/>
        <a:lstStyle/>
        <a:p>
          <a:endParaRPr lang="en-US"/>
        </a:p>
      </dgm:t>
    </dgm:pt>
    <dgm:pt modelId="{0560C589-6750-4BC2-B4FD-55D81D81C563}" type="sibTrans" cxnId="{A50CD6AD-A19C-491B-9C22-5BF05EB8D916}">
      <dgm:prSet/>
      <dgm:spPr/>
      <dgm:t>
        <a:bodyPr/>
        <a:lstStyle/>
        <a:p>
          <a:endParaRPr lang="en-US"/>
        </a:p>
      </dgm:t>
    </dgm:pt>
    <dgm:pt modelId="{4E37F492-4956-4FEC-8D47-E7E64F88E29C}">
      <dgm:prSet/>
      <dgm:spPr/>
      <dgm:t>
        <a:bodyPr/>
        <a:lstStyle/>
        <a:p>
          <a:r>
            <a:rPr lang="en-US"/>
            <a:t>No advertisement popping up​</a:t>
          </a:r>
        </a:p>
      </dgm:t>
    </dgm:pt>
    <dgm:pt modelId="{60C64277-6B82-4D47-9DC3-85555592ECD6}" type="parTrans" cxnId="{2B9F8250-239D-4F11-9CD7-9EB2DE5E399E}">
      <dgm:prSet/>
      <dgm:spPr/>
      <dgm:t>
        <a:bodyPr/>
        <a:lstStyle/>
        <a:p>
          <a:endParaRPr lang="en-US"/>
        </a:p>
      </dgm:t>
    </dgm:pt>
    <dgm:pt modelId="{8E77F741-24A5-4DAE-9C35-467A93B1635F}" type="sibTrans" cxnId="{2B9F8250-239D-4F11-9CD7-9EB2DE5E399E}">
      <dgm:prSet/>
      <dgm:spPr/>
      <dgm:t>
        <a:bodyPr/>
        <a:lstStyle/>
        <a:p>
          <a:endParaRPr lang="en-US"/>
        </a:p>
      </dgm:t>
    </dgm:pt>
    <dgm:pt modelId="{B5ECD427-8CC6-4F73-9E97-0245FD0AB0A2}">
      <dgm:prSet/>
      <dgm:spPr/>
      <dgm:t>
        <a:bodyPr/>
        <a:lstStyle/>
        <a:p>
          <a:r>
            <a:rPr lang="en-US"/>
            <a:t>Instant​</a:t>
          </a:r>
        </a:p>
      </dgm:t>
    </dgm:pt>
    <dgm:pt modelId="{D2FFAE72-B229-42D2-BF10-836C0523BC76}" type="parTrans" cxnId="{514D5D9D-1402-449C-800F-5FD906E1F30B}">
      <dgm:prSet/>
      <dgm:spPr/>
      <dgm:t>
        <a:bodyPr/>
        <a:lstStyle/>
        <a:p>
          <a:endParaRPr lang="en-US"/>
        </a:p>
      </dgm:t>
    </dgm:pt>
    <dgm:pt modelId="{7DFA4784-A686-4052-B6B5-F0056975008E}" type="sibTrans" cxnId="{514D5D9D-1402-449C-800F-5FD906E1F30B}">
      <dgm:prSet/>
      <dgm:spPr/>
      <dgm:t>
        <a:bodyPr/>
        <a:lstStyle/>
        <a:p>
          <a:endParaRPr lang="en-US"/>
        </a:p>
      </dgm:t>
    </dgm:pt>
    <dgm:pt modelId="{92FC3394-A853-4AA7-8360-B43FAE8CEA09}">
      <dgm:prSet/>
      <dgm:spPr/>
      <dgm:t>
        <a:bodyPr/>
        <a:lstStyle/>
        <a:p>
          <a:r>
            <a:rPr lang="en-US"/>
            <a:t>You can check if messages have received and read​</a:t>
          </a:r>
        </a:p>
      </dgm:t>
    </dgm:pt>
    <dgm:pt modelId="{885BC72B-96D8-49E5-86D2-987A7620D161}" type="parTrans" cxnId="{70BA9DD1-B539-4BB6-A70F-FEB51E6E5F60}">
      <dgm:prSet/>
      <dgm:spPr/>
      <dgm:t>
        <a:bodyPr/>
        <a:lstStyle/>
        <a:p>
          <a:endParaRPr lang="en-US"/>
        </a:p>
      </dgm:t>
    </dgm:pt>
    <dgm:pt modelId="{CB177354-D4B6-499A-826C-4402317C007F}" type="sibTrans" cxnId="{70BA9DD1-B539-4BB6-A70F-FEB51E6E5F60}">
      <dgm:prSet/>
      <dgm:spPr/>
      <dgm:t>
        <a:bodyPr/>
        <a:lstStyle/>
        <a:p>
          <a:endParaRPr lang="en-US"/>
        </a:p>
      </dgm:t>
    </dgm:pt>
    <dgm:pt modelId="{04581C02-8D8E-4E09-832E-1D2CAE03DB3D}">
      <dgm:prSet/>
      <dgm:spPr/>
      <dgm:t>
        <a:bodyPr/>
        <a:lstStyle/>
        <a:p>
          <a:r>
            <a:rPr lang="en-US"/>
            <a:t>Can send images/links/files​</a:t>
          </a:r>
        </a:p>
      </dgm:t>
    </dgm:pt>
    <dgm:pt modelId="{64239E47-35A6-48DD-9C34-F46650AC3EC0}" type="parTrans" cxnId="{D031E64A-933C-4CEE-8284-44FC9E44BF9A}">
      <dgm:prSet/>
      <dgm:spPr/>
      <dgm:t>
        <a:bodyPr/>
        <a:lstStyle/>
        <a:p>
          <a:endParaRPr lang="en-US"/>
        </a:p>
      </dgm:t>
    </dgm:pt>
    <dgm:pt modelId="{DEDF86E8-735A-44CD-AB3A-0EB85F267DDC}" type="sibTrans" cxnId="{D031E64A-933C-4CEE-8284-44FC9E44BF9A}">
      <dgm:prSet/>
      <dgm:spPr/>
      <dgm:t>
        <a:bodyPr/>
        <a:lstStyle/>
        <a:p>
          <a:endParaRPr lang="en-US"/>
        </a:p>
      </dgm:t>
    </dgm:pt>
    <dgm:pt modelId="{E89CF31E-BB33-45F8-A7E6-3459B2BCDDF0}">
      <dgm:prSet/>
      <dgm:spPr/>
      <dgm:t>
        <a:bodyPr/>
        <a:lstStyle/>
        <a:p>
          <a:r>
            <a:rPr lang="en-US"/>
            <a:t>Can build students confidence to interact ​</a:t>
          </a:r>
        </a:p>
      </dgm:t>
    </dgm:pt>
    <dgm:pt modelId="{C196FD7F-3F11-443C-85E6-B0E95793E2F0}" type="parTrans" cxnId="{62B0FABB-46DC-43C9-A139-849615456535}">
      <dgm:prSet/>
      <dgm:spPr/>
      <dgm:t>
        <a:bodyPr/>
        <a:lstStyle/>
        <a:p>
          <a:endParaRPr lang="en-US"/>
        </a:p>
      </dgm:t>
    </dgm:pt>
    <dgm:pt modelId="{F1CCEF85-B19A-45C6-AD4A-F82CF3B4C2F8}" type="sibTrans" cxnId="{62B0FABB-46DC-43C9-A139-849615456535}">
      <dgm:prSet/>
      <dgm:spPr/>
      <dgm:t>
        <a:bodyPr/>
        <a:lstStyle/>
        <a:p>
          <a:endParaRPr lang="en-US"/>
        </a:p>
      </dgm:t>
    </dgm:pt>
    <dgm:pt modelId="{9945C9BB-53DB-4252-AE2B-8CFBD22C2470}">
      <dgm:prSet/>
      <dgm:spPr/>
      <dgm:t>
        <a:bodyPr/>
        <a:lstStyle/>
        <a:p>
          <a:r>
            <a:rPr lang="en-US"/>
            <a:t>Group messaging ​</a:t>
          </a:r>
        </a:p>
      </dgm:t>
    </dgm:pt>
    <dgm:pt modelId="{A122F433-537E-445E-B280-8C149D59D794}" type="parTrans" cxnId="{5457AA52-838D-4BB0-8B7C-A59B88E9DB9B}">
      <dgm:prSet/>
      <dgm:spPr/>
      <dgm:t>
        <a:bodyPr/>
        <a:lstStyle/>
        <a:p>
          <a:endParaRPr lang="en-US"/>
        </a:p>
      </dgm:t>
    </dgm:pt>
    <dgm:pt modelId="{0904A548-92D2-4DFE-9085-2C52ECFB5689}" type="sibTrans" cxnId="{5457AA52-838D-4BB0-8B7C-A59B88E9DB9B}">
      <dgm:prSet/>
      <dgm:spPr/>
      <dgm:t>
        <a:bodyPr/>
        <a:lstStyle/>
        <a:p>
          <a:endParaRPr lang="en-US"/>
        </a:p>
      </dgm:t>
    </dgm:pt>
    <dgm:pt modelId="{96696D75-920A-4164-8A95-2A8B65C5B13E}">
      <dgm:prSet/>
      <dgm:spPr/>
      <dgm:t>
        <a:bodyPr/>
        <a:lstStyle/>
        <a:p>
          <a:r>
            <a:rPr lang="en-US"/>
            <a:t>Video calls ​</a:t>
          </a:r>
        </a:p>
      </dgm:t>
    </dgm:pt>
    <dgm:pt modelId="{D59D522F-CEF3-4D27-903D-F37513A97372}" type="parTrans" cxnId="{DAEA48FD-48EA-4A2D-8447-8EBA747E73DB}">
      <dgm:prSet/>
      <dgm:spPr/>
      <dgm:t>
        <a:bodyPr/>
        <a:lstStyle/>
        <a:p>
          <a:endParaRPr lang="en-US"/>
        </a:p>
      </dgm:t>
    </dgm:pt>
    <dgm:pt modelId="{D31B9905-EAA4-4134-8839-C35D056035D4}" type="sibTrans" cxnId="{DAEA48FD-48EA-4A2D-8447-8EBA747E73DB}">
      <dgm:prSet/>
      <dgm:spPr/>
      <dgm:t>
        <a:bodyPr/>
        <a:lstStyle/>
        <a:p>
          <a:endParaRPr lang="en-US"/>
        </a:p>
      </dgm:t>
    </dgm:pt>
    <dgm:pt modelId="{F8DC4180-FCCD-4EBE-B8B0-425A5C197531}">
      <dgm:prSet/>
      <dgm:spPr/>
      <dgm:t>
        <a:bodyPr/>
        <a:lstStyle/>
        <a:p>
          <a:r>
            <a:rPr lang="en-US"/>
            <a:t>Popular means of communication​</a:t>
          </a:r>
        </a:p>
      </dgm:t>
    </dgm:pt>
    <dgm:pt modelId="{03A26202-E1B3-4922-91AB-092F3BB4A9F0}" type="parTrans" cxnId="{ECB97D4A-CEB7-4170-94A4-8771053C3E8C}">
      <dgm:prSet/>
      <dgm:spPr/>
      <dgm:t>
        <a:bodyPr/>
        <a:lstStyle/>
        <a:p>
          <a:endParaRPr lang="en-US"/>
        </a:p>
      </dgm:t>
    </dgm:pt>
    <dgm:pt modelId="{1FCADC00-B49B-4471-BDCD-2E84AA1373D9}" type="sibTrans" cxnId="{ECB97D4A-CEB7-4170-94A4-8771053C3E8C}">
      <dgm:prSet/>
      <dgm:spPr/>
      <dgm:t>
        <a:bodyPr/>
        <a:lstStyle/>
        <a:p>
          <a:endParaRPr lang="en-US"/>
        </a:p>
      </dgm:t>
    </dgm:pt>
    <dgm:pt modelId="{C6712CA7-ADA9-40D0-8AFD-C6E73132D404}" type="pres">
      <dgm:prSet presAssocID="{9FFEE134-00C5-49FF-8468-CEEF3CACAF81}" presName="linear" presStyleCnt="0">
        <dgm:presLayoutVars>
          <dgm:animLvl val="lvl"/>
          <dgm:resizeHandles val="exact"/>
        </dgm:presLayoutVars>
      </dgm:prSet>
      <dgm:spPr/>
    </dgm:pt>
    <dgm:pt modelId="{BF60B2EA-AD9C-417E-A418-4CD7ED5F282C}" type="pres">
      <dgm:prSet presAssocID="{6DCB76BD-CE53-4B04-AFC9-0E3E52EA130E}" presName="parentText" presStyleLbl="node1" presStyleIdx="0" presStyleCnt="15">
        <dgm:presLayoutVars>
          <dgm:chMax val="0"/>
          <dgm:bulletEnabled val="1"/>
        </dgm:presLayoutVars>
      </dgm:prSet>
      <dgm:spPr/>
    </dgm:pt>
    <dgm:pt modelId="{2744E15C-BCAD-4F69-B6F0-5463499C2329}" type="pres">
      <dgm:prSet presAssocID="{AE6B6563-9C5A-482E-9545-95ACD3B2557F}" presName="spacer" presStyleCnt="0"/>
      <dgm:spPr/>
    </dgm:pt>
    <dgm:pt modelId="{7A6A005C-4F87-4457-B00D-AFB5153C5D2B}" type="pres">
      <dgm:prSet presAssocID="{7C70C56C-2789-4725-AB72-76A55BB49FF0}" presName="parentText" presStyleLbl="node1" presStyleIdx="1" presStyleCnt="15">
        <dgm:presLayoutVars>
          <dgm:chMax val="0"/>
          <dgm:bulletEnabled val="1"/>
        </dgm:presLayoutVars>
      </dgm:prSet>
      <dgm:spPr/>
    </dgm:pt>
    <dgm:pt modelId="{E92CA381-075B-4F8B-A949-473C0D52297C}" type="pres">
      <dgm:prSet presAssocID="{CE97A910-909D-4B20-953F-F2AE7D5ABDBC}" presName="spacer" presStyleCnt="0"/>
      <dgm:spPr/>
    </dgm:pt>
    <dgm:pt modelId="{5C8BED13-A799-4671-830B-9409125042D3}" type="pres">
      <dgm:prSet presAssocID="{9E008657-F1C3-4C25-B791-E6F60B74B6E2}" presName="parentText" presStyleLbl="node1" presStyleIdx="2" presStyleCnt="15">
        <dgm:presLayoutVars>
          <dgm:chMax val="0"/>
          <dgm:bulletEnabled val="1"/>
        </dgm:presLayoutVars>
      </dgm:prSet>
      <dgm:spPr/>
    </dgm:pt>
    <dgm:pt modelId="{12ED4410-2171-424C-BA87-DE2FD24714F0}" type="pres">
      <dgm:prSet presAssocID="{103539A4-D853-4C39-A613-A7D7B01CFA1D}" presName="spacer" presStyleCnt="0"/>
      <dgm:spPr/>
    </dgm:pt>
    <dgm:pt modelId="{6F6D8B5E-1BDE-4226-BBFF-3DB27CDC1D89}" type="pres">
      <dgm:prSet presAssocID="{8C6DF91B-EA4D-470A-8AE4-C6CD2B2375F0}" presName="parentText" presStyleLbl="node1" presStyleIdx="3" presStyleCnt="15">
        <dgm:presLayoutVars>
          <dgm:chMax val="0"/>
          <dgm:bulletEnabled val="1"/>
        </dgm:presLayoutVars>
      </dgm:prSet>
      <dgm:spPr/>
    </dgm:pt>
    <dgm:pt modelId="{064770B8-EA24-4994-BD9D-F2170E4F90C7}" type="pres">
      <dgm:prSet presAssocID="{FD6C55ED-2BE0-4341-8394-5388AE0DE482}" presName="spacer" presStyleCnt="0"/>
      <dgm:spPr/>
    </dgm:pt>
    <dgm:pt modelId="{FA617897-FD83-4491-9B1D-405CA01D467C}" type="pres">
      <dgm:prSet presAssocID="{F1F18414-DAB7-4C47-912B-32CBC16A155D}" presName="parentText" presStyleLbl="node1" presStyleIdx="4" presStyleCnt="15">
        <dgm:presLayoutVars>
          <dgm:chMax val="0"/>
          <dgm:bulletEnabled val="1"/>
        </dgm:presLayoutVars>
      </dgm:prSet>
      <dgm:spPr/>
    </dgm:pt>
    <dgm:pt modelId="{CD120A22-7626-4241-A31A-8050E6072386}" type="pres">
      <dgm:prSet presAssocID="{7C52EDAD-C07D-44D1-A3C7-ED142E27D01C}" presName="spacer" presStyleCnt="0"/>
      <dgm:spPr/>
    </dgm:pt>
    <dgm:pt modelId="{073E0A2C-B297-421D-A530-A3527F2EF20B}" type="pres">
      <dgm:prSet presAssocID="{F7F2D145-90F8-4A07-A794-4BF4C0B82934}" presName="parentText" presStyleLbl="node1" presStyleIdx="5" presStyleCnt="15">
        <dgm:presLayoutVars>
          <dgm:chMax val="0"/>
          <dgm:bulletEnabled val="1"/>
        </dgm:presLayoutVars>
      </dgm:prSet>
      <dgm:spPr/>
    </dgm:pt>
    <dgm:pt modelId="{18A93F1A-B7B9-4421-96AC-1F3A8F22887A}" type="pres">
      <dgm:prSet presAssocID="{85E7BB32-DEE9-41B1-9BB8-B3275DC72904}" presName="spacer" presStyleCnt="0"/>
      <dgm:spPr/>
    </dgm:pt>
    <dgm:pt modelId="{A0D78112-5CE1-42E5-8862-05106846F18F}" type="pres">
      <dgm:prSet presAssocID="{9CF0C9C1-78B2-4D04-98B6-D22720CE172B}" presName="parentText" presStyleLbl="node1" presStyleIdx="6" presStyleCnt="15">
        <dgm:presLayoutVars>
          <dgm:chMax val="0"/>
          <dgm:bulletEnabled val="1"/>
        </dgm:presLayoutVars>
      </dgm:prSet>
      <dgm:spPr/>
    </dgm:pt>
    <dgm:pt modelId="{F152AEED-BA7D-4F2A-9454-BBE6FEC11607}" type="pres">
      <dgm:prSet presAssocID="{0560C589-6750-4BC2-B4FD-55D81D81C563}" presName="spacer" presStyleCnt="0"/>
      <dgm:spPr/>
    </dgm:pt>
    <dgm:pt modelId="{2E76A736-1FEE-4100-A979-B93E76AA46D2}" type="pres">
      <dgm:prSet presAssocID="{4E37F492-4956-4FEC-8D47-E7E64F88E29C}" presName="parentText" presStyleLbl="node1" presStyleIdx="7" presStyleCnt="15">
        <dgm:presLayoutVars>
          <dgm:chMax val="0"/>
          <dgm:bulletEnabled val="1"/>
        </dgm:presLayoutVars>
      </dgm:prSet>
      <dgm:spPr/>
    </dgm:pt>
    <dgm:pt modelId="{AC393A49-11A1-41D1-B721-E33016A949D5}" type="pres">
      <dgm:prSet presAssocID="{8E77F741-24A5-4DAE-9C35-467A93B1635F}" presName="spacer" presStyleCnt="0"/>
      <dgm:spPr/>
    </dgm:pt>
    <dgm:pt modelId="{E72BE800-AD4D-4CDD-9494-BAC2CC9E04F7}" type="pres">
      <dgm:prSet presAssocID="{B5ECD427-8CC6-4F73-9E97-0245FD0AB0A2}" presName="parentText" presStyleLbl="node1" presStyleIdx="8" presStyleCnt="15">
        <dgm:presLayoutVars>
          <dgm:chMax val="0"/>
          <dgm:bulletEnabled val="1"/>
        </dgm:presLayoutVars>
      </dgm:prSet>
      <dgm:spPr/>
    </dgm:pt>
    <dgm:pt modelId="{6AA96777-C937-4DDC-A25A-C642AE235AFF}" type="pres">
      <dgm:prSet presAssocID="{7DFA4784-A686-4052-B6B5-F0056975008E}" presName="spacer" presStyleCnt="0"/>
      <dgm:spPr/>
    </dgm:pt>
    <dgm:pt modelId="{98A72F68-77BA-4B6B-82A8-605B513E7CD0}" type="pres">
      <dgm:prSet presAssocID="{92FC3394-A853-4AA7-8360-B43FAE8CEA09}" presName="parentText" presStyleLbl="node1" presStyleIdx="9" presStyleCnt="15">
        <dgm:presLayoutVars>
          <dgm:chMax val="0"/>
          <dgm:bulletEnabled val="1"/>
        </dgm:presLayoutVars>
      </dgm:prSet>
      <dgm:spPr/>
    </dgm:pt>
    <dgm:pt modelId="{513F5F94-3224-423F-BC62-78898E655483}" type="pres">
      <dgm:prSet presAssocID="{CB177354-D4B6-499A-826C-4402317C007F}" presName="spacer" presStyleCnt="0"/>
      <dgm:spPr/>
    </dgm:pt>
    <dgm:pt modelId="{1FAEFA3A-71CC-4300-9D6A-C84FE8BE5577}" type="pres">
      <dgm:prSet presAssocID="{04581C02-8D8E-4E09-832E-1D2CAE03DB3D}" presName="parentText" presStyleLbl="node1" presStyleIdx="10" presStyleCnt="15">
        <dgm:presLayoutVars>
          <dgm:chMax val="0"/>
          <dgm:bulletEnabled val="1"/>
        </dgm:presLayoutVars>
      </dgm:prSet>
      <dgm:spPr/>
    </dgm:pt>
    <dgm:pt modelId="{460DCD42-A233-43F0-A2A8-347040AE4AC5}" type="pres">
      <dgm:prSet presAssocID="{DEDF86E8-735A-44CD-AB3A-0EB85F267DDC}" presName="spacer" presStyleCnt="0"/>
      <dgm:spPr/>
    </dgm:pt>
    <dgm:pt modelId="{54B30E1A-ACCF-4439-ACBE-0E622FF1A472}" type="pres">
      <dgm:prSet presAssocID="{E89CF31E-BB33-45F8-A7E6-3459B2BCDDF0}" presName="parentText" presStyleLbl="node1" presStyleIdx="11" presStyleCnt="15">
        <dgm:presLayoutVars>
          <dgm:chMax val="0"/>
          <dgm:bulletEnabled val="1"/>
        </dgm:presLayoutVars>
      </dgm:prSet>
      <dgm:spPr/>
    </dgm:pt>
    <dgm:pt modelId="{A88D149A-95CD-47EB-9DB1-4529A63DCF97}" type="pres">
      <dgm:prSet presAssocID="{F1CCEF85-B19A-45C6-AD4A-F82CF3B4C2F8}" presName="spacer" presStyleCnt="0"/>
      <dgm:spPr/>
    </dgm:pt>
    <dgm:pt modelId="{BDB56E7E-767A-4B01-B86D-7AB35CFCBA56}" type="pres">
      <dgm:prSet presAssocID="{9945C9BB-53DB-4252-AE2B-8CFBD22C2470}" presName="parentText" presStyleLbl="node1" presStyleIdx="12" presStyleCnt="15">
        <dgm:presLayoutVars>
          <dgm:chMax val="0"/>
          <dgm:bulletEnabled val="1"/>
        </dgm:presLayoutVars>
      </dgm:prSet>
      <dgm:spPr/>
    </dgm:pt>
    <dgm:pt modelId="{F88B3F4A-E031-42F4-9FFC-BC61FE218012}" type="pres">
      <dgm:prSet presAssocID="{0904A548-92D2-4DFE-9085-2C52ECFB5689}" presName="spacer" presStyleCnt="0"/>
      <dgm:spPr/>
    </dgm:pt>
    <dgm:pt modelId="{6B97DC95-F66C-4EE0-8EB9-D384ED6653AD}" type="pres">
      <dgm:prSet presAssocID="{96696D75-920A-4164-8A95-2A8B65C5B13E}" presName="parentText" presStyleLbl="node1" presStyleIdx="13" presStyleCnt="15">
        <dgm:presLayoutVars>
          <dgm:chMax val="0"/>
          <dgm:bulletEnabled val="1"/>
        </dgm:presLayoutVars>
      </dgm:prSet>
      <dgm:spPr/>
    </dgm:pt>
    <dgm:pt modelId="{AB770344-1252-40E8-8573-3BA9DD7015AC}" type="pres">
      <dgm:prSet presAssocID="{D31B9905-EAA4-4134-8839-C35D056035D4}" presName="spacer" presStyleCnt="0"/>
      <dgm:spPr/>
    </dgm:pt>
    <dgm:pt modelId="{A6378D21-82EE-4637-9773-21BFC01B6B35}" type="pres">
      <dgm:prSet presAssocID="{F8DC4180-FCCD-4EBE-B8B0-425A5C197531}" presName="parentText" presStyleLbl="node1" presStyleIdx="14" presStyleCnt="15">
        <dgm:presLayoutVars>
          <dgm:chMax val="0"/>
          <dgm:bulletEnabled val="1"/>
        </dgm:presLayoutVars>
      </dgm:prSet>
      <dgm:spPr/>
    </dgm:pt>
  </dgm:ptLst>
  <dgm:cxnLst>
    <dgm:cxn modelId="{A6DBA20D-E4AA-43C3-B5AF-2AB98148EB29}" type="presOf" srcId="{E89CF31E-BB33-45F8-A7E6-3459B2BCDDF0}" destId="{54B30E1A-ACCF-4439-ACBE-0E622FF1A472}" srcOrd="0" destOrd="0" presId="urn:microsoft.com/office/officeart/2005/8/layout/vList2"/>
    <dgm:cxn modelId="{CA9CCF13-1EE7-41D2-94A3-F0DE244D5B08}" srcId="{9FFEE134-00C5-49FF-8468-CEEF3CACAF81}" destId="{7C70C56C-2789-4725-AB72-76A55BB49FF0}" srcOrd="1" destOrd="0" parTransId="{AAB7E1C6-2A63-46CE-9759-1B81494EEF87}" sibTransId="{CE97A910-909D-4B20-953F-F2AE7D5ABDBC}"/>
    <dgm:cxn modelId="{BD37DA14-96C7-48F2-BA0B-CD2114FDBF09}" srcId="{9FFEE134-00C5-49FF-8468-CEEF3CACAF81}" destId="{9E008657-F1C3-4C25-B791-E6F60B74B6E2}" srcOrd="2" destOrd="0" parTransId="{476CB0A6-DB85-4A69-8743-429A6697145E}" sibTransId="{103539A4-D853-4C39-A613-A7D7B01CFA1D}"/>
    <dgm:cxn modelId="{11629427-12BE-4636-9360-D76111FFE7C1}" type="presOf" srcId="{9945C9BB-53DB-4252-AE2B-8CFBD22C2470}" destId="{BDB56E7E-767A-4B01-B86D-7AB35CFCBA56}" srcOrd="0" destOrd="0" presId="urn:microsoft.com/office/officeart/2005/8/layout/vList2"/>
    <dgm:cxn modelId="{5E6DD234-3B06-475F-95AA-CACAE3750057}" type="presOf" srcId="{B5ECD427-8CC6-4F73-9E97-0245FD0AB0A2}" destId="{E72BE800-AD4D-4CDD-9494-BAC2CC9E04F7}" srcOrd="0" destOrd="0" presId="urn:microsoft.com/office/officeart/2005/8/layout/vList2"/>
    <dgm:cxn modelId="{F0A73C37-FF56-4788-8EC5-33DDD90C1344}" type="presOf" srcId="{F7F2D145-90F8-4A07-A794-4BF4C0B82934}" destId="{073E0A2C-B297-421D-A530-A3527F2EF20B}" srcOrd="0" destOrd="0" presId="urn:microsoft.com/office/officeart/2005/8/layout/vList2"/>
    <dgm:cxn modelId="{71E7D03B-9F10-4AF9-9989-3A9CEBC77658}" type="presOf" srcId="{7C70C56C-2789-4725-AB72-76A55BB49FF0}" destId="{7A6A005C-4F87-4457-B00D-AFB5153C5D2B}" srcOrd="0" destOrd="0" presId="urn:microsoft.com/office/officeart/2005/8/layout/vList2"/>
    <dgm:cxn modelId="{8E770261-1D85-459E-AC18-9E9FBC3A421E}" type="presOf" srcId="{9FFEE134-00C5-49FF-8468-CEEF3CACAF81}" destId="{C6712CA7-ADA9-40D0-8AFD-C6E73132D404}" srcOrd="0" destOrd="0" presId="urn:microsoft.com/office/officeart/2005/8/layout/vList2"/>
    <dgm:cxn modelId="{2E71C442-0384-4041-BDB1-0A518348D6CD}" type="presOf" srcId="{6DCB76BD-CE53-4B04-AFC9-0E3E52EA130E}" destId="{BF60B2EA-AD9C-417E-A418-4CD7ED5F282C}" srcOrd="0" destOrd="0" presId="urn:microsoft.com/office/officeart/2005/8/layout/vList2"/>
    <dgm:cxn modelId="{38431D67-6AA7-490F-B276-C00DB0514654}" type="presOf" srcId="{8C6DF91B-EA4D-470A-8AE4-C6CD2B2375F0}" destId="{6F6D8B5E-1BDE-4226-BBFF-3DB27CDC1D89}" srcOrd="0" destOrd="0" presId="urn:microsoft.com/office/officeart/2005/8/layout/vList2"/>
    <dgm:cxn modelId="{ECB97D4A-CEB7-4170-94A4-8771053C3E8C}" srcId="{9FFEE134-00C5-49FF-8468-CEEF3CACAF81}" destId="{F8DC4180-FCCD-4EBE-B8B0-425A5C197531}" srcOrd="14" destOrd="0" parTransId="{03A26202-E1B3-4922-91AB-092F3BB4A9F0}" sibTransId="{1FCADC00-B49B-4471-BDCD-2E84AA1373D9}"/>
    <dgm:cxn modelId="{D031E64A-933C-4CEE-8284-44FC9E44BF9A}" srcId="{9FFEE134-00C5-49FF-8468-CEEF3CACAF81}" destId="{04581C02-8D8E-4E09-832E-1D2CAE03DB3D}" srcOrd="10" destOrd="0" parTransId="{64239E47-35A6-48DD-9C34-F46650AC3EC0}" sibTransId="{DEDF86E8-735A-44CD-AB3A-0EB85F267DDC}"/>
    <dgm:cxn modelId="{0BBA066C-962E-4B79-9370-5D4FAEC9E672}" type="presOf" srcId="{F1F18414-DAB7-4C47-912B-32CBC16A155D}" destId="{FA617897-FD83-4491-9B1D-405CA01D467C}" srcOrd="0" destOrd="0" presId="urn:microsoft.com/office/officeart/2005/8/layout/vList2"/>
    <dgm:cxn modelId="{2B9F8250-239D-4F11-9CD7-9EB2DE5E399E}" srcId="{9FFEE134-00C5-49FF-8468-CEEF3CACAF81}" destId="{4E37F492-4956-4FEC-8D47-E7E64F88E29C}" srcOrd="7" destOrd="0" parTransId="{60C64277-6B82-4D47-9DC3-85555592ECD6}" sibTransId="{8E77F741-24A5-4DAE-9C35-467A93B1635F}"/>
    <dgm:cxn modelId="{5457AA52-838D-4BB0-8B7C-A59B88E9DB9B}" srcId="{9FFEE134-00C5-49FF-8468-CEEF3CACAF81}" destId="{9945C9BB-53DB-4252-AE2B-8CFBD22C2470}" srcOrd="12" destOrd="0" parTransId="{A122F433-537E-445E-B280-8C149D59D794}" sibTransId="{0904A548-92D2-4DFE-9085-2C52ECFB5689}"/>
    <dgm:cxn modelId="{F8D68978-EA4E-4787-9BD3-C5195B8E5790}" type="presOf" srcId="{9E008657-F1C3-4C25-B791-E6F60B74B6E2}" destId="{5C8BED13-A799-4671-830B-9409125042D3}" srcOrd="0" destOrd="0" presId="urn:microsoft.com/office/officeart/2005/8/layout/vList2"/>
    <dgm:cxn modelId="{F6C19758-D423-4218-9A65-44D768FD98B6}" type="presOf" srcId="{96696D75-920A-4164-8A95-2A8B65C5B13E}" destId="{6B97DC95-F66C-4EE0-8EB9-D384ED6653AD}" srcOrd="0" destOrd="0" presId="urn:microsoft.com/office/officeart/2005/8/layout/vList2"/>
    <dgm:cxn modelId="{0F2C968E-619D-4935-8D7A-0BD146F05AFE}" type="presOf" srcId="{F8DC4180-FCCD-4EBE-B8B0-425A5C197531}" destId="{A6378D21-82EE-4637-9773-21BFC01B6B35}" srcOrd="0" destOrd="0" presId="urn:microsoft.com/office/officeart/2005/8/layout/vList2"/>
    <dgm:cxn modelId="{514D5D9D-1402-449C-800F-5FD906E1F30B}" srcId="{9FFEE134-00C5-49FF-8468-CEEF3CACAF81}" destId="{B5ECD427-8CC6-4F73-9E97-0245FD0AB0A2}" srcOrd="8" destOrd="0" parTransId="{D2FFAE72-B229-42D2-BF10-836C0523BC76}" sibTransId="{7DFA4784-A686-4052-B6B5-F0056975008E}"/>
    <dgm:cxn modelId="{A50CD6AD-A19C-491B-9C22-5BF05EB8D916}" srcId="{9FFEE134-00C5-49FF-8468-CEEF3CACAF81}" destId="{9CF0C9C1-78B2-4D04-98B6-D22720CE172B}" srcOrd="6" destOrd="0" parTransId="{54882A47-B38F-4395-BBC9-DC783ACB38AF}" sibTransId="{0560C589-6750-4BC2-B4FD-55D81D81C563}"/>
    <dgm:cxn modelId="{694270B2-15A8-4A16-9B34-B33EF36720E2}" type="presOf" srcId="{92FC3394-A853-4AA7-8360-B43FAE8CEA09}" destId="{98A72F68-77BA-4B6B-82A8-605B513E7CD0}" srcOrd="0" destOrd="0" presId="urn:microsoft.com/office/officeart/2005/8/layout/vList2"/>
    <dgm:cxn modelId="{13B306B3-DEBF-440D-A705-EA031611148B}" srcId="{9FFEE134-00C5-49FF-8468-CEEF3CACAF81}" destId="{F7F2D145-90F8-4A07-A794-4BF4C0B82934}" srcOrd="5" destOrd="0" parTransId="{AE47CE40-A784-483B-A13A-93B72CCF30B5}" sibTransId="{85E7BB32-DEE9-41B1-9BB8-B3275DC72904}"/>
    <dgm:cxn modelId="{A3E2A6B8-C577-47C8-828B-338F2325128A}" srcId="{9FFEE134-00C5-49FF-8468-CEEF3CACAF81}" destId="{8C6DF91B-EA4D-470A-8AE4-C6CD2B2375F0}" srcOrd="3" destOrd="0" parTransId="{6A838416-920E-4F9D-8AB7-AABC939D3AB0}" sibTransId="{FD6C55ED-2BE0-4341-8394-5388AE0DE482}"/>
    <dgm:cxn modelId="{409E2BBA-CFC1-494D-9051-4256EEE7264D}" srcId="{9FFEE134-00C5-49FF-8468-CEEF3CACAF81}" destId="{F1F18414-DAB7-4C47-912B-32CBC16A155D}" srcOrd="4" destOrd="0" parTransId="{8187142F-3B44-433B-AADC-51E45697DE30}" sibTransId="{7C52EDAD-C07D-44D1-A3C7-ED142E27D01C}"/>
    <dgm:cxn modelId="{62B0FABB-46DC-43C9-A139-849615456535}" srcId="{9FFEE134-00C5-49FF-8468-CEEF3CACAF81}" destId="{E89CF31E-BB33-45F8-A7E6-3459B2BCDDF0}" srcOrd="11" destOrd="0" parTransId="{C196FD7F-3F11-443C-85E6-B0E95793E2F0}" sibTransId="{F1CCEF85-B19A-45C6-AD4A-F82CF3B4C2F8}"/>
    <dgm:cxn modelId="{70BA9DD1-B539-4BB6-A70F-FEB51E6E5F60}" srcId="{9FFEE134-00C5-49FF-8468-CEEF3CACAF81}" destId="{92FC3394-A853-4AA7-8360-B43FAE8CEA09}" srcOrd="9" destOrd="0" parTransId="{885BC72B-96D8-49E5-86D2-987A7620D161}" sibTransId="{CB177354-D4B6-499A-826C-4402317C007F}"/>
    <dgm:cxn modelId="{9BF1BAD2-4603-4D08-A454-E6AC5BC34611}" type="presOf" srcId="{4E37F492-4956-4FEC-8D47-E7E64F88E29C}" destId="{2E76A736-1FEE-4100-A979-B93E76AA46D2}" srcOrd="0" destOrd="0" presId="urn:microsoft.com/office/officeart/2005/8/layout/vList2"/>
    <dgm:cxn modelId="{6A530BDD-72ED-49D7-89BA-66FB44561684}" type="presOf" srcId="{9CF0C9C1-78B2-4D04-98B6-D22720CE172B}" destId="{A0D78112-5CE1-42E5-8862-05106846F18F}" srcOrd="0" destOrd="0" presId="urn:microsoft.com/office/officeart/2005/8/layout/vList2"/>
    <dgm:cxn modelId="{31B979E5-F23D-41BF-BF2A-4988ACF97EE4}" srcId="{9FFEE134-00C5-49FF-8468-CEEF3CACAF81}" destId="{6DCB76BD-CE53-4B04-AFC9-0E3E52EA130E}" srcOrd="0" destOrd="0" parTransId="{C8D80FE1-39A2-489D-8944-7E08A5FD41B5}" sibTransId="{AE6B6563-9C5A-482E-9545-95ACD3B2557F}"/>
    <dgm:cxn modelId="{BE7CDDEA-47ED-4DE3-BE42-C236BDE77385}" type="presOf" srcId="{04581C02-8D8E-4E09-832E-1D2CAE03DB3D}" destId="{1FAEFA3A-71CC-4300-9D6A-C84FE8BE5577}" srcOrd="0" destOrd="0" presId="urn:microsoft.com/office/officeart/2005/8/layout/vList2"/>
    <dgm:cxn modelId="{DAEA48FD-48EA-4A2D-8447-8EBA747E73DB}" srcId="{9FFEE134-00C5-49FF-8468-CEEF3CACAF81}" destId="{96696D75-920A-4164-8A95-2A8B65C5B13E}" srcOrd="13" destOrd="0" parTransId="{D59D522F-CEF3-4D27-903D-F37513A97372}" sibTransId="{D31B9905-EAA4-4134-8839-C35D056035D4}"/>
    <dgm:cxn modelId="{B73DF7F6-BF4C-416B-8C57-0025A1A6F4CF}" type="presParOf" srcId="{C6712CA7-ADA9-40D0-8AFD-C6E73132D404}" destId="{BF60B2EA-AD9C-417E-A418-4CD7ED5F282C}" srcOrd="0" destOrd="0" presId="urn:microsoft.com/office/officeart/2005/8/layout/vList2"/>
    <dgm:cxn modelId="{15389E3A-D47F-41FC-8E6E-19C18D527595}" type="presParOf" srcId="{C6712CA7-ADA9-40D0-8AFD-C6E73132D404}" destId="{2744E15C-BCAD-4F69-B6F0-5463499C2329}" srcOrd="1" destOrd="0" presId="urn:microsoft.com/office/officeart/2005/8/layout/vList2"/>
    <dgm:cxn modelId="{DC1A50BD-CC44-4807-9CC5-8862A2D82E9D}" type="presParOf" srcId="{C6712CA7-ADA9-40D0-8AFD-C6E73132D404}" destId="{7A6A005C-4F87-4457-B00D-AFB5153C5D2B}" srcOrd="2" destOrd="0" presId="urn:microsoft.com/office/officeart/2005/8/layout/vList2"/>
    <dgm:cxn modelId="{FB2F2CB2-9942-47C3-A592-9A7202808708}" type="presParOf" srcId="{C6712CA7-ADA9-40D0-8AFD-C6E73132D404}" destId="{E92CA381-075B-4F8B-A949-473C0D52297C}" srcOrd="3" destOrd="0" presId="urn:microsoft.com/office/officeart/2005/8/layout/vList2"/>
    <dgm:cxn modelId="{C4AE471A-EC1B-4D61-B3D3-050EB549C4F7}" type="presParOf" srcId="{C6712CA7-ADA9-40D0-8AFD-C6E73132D404}" destId="{5C8BED13-A799-4671-830B-9409125042D3}" srcOrd="4" destOrd="0" presId="urn:microsoft.com/office/officeart/2005/8/layout/vList2"/>
    <dgm:cxn modelId="{21D415A7-B2F8-4AD4-B323-F7FC66FB8AC8}" type="presParOf" srcId="{C6712CA7-ADA9-40D0-8AFD-C6E73132D404}" destId="{12ED4410-2171-424C-BA87-DE2FD24714F0}" srcOrd="5" destOrd="0" presId="urn:microsoft.com/office/officeart/2005/8/layout/vList2"/>
    <dgm:cxn modelId="{0EAFC922-E2AF-4F94-BCB7-DF90DD36C24A}" type="presParOf" srcId="{C6712CA7-ADA9-40D0-8AFD-C6E73132D404}" destId="{6F6D8B5E-1BDE-4226-BBFF-3DB27CDC1D89}" srcOrd="6" destOrd="0" presId="urn:microsoft.com/office/officeart/2005/8/layout/vList2"/>
    <dgm:cxn modelId="{BD86D953-1722-4C57-8A27-CB0188EDA9D8}" type="presParOf" srcId="{C6712CA7-ADA9-40D0-8AFD-C6E73132D404}" destId="{064770B8-EA24-4994-BD9D-F2170E4F90C7}" srcOrd="7" destOrd="0" presId="urn:microsoft.com/office/officeart/2005/8/layout/vList2"/>
    <dgm:cxn modelId="{301A6205-8707-45FF-9CDF-22AD8B564051}" type="presParOf" srcId="{C6712CA7-ADA9-40D0-8AFD-C6E73132D404}" destId="{FA617897-FD83-4491-9B1D-405CA01D467C}" srcOrd="8" destOrd="0" presId="urn:microsoft.com/office/officeart/2005/8/layout/vList2"/>
    <dgm:cxn modelId="{EE444413-836F-4FC5-87A9-F3985C6C3BEB}" type="presParOf" srcId="{C6712CA7-ADA9-40D0-8AFD-C6E73132D404}" destId="{CD120A22-7626-4241-A31A-8050E6072386}" srcOrd="9" destOrd="0" presId="urn:microsoft.com/office/officeart/2005/8/layout/vList2"/>
    <dgm:cxn modelId="{74963B08-3E9F-4D4D-8847-A50DC2587A29}" type="presParOf" srcId="{C6712CA7-ADA9-40D0-8AFD-C6E73132D404}" destId="{073E0A2C-B297-421D-A530-A3527F2EF20B}" srcOrd="10" destOrd="0" presId="urn:microsoft.com/office/officeart/2005/8/layout/vList2"/>
    <dgm:cxn modelId="{8161F1E8-3893-4333-B9E7-26C61504EE22}" type="presParOf" srcId="{C6712CA7-ADA9-40D0-8AFD-C6E73132D404}" destId="{18A93F1A-B7B9-4421-96AC-1F3A8F22887A}" srcOrd="11" destOrd="0" presId="urn:microsoft.com/office/officeart/2005/8/layout/vList2"/>
    <dgm:cxn modelId="{C3E7FD12-B2EB-44DD-8144-502260ADEEDC}" type="presParOf" srcId="{C6712CA7-ADA9-40D0-8AFD-C6E73132D404}" destId="{A0D78112-5CE1-42E5-8862-05106846F18F}" srcOrd="12" destOrd="0" presId="urn:microsoft.com/office/officeart/2005/8/layout/vList2"/>
    <dgm:cxn modelId="{8D73746B-B9CB-4BE8-AD9F-D7695F345B19}" type="presParOf" srcId="{C6712CA7-ADA9-40D0-8AFD-C6E73132D404}" destId="{F152AEED-BA7D-4F2A-9454-BBE6FEC11607}" srcOrd="13" destOrd="0" presId="urn:microsoft.com/office/officeart/2005/8/layout/vList2"/>
    <dgm:cxn modelId="{0C08A779-29F5-4057-98E3-9A14EBF2FDB9}" type="presParOf" srcId="{C6712CA7-ADA9-40D0-8AFD-C6E73132D404}" destId="{2E76A736-1FEE-4100-A979-B93E76AA46D2}" srcOrd="14" destOrd="0" presId="urn:microsoft.com/office/officeart/2005/8/layout/vList2"/>
    <dgm:cxn modelId="{87E83059-588D-4231-A41B-E85BD9BE36E5}" type="presParOf" srcId="{C6712CA7-ADA9-40D0-8AFD-C6E73132D404}" destId="{AC393A49-11A1-41D1-B721-E33016A949D5}" srcOrd="15" destOrd="0" presId="urn:microsoft.com/office/officeart/2005/8/layout/vList2"/>
    <dgm:cxn modelId="{782905A4-2BB6-406D-9C46-9917FD392DE7}" type="presParOf" srcId="{C6712CA7-ADA9-40D0-8AFD-C6E73132D404}" destId="{E72BE800-AD4D-4CDD-9494-BAC2CC9E04F7}" srcOrd="16" destOrd="0" presId="urn:microsoft.com/office/officeart/2005/8/layout/vList2"/>
    <dgm:cxn modelId="{919FCB34-2EA9-4B70-8BF5-D66CD4F6CEB2}" type="presParOf" srcId="{C6712CA7-ADA9-40D0-8AFD-C6E73132D404}" destId="{6AA96777-C937-4DDC-A25A-C642AE235AFF}" srcOrd="17" destOrd="0" presId="urn:microsoft.com/office/officeart/2005/8/layout/vList2"/>
    <dgm:cxn modelId="{80AEE52A-7C79-45DC-A2C7-871B202B9552}" type="presParOf" srcId="{C6712CA7-ADA9-40D0-8AFD-C6E73132D404}" destId="{98A72F68-77BA-4B6B-82A8-605B513E7CD0}" srcOrd="18" destOrd="0" presId="urn:microsoft.com/office/officeart/2005/8/layout/vList2"/>
    <dgm:cxn modelId="{CBE62CA9-F26A-4A0D-A81B-7861E88DAF6D}" type="presParOf" srcId="{C6712CA7-ADA9-40D0-8AFD-C6E73132D404}" destId="{513F5F94-3224-423F-BC62-78898E655483}" srcOrd="19" destOrd="0" presId="urn:microsoft.com/office/officeart/2005/8/layout/vList2"/>
    <dgm:cxn modelId="{2B10462F-DCC1-4438-9612-3353F7BDC25B}" type="presParOf" srcId="{C6712CA7-ADA9-40D0-8AFD-C6E73132D404}" destId="{1FAEFA3A-71CC-4300-9D6A-C84FE8BE5577}" srcOrd="20" destOrd="0" presId="urn:microsoft.com/office/officeart/2005/8/layout/vList2"/>
    <dgm:cxn modelId="{2C183181-42A5-46BC-BDEC-5A83AD910C99}" type="presParOf" srcId="{C6712CA7-ADA9-40D0-8AFD-C6E73132D404}" destId="{460DCD42-A233-43F0-A2A8-347040AE4AC5}" srcOrd="21" destOrd="0" presId="urn:microsoft.com/office/officeart/2005/8/layout/vList2"/>
    <dgm:cxn modelId="{3ABD3374-58DB-4C8C-8E03-C31D9968FFA7}" type="presParOf" srcId="{C6712CA7-ADA9-40D0-8AFD-C6E73132D404}" destId="{54B30E1A-ACCF-4439-ACBE-0E622FF1A472}" srcOrd="22" destOrd="0" presId="urn:microsoft.com/office/officeart/2005/8/layout/vList2"/>
    <dgm:cxn modelId="{6E095A76-9EE0-4856-A72F-9A56DC29E6A3}" type="presParOf" srcId="{C6712CA7-ADA9-40D0-8AFD-C6E73132D404}" destId="{A88D149A-95CD-47EB-9DB1-4529A63DCF97}" srcOrd="23" destOrd="0" presId="urn:microsoft.com/office/officeart/2005/8/layout/vList2"/>
    <dgm:cxn modelId="{B68F0497-8F24-49CC-B76E-BAAE9A93FBCA}" type="presParOf" srcId="{C6712CA7-ADA9-40D0-8AFD-C6E73132D404}" destId="{BDB56E7E-767A-4B01-B86D-7AB35CFCBA56}" srcOrd="24" destOrd="0" presId="urn:microsoft.com/office/officeart/2005/8/layout/vList2"/>
    <dgm:cxn modelId="{0069301C-A288-47E2-937A-7DB1A90ABE45}" type="presParOf" srcId="{C6712CA7-ADA9-40D0-8AFD-C6E73132D404}" destId="{F88B3F4A-E031-42F4-9FFC-BC61FE218012}" srcOrd="25" destOrd="0" presId="urn:microsoft.com/office/officeart/2005/8/layout/vList2"/>
    <dgm:cxn modelId="{2D703DAD-C279-4579-90FE-6108043F8D95}" type="presParOf" srcId="{C6712CA7-ADA9-40D0-8AFD-C6E73132D404}" destId="{6B97DC95-F66C-4EE0-8EB9-D384ED6653AD}" srcOrd="26" destOrd="0" presId="urn:microsoft.com/office/officeart/2005/8/layout/vList2"/>
    <dgm:cxn modelId="{E6429EE0-721B-42F6-8D47-12464A9E6E1A}" type="presParOf" srcId="{C6712CA7-ADA9-40D0-8AFD-C6E73132D404}" destId="{AB770344-1252-40E8-8573-3BA9DD7015AC}" srcOrd="27" destOrd="0" presId="urn:microsoft.com/office/officeart/2005/8/layout/vList2"/>
    <dgm:cxn modelId="{A62671AB-4F2E-41E1-AE46-9F3D3F6DB376}" type="presParOf" srcId="{C6712CA7-ADA9-40D0-8AFD-C6E73132D404}" destId="{A6378D21-82EE-4637-9773-21BFC01B6B35}" srcOrd="2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8C9831-58F0-48A1-A796-51734C1437C1}"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740C704B-AB20-41CA-91A3-52B61EE04C84}">
      <dgm:prSet/>
      <dgm:spPr/>
      <dgm:t>
        <a:bodyPr/>
        <a:lstStyle/>
        <a:p>
          <a:pPr>
            <a:lnSpc>
              <a:spcPct val="100000"/>
            </a:lnSpc>
          </a:pPr>
          <a:r>
            <a:rPr lang="en-GB" b="1"/>
            <a:t>MAIN BODY;</a:t>
          </a:r>
          <a:r>
            <a:rPr lang="en-GB"/>
            <a:t> what’s app is a free application available for android and other smart phones.​</a:t>
          </a:r>
          <a:endParaRPr lang="en-US"/>
        </a:p>
      </dgm:t>
    </dgm:pt>
    <dgm:pt modelId="{8FC406C0-CA03-4CAF-9034-7129B9D12205}" type="parTrans" cxnId="{D34D70F4-4AA7-4B08-97BC-74425328DC78}">
      <dgm:prSet/>
      <dgm:spPr/>
      <dgm:t>
        <a:bodyPr/>
        <a:lstStyle/>
        <a:p>
          <a:endParaRPr lang="en-US"/>
        </a:p>
      </dgm:t>
    </dgm:pt>
    <dgm:pt modelId="{B670DBDF-E954-4D82-974D-A904AB70B190}" type="sibTrans" cxnId="{D34D70F4-4AA7-4B08-97BC-74425328DC78}">
      <dgm:prSet/>
      <dgm:spPr/>
      <dgm:t>
        <a:bodyPr/>
        <a:lstStyle/>
        <a:p>
          <a:pPr>
            <a:lnSpc>
              <a:spcPct val="100000"/>
            </a:lnSpc>
          </a:pPr>
          <a:endParaRPr lang="en-US"/>
        </a:p>
      </dgm:t>
    </dgm:pt>
    <dgm:pt modelId="{D83DE438-B2A2-447F-823B-3F7070A1C629}">
      <dgm:prSet/>
      <dgm:spPr/>
      <dgm:t>
        <a:bodyPr/>
        <a:lstStyle/>
        <a:p>
          <a:pPr>
            <a:lnSpc>
              <a:spcPct val="100000"/>
            </a:lnSpc>
          </a:pPr>
          <a:r>
            <a:rPr lang="en-GB"/>
            <a:t>What’s app is used by the internet connection to allow the user to send messages, media files, voice messages and make calls and video calls to other users.​</a:t>
          </a:r>
          <a:endParaRPr lang="en-US"/>
        </a:p>
      </dgm:t>
    </dgm:pt>
    <dgm:pt modelId="{5047DA12-9BC9-4DDD-9C75-1014FE7D10F1}" type="parTrans" cxnId="{9D7CA5F1-2963-468C-9DF6-1718915ECC90}">
      <dgm:prSet/>
      <dgm:spPr/>
      <dgm:t>
        <a:bodyPr/>
        <a:lstStyle/>
        <a:p>
          <a:endParaRPr lang="en-US"/>
        </a:p>
      </dgm:t>
    </dgm:pt>
    <dgm:pt modelId="{6A037E68-8561-4A41-801D-C65D2590C85A}" type="sibTrans" cxnId="{9D7CA5F1-2963-468C-9DF6-1718915ECC90}">
      <dgm:prSet/>
      <dgm:spPr/>
      <dgm:t>
        <a:bodyPr/>
        <a:lstStyle/>
        <a:p>
          <a:pPr>
            <a:lnSpc>
              <a:spcPct val="100000"/>
            </a:lnSpc>
          </a:pPr>
          <a:endParaRPr lang="en-US"/>
        </a:p>
      </dgm:t>
    </dgm:pt>
    <dgm:pt modelId="{1EA4288A-12C1-4082-8F5D-B38A572A5576}">
      <dgm:prSet/>
      <dgm:spPr/>
      <dgm:t>
        <a:bodyPr/>
        <a:lstStyle/>
        <a:p>
          <a:pPr>
            <a:lnSpc>
              <a:spcPct val="100000"/>
            </a:lnSpc>
          </a:pPr>
          <a:r>
            <a:rPr lang="en-GB"/>
            <a:t>The application was created by the company “WhatsApp inc” and was sold to Facebook in 2014 for $19 billion.​</a:t>
          </a:r>
          <a:endParaRPr lang="en-US"/>
        </a:p>
      </dgm:t>
    </dgm:pt>
    <dgm:pt modelId="{2905E5A7-C7CC-49D3-A2F9-D8DA5882394F}" type="parTrans" cxnId="{B9F708E0-918F-40D4-86FC-D167887BC550}">
      <dgm:prSet/>
      <dgm:spPr/>
      <dgm:t>
        <a:bodyPr/>
        <a:lstStyle/>
        <a:p>
          <a:endParaRPr lang="en-US"/>
        </a:p>
      </dgm:t>
    </dgm:pt>
    <dgm:pt modelId="{75D75536-7920-4C70-A6E8-06B46F12479B}" type="sibTrans" cxnId="{B9F708E0-918F-40D4-86FC-D167887BC550}">
      <dgm:prSet/>
      <dgm:spPr/>
      <dgm:t>
        <a:bodyPr/>
        <a:lstStyle/>
        <a:p>
          <a:pPr>
            <a:lnSpc>
              <a:spcPct val="100000"/>
            </a:lnSpc>
          </a:pPr>
          <a:endParaRPr lang="en-US"/>
        </a:p>
      </dgm:t>
    </dgm:pt>
    <dgm:pt modelId="{F64BB9F2-9BA1-4525-B8C6-7F49BAEA976D}">
      <dgm:prSet/>
      <dgm:spPr/>
      <dgm:t>
        <a:bodyPr/>
        <a:lstStyle/>
        <a:p>
          <a:pPr>
            <a:lnSpc>
              <a:spcPct val="100000"/>
            </a:lnSpc>
          </a:pPr>
          <a:r>
            <a:rPr lang="en-GB"/>
            <a:t>In 2018 what’s app also launched the business version of the small business application, to allow companies to communicate more easily with customers.​</a:t>
          </a:r>
          <a:endParaRPr lang="en-US"/>
        </a:p>
      </dgm:t>
    </dgm:pt>
    <dgm:pt modelId="{5CBD10D5-C879-4A64-A7FF-027F4ACB5C11}" type="parTrans" cxnId="{40F0C076-A926-4890-8AF3-A8179410BFDA}">
      <dgm:prSet/>
      <dgm:spPr/>
      <dgm:t>
        <a:bodyPr/>
        <a:lstStyle/>
        <a:p>
          <a:endParaRPr lang="en-US"/>
        </a:p>
      </dgm:t>
    </dgm:pt>
    <dgm:pt modelId="{F08B4854-D1C2-44ED-B743-BA1D49EA1E22}" type="sibTrans" cxnId="{40F0C076-A926-4890-8AF3-A8179410BFDA}">
      <dgm:prSet/>
      <dgm:spPr/>
      <dgm:t>
        <a:bodyPr/>
        <a:lstStyle/>
        <a:p>
          <a:endParaRPr lang="en-US"/>
        </a:p>
      </dgm:t>
    </dgm:pt>
    <dgm:pt modelId="{72B4F873-ABEC-4BDB-9C0F-99C74891934E}" type="pres">
      <dgm:prSet presAssocID="{1C8C9831-58F0-48A1-A796-51734C1437C1}" presName="diagram" presStyleCnt="0">
        <dgm:presLayoutVars>
          <dgm:dir/>
          <dgm:resizeHandles val="exact"/>
        </dgm:presLayoutVars>
      </dgm:prSet>
      <dgm:spPr/>
    </dgm:pt>
    <dgm:pt modelId="{2CE2392C-679C-49E9-A008-160A9FF7AA50}" type="pres">
      <dgm:prSet presAssocID="{740C704B-AB20-41CA-91A3-52B61EE04C84}" presName="node" presStyleLbl="node1" presStyleIdx="0" presStyleCnt="4">
        <dgm:presLayoutVars>
          <dgm:bulletEnabled val="1"/>
        </dgm:presLayoutVars>
      </dgm:prSet>
      <dgm:spPr/>
    </dgm:pt>
    <dgm:pt modelId="{DAB94262-10AA-4C82-9750-D2A31288309B}" type="pres">
      <dgm:prSet presAssocID="{B670DBDF-E954-4D82-974D-A904AB70B190}" presName="sibTrans" presStyleCnt="0"/>
      <dgm:spPr/>
    </dgm:pt>
    <dgm:pt modelId="{9C8F1200-8BC7-497E-9775-7CF8AC7F98CF}" type="pres">
      <dgm:prSet presAssocID="{D83DE438-B2A2-447F-823B-3F7070A1C629}" presName="node" presStyleLbl="node1" presStyleIdx="1" presStyleCnt="4">
        <dgm:presLayoutVars>
          <dgm:bulletEnabled val="1"/>
        </dgm:presLayoutVars>
      </dgm:prSet>
      <dgm:spPr/>
    </dgm:pt>
    <dgm:pt modelId="{1DF2448C-28AD-4A1A-AA71-B1D756539843}" type="pres">
      <dgm:prSet presAssocID="{6A037E68-8561-4A41-801D-C65D2590C85A}" presName="sibTrans" presStyleCnt="0"/>
      <dgm:spPr/>
    </dgm:pt>
    <dgm:pt modelId="{388D9FDC-A25B-4A51-8E26-721976A1E1B4}" type="pres">
      <dgm:prSet presAssocID="{1EA4288A-12C1-4082-8F5D-B38A572A5576}" presName="node" presStyleLbl="node1" presStyleIdx="2" presStyleCnt="4">
        <dgm:presLayoutVars>
          <dgm:bulletEnabled val="1"/>
        </dgm:presLayoutVars>
      </dgm:prSet>
      <dgm:spPr/>
    </dgm:pt>
    <dgm:pt modelId="{408C0467-9B18-444A-A8EF-CB73DA6FB26F}" type="pres">
      <dgm:prSet presAssocID="{75D75536-7920-4C70-A6E8-06B46F12479B}" presName="sibTrans" presStyleCnt="0"/>
      <dgm:spPr/>
    </dgm:pt>
    <dgm:pt modelId="{E2533687-86C0-4AC3-8E59-A5A65D17F3A4}" type="pres">
      <dgm:prSet presAssocID="{F64BB9F2-9BA1-4525-B8C6-7F49BAEA976D}" presName="node" presStyleLbl="node1" presStyleIdx="3" presStyleCnt="4">
        <dgm:presLayoutVars>
          <dgm:bulletEnabled val="1"/>
        </dgm:presLayoutVars>
      </dgm:prSet>
      <dgm:spPr/>
    </dgm:pt>
  </dgm:ptLst>
  <dgm:cxnLst>
    <dgm:cxn modelId="{3C266510-677B-4904-9502-142AEFEE97D4}" type="presOf" srcId="{740C704B-AB20-41CA-91A3-52B61EE04C84}" destId="{2CE2392C-679C-49E9-A008-160A9FF7AA50}" srcOrd="0" destOrd="0" presId="urn:microsoft.com/office/officeart/2005/8/layout/default"/>
    <dgm:cxn modelId="{0CA50C22-EAE8-4396-90A1-ACC44DE9D3B3}" type="presOf" srcId="{D83DE438-B2A2-447F-823B-3F7070A1C629}" destId="{9C8F1200-8BC7-497E-9775-7CF8AC7F98CF}" srcOrd="0" destOrd="0" presId="urn:microsoft.com/office/officeart/2005/8/layout/default"/>
    <dgm:cxn modelId="{1EA1636B-7004-4284-9D4E-05A18A60C8F9}" type="presOf" srcId="{1C8C9831-58F0-48A1-A796-51734C1437C1}" destId="{72B4F873-ABEC-4BDB-9C0F-99C74891934E}" srcOrd="0" destOrd="0" presId="urn:microsoft.com/office/officeart/2005/8/layout/default"/>
    <dgm:cxn modelId="{40F0C076-A926-4890-8AF3-A8179410BFDA}" srcId="{1C8C9831-58F0-48A1-A796-51734C1437C1}" destId="{F64BB9F2-9BA1-4525-B8C6-7F49BAEA976D}" srcOrd="3" destOrd="0" parTransId="{5CBD10D5-C879-4A64-A7FF-027F4ACB5C11}" sibTransId="{F08B4854-D1C2-44ED-B743-BA1D49EA1E22}"/>
    <dgm:cxn modelId="{1FA0A495-C410-40E2-AF90-9333300AA660}" type="presOf" srcId="{1EA4288A-12C1-4082-8F5D-B38A572A5576}" destId="{388D9FDC-A25B-4A51-8E26-721976A1E1B4}" srcOrd="0" destOrd="0" presId="urn:microsoft.com/office/officeart/2005/8/layout/default"/>
    <dgm:cxn modelId="{1EEE7CB0-2B26-4729-9867-793794497AEB}" type="presOf" srcId="{F64BB9F2-9BA1-4525-B8C6-7F49BAEA976D}" destId="{E2533687-86C0-4AC3-8E59-A5A65D17F3A4}" srcOrd="0" destOrd="0" presId="urn:microsoft.com/office/officeart/2005/8/layout/default"/>
    <dgm:cxn modelId="{B9F708E0-918F-40D4-86FC-D167887BC550}" srcId="{1C8C9831-58F0-48A1-A796-51734C1437C1}" destId="{1EA4288A-12C1-4082-8F5D-B38A572A5576}" srcOrd="2" destOrd="0" parTransId="{2905E5A7-C7CC-49D3-A2F9-D8DA5882394F}" sibTransId="{75D75536-7920-4C70-A6E8-06B46F12479B}"/>
    <dgm:cxn modelId="{9D7CA5F1-2963-468C-9DF6-1718915ECC90}" srcId="{1C8C9831-58F0-48A1-A796-51734C1437C1}" destId="{D83DE438-B2A2-447F-823B-3F7070A1C629}" srcOrd="1" destOrd="0" parTransId="{5047DA12-9BC9-4DDD-9C75-1014FE7D10F1}" sibTransId="{6A037E68-8561-4A41-801D-C65D2590C85A}"/>
    <dgm:cxn modelId="{D34D70F4-4AA7-4B08-97BC-74425328DC78}" srcId="{1C8C9831-58F0-48A1-A796-51734C1437C1}" destId="{740C704B-AB20-41CA-91A3-52B61EE04C84}" srcOrd="0" destOrd="0" parTransId="{8FC406C0-CA03-4CAF-9034-7129B9D12205}" sibTransId="{B670DBDF-E954-4D82-974D-A904AB70B190}"/>
    <dgm:cxn modelId="{510351EB-EA49-49B9-A1BB-74597622D4C2}" type="presParOf" srcId="{72B4F873-ABEC-4BDB-9C0F-99C74891934E}" destId="{2CE2392C-679C-49E9-A008-160A9FF7AA50}" srcOrd="0" destOrd="0" presId="urn:microsoft.com/office/officeart/2005/8/layout/default"/>
    <dgm:cxn modelId="{D442F96B-BDFD-4634-816F-69615CA255BA}" type="presParOf" srcId="{72B4F873-ABEC-4BDB-9C0F-99C74891934E}" destId="{DAB94262-10AA-4C82-9750-D2A31288309B}" srcOrd="1" destOrd="0" presId="urn:microsoft.com/office/officeart/2005/8/layout/default"/>
    <dgm:cxn modelId="{F2B5AA3A-9563-4DB8-9198-34A077296079}" type="presParOf" srcId="{72B4F873-ABEC-4BDB-9C0F-99C74891934E}" destId="{9C8F1200-8BC7-497E-9775-7CF8AC7F98CF}" srcOrd="2" destOrd="0" presId="urn:microsoft.com/office/officeart/2005/8/layout/default"/>
    <dgm:cxn modelId="{EF8549C4-E668-4107-BBE8-E70928B4A8F4}" type="presParOf" srcId="{72B4F873-ABEC-4BDB-9C0F-99C74891934E}" destId="{1DF2448C-28AD-4A1A-AA71-B1D756539843}" srcOrd="3" destOrd="0" presId="urn:microsoft.com/office/officeart/2005/8/layout/default"/>
    <dgm:cxn modelId="{D8EAB5CC-A445-482E-9DFE-A10A0121DD57}" type="presParOf" srcId="{72B4F873-ABEC-4BDB-9C0F-99C74891934E}" destId="{388D9FDC-A25B-4A51-8E26-721976A1E1B4}" srcOrd="4" destOrd="0" presId="urn:microsoft.com/office/officeart/2005/8/layout/default"/>
    <dgm:cxn modelId="{510D587B-3AA1-4BA4-A965-C67F1A76CF6A}" type="presParOf" srcId="{72B4F873-ABEC-4BDB-9C0F-99C74891934E}" destId="{408C0467-9B18-444A-A8EF-CB73DA6FB26F}" srcOrd="5" destOrd="0" presId="urn:microsoft.com/office/officeart/2005/8/layout/default"/>
    <dgm:cxn modelId="{3261D8E1-3DEC-47F5-B4DB-B35A9FA42A37}" type="presParOf" srcId="{72B4F873-ABEC-4BDB-9C0F-99C74891934E}" destId="{E2533687-86C0-4AC3-8E59-A5A65D17F3A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0945C1-2304-4452-A3DE-7D19C2D4B4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BECDAD-F42A-42B5-B35A-C9D42762CE04}">
      <dgm:prSet/>
      <dgm:spPr/>
      <dgm:t>
        <a:bodyPr/>
        <a:lstStyle/>
        <a:p>
          <a:r>
            <a:rPr lang="en-GB"/>
            <a:t>Whatsapp could be used among blc for a few simple reasons.</a:t>
          </a:r>
          <a:endParaRPr lang="en-US"/>
        </a:p>
      </dgm:t>
    </dgm:pt>
    <dgm:pt modelId="{87195733-21E7-43F5-8446-5FB32CBE11D1}" type="parTrans" cxnId="{3F1D5780-2694-4FDE-BE44-85A355817E40}">
      <dgm:prSet/>
      <dgm:spPr/>
      <dgm:t>
        <a:bodyPr/>
        <a:lstStyle/>
        <a:p>
          <a:endParaRPr lang="en-US"/>
        </a:p>
      </dgm:t>
    </dgm:pt>
    <dgm:pt modelId="{AB8343FB-AE3C-4DC5-A7C2-3E72911030F2}" type="sibTrans" cxnId="{3F1D5780-2694-4FDE-BE44-85A355817E40}">
      <dgm:prSet/>
      <dgm:spPr/>
      <dgm:t>
        <a:bodyPr/>
        <a:lstStyle/>
        <a:p>
          <a:endParaRPr lang="en-US"/>
        </a:p>
      </dgm:t>
    </dgm:pt>
    <dgm:pt modelId="{23914634-8278-431F-B60E-B7EDD82D732F}">
      <dgm:prSet/>
      <dgm:spPr/>
      <dgm:t>
        <a:bodyPr/>
        <a:lstStyle/>
        <a:p>
          <a:r>
            <a:rPr lang="en-GB"/>
            <a:t>It could promote student recruitment events,this gives blc the opportunity to communicate with prospective students in real time,whatsapp could be used to send out applicatioms,deadlines,open days and events where ever they are in the world.</a:t>
          </a:r>
          <a:endParaRPr lang="en-US"/>
        </a:p>
      </dgm:t>
    </dgm:pt>
    <dgm:pt modelId="{0AB680D1-9441-414E-9FDB-C4A2DB2FD5DA}" type="parTrans" cxnId="{8CA32170-D328-4B2A-A616-2E2BF956EBF8}">
      <dgm:prSet/>
      <dgm:spPr/>
      <dgm:t>
        <a:bodyPr/>
        <a:lstStyle/>
        <a:p>
          <a:endParaRPr lang="en-US"/>
        </a:p>
      </dgm:t>
    </dgm:pt>
    <dgm:pt modelId="{C488D3C8-0BDF-4140-BE8F-4EFB7870E5F8}" type="sibTrans" cxnId="{8CA32170-D328-4B2A-A616-2E2BF956EBF8}">
      <dgm:prSet/>
      <dgm:spPr/>
      <dgm:t>
        <a:bodyPr/>
        <a:lstStyle/>
        <a:p>
          <a:endParaRPr lang="en-US"/>
        </a:p>
      </dgm:t>
    </dgm:pt>
    <dgm:pt modelId="{D216FA9A-F93F-4866-9117-884C951C82ED}" type="pres">
      <dgm:prSet presAssocID="{EC0945C1-2304-4452-A3DE-7D19C2D4B4F3}" presName="root" presStyleCnt="0">
        <dgm:presLayoutVars>
          <dgm:dir/>
          <dgm:resizeHandles val="exact"/>
        </dgm:presLayoutVars>
      </dgm:prSet>
      <dgm:spPr/>
    </dgm:pt>
    <dgm:pt modelId="{B1E8C24A-157B-4D67-B9F3-F6F4BB979D75}" type="pres">
      <dgm:prSet presAssocID="{D8BECDAD-F42A-42B5-B35A-C9D42762CE04}" presName="compNode" presStyleCnt="0"/>
      <dgm:spPr/>
    </dgm:pt>
    <dgm:pt modelId="{E0BE8833-7390-4B80-B133-93534B6F5020}" type="pres">
      <dgm:prSet presAssocID="{D8BECDAD-F42A-42B5-B35A-C9D42762CE04}" presName="bgRect" presStyleLbl="bgShp" presStyleIdx="0" presStyleCnt="2"/>
      <dgm:spPr/>
    </dgm:pt>
    <dgm:pt modelId="{99496A13-F504-4761-84AF-848AC07B0B04}" type="pres">
      <dgm:prSet presAssocID="{D8BECDAD-F42A-42B5-B35A-C9D42762CE0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C2C57B09-D556-4505-8587-0B80CB862430}" type="pres">
      <dgm:prSet presAssocID="{D8BECDAD-F42A-42B5-B35A-C9D42762CE04}" presName="spaceRect" presStyleCnt="0"/>
      <dgm:spPr/>
    </dgm:pt>
    <dgm:pt modelId="{539DE456-9401-4154-AAC2-0FE19E56E6C6}" type="pres">
      <dgm:prSet presAssocID="{D8BECDAD-F42A-42B5-B35A-C9D42762CE04}" presName="parTx" presStyleLbl="revTx" presStyleIdx="0" presStyleCnt="2">
        <dgm:presLayoutVars>
          <dgm:chMax val="0"/>
          <dgm:chPref val="0"/>
        </dgm:presLayoutVars>
      </dgm:prSet>
      <dgm:spPr/>
    </dgm:pt>
    <dgm:pt modelId="{0ACB5966-6C31-4817-AAAE-9532721EE519}" type="pres">
      <dgm:prSet presAssocID="{AB8343FB-AE3C-4DC5-A7C2-3E72911030F2}" presName="sibTrans" presStyleCnt="0"/>
      <dgm:spPr/>
    </dgm:pt>
    <dgm:pt modelId="{5CDA97B4-0774-4323-B69C-E03B37CBB5E0}" type="pres">
      <dgm:prSet presAssocID="{23914634-8278-431F-B60E-B7EDD82D732F}" presName="compNode" presStyleCnt="0"/>
      <dgm:spPr/>
    </dgm:pt>
    <dgm:pt modelId="{5DEB7398-EA55-4EC7-A9F5-D8B4F55D141B}" type="pres">
      <dgm:prSet presAssocID="{23914634-8278-431F-B60E-B7EDD82D732F}" presName="bgRect" presStyleLbl="bgShp" presStyleIdx="1" presStyleCnt="2"/>
      <dgm:spPr/>
    </dgm:pt>
    <dgm:pt modelId="{2B4DAAE6-C913-45E3-8C03-D4EF1CBBD3DB}" type="pres">
      <dgm:prSet presAssocID="{23914634-8278-431F-B60E-B7EDD82D73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8FCC8CFC-FDED-46E1-AFC4-56A681BFF7A1}" type="pres">
      <dgm:prSet presAssocID="{23914634-8278-431F-B60E-B7EDD82D732F}" presName="spaceRect" presStyleCnt="0"/>
      <dgm:spPr/>
    </dgm:pt>
    <dgm:pt modelId="{96DE4D58-9EEA-4038-8C8F-50934C7B2798}" type="pres">
      <dgm:prSet presAssocID="{23914634-8278-431F-B60E-B7EDD82D732F}" presName="parTx" presStyleLbl="revTx" presStyleIdx="1" presStyleCnt="2">
        <dgm:presLayoutVars>
          <dgm:chMax val="0"/>
          <dgm:chPref val="0"/>
        </dgm:presLayoutVars>
      </dgm:prSet>
      <dgm:spPr/>
    </dgm:pt>
  </dgm:ptLst>
  <dgm:cxnLst>
    <dgm:cxn modelId="{1FAC936B-E4D2-4E79-822E-D44B8A0F4609}" type="presOf" srcId="{D8BECDAD-F42A-42B5-B35A-C9D42762CE04}" destId="{539DE456-9401-4154-AAC2-0FE19E56E6C6}" srcOrd="0" destOrd="0" presId="urn:microsoft.com/office/officeart/2018/2/layout/IconVerticalSolidList"/>
    <dgm:cxn modelId="{8CA32170-D328-4B2A-A616-2E2BF956EBF8}" srcId="{EC0945C1-2304-4452-A3DE-7D19C2D4B4F3}" destId="{23914634-8278-431F-B60E-B7EDD82D732F}" srcOrd="1" destOrd="0" parTransId="{0AB680D1-9441-414E-9FDB-C4A2DB2FD5DA}" sibTransId="{C488D3C8-0BDF-4140-BE8F-4EFB7870E5F8}"/>
    <dgm:cxn modelId="{3F1D5780-2694-4FDE-BE44-85A355817E40}" srcId="{EC0945C1-2304-4452-A3DE-7D19C2D4B4F3}" destId="{D8BECDAD-F42A-42B5-B35A-C9D42762CE04}" srcOrd="0" destOrd="0" parTransId="{87195733-21E7-43F5-8446-5FB32CBE11D1}" sibTransId="{AB8343FB-AE3C-4DC5-A7C2-3E72911030F2}"/>
    <dgm:cxn modelId="{88FA6997-B1A3-41E5-B21A-7AF42E860075}" type="presOf" srcId="{EC0945C1-2304-4452-A3DE-7D19C2D4B4F3}" destId="{D216FA9A-F93F-4866-9117-884C951C82ED}" srcOrd="0" destOrd="0" presId="urn:microsoft.com/office/officeart/2018/2/layout/IconVerticalSolidList"/>
    <dgm:cxn modelId="{5D413DFB-0081-434A-9541-36990B5DEAEC}" type="presOf" srcId="{23914634-8278-431F-B60E-B7EDD82D732F}" destId="{96DE4D58-9EEA-4038-8C8F-50934C7B2798}" srcOrd="0" destOrd="0" presId="urn:microsoft.com/office/officeart/2018/2/layout/IconVerticalSolidList"/>
    <dgm:cxn modelId="{5A182B14-22D5-4E28-BF6A-A26654E14889}" type="presParOf" srcId="{D216FA9A-F93F-4866-9117-884C951C82ED}" destId="{B1E8C24A-157B-4D67-B9F3-F6F4BB979D75}" srcOrd="0" destOrd="0" presId="urn:microsoft.com/office/officeart/2018/2/layout/IconVerticalSolidList"/>
    <dgm:cxn modelId="{4BFB13B6-AA92-4A2A-B7FE-0C9CCC8CDB63}" type="presParOf" srcId="{B1E8C24A-157B-4D67-B9F3-F6F4BB979D75}" destId="{E0BE8833-7390-4B80-B133-93534B6F5020}" srcOrd="0" destOrd="0" presId="urn:microsoft.com/office/officeart/2018/2/layout/IconVerticalSolidList"/>
    <dgm:cxn modelId="{EC1BEC5E-ABAD-4C61-B436-C6246119F53D}" type="presParOf" srcId="{B1E8C24A-157B-4D67-B9F3-F6F4BB979D75}" destId="{99496A13-F504-4761-84AF-848AC07B0B04}" srcOrd="1" destOrd="0" presId="urn:microsoft.com/office/officeart/2018/2/layout/IconVerticalSolidList"/>
    <dgm:cxn modelId="{AB70DEC3-C1A8-430D-BA09-4364C3DE4D4E}" type="presParOf" srcId="{B1E8C24A-157B-4D67-B9F3-F6F4BB979D75}" destId="{C2C57B09-D556-4505-8587-0B80CB862430}" srcOrd="2" destOrd="0" presId="urn:microsoft.com/office/officeart/2018/2/layout/IconVerticalSolidList"/>
    <dgm:cxn modelId="{043B7F32-4575-46D1-95B9-8626A3202A05}" type="presParOf" srcId="{B1E8C24A-157B-4D67-B9F3-F6F4BB979D75}" destId="{539DE456-9401-4154-AAC2-0FE19E56E6C6}" srcOrd="3" destOrd="0" presId="urn:microsoft.com/office/officeart/2018/2/layout/IconVerticalSolidList"/>
    <dgm:cxn modelId="{7994885E-9ABD-4362-8DF5-0607F6A8DA7E}" type="presParOf" srcId="{D216FA9A-F93F-4866-9117-884C951C82ED}" destId="{0ACB5966-6C31-4817-AAAE-9532721EE519}" srcOrd="1" destOrd="0" presId="urn:microsoft.com/office/officeart/2018/2/layout/IconVerticalSolidList"/>
    <dgm:cxn modelId="{134C385C-396B-48FD-88EF-476CD39FFBF0}" type="presParOf" srcId="{D216FA9A-F93F-4866-9117-884C951C82ED}" destId="{5CDA97B4-0774-4323-B69C-E03B37CBB5E0}" srcOrd="2" destOrd="0" presId="urn:microsoft.com/office/officeart/2018/2/layout/IconVerticalSolidList"/>
    <dgm:cxn modelId="{989B60FA-6DB2-4AFE-870C-F39850D7193C}" type="presParOf" srcId="{5CDA97B4-0774-4323-B69C-E03B37CBB5E0}" destId="{5DEB7398-EA55-4EC7-A9F5-D8B4F55D141B}" srcOrd="0" destOrd="0" presId="urn:microsoft.com/office/officeart/2018/2/layout/IconVerticalSolidList"/>
    <dgm:cxn modelId="{A9EEA719-A8A6-4254-85CA-BB6332811F35}" type="presParOf" srcId="{5CDA97B4-0774-4323-B69C-E03B37CBB5E0}" destId="{2B4DAAE6-C913-45E3-8C03-D4EF1CBBD3DB}" srcOrd="1" destOrd="0" presId="urn:microsoft.com/office/officeart/2018/2/layout/IconVerticalSolidList"/>
    <dgm:cxn modelId="{C27C0B40-C6D8-4B9A-951C-AF95CF18B758}" type="presParOf" srcId="{5CDA97B4-0774-4323-B69C-E03B37CBB5E0}" destId="{8FCC8CFC-FDED-46E1-AFC4-56A681BFF7A1}" srcOrd="2" destOrd="0" presId="urn:microsoft.com/office/officeart/2018/2/layout/IconVerticalSolidList"/>
    <dgm:cxn modelId="{3BDF9537-931A-46F6-84A9-942D3A5B3DBB}" type="presParOf" srcId="{5CDA97B4-0774-4323-B69C-E03B37CBB5E0}" destId="{96DE4D58-9EEA-4038-8C8F-50934C7B27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AC1F99-9664-4250-ADA0-366B5B32FD55}" type="doc">
      <dgm:prSet loTypeId="urn:microsoft.com/office/officeart/2005/8/layout/process4" loCatId="process" qsTypeId="urn:microsoft.com/office/officeart/2005/8/quickstyle/simple4" qsCatId="simple" csTypeId="urn:microsoft.com/office/officeart/2005/8/colors/colorful1" csCatId="colorful" phldr="1"/>
      <dgm:spPr/>
      <dgm:t>
        <a:bodyPr/>
        <a:lstStyle/>
        <a:p>
          <a:endParaRPr lang="en-US"/>
        </a:p>
      </dgm:t>
    </dgm:pt>
    <dgm:pt modelId="{7D84D781-9FA7-4ED4-9749-57F864142454}">
      <dgm:prSet/>
      <dgm:spPr/>
      <dgm:t>
        <a:bodyPr/>
        <a:lstStyle/>
        <a:p>
          <a:r>
            <a:rPr lang="en-GB" dirty="0"/>
            <a:t>This feature would allow BLC to send messages to a large groups.</a:t>
          </a:r>
          <a:endParaRPr lang="en-US" dirty="0"/>
        </a:p>
      </dgm:t>
    </dgm:pt>
    <dgm:pt modelId="{6BD2A87E-2570-42AD-9283-CCA5FC39B9F3}" type="parTrans" cxnId="{4B260FEE-4512-40D9-BAC6-570AC1C3AC24}">
      <dgm:prSet/>
      <dgm:spPr/>
      <dgm:t>
        <a:bodyPr/>
        <a:lstStyle/>
        <a:p>
          <a:endParaRPr lang="en-US"/>
        </a:p>
      </dgm:t>
    </dgm:pt>
    <dgm:pt modelId="{60894295-375E-4C00-8ECE-0B48634331E9}" type="sibTrans" cxnId="{4B260FEE-4512-40D9-BAC6-570AC1C3AC24}">
      <dgm:prSet/>
      <dgm:spPr/>
      <dgm:t>
        <a:bodyPr/>
        <a:lstStyle/>
        <a:p>
          <a:endParaRPr lang="en-US"/>
        </a:p>
      </dgm:t>
    </dgm:pt>
    <dgm:pt modelId="{A731D340-DF85-4570-AD4D-2E8509301A5B}">
      <dgm:prSet/>
      <dgm:spPr/>
      <dgm:t>
        <a:bodyPr/>
        <a:lstStyle/>
        <a:p>
          <a:r>
            <a:rPr lang="en-GB"/>
            <a:t>This is very useful when annouceing and updateing a large group of prospective students that would not want their personal contact information shared </a:t>
          </a:r>
          <a:endParaRPr lang="en-US"/>
        </a:p>
      </dgm:t>
    </dgm:pt>
    <dgm:pt modelId="{0F9DB5B7-E67C-4805-BA58-4AC384119F02}" type="parTrans" cxnId="{EBED7A6F-2E52-4B69-A6EC-D24A86AE5C2E}">
      <dgm:prSet/>
      <dgm:spPr/>
      <dgm:t>
        <a:bodyPr/>
        <a:lstStyle/>
        <a:p>
          <a:endParaRPr lang="en-US"/>
        </a:p>
      </dgm:t>
    </dgm:pt>
    <dgm:pt modelId="{6B3ED031-21D1-4224-8354-44E0E1BF6340}" type="sibTrans" cxnId="{EBED7A6F-2E52-4B69-A6EC-D24A86AE5C2E}">
      <dgm:prSet/>
      <dgm:spPr/>
      <dgm:t>
        <a:bodyPr/>
        <a:lstStyle/>
        <a:p>
          <a:endParaRPr lang="en-US"/>
        </a:p>
      </dgm:t>
    </dgm:pt>
    <dgm:pt modelId="{10BB079C-8ADD-4DA1-8D24-0E59998CB7A7}" type="pres">
      <dgm:prSet presAssocID="{51AC1F99-9664-4250-ADA0-366B5B32FD55}" presName="Name0" presStyleCnt="0">
        <dgm:presLayoutVars>
          <dgm:dir/>
          <dgm:animLvl val="lvl"/>
          <dgm:resizeHandles val="exact"/>
        </dgm:presLayoutVars>
      </dgm:prSet>
      <dgm:spPr/>
    </dgm:pt>
    <dgm:pt modelId="{332C0062-3D0D-4435-900F-20DF07642434}" type="pres">
      <dgm:prSet presAssocID="{A731D340-DF85-4570-AD4D-2E8509301A5B}" presName="boxAndChildren" presStyleCnt="0"/>
      <dgm:spPr/>
    </dgm:pt>
    <dgm:pt modelId="{BFBCE64C-5601-46AB-88C9-748D94D79F7C}" type="pres">
      <dgm:prSet presAssocID="{A731D340-DF85-4570-AD4D-2E8509301A5B}" presName="parentTextBox" presStyleLbl="node1" presStyleIdx="0" presStyleCnt="2"/>
      <dgm:spPr/>
    </dgm:pt>
    <dgm:pt modelId="{579E9F6F-D4A5-4925-9C4D-1AEF7A13B7F0}" type="pres">
      <dgm:prSet presAssocID="{60894295-375E-4C00-8ECE-0B48634331E9}" presName="sp" presStyleCnt="0"/>
      <dgm:spPr/>
    </dgm:pt>
    <dgm:pt modelId="{6D154116-8417-4C91-B9DD-4D925EB43CC4}" type="pres">
      <dgm:prSet presAssocID="{7D84D781-9FA7-4ED4-9749-57F864142454}" presName="arrowAndChildren" presStyleCnt="0"/>
      <dgm:spPr/>
    </dgm:pt>
    <dgm:pt modelId="{3CE97E05-42EC-423B-98CD-396F6A444A6B}" type="pres">
      <dgm:prSet presAssocID="{7D84D781-9FA7-4ED4-9749-57F864142454}" presName="parentTextArrow" presStyleLbl="node1" presStyleIdx="1" presStyleCnt="2"/>
      <dgm:spPr/>
    </dgm:pt>
  </dgm:ptLst>
  <dgm:cxnLst>
    <dgm:cxn modelId="{5860C43C-1DD8-4B6B-8B8F-B34FDD7E53FF}" type="presOf" srcId="{51AC1F99-9664-4250-ADA0-366B5B32FD55}" destId="{10BB079C-8ADD-4DA1-8D24-0E59998CB7A7}" srcOrd="0" destOrd="0" presId="urn:microsoft.com/office/officeart/2005/8/layout/process4"/>
    <dgm:cxn modelId="{1A5FBF41-12D0-4CEF-BDA2-A9DD10DB8534}" type="presOf" srcId="{7D84D781-9FA7-4ED4-9749-57F864142454}" destId="{3CE97E05-42EC-423B-98CD-396F6A444A6B}" srcOrd="0" destOrd="0" presId="urn:microsoft.com/office/officeart/2005/8/layout/process4"/>
    <dgm:cxn modelId="{EBED7A6F-2E52-4B69-A6EC-D24A86AE5C2E}" srcId="{51AC1F99-9664-4250-ADA0-366B5B32FD55}" destId="{A731D340-DF85-4570-AD4D-2E8509301A5B}" srcOrd="1" destOrd="0" parTransId="{0F9DB5B7-E67C-4805-BA58-4AC384119F02}" sibTransId="{6B3ED031-21D1-4224-8354-44E0E1BF6340}"/>
    <dgm:cxn modelId="{0C57B1C6-4578-440C-95AF-BDB6613150BA}" type="presOf" srcId="{A731D340-DF85-4570-AD4D-2E8509301A5B}" destId="{BFBCE64C-5601-46AB-88C9-748D94D79F7C}" srcOrd="0" destOrd="0" presId="urn:microsoft.com/office/officeart/2005/8/layout/process4"/>
    <dgm:cxn modelId="{4B260FEE-4512-40D9-BAC6-570AC1C3AC24}" srcId="{51AC1F99-9664-4250-ADA0-366B5B32FD55}" destId="{7D84D781-9FA7-4ED4-9749-57F864142454}" srcOrd="0" destOrd="0" parTransId="{6BD2A87E-2570-42AD-9283-CCA5FC39B9F3}" sibTransId="{60894295-375E-4C00-8ECE-0B48634331E9}"/>
    <dgm:cxn modelId="{E89290AF-02C0-496C-A7C9-D31FE72E9748}" type="presParOf" srcId="{10BB079C-8ADD-4DA1-8D24-0E59998CB7A7}" destId="{332C0062-3D0D-4435-900F-20DF07642434}" srcOrd="0" destOrd="0" presId="urn:microsoft.com/office/officeart/2005/8/layout/process4"/>
    <dgm:cxn modelId="{A26CEDDA-A45C-4A39-9F38-C5BAD5CFB4B9}" type="presParOf" srcId="{332C0062-3D0D-4435-900F-20DF07642434}" destId="{BFBCE64C-5601-46AB-88C9-748D94D79F7C}" srcOrd="0" destOrd="0" presId="urn:microsoft.com/office/officeart/2005/8/layout/process4"/>
    <dgm:cxn modelId="{D56DD7D0-DC76-426B-83EA-741B9716E657}" type="presParOf" srcId="{10BB079C-8ADD-4DA1-8D24-0E59998CB7A7}" destId="{579E9F6F-D4A5-4925-9C4D-1AEF7A13B7F0}" srcOrd="1" destOrd="0" presId="urn:microsoft.com/office/officeart/2005/8/layout/process4"/>
    <dgm:cxn modelId="{92E00A7F-3DFE-4183-B7FA-D947A289B25B}" type="presParOf" srcId="{10BB079C-8ADD-4DA1-8D24-0E59998CB7A7}" destId="{6D154116-8417-4C91-B9DD-4D925EB43CC4}" srcOrd="2" destOrd="0" presId="urn:microsoft.com/office/officeart/2005/8/layout/process4"/>
    <dgm:cxn modelId="{CCA762FE-C876-4138-9B42-71547B898FE6}" type="presParOf" srcId="{6D154116-8417-4C91-B9DD-4D925EB43CC4}" destId="{3CE97E05-42EC-423B-98CD-396F6A444A6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8E9A40-72AF-4E26-A6F8-226EA4E9370D}"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45189798-4B0B-4D72-81C6-A6B4AF8D67C8}">
      <dgm:prSet/>
      <dgm:spPr/>
      <dgm:t>
        <a:bodyPr/>
        <a:lstStyle/>
        <a:p>
          <a:r>
            <a:rPr lang="en-US"/>
            <a:t>CONS OF WHATSAPP </a:t>
          </a:r>
        </a:p>
      </dgm:t>
    </dgm:pt>
    <dgm:pt modelId="{D3911EBD-8480-4576-BDC5-55EA3BA410F5}" type="parTrans" cxnId="{30461159-F60B-4370-8831-D9BC90B0A3B8}">
      <dgm:prSet/>
      <dgm:spPr/>
      <dgm:t>
        <a:bodyPr/>
        <a:lstStyle/>
        <a:p>
          <a:endParaRPr lang="en-US"/>
        </a:p>
      </dgm:t>
    </dgm:pt>
    <dgm:pt modelId="{F8DBFDE1-A460-45B2-B506-5C3A83BF2D92}" type="sibTrans" cxnId="{30461159-F60B-4370-8831-D9BC90B0A3B8}">
      <dgm:prSet/>
      <dgm:spPr/>
      <dgm:t>
        <a:bodyPr/>
        <a:lstStyle/>
        <a:p>
          <a:endParaRPr lang="en-US"/>
        </a:p>
      </dgm:t>
    </dgm:pt>
    <dgm:pt modelId="{E223890D-CBD9-4A56-9C6F-098DF2ABFFFF}">
      <dgm:prSet/>
      <dgm:spPr/>
      <dgm:t>
        <a:bodyPr/>
        <a:lstStyle/>
        <a:p>
          <a:r>
            <a:rPr lang="en-US"/>
            <a:t>Call time limitations over seas </a:t>
          </a:r>
        </a:p>
      </dgm:t>
    </dgm:pt>
    <dgm:pt modelId="{6EA775A7-0118-4D38-9FBD-F8006ECDD942}" type="parTrans" cxnId="{EB49C936-6868-4B9A-AA05-6B1AF3BC1BC8}">
      <dgm:prSet/>
      <dgm:spPr/>
      <dgm:t>
        <a:bodyPr/>
        <a:lstStyle/>
        <a:p>
          <a:endParaRPr lang="en-US"/>
        </a:p>
      </dgm:t>
    </dgm:pt>
    <dgm:pt modelId="{5EB95F01-5C68-4B5D-B7B8-B832114D2449}" type="sibTrans" cxnId="{EB49C936-6868-4B9A-AA05-6B1AF3BC1BC8}">
      <dgm:prSet/>
      <dgm:spPr/>
      <dgm:t>
        <a:bodyPr/>
        <a:lstStyle/>
        <a:p>
          <a:endParaRPr lang="en-US"/>
        </a:p>
      </dgm:t>
    </dgm:pt>
    <dgm:pt modelId="{83C809CA-FB5E-4691-A0FC-3C3435645CEA}">
      <dgm:prSet/>
      <dgm:spPr/>
      <dgm:t>
        <a:bodyPr/>
        <a:lstStyle/>
        <a:p>
          <a:r>
            <a:rPr lang="en-US"/>
            <a:t>You cannot send large videos over 16mb</a:t>
          </a:r>
        </a:p>
      </dgm:t>
    </dgm:pt>
    <dgm:pt modelId="{D848A972-B193-47E4-B960-2B1856F3E273}" type="parTrans" cxnId="{151D9B83-D6D7-4918-9AB4-5B612C673854}">
      <dgm:prSet/>
      <dgm:spPr/>
      <dgm:t>
        <a:bodyPr/>
        <a:lstStyle/>
        <a:p>
          <a:endParaRPr lang="en-US"/>
        </a:p>
      </dgm:t>
    </dgm:pt>
    <dgm:pt modelId="{F76ED92F-456B-4B2A-8294-FD5BA656A552}" type="sibTrans" cxnId="{151D9B83-D6D7-4918-9AB4-5B612C673854}">
      <dgm:prSet/>
      <dgm:spPr/>
      <dgm:t>
        <a:bodyPr/>
        <a:lstStyle/>
        <a:p>
          <a:endParaRPr lang="en-US"/>
        </a:p>
      </dgm:t>
    </dgm:pt>
    <dgm:pt modelId="{D26DAB91-807B-46B6-9201-E3385CC519B6}">
      <dgm:prSet/>
      <dgm:spPr/>
      <dgm:t>
        <a:bodyPr/>
        <a:lstStyle/>
        <a:p>
          <a:r>
            <a:rPr lang="en-US"/>
            <a:t>No logout</a:t>
          </a:r>
        </a:p>
      </dgm:t>
    </dgm:pt>
    <dgm:pt modelId="{7D45A3C6-C0F9-493A-AEC2-EDF2CC9C3422}" type="parTrans" cxnId="{5568F93C-9C6C-410A-BE1F-26EA97BE7CF7}">
      <dgm:prSet/>
      <dgm:spPr/>
      <dgm:t>
        <a:bodyPr/>
        <a:lstStyle/>
        <a:p>
          <a:endParaRPr lang="en-US"/>
        </a:p>
      </dgm:t>
    </dgm:pt>
    <dgm:pt modelId="{796C7667-E46F-4237-AB14-7ED0B5AAE656}" type="sibTrans" cxnId="{5568F93C-9C6C-410A-BE1F-26EA97BE7CF7}">
      <dgm:prSet/>
      <dgm:spPr/>
      <dgm:t>
        <a:bodyPr/>
        <a:lstStyle/>
        <a:p>
          <a:endParaRPr lang="en-US"/>
        </a:p>
      </dgm:t>
    </dgm:pt>
    <dgm:pt modelId="{2CC81183-81DC-4E43-A4C6-BACCB6E5D284}">
      <dgm:prSet/>
      <dgm:spPr/>
      <dgm:t>
        <a:bodyPr/>
        <a:lstStyle/>
        <a:p>
          <a:r>
            <a:rPr lang="en-US"/>
            <a:t>And not everything shared is factual</a:t>
          </a:r>
        </a:p>
      </dgm:t>
    </dgm:pt>
    <dgm:pt modelId="{3D477ECD-8263-4EC9-8F8E-A752D1B8BDDB}" type="parTrans" cxnId="{B0BB4DA0-5448-4508-AB93-E0B66C51B5F1}">
      <dgm:prSet/>
      <dgm:spPr/>
      <dgm:t>
        <a:bodyPr/>
        <a:lstStyle/>
        <a:p>
          <a:endParaRPr lang="en-US"/>
        </a:p>
      </dgm:t>
    </dgm:pt>
    <dgm:pt modelId="{DE732A55-655E-448A-8692-230B76590516}" type="sibTrans" cxnId="{B0BB4DA0-5448-4508-AB93-E0B66C51B5F1}">
      <dgm:prSet/>
      <dgm:spPr/>
      <dgm:t>
        <a:bodyPr/>
        <a:lstStyle/>
        <a:p>
          <a:endParaRPr lang="en-US"/>
        </a:p>
      </dgm:t>
    </dgm:pt>
    <dgm:pt modelId="{D98F1F52-84BC-4D5F-AA11-49B4EE51C614}">
      <dgm:prSet/>
      <dgm:spPr/>
      <dgm:t>
        <a:bodyPr/>
        <a:lstStyle/>
        <a:p>
          <a:r>
            <a:rPr lang="en-US"/>
            <a:t>There is no virtual assist</a:t>
          </a:r>
        </a:p>
      </dgm:t>
    </dgm:pt>
    <dgm:pt modelId="{8CD47CA4-1213-4B87-BC2D-7EE44A23C7C3}" type="parTrans" cxnId="{B7C1F6D0-5F82-492B-AC47-54B1A5451423}">
      <dgm:prSet/>
      <dgm:spPr/>
      <dgm:t>
        <a:bodyPr/>
        <a:lstStyle/>
        <a:p>
          <a:endParaRPr lang="en-US"/>
        </a:p>
      </dgm:t>
    </dgm:pt>
    <dgm:pt modelId="{873D8D74-DE33-4F64-8C7D-5195FC4018DB}" type="sibTrans" cxnId="{B7C1F6D0-5F82-492B-AC47-54B1A5451423}">
      <dgm:prSet/>
      <dgm:spPr/>
      <dgm:t>
        <a:bodyPr/>
        <a:lstStyle/>
        <a:p>
          <a:endParaRPr lang="en-US"/>
        </a:p>
      </dgm:t>
    </dgm:pt>
    <dgm:pt modelId="{7155CF75-90F2-44AC-A9E9-1CA47A2BC919}" type="pres">
      <dgm:prSet presAssocID="{C38E9A40-72AF-4E26-A6F8-226EA4E9370D}" presName="linear" presStyleCnt="0">
        <dgm:presLayoutVars>
          <dgm:animLvl val="lvl"/>
          <dgm:resizeHandles val="exact"/>
        </dgm:presLayoutVars>
      </dgm:prSet>
      <dgm:spPr/>
    </dgm:pt>
    <dgm:pt modelId="{20E12F6D-35BB-4BF5-B3DB-197A587E3D23}" type="pres">
      <dgm:prSet presAssocID="{45189798-4B0B-4D72-81C6-A6B4AF8D67C8}" presName="parentText" presStyleLbl="node1" presStyleIdx="0" presStyleCnt="1">
        <dgm:presLayoutVars>
          <dgm:chMax val="0"/>
          <dgm:bulletEnabled val="1"/>
        </dgm:presLayoutVars>
      </dgm:prSet>
      <dgm:spPr/>
    </dgm:pt>
    <dgm:pt modelId="{D3D30317-289B-4ADE-9690-AFB7D5968A65}" type="pres">
      <dgm:prSet presAssocID="{45189798-4B0B-4D72-81C6-A6B4AF8D67C8}" presName="childText" presStyleLbl="revTx" presStyleIdx="0" presStyleCnt="1">
        <dgm:presLayoutVars>
          <dgm:bulletEnabled val="1"/>
        </dgm:presLayoutVars>
      </dgm:prSet>
      <dgm:spPr/>
    </dgm:pt>
  </dgm:ptLst>
  <dgm:cxnLst>
    <dgm:cxn modelId="{EB49C936-6868-4B9A-AA05-6B1AF3BC1BC8}" srcId="{45189798-4B0B-4D72-81C6-A6B4AF8D67C8}" destId="{E223890D-CBD9-4A56-9C6F-098DF2ABFFFF}" srcOrd="0" destOrd="0" parTransId="{6EA775A7-0118-4D38-9FBD-F8006ECDD942}" sibTransId="{5EB95F01-5C68-4B5D-B7B8-B832114D2449}"/>
    <dgm:cxn modelId="{8353FE37-3996-45C5-AE65-66A398725481}" type="presOf" srcId="{C38E9A40-72AF-4E26-A6F8-226EA4E9370D}" destId="{7155CF75-90F2-44AC-A9E9-1CA47A2BC919}" srcOrd="0" destOrd="0" presId="urn:microsoft.com/office/officeart/2005/8/layout/vList2"/>
    <dgm:cxn modelId="{5568F93C-9C6C-410A-BE1F-26EA97BE7CF7}" srcId="{45189798-4B0B-4D72-81C6-A6B4AF8D67C8}" destId="{D26DAB91-807B-46B6-9201-E3385CC519B6}" srcOrd="2" destOrd="0" parTransId="{7D45A3C6-C0F9-493A-AEC2-EDF2CC9C3422}" sibTransId="{796C7667-E46F-4237-AB14-7ED0B5AAE656}"/>
    <dgm:cxn modelId="{A553854B-355F-467D-BD1B-DA51FBFCCB69}" type="presOf" srcId="{D26DAB91-807B-46B6-9201-E3385CC519B6}" destId="{D3D30317-289B-4ADE-9690-AFB7D5968A65}" srcOrd="0" destOrd="2" presId="urn:microsoft.com/office/officeart/2005/8/layout/vList2"/>
    <dgm:cxn modelId="{251D2672-ED35-4384-A144-12411E304B3F}" type="presOf" srcId="{E223890D-CBD9-4A56-9C6F-098DF2ABFFFF}" destId="{D3D30317-289B-4ADE-9690-AFB7D5968A65}" srcOrd="0" destOrd="0" presId="urn:microsoft.com/office/officeart/2005/8/layout/vList2"/>
    <dgm:cxn modelId="{30461159-F60B-4370-8831-D9BC90B0A3B8}" srcId="{C38E9A40-72AF-4E26-A6F8-226EA4E9370D}" destId="{45189798-4B0B-4D72-81C6-A6B4AF8D67C8}" srcOrd="0" destOrd="0" parTransId="{D3911EBD-8480-4576-BDC5-55EA3BA410F5}" sibTransId="{F8DBFDE1-A460-45B2-B506-5C3A83BF2D92}"/>
    <dgm:cxn modelId="{151D9B83-D6D7-4918-9AB4-5B612C673854}" srcId="{45189798-4B0B-4D72-81C6-A6B4AF8D67C8}" destId="{83C809CA-FB5E-4691-A0FC-3C3435645CEA}" srcOrd="1" destOrd="0" parTransId="{D848A972-B193-47E4-B960-2B1856F3E273}" sibTransId="{F76ED92F-456B-4B2A-8294-FD5BA656A552}"/>
    <dgm:cxn modelId="{B0BB4DA0-5448-4508-AB93-E0B66C51B5F1}" srcId="{45189798-4B0B-4D72-81C6-A6B4AF8D67C8}" destId="{2CC81183-81DC-4E43-A4C6-BACCB6E5D284}" srcOrd="3" destOrd="0" parTransId="{3D477ECD-8263-4EC9-8F8E-A752D1B8BDDB}" sibTransId="{DE732A55-655E-448A-8692-230B76590516}"/>
    <dgm:cxn modelId="{B92F45C2-389C-443C-9E94-80F51BE00394}" type="presOf" srcId="{D98F1F52-84BC-4D5F-AA11-49B4EE51C614}" destId="{D3D30317-289B-4ADE-9690-AFB7D5968A65}" srcOrd="0" destOrd="4" presId="urn:microsoft.com/office/officeart/2005/8/layout/vList2"/>
    <dgm:cxn modelId="{B7C1F6D0-5F82-492B-AC47-54B1A5451423}" srcId="{45189798-4B0B-4D72-81C6-A6B4AF8D67C8}" destId="{D98F1F52-84BC-4D5F-AA11-49B4EE51C614}" srcOrd="4" destOrd="0" parTransId="{8CD47CA4-1213-4B87-BC2D-7EE44A23C7C3}" sibTransId="{873D8D74-DE33-4F64-8C7D-5195FC4018DB}"/>
    <dgm:cxn modelId="{795539E1-6EBD-4258-B471-876FF9911BF8}" type="presOf" srcId="{45189798-4B0B-4D72-81C6-A6B4AF8D67C8}" destId="{20E12F6D-35BB-4BF5-B3DB-197A587E3D23}" srcOrd="0" destOrd="0" presId="urn:microsoft.com/office/officeart/2005/8/layout/vList2"/>
    <dgm:cxn modelId="{A0045CEB-8D22-40A1-BE64-2A707887EA37}" type="presOf" srcId="{83C809CA-FB5E-4691-A0FC-3C3435645CEA}" destId="{D3D30317-289B-4ADE-9690-AFB7D5968A65}" srcOrd="0" destOrd="1" presId="urn:microsoft.com/office/officeart/2005/8/layout/vList2"/>
    <dgm:cxn modelId="{F71071F1-24A8-4BE4-9AA9-8F5092B9C169}" type="presOf" srcId="{2CC81183-81DC-4E43-A4C6-BACCB6E5D284}" destId="{D3D30317-289B-4ADE-9690-AFB7D5968A65}" srcOrd="0" destOrd="3" presId="urn:microsoft.com/office/officeart/2005/8/layout/vList2"/>
    <dgm:cxn modelId="{ADD772C3-66A7-448C-A243-BED2B4E92367}" type="presParOf" srcId="{7155CF75-90F2-44AC-A9E9-1CA47A2BC919}" destId="{20E12F6D-35BB-4BF5-B3DB-197A587E3D23}" srcOrd="0" destOrd="0" presId="urn:microsoft.com/office/officeart/2005/8/layout/vList2"/>
    <dgm:cxn modelId="{8C344291-673A-450B-8225-7EDB2E767CB8}" type="presParOf" srcId="{7155CF75-90F2-44AC-A9E9-1CA47A2BC919}" destId="{D3D30317-289B-4ADE-9690-AFB7D5968A6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40AE9-79A5-442F-B8BF-544D588B9F4F}">
      <dsp:nvSpPr>
        <dsp:cNvPr id="0" name=""/>
        <dsp:cNvSpPr/>
      </dsp:nvSpPr>
      <dsp:spPr>
        <a:xfrm>
          <a:off x="0" y="3844"/>
          <a:ext cx="6656769" cy="8189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24B3E-DE3A-4C24-81B2-850851D69894}">
      <dsp:nvSpPr>
        <dsp:cNvPr id="0" name=""/>
        <dsp:cNvSpPr/>
      </dsp:nvSpPr>
      <dsp:spPr>
        <a:xfrm>
          <a:off x="247723" y="188101"/>
          <a:ext cx="450406" cy="450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AA7397-3901-4061-A05F-69E8AA0F2270}">
      <dsp:nvSpPr>
        <dsp:cNvPr id="0" name=""/>
        <dsp:cNvSpPr/>
      </dsp:nvSpPr>
      <dsp:spPr>
        <a:xfrm>
          <a:off x="945853" y="3844"/>
          <a:ext cx="5710915" cy="818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69" tIns="86669" rIns="86669" bIns="86669" numCol="1" spcCol="1270" anchor="ctr" anchorCtr="0">
          <a:noAutofit/>
        </a:bodyPr>
        <a:lstStyle/>
        <a:p>
          <a:pPr marL="0" lvl="0" indent="0" algn="l" defTabSz="622300">
            <a:lnSpc>
              <a:spcPct val="100000"/>
            </a:lnSpc>
            <a:spcBef>
              <a:spcPct val="0"/>
            </a:spcBef>
            <a:spcAft>
              <a:spcPct val="35000"/>
            </a:spcAft>
            <a:buNone/>
          </a:pPr>
          <a:r>
            <a:rPr lang="en-GB" sz="1400" kern="1200"/>
            <a:t>What are the benefits of using what's app at </a:t>
          </a:r>
          <a:r>
            <a:rPr lang="en-GB" sz="1400" kern="1200">
              <a:latin typeface="Trebuchet MS" panose="020B0603020202020204"/>
            </a:rPr>
            <a:t>BLC</a:t>
          </a:r>
          <a:r>
            <a:rPr lang="en-GB" sz="1400" kern="1200"/>
            <a:t>?</a:t>
          </a:r>
          <a:endParaRPr lang="en-US" sz="1400" kern="1200"/>
        </a:p>
      </dsp:txBody>
      <dsp:txXfrm>
        <a:off x="945853" y="3844"/>
        <a:ext cx="5710915" cy="818920"/>
      </dsp:txXfrm>
    </dsp:sp>
    <dsp:sp modelId="{B191A260-074D-46B3-AD03-8F3DDCBE5C94}">
      <dsp:nvSpPr>
        <dsp:cNvPr id="0" name=""/>
        <dsp:cNvSpPr/>
      </dsp:nvSpPr>
      <dsp:spPr>
        <a:xfrm>
          <a:off x="0" y="1027495"/>
          <a:ext cx="6656769" cy="8189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53F4-DBFF-4A3A-A327-1105104DFB94}">
      <dsp:nvSpPr>
        <dsp:cNvPr id="0" name=""/>
        <dsp:cNvSpPr/>
      </dsp:nvSpPr>
      <dsp:spPr>
        <a:xfrm>
          <a:off x="247723" y="1211753"/>
          <a:ext cx="450406" cy="450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FB92CE-6E9F-4021-9F37-1E57F2C29829}">
      <dsp:nvSpPr>
        <dsp:cNvPr id="0" name=""/>
        <dsp:cNvSpPr/>
      </dsp:nvSpPr>
      <dsp:spPr>
        <a:xfrm>
          <a:off x="945853" y="1027495"/>
          <a:ext cx="5710915" cy="818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69" tIns="86669" rIns="86669" bIns="86669" numCol="1" spcCol="1270" anchor="ctr" anchorCtr="0">
          <a:noAutofit/>
        </a:bodyPr>
        <a:lstStyle/>
        <a:p>
          <a:pPr marL="0" lvl="0" indent="0" algn="l" defTabSz="622300">
            <a:lnSpc>
              <a:spcPct val="100000"/>
            </a:lnSpc>
            <a:spcBef>
              <a:spcPct val="0"/>
            </a:spcBef>
            <a:spcAft>
              <a:spcPct val="35000"/>
            </a:spcAft>
            <a:buNone/>
          </a:pPr>
          <a:r>
            <a:rPr lang="en-GB" sz="1400" kern="1200"/>
            <a:t>How can the use of </a:t>
          </a:r>
          <a:r>
            <a:rPr lang="en-GB" sz="1400" kern="1200">
              <a:latin typeface="Trebuchet MS" panose="020B0603020202020204"/>
            </a:rPr>
            <a:t>whatsapp</a:t>
          </a:r>
          <a:r>
            <a:rPr lang="en-GB" sz="1400" kern="1200"/>
            <a:t> improve student learning experience?</a:t>
          </a:r>
          <a:endParaRPr lang="en-US" sz="1400" kern="1200"/>
        </a:p>
      </dsp:txBody>
      <dsp:txXfrm>
        <a:off x="945853" y="1027495"/>
        <a:ext cx="5710915" cy="818920"/>
      </dsp:txXfrm>
    </dsp:sp>
    <dsp:sp modelId="{C3090132-A129-4408-9C2C-38BCF8B890CD}">
      <dsp:nvSpPr>
        <dsp:cNvPr id="0" name=""/>
        <dsp:cNvSpPr/>
      </dsp:nvSpPr>
      <dsp:spPr>
        <a:xfrm>
          <a:off x="0" y="2051147"/>
          <a:ext cx="6656769" cy="8189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6A431-3854-4FB8-95BA-2B20CC1154E8}">
      <dsp:nvSpPr>
        <dsp:cNvPr id="0" name=""/>
        <dsp:cNvSpPr/>
      </dsp:nvSpPr>
      <dsp:spPr>
        <a:xfrm>
          <a:off x="247723" y="2235404"/>
          <a:ext cx="450406" cy="450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0C64D9-6753-40C4-B312-71A98F888BA6}">
      <dsp:nvSpPr>
        <dsp:cNvPr id="0" name=""/>
        <dsp:cNvSpPr/>
      </dsp:nvSpPr>
      <dsp:spPr>
        <a:xfrm>
          <a:off x="945853" y="2051147"/>
          <a:ext cx="5710915" cy="818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69" tIns="86669" rIns="86669" bIns="86669" numCol="1" spcCol="1270" anchor="ctr" anchorCtr="0">
          <a:noAutofit/>
        </a:bodyPr>
        <a:lstStyle/>
        <a:p>
          <a:pPr marL="0" lvl="0" indent="0" algn="l" defTabSz="622300">
            <a:lnSpc>
              <a:spcPct val="100000"/>
            </a:lnSpc>
            <a:spcBef>
              <a:spcPct val="0"/>
            </a:spcBef>
            <a:spcAft>
              <a:spcPct val="35000"/>
            </a:spcAft>
            <a:buNone/>
          </a:pPr>
          <a:r>
            <a:rPr lang="en-GB" sz="1400" kern="1200"/>
            <a:t>The benefit </a:t>
          </a:r>
          <a:r>
            <a:rPr lang="en-GB" sz="1400" kern="1200">
              <a:latin typeface="Trebuchet MS" panose="020B0603020202020204"/>
            </a:rPr>
            <a:t>for BLC</a:t>
          </a:r>
          <a:r>
            <a:rPr lang="en-GB" sz="1400" kern="1200"/>
            <a:t> staff using what's app as a mean for the work place?</a:t>
          </a:r>
          <a:endParaRPr lang="en-US" sz="1400" kern="1200"/>
        </a:p>
      </dsp:txBody>
      <dsp:txXfrm>
        <a:off x="945853" y="2051147"/>
        <a:ext cx="5710915" cy="818920"/>
      </dsp:txXfrm>
    </dsp:sp>
    <dsp:sp modelId="{804C8104-3CB2-402B-83CE-34D8AA76CC22}">
      <dsp:nvSpPr>
        <dsp:cNvPr id="0" name=""/>
        <dsp:cNvSpPr/>
      </dsp:nvSpPr>
      <dsp:spPr>
        <a:xfrm>
          <a:off x="0" y="3074798"/>
          <a:ext cx="6656769" cy="8189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4B30C-3749-48B1-8D8E-EBCA852F1663}">
      <dsp:nvSpPr>
        <dsp:cNvPr id="0" name=""/>
        <dsp:cNvSpPr/>
      </dsp:nvSpPr>
      <dsp:spPr>
        <a:xfrm>
          <a:off x="247723" y="3259055"/>
          <a:ext cx="450406" cy="450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61ADD7-B144-4255-A093-E0443ABCE87A}">
      <dsp:nvSpPr>
        <dsp:cNvPr id="0" name=""/>
        <dsp:cNvSpPr/>
      </dsp:nvSpPr>
      <dsp:spPr>
        <a:xfrm>
          <a:off x="945853" y="3074798"/>
          <a:ext cx="5710915" cy="818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69" tIns="86669" rIns="86669" bIns="86669" numCol="1" spcCol="1270" anchor="ctr" anchorCtr="0">
          <a:noAutofit/>
        </a:bodyPr>
        <a:lstStyle/>
        <a:p>
          <a:pPr marL="0" lvl="0" indent="0" algn="l" defTabSz="622300">
            <a:lnSpc>
              <a:spcPct val="100000"/>
            </a:lnSpc>
            <a:spcBef>
              <a:spcPct val="0"/>
            </a:spcBef>
            <a:spcAft>
              <a:spcPct val="35000"/>
            </a:spcAft>
            <a:buNone/>
          </a:pPr>
          <a:r>
            <a:rPr lang="en-GB" sz="1400" kern="1200"/>
            <a:t>What's app as a use to provide</a:t>
          </a:r>
          <a:r>
            <a:rPr lang="en-GB" sz="1400" kern="1200">
              <a:latin typeface="Trebuchet MS" panose="020B0603020202020204"/>
            </a:rPr>
            <a:t> UWTSD</a:t>
          </a:r>
          <a:r>
            <a:rPr lang="en-GB" sz="1400" kern="1200"/>
            <a:t> for marketing ?</a:t>
          </a:r>
          <a:endParaRPr lang="en-US" sz="1400" kern="1200"/>
        </a:p>
      </dsp:txBody>
      <dsp:txXfrm>
        <a:off x="945853" y="3074798"/>
        <a:ext cx="5710915" cy="818920"/>
      </dsp:txXfrm>
    </dsp:sp>
    <dsp:sp modelId="{64DB9D5B-CFA1-48EE-842F-50F40137B1B0}">
      <dsp:nvSpPr>
        <dsp:cNvPr id="0" name=""/>
        <dsp:cNvSpPr/>
      </dsp:nvSpPr>
      <dsp:spPr>
        <a:xfrm>
          <a:off x="0" y="4098449"/>
          <a:ext cx="6656769" cy="8189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4313B-676C-4A3C-9631-C683FBA69F7E}">
      <dsp:nvSpPr>
        <dsp:cNvPr id="0" name=""/>
        <dsp:cNvSpPr/>
      </dsp:nvSpPr>
      <dsp:spPr>
        <a:xfrm>
          <a:off x="247723" y="4282706"/>
          <a:ext cx="450406" cy="450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4FCD1C-C733-47A0-A7DA-F8B347E2A439}">
      <dsp:nvSpPr>
        <dsp:cNvPr id="0" name=""/>
        <dsp:cNvSpPr/>
      </dsp:nvSpPr>
      <dsp:spPr>
        <a:xfrm>
          <a:off x="945853" y="4098449"/>
          <a:ext cx="5710915" cy="818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69" tIns="86669" rIns="86669" bIns="86669" numCol="1" spcCol="1270" anchor="ctr" anchorCtr="0">
          <a:noAutofit/>
        </a:bodyPr>
        <a:lstStyle/>
        <a:p>
          <a:pPr marL="0" lvl="0" indent="0" algn="l" defTabSz="622300">
            <a:lnSpc>
              <a:spcPct val="100000"/>
            </a:lnSpc>
            <a:spcBef>
              <a:spcPct val="0"/>
            </a:spcBef>
            <a:spcAft>
              <a:spcPct val="35000"/>
            </a:spcAft>
            <a:buNone/>
          </a:pPr>
          <a:r>
            <a:rPr lang="en-GB" sz="1400" kern="1200">
              <a:latin typeface="Trebuchet MS" panose="020B0603020202020204"/>
            </a:rPr>
            <a:t>The importance of Whatsapp as a communication tool between students, lecturers and UWTSD staff in order to enhance students learning efficiency.</a:t>
          </a:r>
        </a:p>
      </dsp:txBody>
      <dsp:txXfrm>
        <a:off x="945853" y="4098449"/>
        <a:ext cx="5710915" cy="818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0B2EA-AD9C-417E-A418-4CD7ED5F282C}">
      <dsp:nvSpPr>
        <dsp:cNvPr id="0" name=""/>
        <dsp:cNvSpPr/>
      </dsp:nvSpPr>
      <dsp:spPr>
        <a:xfrm>
          <a:off x="0" y="112687"/>
          <a:ext cx="6656769" cy="2807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US" sz="1200" kern="1200"/>
        </a:p>
      </dsp:txBody>
      <dsp:txXfrm>
        <a:off x="13707" y="126394"/>
        <a:ext cx="6629355" cy="253385"/>
      </dsp:txXfrm>
    </dsp:sp>
    <dsp:sp modelId="{7A6A005C-4F87-4457-B00D-AFB5153C5D2B}">
      <dsp:nvSpPr>
        <dsp:cNvPr id="0" name=""/>
        <dsp:cNvSpPr/>
      </dsp:nvSpPr>
      <dsp:spPr>
        <a:xfrm>
          <a:off x="0" y="428047"/>
          <a:ext cx="6656769" cy="280799"/>
        </a:xfrm>
        <a:prstGeom prst="roundRect">
          <a:avLst/>
        </a:prstGeom>
        <a:gradFill rotWithShape="0">
          <a:gsLst>
            <a:gs pos="0">
              <a:schemeClr val="accent2">
                <a:hueOff val="-211735"/>
                <a:satOff val="1014"/>
                <a:lumOff val="938"/>
                <a:alphaOff val="0"/>
                <a:tint val="96000"/>
                <a:lumMod val="100000"/>
              </a:schemeClr>
            </a:gs>
            <a:gs pos="78000">
              <a:schemeClr val="accent2">
                <a:hueOff val="-211735"/>
                <a:satOff val="1014"/>
                <a:lumOff val="93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Location sharing ​</a:t>
          </a:r>
        </a:p>
      </dsp:txBody>
      <dsp:txXfrm>
        <a:off x="13707" y="441754"/>
        <a:ext cx="6629355" cy="253385"/>
      </dsp:txXfrm>
    </dsp:sp>
    <dsp:sp modelId="{5C8BED13-A799-4671-830B-9409125042D3}">
      <dsp:nvSpPr>
        <dsp:cNvPr id="0" name=""/>
        <dsp:cNvSpPr/>
      </dsp:nvSpPr>
      <dsp:spPr>
        <a:xfrm>
          <a:off x="0" y="743407"/>
          <a:ext cx="6656769" cy="280799"/>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Direct messaging ​</a:t>
          </a:r>
        </a:p>
      </dsp:txBody>
      <dsp:txXfrm>
        <a:off x="13707" y="757114"/>
        <a:ext cx="6629355" cy="253385"/>
      </dsp:txXfrm>
    </dsp:sp>
    <dsp:sp modelId="{6F6D8B5E-1BDE-4226-BBFF-3DB27CDC1D89}">
      <dsp:nvSpPr>
        <dsp:cNvPr id="0" name=""/>
        <dsp:cNvSpPr/>
      </dsp:nvSpPr>
      <dsp:spPr>
        <a:xfrm>
          <a:off x="0" y="1058767"/>
          <a:ext cx="6656769" cy="280799"/>
        </a:xfrm>
        <a:prstGeom prst="roundRect">
          <a:avLst/>
        </a:prstGeom>
        <a:gradFill rotWithShape="0">
          <a:gsLst>
            <a:gs pos="0">
              <a:schemeClr val="accent2">
                <a:hueOff val="-635204"/>
                <a:satOff val="3043"/>
                <a:lumOff val="2815"/>
                <a:alphaOff val="0"/>
                <a:tint val="96000"/>
                <a:lumMod val="100000"/>
              </a:schemeClr>
            </a:gs>
            <a:gs pos="78000">
              <a:schemeClr val="accent2">
                <a:hueOff val="-635204"/>
                <a:satOff val="3043"/>
                <a:lumOff val="281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Send voice notes in real time ​</a:t>
          </a:r>
        </a:p>
      </dsp:txBody>
      <dsp:txXfrm>
        <a:off x="13707" y="1072474"/>
        <a:ext cx="6629355" cy="253385"/>
      </dsp:txXfrm>
    </dsp:sp>
    <dsp:sp modelId="{FA617897-FD83-4491-9B1D-405CA01D467C}">
      <dsp:nvSpPr>
        <dsp:cNvPr id="0" name=""/>
        <dsp:cNvSpPr/>
      </dsp:nvSpPr>
      <dsp:spPr>
        <a:xfrm>
          <a:off x="0" y="1374127"/>
          <a:ext cx="6656769" cy="280799"/>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Free to use ​</a:t>
          </a:r>
        </a:p>
      </dsp:txBody>
      <dsp:txXfrm>
        <a:off x="13707" y="1387834"/>
        <a:ext cx="6629355" cy="253385"/>
      </dsp:txXfrm>
    </dsp:sp>
    <dsp:sp modelId="{073E0A2C-B297-421D-A530-A3527F2EF20B}">
      <dsp:nvSpPr>
        <dsp:cNvPr id="0" name=""/>
        <dsp:cNvSpPr/>
      </dsp:nvSpPr>
      <dsp:spPr>
        <a:xfrm>
          <a:off x="0" y="1689487"/>
          <a:ext cx="6656769" cy="280799"/>
        </a:xfrm>
        <a:prstGeom prst="roundRect">
          <a:avLst/>
        </a:prstGeom>
        <a:gradFill rotWithShape="0">
          <a:gsLst>
            <a:gs pos="0">
              <a:schemeClr val="accent2">
                <a:hueOff val="-1058674"/>
                <a:satOff val="5071"/>
                <a:lumOff val="4692"/>
                <a:alphaOff val="0"/>
                <a:tint val="96000"/>
                <a:lumMod val="100000"/>
              </a:schemeClr>
            </a:gs>
            <a:gs pos="78000">
              <a:schemeClr val="accent2">
                <a:hueOff val="-1058674"/>
                <a:satOff val="5071"/>
                <a:lumOff val="469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Send reminders​</a:t>
          </a:r>
        </a:p>
      </dsp:txBody>
      <dsp:txXfrm>
        <a:off x="13707" y="1703194"/>
        <a:ext cx="6629355" cy="253385"/>
      </dsp:txXfrm>
    </dsp:sp>
    <dsp:sp modelId="{A0D78112-5CE1-42E5-8862-05106846F18F}">
      <dsp:nvSpPr>
        <dsp:cNvPr id="0" name=""/>
        <dsp:cNvSpPr/>
      </dsp:nvSpPr>
      <dsp:spPr>
        <a:xfrm>
          <a:off x="0" y="2004847"/>
          <a:ext cx="6656769" cy="280799"/>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Faster communication​</a:t>
          </a:r>
        </a:p>
      </dsp:txBody>
      <dsp:txXfrm>
        <a:off x="13707" y="2018554"/>
        <a:ext cx="6629355" cy="253385"/>
      </dsp:txXfrm>
    </dsp:sp>
    <dsp:sp modelId="{2E76A736-1FEE-4100-A979-B93E76AA46D2}">
      <dsp:nvSpPr>
        <dsp:cNvPr id="0" name=""/>
        <dsp:cNvSpPr/>
      </dsp:nvSpPr>
      <dsp:spPr>
        <a:xfrm>
          <a:off x="0" y="2320207"/>
          <a:ext cx="6656769" cy="28079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No advertisement popping up​</a:t>
          </a:r>
        </a:p>
      </dsp:txBody>
      <dsp:txXfrm>
        <a:off x="13707" y="2333914"/>
        <a:ext cx="6629355" cy="253385"/>
      </dsp:txXfrm>
    </dsp:sp>
    <dsp:sp modelId="{E72BE800-AD4D-4CDD-9494-BAC2CC9E04F7}">
      <dsp:nvSpPr>
        <dsp:cNvPr id="0" name=""/>
        <dsp:cNvSpPr/>
      </dsp:nvSpPr>
      <dsp:spPr>
        <a:xfrm>
          <a:off x="0" y="2635567"/>
          <a:ext cx="6656769" cy="280799"/>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Instant​</a:t>
          </a:r>
        </a:p>
      </dsp:txBody>
      <dsp:txXfrm>
        <a:off x="13707" y="2649274"/>
        <a:ext cx="6629355" cy="253385"/>
      </dsp:txXfrm>
    </dsp:sp>
    <dsp:sp modelId="{98A72F68-77BA-4B6B-82A8-605B513E7CD0}">
      <dsp:nvSpPr>
        <dsp:cNvPr id="0" name=""/>
        <dsp:cNvSpPr/>
      </dsp:nvSpPr>
      <dsp:spPr>
        <a:xfrm>
          <a:off x="0" y="2950927"/>
          <a:ext cx="6656769" cy="280799"/>
        </a:xfrm>
        <a:prstGeom prst="roundRect">
          <a:avLst/>
        </a:prstGeom>
        <a:gradFill rotWithShape="0">
          <a:gsLst>
            <a:gs pos="0">
              <a:schemeClr val="accent2">
                <a:hueOff val="-1905612"/>
                <a:satOff val="9129"/>
                <a:lumOff val="8445"/>
                <a:alphaOff val="0"/>
                <a:tint val="96000"/>
                <a:lumMod val="100000"/>
              </a:schemeClr>
            </a:gs>
            <a:gs pos="78000">
              <a:schemeClr val="accent2">
                <a:hueOff val="-1905612"/>
                <a:satOff val="9129"/>
                <a:lumOff val="844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You can check if messages have received and read​</a:t>
          </a:r>
        </a:p>
      </dsp:txBody>
      <dsp:txXfrm>
        <a:off x="13707" y="2964634"/>
        <a:ext cx="6629355" cy="253385"/>
      </dsp:txXfrm>
    </dsp:sp>
    <dsp:sp modelId="{1FAEFA3A-71CC-4300-9D6A-C84FE8BE5577}">
      <dsp:nvSpPr>
        <dsp:cNvPr id="0" name=""/>
        <dsp:cNvSpPr/>
      </dsp:nvSpPr>
      <dsp:spPr>
        <a:xfrm>
          <a:off x="0" y="3266287"/>
          <a:ext cx="6656769" cy="280799"/>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Can send images/links/files​</a:t>
          </a:r>
        </a:p>
      </dsp:txBody>
      <dsp:txXfrm>
        <a:off x="13707" y="3279994"/>
        <a:ext cx="6629355" cy="253385"/>
      </dsp:txXfrm>
    </dsp:sp>
    <dsp:sp modelId="{54B30E1A-ACCF-4439-ACBE-0E622FF1A472}">
      <dsp:nvSpPr>
        <dsp:cNvPr id="0" name=""/>
        <dsp:cNvSpPr/>
      </dsp:nvSpPr>
      <dsp:spPr>
        <a:xfrm>
          <a:off x="0" y="3581647"/>
          <a:ext cx="6656769" cy="280799"/>
        </a:xfrm>
        <a:prstGeom prst="roundRect">
          <a:avLst/>
        </a:prstGeom>
        <a:gradFill rotWithShape="0">
          <a:gsLst>
            <a:gs pos="0">
              <a:schemeClr val="accent2">
                <a:hueOff val="-2329082"/>
                <a:satOff val="11157"/>
                <a:lumOff val="10322"/>
                <a:alphaOff val="0"/>
                <a:tint val="96000"/>
                <a:lumMod val="100000"/>
              </a:schemeClr>
            </a:gs>
            <a:gs pos="78000">
              <a:schemeClr val="accent2">
                <a:hueOff val="-2329082"/>
                <a:satOff val="11157"/>
                <a:lumOff val="1032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Can build students confidence to interact ​</a:t>
          </a:r>
        </a:p>
      </dsp:txBody>
      <dsp:txXfrm>
        <a:off x="13707" y="3595354"/>
        <a:ext cx="6629355" cy="253385"/>
      </dsp:txXfrm>
    </dsp:sp>
    <dsp:sp modelId="{BDB56E7E-767A-4B01-B86D-7AB35CFCBA56}">
      <dsp:nvSpPr>
        <dsp:cNvPr id="0" name=""/>
        <dsp:cNvSpPr/>
      </dsp:nvSpPr>
      <dsp:spPr>
        <a:xfrm>
          <a:off x="0" y="3897007"/>
          <a:ext cx="6656769" cy="280799"/>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Group messaging ​</a:t>
          </a:r>
        </a:p>
      </dsp:txBody>
      <dsp:txXfrm>
        <a:off x="13707" y="3910714"/>
        <a:ext cx="6629355" cy="253385"/>
      </dsp:txXfrm>
    </dsp:sp>
    <dsp:sp modelId="{6B97DC95-F66C-4EE0-8EB9-D384ED6653AD}">
      <dsp:nvSpPr>
        <dsp:cNvPr id="0" name=""/>
        <dsp:cNvSpPr/>
      </dsp:nvSpPr>
      <dsp:spPr>
        <a:xfrm>
          <a:off x="0" y="4212367"/>
          <a:ext cx="6656769" cy="280799"/>
        </a:xfrm>
        <a:prstGeom prst="roundRect">
          <a:avLst/>
        </a:prstGeom>
        <a:gradFill rotWithShape="0">
          <a:gsLst>
            <a:gs pos="0">
              <a:schemeClr val="accent2">
                <a:hueOff val="-2752551"/>
                <a:satOff val="13186"/>
                <a:lumOff val="12199"/>
                <a:alphaOff val="0"/>
                <a:tint val="96000"/>
                <a:lumMod val="100000"/>
              </a:schemeClr>
            </a:gs>
            <a:gs pos="78000">
              <a:schemeClr val="accent2">
                <a:hueOff val="-2752551"/>
                <a:satOff val="13186"/>
                <a:lumOff val="1219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Video calls ​</a:t>
          </a:r>
        </a:p>
      </dsp:txBody>
      <dsp:txXfrm>
        <a:off x="13707" y="4226074"/>
        <a:ext cx="6629355" cy="253385"/>
      </dsp:txXfrm>
    </dsp:sp>
    <dsp:sp modelId="{A6378D21-82EE-4637-9773-21BFC01B6B35}">
      <dsp:nvSpPr>
        <dsp:cNvPr id="0" name=""/>
        <dsp:cNvSpPr/>
      </dsp:nvSpPr>
      <dsp:spPr>
        <a:xfrm>
          <a:off x="0" y="4527727"/>
          <a:ext cx="6656769" cy="2807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Popular means of communication​</a:t>
          </a:r>
        </a:p>
      </dsp:txBody>
      <dsp:txXfrm>
        <a:off x="13707" y="4541434"/>
        <a:ext cx="6629355" cy="2533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2392C-679C-49E9-A008-160A9FF7AA50}">
      <dsp:nvSpPr>
        <dsp:cNvPr id="0" name=""/>
        <dsp:cNvSpPr/>
      </dsp:nvSpPr>
      <dsp:spPr>
        <a:xfrm>
          <a:off x="1505181" y="1478"/>
          <a:ext cx="3146557" cy="1887934"/>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MAIN BODY;</a:t>
          </a:r>
          <a:r>
            <a:rPr lang="en-GB" sz="1800" kern="1200"/>
            <a:t> what’s app is a free application available for android and other smart phones.​</a:t>
          </a:r>
          <a:endParaRPr lang="en-US" sz="1800" kern="1200"/>
        </a:p>
      </dsp:txBody>
      <dsp:txXfrm>
        <a:off x="1505181" y="1478"/>
        <a:ext cx="3146557" cy="1887934"/>
      </dsp:txXfrm>
    </dsp:sp>
    <dsp:sp modelId="{9C8F1200-8BC7-497E-9775-7CF8AC7F98CF}">
      <dsp:nvSpPr>
        <dsp:cNvPr id="0" name=""/>
        <dsp:cNvSpPr/>
      </dsp:nvSpPr>
      <dsp:spPr>
        <a:xfrm>
          <a:off x="4966394" y="1478"/>
          <a:ext cx="3146557" cy="1887934"/>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What’s app is used by the internet connection to allow the user to send messages, media files, voice messages and make calls and video calls to other users.​</a:t>
          </a:r>
          <a:endParaRPr lang="en-US" sz="1800" kern="1200"/>
        </a:p>
      </dsp:txBody>
      <dsp:txXfrm>
        <a:off x="4966394" y="1478"/>
        <a:ext cx="3146557" cy="1887934"/>
      </dsp:txXfrm>
    </dsp:sp>
    <dsp:sp modelId="{388D9FDC-A25B-4A51-8E26-721976A1E1B4}">
      <dsp:nvSpPr>
        <dsp:cNvPr id="0" name=""/>
        <dsp:cNvSpPr/>
      </dsp:nvSpPr>
      <dsp:spPr>
        <a:xfrm>
          <a:off x="1505181" y="2204068"/>
          <a:ext cx="3146557" cy="1887934"/>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The application was created by the company “WhatsApp inc” and was sold to Facebook in 2014 for $19 billion.​</a:t>
          </a:r>
          <a:endParaRPr lang="en-US" sz="1800" kern="1200"/>
        </a:p>
      </dsp:txBody>
      <dsp:txXfrm>
        <a:off x="1505181" y="2204068"/>
        <a:ext cx="3146557" cy="1887934"/>
      </dsp:txXfrm>
    </dsp:sp>
    <dsp:sp modelId="{E2533687-86C0-4AC3-8E59-A5A65D17F3A4}">
      <dsp:nvSpPr>
        <dsp:cNvPr id="0" name=""/>
        <dsp:cNvSpPr/>
      </dsp:nvSpPr>
      <dsp:spPr>
        <a:xfrm>
          <a:off x="4966394" y="2204068"/>
          <a:ext cx="3146557" cy="1887934"/>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In 2018 what’s app also launched the business version of the small business application, to allow companies to communicate more easily with customers.​</a:t>
          </a:r>
          <a:endParaRPr lang="en-US" sz="1800" kern="1200"/>
        </a:p>
      </dsp:txBody>
      <dsp:txXfrm>
        <a:off x="4966394" y="2204068"/>
        <a:ext cx="3146557" cy="18879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E8833-7390-4B80-B133-93534B6F5020}">
      <dsp:nvSpPr>
        <dsp:cNvPr id="0" name=""/>
        <dsp:cNvSpPr/>
      </dsp:nvSpPr>
      <dsp:spPr>
        <a:xfrm>
          <a:off x="0" y="799697"/>
          <a:ext cx="6656769" cy="14763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96A13-F504-4761-84AF-848AC07B0B04}">
      <dsp:nvSpPr>
        <dsp:cNvPr id="0" name=""/>
        <dsp:cNvSpPr/>
      </dsp:nvSpPr>
      <dsp:spPr>
        <a:xfrm>
          <a:off x="446600" y="1131879"/>
          <a:ext cx="812000" cy="8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9DE456-9401-4154-AAC2-0FE19E56E6C6}">
      <dsp:nvSpPr>
        <dsp:cNvPr id="0" name=""/>
        <dsp:cNvSpPr/>
      </dsp:nvSpPr>
      <dsp:spPr>
        <a:xfrm>
          <a:off x="1705200" y="799697"/>
          <a:ext cx="4951568" cy="1476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49" tIns="156249" rIns="156249" bIns="156249" numCol="1" spcCol="1270" anchor="ctr" anchorCtr="0">
          <a:noAutofit/>
        </a:bodyPr>
        <a:lstStyle/>
        <a:p>
          <a:pPr marL="0" lvl="0" indent="0" algn="l" defTabSz="711200">
            <a:lnSpc>
              <a:spcPct val="90000"/>
            </a:lnSpc>
            <a:spcBef>
              <a:spcPct val="0"/>
            </a:spcBef>
            <a:spcAft>
              <a:spcPct val="35000"/>
            </a:spcAft>
            <a:buNone/>
          </a:pPr>
          <a:r>
            <a:rPr lang="en-GB" sz="1600" kern="1200"/>
            <a:t>Whatsapp could be used among blc for a few simple reasons.</a:t>
          </a:r>
          <a:endParaRPr lang="en-US" sz="1600" kern="1200"/>
        </a:p>
      </dsp:txBody>
      <dsp:txXfrm>
        <a:off x="1705200" y="799697"/>
        <a:ext cx="4951568" cy="1476364"/>
      </dsp:txXfrm>
    </dsp:sp>
    <dsp:sp modelId="{5DEB7398-EA55-4EC7-A9F5-D8B4F55D141B}">
      <dsp:nvSpPr>
        <dsp:cNvPr id="0" name=""/>
        <dsp:cNvSpPr/>
      </dsp:nvSpPr>
      <dsp:spPr>
        <a:xfrm>
          <a:off x="0" y="2645153"/>
          <a:ext cx="6656769" cy="14763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DAAE6-C913-45E3-8C03-D4EF1CBBD3DB}">
      <dsp:nvSpPr>
        <dsp:cNvPr id="0" name=""/>
        <dsp:cNvSpPr/>
      </dsp:nvSpPr>
      <dsp:spPr>
        <a:xfrm>
          <a:off x="446600" y="2977335"/>
          <a:ext cx="812000" cy="8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DE4D58-9EEA-4038-8C8F-50934C7B2798}">
      <dsp:nvSpPr>
        <dsp:cNvPr id="0" name=""/>
        <dsp:cNvSpPr/>
      </dsp:nvSpPr>
      <dsp:spPr>
        <a:xfrm>
          <a:off x="1705200" y="2645153"/>
          <a:ext cx="4951568" cy="1476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49" tIns="156249" rIns="156249" bIns="156249" numCol="1" spcCol="1270" anchor="ctr" anchorCtr="0">
          <a:noAutofit/>
        </a:bodyPr>
        <a:lstStyle/>
        <a:p>
          <a:pPr marL="0" lvl="0" indent="0" algn="l" defTabSz="711200">
            <a:lnSpc>
              <a:spcPct val="90000"/>
            </a:lnSpc>
            <a:spcBef>
              <a:spcPct val="0"/>
            </a:spcBef>
            <a:spcAft>
              <a:spcPct val="35000"/>
            </a:spcAft>
            <a:buNone/>
          </a:pPr>
          <a:r>
            <a:rPr lang="en-GB" sz="1600" kern="1200"/>
            <a:t>It could promote student recruitment events,this gives blc the opportunity to communicate with prospective students in real time,whatsapp could be used to send out applicatioms,deadlines,open days and events where ever they are in the world.</a:t>
          </a:r>
          <a:endParaRPr lang="en-US" sz="1600" kern="1200"/>
        </a:p>
      </dsp:txBody>
      <dsp:txXfrm>
        <a:off x="1705200" y="2645153"/>
        <a:ext cx="4951568" cy="14763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CE64C-5601-46AB-88C9-748D94D79F7C}">
      <dsp:nvSpPr>
        <dsp:cNvPr id="0" name=""/>
        <dsp:cNvSpPr/>
      </dsp:nvSpPr>
      <dsp:spPr>
        <a:xfrm>
          <a:off x="0" y="2970213"/>
          <a:ext cx="6656769" cy="194878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This is very useful when annouceing and updateing a large group of prospective students that would not want their personal contact information shared </a:t>
          </a:r>
          <a:endParaRPr lang="en-US" sz="2700" kern="1200"/>
        </a:p>
      </dsp:txBody>
      <dsp:txXfrm>
        <a:off x="0" y="2970213"/>
        <a:ext cx="6656769" cy="1948781"/>
      </dsp:txXfrm>
    </dsp:sp>
    <dsp:sp modelId="{3CE97E05-42EC-423B-98CD-396F6A444A6B}">
      <dsp:nvSpPr>
        <dsp:cNvPr id="0" name=""/>
        <dsp:cNvSpPr/>
      </dsp:nvSpPr>
      <dsp:spPr>
        <a:xfrm rot="10800000">
          <a:off x="0" y="2219"/>
          <a:ext cx="6656769" cy="2997226"/>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This feature would allow BLC to send messages to a large groups.</a:t>
          </a:r>
          <a:endParaRPr lang="en-US" sz="2700" kern="1200" dirty="0"/>
        </a:p>
      </dsp:txBody>
      <dsp:txXfrm rot="10800000">
        <a:off x="0" y="2219"/>
        <a:ext cx="6656769" cy="19475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12F6D-35BB-4BF5-B3DB-197A587E3D23}">
      <dsp:nvSpPr>
        <dsp:cNvPr id="0" name=""/>
        <dsp:cNvSpPr/>
      </dsp:nvSpPr>
      <dsp:spPr>
        <a:xfrm>
          <a:off x="0" y="101416"/>
          <a:ext cx="8596668" cy="982799"/>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CONS OF WHATSAPP </a:t>
          </a:r>
        </a:p>
      </dsp:txBody>
      <dsp:txXfrm>
        <a:off x="47976" y="149392"/>
        <a:ext cx="8500716" cy="886847"/>
      </dsp:txXfrm>
    </dsp:sp>
    <dsp:sp modelId="{D3D30317-289B-4ADE-9690-AFB7D5968A65}">
      <dsp:nvSpPr>
        <dsp:cNvPr id="0" name=""/>
        <dsp:cNvSpPr/>
      </dsp:nvSpPr>
      <dsp:spPr>
        <a:xfrm>
          <a:off x="0" y="1084216"/>
          <a:ext cx="8596668" cy="269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944"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US" sz="3300" kern="1200"/>
            <a:t>Call time limitations over seas </a:t>
          </a:r>
        </a:p>
        <a:p>
          <a:pPr marL="285750" lvl="1" indent="-285750" algn="l" defTabSz="1466850">
            <a:lnSpc>
              <a:spcPct val="90000"/>
            </a:lnSpc>
            <a:spcBef>
              <a:spcPct val="0"/>
            </a:spcBef>
            <a:spcAft>
              <a:spcPct val="20000"/>
            </a:spcAft>
            <a:buChar char="•"/>
          </a:pPr>
          <a:r>
            <a:rPr lang="en-US" sz="3300" kern="1200"/>
            <a:t>You cannot send large videos over 16mb</a:t>
          </a:r>
        </a:p>
        <a:p>
          <a:pPr marL="285750" lvl="1" indent="-285750" algn="l" defTabSz="1466850">
            <a:lnSpc>
              <a:spcPct val="90000"/>
            </a:lnSpc>
            <a:spcBef>
              <a:spcPct val="0"/>
            </a:spcBef>
            <a:spcAft>
              <a:spcPct val="20000"/>
            </a:spcAft>
            <a:buChar char="•"/>
          </a:pPr>
          <a:r>
            <a:rPr lang="en-US" sz="3300" kern="1200"/>
            <a:t>No logout</a:t>
          </a:r>
        </a:p>
        <a:p>
          <a:pPr marL="285750" lvl="1" indent="-285750" algn="l" defTabSz="1466850">
            <a:lnSpc>
              <a:spcPct val="90000"/>
            </a:lnSpc>
            <a:spcBef>
              <a:spcPct val="0"/>
            </a:spcBef>
            <a:spcAft>
              <a:spcPct val="20000"/>
            </a:spcAft>
            <a:buChar char="•"/>
          </a:pPr>
          <a:r>
            <a:rPr lang="en-US" sz="3300" kern="1200"/>
            <a:t>And not everything shared is factual</a:t>
          </a:r>
        </a:p>
        <a:p>
          <a:pPr marL="285750" lvl="1" indent="-285750" algn="l" defTabSz="1466850">
            <a:lnSpc>
              <a:spcPct val="90000"/>
            </a:lnSpc>
            <a:spcBef>
              <a:spcPct val="0"/>
            </a:spcBef>
            <a:spcAft>
              <a:spcPct val="20000"/>
            </a:spcAft>
            <a:buChar char="•"/>
          </a:pPr>
          <a:r>
            <a:rPr lang="en-US" sz="3300" kern="1200"/>
            <a:t>There is no virtual assist</a:t>
          </a:r>
        </a:p>
      </dsp:txBody>
      <dsp:txXfrm>
        <a:off x="0" y="1084216"/>
        <a:ext cx="8596668" cy="26951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4DE6F-0151-4AFF-BE94-A26F9574A5E9}" type="datetimeFigureOut">
              <a:rPr lang="en-GB" smtClean="0"/>
              <a:t>05/02/2020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1C702-B471-46A0-8E58-1D588F8C1144}" type="slidenum">
              <a:rPr lang="en-GB" smtClean="0"/>
              <a:t>‹#›</a:t>
            </a:fld>
            <a:endParaRPr lang="en-GB"/>
          </a:p>
        </p:txBody>
      </p:sp>
    </p:spTree>
    <p:extLst>
      <p:ext uri="{BB962C8B-B14F-4D97-AF65-F5344CB8AC3E}">
        <p14:creationId xmlns:p14="http://schemas.microsoft.com/office/powerpoint/2010/main" val="1431796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1C702-B471-46A0-8E58-1D588F8C1144}" type="slidenum">
              <a:rPr lang="en-GB" smtClean="0"/>
              <a:t>15</a:t>
            </a:fld>
            <a:endParaRPr lang="en-GB"/>
          </a:p>
        </p:txBody>
      </p:sp>
    </p:spTree>
    <p:extLst>
      <p:ext uri="{BB962C8B-B14F-4D97-AF65-F5344CB8AC3E}">
        <p14:creationId xmlns:p14="http://schemas.microsoft.com/office/powerpoint/2010/main" val="3666939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0118577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778112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253637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18629032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1786840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92711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594026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22302201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078241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286671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55838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324598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086592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625603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1181684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123584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 name="coin.wav"/>
          </p:stSnd>
        </p:sndAc>
      </p:transition>
    </mc:Choice>
    <mc:Fallback>
      <p:transition spd="slow">
        <p:fade/>
        <p:sndAc>
          <p:stSnd>
            <p:snd r:embed="rId1" name="coin.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2/5/2020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196350080"/>
      </p:ext>
    </p:extLst>
  </p:cSld>
  <p:clrMap bg1="dk1" tx1="lt1" bg2="dk2" tx2="lt2" accent1="accent1" accent2="accent2" accent3="accent3" accent4="accent4" accent5="accent5" accent6="accent6" hlink="hlink" folHlink="folHlink"/>
  <p:sldLayoutIdLst>
    <p:sldLayoutId id="2147484656" r:id="rId1"/>
    <p:sldLayoutId id="2147484657" r:id="rId2"/>
    <p:sldLayoutId id="2147484658" r:id="rId3"/>
    <p:sldLayoutId id="2147484659" r:id="rId4"/>
    <p:sldLayoutId id="2147484660" r:id="rId5"/>
    <p:sldLayoutId id="2147484661" r:id="rId6"/>
    <p:sldLayoutId id="2147484662" r:id="rId7"/>
    <p:sldLayoutId id="2147484663" r:id="rId8"/>
    <p:sldLayoutId id="2147484664" r:id="rId9"/>
    <p:sldLayoutId id="2147484665" r:id="rId10"/>
    <p:sldLayoutId id="2147484666" r:id="rId11"/>
    <p:sldLayoutId id="2147484667" r:id="rId12"/>
    <p:sldLayoutId id="2147484668" r:id="rId13"/>
    <p:sldLayoutId id="2147484669" r:id="rId14"/>
    <p:sldLayoutId id="2147484670" r:id="rId15"/>
    <p:sldLayoutId id="2147484671" r:id="rId16"/>
  </p:sldLayoutIdLst>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18" name="coin.wav"/>
          </p:stSnd>
        </p:sndAc>
      </p:transition>
    </mc:Choice>
    <mc:Fallback>
      <p:transition spd="slow">
        <p:fade/>
        <p:sndAc>
          <p:stSnd>
            <p:snd r:embed="rId18" name="coin.wav"/>
          </p:stSnd>
        </p:sndAc>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audio" Target="../media/audio1.wav"/><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9C05-F821-4A23-87FB-85ED9E74C960}"/>
              </a:ext>
            </a:extLst>
          </p:cNvPr>
          <p:cNvSpPr>
            <a:spLocks noGrp="1"/>
          </p:cNvSpPr>
          <p:nvPr>
            <p:ph type="title"/>
          </p:nvPr>
        </p:nvSpPr>
        <p:spPr/>
        <p:txBody>
          <a:bodyPr>
            <a:normAutofit fontScale="90000"/>
          </a:bodyPr>
          <a:lstStyle/>
          <a:p>
            <a:r>
              <a:rPr lang="en-GB" dirty="0"/>
              <a:t>Digital skills and research methods for modern technology</a:t>
            </a:r>
            <a:br>
              <a:rPr lang="en-GB" dirty="0"/>
            </a:br>
            <a:r>
              <a:rPr lang="en-GB" dirty="0"/>
              <a:t>module code: bmsw4003</a:t>
            </a:r>
          </a:p>
        </p:txBody>
      </p:sp>
      <p:sp>
        <p:nvSpPr>
          <p:cNvPr id="3" name="Text Placeholder 2">
            <a:extLst>
              <a:ext uri="{FF2B5EF4-FFF2-40B4-BE49-F238E27FC236}">
                <a16:creationId xmlns:a16="http://schemas.microsoft.com/office/drawing/2014/main" id="{0A85B26C-7981-40D0-A29F-D21538640FDD}"/>
              </a:ext>
            </a:extLst>
          </p:cNvPr>
          <p:cNvSpPr>
            <a:spLocks noGrp="1"/>
          </p:cNvSpPr>
          <p:nvPr>
            <p:ph type="body" idx="1"/>
          </p:nvPr>
        </p:nvSpPr>
        <p:spPr/>
        <p:txBody>
          <a:bodyPr/>
          <a:lstStyle/>
          <a:p>
            <a:r>
              <a:rPr lang="en-GB" dirty="0"/>
              <a:t>introduction</a:t>
            </a:r>
          </a:p>
        </p:txBody>
      </p:sp>
      <p:sp>
        <p:nvSpPr>
          <p:cNvPr id="4" name="Content Placeholder 3">
            <a:extLst>
              <a:ext uri="{FF2B5EF4-FFF2-40B4-BE49-F238E27FC236}">
                <a16:creationId xmlns:a16="http://schemas.microsoft.com/office/drawing/2014/main" id="{D18C3503-308B-4B33-8A8E-8F08860BCD91}"/>
              </a:ext>
            </a:extLst>
          </p:cNvPr>
          <p:cNvSpPr>
            <a:spLocks noGrp="1"/>
          </p:cNvSpPr>
          <p:nvPr>
            <p:ph sz="half" idx="2"/>
          </p:nvPr>
        </p:nvSpPr>
        <p:spPr>
          <a:xfrm>
            <a:off x="675745" y="2737245"/>
            <a:ext cx="4185623" cy="1383511"/>
          </a:xfrm>
        </p:spPr>
        <p:txBody>
          <a:bodyPr>
            <a:normAutofit/>
          </a:bodyPr>
          <a:lstStyle/>
          <a:p>
            <a:r>
              <a:rPr lang="en-GB" dirty="0"/>
              <a:t>Hayley riley-1914084</a:t>
            </a:r>
          </a:p>
          <a:p>
            <a:r>
              <a:rPr lang="en-GB" dirty="0"/>
              <a:t>Luigi-</a:t>
            </a:r>
            <a:r>
              <a:rPr lang="en-GB" dirty="0" err="1"/>
              <a:t>Ionut</a:t>
            </a:r>
            <a:r>
              <a:rPr lang="en-GB" dirty="0"/>
              <a:t> sandu-1911046</a:t>
            </a:r>
          </a:p>
          <a:p>
            <a:r>
              <a:rPr lang="en-GB" dirty="0"/>
              <a:t>Maria Zahoor-1911047</a:t>
            </a:r>
          </a:p>
        </p:txBody>
      </p:sp>
    </p:spTree>
    <p:extLst>
      <p:ext uri="{BB962C8B-B14F-4D97-AF65-F5344CB8AC3E}">
        <p14:creationId xmlns:p14="http://schemas.microsoft.com/office/powerpoint/2010/main" val="3999587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2" name="coin.wav"/>
          </p:stSnd>
        </p:sndAc>
      </p:transition>
    </mc:Choice>
    <mc:Fallback>
      <p:transition spd="slow">
        <p:fade/>
        <p:sndAc>
          <p:stSnd>
            <p:snd r:embed="rId2" name="coin.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443B0B-CACB-433E-9291-277441787A35}"/>
              </a:ext>
            </a:extLst>
          </p:cNvPr>
          <p:cNvPicPr/>
          <p:nvPr/>
        </p:nvPicPr>
        <p:blipFill rotWithShape="1">
          <a:blip r:embed="rId3"/>
          <a:srcRect t="13433" r="-2" b="-2"/>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B6468F4-3021-4F0F-9AAB-B87748C26372}"/>
              </a:ext>
            </a:extLst>
          </p:cNvPr>
          <p:cNvSpPr>
            <a:spLocks noGrp="1"/>
          </p:cNvSpPr>
          <p:nvPr>
            <p:ph type="ctrTitle"/>
          </p:nvPr>
        </p:nvSpPr>
        <p:spPr>
          <a:xfrm>
            <a:off x="668867" y="1678666"/>
            <a:ext cx="4088190" cy="2369093"/>
          </a:xfrm>
        </p:spPr>
        <p:txBody>
          <a:bodyPr>
            <a:normAutofit/>
          </a:bodyPr>
          <a:lstStyle/>
          <a:p>
            <a:r>
              <a:rPr lang="en-GB" sz="4800"/>
              <a:t>WhatsApp</a:t>
            </a:r>
          </a:p>
        </p:txBody>
      </p:sp>
      <p:sp>
        <p:nvSpPr>
          <p:cNvPr id="3" name="Subtitle 2">
            <a:extLst>
              <a:ext uri="{FF2B5EF4-FFF2-40B4-BE49-F238E27FC236}">
                <a16:creationId xmlns:a16="http://schemas.microsoft.com/office/drawing/2014/main" id="{CB483A03-CE20-4A61-8E1E-C8AF1F2CCD4B}"/>
              </a:ext>
            </a:extLst>
          </p:cNvPr>
          <p:cNvSpPr>
            <a:spLocks noGrp="1"/>
          </p:cNvSpPr>
          <p:nvPr>
            <p:ph type="subTitle" idx="1"/>
          </p:nvPr>
        </p:nvSpPr>
        <p:spPr>
          <a:xfrm>
            <a:off x="677335" y="4050831"/>
            <a:ext cx="4079721" cy="1096901"/>
          </a:xfrm>
        </p:spPr>
        <p:txBody>
          <a:bodyPr>
            <a:normAutofit/>
          </a:bodyPr>
          <a:lstStyle/>
          <a:p>
            <a:pPr>
              <a:lnSpc>
                <a:spcPct val="90000"/>
              </a:lnSpc>
            </a:pPr>
            <a:r>
              <a:rPr lang="en-GB" sz="1400" b="1"/>
              <a:t>Aims: </a:t>
            </a:r>
            <a:r>
              <a:rPr lang="en-GB" sz="1400"/>
              <a:t>Identify a Morden technology used at UWTSD, Birmingham learning centre and how it is used to improve the organisation and its students learning efficiency</a:t>
            </a:r>
          </a:p>
        </p:txBody>
      </p:sp>
    </p:spTree>
    <p:extLst>
      <p:ext uri="{BB962C8B-B14F-4D97-AF65-F5344CB8AC3E}">
        <p14:creationId xmlns:p14="http://schemas.microsoft.com/office/powerpoint/2010/main" val="22148719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sndAc>
          <p:stSnd>
            <p:snd r:embed="rId2" name="coin.wav"/>
          </p:stSnd>
        </p:sndAc>
      </p:transition>
    </mc:Choice>
    <mc:Fallback>
      <p:transition spd="slow">
        <p:fade/>
        <p:sndAc>
          <p:stSnd>
            <p:snd r:embed="rId2" name="coin.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A9C7C7-84B8-409D-857A-EE6C1254ED4B}"/>
              </a:ext>
            </a:extLst>
          </p:cNvPr>
          <p:cNvSpPr txBox="1"/>
          <p:nvPr/>
        </p:nvSpPr>
        <p:spPr>
          <a:xfrm>
            <a:off x="677335" y="1282701"/>
            <a:ext cx="5096060" cy="43071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endParaRPr lang="en-US" sz="5400">
              <a:solidFill>
                <a:schemeClr val="accent1"/>
              </a:solidFill>
              <a:latin typeface="+mj-lt"/>
              <a:ea typeface="+mj-ea"/>
              <a:cs typeface="+mj-cs"/>
            </a:endParaRPr>
          </a:p>
        </p:txBody>
      </p:sp>
      <p:sp>
        <p:nvSpPr>
          <p:cNvPr id="3" name="TextBox 2">
            <a:extLst>
              <a:ext uri="{FF2B5EF4-FFF2-40B4-BE49-F238E27FC236}">
                <a16:creationId xmlns:a16="http://schemas.microsoft.com/office/drawing/2014/main" id="{6A14C6E5-8327-4357-A5E9-E7F67C148EA1}"/>
              </a:ext>
            </a:extLst>
          </p:cNvPr>
          <p:cNvSpPr txBox="1"/>
          <p:nvPr/>
        </p:nvSpPr>
        <p:spPr>
          <a:xfrm>
            <a:off x="581025" y="1716088"/>
            <a:ext cx="52911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analysis showed that </a:t>
            </a:r>
            <a:r>
              <a:rPr lang="en-GB" b="1" dirty="0">
                <a:ea typeface="+mn-lt"/>
                <a:cs typeface="+mn-lt"/>
              </a:rPr>
              <a:t>students</a:t>
            </a:r>
            <a:r>
              <a:rPr lang="en-GB" dirty="0">
                <a:ea typeface="+mn-lt"/>
                <a:cs typeface="+mn-lt"/>
              </a:rPr>
              <a:t> developed </a:t>
            </a:r>
            <a:r>
              <a:rPr lang="en-GB" b="1" dirty="0">
                <a:ea typeface="+mn-lt"/>
                <a:cs typeface="+mn-lt"/>
              </a:rPr>
              <a:t>positive</a:t>
            </a:r>
            <a:r>
              <a:rPr lang="en-GB" dirty="0">
                <a:ea typeface="+mn-lt"/>
                <a:cs typeface="+mn-lt"/>
              </a:rPr>
              <a:t> opinions towards the use of </a:t>
            </a:r>
            <a:r>
              <a:rPr lang="en-GB" b="1" dirty="0">
                <a:ea typeface="+mn-lt"/>
                <a:cs typeface="+mn-lt"/>
              </a:rPr>
              <a:t>WhatsApp</a:t>
            </a:r>
            <a:r>
              <a:rPr lang="en-GB" dirty="0">
                <a:ea typeface="+mn-lt"/>
                <a:cs typeface="+mn-lt"/>
              </a:rPr>
              <a:t> in their courses. They demanded the same practice in their other courses as well. They reported that learning could also take place unconsciously and the messages with images were more effective for their learning.”(</a:t>
            </a:r>
            <a:r>
              <a:rPr lang="en-GB" dirty="0" err="1">
                <a:ea typeface="+mn-lt"/>
                <a:cs typeface="+mn-lt"/>
              </a:rPr>
              <a:t>whatsapp,google.com</a:t>
            </a:r>
            <a:r>
              <a:rPr lang="en-GB" dirty="0">
                <a:ea typeface="+mn-lt"/>
                <a:cs typeface="+mn-lt"/>
              </a:rPr>
              <a:t>)</a:t>
            </a:r>
            <a:endParaRPr lang="en-US" dirty="0"/>
          </a:p>
        </p:txBody>
      </p:sp>
      <p:sp>
        <p:nvSpPr>
          <p:cNvPr id="39" name="TextBox 38">
            <a:extLst>
              <a:ext uri="{FF2B5EF4-FFF2-40B4-BE49-F238E27FC236}">
                <a16:creationId xmlns:a16="http://schemas.microsoft.com/office/drawing/2014/main" id="{26F3B000-87BB-49C7-8D72-EC98D0CC93C9}"/>
              </a:ext>
            </a:extLst>
          </p:cNvPr>
          <p:cNvSpPr txBox="1"/>
          <p:nvPr/>
        </p:nvSpPr>
        <p:spPr>
          <a:xfrm>
            <a:off x="628650" y="4660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0" name="TextBox 39">
            <a:extLst>
              <a:ext uri="{FF2B5EF4-FFF2-40B4-BE49-F238E27FC236}">
                <a16:creationId xmlns:a16="http://schemas.microsoft.com/office/drawing/2014/main" id="{762496BE-6594-4AEA-980A-D45DEC21C208}"/>
              </a:ext>
            </a:extLst>
          </p:cNvPr>
          <p:cNvSpPr txBox="1"/>
          <p:nvPr/>
        </p:nvSpPr>
        <p:spPr>
          <a:xfrm>
            <a:off x="533400" y="549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According to students </a:t>
            </a:r>
          </a:p>
        </p:txBody>
      </p:sp>
    </p:spTree>
    <p:extLst>
      <p:ext uri="{BB962C8B-B14F-4D97-AF65-F5344CB8AC3E}">
        <p14:creationId xmlns:p14="http://schemas.microsoft.com/office/powerpoint/2010/main" val="34761322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sndAc>
          <p:stSnd>
            <p:snd r:embed="rId2" name="coin.wav"/>
          </p:stSnd>
        </p:sndAc>
      </p:transition>
    </mc:Choice>
    <mc:Fallback>
      <p:transition spd="slow">
        <p:fade/>
        <p:sndAc>
          <p:stSnd>
            <p:snd r:embed="rId2" name="coin.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ACB9D-3C34-49C4-AC01-4C992E1B64F1}"/>
              </a:ext>
            </a:extLst>
          </p:cNvPr>
          <p:cNvSpPr>
            <a:spLocks noGrp="1"/>
          </p:cNvSpPr>
          <p:nvPr>
            <p:ph type="title"/>
          </p:nvPr>
        </p:nvSpPr>
        <p:spPr>
          <a:xfrm>
            <a:off x="652481" y="1382486"/>
            <a:ext cx="3547581" cy="4093028"/>
          </a:xfrm>
        </p:spPr>
        <p:txBody>
          <a:bodyPr anchor="ctr">
            <a:normAutofit/>
          </a:bodyPr>
          <a:lstStyle/>
          <a:p>
            <a:r>
              <a:rPr lang="en-GB" sz="4400"/>
              <a:t>Objectives</a:t>
            </a:r>
            <a:br>
              <a:rPr lang="en-GB" sz="4400"/>
            </a:br>
            <a:br>
              <a:rPr lang="en-GB" sz="4400"/>
            </a:br>
            <a:endParaRPr lang="en-GB" sz="4400"/>
          </a:p>
        </p:txBody>
      </p:sp>
      <p:grpSp>
        <p:nvGrpSpPr>
          <p:cNvPr id="42" name="Group 41">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43" name="Straight Connector 42">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3" name="Rectangle 52">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 name="Content Placeholder 2">
            <a:extLst>
              <a:ext uri="{FF2B5EF4-FFF2-40B4-BE49-F238E27FC236}">
                <a16:creationId xmlns:a16="http://schemas.microsoft.com/office/drawing/2014/main" id="{31CDD421-8309-4E7B-858A-09CF99DC3F16}"/>
              </a:ext>
            </a:extLst>
          </p:cNvPr>
          <p:cNvGraphicFramePr>
            <a:graphicFrameLocks noGrp="1"/>
          </p:cNvGraphicFramePr>
          <p:nvPr>
            <p:ph idx="1"/>
            <p:extLst>
              <p:ext uri="{D42A27DB-BD31-4B8C-83A1-F6EECF244321}">
                <p14:modId xmlns:p14="http://schemas.microsoft.com/office/powerpoint/2010/main" val="2711202431"/>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1683484"/>
      </p:ext>
    </p:extLst>
  </p:cSld>
  <p:clrMapOvr>
    <a:masterClrMapping/>
  </p:clrMapOvr>
  <mc:AlternateContent xmlns:mc="http://schemas.openxmlformats.org/markup-compatibility/2006">
    <mc:Choice xmlns:p14="http://schemas.microsoft.com/office/powerpoint/2010/main" Requires="p14">
      <p:transition spd="slow" p14:dur="2500">
        <p:checker/>
        <p:sndAc>
          <p:stSnd>
            <p:snd r:embed="rId2" name="coin.wav"/>
          </p:stSnd>
        </p:sndAc>
      </p:transition>
    </mc:Choice>
    <mc:Fallback>
      <p:transition spd="slow">
        <p:checker/>
        <p:sndAc>
          <p:stSnd>
            <p:snd r:embed="rId2" name="coin.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93E9E-548D-496E-85E7-7D4D1CB60321}"/>
              </a:ext>
            </a:extLst>
          </p:cNvPr>
          <p:cNvSpPr>
            <a:spLocks noGrp="1"/>
          </p:cNvSpPr>
          <p:nvPr>
            <p:ph type="title"/>
          </p:nvPr>
        </p:nvSpPr>
        <p:spPr>
          <a:xfrm>
            <a:off x="677334" y="609599"/>
            <a:ext cx="8596668" cy="4645982"/>
          </a:xfrm>
        </p:spPr>
        <p:txBody>
          <a:bodyPr>
            <a:normAutofit/>
          </a:bodyPr>
          <a:lstStyle/>
          <a:p>
            <a:r>
              <a:rPr lang="en-GB" sz="3200" dirty="0"/>
              <a:t>“The previous study of the use of WhatsApp in learning has four main purposes:</a:t>
            </a:r>
            <a:br>
              <a:rPr lang="en-GB" sz="3200" dirty="0"/>
            </a:br>
            <a:r>
              <a:rPr lang="en-GB" sz="3200" dirty="0"/>
              <a:t>communicating </a:t>
            </a:r>
            <a:br>
              <a:rPr lang="en-GB" sz="3200" dirty="0"/>
            </a:br>
            <a:r>
              <a:rPr lang="en-GB" sz="3200" dirty="0"/>
              <a:t>Building a social atmosphere</a:t>
            </a:r>
            <a:br>
              <a:rPr lang="en-GB" sz="3200" dirty="0"/>
            </a:br>
            <a:r>
              <a:rPr lang="en-GB" sz="3200" dirty="0"/>
              <a:t>Creating dialogue and also</a:t>
            </a:r>
            <a:br>
              <a:rPr lang="en-GB" sz="3200" dirty="0"/>
            </a:br>
            <a:r>
              <a:rPr lang="en-GB" sz="3200" dirty="0"/>
              <a:t>Encouraging students</a:t>
            </a:r>
            <a:br>
              <a:rPr lang="en-GB" sz="3200" dirty="0"/>
            </a:br>
            <a:r>
              <a:rPr lang="en-GB" sz="3200" dirty="0"/>
              <a:t>It is also applied in learning by using </a:t>
            </a:r>
            <a:r>
              <a:rPr lang="en-GB" sz="3200" dirty="0" err="1"/>
              <a:t>facebook</a:t>
            </a:r>
            <a:r>
              <a:rPr lang="en-GB" sz="3200" dirty="0"/>
              <a:t>”(iopscience.iop.org)</a:t>
            </a:r>
          </a:p>
        </p:txBody>
      </p:sp>
    </p:spTree>
    <p:extLst>
      <p:ext uri="{BB962C8B-B14F-4D97-AF65-F5344CB8AC3E}">
        <p14:creationId xmlns:p14="http://schemas.microsoft.com/office/powerpoint/2010/main" val="1648939387"/>
      </p:ext>
    </p:extLst>
  </p:cSld>
  <p:clrMapOvr>
    <a:masterClrMapping/>
  </p:clrMapOvr>
  <mc:AlternateContent xmlns:mc="http://schemas.openxmlformats.org/markup-compatibility/2006">
    <mc:Choice xmlns:p14="http://schemas.microsoft.com/office/powerpoint/2010/main" Requires="p14">
      <p:transition spd="slow" p14:dur="3900">
        <p14:glitter pattern="hexagon"/>
        <p:sndAc>
          <p:stSnd>
            <p:snd r:embed="rId2" name="coin.wav"/>
          </p:stSnd>
        </p:sndAc>
      </p:transition>
    </mc:Choice>
    <mc:Fallback>
      <p:transition spd="slow">
        <p:fade/>
        <p:sndAc>
          <p:stSnd>
            <p:snd r:embed="rId2" name="coin.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5" name="TextBox 234">
            <a:extLst>
              <a:ext uri="{FF2B5EF4-FFF2-40B4-BE49-F238E27FC236}">
                <a16:creationId xmlns:a16="http://schemas.microsoft.com/office/drawing/2014/main" id="{0A501A9B-BBF6-45C3-98EF-3DDDBABE7284}"/>
              </a:ext>
            </a:extLst>
          </p:cNvPr>
          <p:cNvSpPr txBox="1"/>
          <p:nvPr/>
        </p:nvSpPr>
        <p:spPr>
          <a:xfrm>
            <a:off x="652481" y="1382486"/>
            <a:ext cx="3547581" cy="40930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400">
                <a:solidFill>
                  <a:schemeClr val="accent1"/>
                </a:solidFill>
                <a:latin typeface="+mj-lt"/>
                <a:ea typeface="+mj-ea"/>
                <a:cs typeface="+mj-cs"/>
              </a:rPr>
              <a:t>PROS OF USING WHATSAPP</a:t>
            </a:r>
          </a:p>
        </p:txBody>
      </p:sp>
      <p:graphicFrame>
        <p:nvGraphicFramePr>
          <p:cNvPr id="110" name="TextBox 105">
            <a:extLst>
              <a:ext uri="{FF2B5EF4-FFF2-40B4-BE49-F238E27FC236}">
                <a16:creationId xmlns:a16="http://schemas.microsoft.com/office/drawing/2014/main" id="{F7797078-AF24-48EE-8CC7-C397290ADCB2}"/>
              </a:ext>
            </a:extLst>
          </p:cNvPr>
          <p:cNvGraphicFramePr/>
          <p:nvPr>
            <p:extLst>
              <p:ext uri="{D42A27DB-BD31-4B8C-83A1-F6EECF244321}">
                <p14:modId xmlns:p14="http://schemas.microsoft.com/office/powerpoint/2010/main" val="3836494572"/>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54920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sndAc>
          <p:stSnd>
            <p:snd r:embed="rId2" name="coin.wav"/>
          </p:stSnd>
        </p:sndAc>
      </p:transition>
    </mc:Choice>
    <mc:Fallback>
      <p:transition spd="slow">
        <p:fade/>
        <p:sndAc>
          <p:stSnd>
            <p:snd r:embed="rId2" name="coin.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2198D4-7B18-4351-A7AC-4DE6E8ACD1F1}"/>
              </a:ext>
            </a:extLst>
          </p:cNvPr>
          <p:cNvSpPr txBox="1"/>
          <p:nvPr/>
        </p:nvSpPr>
        <p:spPr>
          <a:xfrm>
            <a:off x="985969" y="4553712"/>
            <a:ext cx="8288032" cy="109631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2600">
                <a:solidFill>
                  <a:schemeClr val="accent1"/>
                </a:solidFill>
                <a:latin typeface="+mj-lt"/>
                <a:ea typeface="+mj-ea"/>
                <a:cs typeface="+mj-cs"/>
              </a:rPr>
              <a:t>This report displays an increase of WhatsApp users over the years. Clearly this is a positive performance!</a:t>
            </a:r>
          </a:p>
        </p:txBody>
      </p:sp>
      <p:pic>
        <p:nvPicPr>
          <p:cNvPr id="2" name="Picture 2" descr="A screenshot of a map&#10;&#10;Description generated with high confidence">
            <a:extLst>
              <a:ext uri="{FF2B5EF4-FFF2-40B4-BE49-F238E27FC236}">
                <a16:creationId xmlns:a16="http://schemas.microsoft.com/office/drawing/2014/main" id="{48CF460C-1033-4F3B-8E4D-2E6431AEA169}"/>
              </a:ext>
            </a:extLst>
          </p:cNvPr>
          <p:cNvPicPr>
            <a:picLocks noChangeAspect="1"/>
          </p:cNvPicPr>
          <p:nvPr/>
        </p:nvPicPr>
        <p:blipFill>
          <a:blip r:embed="rId3"/>
          <a:stretch>
            <a:fillRect/>
          </a:stretch>
        </p:blipFill>
        <p:spPr>
          <a:xfrm>
            <a:off x="2694966" y="934222"/>
            <a:ext cx="4870037" cy="3299450"/>
          </a:xfrm>
          <a:prstGeom prst="rect">
            <a:avLst/>
          </a:prstGeom>
        </p:spPr>
      </p:pic>
    </p:spTree>
    <p:extLst>
      <p:ext uri="{BB962C8B-B14F-4D97-AF65-F5344CB8AC3E}">
        <p14:creationId xmlns:p14="http://schemas.microsoft.com/office/powerpoint/2010/main" val="29754230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sndAc>
          <p:stSnd>
            <p:snd r:embed="rId2" name="coin.wav"/>
          </p:stSnd>
        </p:sndAc>
      </p:transition>
    </mc:Choice>
    <mc:Fallback>
      <p:transition spd="slow">
        <p:fade/>
        <p:sndAc>
          <p:stSnd>
            <p:snd r:embed="rId2" name="coin.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extBox 1">
            <a:extLst>
              <a:ext uri="{FF2B5EF4-FFF2-40B4-BE49-F238E27FC236}">
                <a16:creationId xmlns:a16="http://schemas.microsoft.com/office/drawing/2014/main" id="{1A636BA4-D2FC-4018-98C5-62090342821B}"/>
              </a:ext>
            </a:extLst>
          </p:cNvPr>
          <p:cNvGraphicFramePr/>
          <p:nvPr>
            <p:extLst>
              <p:ext uri="{D42A27DB-BD31-4B8C-83A1-F6EECF244321}">
                <p14:modId xmlns:p14="http://schemas.microsoft.com/office/powerpoint/2010/main" val="1620252023"/>
              </p:ext>
            </p:extLst>
          </p:nvPr>
        </p:nvGraphicFramePr>
        <p:xfrm>
          <a:off x="1230489" y="1741580"/>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18216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sndAc>
          <p:stSnd>
            <p:snd r:embed="rId2" name="coin.wav"/>
          </p:stSnd>
        </p:sndAc>
      </p:transition>
    </mc:Choice>
    <mc:Fallback>
      <p:transition spd="slow">
        <p:fade/>
        <p:sndAc>
          <p:stSnd>
            <p:snd r:embed="rId2" name="coin.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24">
            <a:extLst>
              <a:ext uri="{FF2B5EF4-FFF2-40B4-BE49-F238E27FC236}">
                <a16:creationId xmlns:a16="http://schemas.microsoft.com/office/drawing/2014/main" id="{C44DC1F5-E168-4735-AE1C-07BBFD32EDB8}"/>
              </a:ext>
            </a:extLst>
          </p:cNvPr>
          <p:cNvSpPr>
            <a:spLocks noGrp="1"/>
          </p:cNvSpPr>
          <p:nvPr>
            <p:ph type="title"/>
          </p:nvPr>
        </p:nvSpPr>
        <p:spPr>
          <a:xfrm>
            <a:off x="652481" y="1382486"/>
            <a:ext cx="3547581" cy="4093028"/>
          </a:xfrm>
        </p:spPr>
        <p:txBody>
          <a:bodyPr vert="horz" lIns="91440" tIns="45720" rIns="91440" bIns="45720" rtlCol="0" anchor="ctr">
            <a:normAutofit/>
          </a:bodyPr>
          <a:lstStyle/>
          <a:p>
            <a:pPr>
              <a:lnSpc>
                <a:spcPct val="90000"/>
              </a:lnSpc>
            </a:pPr>
            <a:r>
              <a:rPr lang="en-US" sz="3400"/>
              <a:t>How can we use whatsapp in the university blc</a:t>
            </a:r>
            <a:br>
              <a:rPr lang="en-US" sz="3400"/>
            </a:br>
            <a:br>
              <a:rPr lang="en-US" sz="3400"/>
            </a:br>
            <a:br>
              <a:rPr lang="en-US" sz="3400"/>
            </a:br>
            <a:br>
              <a:rPr lang="en-US" sz="3400"/>
            </a:br>
            <a:endParaRPr lang="en-US" sz="3400"/>
          </a:p>
        </p:txBody>
      </p:sp>
      <p:grpSp>
        <p:nvGrpSpPr>
          <p:cNvPr id="61" name="Group 6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62" name="Straight Connector 6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6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6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2" name="Rectangle 7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4" name="Content Placeholder 25">
            <a:extLst>
              <a:ext uri="{FF2B5EF4-FFF2-40B4-BE49-F238E27FC236}">
                <a16:creationId xmlns:a16="http://schemas.microsoft.com/office/drawing/2014/main" id="{EE40B3B6-AC0C-4FAA-9B07-A31BD66E10A5}"/>
              </a:ext>
            </a:extLst>
          </p:cNvPr>
          <p:cNvGraphicFramePr>
            <a:graphicFrameLocks noGrp="1"/>
          </p:cNvGraphicFramePr>
          <p:nvPr>
            <p:ph idx="1"/>
            <p:extLst>
              <p:ext uri="{D42A27DB-BD31-4B8C-83A1-F6EECF244321}">
                <p14:modId xmlns:p14="http://schemas.microsoft.com/office/powerpoint/2010/main" val="2895484937"/>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3018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58F7BA4-B6D7-4093-BC9D-BA2CF918AE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1490F55-F54C-467C-B8A6-A31153CC5A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2F2A405-ED68-4CB8-9732-67DA21F2A1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A7D2B90-65E1-48B0-8CA7-52D54740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924D5FD-FDCC-4B58-A2A3-D540DA620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5E193FF4-6DE7-4427-8CA6-6391CF05F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53557E8-484E-4039-B233-EBFF43A3B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45E1412B-7A92-4620-B822-2510023D4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D21DAC8F-94C8-4EBC-8454-1525B0F59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34D249F-4969-44EA-A390-4FCDA5EB9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AB39E86-A756-4CA8-B71D-0AF734B31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1E5D4-2790-47B6-B038-FEEE42EB5BD1}"/>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a:t>broadcasting</a:t>
            </a:r>
          </a:p>
        </p:txBody>
      </p:sp>
      <p:grpSp>
        <p:nvGrpSpPr>
          <p:cNvPr id="25" name="Group 24">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6" name="Straight Connector 25">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77726E44-9393-489A-BA9A-36BD4FD6317B}"/>
              </a:ext>
            </a:extLst>
          </p:cNvPr>
          <p:cNvGraphicFramePr/>
          <p:nvPr>
            <p:extLst>
              <p:ext uri="{D42A27DB-BD31-4B8C-83A1-F6EECF244321}">
                <p14:modId xmlns:p14="http://schemas.microsoft.com/office/powerpoint/2010/main" val="336425102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2541812"/>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6" name="Group 95">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7" name="Straight Connector 96">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99"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Isosceles Triangle 100">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Isosceles Triangle 104">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Isosceles Triangle 105">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8" name="Rectangle 107">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A8F377-DBD5-48CD-AA95-0A0A14D3674F}"/>
              </a:ext>
            </a:extLst>
          </p:cNvPr>
          <p:cNvSpPr txBox="1"/>
          <p:nvPr/>
        </p:nvSpPr>
        <p:spPr>
          <a:xfrm>
            <a:off x="5231788" y="562563"/>
            <a:ext cx="5511296" cy="55456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buClr>
                <a:schemeClr val="accent1"/>
              </a:buClr>
              <a:buSzPct val="80000"/>
              <a:buFont typeface="Wingdings 3" charset="2"/>
              <a:buChar char=""/>
            </a:pPr>
            <a:endParaRPr lang="en-US" sz="1700">
              <a:solidFill>
                <a:srgbClr val="FFFFFF"/>
              </a:solidFill>
            </a:endParaRPr>
          </a:p>
        </p:txBody>
      </p:sp>
      <p:sp>
        <p:nvSpPr>
          <p:cNvPr id="2" name="Rectangle 1">
            <a:extLst>
              <a:ext uri="{FF2B5EF4-FFF2-40B4-BE49-F238E27FC236}">
                <a16:creationId xmlns:a16="http://schemas.microsoft.com/office/drawing/2014/main" id="{6ECC314C-C960-4CAB-B55C-3DEE4B675926}"/>
              </a:ext>
            </a:extLst>
          </p:cNvPr>
          <p:cNvSpPr/>
          <p:nvPr/>
        </p:nvSpPr>
        <p:spPr>
          <a:xfrm>
            <a:off x="1165516" y="1910100"/>
            <a:ext cx="6146333" cy="717376"/>
          </a:xfrm>
          <a:prstGeom prst="rect">
            <a:avLst/>
          </a:prstGeom>
        </p:spPr>
        <p:txBody>
          <a:bodyPr wrap="square" anchor="t">
            <a:spAutoFit/>
          </a:bodyPr>
          <a:lstStyle/>
          <a:p>
            <a:pPr>
              <a:lnSpc>
                <a:spcPct val="107000"/>
              </a:lnSpc>
              <a:spcAft>
                <a:spcPts val="600"/>
              </a:spcAft>
            </a:pPr>
            <a:endParaRPr lang="en-GB">
              <a:solidFill>
                <a:srgbClr val="222222"/>
              </a:solidFill>
              <a:latin typeface="Arial"/>
              <a:ea typeface="Calibri" panose="020F0502020204030204" pitchFamily="34" charset="0"/>
              <a:cs typeface="Times New Roman"/>
            </a:endParaRPr>
          </a:p>
          <a:p>
            <a:pPr>
              <a:lnSpc>
                <a:spcPct val="107000"/>
              </a:lnSpc>
              <a:spcAft>
                <a:spcPts val="600"/>
              </a:spcAft>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91" name="TextBox 59">
            <a:extLst>
              <a:ext uri="{FF2B5EF4-FFF2-40B4-BE49-F238E27FC236}">
                <a16:creationId xmlns:a16="http://schemas.microsoft.com/office/drawing/2014/main" id="{324D28EF-3652-4639-BE5E-355F230B7B35}"/>
              </a:ext>
            </a:extLst>
          </p:cNvPr>
          <p:cNvGraphicFramePr/>
          <p:nvPr>
            <p:extLst>
              <p:ext uri="{D42A27DB-BD31-4B8C-83A1-F6EECF244321}">
                <p14:modId xmlns:p14="http://schemas.microsoft.com/office/powerpoint/2010/main" val="1609799390"/>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31995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sndAc>
          <p:stSnd>
            <p:snd r:embed="rId2" name="coin.wav"/>
          </p:stSnd>
        </p:sndAc>
      </p:transition>
    </mc:Choice>
    <mc:Fallback>
      <p:transition spd="slow">
        <p:fade/>
        <p:sndAc>
          <p:stSnd>
            <p:snd r:embed="rId2" name="coin.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02EF214-B007-4771-8985-A3041E8F6E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E2BF9CC7-88C9-4BDF-845E-2BB24ADD0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B3BDFA9-3CAC-42FD-97D5-4F4FEF5E4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CB4B9049-A2D4-40FE-A49C-70450D125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43DE6DC5-6433-482B-970E-3FCDDA394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C409EFF-FE08-4B90-9C93-B11960F26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9B247D5D-6A57-4E15-B30F-EF614BEA0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3DE0615-51F9-4436-BC6F-8B37603C0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687DCF6E-0DB3-4AB1-9CD0-A726BDAE3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1230C3CB-B359-4E08-8158-239721515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C28B691-36C0-43DF-BA92-BBDFA8451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6" name="Rectangle 2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8" name="Text Placeholder 7">
            <a:extLst>
              <a:ext uri="{FF2B5EF4-FFF2-40B4-BE49-F238E27FC236}">
                <a16:creationId xmlns:a16="http://schemas.microsoft.com/office/drawing/2014/main" id="{5C3AFAF9-1A37-4602-B963-ADD9F96C48AB}"/>
              </a:ext>
            </a:extLst>
          </p:cNvPr>
          <p:cNvSpPr>
            <a:spLocks noGrp="1"/>
          </p:cNvSpPr>
          <p:nvPr>
            <p:ph type="body" sz="half" idx="2"/>
          </p:nvPr>
        </p:nvSpPr>
        <p:spPr>
          <a:xfrm>
            <a:off x="673754" y="2160590"/>
            <a:ext cx="3973943" cy="3440110"/>
          </a:xfrm>
        </p:spPr>
        <p:txBody>
          <a:bodyPr vert="horz" lIns="91440" tIns="45720" rIns="91440" bIns="45720" rtlCol="0">
            <a:normAutofit/>
          </a:bodyPr>
          <a:lstStyle/>
          <a:p>
            <a:pPr>
              <a:buFont typeface="Wingdings 3" charset="2"/>
              <a:buChar char=""/>
            </a:pPr>
            <a:r>
              <a:rPr lang="en-US" sz="2400" dirty="0">
                <a:solidFill>
                  <a:schemeClr val="bg1"/>
                </a:solidFill>
              </a:rPr>
              <a:t>Platforms like twitter are </a:t>
            </a:r>
            <a:r>
              <a:rPr lang="en-US" sz="2400" dirty="0" err="1">
                <a:solidFill>
                  <a:schemeClr val="bg1"/>
                </a:solidFill>
              </a:rPr>
              <a:t>public,but</a:t>
            </a:r>
            <a:r>
              <a:rPr lang="en-US" sz="2400" dirty="0">
                <a:solidFill>
                  <a:schemeClr val="bg1"/>
                </a:solidFill>
              </a:rPr>
              <a:t> </a:t>
            </a:r>
            <a:r>
              <a:rPr lang="en-US" sz="2400" dirty="0" err="1">
                <a:solidFill>
                  <a:schemeClr val="bg1"/>
                </a:solidFill>
              </a:rPr>
              <a:t>whatsapp</a:t>
            </a:r>
            <a:r>
              <a:rPr lang="en-US" sz="2400" dirty="0">
                <a:solidFill>
                  <a:schemeClr val="bg1"/>
                </a:solidFill>
              </a:rPr>
              <a:t> chats would allow prospective students to ask questions and get answers back BLC could also send </a:t>
            </a:r>
            <a:r>
              <a:rPr lang="en-US" sz="2400" dirty="0" err="1">
                <a:solidFill>
                  <a:schemeClr val="bg1"/>
                </a:solidFill>
              </a:rPr>
              <a:t>links,images,video</a:t>
            </a:r>
            <a:r>
              <a:rPr lang="en-US" sz="2400" dirty="0">
                <a:solidFill>
                  <a:schemeClr val="bg1"/>
                </a:solidFill>
              </a:rPr>
              <a:t> and audio files to help students make their mind up</a:t>
            </a:r>
            <a:r>
              <a:rPr lang="en-US" dirty="0">
                <a:solidFill>
                  <a:schemeClr val="bg1"/>
                </a:solidFill>
              </a:rPr>
              <a:t>. </a:t>
            </a:r>
          </a:p>
        </p:txBody>
      </p:sp>
      <p:pic>
        <p:nvPicPr>
          <p:cNvPr id="9" name="Content Placeholder 8">
            <a:extLst>
              <a:ext uri="{FF2B5EF4-FFF2-40B4-BE49-F238E27FC236}">
                <a16:creationId xmlns:a16="http://schemas.microsoft.com/office/drawing/2014/main" id="{0CE72D4A-0E71-44F4-B3F1-CD84A3A27428}"/>
              </a:ext>
            </a:extLst>
          </p:cNvPr>
          <p:cNvPicPr>
            <a:picLocks noGrp="1" noChangeAspect="1"/>
          </p:cNvPicPr>
          <p:nvPr>
            <p:ph idx="1"/>
          </p:nvPr>
        </p:nvPicPr>
        <p:blipFill>
          <a:blip r:embed="rId3"/>
          <a:stretch>
            <a:fillRect/>
          </a:stretch>
        </p:blipFill>
        <p:spPr>
          <a:xfrm>
            <a:off x="6217616" y="972608"/>
            <a:ext cx="4900269" cy="4900269"/>
          </a:xfrm>
          <a:prstGeom prst="rect">
            <a:avLst/>
          </a:prstGeom>
        </p:spPr>
      </p:pic>
      <p:sp>
        <p:nvSpPr>
          <p:cNvPr id="32" name="Isosceles Triangle 3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Picture Placeholder 2">
            <a:extLst>
              <a:ext uri="{FF2B5EF4-FFF2-40B4-BE49-F238E27FC236}">
                <a16:creationId xmlns:a16="http://schemas.microsoft.com/office/drawing/2014/main" id="{3751D6CC-CFFB-46A3-A33A-F5C82FBFB739}"/>
              </a:ext>
            </a:extLst>
          </p:cNvPr>
          <p:cNvSpPr txBox="1">
            <a:spLocks/>
          </p:cNvSpPr>
          <p:nvPr/>
        </p:nvSpPr>
        <p:spPr>
          <a:xfrm>
            <a:off x="829733" y="823913"/>
            <a:ext cx="8596668" cy="3845718"/>
          </a:xfrm>
          <a:prstGeom prst="rect">
            <a:avLst/>
          </a:prstGeom>
        </p:spPr>
      </p:sp>
    </p:spTree>
    <p:extLst>
      <p:ext uri="{BB962C8B-B14F-4D97-AF65-F5344CB8AC3E}">
        <p14:creationId xmlns:p14="http://schemas.microsoft.com/office/powerpoint/2010/main" val="25598545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000">
        <p14:shred/>
        <p:sndAc>
          <p:stSnd>
            <p:snd r:embed="rId2" name="coin.wav"/>
          </p:stSnd>
        </p:sndAc>
      </p:transition>
    </mc:Choice>
    <mc:Fallback>
      <p:transition spd="slow">
        <p:fade/>
        <p:sndAc>
          <p:stSnd>
            <p:snd r:embed="rId2" name="coin.wav"/>
          </p:stSnd>
        </p:sndAc>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82370B-98E6-4A9C-AE41-96F777FF2AA2}"/>
              </a:ext>
            </a:extLst>
          </p:cNvPr>
          <p:cNvSpPr txBox="1"/>
          <p:nvPr/>
        </p:nvSpPr>
        <p:spPr>
          <a:xfrm>
            <a:off x="1787464" y="2228671"/>
            <a:ext cx="81806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a what's app conversation people tend to ask one question at a time so in one conversation that may consist of 30 messages, you are able to help a student within 10 minutes time. With an email it could take up to 2 weeks to complete such a conversation.</a:t>
            </a:r>
          </a:p>
        </p:txBody>
      </p:sp>
      <p:sp>
        <p:nvSpPr>
          <p:cNvPr id="3" name="TextBox 2">
            <a:extLst>
              <a:ext uri="{FF2B5EF4-FFF2-40B4-BE49-F238E27FC236}">
                <a16:creationId xmlns:a16="http://schemas.microsoft.com/office/drawing/2014/main" id="{CD4A36E2-E23D-4638-AA37-ABEADDBE6B1A}"/>
              </a:ext>
            </a:extLst>
          </p:cNvPr>
          <p:cNvSpPr txBox="1"/>
          <p:nvPr/>
        </p:nvSpPr>
        <p:spPr>
          <a:xfrm>
            <a:off x="1223962" y="1231900"/>
            <a:ext cx="72729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Comparing </a:t>
            </a:r>
            <a:r>
              <a:rPr lang="en-GB" dirty="0" err="1"/>
              <a:t>whatsapp</a:t>
            </a:r>
            <a:r>
              <a:rPr lang="en-GB" dirty="0"/>
              <a:t> to outlook</a:t>
            </a:r>
          </a:p>
        </p:txBody>
      </p:sp>
    </p:spTree>
    <p:extLst>
      <p:ext uri="{BB962C8B-B14F-4D97-AF65-F5344CB8AC3E}">
        <p14:creationId xmlns:p14="http://schemas.microsoft.com/office/powerpoint/2010/main" val="6941237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sndAc>
          <p:stSnd>
            <p:snd r:embed="rId2" name="coin.wav"/>
          </p:stSnd>
        </p:sndAc>
      </p:transition>
    </mc:Choice>
    <mc:Fallback>
      <p:transition spd="slow">
        <p:fade/>
        <p:sndAc>
          <p:stSnd>
            <p:snd r:embed="rId2" name="coin.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8" name="Group 7">
            <a:extLst>
              <a:ext uri="{FF2B5EF4-FFF2-40B4-BE49-F238E27FC236}">
                <a16:creationId xmlns:a16="http://schemas.microsoft.com/office/drawing/2014/main" id="{FFA844EB-B4EF-4B2F-95CF-9E5C16B5B4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D31205C9-9B34-4789-AA9B-D7B86D3A10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7C1E24DB-0094-4D06-8F57-85C95C8743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DE703DF5-9BDF-42DB-9820-EDEAC68B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045EAFA8-4C32-4942-9360-AB2082086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CAD2203-A7B2-45D8-9240-A3542F0FD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DC5EF1D-D76F-48F5-ACAF-7F209B64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C021030B-EC50-4CBB-847B-BF6FA8978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E8ACDF8F-1AEB-4514-AC25-BDD3A547F9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AD6FF1EB-A33A-4569-B7E2-09FD56D169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844DC64-9C05-463C-B2AB-40225DA81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9" name="Rectangle 1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DE74B-EC13-4249-8DE2-46C0FF6AAE94}"/>
              </a:ext>
            </a:extLst>
          </p:cNvPr>
          <p:cNvSpPr>
            <a:spLocks noGrp="1"/>
          </p:cNvSpPr>
          <p:nvPr>
            <p:ph type="title"/>
          </p:nvPr>
        </p:nvSpPr>
        <p:spPr>
          <a:xfrm>
            <a:off x="1043950" y="1179151"/>
            <a:ext cx="3300646" cy="4463889"/>
          </a:xfrm>
        </p:spPr>
        <p:txBody>
          <a:bodyPr vert="horz" lIns="91440" tIns="45720" rIns="91440" bIns="45720" rtlCol="0" anchor="ctr">
            <a:normAutofit/>
          </a:bodyPr>
          <a:lstStyle/>
          <a:p>
            <a:r>
              <a:rPr lang="en-US" sz="3600"/>
              <a:t>Comparing whatsapp to outlook</a:t>
            </a:r>
          </a:p>
        </p:txBody>
      </p:sp>
      <p:sp>
        <p:nvSpPr>
          <p:cNvPr id="22" name="Isosceles Triangle 2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24" name="Straight Connector 2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C7871FB5-DBD8-4A2A-9635-8031697627C9}"/>
              </a:ext>
            </a:extLst>
          </p:cNvPr>
          <p:cNvSpPr>
            <a:spLocks noGrp="1"/>
          </p:cNvSpPr>
          <p:nvPr>
            <p:ph type="body" idx="1"/>
          </p:nvPr>
        </p:nvSpPr>
        <p:spPr>
          <a:xfrm>
            <a:off x="4978918" y="1109145"/>
            <a:ext cx="6341016" cy="4603900"/>
          </a:xfrm>
        </p:spPr>
        <p:txBody>
          <a:bodyPr vert="horz" lIns="91440" tIns="45720" rIns="91440" bIns="45720" rtlCol="0" anchor="ctr">
            <a:normAutofit/>
          </a:bodyPr>
          <a:lstStyle/>
          <a:p>
            <a:pPr lvl="0">
              <a:buFont typeface="Wingdings 3" charset="2"/>
              <a:buChar char=""/>
            </a:pPr>
            <a:r>
              <a:rPr lang="en-US"/>
              <a:t>In a what's app conversation people tend to ask one question at a time so in one conversation that may consist of 30 messages, you are able to help a student within 10 minutes time. With an email it could take up to 2 weeks to complete such a conversation.</a:t>
            </a:r>
          </a:p>
          <a:p>
            <a:pPr>
              <a:buFont typeface="Wingdings 3" charset="2"/>
              <a:buChar char=""/>
            </a:pPr>
            <a:endParaRPr lang="en-US"/>
          </a:p>
        </p:txBody>
      </p:sp>
      <p:sp>
        <p:nvSpPr>
          <p:cNvPr id="26" name="Isosceles Triangle 2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9606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sndAc>
          <p:stSnd>
            <p:snd r:embed="rId2" name="coin.wav"/>
          </p:stSnd>
        </p:sndAc>
      </p:transition>
    </mc:Choice>
    <mc:Fallback>
      <p:transition spd="slow">
        <p:fade/>
        <p:sndAc>
          <p:stSnd>
            <p:snd r:embed="rId2" name="coin.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F46E60-7306-4CA4-9891-75A2C9C99CC7}"/>
              </a:ext>
            </a:extLst>
          </p:cNvPr>
          <p:cNvPicPr>
            <a:picLocks noChangeAspect="1"/>
          </p:cNvPicPr>
          <p:nvPr/>
        </p:nvPicPr>
        <p:blipFill>
          <a:blip r:embed="rId4"/>
          <a:stretch>
            <a:fillRect/>
          </a:stretch>
        </p:blipFill>
        <p:spPr>
          <a:xfrm>
            <a:off x="3238500" y="95250"/>
            <a:ext cx="5715000" cy="6667500"/>
          </a:xfrm>
          <a:prstGeom prst="rect">
            <a:avLst/>
          </a:prstGeom>
        </p:spPr>
      </p:pic>
    </p:spTree>
    <p:extLst>
      <p:ext uri="{BB962C8B-B14F-4D97-AF65-F5344CB8AC3E}">
        <p14:creationId xmlns:p14="http://schemas.microsoft.com/office/powerpoint/2010/main" val="167939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sndAc>
          <p:stSnd>
            <p:snd r:embed="rId3" name="camera.wav"/>
          </p:stSnd>
        </p:sndAc>
      </p:transition>
    </mc:Choice>
    <mc:Fallback>
      <p:transition spd="slow">
        <p:fade/>
        <p:sndAc>
          <p:stSnd>
            <p:snd r:embed="rId3" name="camera.wav"/>
          </p:stSnd>
        </p:sndAc>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A3A7A-D928-4BB6-A06A-7CBC1827708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FFAE49A-AEE7-4608-ACAD-0C59DE765625}"/>
              </a:ext>
            </a:extLst>
          </p:cNvPr>
          <p:cNvSpPr>
            <a:spLocks noGrp="1"/>
          </p:cNvSpPr>
          <p:nvPr>
            <p:ph idx="1"/>
          </p:nvPr>
        </p:nvSpPr>
        <p:spPr>
          <a:xfrm>
            <a:off x="677334" y="1270000"/>
            <a:ext cx="8596668" cy="4598140"/>
          </a:xfrm>
        </p:spPr>
        <p:txBody>
          <a:bodyPr>
            <a:normAutofit fontScale="77500" lnSpcReduction="20000"/>
          </a:bodyPr>
          <a:lstStyle/>
          <a:p>
            <a:r>
              <a:rPr lang="en-GB" dirty="0"/>
              <a:t>Google.com. (2020). </a:t>
            </a:r>
            <a:r>
              <a:rPr lang="en-GB" i="1" dirty="0"/>
              <a:t>Redirect Notice</a:t>
            </a:r>
            <a:r>
              <a:rPr lang="en-GB" dirty="0"/>
              <a:t>. [online] Available at: https://www.google.com/url?sa=i&amp;source=images&amp;cd=&amp;ved=2ahUKEwie05CV3qjnAhXNC-wKHVjgCF0Qjhx6BAgBEAI&amp;url=https%3A%2F%2Fwww.businessofapps.com%2Fdata%2Fwhatsapp-statistics%2F&amp;psig=AOvVaw2Rt4XY7sUGFWZSeexumvEF&amp;ust=1580384673422903 [Accessed 3 Feb. 2020].</a:t>
            </a:r>
          </a:p>
          <a:p>
            <a:pPr lvl="0">
              <a:buClr>
                <a:srgbClr val="90C226"/>
              </a:buClr>
            </a:pPr>
            <a:r>
              <a:rPr lang="en-GB" sz="1900" dirty="0">
                <a:solidFill>
                  <a:prstClr val="white">
                    <a:lumMod val="75000"/>
                    <a:lumOff val="25000"/>
                  </a:prstClr>
                </a:solidFill>
              </a:rPr>
              <a:t>(Google.com, 2020)</a:t>
            </a:r>
            <a:endParaRPr lang="en-GB" dirty="0"/>
          </a:p>
          <a:p>
            <a:r>
              <a:rPr lang="en-GB" dirty="0"/>
              <a:t>Google.co.uk. (2020). </a:t>
            </a:r>
            <a:r>
              <a:rPr lang="en-GB" i="1" dirty="0"/>
              <a:t>what has students said positive about </a:t>
            </a:r>
            <a:r>
              <a:rPr lang="en-GB" i="1" dirty="0" err="1"/>
              <a:t>whatsapp</a:t>
            </a:r>
            <a:r>
              <a:rPr lang="en-GB" i="1" dirty="0"/>
              <a:t> - Google Search</a:t>
            </a:r>
            <a:r>
              <a:rPr lang="en-GB" dirty="0"/>
              <a:t>. [online] Available at: https://www.google.co.uk/</a:t>
            </a:r>
            <a:r>
              <a:rPr lang="en-GB" dirty="0" err="1"/>
              <a:t>search?ei</a:t>
            </a:r>
            <a:r>
              <a:rPr lang="en-GB" dirty="0"/>
              <a:t>=_3wxXovkFvS71fAPyNqisAg&amp;q=</a:t>
            </a:r>
            <a:r>
              <a:rPr lang="en-GB" dirty="0" err="1"/>
              <a:t>what+has+students+said+positive+about+whatsapp&amp;oq</a:t>
            </a:r>
            <a:r>
              <a:rPr lang="en-GB" dirty="0"/>
              <a:t>=</a:t>
            </a:r>
            <a:r>
              <a:rPr lang="en-GB" dirty="0" err="1"/>
              <a:t>what+has+students+said+positive+about+whatsapp&amp;gs_l</a:t>
            </a:r>
            <a:r>
              <a:rPr lang="en-GB" dirty="0"/>
              <a:t>=psy-ab.3...106844.118212..118564...2.1..0.123.3882.40j8......0....1..gws-wiz.......0i71j0i273j0i67j0i10i67j0i131i67j0j0i131j0i273i70i251j0i3j0i22i30j33i22i29i30j33i160j33i21.NIfYOLGqF98&amp;ved=0ahUKEwjL376M6qjnAhX0XRUIHUitCIYQ4dUDCAs&amp;uact=5 [Accessed 3 Feb. 2020</a:t>
            </a:r>
          </a:p>
          <a:p>
            <a:r>
              <a:rPr lang="en-GB" dirty="0"/>
              <a:t>Msn.com. (2020). </a:t>
            </a:r>
            <a:r>
              <a:rPr lang="en-GB" i="1" dirty="0"/>
              <a:t>WhatsApp tricks you should know</a:t>
            </a:r>
            <a:r>
              <a:rPr lang="en-GB" dirty="0"/>
              <a:t>. [online] Available at: https://www.msn.com/en-za/news/newstechnology/whatsapp-tricks-you-should-know/ar-BBTChlo [Accessed 3 Feb. 2020].</a:t>
            </a:r>
          </a:p>
          <a:p>
            <a:r>
              <a:rPr lang="en-GB" dirty="0" err="1"/>
              <a:t>Soffar</a:t>
            </a:r>
            <a:r>
              <a:rPr lang="en-GB" dirty="0"/>
              <a:t>, H. (2020). </a:t>
            </a:r>
            <a:r>
              <a:rPr lang="en-GB" i="1" dirty="0"/>
              <a:t>Science online</a:t>
            </a:r>
            <a:r>
              <a:rPr lang="en-GB" dirty="0"/>
              <a:t>. [online] Science online. Available at: https://www.online-sciences.com/ [Accessed 3 Feb. 2020].</a:t>
            </a:r>
          </a:p>
          <a:p>
            <a:r>
              <a:rPr lang="en-GB" dirty="0" err="1"/>
              <a:t>TechUntold</a:t>
            </a:r>
            <a:r>
              <a:rPr lang="en-GB" dirty="0"/>
              <a:t>. (2020). </a:t>
            </a:r>
            <a:r>
              <a:rPr lang="en-GB" i="1" dirty="0" err="1"/>
              <a:t>TechUntold</a:t>
            </a:r>
            <a:r>
              <a:rPr lang="en-GB" i="1" dirty="0"/>
              <a:t> - How To Guides &amp; Apps</a:t>
            </a:r>
            <a:r>
              <a:rPr lang="en-GB" dirty="0"/>
              <a:t>. [online] Available at: https://www.techuntold.com/ [Accessed 3 Feb. 2020].</a:t>
            </a:r>
          </a:p>
          <a:p>
            <a:r>
              <a:rPr lang="en-GB" dirty="0"/>
              <a:t>(Google.com, 2020)</a:t>
            </a:r>
          </a:p>
        </p:txBody>
      </p:sp>
    </p:spTree>
    <p:extLst>
      <p:ext uri="{BB962C8B-B14F-4D97-AF65-F5344CB8AC3E}">
        <p14:creationId xmlns:p14="http://schemas.microsoft.com/office/powerpoint/2010/main" val="21439466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sndAc>
          <p:stSnd>
            <p:snd r:embed="rId2" name="coin.wav"/>
          </p:stSnd>
        </p:sndAc>
      </p:transition>
    </mc:Choice>
    <mc:Fallback>
      <p:transition spd="slow">
        <p:fade/>
        <p:sndAc>
          <p:stSnd>
            <p:snd r:embed="rId2" name="coin.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0" ma:contentTypeDescription="Create a new document." ma:contentTypeScope="" ma:versionID="2c59215bb8344985347cfcf85291fe7f">
  <xsd:schema xmlns:xsd="http://www.w3.org/2001/XMLSchema" xmlns:xs="http://www.w3.org/2001/XMLSchema" xmlns:p="http://schemas.microsoft.com/office/2006/metadata/properties" targetNamespace="http://schemas.microsoft.com/office/2006/metadata/properties" ma:root="true" ma:fieldsID="4bdf040621632ded906697ba778ba44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0CDC97-BF8C-4CB8-990C-8832E73D47AF}">
  <ds:schemaRefs>
    <ds:schemaRef ds:uri="http://schemas.microsoft.com/sharepoint/v3/contenttype/forms"/>
  </ds:schemaRefs>
</ds:datastoreItem>
</file>

<file path=customXml/itemProps2.xml><?xml version="1.0" encoding="utf-8"?>
<ds:datastoreItem xmlns:ds="http://schemas.openxmlformats.org/officeDocument/2006/customXml" ds:itemID="{310D7661-E411-4536-9DB1-258B87D43447}">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E21E9A2-4E9A-420B-8604-AB503084B353}">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30</TotalTime>
  <Words>1023</Words>
  <Application>Microsoft Office PowerPoint</Application>
  <PresentationFormat>Widescreen</PresentationFormat>
  <Paragraphs>62</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Digital skills and research methods for modern technology module code: bmsw4003</vt:lpstr>
      <vt:lpstr>WhatsApp</vt:lpstr>
      <vt:lpstr>PowerPoint Presentation</vt:lpstr>
      <vt:lpstr>Objectives  </vt:lpstr>
      <vt:lpstr>“The previous study of the use of WhatsApp in learning has four main purposes: communicating  Building a social atmosphere Creating dialogue and also Encouraging students It is also applied in learning by using facebook”(iopscience.iop.org)</vt:lpstr>
      <vt:lpstr>PowerPoint Presentation</vt:lpstr>
      <vt:lpstr>PowerPoint Presentation</vt:lpstr>
      <vt:lpstr>PowerPoint Presentation</vt:lpstr>
      <vt:lpstr>How can we use whatsapp in the university blc    </vt:lpstr>
      <vt:lpstr>broadcasting</vt:lpstr>
      <vt:lpstr>PowerPoint Presentation</vt:lpstr>
      <vt:lpstr>PowerPoint Presentation</vt:lpstr>
      <vt:lpstr>PowerPoint Presentation</vt:lpstr>
      <vt:lpstr>Comparing whatsapp to outlook</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for modern technology module code: bmsw4003</dc:title>
  <dc:creator>Hayley Riley (1914084)</dc:creator>
  <cp:lastModifiedBy>Hayley Riley (1914084)</cp:lastModifiedBy>
  <cp:revision>4</cp:revision>
  <dcterms:created xsi:type="dcterms:W3CDTF">2020-02-05T20:18:08Z</dcterms:created>
  <dcterms:modified xsi:type="dcterms:W3CDTF">2020-02-05T20:48:37Z</dcterms:modified>
</cp:coreProperties>
</file>