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56" r:id="rId2"/>
    <p:sldId id="258" r:id="rId3"/>
    <p:sldId id="259" r:id="rId4"/>
    <p:sldId id="262" r:id="rId5"/>
    <p:sldId id="263" r:id="rId6"/>
    <p:sldId id="264" r:id="rId7"/>
    <p:sldId id="265" r:id="rId8"/>
    <p:sldId id="267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67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CB87E-4591-47A1-9046-CF63F17215EF}" type="datetime2">
              <a:rPr lang="en-US" smtClean="0"/>
              <a:t>Saturday, June 19,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04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DE70B-B772-416E-A790-995760B1742E}" type="datetime2">
              <a:rPr lang="en-US" smtClean="0"/>
              <a:t>Saturday, June 19,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8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Saturday, June 19,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505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Saturday, June 19,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165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39161-23B8-4738-9069-73EBE8884FDD}" type="datetime2">
              <a:rPr lang="en-US" smtClean="0"/>
              <a:t>Saturday, June 19,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815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Saturday, June 19, 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301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Saturday, June 19, 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974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A162C-A7C1-4263-9453-1BAFF8C39559}" type="datetime2">
              <a:rPr lang="en-US" smtClean="0"/>
              <a:t>Saturday, June 19, 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20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F6793-3458-4587-8168-65F0C37A92D2}" type="datetime2">
              <a:rPr lang="en-US" smtClean="0"/>
              <a:t>Saturday, June 19,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983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52ED3-3C46-4C9A-9738-67B2D875E7E2}" type="datetime2">
              <a:rPr lang="en-US" smtClean="0"/>
              <a:pPr/>
              <a:t>Saturday, June 19,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90425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52ED3-3C46-4C9A-9738-67B2D875E7E2}" type="datetime2">
              <a:rPr lang="en-US" smtClean="0"/>
              <a:pPr/>
              <a:t>Saturday, June 19,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085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52ED3-3C46-4C9A-9738-67B2D875E7E2}" type="datetime2">
              <a:rPr lang="en-US" smtClean="0"/>
              <a:pPr/>
              <a:t>Saturday, June 19,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350568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52ED3-3C46-4C9A-9738-67B2D875E7E2}" type="datetime2">
              <a:rPr lang="en-US" smtClean="0"/>
              <a:pPr/>
              <a:t>Saturday, June 19,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35956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52ED3-3C46-4C9A-9738-67B2D875E7E2}" type="datetime2">
              <a:rPr lang="en-US" smtClean="0"/>
              <a:pPr/>
              <a:t>Saturday, June 19, 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05009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52ED3-3C46-4C9A-9738-67B2D875E7E2}" type="datetime2">
              <a:rPr lang="en-US" smtClean="0"/>
              <a:pPr/>
              <a:t>Saturday, June 19, 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69141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Saturday, June 19,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284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Saturday, June 19,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439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Saturday, June 19,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8953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eb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C0ED44-18C0-4449-9BFD-1E22AADE06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4" b="13609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3A8A1F-29EF-400F-B66A-BB55253323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7501" y="1732247"/>
            <a:ext cx="9916996" cy="1811621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History of China’s Silk Road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1E535C-D518-44BF-B22E-E31870AEB2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7501" y="3702502"/>
            <a:ext cx="9916996" cy="8070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James Spencer</a:t>
            </a:r>
          </a:p>
        </p:txBody>
      </p:sp>
    </p:spTree>
    <p:extLst>
      <p:ext uri="{BB962C8B-B14F-4D97-AF65-F5344CB8AC3E}">
        <p14:creationId xmlns:p14="http://schemas.microsoft.com/office/powerpoint/2010/main" val="467589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C0ED44-18C0-4449-9BFD-1E22AADE06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4" b="13609"/>
          <a:stretch/>
        </p:blipFill>
        <p:spPr>
          <a:xfrm>
            <a:off x="3048" y="562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3A8A1F-29EF-400F-B66A-BB55253323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9076" y="696373"/>
            <a:ext cx="8111274" cy="1811621"/>
          </a:xfrm>
        </p:spPr>
        <p:txBody>
          <a:bodyPr anchor="b"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1E535C-D518-44BF-B22E-E31870AEB2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5978" y="3702502"/>
            <a:ext cx="9916996" cy="807021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>
                <a:solidFill>
                  <a:srgbClr val="FFFFFF"/>
                </a:solidFill>
              </a:rPr>
              <a:t>What is the Silk road</a:t>
            </a:r>
          </a:p>
          <a:p>
            <a:r>
              <a:rPr lang="en-GB" sz="9600" dirty="0">
                <a:solidFill>
                  <a:srgbClr val="FFFFFF"/>
                </a:solidFill>
              </a:rPr>
              <a:t>Origins of the Silk Road</a:t>
            </a:r>
          </a:p>
          <a:p>
            <a:r>
              <a:rPr lang="en-GB" sz="9600" dirty="0">
                <a:solidFill>
                  <a:srgbClr val="FFFFFF"/>
                </a:solidFill>
              </a:rPr>
              <a:t>What was traded</a:t>
            </a:r>
          </a:p>
          <a:p>
            <a:r>
              <a:rPr lang="en-GB" sz="9600" dirty="0">
                <a:solidFill>
                  <a:srgbClr val="FFFFFF"/>
                </a:solidFill>
              </a:rPr>
              <a:t>Affects on Britain</a:t>
            </a:r>
          </a:p>
          <a:p>
            <a:r>
              <a:rPr lang="en-GB" sz="9600" dirty="0">
                <a:solidFill>
                  <a:srgbClr val="FFFFFF"/>
                </a:solidFill>
              </a:rPr>
              <a:t>Death of the Silk Road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654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6CA5DCC-BDA9-41F0-AFCC-A7B9255D67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578" y="0"/>
            <a:ext cx="11938422" cy="7006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313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F1DC9-8A6D-4FDE-BF09-021E5DFB5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Origins of the Silk Road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7DFDB-64A6-4535-ACDA-1B6B64D53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When, who, where and why</a:t>
            </a:r>
          </a:p>
          <a:p>
            <a:r>
              <a:rPr lang="en-GB" dirty="0"/>
              <a:t>Han Dynasty 140 BC</a:t>
            </a:r>
          </a:p>
          <a:p>
            <a:r>
              <a:rPr lang="en-GB" dirty="0"/>
              <a:t>Yuezhi</a:t>
            </a:r>
          </a:p>
          <a:p>
            <a:r>
              <a:rPr lang="en-GB" dirty="0" err="1"/>
              <a:t>Xiongnu</a:t>
            </a:r>
            <a:endParaRPr lang="en-GB" dirty="0"/>
          </a:p>
          <a:p>
            <a:r>
              <a:rPr lang="en-GB" dirty="0"/>
              <a:t>Zhang Qian</a:t>
            </a:r>
          </a:p>
          <a:p>
            <a:r>
              <a:rPr lang="en-GB" dirty="0"/>
              <a:t>Nomads</a:t>
            </a:r>
          </a:p>
          <a:p>
            <a:r>
              <a:rPr lang="en-GB" dirty="0"/>
              <a:t>Alexander the Great of Macedonia</a:t>
            </a:r>
          </a:p>
          <a:p>
            <a:r>
              <a:rPr lang="en-GB" dirty="0"/>
              <a:t>Jade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picture containing text, floor, reptile, indoor&#10;&#10;Description automatically generated">
            <a:extLst>
              <a:ext uri="{FF2B5EF4-FFF2-40B4-BE49-F238E27FC236}">
                <a16:creationId xmlns:a16="http://schemas.microsoft.com/office/drawing/2014/main" id="{8C500D05-5E42-4262-AF94-EEBF5AD285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9875" y="0"/>
            <a:ext cx="55530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138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9787B81-C7DF-412B-A405-EF4454012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ilver metal newtons cradle">
            <a:extLst>
              <a:ext uri="{FF2B5EF4-FFF2-40B4-BE49-F238E27FC236}">
                <a16:creationId xmlns:a16="http://schemas.microsoft.com/office/drawing/2014/main" id="{DA9E4AD6-73AA-47ED-9A2C-5AD9073FAF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87" b="340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015EE8-A336-48C6-8178-95C9550A5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What was traded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AB9CF-3BEB-4524-8FD9-C06254478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Material Goods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Silk</a:t>
            </a:r>
          </a:p>
          <a:p>
            <a:pPr marL="0" indent="0">
              <a:buNone/>
            </a:pPr>
            <a:r>
              <a:rPr lang="en-GB" dirty="0"/>
              <a:t>Glass</a:t>
            </a:r>
          </a:p>
          <a:p>
            <a:pPr marL="0" indent="0">
              <a:buNone/>
            </a:pPr>
            <a:r>
              <a:rPr lang="en-GB" dirty="0"/>
              <a:t>Spices</a:t>
            </a:r>
          </a:p>
          <a:p>
            <a:pPr marL="0" indent="0">
              <a:buNone/>
            </a:pPr>
            <a:r>
              <a:rPr lang="en-GB" dirty="0"/>
              <a:t>Animals</a:t>
            </a:r>
          </a:p>
          <a:p>
            <a:pPr marL="0" indent="0">
              <a:buNone/>
            </a:pPr>
            <a:r>
              <a:rPr lang="en-GB" dirty="0"/>
              <a:t>Food</a:t>
            </a:r>
          </a:p>
          <a:p>
            <a:pPr marL="0" indent="0">
              <a:buNone/>
            </a:pPr>
            <a:r>
              <a:rPr lang="en-GB" dirty="0"/>
              <a:t>Clothes</a:t>
            </a:r>
          </a:p>
          <a:p>
            <a:pPr marL="0" indent="0">
              <a:buNone/>
            </a:pPr>
            <a:r>
              <a:rPr lang="en-GB" dirty="0"/>
              <a:t>Slaves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CEA1C1-FE2C-4D35-B95A-8A963CDF842F}"/>
              </a:ext>
            </a:extLst>
          </p:cNvPr>
          <p:cNvSpPr txBox="1"/>
          <p:nvPr/>
        </p:nvSpPr>
        <p:spPr>
          <a:xfrm>
            <a:off x="6533965" y="2052918"/>
            <a:ext cx="337103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Immaterial goods</a:t>
            </a: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r>
              <a:rPr lang="en-GB" dirty="0"/>
              <a:t>Knowledge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 dirty="0"/>
              <a:t>Science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 dirty="0"/>
              <a:t>Religion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 dirty="0"/>
              <a:t>Language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 dirty="0"/>
              <a:t>Technology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 dirty="0"/>
              <a:t>Disease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 dirty="0"/>
              <a:t>Traded objects</a:t>
            </a: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290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A9B29-5C42-4E95-9020-4AE4A4893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Affects on Britain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46685-1037-471F-BD9E-B93E3606A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Paper and Silk</a:t>
            </a:r>
          </a:p>
          <a:p>
            <a:r>
              <a:rPr lang="en-GB" dirty="0"/>
              <a:t>Gunpowder</a:t>
            </a:r>
          </a:p>
          <a:p>
            <a:r>
              <a:rPr lang="en-GB" dirty="0"/>
              <a:t>Slavery</a:t>
            </a:r>
          </a:p>
        </p:txBody>
      </p:sp>
      <p:pic>
        <p:nvPicPr>
          <p:cNvPr id="5" name="Picture 4" descr="Colorful silk scarfs.">
            <a:extLst>
              <a:ext uri="{FF2B5EF4-FFF2-40B4-BE49-F238E27FC236}">
                <a16:creationId xmlns:a16="http://schemas.microsoft.com/office/drawing/2014/main" id="{012D4ECC-EC3D-4686-A826-57E2CF2682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199" y="0"/>
            <a:ext cx="6781801" cy="2350021"/>
          </a:xfrm>
          <a:prstGeom prst="rect">
            <a:avLst/>
          </a:prstGeom>
        </p:spPr>
      </p:pic>
      <p:pic>
        <p:nvPicPr>
          <p:cNvPr id="7" name="Picture 6" descr="A group of people on a beach&#10;&#10;Description automatically generated with low confidence">
            <a:extLst>
              <a:ext uri="{FF2B5EF4-FFF2-40B4-BE49-F238E27FC236}">
                <a16:creationId xmlns:a16="http://schemas.microsoft.com/office/drawing/2014/main" id="{EED993B6-0B74-41BB-B81A-A16C1DF89D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199" y="4667250"/>
            <a:ext cx="6781800" cy="2190750"/>
          </a:xfrm>
          <a:prstGeom prst="rect">
            <a:avLst/>
          </a:prstGeom>
        </p:spPr>
      </p:pic>
      <p:pic>
        <p:nvPicPr>
          <p:cNvPr id="9" name="Picture 8" descr="Fireworks">
            <a:extLst>
              <a:ext uri="{FF2B5EF4-FFF2-40B4-BE49-F238E27FC236}">
                <a16:creationId xmlns:a16="http://schemas.microsoft.com/office/drawing/2014/main" id="{CF6E2426-8624-4080-B887-E65B358E2C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199" y="2305967"/>
            <a:ext cx="6781801" cy="2494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627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41145-5CB7-44F8-80CD-6D6AAD62F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 and Revival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D75E-B38F-404B-A243-F8D005729B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Mongol Forces</a:t>
            </a:r>
          </a:p>
          <a:p>
            <a:r>
              <a:rPr lang="en-GB" dirty="0"/>
              <a:t>Maritime trade</a:t>
            </a:r>
          </a:p>
          <a:p>
            <a:r>
              <a:rPr lang="en-GB" dirty="0"/>
              <a:t>Ming Dynasty</a:t>
            </a:r>
          </a:p>
          <a:p>
            <a:r>
              <a:rPr lang="en-GB" dirty="0"/>
              <a:t>Abandonment</a:t>
            </a:r>
          </a:p>
          <a:p>
            <a:endParaRPr lang="en-GB" dirty="0"/>
          </a:p>
          <a:p>
            <a:r>
              <a:rPr lang="en-GB" dirty="0"/>
              <a:t>Revival</a:t>
            </a:r>
          </a:p>
          <a:p>
            <a:r>
              <a:rPr lang="en-GB" dirty="0"/>
              <a:t>Belt and Road initiative</a:t>
            </a:r>
          </a:p>
          <a:p>
            <a:r>
              <a:rPr lang="en-GB" dirty="0" err="1"/>
              <a:t>Yo</a:t>
            </a:r>
            <a:r>
              <a:rPr lang="en-GB" dirty="0"/>
              <a:t> </a:t>
            </a:r>
            <a:r>
              <a:rPr lang="en-GB" dirty="0" err="1"/>
              <a:t>Yo</a:t>
            </a:r>
            <a:r>
              <a:rPr lang="en-GB" dirty="0"/>
              <a:t> Ma and the Silk Road project</a:t>
            </a:r>
          </a:p>
        </p:txBody>
      </p:sp>
      <p:pic>
        <p:nvPicPr>
          <p:cNvPr id="5" name="Picture 4" descr="Colorful and modern freeway intersections">
            <a:extLst>
              <a:ext uri="{FF2B5EF4-FFF2-40B4-BE49-F238E27FC236}">
                <a16:creationId xmlns:a16="http://schemas.microsoft.com/office/drawing/2014/main" id="{8D561EE0-7EB9-42BC-A621-57558E9617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1774" y="3552470"/>
            <a:ext cx="5610225" cy="3305530"/>
          </a:xfrm>
          <a:prstGeom prst="rect">
            <a:avLst/>
          </a:prstGeom>
        </p:spPr>
      </p:pic>
      <p:pic>
        <p:nvPicPr>
          <p:cNvPr id="7" name="Picture 6" descr="Boat riding in a river">
            <a:extLst>
              <a:ext uri="{FF2B5EF4-FFF2-40B4-BE49-F238E27FC236}">
                <a16:creationId xmlns:a16="http://schemas.microsoft.com/office/drawing/2014/main" id="{DC898CA3-D633-48C4-9338-F340EBE388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1773" y="0"/>
            <a:ext cx="5610225" cy="3552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557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FD73F-CBF1-43B4-B33B-AC15CDF6B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017C19-1A93-4D8A-B574-B1D2374E7573}"/>
              </a:ext>
            </a:extLst>
          </p:cNvPr>
          <p:cNvSpPr txBox="1"/>
          <p:nvPr/>
        </p:nvSpPr>
        <p:spPr>
          <a:xfrm>
            <a:off x="719091" y="1784412"/>
            <a:ext cx="740397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Early Globalisation</a:t>
            </a:r>
          </a:p>
          <a:p>
            <a:endParaRPr lang="en-GB" dirty="0"/>
          </a:p>
          <a:p>
            <a:r>
              <a:rPr lang="en-GB" dirty="0"/>
              <a:t>World impact</a:t>
            </a:r>
          </a:p>
          <a:p>
            <a:endParaRPr lang="en-GB" dirty="0"/>
          </a:p>
          <a:p>
            <a:r>
              <a:rPr lang="en-GB" dirty="0"/>
              <a:t>Evolution of trade</a:t>
            </a:r>
          </a:p>
          <a:p>
            <a:endParaRPr lang="en-GB" dirty="0"/>
          </a:p>
          <a:p>
            <a:r>
              <a:rPr lang="en-GB" dirty="0"/>
              <a:t>Transmission of knowledge</a:t>
            </a:r>
          </a:p>
          <a:p>
            <a:endParaRPr lang="en-GB" dirty="0"/>
          </a:p>
          <a:p>
            <a:r>
              <a:rPr lang="en-GB" dirty="0"/>
              <a:t>Pre modern world systems</a:t>
            </a:r>
          </a:p>
          <a:p>
            <a:endParaRPr lang="en-GB" dirty="0"/>
          </a:p>
          <a:p>
            <a:r>
              <a:rPr lang="en-GB" dirty="0"/>
              <a:t>World heritage</a:t>
            </a:r>
          </a:p>
        </p:txBody>
      </p:sp>
      <p:pic>
        <p:nvPicPr>
          <p:cNvPr id="7" name="Picture 6" descr="Rainbow painted crosswalk">
            <a:extLst>
              <a:ext uri="{FF2B5EF4-FFF2-40B4-BE49-F238E27FC236}">
                <a16:creationId xmlns:a16="http://schemas.microsoft.com/office/drawing/2014/main" id="{7C014441-B42C-402B-ABB6-3752E5ADF1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7330" y="0"/>
            <a:ext cx="7991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097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AD0E0-BAFF-404B-A4BC-690869979D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8655" y="161925"/>
            <a:ext cx="8825658" cy="1443631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BAB2AD-C11B-41E0-BACC-0A2E4DFA5A7F}"/>
              </a:ext>
            </a:extLst>
          </p:cNvPr>
          <p:cNvSpPr txBox="1"/>
          <p:nvPr/>
        </p:nvSpPr>
        <p:spPr>
          <a:xfrm>
            <a:off x="278655" y="2047875"/>
            <a:ext cx="995119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Whitfield. S, ‘Silk, Slaves and Stupas: Material Culture of the Silk Road’ 2018, University of California Press</a:t>
            </a:r>
          </a:p>
          <a:p>
            <a:endParaRPr lang="en-GB" dirty="0"/>
          </a:p>
          <a:p>
            <a:r>
              <a:rPr lang="en-GB" dirty="0"/>
              <a:t>Winter. T, ‘The Geographical heritage of The Silk Road’ 2020, International journal of Heritage Studies</a:t>
            </a:r>
          </a:p>
          <a:p>
            <a:endParaRPr lang="en-GB" dirty="0"/>
          </a:p>
          <a:p>
            <a:r>
              <a:rPr lang="en-GB" dirty="0" err="1"/>
              <a:t>Wriggins</a:t>
            </a:r>
            <a:r>
              <a:rPr lang="en-GB" dirty="0"/>
              <a:t>, Sally Hovey. </a:t>
            </a:r>
            <a:r>
              <a:rPr lang="en-GB" i="1" dirty="0"/>
              <a:t>The Silk Road Journey with </a:t>
            </a:r>
            <a:r>
              <a:rPr lang="en-GB" i="1" dirty="0" err="1"/>
              <a:t>Xuanzang</a:t>
            </a:r>
            <a:r>
              <a:rPr lang="en-GB" i="1" dirty="0"/>
              <a:t>.</a:t>
            </a:r>
            <a:r>
              <a:rPr lang="en-GB" dirty="0"/>
              <a:t> E-book, Boulder, Colo.: Westview Press, 2004</a:t>
            </a:r>
          </a:p>
          <a:p>
            <a:endParaRPr lang="en-GB" dirty="0"/>
          </a:p>
          <a:p>
            <a:r>
              <a:rPr lang="en-GB" dirty="0"/>
              <a:t>Liu, </a:t>
            </a:r>
            <a:r>
              <a:rPr lang="en-GB" dirty="0" err="1"/>
              <a:t>Xinru</a:t>
            </a:r>
            <a:r>
              <a:rPr lang="en-GB" dirty="0"/>
              <a:t>. </a:t>
            </a:r>
            <a:r>
              <a:rPr lang="en-GB" i="1" dirty="0"/>
              <a:t>The Silk Road In World History.</a:t>
            </a:r>
            <a:r>
              <a:rPr lang="en-GB" dirty="0"/>
              <a:t> E-book, New York: Oxford University Press, 2010</a:t>
            </a:r>
          </a:p>
          <a:p>
            <a:endParaRPr lang="en-GB" dirty="0"/>
          </a:p>
          <a:p>
            <a:r>
              <a:rPr lang="en-GB" dirty="0"/>
              <a:t>Garlick, J. ‘The Impact of Chinas Belt and Road Initiative’. 2019 Routledge</a:t>
            </a:r>
            <a:r>
              <a:rPr lang="en-GB"/>
              <a:t>, London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54412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183</TotalTime>
  <Words>235</Words>
  <Application>Microsoft Office PowerPoint</Application>
  <PresentationFormat>Widescreen</PresentationFormat>
  <Paragraphs>76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History of China’s Silk Road</vt:lpstr>
      <vt:lpstr>Introduction</vt:lpstr>
      <vt:lpstr>PowerPoint Presentation</vt:lpstr>
      <vt:lpstr>Origins of the Silk Road</vt:lpstr>
      <vt:lpstr>What was traded</vt:lpstr>
      <vt:lpstr>Affects on Britain</vt:lpstr>
      <vt:lpstr>Death and Revival </vt:lpstr>
      <vt:lpstr>Conclusions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of China’s Silk Road</dc:title>
  <dc:creator>James Spencer</dc:creator>
  <cp:lastModifiedBy>James Spencer</cp:lastModifiedBy>
  <cp:revision>16</cp:revision>
  <dcterms:created xsi:type="dcterms:W3CDTF">2021-06-19T14:03:04Z</dcterms:created>
  <dcterms:modified xsi:type="dcterms:W3CDTF">2021-06-19T17:07:22Z</dcterms:modified>
</cp:coreProperties>
</file>