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sldIdLst>
    <p:sldId id="337" r:id="rId2"/>
    <p:sldId id="345" r:id="rId3"/>
    <p:sldId id="348" r:id="rId4"/>
    <p:sldId id="346" r:id="rId5"/>
    <p:sldId id="347" r:id="rId6"/>
    <p:sldId id="259" r:id="rId7"/>
    <p:sldId id="258" r:id="rId8"/>
    <p:sldId id="260" r:id="rId9"/>
    <p:sldId id="264" r:id="rId10"/>
    <p:sldId id="265" r:id="rId11"/>
    <p:sldId id="267" r:id="rId12"/>
    <p:sldId id="263" r:id="rId13"/>
    <p:sldId id="330" r:id="rId14"/>
    <p:sldId id="318" r:id="rId15"/>
    <p:sldId id="338" r:id="rId16"/>
    <p:sldId id="349" r:id="rId17"/>
    <p:sldId id="344" r:id="rId18"/>
    <p:sldId id="350" r:id="rId19"/>
    <p:sldId id="339" r:id="rId20"/>
    <p:sldId id="319" r:id="rId21"/>
    <p:sldId id="315" r:id="rId22"/>
    <p:sldId id="328" r:id="rId23"/>
    <p:sldId id="336" r:id="rId24"/>
    <p:sldId id="356" r:id="rId25"/>
    <p:sldId id="320" r:id="rId26"/>
    <p:sldId id="321" r:id="rId27"/>
    <p:sldId id="271" r:id="rId28"/>
    <p:sldId id="322" r:id="rId29"/>
    <p:sldId id="331" r:id="rId30"/>
    <p:sldId id="334" r:id="rId31"/>
    <p:sldId id="277" r:id="rId32"/>
    <p:sldId id="272" r:id="rId33"/>
    <p:sldId id="274" r:id="rId34"/>
    <p:sldId id="275" r:id="rId35"/>
    <p:sldId id="332" r:id="rId36"/>
    <p:sldId id="333" r:id="rId37"/>
    <p:sldId id="335" r:id="rId38"/>
    <p:sldId id="325" r:id="rId39"/>
    <p:sldId id="326" r:id="rId40"/>
    <p:sldId id="327" r:id="rId41"/>
    <p:sldId id="323" r:id="rId42"/>
    <p:sldId id="324" r:id="rId43"/>
    <p:sldId id="355" r:id="rId44"/>
    <p:sldId id="341" r:id="rId45"/>
    <p:sldId id="342" r:id="rId46"/>
    <p:sldId id="357"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1EFA6D-7575-4D08-A7D1-DAD88EB53C51}" v="96" dt="2022-01-11T18:26:52.1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76415" autoAdjust="0"/>
  </p:normalViewPr>
  <p:slideViewPr>
    <p:cSldViewPr snapToGrid="0">
      <p:cViewPr varScale="1">
        <p:scale>
          <a:sx n="65" d="100"/>
          <a:sy n="65" d="100"/>
        </p:scale>
        <p:origin x="20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B21EFA6D-7575-4D08-A7D1-DAD88EB53C51}"/>
    <pc:docChg chg="undo custSel addSld delSld modSld sldOrd">
      <pc:chgData name="Alexander Scott" userId="60900361-c968-457a-be84-5b7d7c948694" providerId="ADAL" clId="{B21EFA6D-7575-4D08-A7D1-DAD88EB53C51}" dt="2022-01-11T18:29:38.546" v="5639" actId="20577"/>
      <pc:docMkLst>
        <pc:docMk/>
      </pc:docMkLst>
      <pc:sldChg chg="addSp modSp add mod ord setBg">
        <pc:chgData name="Alexander Scott" userId="60900361-c968-457a-be84-5b7d7c948694" providerId="ADAL" clId="{B21EFA6D-7575-4D08-A7D1-DAD88EB53C51}" dt="2022-01-11T18:05:32.836" v="3796"/>
        <pc:sldMkLst>
          <pc:docMk/>
          <pc:sldMk cId="621976438" sldId="258"/>
        </pc:sldMkLst>
        <pc:spChg chg="add mod">
          <ac:chgData name="Alexander Scott" userId="60900361-c968-457a-be84-5b7d7c948694" providerId="ADAL" clId="{B21EFA6D-7575-4D08-A7D1-DAD88EB53C51}" dt="2022-01-11T18:05:32.836" v="3796"/>
          <ac:spMkLst>
            <pc:docMk/>
            <pc:sldMk cId="621976438" sldId="258"/>
            <ac:spMk id="5" creationId="{03C29308-DF61-469D-BE42-63B9B452B16E}"/>
          </ac:spMkLst>
        </pc:spChg>
        <pc:picChg chg="add mod">
          <ac:chgData name="Alexander Scott" userId="60900361-c968-457a-be84-5b7d7c948694" providerId="ADAL" clId="{B21EFA6D-7575-4D08-A7D1-DAD88EB53C51}" dt="2022-01-11T13:34:42.186" v="2433" actId="1076"/>
          <ac:picMkLst>
            <pc:docMk/>
            <pc:sldMk cId="621976438" sldId="258"/>
            <ac:picMk id="2" creationId="{6636592A-11D4-43CC-BA29-0B581934A0F6}"/>
          </ac:picMkLst>
        </pc:picChg>
        <pc:picChg chg="add mod modCrop">
          <ac:chgData name="Alexander Scott" userId="60900361-c968-457a-be84-5b7d7c948694" providerId="ADAL" clId="{B21EFA6D-7575-4D08-A7D1-DAD88EB53C51}" dt="2022-01-11T18:04:16.672" v="3720" actId="1076"/>
          <ac:picMkLst>
            <pc:docMk/>
            <pc:sldMk cId="621976438" sldId="258"/>
            <ac:picMk id="3" creationId="{ABE3D48A-870B-4962-8B62-92544E39EB2D}"/>
          </ac:picMkLst>
        </pc:picChg>
        <pc:picChg chg="add mod modCrop">
          <ac:chgData name="Alexander Scott" userId="60900361-c968-457a-be84-5b7d7c948694" providerId="ADAL" clId="{B21EFA6D-7575-4D08-A7D1-DAD88EB53C51}" dt="2022-01-11T18:04:21.639" v="3723" actId="1076"/>
          <ac:picMkLst>
            <pc:docMk/>
            <pc:sldMk cId="621976438" sldId="258"/>
            <ac:picMk id="4" creationId="{B84E2FB7-F920-4657-B571-1FA9FBC84E20}"/>
          </ac:picMkLst>
        </pc:picChg>
      </pc:sldChg>
      <pc:sldChg chg="addSp modSp add mod">
        <pc:chgData name="Alexander Scott" userId="60900361-c968-457a-be84-5b7d7c948694" providerId="ADAL" clId="{B21EFA6D-7575-4D08-A7D1-DAD88EB53C51}" dt="2022-01-11T18:05:27.010" v="3795"/>
        <pc:sldMkLst>
          <pc:docMk/>
          <pc:sldMk cId="447939895" sldId="259"/>
        </pc:sldMkLst>
        <pc:spChg chg="mod">
          <ac:chgData name="Alexander Scott" userId="60900361-c968-457a-be84-5b7d7c948694" providerId="ADAL" clId="{B21EFA6D-7575-4D08-A7D1-DAD88EB53C51}" dt="2022-01-11T18:05:27.010" v="3795"/>
          <ac:spMkLst>
            <pc:docMk/>
            <pc:sldMk cId="447939895" sldId="259"/>
            <ac:spMk id="2" creationId="{00000000-0000-0000-0000-000000000000}"/>
          </ac:spMkLst>
        </pc:spChg>
        <pc:spChg chg="add mod">
          <ac:chgData name="Alexander Scott" userId="60900361-c968-457a-be84-5b7d7c948694" providerId="ADAL" clId="{B21EFA6D-7575-4D08-A7D1-DAD88EB53C51}" dt="2022-01-11T18:05:19.991" v="3794" actId="403"/>
          <ac:spMkLst>
            <pc:docMk/>
            <pc:sldMk cId="447939895" sldId="259"/>
            <ac:spMk id="5" creationId="{CF44C552-9790-469C-AC16-42EBE97C0C15}"/>
          </ac:spMkLst>
        </pc:spChg>
        <pc:picChg chg="mod">
          <ac:chgData name="Alexander Scott" userId="60900361-c968-457a-be84-5b7d7c948694" providerId="ADAL" clId="{B21EFA6D-7575-4D08-A7D1-DAD88EB53C51}" dt="2022-01-11T18:04:58.630" v="3781" actId="1076"/>
          <ac:picMkLst>
            <pc:docMk/>
            <pc:sldMk cId="447939895" sldId="259"/>
            <ac:picMk id="8194" creationId="{00000000-0000-0000-0000-000000000000}"/>
          </ac:picMkLst>
        </pc:picChg>
      </pc:sldChg>
      <pc:sldChg chg="addSp delSp modSp add mod">
        <pc:chgData name="Alexander Scott" userId="60900361-c968-457a-be84-5b7d7c948694" providerId="ADAL" clId="{B21EFA6D-7575-4D08-A7D1-DAD88EB53C51}" dt="2022-01-11T18:05:47.054" v="3800" actId="1076"/>
        <pc:sldMkLst>
          <pc:docMk/>
          <pc:sldMk cId="1989804712" sldId="260"/>
        </pc:sldMkLst>
        <pc:spChg chg="add del">
          <ac:chgData name="Alexander Scott" userId="60900361-c968-457a-be84-5b7d7c948694" providerId="ADAL" clId="{B21EFA6D-7575-4D08-A7D1-DAD88EB53C51}" dt="2022-01-11T18:05:43.063" v="3798" actId="478"/>
          <ac:spMkLst>
            <pc:docMk/>
            <pc:sldMk cId="1989804712" sldId="260"/>
            <ac:spMk id="7" creationId="{C6A5CCF4-8128-4B1F-A498-9FBD2F6E3462}"/>
          </ac:spMkLst>
        </pc:spChg>
        <pc:spChg chg="add mod">
          <ac:chgData name="Alexander Scott" userId="60900361-c968-457a-be84-5b7d7c948694" providerId="ADAL" clId="{B21EFA6D-7575-4D08-A7D1-DAD88EB53C51}" dt="2022-01-11T18:05:47.054" v="3800" actId="1076"/>
          <ac:spMkLst>
            <pc:docMk/>
            <pc:sldMk cId="1989804712" sldId="260"/>
            <ac:spMk id="8" creationId="{85ED1DDF-80C4-4230-84C1-12EE22219461}"/>
          </ac:spMkLst>
        </pc:spChg>
      </pc:sldChg>
      <pc:sldChg chg="addSp modSp add mod">
        <pc:chgData name="Alexander Scott" userId="60900361-c968-457a-be84-5b7d7c948694" providerId="ADAL" clId="{B21EFA6D-7575-4D08-A7D1-DAD88EB53C51}" dt="2022-01-11T18:07:53.267" v="3967" actId="1076"/>
        <pc:sldMkLst>
          <pc:docMk/>
          <pc:sldMk cId="1949558760" sldId="263"/>
        </pc:sldMkLst>
        <pc:spChg chg="add mod">
          <ac:chgData name="Alexander Scott" userId="60900361-c968-457a-be84-5b7d7c948694" providerId="ADAL" clId="{B21EFA6D-7575-4D08-A7D1-DAD88EB53C51}" dt="2022-01-11T18:07:48.196" v="3965" actId="20577"/>
          <ac:spMkLst>
            <pc:docMk/>
            <pc:sldMk cId="1949558760" sldId="263"/>
            <ac:spMk id="3" creationId="{5347D780-768A-4FB5-99B0-5408750B3971}"/>
          </ac:spMkLst>
        </pc:spChg>
        <pc:picChg chg="mod">
          <ac:chgData name="Alexander Scott" userId="60900361-c968-457a-be84-5b7d7c948694" providerId="ADAL" clId="{B21EFA6D-7575-4D08-A7D1-DAD88EB53C51}" dt="2022-01-11T18:07:53.267" v="3967" actId="1076"/>
          <ac:picMkLst>
            <pc:docMk/>
            <pc:sldMk cId="1949558760" sldId="263"/>
            <ac:picMk id="2" creationId="{00000000-0000-0000-0000-000000000000}"/>
          </ac:picMkLst>
        </pc:picChg>
      </pc:sldChg>
      <pc:sldChg chg="modSp add mod">
        <pc:chgData name="Alexander Scott" userId="60900361-c968-457a-be84-5b7d7c948694" providerId="ADAL" clId="{B21EFA6D-7575-4D08-A7D1-DAD88EB53C51}" dt="2022-01-11T13:36:01.476" v="2492" actId="1076"/>
        <pc:sldMkLst>
          <pc:docMk/>
          <pc:sldMk cId="2618066434" sldId="264"/>
        </pc:sldMkLst>
        <pc:spChg chg="mod">
          <ac:chgData name="Alexander Scott" userId="60900361-c968-457a-be84-5b7d7c948694" providerId="ADAL" clId="{B21EFA6D-7575-4D08-A7D1-DAD88EB53C51}" dt="2022-01-11T13:36:01.476" v="2492" actId="1076"/>
          <ac:spMkLst>
            <pc:docMk/>
            <pc:sldMk cId="2618066434" sldId="264"/>
            <ac:spMk id="5" creationId="{00000000-0000-0000-0000-000000000000}"/>
          </ac:spMkLst>
        </pc:spChg>
      </pc:sldChg>
      <pc:sldChg chg="addSp modSp add mod">
        <pc:chgData name="Alexander Scott" userId="60900361-c968-457a-be84-5b7d7c948694" providerId="ADAL" clId="{B21EFA6D-7575-4D08-A7D1-DAD88EB53C51}" dt="2022-01-11T18:06:24.148" v="3851" actId="1076"/>
        <pc:sldMkLst>
          <pc:docMk/>
          <pc:sldMk cId="3411149092" sldId="265"/>
        </pc:sldMkLst>
        <pc:spChg chg="mod">
          <ac:chgData name="Alexander Scott" userId="60900361-c968-457a-be84-5b7d7c948694" providerId="ADAL" clId="{B21EFA6D-7575-4D08-A7D1-DAD88EB53C51}" dt="2022-01-11T18:05:57.336" v="3801" actId="207"/>
          <ac:spMkLst>
            <pc:docMk/>
            <pc:sldMk cId="3411149092" sldId="265"/>
            <ac:spMk id="4" creationId="{00000000-0000-0000-0000-000000000000}"/>
          </ac:spMkLst>
        </pc:spChg>
        <pc:spChg chg="mod">
          <ac:chgData name="Alexander Scott" userId="60900361-c968-457a-be84-5b7d7c948694" providerId="ADAL" clId="{B21EFA6D-7575-4D08-A7D1-DAD88EB53C51}" dt="2022-01-11T13:36:13.611" v="2494" actId="1076"/>
          <ac:spMkLst>
            <pc:docMk/>
            <pc:sldMk cId="3411149092" sldId="265"/>
            <ac:spMk id="6" creationId="{00000000-0000-0000-0000-000000000000}"/>
          </ac:spMkLst>
        </pc:spChg>
        <pc:spChg chg="add mod">
          <ac:chgData name="Alexander Scott" userId="60900361-c968-457a-be84-5b7d7c948694" providerId="ADAL" clId="{B21EFA6D-7575-4D08-A7D1-DAD88EB53C51}" dt="2022-01-11T18:06:24.148" v="3851" actId="1076"/>
          <ac:spMkLst>
            <pc:docMk/>
            <pc:sldMk cId="3411149092" sldId="265"/>
            <ac:spMk id="7" creationId="{E3DFFAC8-D21A-4A21-A7F2-3F9DA1C69AC3}"/>
          </ac:spMkLst>
        </pc:spChg>
        <pc:picChg chg="mod">
          <ac:chgData name="Alexander Scott" userId="60900361-c968-457a-be84-5b7d7c948694" providerId="ADAL" clId="{B21EFA6D-7575-4D08-A7D1-DAD88EB53C51}" dt="2022-01-11T18:06:14.853" v="3849" actId="14100"/>
          <ac:picMkLst>
            <pc:docMk/>
            <pc:sldMk cId="3411149092" sldId="265"/>
            <ac:picMk id="5" creationId="{00000000-0000-0000-0000-000000000000}"/>
          </ac:picMkLst>
        </pc:picChg>
      </pc:sldChg>
      <pc:sldChg chg="add del">
        <pc:chgData name="Alexander Scott" userId="60900361-c968-457a-be84-5b7d7c948694" providerId="ADAL" clId="{B21EFA6D-7575-4D08-A7D1-DAD88EB53C51}" dt="2022-01-11T13:36:31.908" v="2495" actId="47"/>
        <pc:sldMkLst>
          <pc:docMk/>
          <pc:sldMk cId="360746888" sldId="266"/>
        </pc:sldMkLst>
      </pc:sldChg>
      <pc:sldChg chg="addSp delSp modSp add mod ord">
        <pc:chgData name="Alexander Scott" userId="60900361-c968-457a-be84-5b7d7c948694" providerId="ADAL" clId="{B21EFA6D-7575-4D08-A7D1-DAD88EB53C51}" dt="2022-01-11T18:07:33.781" v="3925"/>
        <pc:sldMkLst>
          <pc:docMk/>
          <pc:sldMk cId="1551953892" sldId="267"/>
        </pc:sldMkLst>
        <pc:spChg chg="add mod">
          <ac:chgData name="Alexander Scott" userId="60900361-c968-457a-be84-5b7d7c948694" providerId="ADAL" clId="{B21EFA6D-7575-4D08-A7D1-DAD88EB53C51}" dt="2022-01-11T18:07:14.326" v="3917" actId="14100"/>
          <ac:spMkLst>
            <pc:docMk/>
            <pc:sldMk cId="1551953892" sldId="267"/>
            <ac:spMk id="5" creationId="{FE7C708D-B14F-4C91-B5A6-8C34896EAAF6}"/>
          </ac:spMkLst>
        </pc:spChg>
        <pc:picChg chg="del mod">
          <ac:chgData name="Alexander Scott" userId="60900361-c968-457a-be84-5b7d7c948694" providerId="ADAL" clId="{B21EFA6D-7575-4D08-A7D1-DAD88EB53C51}" dt="2022-01-11T18:07:10.789" v="3915" actId="478"/>
          <ac:picMkLst>
            <pc:docMk/>
            <pc:sldMk cId="1551953892" sldId="267"/>
            <ac:picMk id="2" creationId="{00000000-0000-0000-0000-000000000000}"/>
          </ac:picMkLst>
        </pc:picChg>
        <pc:picChg chg="mod">
          <ac:chgData name="Alexander Scott" userId="60900361-c968-457a-be84-5b7d7c948694" providerId="ADAL" clId="{B21EFA6D-7575-4D08-A7D1-DAD88EB53C51}" dt="2022-01-11T18:07:20.851" v="3923" actId="1076"/>
          <ac:picMkLst>
            <pc:docMk/>
            <pc:sldMk cId="1551953892" sldId="267"/>
            <ac:picMk id="4" creationId="{00000000-0000-0000-0000-000000000000}"/>
          </ac:picMkLst>
        </pc:picChg>
        <pc:picChg chg="mod">
          <ac:chgData name="Alexander Scott" userId="60900361-c968-457a-be84-5b7d7c948694" providerId="ADAL" clId="{B21EFA6D-7575-4D08-A7D1-DAD88EB53C51}" dt="2022-01-11T18:07:19.620" v="3922" actId="1076"/>
          <ac:picMkLst>
            <pc:docMk/>
            <pc:sldMk cId="1551953892" sldId="267"/>
            <ac:picMk id="6" creationId="{00000000-0000-0000-0000-000000000000}"/>
          </ac:picMkLst>
        </pc:picChg>
      </pc:sldChg>
      <pc:sldChg chg="add del">
        <pc:chgData name="Alexander Scott" userId="60900361-c968-457a-be84-5b7d7c948694" providerId="ADAL" clId="{B21EFA6D-7575-4D08-A7D1-DAD88EB53C51}" dt="2022-01-11T13:36:47.828" v="2496" actId="47"/>
        <pc:sldMkLst>
          <pc:docMk/>
          <pc:sldMk cId="1542794030" sldId="268"/>
        </pc:sldMkLst>
      </pc:sldChg>
      <pc:sldChg chg="modSp mod ord">
        <pc:chgData name="Alexander Scott" userId="60900361-c968-457a-be84-5b7d7c948694" providerId="ADAL" clId="{B21EFA6D-7575-4D08-A7D1-DAD88EB53C51}" dt="2022-01-11T18:19:58.306" v="4382"/>
        <pc:sldMkLst>
          <pc:docMk/>
          <pc:sldMk cId="1424236331" sldId="271"/>
        </pc:sldMkLst>
        <pc:spChg chg="mod">
          <ac:chgData name="Alexander Scott" userId="60900361-c968-457a-be84-5b7d7c948694" providerId="ADAL" clId="{B21EFA6D-7575-4D08-A7D1-DAD88EB53C51}" dt="2022-01-11T18:19:17.450" v="4350" actId="20577"/>
          <ac:spMkLst>
            <pc:docMk/>
            <pc:sldMk cId="1424236331" sldId="271"/>
            <ac:spMk id="2" creationId="{00000000-0000-0000-0000-000000000000}"/>
          </ac:spMkLst>
        </pc:spChg>
        <pc:spChg chg="mod">
          <ac:chgData name="Alexander Scott" userId="60900361-c968-457a-be84-5b7d7c948694" providerId="ADAL" clId="{B21EFA6D-7575-4D08-A7D1-DAD88EB53C51}" dt="2022-01-11T12:34:09.578" v="1009" actId="1076"/>
          <ac:spMkLst>
            <pc:docMk/>
            <pc:sldMk cId="1424236331" sldId="271"/>
            <ac:spMk id="3" creationId="{00000000-0000-0000-0000-000000000000}"/>
          </ac:spMkLst>
        </pc:spChg>
      </pc:sldChg>
      <pc:sldChg chg="modSp mod">
        <pc:chgData name="Alexander Scott" userId="60900361-c968-457a-be84-5b7d7c948694" providerId="ADAL" clId="{B21EFA6D-7575-4D08-A7D1-DAD88EB53C51}" dt="2022-01-11T12:43:44.377" v="1427" actId="207"/>
        <pc:sldMkLst>
          <pc:docMk/>
          <pc:sldMk cId="1919606143" sldId="272"/>
        </pc:sldMkLst>
        <pc:spChg chg="mod">
          <ac:chgData name="Alexander Scott" userId="60900361-c968-457a-be84-5b7d7c948694" providerId="ADAL" clId="{B21EFA6D-7575-4D08-A7D1-DAD88EB53C51}" dt="2022-01-11T12:43:29.400" v="1423" actId="1076"/>
          <ac:spMkLst>
            <pc:docMk/>
            <pc:sldMk cId="1919606143" sldId="272"/>
            <ac:spMk id="2" creationId="{00000000-0000-0000-0000-000000000000}"/>
          </ac:spMkLst>
        </pc:spChg>
        <pc:spChg chg="mod">
          <ac:chgData name="Alexander Scott" userId="60900361-c968-457a-be84-5b7d7c948694" providerId="ADAL" clId="{B21EFA6D-7575-4D08-A7D1-DAD88EB53C51}" dt="2022-01-11T12:43:44.377" v="1427" actId="207"/>
          <ac:spMkLst>
            <pc:docMk/>
            <pc:sldMk cId="1919606143" sldId="272"/>
            <ac:spMk id="3" creationId="{00000000-0000-0000-0000-000000000000}"/>
          </ac:spMkLst>
        </pc:spChg>
      </pc:sldChg>
      <pc:sldChg chg="addSp modSp add mod">
        <pc:chgData name="Alexander Scott" userId="60900361-c968-457a-be84-5b7d7c948694" providerId="ADAL" clId="{B21EFA6D-7575-4D08-A7D1-DAD88EB53C51}" dt="2022-01-11T12:44:39.115" v="1433" actId="207"/>
        <pc:sldMkLst>
          <pc:docMk/>
          <pc:sldMk cId="1438006880" sldId="274"/>
        </pc:sldMkLst>
        <pc:spChg chg="mod">
          <ac:chgData name="Alexander Scott" userId="60900361-c968-457a-be84-5b7d7c948694" providerId="ADAL" clId="{B21EFA6D-7575-4D08-A7D1-DAD88EB53C51}" dt="2022-01-11T12:44:39.115" v="1433" actId="207"/>
          <ac:spMkLst>
            <pc:docMk/>
            <pc:sldMk cId="1438006880" sldId="274"/>
            <ac:spMk id="3" creationId="{00000000-0000-0000-0000-000000000000}"/>
          </ac:spMkLst>
        </pc:spChg>
        <pc:spChg chg="add mod">
          <ac:chgData name="Alexander Scott" userId="60900361-c968-457a-be84-5b7d7c948694" providerId="ADAL" clId="{B21EFA6D-7575-4D08-A7D1-DAD88EB53C51}" dt="2022-01-11T12:44:17.838" v="1430" actId="1076"/>
          <ac:spMkLst>
            <pc:docMk/>
            <pc:sldMk cId="1438006880" sldId="274"/>
            <ac:spMk id="6" creationId="{AE4D9AA2-E2DD-457D-86AF-9A2737F248FC}"/>
          </ac:spMkLst>
        </pc:spChg>
        <pc:picChg chg="mod">
          <ac:chgData name="Alexander Scott" userId="60900361-c968-457a-be84-5b7d7c948694" providerId="ADAL" clId="{B21EFA6D-7575-4D08-A7D1-DAD88EB53C51}" dt="2022-01-11T12:44:30.080" v="1432" actId="1076"/>
          <ac:picMkLst>
            <pc:docMk/>
            <pc:sldMk cId="1438006880" sldId="274"/>
            <ac:picMk id="5" creationId="{00000000-0000-0000-0000-000000000000}"/>
          </ac:picMkLst>
        </pc:picChg>
      </pc:sldChg>
      <pc:sldChg chg="addSp modSp add mod modNotesTx">
        <pc:chgData name="Alexander Scott" userId="60900361-c968-457a-be84-5b7d7c948694" providerId="ADAL" clId="{B21EFA6D-7575-4D08-A7D1-DAD88EB53C51}" dt="2022-01-11T18:18:33.772" v="4304" actId="20577"/>
        <pc:sldMkLst>
          <pc:docMk/>
          <pc:sldMk cId="3730439567" sldId="275"/>
        </pc:sldMkLst>
        <pc:spChg chg="mod">
          <ac:chgData name="Alexander Scott" userId="60900361-c968-457a-be84-5b7d7c948694" providerId="ADAL" clId="{B21EFA6D-7575-4D08-A7D1-DAD88EB53C51}" dt="2022-01-11T12:45:00.415" v="1437" actId="1076"/>
          <ac:spMkLst>
            <pc:docMk/>
            <pc:sldMk cId="3730439567" sldId="275"/>
            <ac:spMk id="4" creationId="{00000000-0000-0000-0000-000000000000}"/>
          </ac:spMkLst>
        </pc:spChg>
        <pc:spChg chg="add mod">
          <ac:chgData name="Alexander Scott" userId="60900361-c968-457a-be84-5b7d7c948694" providerId="ADAL" clId="{B21EFA6D-7575-4D08-A7D1-DAD88EB53C51}" dt="2022-01-11T12:45:22.659" v="1468" actId="122"/>
          <ac:spMkLst>
            <pc:docMk/>
            <pc:sldMk cId="3730439567" sldId="275"/>
            <ac:spMk id="5" creationId="{523096F1-9519-4CFE-B8B1-BF470E2539F6}"/>
          </ac:spMkLst>
        </pc:spChg>
        <pc:picChg chg="mod">
          <ac:chgData name="Alexander Scott" userId="60900361-c968-457a-be84-5b7d7c948694" providerId="ADAL" clId="{B21EFA6D-7575-4D08-A7D1-DAD88EB53C51}" dt="2022-01-11T12:45:25.081" v="1469" actId="1076"/>
          <ac:picMkLst>
            <pc:docMk/>
            <pc:sldMk cId="3730439567" sldId="275"/>
            <ac:picMk id="2" creationId="{00000000-0000-0000-0000-000000000000}"/>
          </ac:picMkLst>
        </pc:picChg>
      </pc:sldChg>
      <pc:sldChg chg="addSp delSp modSp add mod">
        <pc:chgData name="Alexander Scott" userId="60900361-c968-457a-be84-5b7d7c948694" providerId="ADAL" clId="{B21EFA6D-7575-4D08-A7D1-DAD88EB53C51}" dt="2022-01-11T18:16:53.581" v="4268"/>
        <pc:sldMkLst>
          <pc:docMk/>
          <pc:sldMk cId="3396686109" sldId="277"/>
        </pc:sldMkLst>
        <pc:spChg chg="del">
          <ac:chgData name="Alexander Scott" userId="60900361-c968-457a-be84-5b7d7c948694" providerId="ADAL" clId="{B21EFA6D-7575-4D08-A7D1-DAD88EB53C51}" dt="2022-01-11T12:35:54.994" v="1024" actId="478"/>
          <ac:spMkLst>
            <pc:docMk/>
            <pc:sldMk cId="3396686109" sldId="277"/>
            <ac:spMk id="2" creationId="{00000000-0000-0000-0000-000000000000}"/>
          </ac:spMkLst>
        </pc:spChg>
        <pc:spChg chg="mod">
          <ac:chgData name="Alexander Scott" userId="60900361-c968-457a-be84-5b7d7c948694" providerId="ADAL" clId="{B21EFA6D-7575-4D08-A7D1-DAD88EB53C51}" dt="2022-01-11T12:37:40.944" v="1070" actId="207"/>
          <ac:spMkLst>
            <pc:docMk/>
            <pc:sldMk cId="3396686109" sldId="277"/>
            <ac:spMk id="3" creationId="{00000000-0000-0000-0000-000000000000}"/>
          </ac:spMkLst>
        </pc:spChg>
        <pc:spChg chg="add mod">
          <ac:chgData name="Alexander Scott" userId="60900361-c968-457a-be84-5b7d7c948694" providerId="ADAL" clId="{B21EFA6D-7575-4D08-A7D1-DAD88EB53C51}" dt="2022-01-11T12:35:54.994" v="1024" actId="478"/>
          <ac:spMkLst>
            <pc:docMk/>
            <pc:sldMk cId="3396686109" sldId="277"/>
            <ac:spMk id="6" creationId="{EA6D1BD8-AFC4-4286-A79F-D240FD725E47}"/>
          </ac:spMkLst>
        </pc:spChg>
        <pc:spChg chg="add del mod">
          <ac:chgData name="Alexander Scott" userId="60900361-c968-457a-be84-5b7d7c948694" providerId="ADAL" clId="{B21EFA6D-7575-4D08-A7D1-DAD88EB53C51}" dt="2022-01-11T18:16:53.084" v="4267" actId="478"/>
          <ac:spMkLst>
            <pc:docMk/>
            <pc:sldMk cId="3396686109" sldId="277"/>
            <ac:spMk id="7" creationId="{D55975DB-AEB7-4D75-9F2D-4B3B60E9C730}"/>
          </ac:spMkLst>
        </pc:spChg>
        <pc:spChg chg="add mod">
          <ac:chgData name="Alexander Scott" userId="60900361-c968-457a-be84-5b7d7c948694" providerId="ADAL" clId="{B21EFA6D-7575-4D08-A7D1-DAD88EB53C51}" dt="2022-01-11T18:16:53.581" v="4268"/>
          <ac:spMkLst>
            <pc:docMk/>
            <pc:sldMk cId="3396686109" sldId="277"/>
            <ac:spMk id="8" creationId="{85F09156-9ABC-4F71-B80E-BDA50A387F66}"/>
          </ac:spMkLst>
        </pc:spChg>
        <pc:picChg chg="mod">
          <ac:chgData name="Alexander Scott" userId="60900361-c968-457a-be84-5b7d7c948694" providerId="ADAL" clId="{B21EFA6D-7575-4D08-A7D1-DAD88EB53C51}" dt="2022-01-11T12:36:12.477" v="1042" actId="1076"/>
          <ac:picMkLst>
            <pc:docMk/>
            <pc:sldMk cId="3396686109" sldId="277"/>
            <ac:picMk id="4" creationId="{00000000-0000-0000-0000-000000000000}"/>
          </ac:picMkLst>
        </pc:picChg>
      </pc:sldChg>
      <pc:sldChg chg="modSp mod ord">
        <pc:chgData name="Alexander Scott" userId="60900361-c968-457a-be84-5b7d7c948694" providerId="ADAL" clId="{B21EFA6D-7575-4D08-A7D1-DAD88EB53C51}" dt="2022-01-11T18:11:35.129" v="4079" actId="2711"/>
        <pc:sldMkLst>
          <pc:docMk/>
          <pc:sldMk cId="1698592098" sldId="315"/>
        </pc:sldMkLst>
        <pc:spChg chg="mod">
          <ac:chgData name="Alexander Scott" userId="60900361-c968-457a-be84-5b7d7c948694" providerId="ADAL" clId="{B21EFA6D-7575-4D08-A7D1-DAD88EB53C51}" dt="2022-01-11T18:11:35.129" v="4079" actId="2711"/>
          <ac:spMkLst>
            <pc:docMk/>
            <pc:sldMk cId="1698592098" sldId="315"/>
            <ac:spMk id="2" creationId="{00000000-0000-0000-0000-000000000000}"/>
          </ac:spMkLst>
        </pc:spChg>
      </pc:sldChg>
      <pc:sldChg chg="del">
        <pc:chgData name="Alexander Scott" userId="60900361-c968-457a-be84-5b7d7c948694" providerId="ADAL" clId="{B21EFA6D-7575-4D08-A7D1-DAD88EB53C51}" dt="2022-01-11T13:12:04.810" v="1976" actId="47"/>
        <pc:sldMkLst>
          <pc:docMk/>
          <pc:sldMk cId="2583203528" sldId="316"/>
        </pc:sldMkLst>
      </pc:sldChg>
      <pc:sldChg chg="del">
        <pc:chgData name="Alexander Scott" userId="60900361-c968-457a-be84-5b7d7c948694" providerId="ADAL" clId="{B21EFA6D-7575-4D08-A7D1-DAD88EB53C51}" dt="2022-01-11T13:12:22.686" v="1980" actId="47"/>
        <pc:sldMkLst>
          <pc:docMk/>
          <pc:sldMk cId="596243511" sldId="317"/>
        </pc:sldMkLst>
      </pc:sldChg>
      <pc:sldChg chg="addSp modSp mod ord">
        <pc:chgData name="Alexander Scott" userId="60900361-c968-457a-be84-5b7d7c948694" providerId="ADAL" clId="{B21EFA6D-7575-4D08-A7D1-DAD88EB53C51}" dt="2022-01-11T13:12:14.642" v="1979" actId="122"/>
        <pc:sldMkLst>
          <pc:docMk/>
          <pc:sldMk cId="1288016581" sldId="318"/>
        </pc:sldMkLst>
        <pc:spChg chg="mod">
          <ac:chgData name="Alexander Scott" userId="60900361-c968-457a-be84-5b7d7c948694" providerId="ADAL" clId="{B21EFA6D-7575-4D08-A7D1-DAD88EB53C51}" dt="2022-01-11T13:12:14.642" v="1979" actId="122"/>
          <ac:spMkLst>
            <pc:docMk/>
            <pc:sldMk cId="1288016581" sldId="318"/>
            <ac:spMk id="2" creationId="{B89AE468-EB5D-423E-B0A0-6D4523567256}"/>
          </ac:spMkLst>
        </pc:spChg>
        <pc:spChg chg="mod">
          <ac:chgData name="Alexander Scott" userId="60900361-c968-457a-be84-5b7d7c948694" providerId="ADAL" clId="{B21EFA6D-7575-4D08-A7D1-DAD88EB53C51}" dt="2022-01-11T13:11:50.432" v="1970" actId="403"/>
          <ac:spMkLst>
            <pc:docMk/>
            <pc:sldMk cId="1288016581" sldId="318"/>
            <ac:spMk id="3" creationId="{B3D087C8-04F6-4B48-91FD-C9B8F0EEC18E}"/>
          </ac:spMkLst>
        </pc:spChg>
        <pc:picChg chg="add mod">
          <ac:chgData name="Alexander Scott" userId="60900361-c968-457a-be84-5b7d7c948694" providerId="ADAL" clId="{B21EFA6D-7575-4D08-A7D1-DAD88EB53C51}" dt="2022-01-11T13:12:02.220" v="1974" actId="1076"/>
          <ac:picMkLst>
            <pc:docMk/>
            <pc:sldMk cId="1288016581" sldId="318"/>
            <ac:picMk id="4" creationId="{C09B5D9D-B9D7-407F-84D6-C16DD2CDF6E2}"/>
          </ac:picMkLst>
        </pc:picChg>
      </pc:sldChg>
      <pc:sldChg chg="addSp modSp mod ord modClrScheme chgLayout">
        <pc:chgData name="Alexander Scott" userId="60900361-c968-457a-be84-5b7d7c948694" providerId="ADAL" clId="{B21EFA6D-7575-4D08-A7D1-DAD88EB53C51}" dt="2022-01-11T18:15:56.854" v="4262"/>
        <pc:sldMkLst>
          <pc:docMk/>
          <pc:sldMk cId="3811804806" sldId="319"/>
        </pc:sldMkLst>
        <pc:spChg chg="mod">
          <ac:chgData name="Alexander Scott" userId="60900361-c968-457a-be84-5b7d7c948694" providerId="ADAL" clId="{B21EFA6D-7575-4D08-A7D1-DAD88EB53C51}" dt="2022-01-11T15:01:20.195" v="3492" actId="122"/>
          <ac:spMkLst>
            <pc:docMk/>
            <pc:sldMk cId="3811804806" sldId="319"/>
            <ac:spMk id="4" creationId="{28B3F919-595F-4C1E-91BA-1E5A865855AF}"/>
          </ac:spMkLst>
        </pc:spChg>
        <pc:spChg chg="add mod ord">
          <ac:chgData name="Alexander Scott" userId="60900361-c968-457a-be84-5b7d7c948694" providerId="ADAL" clId="{B21EFA6D-7575-4D08-A7D1-DAD88EB53C51}" dt="2022-01-11T14:58:38.342" v="3491" actId="207"/>
          <ac:spMkLst>
            <pc:docMk/>
            <pc:sldMk cId="3811804806" sldId="319"/>
            <ac:spMk id="5" creationId="{212569DB-07E3-47F7-9F36-FEF216F6E168}"/>
          </ac:spMkLst>
        </pc:spChg>
        <pc:spChg chg="add mod ord">
          <ac:chgData name="Alexander Scott" userId="60900361-c968-457a-be84-5b7d7c948694" providerId="ADAL" clId="{B21EFA6D-7575-4D08-A7D1-DAD88EB53C51}" dt="2022-01-11T12:16:13.959" v="589" actId="700"/>
          <ac:spMkLst>
            <pc:docMk/>
            <pc:sldMk cId="3811804806" sldId="319"/>
            <ac:spMk id="6" creationId="{653935C2-7704-4868-B549-FDC949056014}"/>
          </ac:spMkLst>
        </pc:spChg>
        <pc:picChg chg="mod">
          <ac:chgData name="Alexander Scott" userId="60900361-c968-457a-be84-5b7d7c948694" providerId="ADAL" clId="{B21EFA6D-7575-4D08-A7D1-DAD88EB53C51}" dt="2022-01-11T12:16:12.318" v="588" actId="1076"/>
          <ac:picMkLst>
            <pc:docMk/>
            <pc:sldMk cId="3811804806" sldId="319"/>
            <ac:picMk id="2" creationId="{54B5B171-D1E1-4B8A-8F8E-CB2D257E904F}"/>
          </ac:picMkLst>
        </pc:picChg>
      </pc:sldChg>
      <pc:sldChg chg="addSp delSp modSp new mod modNotesTx">
        <pc:chgData name="Alexander Scott" userId="60900361-c968-457a-be84-5b7d7c948694" providerId="ADAL" clId="{B21EFA6D-7575-4D08-A7D1-DAD88EB53C51}" dt="2022-01-11T18:19:07.915" v="4347" actId="20577"/>
        <pc:sldMkLst>
          <pc:docMk/>
          <pc:sldMk cId="3000337440" sldId="320"/>
        </pc:sldMkLst>
        <pc:spChg chg="mod">
          <ac:chgData name="Alexander Scott" userId="60900361-c968-457a-be84-5b7d7c948694" providerId="ADAL" clId="{B21EFA6D-7575-4D08-A7D1-DAD88EB53C51}" dt="2022-01-11T18:19:07.915" v="4347" actId="20577"/>
          <ac:spMkLst>
            <pc:docMk/>
            <pc:sldMk cId="3000337440" sldId="320"/>
            <ac:spMk id="2" creationId="{BA3262EE-54FF-4D7D-B1D2-60BB9D467562}"/>
          </ac:spMkLst>
        </pc:spChg>
        <pc:spChg chg="mod">
          <ac:chgData name="Alexander Scott" userId="60900361-c968-457a-be84-5b7d7c948694" providerId="ADAL" clId="{B21EFA6D-7575-4D08-A7D1-DAD88EB53C51}" dt="2022-01-11T08:47:53.140" v="281" actId="20577"/>
          <ac:spMkLst>
            <pc:docMk/>
            <pc:sldMk cId="3000337440" sldId="320"/>
            <ac:spMk id="3" creationId="{6C23773D-0955-4F3A-A8E1-D79C4512E76A}"/>
          </ac:spMkLst>
        </pc:spChg>
        <pc:picChg chg="add del mod">
          <ac:chgData name="Alexander Scott" userId="60900361-c968-457a-be84-5b7d7c948694" providerId="ADAL" clId="{B21EFA6D-7575-4D08-A7D1-DAD88EB53C51}" dt="2022-01-11T08:42:40.122" v="203" actId="21"/>
          <ac:picMkLst>
            <pc:docMk/>
            <pc:sldMk cId="3000337440" sldId="320"/>
            <ac:picMk id="4" creationId="{CF184EBD-4BD9-485C-8E10-15A3BC29D7E5}"/>
          </ac:picMkLst>
        </pc:picChg>
        <pc:picChg chg="add mod">
          <ac:chgData name="Alexander Scott" userId="60900361-c968-457a-be84-5b7d7c948694" providerId="ADAL" clId="{B21EFA6D-7575-4D08-A7D1-DAD88EB53C51}" dt="2022-01-11T08:47:48.414" v="270" actId="1076"/>
          <ac:picMkLst>
            <pc:docMk/>
            <pc:sldMk cId="3000337440" sldId="320"/>
            <ac:picMk id="5" creationId="{6CDB8311-BB80-4C8E-B1F4-55202C31D9A5}"/>
          </ac:picMkLst>
        </pc:picChg>
        <pc:picChg chg="add mod">
          <ac:chgData name="Alexander Scott" userId="60900361-c968-457a-be84-5b7d7c948694" providerId="ADAL" clId="{B21EFA6D-7575-4D08-A7D1-DAD88EB53C51}" dt="2022-01-11T08:47:49.517" v="271" actId="1076"/>
          <ac:picMkLst>
            <pc:docMk/>
            <pc:sldMk cId="3000337440" sldId="320"/>
            <ac:picMk id="6" creationId="{74FB7B87-9BBA-4285-89E0-E43C11D3461B}"/>
          </ac:picMkLst>
        </pc:picChg>
      </pc:sldChg>
      <pc:sldChg chg="addSp delSp modSp new mod modNotesTx">
        <pc:chgData name="Alexander Scott" userId="60900361-c968-457a-be84-5b7d7c948694" providerId="ADAL" clId="{B21EFA6D-7575-4D08-A7D1-DAD88EB53C51}" dt="2022-01-11T18:19:12.531" v="4349" actId="207"/>
        <pc:sldMkLst>
          <pc:docMk/>
          <pc:sldMk cId="3670069886" sldId="321"/>
        </pc:sldMkLst>
        <pc:spChg chg="mod">
          <ac:chgData name="Alexander Scott" userId="60900361-c968-457a-be84-5b7d7c948694" providerId="ADAL" clId="{B21EFA6D-7575-4D08-A7D1-DAD88EB53C51}" dt="2022-01-11T18:19:12.531" v="4349" actId="207"/>
          <ac:spMkLst>
            <pc:docMk/>
            <pc:sldMk cId="3670069886" sldId="321"/>
            <ac:spMk id="2" creationId="{20EE2733-D7C0-4C3C-BC10-321800349232}"/>
          </ac:spMkLst>
        </pc:spChg>
        <pc:spChg chg="del">
          <ac:chgData name="Alexander Scott" userId="60900361-c968-457a-be84-5b7d7c948694" providerId="ADAL" clId="{B21EFA6D-7575-4D08-A7D1-DAD88EB53C51}" dt="2022-01-11T08:42:43.661" v="205"/>
          <ac:spMkLst>
            <pc:docMk/>
            <pc:sldMk cId="3670069886" sldId="321"/>
            <ac:spMk id="3" creationId="{F5B1FBF9-A01A-4D07-8339-587F8FDD1F88}"/>
          </ac:spMkLst>
        </pc:spChg>
        <pc:spChg chg="add del mod">
          <ac:chgData name="Alexander Scott" userId="60900361-c968-457a-be84-5b7d7c948694" providerId="ADAL" clId="{B21EFA6D-7575-4D08-A7D1-DAD88EB53C51}" dt="2022-01-11T08:44:38.597" v="243" actId="21"/>
          <ac:spMkLst>
            <pc:docMk/>
            <pc:sldMk cId="3670069886" sldId="321"/>
            <ac:spMk id="10" creationId="{B9E4616D-1731-404F-862F-37A5C01A6544}"/>
          </ac:spMkLst>
        </pc:spChg>
        <pc:spChg chg="add mod">
          <ac:chgData name="Alexander Scott" userId="60900361-c968-457a-be84-5b7d7c948694" providerId="ADAL" clId="{B21EFA6D-7575-4D08-A7D1-DAD88EB53C51}" dt="2022-01-11T08:44:47.114" v="252" actId="21"/>
          <ac:spMkLst>
            <pc:docMk/>
            <pc:sldMk cId="3670069886" sldId="321"/>
            <ac:spMk id="16" creationId="{77D2E6E5-BB5D-4E10-B55A-65EBA36A823E}"/>
          </ac:spMkLst>
        </pc:spChg>
        <pc:picChg chg="add del mod">
          <ac:chgData name="Alexander Scott" userId="60900361-c968-457a-be84-5b7d7c948694" providerId="ADAL" clId="{B21EFA6D-7575-4D08-A7D1-DAD88EB53C51}" dt="2022-01-11T08:44:47.114" v="252" actId="21"/>
          <ac:picMkLst>
            <pc:docMk/>
            <pc:sldMk cId="3670069886" sldId="321"/>
            <ac:picMk id="4" creationId="{4B3BF06C-B138-4092-8E06-8877D9673947}"/>
          </ac:picMkLst>
        </pc:picChg>
        <pc:picChg chg="add del mod">
          <ac:chgData name="Alexander Scott" userId="60900361-c968-457a-be84-5b7d7c948694" providerId="ADAL" clId="{B21EFA6D-7575-4D08-A7D1-DAD88EB53C51}" dt="2022-01-11T08:44:52.043" v="255" actId="21"/>
          <ac:picMkLst>
            <pc:docMk/>
            <pc:sldMk cId="3670069886" sldId="321"/>
            <ac:picMk id="5" creationId="{15E8E961-0E7E-4E0A-9D1C-94CB7564541B}"/>
          </ac:picMkLst>
        </pc:picChg>
        <pc:picChg chg="add del mod">
          <ac:chgData name="Alexander Scott" userId="60900361-c968-457a-be84-5b7d7c948694" providerId="ADAL" clId="{B21EFA6D-7575-4D08-A7D1-DAD88EB53C51}" dt="2022-01-11T08:44:20.831" v="231" actId="478"/>
          <ac:picMkLst>
            <pc:docMk/>
            <pc:sldMk cId="3670069886" sldId="321"/>
            <ac:picMk id="6" creationId="{7A37C5B0-0027-4205-B28F-5FE0880B8311}"/>
          </ac:picMkLst>
        </pc:picChg>
        <pc:picChg chg="add del mod">
          <ac:chgData name="Alexander Scott" userId="60900361-c968-457a-be84-5b7d7c948694" providerId="ADAL" clId="{B21EFA6D-7575-4D08-A7D1-DAD88EB53C51}" dt="2022-01-11T08:44:45.813" v="250" actId="1076"/>
          <ac:picMkLst>
            <pc:docMk/>
            <pc:sldMk cId="3670069886" sldId="321"/>
            <ac:picMk id="7" creationId="{7392476B-7438-42C8-A91D-C4757D3092FF}"/>
          </ac:picMkLst>
        </pc:picChg>
        <pc:picChg chg="add del mod">
          <ac:chgData name="Alexander Scott" userId="60900361-c968-457a-be84-5b7d7c948694" providerId="ADAL" clId="{B21EFA6D-7575-4D08-A7D1-DAD88EB53C51}" dt="2022-01-11T08:44:39.393" v="244"/>
          <ac:picMkLst>
            <pc:docMk/>
            <pc:sldMk cId="3670069886" sldId="321"/>
            <ac:picMk id="8" creationId="{CA23565B-F613-4D27-A8EB-40063F8FE0E7}"/>
          </ac:picMkLst>
        </pc:picChg>
        <pc:picChg chg="add del mod">
          <ac:chgData name="Alexander Scott" userId="60900361-c968-457a-be84-5b7d7c948694" providerId="ADAL" clId="{B21EFA6D-7575-4D08-A7D1-DAD88EB53C51}" dt="2022-01-11T08:44:33.816" v="240"/>
          <ac:picMkLst>
            <pc:docMk/>
            <pc:sldMk cId="3670069886" sldId="321"/>
            <ac:picMk id="11" creationId="{B1BBAFDA-9614-45E1-8704-6154E1C1FDCA}"/>
          </ac:picMkLst>
        </pc:picChg>
        <pc:picChg chg="add del mod">
          <ac:chgData name="Alexander Scott" userId="60900361-c968-457a-be84-5b7d7c948694" providerId="ADAL" clId="{B21EFA6D-7575-4D08-A7D1-DAD88EB53C51}" dt="2022-01-11T08:44:33.816" v="240"/>
          <ac:picMkLst>
            <pc:docMk/>
            <pc:sldMk cId="3670069886" sldId="321"/>
            <ac:picMk id="12" creationId="{4CEC6D77-A17F-4D1B-AD67-4ACA194DA65D}"/>
          </ac:picMkLst>
        </pc:picChg>
        <pc:picChg chg="add del mod">
          <ac:chgData name="Alexander Scott" userId="60900361-c968-457a-be84-5b7d7c948694" providerId="ADAL" clId="{B21EFA6D-7575-4D08-A7D1-DAD88EB53C51}" dt="2022-01-11T08:44:37.810" v="242"/>
          <ac:picMkLst>
            <pc:docMk/>
            <pc:sldMk cId="3670069886" sldId="321"/>
            <ac:picMk id="13" creationId="{75A9DFEC-4761-46EF-A63F-F4E0E63F2034}"/>
          </ac:picMkLst>
        </pc:picChg>
        <pc:picChg chg="add del mod">
          <ac:chgData name="Alexander Scott" userId="60900361-c968-457a-be84-5b7d7c948694" providerId="ADAL" clId="{B21EFA6D-7575-4D08-A7D1-DAD88EB53C51}" dt="2022-01-11T08:44:37.810" v="242"/>
          <ac:picMkLst>
            <pc:docMk/>
            <pc:sldMk cId="3670069886" sldId="321"/>
            <ac:picMk id="14" creationId="{832589CF-AEA7-407B-A7AE-A4118A5275DC}"/>
          </ac:picMkLst>
        </pc:picChg>
        <pc:picChg chg="add del mod">
          <ac:chgData name="Alexander Scott" userId="60900361-c968-457a-be84-5b7d7c948694" providerId="ADAL" clId="{B21EFA6D-7575-4D08-A7D1-DAD88EB53C51}" dt="2022-01-11T08:45:59.195" v="262" actId="478"/>
          <ac:picMkLst>
            <pc:docMk/>
            <pc:sldMk cId="3670069886" sldId="321"/>
            <ac:picMk id="17" creationId="{9621CCDF-3EDD-40A1-9E35-EAB0493815BE}"/>
          </ac:picMkLst>
        </pc:picChg>
        <pc:picChg chg="add mod">
          <ac:chgData name="Alexander Scott" userId="60900361-c968-457a-be84-5b7d7c948694" providerId="ADAL" clId="{B21EFA6D-7575-4D08-A7D1-DAD88EB53C51}" dt="2022-01-11T08:44:52.526" v="256"/>
          <ac:picMkLst>
            <pc:docMk/>
            <pc:sldMk cId="3670069886" sldId="321"/>
            <ac:picMk id="18" creationId="{B2D53EB1-1028-4203-B081-FAB5D1D7AED2}"/>
          </ac:picMkLst>
        </pc:picChg>
        <pc:picChg chg="add mod">
          <ac:chgData name="Alexander Scott" userId="60900361-c968-457a-be84-5b7d7c948694" providerId="ADAL" clId="{B21EFA6D-7575-4D08-A7D1-DAD88EB53C51}" dt="2022-01-11T08:46:01.269" v="263" actId="1076"/>
          <ac:picMkLst>
            <pc:docMk/>
            <pc:sldMk cId="3670069886" sldId="321"/>
            <ac:picMk id="19" creationId="{D5CDE9D1-3BD3-4C8C-B730-A451B6CC7CEE}"/>
          </ac:picMkLst>
        </pc:picChg>
      </pc:sldChg>
      <pc:sldChg chg="addSp delSp modSp new mod ord">
        <pc:chgData name="Alexander Scott" userId="60900361-c968-457a-be84-5b7d7c948694" providerId="ADAL" clId="{B21EFA6D-7575-4D08-A7D1-DAD88EB53C51}" dt="2022-01-11T18:19:42.725" v="4380"/>
        <pc:sldMkLst>
          <pc:docMk/>
          <pc:sldMk cId="3615745953" sldId="322"/>
        </pc:sldMkLst>
        <pc:spChg chg="mod">
          <ac:chgData name="Alexander Scott" userId="60900361-c968-457a-be84-5b7d7c948694" providerId="ADAL" clId="{B21EFA6D-7575-4D08-A7D1-DAD88EB53C51}" dt="2022-01-11T18:19:27.226" v="4376" actId="20577"/>
          <ac:spMkLst>
            <pc:docMk/>
            <pc:sldMk cId="3615745953" sldId="322"/>
            <ac:spMk id="2" creationId="{B768FFC6-D634-438D-9DD3-7CB8BB8AF674}"/>
          </ac:spMkLst>
        </pc:spChg>
        <pc:spChg chg="del">
          <ac:chgData name="Alexander Scott" userId="60900361-c968-457a-be84-5b7d7c948694" providerId="ADAL" clId="{B21EFA6D-7575-4D08-A7D1-DAD88EB53C51}" dt="2022-01-11T08:45:44.911" v="258" actId="22"/>
          <ac:spMkLst>
            <pc:docMk/>
            <pc:sldMk cId="3615745953" sldId="322"/>
            <ac:spMk id="3" creationId="{BDB43F54-9807-4FA4-8FA0-8128F336F705}"/>
          </ac:spMkLst>
        </pc:spChg>
        <pc:spChg chg="add del mod">
          <ac:chgData name="Alexander Scott" userId="60900361-c968-457a-be84-5b7d7c948694" providerId="ADAL" clId="{B21EFA6D-7575-4D08-A7D1-DAD88EB53C51}" dt="2022-01-11T09:27:45.428" v="342"/>
          <ac:spMkLst>
            <pc:docMk/>
            <pc:sldMk cId="3615745953" sldId="322"/>
            <ac:spMk id="7" creationId="{F43A01FC-B518-4FA6-9D91-A41859B760A1}"/>
          </ac:spMkLst>
        </pc:spChg>
        <pc:spChg chg="add mod">
          <ac:chgData name="Alexander Scott" userId="60900361-c968-457a-be84-5b7d7c948694" providerId="ADAL" clId="{B21EFA6D-7575-4D08-A7D1-DAD88EB53C51}" dt="2022-01-11T09:28:41.446" v="359" actId="20577"/>
          <ac:spMkLst>
            <pc:docMk/>
            <pc:sldMk cId="3615745953" sldId="322"/>
            <ac:spMk id="11" creationId="{C2E06B5A-337C-49C9-B85C-3413C8F6B12D}"/>
          </ac:spMkLst>
        </pc:spChg>
        <pc:picChg chg="add del mod ord">
          <ac:chgData name="Alexander Scott" userId="60900361-c968-457a-be84-5b7d7c948694" providerId="ADAL" clId="{B21EFA6D-7575-4D08-A7D1-DAD88EB53C51}" dt="2022-01-11T08:45:51.141" v="259" actId="21"/>
          <ac:picMkLst>
            <pc:docMk/>
            <pc:sldMk cId="3615745953" sldId="322"/>
            <ac:picMk id="5" creationId="{ADF69004-E58E-4B49-BB51-E81D156ACD62}"/>
          </ac:picMkLst>
        </pc:picChg>
        <pc:picChg chg="add mod">
          <ac:chgData name="Alexander Scott" userId="60900361-c968-457a-be84-5b7d7c948694" providerId="ADAL" clId="{B21EFA6D-7575-4D08-A7D1-DAD88EB53C51}" dt="2022-01-11T09:28:23.907" v="349" actId="1076"/>
          <ac:picMkLst>
            <pc:docMk/>
            <pc:sldMk cId="3615745953" sldId="322"/>
            <ac:picMk id="8" creationId="{F355FA8D-E285-49DB-900A-1EB4DDA032D3}"/>
          </ac:picMkLst>
        </pc:picChg>
        <pc:picChg chg="add mod">
          <ac:chgData name="Alexander Scott" userId="60900361-c968-457a-be84-5b7d7c948694" providerId="ADAL" clId="{B21EFA6D-7575-4D08-A7D1-DAD88EB53C51}" dt="2022-01-11T09:28:23.211" v="348" actId="1076"/>
          <ac:picMkLst>
            <pc:docMk/>
            <pc:sldMk cId="3615745953" sldId="322"/>
            <ac:picMk id="9" creationId="{7FA4D0EE-3B7C-456A-96DB-D953A7688F93}"/>
          </ac:picMkLst>
        </pc:picChg>
      </pc:sldChg>
      <pc:sldChg chg="addSp delSp modSp new mod ord modNotesTx">
        <pc:chgData name="Alexander Scott" userId="60900361-c968-457a-be84-5b7d7c948694" providerId="ADAL" clId="{B21EFA6D-7575-4D08-A7D1-DAD88EB53C51}" dt="2022-01-11T18:20:27.707" v="4432" actId="20577"/>
        <pc:sldMkLst>
          <pc:docMk/>
          <pc:sldMk cId="4012485103" sldId="323"/>
        </pc:sldMkLst>
        <pc:spChg chg="mod">
          <ac:chgData name="Alexander Scott" userId="60900361-c968-457a-be84-5b7d7c948694" providerId="ADAL" clId="{B21EFA6D-7575-4D08-A7D1-DAD88EB53C51}" dt="2022-01-11T18:20:27.707" v="4432" actId="20577"/>
          <ac:spMkLst>
            <pc:docMk/>
            <pc:sldMk cId="4012485103" sldId="323"/>
            <ac:spMk id="2" creationId="{6D8056EE-143F-453D-B6A7-65B2FEBE7E6A}"/>
          </ac:spMkLst>
        </pc:spChg>
        <pc:spChg chg="del">
          <ac:chgData name="Alexander Scott" userId="60900361-c968-457a-be84-5b7d7c948694" providerId="ADAL" clId="{B21EFA6D-7575-4D08-A7D1-DAD88EB53C51}" dt="2022-01-11T09:33:18.938" v="407"/>
          <ac:spMkLst>
            <pc:docMk/>
            <pc:sldMk cId="4012485103" sldId="323"/>
            <ac:spMk id="3" creationId="{FFCFE78D-A351-4C1F-8D6F-082CE14C4D5A}"/>
          </ac:spMkLst>
        </pc:spChg>
        <pc:picChg chg="add mod">
          <ac:chgData name="Alexander Scott" userId="60900361-c968-457a-be84-5b7d7c948694" providerId="ADAL" clId="{B21EFA6D-7575-4D08-A7D1-DAD88EB53C51}" dt="2022-01-11T09:34:43.646" v="424" actId="1076"/>
          <ac:picMkLst>
            <pc:docMk/>
            <pc:sldMk cId="4012485103" sldId="323"/>
            <ac:picMk id="4" creationId="{B23F97F4-A20F-46D1-8AB4-F42F1F8F2E5C}"/>
          </ac:picMkLst>
        </pc:picChg>
        <pc:picChg chg="add mod">
          <ac:chgData name="Alexander Scott" userId="60900361-c968-457a-be84-5b7d7c948694" providerId="ADAL" clId="{B21EFA6D-7575-4D08-A7D1-DAD88EB53C51}" dt="2022-01-11T09:34:39.782" v="422" actId="1076"/>
          <ac:picMkLst>
            <pc:docMk/>
            <pc:sldMk cId="4012485103" sldId="323"/>
            <ac:picMk id="5" creationId="{15E505FF-5B46-4502-A495-9A248B662779}"/>
          </ac:picMkLst>
        </pc:picChg>
        <pc:picChg chg="add mod">
          <ac:chgData name="Alexander Scott" userId="60900361-c968-457a-be84-5b7d7c948694" providerId="ADAL" clId="{B21EFA6D-7575-4D08-A7D1-DAD88EB53C51}" dt="2022-01-11T09:34:42.286" v="423" actId="1076"/>
          <ac:picMkLst>
            <pc:docMk/>
            <pc:sldMk cId="4012485103" sldId="323"/>
            <ac:picMk id="6" creationId="{FAA67081-5538-4CE6-ADB8-2D7C40F597DD}"/>
          </ac:picMkLst>
        </pc:picChg>
      </pc:sldChg>
      <pc:sldChg chg="addSp delSp modSp new mod ord modNotesTx">
        <pc:chgData name="Alexander Scott" userId="60900361-c968-457a-be84-5b7d7c948694" providerId="ADAL" clId="{B21EFA6D-7575-4D08-A7D1-DAD88EB53C51}" dt="2022-01-11T18:20:36.641" v="4434" actId="207"/>
        <pc:sldMkLst>
          <pc:docMk/>
          <pc:sldMk cId="3545030298" sldId="324"/>
        </pc:sldMkLst>
        <pc:spChg chg="mod">
          <ac:chgData name="Alexander Scott" userId="60900361-c968-457a-be84-5b7d7c948694" providerId="ADAL" clId="{B21EFA6D-7575-4D08-A7D1-DAD88EB53C51}" dt="2022-01-11T18:20:36.641" v="4434" actId="207"/>
          <ac:spMkLst>
            <pc:docMk/>
            <pc:sldMk cId="3545030298" sldId="324"/>
            <ac:spMk id="2" creationId="{FEF45E7F-DAB8-4199-AF0E-7AFFF43D8ECF}"/>
          </ac:spMkLst>
        </pc:spChg>
        <pc:spChg chg="del">
          <ac:chgData name="Alexander Scott" userId="60900361-c968-457a-be84-5b7d7c948694" providerId="ADAL" clId="{B21EFA6D-7575-4D08-A7D1-DAD88EB53C51}" dt="2022-01-11T09:37:13.540" v="426"/>
          <ac:spMkLst>
            <pc:docMk/>
            <pc:sldMk cId="3545030298" sldId="324"/>
            <ac:spMk id="3" creationId="{F66DD09D-AD41-4F5D-9690-1A7583B518E8}"/>
          </ac:spMkLst>
        </pc:spChg>
        <pc:picChg chg="add mod">
          <ac:chgData name="Alexander Scott" userId="60900361-c968-457a-be84-5b7d7c948694" providerId="ADAL" clId="{B21EFA6D-7575-4D08-A7D1-DAD88EB53C51}" dt="2022-01-11T09:38:59.340" v="443" actId="1076"/>
          <ac:picMkLst>
            <pc:docMk/>
            <pc:sldMk cId="3545030298" sldId="324"/>
            <ac:picMk id="4" creationId="{FFC92CEA-CF9A-48C6-B4F6-41367B1FA720}"/>
          </ac:picMkLst>
        </pc:picChg>
        <pc:picChg chg="add mod">
          <ac:chgData name="Alexander Scott" userId="60900361-c968-457a-be84-5b7d7c948694" providerId="ADAL" clId="{B21EFA6D-7575-4D08-A7D1-DAD88EB53C51}" dt="2022-01-11T09:38:00.836" v="433" actId="1076"/>
          <ac:picMkLst>
            <pc:docMk/>
            <pc:sldMk cId="3545030298" sldId="324"/>
            <ac:picMk id="5" creationId="{3EA2E3B8-702B-45DD-8B6B-4AF8B12AFBBA}"/>
          </ac:picMkLst>
        </pc:picChg>
        <pc:picChg chg="add mod">
          <ac:chgData name="Alexander Scott" userId="60900361-c968-457a-be84-5b7d7c948694" providerId="ADAL" clId="{B21EFA6D-7575-4D08-A7D1-DAD88EB53C51}" dt="2022-01-11T09:38:29.451" v="437" actId="1076"/>
          <ac:picMkLst>
            <pc:docMk/>
            <pc:sldMk cId="3545030298" sldId="324"/>
            <ac:picMk id="6" creationId="{036761DB-FB58-47EB-9146-3EB1CB4B3EB4}"/>
          </ac:picMkLst>
        </pc:picChg>
        <pc:picChg chg="add mod">
          <ac:chgData name="Alexander Scott" userId="60900361-c968-457a-be84-5b7d7c948694" providerId="ADAL" clId="{B21EFA6D-7575-4D08-A7D1-DAD88EB53C51}" dt="2022-01-11T09:39:02.411" v="445" actId="1076"/>
          <ac:picMkLst>
            <pc:docMk/>
            <pc:sldMk cId="3545030298" sldId="324"/>
            <ac:picMk id="7" creationId="{EEE054AD-EFCC-4529-8B08-60012D51EDEF}"/>
          </ac:picMkLst>
        </pc:picChg>
      </pc:sldChg>
      <pc:sldChg chg="addSp delSp modSp new mod">
        <pc:chgData name="Alexander Scott" userId="60900361-c968-457a-be84-5b7d7c948694" providerId="ADAL" clId="{B21EFA6D-7575-4D08-A7D1-DAD88EB53C51}" dt="2022-01-11T18:01:44.548" v="3648" actId="207"/>
        <pc:sldMkLst>
          <pc:docMk/>
          <pc:sldMk cId="34230804" sldId="325"/>
        </pc:sldMkLst>
        <pc:spChg chg="mod">
          <ac:chgData name="Alexander Scott" userId="60900361-c968-457a-be84-5b7d7c948694" providerId="ADAL" clId="{B21EFA6D-7575-4D08-A7D1-DAD88EB53C51}" dt="2022-01-11T18:01:44.548" v="3648" actId="207"/>
          <ac:spMkLst>
            <pc:docMk/>
            <pc:sldMk cId="34230804" sldId="325"/>
            <ac:spMk id="2" creationId="{9FD63AE5-CCB1-407B-B4DA-82FBA590F27A}"/>
          </ac:spMkLst>
        </pc:spChg>
        <pc:spChg chg="del">
          <ac:chgData name="Alexander Scott" userId="60900361-c968-457a-be84-5b7d7c948694" providerId="ADAL" clId="{B21EFA6D-7575-4D08-A7D1-DAD88EB53C51}" dt="2022-01-11T09:42:56.451" v="502"/>
          <ac:spMkLst>
            <pc:docMk/>
            <pc:sldMk cId="34230804" sldId="325"/>
            <ac:spMk id="3" creationId="{152781D3-2768-4B60-A244-D8BD546B4A65}"/>
          </ac:spMkLst>
        </pc:spChg>
        <pc:picChg chg="add mod">
          <ac:chgData name="Alexander Scott" userId="60900361-c968-457a-be84-5b7d7c948694" providerId="ADAL" clId="{B21EFA6D-7575-4D08-A7D1-DAD88EB53C51}" dt="2022-01-11T09:43:45.943" v="506" actId="1076"/>
          <ac:picMkLst>
            <pc:docMk/>
            <pc:sldMk cId="34230804" sldId="325"/>
            <ac:picMk id="4" creationId="{A47265E7-19F5-4580-8103-B7C7FF89B502}"/>
          </ac:picMkLst>
        </pc:picChg>
        <pc:picChg chg="add mod">
          <ac:chgData name="Alexander Scott" userId="60900361-c968-457a-be84-5b7d7c948694" providerId="ADAL" clId="{B21EFA6D-7575-4D08-A7D1-DAD88EB53C51}" dt="2022-01-11T09:44:47.481" v="515" actId="14100"/>
          <ac:picMkLst>
            <pc:docMk/>
            <pc:sldMk cId="34230804" sldId="325"/>
            <ac:picMk id="5" creationId="{C07A2CF9-50CD-4537-AF5E-03F0C89C4891}"/>
          </ac:picMkLst>
        </pc:picChg>
      </pc:sldChg>
      <pc:sldChg chg="addSp delSp modSp new mod">
        <pc:chgData name="Alexander Scott" userId="60900361-c968-457a-be84-5b7d7c948694" providerId="ADAL" clId="{B21EFA6D-7575-4D08-A7D1-DAD88EB53C51}" dt="2022-01-11T18:01:58.698" v="3652" actId="20577"/>
        <pc:sldMkLst>
          <pc:docMk/>
          <pc:sldMk cId="1298102596" sldId="326"/>
        </pc:sldMkLst>
        <pc:spChg chg="mod">
          <ac:chgData name="Alexander Scott" userId="60900361-c968-457a-be84-5b7d7c948694" providerId="ADAL" clId="{B21EFA6D-7575-4D08-A7D1-DAD88EB53C51}" dt="2022-01-11T18:01:58.698" v="3652" actId="20577"/>
          <ac:spMkLst>
            <pc:docMk/>
            <pc:sldMk cId="1298102596" sldId="326"/>
            <ac:spMk id="2" creationId="{8D3FE8CB-6A27-4FDE-86BA-5860A884732D}"/>
          </ac:spMkLst>
        </pc:spChg>
        <pc:spChg chg="del">
          <ac:chgData name="Alexander Scott" userId="60900361-c968-457a-be84-5b7d7c948694" providerId="ADAL" clId="{B21EFA6D-7575-4D08-A7D1-DAD88EB53C51}" dt="2022-01-11T09:45:40.931" v="524"/>
          <ac:spMkLst>
            <pc:docMk/>
            <pc:sldMk cId="1298102596" sldId="326"/>
            <ac:spMk id="3" creationId="{AA9A6CE9-27E0-4FAF-A848-5E3C22B60159}"/>
          </ac:spMkLst>
        </pc:spChg>
        <pc:picChg chg="add mod">
          <ac:chgData name="Alexander Scott" userId="60900361-c968-457a-be84-5b7d7c948694" providerId="ADAL" clId="{B21EFA6D-7575-4D08-A7D1-DAD88EB53C51}" dt="2022-01-11T09:45:43.325" v="525" actId="1076"/>
          <ac:picMkLst>
            <pc:docMk/>
            <pc:sldMk cId="1298102596" sldId="326"/>
            <ac:picMk id="4" creationId="{DADBCEAC-B729-472C-85B0-6157A1FB798C}"/>
          </ac:picMkLst>
        </pc:picChg>
      </pc:sldChg>
      <pc:sldChg chg="addSp delSp modSp new mod">
        <pc:chgData name="Alexander Scott" userId="60900361-c968-457a-be84-5b7d7c948694" providerId="ADAL" clId="{B21EFA6D-7575-4D08-A7D1-DAD88EB53C51}" dt="2022-01-11T18:02:03.370" v="3654" actId="20577"/>
        <pc:sldMkLst>
          <pc:docMk/>
          <pc:sldMk cId="3649553212" sldId="327"/>
        </pc:sldMkLst>
        <pc:spChg chg="mod">
          <ac:chgData name="Alexander Scott" userId="60900361-c968-457a-be84-5b7d7c948694" providerId="ADAL" clId="{B21EFA6D-7575-4D08-A7D1-DAD88EB53C51}" dt="2022-01-11T18:02:03.370" v="3654" actId="20577"/>
          <ac:spMkLst>
            <pc:docMk/>
            <pc:sldMk cId="3649553212" sldId="327"/>
            <ac:spMk id="2" creationId="{9CE9CAAD-A6AC-4239-A751-CDD4F21419ED}"/>
          </ac:spMkLst>
        </pc:spChg>
        <pc:spChg chg="del">
          <ac:chgData name="Alexander Scott" userId="60900361-c968-457a-be84-5b7d7c948694" providerId="ADAL" clId="{B21EFA6D-7575-4D08-A7D1-DAD88EB53C51}" dt="2022-01-11T09:47:12.722" v="531"/>
          <ac:spMkLst>
            <pc:docMk/>
            <pc:sldMk cId="3649553212" sldId="327"/>
            <ac:spMk id="3" creationId="{D25AA591-2A15-4723-AD3B-916DCC2FBBCD}"/>
          </ac:spMkLst>
        </pc:spChg>
        <pc:spChg chg="add mod">
          <ac:chgData name="Alexander Scott" userId="60900361-c968-457a-be84-5b7d7c948694" providerId="ADAL" clId="{B21EFA6D-7575-4D08-A7D1-DAD88EB53C51}" dt="2022-01-11T09:48:38.146" v="543" actId="1076"/>
          <ac:spMkLst>
            <pc:docMk/>
            <pc:sldMk cId="3649553212" sldId="327"/>
            <ac:spMk id="8" creationId="{227E0B5F-59E4-4329-89EC-A2D9AA88BF7C}"/>
          </ac:spMkLst>
        </pc:spChg>
        <pc:picChg chg="add del mod">
          <ac:chgData name="Alexander Scott" userId="60900361-c968-457a-be84-5b7d7c948694" providerId="ADAL" clId="{B21EFA6D-7575-4D08-A7D1-DAD88EB53C51}" dt="2022-01-11T09:48:34.876" v="542" actId="478"/>
          <ac:picMkLst>
            <pc:docMk/>
            <pc:sldMk cId="3649553212" sldId="327"/>
            <ac:picMk id="4" creationId="{AB97B12B-80B8-4EEC-B412-4E7F8D988AD1}"/>
          </ac:picMkLst>
        </pc:picChg>
        <pc:picChg chg="add del mod">
          <ac:chgData name="Alexander Scott" userId="60900361-c968-457a-be84-5b7d7c948694" providerId="ADAL" clId="{B21EFA6D-7575-4D08-A7D1-DAD88EB53C51}" dt="2022-01-11T09:48:30.052" v="539" actId="478"/>
          <ac:picMkLst>
            <pc:docMk/>
            <pc:sldMk cId="3649553212" sldId="327"/>
            <ac:picMk id="5" creationId="{FBCB0DFD-CDCA-4687-BC17-515D9A5AA444}"/>
          </ac:picMkLst>
        </pc:picChg>
        <pc:picChg chg="add mod">
          <ac:chgData name="Alexander Scott" userId="60900361-c968-457a-be84-5b7d7c948694" providerId="ADAL" clId="{B21EFA6D-7575-4D08-A7D1-DAD88EB53C51}" dt="2022-01-11T09:48:39.411" v="544" actId="1076"/>
          <ac:picMkLst>
            <pc:docMk/>
            <pc:sldMk cId="3649553212" sldId="327"/>
            <ac:picMk id="6" creationId="{5165B60A-93AA-48BF-BB11-8F3CBC72C5C7}"/>
          </ac:picMkLst>
        </pc:picChg>
      </pc:sldChg>
      <pc:sldChg chg="addSp modSp new mod ord modClrScheme chgLayout">
        <pc:chgData name="Alexander Scott" userId="60900361-c968-457a-be84-5b7d7c948694" providerId="ADAL" clId="{B21EFA6D-7575-4D08-A7D1-DAD88EB53C51}" dt="2022-01-11T18:15:53.087" v="4260"/>
        <pc:sldMkLst>
          <pc:docMk/>
          <pc:sldMk cId="1838026441" sldId="328"/>
        </pc:sldMkLst>
        <pc:spChg chg="add mod">
          <ac:chgData name="Alexander Scott" userId="60900361-c968-457a-be84-5b7d7c948694" providerId="ADAL" clId="{B21EFA6D-7575-4D08-A7D1-DAD88EB53C51}" dt="2022-01-11T12:16:08.002" v="586" actId="6549"/>
          <ac:spMkLst>
            <pc:docMk/>
            <pc:sldMk cId="1838026441" sldId="328"/>
            <ac:spMk id="2" creationId="{CE432C0B-8D00-4884-B4C9-7FD056B6E497}"/>
          </ac:spMkLst>
        </pc:spChg>
        <pc:spChg chg="add mod">
          <ac:chgData name="Alexander Scott" userId="60900361-c968-457a-be84-5b7d7c948694" providerId="ADAL" clId="{B21EFA6D-7575-4D08-A7D1-DAD88EB53C51}" dt="2022-01-11T18:15:38.636" v="4258" actId="14100"/>
          <ac:spMkLst>
            <pc:docMk/>
            <pc:sldMk cId="1838026441" sldId="328"/>
            <ac:spMk id="3" creationId="{F118A6A6-F073-4CEC-A699-ECD028459BD4}"/>
          </ac:spMkLst>
        </pc:spChg>
        <pc:picChg chg="add mod">
          <ac:chgData name="Alexander Scott" userId="60900361-c968-457a-be84-5b7d7c948694" providerId="ADAL" clId="{B21EFA6D-7575-4D08-A7D1-DAD88EB53C51}" dt="2022-01-11T18:15:35.788" v="4257" actId="1076"/>
          <ac:picMkLst>
            <pc:docMk/>
            <pc:sldMk cId="1838026441" sldId="328"/>
            <ac:picMk id="4" creationId="{FBEEE541-42C6-42FD-A926-58775AC55365}"/>
          </ac:picMkLst>
        </pc:picChg>
      </pc:sldChg>
      <pc:sldChg chg="modSp new del mod">
        <pc:chgData name="Alexander Scott" userId="60900361-c968-457a-be84-5b7d7c948694" providerId="ADAL" clId="{B21EFA6D-7575-4D08-A7D1-DAD88EB53C51}" dt="2022-01-11T13:18:14.211" v="2171" actId="47"/>
        <pc:sldMkLst>
          <pc:docMk/>
          <pc:sldMk cId="1417513674" sldId="329"/>
        </pc:sldMkLst>
        <pc:spChg chg="mod">
          <ac:chgData name="Alexander Scott" userId="60900361-c968-457a-be84-5b7d7c948694" providerId="ADAL" clId="{B21EFA6D-7575-4D08-A7D1-DAD88EB53C51}" dt="2022-01-11T12:21:43.597" v="855" actId="20577"/>
          <ac:spMkLst>
            <pc:docMk/>
            <pc:sldMk cId="1417513674" sldId="329"/>
            <ac:spMk id="2" creationId="{0BCD3B31-D3AF-4E92-9508-1E719D74A0BC}"/>
          </ac:spMkLst>
        </pc:spChg>
      </pc:sldChg>
      <pc:sldChg chg="addSp delSp modSp new mod ord modNotesTx">
        <pc:chgData name="Alexander Scott" userId="60900361-c968-457a-be84-5b7d7c948694" providerId="ADAL" clId="{B21EFA6D-7575-4D08-A7D1-DAD88EB53C51}" dt="2022-01-11T13:30:10.127" v="2331" actId="20577"/>
        <pc:sldMkLst>
          <pc:docMk/>
          <pc:sldMk cId="2548411430" sldId="330"/>
        </pc:sldMkLst>
        <pc:spChg chg="mod">
          <ac:chgData name="Alexander Scott" userId="60900361-c968-457a-be84-5b7d7c948694" providerId="ADAL" clId="{B21EFA6D-7575-4D08-A7D1-DAD88EB53C51}" dt="2022-01-11T13:11:15.366" v="1964" actId="20577"/>
          <ac:spMkLst>
            <pc:docMk/>
            <pc:sldMk cId="2548411430" sldId="330"/>
            <ac:spMk id="2" creationId="{0AC3AB29-6E5B-4DD7-A663-AF7EDA126275}"/>
          </ac:spMkLst>
        </pc:spChg>
        <pc:spChg chg="del">
          <ac:chgData name="Alexander Scott" userId="60900361-c968-457a-be84-5b7d7c948694" providerId="ADAL" clId="{B21EFA6D-7575-4D08-A7D1-DAD88EB53C51}" dt="2022-01-11T12:23:10.165" v="879"/>
          <ac:spMkLst>
            <pc:docMk/>
            <pc:sldMk cId="2548411430" sldId="330"/>
            <ac:spMk id="3" creationId="{AF7B49B6-08E8-4373-AF64-C08C23573C88}"/>
          </ac:spMkLst>
        </pc:spChg>
        <pc:spChg chg="add del mod">
          <ac:chgData name="Alexander Scott" userId="60900361-c968-457a-be84-5b7d7c948694" providerId="ADAL" clId="{B21EFA6D-7575-4D08-A7D1-DAD88EB53C51}" dt="2022-01-11T12:25:24.843" v="884"/>
          <ac:spMkLst>
            <pc:docMk/>
            <pc:sldMk cId="2548411430" sldId="330"/>
            <ac:spMk id="6" creationId="{75616D4B-ADFC-47E0-8F18-BE63FE09EA4E}"/>
          </ac:spMkLst>
        </pc:spChg>
        <pc:picChg chg="add del mod">
          <ac:chgData name="Alexander Scott" userId="60900361-c968-457a-be84-5b7d7c948694" providerId="ADAL" clId="{B21EFA6D-7575-4D08-A7D1-DAD88EB53C51}" dt="2022-01-11T12:23:53.056" v="881" actId="478"/>
          <ac:picMkLst>
            <pc:docMk/>
            <pc:sldMk cId="2548411430" sldId="330"/>
            <ac:picMk id="4" creationId="{8BAB641D-1305-4A34-A845-AD1BD670C0F0}"/>
          </ac:picMkLst>
        </pc:picChg>
        <pc:picChg chg="add mod">
          <ac:chgData name="Alexander Scott" userId="60900361-c968-457a-be84-5b7d7c948694" providerId="ADAL" clId="{B21EFA6D-7575-4D08-A7D1-DAD88EB53C51}" dt="2022-01-11T12:25:29.168" v="886" actId="14100"/>
          <ac:picMkLst>
            <pc:docMk/>
            <pc:sldMk cId="2548411430" sldId="330"/>
            <ac:picMk id="7" creationId="{5AB76BA9-15DF-43C3-A37B-F688B3A7C4AC}"/>
          </ac:picMkLst>
        </pc:picChg>
        <pc:picChg chg="add mod">
          <ac:chgData name="Alexander Scott" userId="60900361-c968-457a-be84-5b7d7c948694" providerId="ADAL" clId="{B21EFA6D-7575-4D08-A7D1-DAD88EB53C51}" dt="2022-01-11T12:26:23.239" v="890" actId="1076"/>
          <ac:picMkLst>
            <pc:docMk/>
            <pc:sldMk cId="2548411430" sldId="330"/>
            <ac:picMk id="8" creationId="{F93655CC-7277-4489-A11F-2CBF8311918C}"/>
          </ac:picMkLst>
        </pc:picChg>
        <pc:picChg chg="add mod">
          <ac:chgData name="Alexander Scott" userId="60900361-c968-457a-be84-5b7d7c948694" providerId="ADAL" clId="{B21EFA6D-7575-4D08-A7D1-DAD88EB53C51}" dt="2022-01-11T12:26:24.823" v="891" actId="1076"/>
          <ac:picMkLst>
            <pc:docMk/>
            <pc:sldMk cId="2548411430" sldId="330"/>
            <ac:picMk id="9" creationId="{E3ADC4DC-8DB5-4F5D-887C-5FF3D4B00CA7}"/>
          </ac:picMkLst>
        </pc:picChg>
      </pc:sldChg>
      <pc:sldChg chg="addSp delSp modSp new mod ord chgLayout">
        <pc:chgData name="Alexander Scott" userId="60900361-c968-457a-be84-5b7d7c948694" providerId="ADAL" clId="{B21EFA6D-7575-4D08-A7D1-DAD88EB53C51}" dt="2022-01-11T13:00:03.975" v="1621"/>
        <pc:sldMkLst>
          <pc:docMk/>
          <pc:sldMk cId="265671874" sldId="331"/>
        </pc:sldMkLst>
        <pc:spChg chg="mod ord">
          <ac:chgData name="Alexander Scott" userId="60900361-c968-457a-be84-5b7d7c948694" providerId="ADAL" clId="{B21EFA6D-7575-4D08-A7D1-DAD88EB53C51}" dt="2022-01-11T12:39:57.561" v="1089" actId="700"/>
          <ac:spMkLst>
            <pc:docMk/>
            <pc:sldMk cId="265671874" sldId="331"/>
            <ac:spMk id="2" creationId="{EF047237-768C-4FE6-991C-36B509C4ACDB}"/>
          </ac:spMkLst>
        </pc:spChg>
        <pc:spChg chg="del">
          <ac:chgData name="Alexander Scott" userId="60900361-c968-457a-be84-5b7d7c948694" providerId="ADAL" clId="{B21EFA6D-7575-4D08-A7D1-DAD88EB53C51}" dt="2022-01-11T12:38:45.401" v="1078"/>
          <ac:spMkLst>
            <pc:docMk/>
            <pc:sldMk cId="265671874" sldId="331"/>
            <ac:spMk id="3" creationId="{FECA10A5-8C67-4E0C-ACAB-1298C0A099C1}"/>
          </ac:spMkLst>
        </pc:spChg>
        <pc:spChg chg="add mod">
          <ac:chgData name="Alexander Scott" userId="60900361-c968-457a-be84-5b7d7c948694" providerId="ADAL" clId="{B21EFA6D-7575-4D08-A7D1-DAD88EB53C51}" dt="2022-01-11T12:52:59.775" v="1571" actId="403"/>
          <ac:spMkLst>
            <pc:docMk/>
            <pc:sldMk cId="265671874" sldId="331"/>
            <ac:spMk id="5" creationId="{34F4E432-DEF7-4A70-93B1-82E7A3F9C0FF}"/>
          </ac:spMkLst>
        </pc:spChg>
        <pc:picChg chg="add mod ord">
          <ac:chgData name="Alexander Scott" userId="60900361-c968-457a-be84-5b7d7c948694" providerId="ADAL" clId="{B21EFA6D-7575-4D08-A7D1-DAD88EB53C51}" dt="2022-01-11T12:40:14.634" v="1096" actId="1076"/>
          <ac:picMkLst>
            <pc:docMk/>
            <pc:sldMk cId="265671874" sldId="331"/>
            <ac:picMk id="4" creationId="{55701341-D350-47E8-84B5-0C4A38859069}"/>
          </ac:picMkLst>
        </pc:picChg>
        <pc:picChg chg="add del">
          <ac:chgData name="Alexander Scott" userId="60900361-c968-457a-be84-5b7d7c948694" providerId="ADAL" clId="{B21EFA6D-7575-4D08-A7D1-DAD88EB53C51}" dt="2022-01-11T12:55:20.046" v="1573" actId="22"/>
          <ac:picMkLst>
            <pc:docMk/>
            <pc:sldMk cId="265671874" sldId="331"/>
            <ac:picMk id="7" creationId="{14577916-8E65-4FDD-9571-8BB6F1EF0A31}"/>
          </ac:picMkLst>
        </pc:picChg>
      </pc:sldChg>
      <pc:sldChg chg="addSp modSp new mod">
        <pc:chgData name="Alexander Scott" userId="60900361-c968-457a-be84-5b7d7c948694" providerId="ADAL" clId="{B21EFA6D-7575-4D08-A7D1-DAD88EB53C51}" dt="2022-01-11T12:48:38.285" v="1505" actId="20577"/>
        <pc:sldMkLst>
          <pc:docMk/>
          <pc:sldMk cId="907360198" sldId="332"/>
        </pc:sldMkLst>
        <pc:spChg chg="add mod">
          <ac:chgData name="Alexander Scott" userId="60900361-c968-457a-be84-5b7d7c948694" providerId="ADAL" clId="{B21EFA6D-7575-4D08-A7D1-DAD88EB53C51}" dt="2022-01-11T12:48:38.285" v="1505" actId="20577"/>
          <ac:spMkLst>
            <pc:docMk/>
            <pc:sldMk cId="907360198" sldId="332"/>
            <ac:spMk id="4" creationId="{384595C2-BC9F-4C09-A72D-DACD6666E079}"/>
          </ac:spMkLst>
        </pc:spChg>
        <pc:picChg chg="add mod">
          <ac:chgData name="Alexander Scott" userId="60900361-c968-457a-be84-5b7d7c948694" providerId="ADAL" clId="{B21EFA6D-7575-4D08-A7D1-DAD88EB53C51}" dt="2022-01-11T12:48:10.080" v="1476" actId="1076"/>
          <ac:picMkLst>
            <pc:docMk/>
            <pc:sldMk cId="907360198" sldId="332"/>
            <ac:picMk id="2" creationId="{BA0EA825-37FC-4E63-AFD2-A5970DAE9E3F}"/>
          </ac:picMkLst>
        </pc:picChg>
      </pc:sldChg>
      <pc:sldChg chg="addSp modSp new mod modClrScheme chgLayout">
        <pc:chgData name="Alexander Scott" userId="60900361-c968-457a-be84-5b7d7c948694" providerId="ADAL" clId="{B21EFA6D-7575-4D08-A7D1-DAD88EB53C51}" dt="2022-01-11T18:17:33.183" v="4277" actId="20577"/>
        <pc:sldMkLst>
          <pc:docMk/>
          <pc:sldMk cId="2956686262" sldId="333"/>
        </pc:sldMkLst>
        <pc:spChg chg="add mod">
          <ac:chgData name="Alexander Scott" userId="60900361-c968-457a-be84-5b7d7c948694" providerId="ADAL" clId="{B21EFA6D-7575-4D08-A7D1-DAD88EB53C51}" dt="2022-01-11T18:17:14.275" v="4270" actId="207"/>
          <ac:spMkLst>
            <pc:docMk/>
            <pc:sldMk cId="2956686262" sldId="333"/>
            <ac:spMk id="2" creationId="{95AE803C-32EB-4F38-92E8-2659CF465CA2}"/>
          </ac:spMkLst>
        </pc:spChg>
        <pc:spChg chg="add mod">
          <ac:chgData name="Alexander Scott" userId="60900361-c968-457a-be84-5b7d7c948694" providerId="ADAL" clId="{B21EFA6D-7575-4D08-A7D1-DAD88EB53C51}" dt="2022-01-11T18:17:33.183" v="4277" actId="20577"/>
          <ac:spMkLst>
            <pc:docMk/>
            <pc:sldMk cId="2956686262" sldId="333"/>
            <ac:spMk id="3" creationId="{B5CBD59E-4DB9-4387-93C4-CCD9704EB6BB}"/>
          </ac:spMkLst>
        </pc:spChg>
      </pc:sldChg>
      <pc:sldChg chg="addSp delSp modSp new mod ord">
        <pc:chgData name="Alexander Scott" userId="60900361-c968-457a-be84-5b7d7c948694" providerId="ADAL" clId="{B21EFA6D-7575-4D08-A7D1-DAD88EB53C51}" dt="2022-01-11T13:00:08.652" v="1623"/>
        <pc:sldMkLst>
          <pc:docMk/>
          <pc:sldMk cId="2544005160" sldId="334"/>
        </pc:sldMkLst>
        <pc:spChg chg="mod">
          <ac:chgData name="Alexander Scott" userId="60900361-c968-457a-be84-5b7d7c948694" providerId="ADAL" clId="{B21EFA6D-7575-4D08-A7D1-DAD88EB53C51}" dt="2022-01-11T12:57:03.451" v="1619" actId="1076"/>
          <ac:spMkLst>
            <pc:docMk/>
            <pc:sldMk cId="2544005160" sldId="334"/>
            <ac:spMk id="2" creationId="{E3D7CE14-BCAF-4F0A-B8BB-CD8BEA1C036B}"/>
          </ac:spMkLst>
        </pc:spChg>
        <pc:spChg chg="del">
          <ac:chgData name="Alexander Scott" userId="60900361-c968-457a-be84-5b7d7c948694" providerId="ADAL" clId="{B21EFA6D-7575-4D08-A7D1-DAD88EB53C51}" dt="2022-01-11T12:55:32.688" v="1575"/>
          <ac:spMkLst>
            <pc:docMk/>
            <pc:sldMk cId="2544005160" sldId="334"/>
            <ac:spMk id="3" creationId="{9F39B9B5-A60A-4BB2-9237-B03475FC4605}"/>
          </ac:spMkLst>
        </pc:spChg>
        <pc:picChg chg="add mod modCrop">
          <ac:chgData name="Alexander Scott" userId="60900361-c968-457a-be84-5b7d7c948694" providerId="ADAL" clId="{B21EFA6D-7575-4D08-A7D1-DAD88EB53C51}" dt="2022-01-11T12:56:38.039" v="1588" actId="1076"/>
          <ac:picMkLst>
            <pc:docMk/>
            <pc:sldMk cId="2544005160" sldId="334"/>
            <ac:picMk id="4" creationId="{1189B596-3595-438B-B43C-FF06E57F1789}"/>
          </ac:picMkLst>
        </pc:picChg>
      </pc:sldChg>
      <pc:sldChg chg="addSp delSp modSp new mod modNotesTx">
        <pc:chgData name="Alexander Scott" userId="60900361-c968-457a-be84-5b7d7c948694" providerId="ADAL" clId="{B21EFA6D-7575-4D08-A7D1-DAD88EB53C51}" dt="2022-01-11T18:18:14.771" v="4302" actId="20577"/>
        <pc:sldMkLst>
          <pc:docMk/>
          <pc:sldMk cId="524185057" sldId="335"/>
        </pc:sldMkLst>
        <pc:spChg chg="mod">
          <ac:chgData name="Alexander Scott" userId="60900361-c968-457a-be84-5b7d7c948694" providerId="ADAL" clId="{B21EFA6D-7575-4D08-A7D1-DAD88EB53C51}" dt="2022-01-11T18:17:37.716" v="4278" actId="207"/>
          <ac:spMkLst>
            <pc:docMk/>
            <pc:sldMk cId="524185057" sldId="335"/>
            <ac:spMk id="2" creationId="{BF4163FC-B99A-462F-B6CD-00AF4564B3A2}"/>
          </ac:spMkLst>
        </pc:spChg>
        <pc:spChg chg="del">
          <ac:chgData name="Alexander Scott" userId="60900361-c968-457a-be84-5b7d7c948694" providerId="ADAL" clId="{B21EFA6D-7575-4D08-A7D1-DAD88EB53C51}" dt="2022-01-11T13:02:11.602" v="1671"/>
          <ac:spMkLst>
            <pc:docMk/>
            <pc:sldMk cId="524185057" sldId="335"/>
            <ac:spMk id="3" creationId="{28573B58-04F3-4AD5-84D2-ED3FF00D27A9}"/>
          </ac:spMkLst>
        </pc:spChg>
        <pc:spChg chg="add mod">
          <ac:chgData name="Alexander Scott" userId="60900361-c968-457a-be84-5b7d7c948694" providerId="ADAL" clId="{B21EFA6D-7575-4D08-A7D1-DAD88EB53C51}" dt="2022-01-11T18:18:07.596" v="4301" actId="6549"/>
          <ac:spMkLst>
            <pc:docMk/>
            <pc:sldMk cId="524185057" sldId="335"/>
            <ac:spMk id="6" creationId="{BF8ED52D-1F69-45E6-BCD2-3F507C8DC669}"/>
          </ac:spMkLst>
        </pc:spChg>
        <pc:picChg chg="add mod">
          <ac:chgData name="Alexander Scott" userId="60900361-c968-457a-be84-5b7d7c948694" providerId="ADAL" clId="{B21EFA6D-7575-4D08-A7D1-DAD88EB53C51}" dt="2022-01-11T13:02:13.159" v="1672" actId="1076"/>
          <ac:picMkLst>
            <pc:docMk/>
            <pc:sldMk cId="524185057" sldId="335"/>
            <ac:picMk id="4" creationId="{8BADFBC0-042E-476E-9334-FDBE00788BB5}"/>
          </ac:picMkLst>
        </pc:picChg>
        <pc:picChg chg="add del">
          <ac:chgData name="Alexander Scott" userId="60900361-c968-457a-be84-5b7d7c948694" providerId="ADAL" clId="{B21EFA6D-7575-4D08-A7D1-DAD88EB53C51}" dt="2022-01-11T13:02:26.611" v="1674"/>
          <ac:picMkLst>
            <pc:docMk/>
            <pc:sldMk cId="524185057" sldId="335"/>
            <ac:picMk id="1026" creationId="{2C1B8538-9BDF-49ED-88C9-6F2201D35CFA}"/>
          </ac:picMkLst>
        </pc:picChg>
      </pc:sldChg>
      <pc:sldChg chg="modSp new mod ord">
        <pc:chgData name="Alexander Scott" userId="60900361-c968-457a-be84-5b7d7c948694" providerId="ADAL" clId="{B21EFA6D-7575-4D08-A7D1-DAD88EB53C51}" dt="2022-01-11T13:25:57.814" v="2240"/>
        <pc:sldMkLst>
          <pc:docMk/>
          <pc:sldMk cId="1080843394" sldId="336"/>
        </pc:sldMkLst>
        <pc:spChg chg="mod">
          <ac:chgData name="Alexander Scott" userId="60900361-c968-457a-be84-5b7d7c948694" providerId="ADAL" clId="{B21EFA6D-7575-4D08-A7D1-DAD88EB53C51}" dt="2022-01-11T13:07:16.968" v="1817" actId="122"/>
          <ac:spMkLst>
            <pc:docMk/>
            <pc:sldMk cId="1080843394" sldId="336"/>
            <ac:spMk id="2" creationId="{E3336143-F104-4086-AFC2-4BB31F2C246E}"/>
          </ac:spMkLst>
        </pc:spChg>
        <pc:spChg chg="mod">
          <ac:chgData name="Alexander Scott" userId="60900361-c968-457a-be84-5b7d7c948694" providerId="ADAL" clId="{B21EFA6D-7575-4D08-A7D1-DAD88EB53C51}" dt="2022-01-11T13:09:21.005" v="1847" actId="207"/>
          <ac:spMkLst>
            <pc:docMk/>
            <pc:sldMk cId="1080843394" sldId="336"/>
            <ac:spMk id="3" creationId="{320C91DF-E04C-4EC8-95E9-0BAD0D101421}"/>
          </ac:spMkLst>
        </pc:spChg>
      </pc:sldChg>
      <pc:sldChg chg="addSp delSp modSp new mod ord modClrScheme chgLayout">
        <pc:chgData name="Alexander Scott" userId="60900361-c968-457a-be84-5b7d7c948694" providerId="ADAL" clId="{B21EFA6D-7575-4D08-A7D1-DAD88EB53C51}" dt="2022-01-11T18:08:13.846" v="4006" actId="20577"/>
        <pc:sldMkLst>
          <pc:docMk/>
          <pc:sldMk cId="4142845617" sldId="337"/>
        </pc:sldMkLst>
        <pc:spChg chg="del mod ord">
          <ac:chgData name="Alexander Scott" userId="60900361-c968-457a-be84-5b7d7c948694" providerId="ADAL" clId="{B21EFA6D-7575-4D08-A7D1-DAD88EB53C51}" dt="2022-01-11T13:10:03.276" v="1856" actId="700"/>
          <ac:spMkLst>
            <pc:docMk/>
            <pc:sldMk cId="4142845617" sldId="337"/>
            <ac:spMk id="2" creationId="{B0D7CD2C-3CD0-4B47-9AAB-2032D407FE29}"/>
          </ac:spMkLst>
        </pc:spChg>
        <pc:spChg chg="del mod ord">
          <ac:chgData name="Alexander Scott" userId="60900361-c968-457a-be84-5b7d7c948694" providerId="ADAL" clId="{B21EFA6D-7575-4D08-A7D1-DAD88EB53C51}" dt="2022-01-11T13:10:03.276" v="1856" actId="700"/>
          <ac:spMkLst>
            <pc:docMk/>
            <pc:sldMk cId="4142845617" sldId="337"/>
            <ac:spMk id="3" creationId="{3ED1E91B-4D45-499F-A889-F10259495927}"/>
          </ac:spMkLst>
        </pc:spChg>
        <pc:spChg chg="add mod ord">
          <ac:chgData name="Alexander Scott" userId="60900361-c968-457a-be84-5b7d7c948694" providerId="ADAL" clId="{B21EFA6D-7575-4D08-A7D1-DAD88EB53C51}" dt="2022-01-11T18:08:13.846" v="4006" actId="20577"/>
          <ac:spMkLst>
            <pc:docMk/>
            <pc:sldMk cId="4142845617" sldId="337"/>
            <ac:spMk id="4" creationId="{05829BF2-0DAA-483C-9D40-7AC2AB2E59D4}"/>
          </ac:spMkLst>
        </pc:spChg>
        <pc:spChg chg="add mod ord">
          <ac:chgData name="Alexander Scott" userId="60900361-c968-457a-be84-5b7d7c948694" providerId="ADAL" clId="{B21EFA6D-7575-4D08-A7D1-DAD88EB53C51}" dt="2022-01-11T13:10:04.764" v="1857"/>
          <ac:spMkLst>
            <pc:docMk/>
            <pc:sldMk cId="4142845617" sldId="337"/>
            <ac:spMk id="5" creationId="{BBA9A0EA-FDF7-4761-925C-BE5DA519268F}"/>
          </ac:spMkLst>
        </pc:spChg>
      </pc:sldChg>
      <pc:sldChg chg="addSp delSp modSp new mod">
        <pc:chgData name="Alexander Scott" userId="60900361-c968-457a-be84-5b7d7c948694" providerId="ADAL" clId="{B21EFA6D-7575-4D08-A7D1-DAD88EB53C51}" dt="2022-01-11T18:09:46.571" v="4022" actId="1076"/>
        <pc:sldMkLst>
          <pc:docMk/>
          <pc:sldMk cId="267123662" sldId="338"/>
        </pc:sldMkLst>
        <pc:spChg chg="mod">
          <ac:chgData name="Alexander Scott" userId="60900361-c968-457a-be84-5b7d7c948694" providerId="ADAL" clId="{B21EFA6D-7575-4D08-A7D1-DAD88EB53C51}" dt="2022-01-11T13:16:13.260" v="2098" actId="20577"/>
          <ac:spMkLst>
            <pc:docMk/>
            <pc:sldMk cId="267123662" sldId="338"/>
            <ac:spMk id="2" creationId="{9188BD40-1A3F-4BB8-A0B0-A7A33AAE234B}"/>
          </ac:spMkLst>
        </pc:spChg>
        <pc:spChg chg="mod">
          <ac:chgData name="Alexander Scott" userId="60900361-c968-457a-be84-5b7d7c948694" providerId="ADAL" clId="{B21EFA6D-7575-4D08-A7D1-DAD88EB53C51}" dt="2022-01-11T13:16:18.138" v="2103" actId="403"/>
          <ac:spMkLst>
            <pc:docMk/>
            <pc:sldMk cId="267123662" sldId="338"/>
            <ac:spMk id="3" creationId="{8D82EA66-7F88-4B3C-8C40-A661152624BC}"/>
          </ac:spMkLst>
        </pc:spChg>
        <pc:picChg chg="add mod">
          <ac:chgData name="Alexander Scott" userId="60900361-c968-457a-be84-5b7d7c948694" providerId="ADAL" clId="{B21EFA6D-7575-4D08-A7D1-DAD88EB53C51}" dt="2022-01-11T18:09:05.242" v="4017" actId="1076"/>
          <ac:picMkLst>
            <pc:docMk/>
            <pc:sldMk cId="267123662" sldId="338"/>
            <ac:picMk id="4" creationId="{64397673-BA27-485A-9561-9E3B470424D9}"/>
          </ac:picMkLst>
        </pc:picChg>
        <pc:picChg chg="add del mod modCrop">
          <ac:chgData name="Alexander Scott" userId="60900361-c968-457a-be84-5b7d7c948694" providerId="ADAL" clId="{B21EFA6D-7575-4D08-A7D1-DAD88EB53C51}" dt="2022-01-11T13:16:01.977" v="2072" actId="478"/>
          <ac:picMkLst>
            <pc:docMk/>
            <pc:sldMk cId="267123662" sldId="338"/>
            <ac:picMk id="5" creationId="{029E6591-9D00-4B86-8402-DC35F83A894D}"/>
          </ac:picMkLst>
        </pc:picChg>
        <pc:picChg chg="add mod">
          <ac:chgData name="Alexander Scott" userId="60900361-c968-457a-be84-5b7d7c948694" providerId="ADAL" clId="{B21EFA6D-7575-4D08-A7D1-DAD88EB53C51}" dt="2022-01-11T18:09:14.346" v="4019" actId="14100"/>
          <ac:picMkLst>
            <pc:docMk/>
            <pc:sldMk cId="267123662" sldId="338"/>
            <ac:picMk id="5" creationId="{4C8419B6-0541-496A-894F-9679DC9B3838}"/>
          </ac:picMkLst>
        </pc:picChg>
        <pc:picChg chg="add mod">
          <ac:chgData name="Alexander Scott" userId="60900361-c968-457a-be84-5b7d7c948694" providerId="ADAL" clId="{B21EFA6D-7575-4D08-A7D1-DAD88EB53C51}" dt="2022-01-11T18:09:46.571" v="4022" actId="1076"/>
          <ac:picMkLst>
            <pc:docMk/>
            <pc:sldMk cId="267123662" sldId="338"/>
            <ac:picMk id="6" creationId="{1B6745A5-4471-4E22-AC9E-C0AFDDFA8099}"/>
          </ac:picMkLst>
        </pc:picChg>
      </pc:sldChg>
      <pc:sldChg chg="new del">
        <pc:chgData name="Alexander Scott" userId="60900361-c968-457a-be84-5b7d7c948694" providerId="ADAL" clId="{B21EFA6D-7575-4D08-A7D1-DAD88EB53C51}" dt="2022-01-11T13:12:04.038" v="1975" actId="47"/>
        <pc:sldMkLst>
          <pc:docMk/>
          <pc:sldMk cId="2075573580" sldId="338"/>
        </pc:sldMkLst>
      </pc:sldChg>
      <pc:sldChg chg="addSp modSp new mod">
        <pc:chgData name="Alexander Scott" userId="60900361-c968-457a-be84-5b7d7c948694" providerId="ADAL" clId="{B21EFA6D-7575-4D08-A7D1-DAD88EB53C51}" dt="2022-01-11T14:58:33.412" v="3490" actId="207"/>
        <pc:sldMkLst>
          <pc:docMk/>
          <pc:sldMk cId="4063696443" sldId="339"/>
        </pc:sldMkLst>
        <pc:spChg chg="mod">
          <ac:chgData name="Alexander Scott" userId="60900361-c968-457a-be84-5b7d7c948694" providerId="ADAL" clId="{B21EFA6D-7575-4D08-A7D1-DAD88EB53C51}" dt="2022-01-11T14:58:33.412" v="3490" actId="207"/>
          <ac:spMkLst>
            <pc:docMk/>
            <pc:sldMk cId="4063696443" sldId="339"/>
            <ac:spMk id="2" creationId="{015F312E-0C9A-4EB1-9345-5B1D96597334}"/>
          </ac:spMkLst>
        </pc:spChg>
        <pc:picChg chg="add mod modCrop">
          <ac:chgData name="Alexander Scott" userId="60900361-c968-457a-be84-5b7d7c948694" providerId="ADAL" clId="{B21EFA6D-7575-4D08-A7D1-DAD88EB53C51}" dt="2022-01-11T13:16:53.489" v="2110" actId="1076"/>
          <ac:picMkLst>
            <pc:docMk/>
            <pc:sldMk cId="4063696443" sldId="339"/>
            <ac:picMk id="5" creationId="{31B0F50C-042E-4897-AA13-A2B8AC473124}"/>
          </ac:picMkLst>
        </pc:picChg>
      </pc:sldChg>
      <pc:sldChg chg="addSp delSp modSp new del mod">
        <pc:chgData name="Alexander Scott" userId="60900361-c968-457a-be84-5b7d7c948694" providerId="ADAL" clId="{B21EFA6D-7575-4D08-A7D1-DAD88EB53C51}" dt="2022-01-11T15:56:14.235" v="3507" actId="47"/>
        <pc:sldMkLst>
          <pc:docMk/>
          <pc:sldMk cId="896276111" sldId="340"/>
        </pc:sldMkLst>
        <pc:spChg chg="mod">
          <ac:chgData name="Alexander Scott" userId="60900361-c968-457a-be84-5b7d7c948694" providerId="ADAL" clId="{B21EFA6D-7575-4D08-A7D1-DAD88EB53C51}" dt="2022-01-11T15:55:23.638" v="3504" actId="20577"/>
          <ac:spMkLst>
            <pc:docMk/>
            <pc:sldMk cId="896276111" sldId="340"/>
            <ac:spMk id="2" creationId="{06F9B2AE-60E5-4FC6-9329-E39B88E2DCA0}"/>
          </ac:spMkLst>
        </pc:spChg>
        <pc:spChg chg="del mod">
          <ac:chgData name="Alexander Scott" userId="60900361-c968-457a-be84-5b7d7c948694" providerId="ADAL" clId="{B21EFA6D-7575-4D08-A7D1-DAD88EB53C51}" dt="2022-01-11T13:57:36.185" v="3248" actId="478"/>
          <ac:spMkLst>
            <pc:docMk/>
            <pc:sldMk cId="896276111" sldId="340"/>
            <ac:spMk id="3" creationId="{5D235D33-65B1-4A85-AC85-B8B99944665A}"/>
          </ac:spMkLst>
        </pc:spChg>
        <pc:spChg chg="add mod">
          <ac:chgData name="Alexander Scott" userId="60900361-c968-457a-be84-5b7d7c948694" providerId="ADAL" clId="{B21EFA6D-7575-4D08-A7D1-DAD88EB53C51}" dt="2022-01-11T15:55:25.085" v="3505" actId="6549"/>
          <ac:spMkLst>
            <pc:docMk/>
            <pc:sldMk cId="896276111" sldId="340"/>
            <ac:spMk id="4" creationId="{E7CB1248-F3A2-4D11-AA1A-14DE36CCFA83}"/>
          </ac:spMkLst>
        </pc:spChg>
        <pc:spChg chg="add del mod">
          <ac:chgData name="Alexander Scott" userId="60900361-c968-457a-be84-5b7d7c948694" providerId="ADAL" clId="{B21EFA6D-7575-4D08-A7D1-DAD88EB53C51}" dt="2022-01-11T15:55:16.887" v="3493" actId="478"/>
          <ac:spMkLst>
            <pc:docMk/>
            <pc:sldMk cId="896276111" sldId="340"/>
            <ac:spMk id="6" creationId="{7D384DB8-13C3-4EE5-A651-09C0A33936F1}"/>
          </ac:spMkLst>
        </pc:spChg>
      </pc:sldChg>
      <pc:sldChg chg="modSp add mod">
        <pc:chgData name="Alexander Scott" userId="60900361-c968-457a-be84-5b7d7c948694" providerId="ADAL" clId="{B21EFA6D-7575-4D08-A7D1-DAD88EB53C51}" dt="2022-01-11T18:22:38.696" v="4625" actId="207"/>
        <pc:sldMkLst>
          <pc:docMk/>
          <pc:sldMk cId="3895595978" sldId="341"/>
        </pc:sldMkLst>
        <pc:spChg chg="mod">
          <ac:chgData name="Alexander Scott" userId="60900361-c968-457a-be84-5b7d7c948694" providerId="ADAL" clId="{B21EFA6D-7575-4D08-A7D1-DAD88EB53C51}" dt="2022-01-11T18:22:38.696" v="4625" actId="207"/>
          <ac:spMkLst>
            <pc:docMk/>
            <pc:sldMk cId="3895595978" sldId="341"/>
            <ac:spMk id="2" creationId="{EF047237-768C-4FE6-991C-36B509C4ACDB}"/>
          </ac:spMkLst>
        </pc:spChg>
        <pc:spChg chg="mod">
          <ac:chgData name="Alexander Scott" userId="60900361-c968-457a-be84-5b7d7c948694" providerId="ADAL" clId="{B21EFA6D-7575-4D08-A7D1-DAD88EB53C51}" dt="2022-01-11T18:03:11.744" v="3694" actId="27636"/>
          <ac:spMkLst>
            <pc:docMk/>
            <pc:sldMk cId="3895595978" sldId="341"/>
            <ac:spMk id="5" creationId="{34F4E432-DEF7-4A70-93B1-82E7A3F9C0FF}"/>
          </ac:spMkLst>
        </pc:spChg>
        <pc:picChg chg="mod">
          <ac:chgData name="Alexander Scott" userId="60900361-c968-457a-be84-5b7d7c948694" providerId="ADAL" clId="{B21EFA6D-7575-4D08-A7D1-DAD88EB53C51}" dt="2022-01-11T13:25:11.462" v="2238" actId="1076"/>
          <ac:picMkLst>
            <pc:docMk/>
            <pc:sldMk cId="3895595978" sldId="341"/>
            <ac:picMk id="4" creationId="{55701341-D350-47E8-84B5-0C4A38859069}"/>
          </ac:picMkLst>
        </pc:picChg>
      </pc:sldChg>
      <pc:sldChg chg="addSp delSp modSp add mod">
        <pc:chgData name="Alexander Scott" userId="60900361-c968-457a-be84-5b7d7c948694" providerId="ADAL" clId="{B21EFA6D-7575-4D08-A7D1-DAD88EB53C51}" dt="2022-01-11T18:22:45.534" v="4627"/>
        <pc:sldMkLst>
          <pc:docMk/>
          <pc:sldMk cId="1585749126" sldId="342"/>
        </pc:sldMkLst>
        <pc:spChg chg="del">
          <ac:chgData name="Alexander Scott" userId="60900361-c968-457a-be84-5b7d7c948694" providerId="ADAL" clId="{B21EFA6D-7575-4D08-A7D1-DAD88EB53C51}" dt="2022-01-11T18:22:45.104" v="4626" actId="478"/>
          <ac:spMkLst>
            <pc:docMk/>
            <pc:sldMk cId="1585749126" sldId="342"/>
            <ac:spMk id="2" creationId="{EF047237-768C-4FE6-991C-36B509C4ACDB}"/>
          </ac:spMkLst>
        </pc:spChg>
        <pc:spChg chg="mod">
          <ac:chgData name="Alexander Scott" userId="60900361-c968-457a-be84-5b7d7c948694" providerId="ADAL" clId="{B21EFA6D-7575-4D08-A7D1-DAD88EB53C51}" dt="2022-01-11T18:03:54.655" v="3714" actId="20577"/>
          <ac:spMkLst>
            <pc:docMk/>
            <pc:sldMk cId="1585749126" sldId="342"/>
            <ac:spMk id="5" creationId="{34F4E432-DEF7-4A70-93B1-82E7A3F9C0FF}"/>
          </ac:spMkLst>
        </pc:spChg>
        <pc:spChg chg="add mod">
          <ac:chgData name="Alexander Scott" userId="60900361-c968-457a-be84-5b7d7c948694" providerId="ADAL" clId="{B21EFA6D-7575-4D08-A7D1-DAD88EB53C51}" dt="2022-01-11T18:22:45.104" v="4626" actId="478"/>
          <ac:spMkLst>
            <pc:docMk/>
            <pc:sldMk cId="1585749126" sldId="342"/>
            <ac:spMk id="6" creationId="{78CA4A11-112A-4437-B5A0-51CFB9192642}"/>
          </ac:spMkLst>
        </pc:spChg>
        <pc:spChg chg="add mod">
          <ac:chgData name="Alexander Scott" userId="60900361-c968-457a-be84-5b7d7c948694" providerId="ADAL" clId="{B21EFA6D-7575-4D08-A7D1-DAD88EB53C51}" dt="2022-01-11T18:22:45.534" v="4627"/>
          <ac:spMkLst>
            <pc:docMk/>
            <pc:sldMk cId="1585749126" sldId="342"/>
            <ac:spMk id="7" creationId="{B494D2D6-E53E-4CF6-BC6E-7FFD995DA013}"/>
          </ac:spMkLst>
        </pc:spChg>
      </pc:sldChg>
      <pc:sldChg chg="modSp new del mod">
        <pc:chgData name="Alexander Scott" userId="60900361-c968-457a-be84-5b7d7c948694" providerId="ADAL" clId="{B21EFA6D-7575-4D08-A7D1-DAD88EB53C51}" dt="2022-01-11T13:27:54.573" v="2256" actId="47"/>
        <pc:sldMkLst>
          <pc:docMk/>
          <pc:sldMk cId="606396780" sldId="343"/>
        </pc:sldMkLst>
        <pc:spChg chg="mod">
          <ac:chgData name="Alexander Scott" userId="60900361-c968-457a-be84-5b7d7c948694" providerId="ADAL" clId="{B21EFA6D-7575-4D08-A7D1-DAD88EB53C51}" dt="2022-01-11T13:27:51.869" v="2255" actId="20577"/>
          <ac:spMkLst>
            <pc:docMk/>
            <pc:sldMk cId="606396780" sldId="343"/>
            <ac:spMk id="2" creationId="{5454410D-A494-405F-9BBA-80F54AA5D504}"/>
          </ac:spMkLst>
        </pc:spChg>
      </pc:sldChg>
      <pc:sldChg chg="modSp new del mod">
        <pc:chgData name="Alexander Scott" userId="60900361-c968-457a-be84-5b7d7c948694" providerId="ADAL" clId="{B21EFA6D-7575-4D08-A7D1-DAD88EB53C51}" dt="2022-01-11T14:57:04.508" v="3472" actId="47"/>
        <pc:sldMkLst>
          <pc:docMk/>
          <pc:sldMk cId="1742941419" sldId="343"/>
        </pc:sldMkLst>
        <pc:spChg chg="mod">
          <ac:chgData name="Alexander Scott" userId="60900361-c968-457a-be84-5b7d7c948694" providerId="ADAL" clId="{B21EFA6D-7575-4D08-A7D1-DAD88EB53C51}" dt="2022-01-11T14:53:41.473" v="3291"/>
          <ac:spMkLst>
            <pc:docMk/>
            <pc:sldMk cId="1742941419" sldId="343"/>
            <ac:spMk id="2" creationId="{4AEA294C-9FC2-42BF-A5E6-BFC184695D28}"/>
          </ac:spMkLst>
        </pc:spChg>
        <pc:spChg chg="mod">
          <ac:chgData name="Alexander Scott" userId="60900361-c968-457a-be84-5b7d7c948694" providerId="ADAL" clId="{B21EFA6D-7575-4D08-A7D1-DAD88EB53C51}" dt="2022-01-11T14:56:57.789" v="3470" actId="27636"/>
          <ac:spMkLst>
            <pc:docMk/>
            <pc:sldMk cId="1742941419" sldId="343"/>
            <ac:spMk id="3" creationId="{ACD8A7F3-5919-4095-BDB3-D7A1CC162E5D}"/>
          </ac:spMkLst>
        </pc:spChg>
      </pc:sldChg>
      <pc:sldChg chg="modSp add mod">
        <pc:chgData name="Alexander Scott" userId="60900361-c968-457a-be84-5b7d7c948694" providerId="ADAL" clId="{B21EFA6D-7575-4D08-A7D1-DAD88EB53C51}" dt="2022-01-11T18:10:13.803" v="4025" actId="207"/>
        <pc:sldMkLst>
          <pc:docMk/>
          <pc:sldMk cId="2862126928" sldId="344"/>
        </pc:sldMkLst>
        <pc:spChg chg="mod">
          <ac:chgData name="Alexander Scott" userId="60900361-c968-457a-be84-5b7d7c948694" providerId="ADAL" clId="{B21EFA6D-7575-4D08-A7D1-DAD88EB53C51}" dt="2022-01-11T14:53:32.202" v="3290" actId="207"/>
          <ac:spMkLst>
            <pc:docMk/>
            <pc:sldMk cId="2862126928" sldId="344"/>
            <ac:spMk id="2" creationId="{4AEA294C-9FC2-42BF-A5E6-BFC184695D28}"/>
          </ac:spMkLst>
        </pc:spChg>
        <pc:spChg chg="mod">
          <ac:chgData name="Alexander Scott" userId="60900361-c968-457a-be84-5b7d7c948694" providerId="ADAL" clId="{B21EFA6D-7575-4D08-A7D1-DAD88EB53C51}" dt="2022-01-11T18:10:13.803" v="4025" actId="207"/>
          <ac:spMkLst>
            <pc:docMk/>
            <pc:sldMk cId="2862126928" sldId="344"/>
            <ac:spMk id="3" creationId="{ACD8A7F3-5919-4095-BDB3-D7A1CC162E5D}"/>
          </ac:spMkLst>
        </pc:spChg>
      </pc:sldChg>
      <pc:sldChg chg="modSp new mod">
        <pc:chgData name="Alexander Scott" userId="60900361-c968-457a-be84-5b7d7c948694" providerId="ADAL" clId="{B21EFA6D-7575-4D08-A7D1-DAD88EB53C51}" dt="2022-01-11T14:00:13.620" v="3287" actId="27636"/>
        <pc:sldMkLst>
          <pc:docMk/>
          <pc:sldMk cId="3166802204" sldId="345"/>
        </pc:sldMkLst>
        <pc:spChg chg="mod">
          <ac:chgData name="Alexander Scott" userId="60900361-c968-457a-be84-5b7d7c948694" providerId="ADAL" clId="{B21EFA6D-7575-4D08-A7D1-DAD88EB53C51}" dt="2022-01-11T13:37:03.944" v="2522" actId="20577"/>
          <ac:spMkLst>
            <pc:docMk/>
            <pc:sldMk cId="3166802204" sldId="345"/>
            <ac:spMk id="2" creationId="{9164372E-31B2-4B11-9ABF-1EE48CBEE9EA}"/>
          </ac:spMkLst>
        </pc:spChg>
        <pc:spChg chg="mod">
          <ac:chgData name="Alexander Scott" userId="60900361-c968-457a-be84-5b7d7c948694" providerId="ADAL" clId="{B21EFA6D-7575-4D08-A7D1-DAD88EB53C51}" dt="2022-01-11T14:00:13.620" v="3287" actId="27636"/>
          <ac:spMkLst>
            <pc:docMk/>
            <pc:sldMk cId="3166802204" sldId="345"/>
            <ac:spMk id="3" creationId="{54F45EB2-275B-4D74-8588-3142DEED0E8F}"/>
          </ac:spMkLst>
        </pc:spChg>
      </pc:sldChg>
      <pc:sldChg chg="addSp delSp modSp new mod">
        <pc:chgData name="Alexander Scott" userId="60900361-c968-457a-be84-5b7d7c948694" providerId="ADAL" clId="{B21EFA6D-7575-4D08-A7D1-DAD88EB53C51}" dt="2022-01-11T13:43:15.717" v="3197"/>
        <pc:sldMkLst>
          <pc:docMk/>
          <pc:sldMk cId="1931542474" sldId="346"/>
        </pc:sldMkLst>
        <pc:spChg chg="del">
          <ac:chgData name="Alexander Scott" userId="60900361-c968-457a-be84-5b7d7c948694" providerId="ADAL" clId="{B21EFA6D-7575-4D08-A7D1-DAD88EB53C51}" dt="2022-01-11T13:43:15.717" v="3197"/>
          <ac:spMkLst>
            <pc:docMk/>
            <pc:sldMk cId="1931542474" sldId="346"/>
            <ac:spMk id="2" creationId="{63BBA44E-EE5F-43A1-9672-A9B3B7CA8C56}"/>
          </ac:spMkLst>
        </pc:spChg>
        <pc:spChg chg="del">
          <ac:chgData name="Alexander Scott" userId="60900361-c968-457a-be84-5b7d7c948694" providerId="ADAL" clId="{B21EFA6D-7575-4D08-A7D1-DAD88EB53C51}" dt="2022-01-11T13:40:31.987" v="3147"/>
          <ac:spMkLst>
            <pc:docMk/>
            <pc:sldMk cId="1931542474" sldId="346"/>
            <ac:spMk id="3" creationId="{F8EAB550-BEC4-4BC4-8E7D-842592E380E5}"/>
          </ac:spMkLst>
        </pc:spChg>
        <pc:spChg chg="add mod">
          <ac:chgData name="Alexander Scott" userId="60900361-c968-457a-be84-5b7d7c948694" providerId="ADAL" clId="{B21EFA6D-7575-4D08-A7D1-DAD88EB53C51}" dt="2022-01-11T13:43:15.717" v="3197"/>
          <ac:spMkLst>
            <pc:docMk/>
            <pc:sldMk cId="1931542474" sldId="346"/>
            <ac:spMk id="6" creationId="{A1DBF4A2-DAD9-4967-8922-7CC64FADED8A}"/>
          </ac:spMkLst>
        </pc:spChg>
        <pc:picChg chg="add mod">
          <ac:chgData name="Alexander Scott" userId="60900361-c968-457a-be84-5b7d7c948694" providerId="ADAL" clId="{B21EFA6D-7575-4D08-A7D1-DAD88EB53C51}" dt="2022-01-11T13:40:33.026" v="3148" actId="1076"/>
          <ac:picMkLst>
            <pc:docMk/>
            <pc:sldMk cId="1931542474" sldId="346"/>
            <ac:picMk id="4" creationId="{BF1D1883-4F68-4B51-9D92-7AA49FAB4873}"/>
          </ac:picMkLst>
        </pc:picChg>
        <pc:picChg chg="add mod">
          <ac:chgData name="Alexander Scott" userId="60900361-c968-457a-be84-5b7d7c948694" providerId="ADAL" clId="{B21EFA6D-7575-4D08-A7D1-DAD88EB53C51}" dt="2022-01-11T13:40:41.423" v="3151" actId="1076"/>
          <ac:picMkLst>
            <pc:docMk/>
            <pc:sldMk cId="1931542474" sldId="346"/>
            <ac:picMk id="5" creationId="{CF5B2B1F-AB6A-48CF-8B51-E2089E1F7346}"/>
          </ac:picMkLst>
        </pc:picChg>
      </pc:sldChg>
      <pc:sldChg chg="addSp modSp new mod">
        <pc:chgData name="Alexander Scott" userId="60900361-c968-457a-be84-5b7d7c948694" providerId="ADAL" clId="{B21EFA6D-7575-4D08-A7D1-DAD88EB53C51}" dt="2022-01-11T13:43:11.894" v="3196" actId="122"/>
        <pc:sldMkLst>
          <pc:docMk/>
          <pc:sldMk cId="258361436" sldId="347"/>
        </pc:sldMkLst>
        <pc:spChg chg="mod">
          <ac:chgData name="Alexander Scott" userId="60900361-c968-457a-be84-5b7d7c948694" providerId="ADAL" clId="{B21EFA6D-7575-4D08-A7D1-DAD88EB53C51}" dt="2022-01-11T13:43:11.894" v="3196" actId="122"/>
          <ac:spMkLst>
            <pc:docMk/>
            <pc:sldMk cId="258361436" sldId="347"/>
            <ac:spMk id="2" creationId="{19A7AC05-FBBF-4DD3-8C65-1592617B19D5}"/>
          </ac:spMkLst>
        </pc:spChg>
        <pc:spChg chg="mod">
          <ac:chgData name="Alexander Scott" userId="60900361-c968-457a-be84-5b7d7c948694" providerId="ADAL" clId="{B21EFA6D-7575-4D08-A7D1-DAD88EB53C51}" dt="2022-01-11T13:42:56.075" v="3164" actId="114"/>
          <ac:spMkLst>
            <pc:docMk/>
            <pc:sldMk cId="258361436" sldId="347"/>
            <ac:spMk id="3" creationId="{ADF86845-4E28-4A3F-B8ED-077F7F19620F}"/>
          </ac:spMkLst>
        </pc:spChg>
        <pc:picChg chg="add mod modCrop">
          <ac:chgData name="Alexander Scott" userId="60900361-c968-457a-be84-5b7d7c948694" providerId="ADAL" clId="{B21EFA6D-7575-4D08-A7D1-DAD88EB53C51}" dt="2022-01-11T13:42:34.486" v="3158" actId="1076"/>
          <ac:picMkLst>
            <pc:docMk/>
            <pc:sldMk cId="258361436" sldId="347"/>
            <ac:picMk id="5" creationId="{311C0A9B-6650-4D8B-89C5-6C5F73D569F2}"/>
          </ac:picMkLst>
        </pc:picChg>
      </pc:sldChg>
      <pc:sldChg chg="modSp add mod">
        <pc:chgData name="Alexander Scott" userId="60900361-c968-457a-be84-5b7d7c948694" providerId="ADAL" clId="{B21EFA6D-7575-4D08-A7D1-DAD88EB53C51}" dt="2022-01-11T14:00:09.455" v="3284" actId="403"/>
        <pc:sldMkLst>
          <pc:docMk/>
          <pc:sldMk cId="2335221642" sldId="348"/>
        </pc:sldMkLst>
        <pc:spChg chg="mod">
          <ac:chgData name="Alexander Scott" userId="60900361-c968-457a-be84-5b7d7c948694" providerId="ADAL" clId="{B21EFA6D-7575-4D08-A7D1-DAD88EB53C51}" dt="2022-01-11T14:00:09.455" v="3284" actId="403"/>
          <ac:spMkLst>
            <pc:docMk/>
            <pc:sldMk cId="2335221642" sldId="348"/>
            <ac:spMk id="3" creationId="{54F45EB2-275B-4D74-8588-3142DEED0E8F}"/>
          </ac:spMkLst>
        </pc:spChg>
      </pc:sldChg>
      <pc:sldChg chg="modSp add mod">
        <pc:chgData name="Alexander Scott" userId="60900361-c968-457a-be84-5b7d7c948694" providerId="ADAL" clId="{B21EFA6D-7575-4D08-A7D1-DAD88EB53C51}" dt="2022-01-11T14:56:43.981" v="3468" actId="27636"/>
        <pc:sldMkLst>
          <pc:docMk/>
          <pc:sldMk cId="3804551501" sldId="349"/>
        </pc:sldMkLst>
        <pc:spChg chg="mod">
          <ac:chgData name="Alexander Scott" userId="60900361-c968-457a-be84-5b7d7c948694" providerId="ADAL" clId="{B21EFA6D-7575-4D08-A7D1-DAD88EB53C51}" dt="2022-01-11T14:56:43.981" v="3468" actId="27636"/>
          <ac:spMkLst>
            <pc:docMk/>
            <pc:sldMk cId="3804551501" sldId="349"/>
            <ac:spMk id="3" creationId="{ACD8A7F3-5919-4095-BDB3-D7A1CC162E5D}"/>
          </ac:spMkLst>
        </pc:spChg>
      </pc:sldChg>
      <pc:sldChg chg="modSp add mod">
        <pc:chgData name="Alexander Scott" userId="60900361-c968-457a-be84-5b7d7c948694" providerId="ADAL" clId="{B21EFA6D-7575-4D08-A7D1-DAD88EB53C51}" dt="2022-01-11T18:11:24.048" v="4078" actId="207"/>
        <pc:sldMkLst>
          <pc:docMk/>
          <pc:sldMk cId="42541138" sldId="350"/>
        </pc:sldMkLst>
        <pc:spChg chg="mod">
          <ac:chgData name="Alexander Scott" userId="60900361-c968-457a-be84-5b7d7c948694" providerId="ADAL" clId="{B21EFA6D-7575-4D08-A7D1-DAD88EB53C51}" dt="2022-01-11T18:11:24.048" v="4078" actId="207"/>
          <ac:spMkLst>
            <pc:docMk/>
            <pc:sldMk cId="42541138" sldId="350"/>
            <ac:spMk id="3" creationId="{ACD8A7F3-5919-4095-BDB3-D7A1CC162E5D}"/>
          </ac:spMkLst>
        </pc:spChg>
      </pc:sldChg>
      <pc:sldChg chg="addSp delSp modSp new del mod">
        <pc:chgData name="Alexander Scott" userId="60900361-c968-457a-be84-5b7d7c948694" providerId="ADAL" clId="{B21EFA6D-7575-4D08-A7D1-DAD88EB53C51}" dt="2022-01-11T18:03:56.711" v="3715" actId="47"/>
        <pc:sldMkLst>
          <pc:docMk/>
          <pc:sldMk cId="4103432956" sldId="351"/>
        </pc:sldMkLst>
        <pc:spChg chg="mod">
          <ac:chgData name="Alexander Scott" userId="60900361-c968-457a-be84-5b7d7c948694" providerId="ADAL" clId="{B21EFA6D-7575-4D08-A7D1-DAD88EB53C51}" dt="2022-01-11T15:56:45.813" v="3601" actId="20577"/>
          <ac:spMkLst>
            <pc:docMk/>
            <pc:sldMk cId="4103432956" sldId="351"/>
            <ac:spMk id="2" creationId="{E77E39B9-451F-44B3-811A-BF91496ACD6D}"/>
          </ac:spMkLst>
        </pc:spChg>
        <pc:spChg chg="mod">
          <ac:chgData name="Alexander Scott" userId="60900361-c968-457a-be84-5b7d7c948694" providerId="ADAL" clId="{B21EFA6D-7575-4D08-A7D1-DAD88EB53C51}" dt="2022-01-11T15:57:02.102" v="3604" actId="20577"/>
          <ac:spMkLst>
            <pc:docMk/>
            <pc:sldMk cId="4103432956" sldId="351"/>
            <ac:spMk id="3" creationId="{3625C6ED-D75C-49FB-AC6E-C560E506060B}"/>
          </ac:spMkLst>
        </pc:spChg>
        <pc:spChg chg="del">
          <ac:chgData name="Alexander Scott" userId="60900361-c968-457a-be84-5b7d7c948694" providerId="ADAL" clId="{B21EFA6D-7575-4D08-A7D1-DAD88EB53C51}" dt="2022-01-11T15:57:16.599" v="3605"/>
          <ac:spMkLst>
            <pc:docMk/>
            <pc:sldMk cId="4103432956" sldId="351"/>
            <ac:spMk id="4" creationId="{96D74DFF-8DAF-420C-B199-1BA4810DC75E}"/>
          </ac:spMkLst>
        </pc:spChg>
        <pc:spChg chg="mod">
          <ac:chgData name="Alexander Scott" userId="60900361-c968-457a-be84-5b7d7c948694" providerId="ADAL" clId="{B21EFA6D-7575-4D08-A7D1-DAD88EB53C51}" dt="2022-01-11T15:57:48.389" v="3610" actId="20577"/>
          <ac:spMkLst>
            <pc:docMk/>
            <pc:sldMk cId="4103432956" sldId="351"/>
            <ac:spMk id="5" creationId="{41A3DA54-4F8E-46F5-8913-654E04B4A4DA}"/>
          </ac:spMkLst>
        </pc:spChg>
        <pc:spChg chg="del">
          <ac:chgData name="Alexander Scott" userId="60900361-c968-457a-be84-5b7d7c948694" providerId="ADAL" clId="{B21EFA6D-7575-4D08-A7D1-DAD88EB53C51}" dt="2022-01-11T15:58:06.536" v="3611"/>
          <ac:spMkLst>
            <pc:docMk/>
            <pc:sldMk cId="4103432956" sldId="351"/>
            <ac:spMk id="6" creationId="{9E447322-374C-4B57-AE20-1C23531DCFCD}"/>
          </ac:spMkLst>
        </pc:spChg>
        <pc:picChg chg="add mod">
          <ac:chgData name="Alexander Scott" userId="60900361-c968-457a-be84-5b7d7c948694" providerId="ADAL" clId="{B21EFA6D-7575-4D08-A7D1-DAD88EB53C51}" dt="2022-01-11T15:57:18.059" v="3606" actId="1076"/>
          <ac:picMkLst>
            <pc:docMk/>
            <pc:sldMk cId="4103432956" sldId="351"/>
            <ac:picMk id="7" creationId="{37EEF58F-1E76-474A-8B19-9A66AA4805B2}"/>
          </ac:picMkLst>
        </pc:picChg>
        <pc:picChg chg="add mod">
          <ac:chgData name="Alexander Scott" userId="60900361-c968-457a-be84-5b7d7c948694" providerId="ADAL" clId="{B21EFA6D-7575-4D08-A7D1-DAD88EB53C51}" dt="2022-01-11T15:58:06.536" v="3611"/>
          <ac:picMkLst>
            <pc:docMk/>
            <pc:sldMk cId="4103432956" sldId="351"/>
            <ac:picMk id="8" creationId="{766EE64F-4D81-42EE-9A2D-067B2D21EA29}"/>
          </ac:picMkLst>
        </pc:picChg>
      </pc:sldChg>
      <pc:sldChg chg="add del">
        <pc:chgData name="Alexander Scott" userId="60900361-c968-457a-be84-5b7d7c948694" providerId="ADAL" clId="{B21EFA6D-7575-4D08-A7D1-DAD88EB53C51}" dt="2022-01-11T18:03:58.586" v="3718" actId="47"/>
        <pc:sldMkLst>
          <pc:docMk/>
          <pc:sldMk cId="1486457835" sldId="352"/>
        </pc:sldMkLst>
      </pc:sldChg>
      <pc:sldChg chg="addSp delSp modSp add del mod">
        <pc:chgData name="Alexander Scott" userId="60900361-c968-457a-be84-5b7d7c948694" providerId="ADAL" clId="{B21EFA6D-7575-4D08-A7D1-DAD88EB53C51}" dt="2022-01-11T18:03:56.871" v="3716" actId="47"/>
        <pc:sldMkLst>
          <pc:docMk/>
          <pc:sldMk cId="1440604245" sldId="353"/>
        </pc:sldMkLst>
        <pc:spChg chg="mod">
          <ac:chgData name="Alexander Scott" userId="60900361-c968-457a-be84-5b7d7c948694" providerId="ADAL" clId="{B21EFA6D-7575-4D08-A7D1-DAD88EB53C51}" dt="2022-01-11T15:58:41.851" v="3617" actId="207"/>
          <ac:spMkLst>
            <pc:docMk/>
            <pc:sldMk cId="1440604245" sldId="353"/>
            <ac:spMk id="3" creationId="{3625C6ED-D75C-49FB-AC6E-C560E506060B}"/>
          </ac:spMkLst>
        </pc:spChg>
        <pc:spChg chg="mod">
          <ac:chgData name="Alexander Scott" userId="60900361-c968-457a-be84-5b7d7c948694" providerId="ADAL" clId="{B21EFA6D-7575-4D08-A7D1-DAD88EB53C51}" dt="2022-01-11T15:59:49.242" v="3621" actId="207"/>
          <ac:spMkLst>
            <pc:docMk/>
            <pc:sldMk cId="1440604245" sldId="353"/>
            <ac:spMk id="5" creationId="{41A3DA54-4F8E-46F5-8913-654E04B4A4DA}"/>
          </ac:spMkLst>
        </pc:spChg>
        <pc:spChg chg="add del mod">
          <ac:chgData name="Alexander Scott" userId="60900361-c968-457a-be84-5b7d7c948694" providerId="ADAL" clId="{B21EFA6D-7575-4D08-A7D1-DAD88EB53C51}" dt="2022-01-11T15:59:03.129" v="3619"/>
          <ac:spMkLst>
            <pc:docMk/>
            <pc:sldMk cId="1440604245" sldId="353"/>
            <ac:spMk id="6" creationId="{BD0B987E-0A99-4A24-AB5E-6F2DE5F2D46F}"/>
          </ac:spMkLst>
        </pc:spChg>
        <pc:spChg chg="add del mod">
          <ac:chgData name="Alexander Scott" userId="60900361-c968-457a-be84-5b7d7c948694" providerId="ADAL" clId="{B21EFA6D-7575-4D08-A7D1-DAD88EB53C51}" dt="2022-01-11T16:00:03.524" v="3623"/>
          <ac:spMkLst>
            <pc:docMk/>
            <pc:sldMk cId="1440604245" sldId="353"/>
            <ac:spMk id="11" creationId="{F82F6275-AD0C-44CF-8E95-05A69D4DEFB0}"/>
          </ac:spMkLst>
        </pc:spChg>
        <pc:picChg chg="del">
          <ac:chgData name="Alexander Scott" userId="60900361-c968-457a-be84-5b7d7c948694" providerId="ADAL" clId="{B21EFA6D-7575-4D08-A7D1-DAD88EB53C51}" dt="2022-01-11T15:58:43.272" v="3618" actId="478"/>
          <ac:picMkLst>
            <pc:docMk/>
            <pc:sldMk cId="1440604245" sldId="353"/>
            <ac:picMk id="7" creationId="{37EEF58F-1E76-474A-8B19-9A66AA4805B2}"/>
          </ac:picMkLst>
        </pc:picChg>
        <pc:picChg chg="del">
          <ac:chgData name="Alexander Scott" userId="60900361-c968-457a-be84-5b7d7c948694" providerId="ADAL" clId="{B21EFA6D-7575-4D08-A7D1-DAD88EB53C51}" dt="2022-01-11T15:59:50.519" v="3622" actId="478"/>
          <ac:picMkLst>
            <pc:docMk/>
            <pc:sldMk cId="1440604245" sldId="353"/>
            <ac:picMk id="8" creationId="{766EE64F-4D81-42EE-9A2D-067B2D21EA29}"/>
          </ac:picMkLst>
        </pc:picChg>
        <pc:picChg chg="add mod">
          <ac:chgData name="Alexander Scott" userId="60900361-c968-457a-be84-5b7d7c948694" providerId="ADAL" clId="{B21EFA6D-7575-4D08-A7D1-DAD88EB53C51}" dt="2022-01-11T15:59:03.129" v="3619"/>
          <ac:picMkLst>
            <pc:docMk/>
            <pc:sldMk cId="1440604245" sldId="353"/>
            <ac:picMk id="9" creationId="{B9CC68D4-98DB-4834-B8B9-7C84178B5AEE}"/>
          </ac:picMkLst>
        </pc:picChg>
        <pc:picChg chg="add mod">
          <ac:chgData name="Alexander Scott" userId="60900361-c968-457a-be84-5b7d7c948694" providerId="ADAL" clId="{B21EFA6D-7575-4D08-A7D1-DAD88EB53C51}" dt="2022-01-11T16:00:03.524" v="3623"/>
          <ac:picMkLst>
            <pc:docMk/>
            <pc:sldMk cId="1440604245" sldId="353"/>
            <ac:picMk id="12" creationId="{C578ED20-C3F4-4E3F-89E1-0015EBA9C995}"/>
          </ac:picMkLst>
        </pc:picChg>
      </pc:sldChg>
      <pc:sldChg chg="addSp delSp modSp add del mod">
        <pc:chgData name="Alexander Scott" userId="60900361-c968-457a-be84-5b7d7c948694" providerId="ADAL" clId="{B21EFA6D-7575-4D08-A7D1-DAD88EB53C51}" dt="2022-01-11T18:03:57.429" v="3717" actId="47"/>
        <pc:sldMkLst>
          <pc:docMk/>
          <pc:sldMk cId="3805251926" sldId="354"/>
        </pc:sldMkLst>
        <pc:spChg chg="mod">
          <ac:chgData name="Alexander Scott" userId="60900361-c968-457a-be84-5b7d7c948694" providerId="ADAL" clId="{B21EFA6D-7575-4D08-A7D1-DAD88EB53C51}" dt="2022-01-11T16:00:26.307" v="3630" actId="20577"/>
          <ac:spMkLst>
            <pc:docMk/>
            <pc:sldMk cId="3805251926" sldId="354"/>
            <ac:spMk id="3" creationId="{3625C6ED-D75C-49FB-AC6E-C560E506060B}"/>
          </ac:spMkLst>
        </pc:spChg>
        <pc:spChg chg="mod">
          <ac:chgData name="Alexander Scott" userId="60900361-c968-457a-be84-5b7d7c948694" providerId="ADAL" clId="{B21EFA6D-7575-4D08-A7D1-DAD88EB53C51}" dt="2022-01-11T16:02:16.560" v="3641" actId="20577"/>
          <ac:spMkLst>
            <pc:docMk/>
            <pc:sldMk cId="3805251926" sldId="354"/>
            <ac:spMk id="5" creationId="{41A3DA54-4F8E-46F5-8913-654E04B4A4DA}"/>
          </ac:spMkLst>
        </pc:spChg>
        <pc:spChg chg="add del mod">
          <ac:chgData name="Alexander Scott" userId="60900361-c968-457a-be84-5b7d7c948694" providerId="ADAL" clId="{B21EFA6D-7575-4D08-A7D1-DAD88EB53C51}" dt="2022-01-11T16:00:42.460" v="3632"/>
          <ac:spMkLst>
            <pc:docMk/>
            <pc:sldMk cId="3805251926" sldId="354"/>
            <ac:spMk id="6" creationId="{F55E3C5F-8B8F-4294-ADB3-8B3143E15B37}"/>
          </ac:spMkLst>
        </pc:spChg>
        <pc:spChg chg="add del mod">
          <ac:chgData name="Alexander Scott" userId="60900361-c968-457a-be84-5b7d7c948694" providerId="ADAL" clId="{B21EFA6D-7575-4D08-A7D1-DAD88EB53C51}" dt="2022-01-11T16:02:34.834" v="3642"/>
          <ac:spMkLst>
            <pc:docMk/>
            <pc:sldMk cId="3805251926" sldId="354"/>
            <ac:spMk id="10" creationId="{22E57289-6CD9-42B1-8EEA-DA5B3E338938}"/>
          </ac:spMkLst>
        </pc:spChg>
        <pc:picChg chg="add mod">
          <ac:chgData name="Alexander Scott" userId="60900361-c968-457a-be84-5b7d7c948694" providerId="ADAL" clId="{B21EFA6D-7575-4D08-A7D1-DAD88EB53C51}" dt="2022-01-11T16:00:44.905" v="3634" actId="14100"/>
          <ac:picMkLst>
            <pc:docMk/>
            <pc:sldMk cId="3805251926" sldId="354"/>
            <ac:picMk id="7" creationId="{B881867A-2A68-42E3-8B09-6CA9E097AC92}"/>
          </ac:picMkLst>
        </pc:picChg>
        <pc:picChg chg="del">
          <ac:chgData name="Alexander Scott" userId="60900361-c968-457a-be84-5b7d7c948694" providerId="ADAL" clId="{B21EFA6D-7575-4D08-A7D1-DAD88EB53C51}" dt="2022-01-11T16:00:40.407" v="3631" actId="478"/>
          <ac:picMkLst>
            <pc:docMk/>
            <pc:sldMk cId="3805251926" sldId="354"/>
            <ac:picMk id="9" creationId="{B9CC68D4-98DB-4834-B8B9-7C84178B5AEE}"/>
          </ac:picMkLst>
        </pc:picChg>
        <pc:picChg chg="add mod">
          <ac:chgData name="Alexander Scott" userId="60900361-c968-457a-be84-5b7d7c948694" providerId="ADAL" clId="{B21EFA6D-7575-4D08-A7D1-DAD88EB53C51}" dt="2022-01-11T16:02:36.911" v="3643" actId="1076"/>
          <ac:picMkLst>
            <pc:docMk/>
            <pc:sldMk cId="3805251926" sldId="354"/>
            <ac:picMk id="11" creationId="{580D1E6D-7D57-4B3F-9D04-BC1D102D0BA0}"/>
          </ac:picMkLst>
        </pc:picChg>
        <pc:picChg chg="del">
          <ac:chgData name="Alexander Scott" userId="60900361-c968-457a-be84-5b7d7c948694" providerId="ADAL" clId="{B21EFA6D-7575-4D08-A7D1-DAD88EB53C51}" dt="2022-01-11T16:02:07.750" v="3635" actId="478"/>
          <ac:picMkLst>
            <pc:docMk/>
            <pc:sldMk cId="3805251926" sldId="354"/>
            <ac:picMk id="12" creationId="{C578ED20-C3F4-4E3F-89E1-0015EBA9C995}"/>
          </ac:picMkLst>
        </pc:picChg>
      </pc:sldChg>
      <pc:sldChg chg="addSp modSp add mod ord">
        <pc:chgData name="Alexander Scott" userId="60900361-c968-457a-be84-5b7d7c948694" providerId="ADAL" clId="{B21EFA6D-7575-4D08-A7D1-DAD88EB53C51}" dt="2022-01-11T18:22:20.249" v="4606" actId="403"/>
        <pc:sldMkLst>
          <pc:docMk/>
          <pc:sldMk cId="3356399717" sldId="355"/>
        </pc:sldMkLst>
        <pc:spChg chg="mod">
          <ac:chgData name="Alexander Scott" userId="60900361-c968-457a-be84-5b7d7c948694" providerId="ADAL" clId="{B21EFA6D-7575-4D08-A7D1-DAD88EB53C51}" dt="2022-01-11T18:21:42.617" v="4495" actId="20577"/>
          <ac:spMkLst>
            <pc:docMk/>
            <pc:sldMk cId="3356399717" sldId="355"/>
            <ac:spMk id="2" creationId="{EF047237-768C-4FE6-991C-36B509C4ACDB}"/>
          </ac:spMkLst>
        </pc:spChg>
        <pc:spChg chg="mod">
          <ac:chgData name="Alexander Scott" userId="60900361-c968-457a-be84-5b7d7c948694" providerId="ADAL" clId="{B21EFA6D-7575-4D08-A7D1-DAD88EB53C51}" dt="2022-01-11T18:22:20.249" v="4606" actId="403"/>
          <ac:spMkLst>
            <pc:docMk/>
            <pc:sldMk cId="3356399717" sldId="355"/>
            <ac:spMk id="5" creationId="{34F4E432-DEF7-4A70-93B1-82E7A3F9C0FF}"/>
          </ac:spMkLst>
        </pc:spChg>
        <pc:picChg chg="add mod">
          <ac:chgData name="Alexander Scott" userId="60900361-c968-457a-be84-5b7d7c948694" providerId="ADAL" clId="{B21EFA6D-7575-4D08-A7D1-DAD88EB53C51}" dt="2022-01-11T18:21:44.024" v="4496" actId="1076"/>
          <ac:picMkLst>
            <pc:docMk/>
            <pc:sldMk cId="3356399717" sldId="355"/>
            <ac:picMk id="3" creationId="{95E3FED6-3FB8-4FEB-B41E-8AC0BC7F6006}"/>
          </ac:picMkLst>
        </pc:picChg>
        <pc:picChg chg="mod">
          <ac:chgData name="Alexander Scott" userId="60900361-c968-457a-be84-5b7d7c948694" providerId="ADAL" clId="{B21EFA6D-7575-4D08-A7D1-DAD88EB53C51}" dt="2022-01-11T18:21:45.601" v="4497" actId="14100"/>
          <ac:picMkLst>
            <pc:docMk/>
            <pc:sldMk cId="3356399717" sldId="355"/>
            <ac:picMk id="4" creationId="{55701341-D350-47E8-84B5-0C4A38859069}"/>
          </ac:picMkLst>
        </pc:picChg>
      </pc:sldChg>
      <pc:sldChg chg="addSp delSp modSp new mod">
        <pc:chgData name="Alexander Scott" userId="60900361-c968-457a-be84-5b7d7c948694" providerId="ADAL" clId="{B21EFA6D-7575-4D08-A7D1-DAD88EB53C51}" dt="2022-01-11T18:13:52.741" v="4150" actId="1076"/>
        <pc:sldMkLst>
          <pc:docMk/>
          <pc:sldMk cId="2941234406" sldId="356"/>
        </pc:sldMkLst>
        <pc:spChg chg="mod">
          <ac:chgData name="Alexander Scott" userId="60900361-c968-457a-be84-5b7d7c948694" providerId="ADAL" clId="{B21EFA6D-7575-4D08-A7D1-DAD88EB53C51}" dt="2022-01-11T18:13:48.079" v="4148" actId="20577"/>
          <ac:spMkLst>
            <pc:docMk/>
            <pc:sldMk cId="2941234406" sldId="356"/>
            <ac:spMk id="2" creationId="{96A4E841-1850-4669-9A0C-1C0E34FACC8C}"/>
          </ac:spMkLst>
        </pc:spChg>
        <pc:spChg chg="del">
          <ac:chgData name="Alexander Scott" userId="60900361-c968-457a-be84-5b7d7c948694" providerId="ADAL" clId="{B21EFA6D-7575-4D08-A7D1-DAD88EB53C51}" dt="2022-01-11T18:13:04.724" v="4133"/>
          <ac:spMkLst>
            <pc:docMk/>
            <pc:sldMk cId="2941234406" sldId="356"/>
            <ac:spMk id="3" creationId="{1B4D7B42-FC77-49A4-9121-5C307AA0E176}"/>
          </ac:spMkLst>
        </pc:spChg>
        <pc:spChg chg="add mod">
          <ac:chgData name="Alexander Scott" userId="60900361-c968-457a-be84-5b7d7c948694" providerId="ADAL" clId="{B21EFA6D-7575-4D08-A7D1-DAD88EB53C51}" dt="2022-01-11T18:13:45.441" v="4142" actId="6549"/>
          <ac:spMkLst>
            <pc:docMk/>
            <pc:sldMk cId="2941234406" sldId="356"/>
            <ac:spMk id="7" creationId="{FC5CB961-C2EB-4132-96B6-01301641AD48}"/>
          </ac:spMkLst>
        </pc:spChg>
        <pc:picChg chg="add mod">
          <ac:chgData name="Alexander Scott" userId="60900361-c968-457a-be84-5b7d7c948694" providerId="ADAL" clId="{B21EFA6D-7575-4D08-A7D1-DAD88EB53C51}" dt="2022-01-11T18:13:52.741" v="4150" actId="1076"/>
          <ac:picMkLst>
            <pc:docMk/>
            <pc:sldMk cId="2941234406" sldId="356"/>
            <ac:picMk id="4" creationId="{FD96A483-0851-417A-850D-4178FD4258A0}"/>
          </ac:picMkLst>
        </pc:picChg>
        <pc:picChg chg="add mod">
          <ac:chgData name="Alexander Scott" userId="60900361-c968-457a-be84-5b7d7c948694" providerId="ADAL" clId="{B21EFA6D-7575-4D08-A7D1-DAD88EB53C51}" dt="2022-01-11T18:13:30.278" v="4137" actId="14100"/>
          <ac:picMkLst>
            <pc:docMk/>
            <pc:sldMk cId="2941234406" sldId="356"/>
            <ac:picMk id="5" creationId="{1AD59664-2FD5-46C7-B606-B272DCA1F820}"/>
          </ac:picMkLst>
        </pc:picChg>
      </pc:sldChg>
      <pc:sldChg chg="addSp modSp new mod">
        <pc:chgData name="Alexander Scott" userId="60900361-c968-457a-be84-5b7d7c948694" providerId="ADAL" clId="{B21EFA6D-7575-4D08-A7D1-DAD88EB53C51}" dt="2022-01-11T18:29:38.546" v="5639" actId="20577"/>
        <pc:sldMkLst>
          <pc:docMk/>
          <pc:sldMk cId="2405352974" sldId="357"/>
        </pc:sldMkLst>
        <pc:spChg chg="mod">
          <ac:chgData name="Alexander Scott" userId="60900361-c968-457a-be84-5b7d7c948694" providerId="ADAL" clId="{B21EFA6D-7575-4D08-A7D1-DAD88EB53C51}" dt="2022-01-11T18:29:38.546" v="5639" actId="20577"/>
          <ac:spMkLst>
            <pc:docMk/>
            <pc:sldMk cId="2405352974" sldId="357"/>
            <ac:spMk id="2" creationId="{03958BD3-B7E4-486D-8448-139230F183B6}"/>
          </ac:spMkLst>
        </pc:spChg>
        <pc:spChg chg="mod">
          <ac:chgData name="Alexander Scott" userId="60900361-c968-457a-be84-5b7d7c948694" providerId="ADAL" clId="{B21EFA6D-7575-4D08-A7D1-DAD88EB53C51}" dt="2022-01-11T18:29:26.091" v="5621" actId="27636"/>
          <ac:spMkLst>
            <pc:docMk/>
            <pc:sldMk cId="2405352974" sldId="357"/>
            <ac:spMk id="3" creationId="{D75516FC-251C-4137-B375-5097DE9B31A8}"/>
          </ac:spMkLst>
        </pc:spChg>
        <pc:picChg chg="add mod">
          <ac:chgData name="Alexander Scott" userId="60900361-c968-457a-be84-5b7d7c948694" providerId="ADAL" clId="{B21EFA6D-7575-4D08-A7D1-DAD88EB53C51}" dt="2022-01-11T18:29:26.928" v="5622" actId="1076"/>
          <ac:picMkLst>
            <pc:docMk/>
            <pc:sldMk cId="2405352974" sldId="357"/>
            <ac:picMk id="4" creationId="{78713E88-F9DC-4B96-8931-4413E8C7A3A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87693F-E891-4B04-A435-3ACA73559558}" type="datetimeFigureOut">
              <a:rPr lang="en-GB" smtClean="0"/>
              <a:t>11/01/2022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0A29B8-6F73-459C-A8DB-A95C816C4149}" type="slidenum">
              <a:rPr lang="en-GB" smtClean="0"/>
              <a:t>‹#›</a:t>
            </a:fld>
            <a:endParaRPr lang="en-GB" dirty="0"/>
          </a:p>
        </p:txBody>
      </p:sp>
    </p:spTree>
    <p:extLst>
      <p:ext uri="{BB962C8B-B14F-4D97-AF65-F5344CB8AC3E}">
        <p14:creationId xmlns:p14="http://schemas.microsoft.com/office/powerpoint/2010/main" val="13812360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Environmental history</a:t>
            </a:r>
          </a:p>
        </p:txBody>
      </p:sp>
      <p:sp>
        <p:nvSpPr>
          <p:cNvPr id="4" name="Slide Number Placeholder 3"/>
          <p:cNvSpPr>
            <a:spLocks noGrp="1"/>
          </p:cNvSpPr>
          <p:nvPr>
            <p:ph type="sldNum" sz="quarter" idx="5"/>
          </p:nvPr>
        </p:nvSpPr>
        <p:spPr/>
        <p:txBody>
          <a:bodyPr/>
          <a:lstStyle/>
          <a:p>
            <a:fld id="{180A29B8-6F73-459C-A8DB-A95C816C4149}" type="slidenum">
              <a:rPr lang="en-GB" smtClean="0"/>
              <a:t>13</a:t>
            </a:fld>
            <a:endParaRPr lang="en-GB"/>
          </a:p>
        </p:txBody>
      </p:sp>
    </p:spTree>
    <p:extLst>
      <p:ext uri="{BB962C8B-B14F-4D97-AF65-F5344CB8AC3E}">
        <p14:creationId xmlns:p14="http://schemas.microsoft.com/office/powerpoint/2010/main" val="1451366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A29B8-6F73-459C-A8DB-A95C816C4149}" type="slidenum">
              <a:rPr lang="en-GB" smtClean="0"/>
              <a:t>20</a:t>
            </a:fld>
            <a:endParaRPr lang="en-GB"/>
          </a:p>
        </p:txBody>
      </p:sp>
    </p:spTree>
    <p:extLst>
      <p:ext uri="{BB962C8B-B14F-4D97-AF65-F5344CB8AC3E}">
        <p14:creationId xmlns:p14="http://schemas.microsoft.com/office/powerpoint/2010/main" val="2248367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64B7F6C-166A-4B93-BC35-91F4420EC95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1034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A29B8-6F73-459C-A8DB-A95C816C4149}" type="slidenum">
              <a:rPr lang="en-GB" smtClean="0"/>
              <a:t>24</a:t>
            </a:fld>
            <a:endParaRPr lang="en-GB"/>
          </a:p>
        </p:txBody>
      </p:sp>
    </p:spTree>
    <p:extLst>
      <p:ext uri="{BB962C8B-B14F-4D97-AF65-F5344CB8AC3E}">
        <p14:creationId xmlns:p14="http://schemas.microsoft.com/office/powerpoint/2010/main" val="2785808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80A29B8-6F73-459C-A8DB-A95C816C4149}" type="slidenum">
              <a:rPr lang="en-GB" smtClean="0"/>
              <a:t>25</a:t>
            </a:fld>
            <a:endParaRPr lang="en-GB"/>
          </a:p>
        </p:txBody>
      </p:sp>
    </p:spTree>
    <p:extLst>
      <p:ext uri="{BB962C8B-B14F-4D97-AF65-F5344CB8AC3E}">
        <p14:creationId xmlns:p14="http://schemas.microsoft.com/office/powerpoint/2010/main" val="24696733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Spice trade with East well established</a:t>
            </a:r>
          </a:p>
          <a:p>
            <a:endParaRPr lang="en-GB" dirty="0"/>
          </a:p>
          <a:p>
            <a:r>
              <a:rPr lang="en-GB" dirty="0"/>
              <a:t>Spices were useful to bring equilibrium to the body’s </a:t>
            </a:r>
            <a:r>
              <a:rPr lang="en-GB" dirty="0" err="1"/>
              <a:t>humors</a:t>
            </a:r>
            <a:r>
              <a:rPr lang="en-GB" dirty="0"/>
              <a:t> which were prone to imbalance. Depending on individual temperament, the four vital fluids constituting the </a:t>
            </a:r>
            <a:r>
              <a:rPr lang="en-GB" dirty="0" err="1"/>
              <a:t>humors</a:t>
            </a:r>
            <a:r>
              <a:rPr lang="en-GB" dirty="0"/>
              <a:t> were easily thrown out of harmony by such things as the properties of different foods. Blood, bile, black bile (melancholia), and phlegm corresponded to combination of hot, dry, moist and cold. As many kinds of meat and fish were cold and/or wet, the generally hot and dry properties of spices balanced their humoral influences.</a:t>
            </a:r>
          </a:p>
          <a:p>
            <a:endParaRPr lang="en-GB" dirty="0"/>
          </a:p>
          <a:p>
            <a:endParaRPr lang="en-GB" dirty="0"/>
          </a:p>
          <a:p>
            <a:r>
              <a:rPr lang="en-GB" dirty="0"/>
              <a:t>Diet helped maintain the body’s </a:t>
            </a:r>
            <a:r>
              <a:rPr lang="en-GB" dirty="0" err="1"/>
              <a:t>humors</a:t>
            </a:r>
            <a:r>
              <a:rPr lang="en-GB" dirty="0"/>
              <a:t> in their accustomed balance, and provided a powerful corrective to the destabilizing effects of travel and other disruptive changes. Familiar foods could also help cure the nostalgia that was acknowledged to afflict colonists, which many writers believed posed almost as much of a danger to </a:t>
            </a:r>
            <a:r>
              <a:rPr lang="en-GB" dirty="0" err="1"/>
              <a:t>travelers</a:t>
            </a:r>
            <a:r>
              <a:rPr lang="en-GB" dirty="0"/>
              <a:t> as did disease and an unfamiliar climate. Equally important, diet was, in the estimation of early settlers, the principal reason why Amerindians looked and behaved so differently from Spaniards. Amerindians, explained one Spanish doctor, “don’t have the same </a:t>
            </a:r>
            <a:r>
              <a:rPr lang="en-GB" dirty="0" err="1"/>
              <a:t>humors</a:t>
            </a:r>
            <a:r>
              <a:rPr lang="en-GB" dirty="0"/>
              <a:t> as us because they don’t eat the same foods.” Eating too much indigenous food was likely not only to induce illness but perhaps also to fill the European body with dangerous indigenous </a:t>
            </a:r>
            <a:r>
              <a:rPr lang="en-GB" dirty="0" err="1"/>
              <a:t>humors</a:t>
            </a:r>
            <a:r>
              <a:rPr lang="en-GB" dirty="0"/>
              <a:t>. European foods were thus doubly important to colonizers. They symbolized the central elements of the European culture that they hoped to reproduce, and they helped protect the European body against disease and disintegration.</a:t>
            </a:r>
          </a:p>
        </p:txBody>
      </p:sp>
      <p:sp>
        <p:nvSpPr>
          <p:cNvPr id="4" name="Slide Number Placeholder 3"/>
          <p:cNvSpPr>
            <a:spLocks noGrp="1"/>
          </p:cNvSpPr>
          <p:nvPr>
            <p:ph type="sldNum" sz="quarter" idx="5"/>
          </p:nvPr>
        </p:nvSpPr>
        <p:spPr/>
        <p:txBody>
          <a:bodyPr/>
          <a:lstStyle/>
          <a:p>
            <a:fld id="{180A29B8-6F73-459C-A8DB-A95C816C4149}" type="slidenum">
              <a:rPr lang="en-GB" smtClean="0"/>
              <a:t>26</a:t>
            </a:fld>
            <a:endParaRPr lang="en-GB"/>
          </a:p>
        </p:txBody>
      </p:sp>
    </p:spTree>
    <p:extLst>
      <p:ext uri="{BB962C8B-B14F-4D97-AF65-F5344CB8AC3E}">
        <p14:creationId xmlns:p14="http://schemas.microsoft.com/office/powerpoint/2010/main" val="30717248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A29B8-6F73-459C-A8DB-A95C816C4149}" type="slidenum">
              <a:rPr lang="en-GB" smtClean="0"/>
              <a:t>28</a:t>
            </a:fld>
            <a:endParaRPr lang="en-GB"/>
          </a:p>
        </p:txBody>
      </p:sp>
    </p:spTree>
    <p:extLst>
      <p:ext uri="{BB962C8B-B14F-4D97-AF65-F5344CB8AC3E}">
        <p14:creationId xmlns:p14="http://schemas.microsoft.com/office/powerpoint/2010/main" val="4260312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Among contemporary Native Americans and Alaska Natives, 11.7% of all deaths are related to alcohol</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818375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A29B8-6F73-459C-A8DB-A95C816C4149}" type="slidenum">
              <a:rPr lang="en-GB" smtClean="0"/>
              <a:t>37</a:t>
            </a:fld>
            <a:endParaRPr lang="en-GB"/>
          </a:p>
        </p:txBody>
      </p:sp>
    </p:spTree>
    <p:extLst>
      <p:ext uri="{BB962C8B-B14F-4D97-AF65-F5344CB8AC3E}">
        <p14:creationId xmlns:p14="http://schemas.microsoft.com/office/powerpoint/2010/main" val="3767338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A29B8-6F73-459C-A8DB-A95C816C4149}" type="slidenum">
              <a:rPr lang="en-GB" smtClean="0"/>
              <a:t>38</a:t>
            </a:fld>
            <a:endParaRPr lang="en-GB"/>
          </a:p>
        </p:txBody>
      </p:sp>
    </p:spTree>
    <p:extLst>
      <p:ext uri="{BB962C8B-B14F-4D97-AF65-F5344CB8AC3E}">
        <p14:creationId xmlns:p14="http://schemas.microsoft.com/office/powerpoint/2010/main" val="34798779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A29B8-6F73-459C-A8DB-A95C816C4149}" type="slidenum">
              <a:rPr lang="en-GB" smtClean="0"/>
              <a:t>40</a:t>
            </a:fld>
            <a:endParaRPr lang="en-GB"/>
          </a:p>
        </p:txBody>
      </p:sp>
    </p:spTree>
    <p:extLst>
      <p:ext uri="{BB962C8B-B14F-4D97-AF65-F5344CB8AC3E}">
        <p14:creationId xmlns:p14="http://schemas.microsoft.com/office/powerpoint/2010/main" val="4263034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a:t>
            </a:r>
          </a:p>
        </p:txBody>
      </p:sp>
      <p:sp>
        <p:nvSpPr>
          <p:cNvPr id="4" name="Slide Number Placeholder 3"/>
          <p:cNvSpPr>
            <a:spLocks noGrp="1"/>
          </p:cNvSpPr>
          <p:nvPr>
            <p:ph type="sldNum" sz="quarter" idx="5"/>
          </p:nvPr>
        </p:nvSpPr>
        <p:spPr/>
        <p:txBody>
          <a:bodyPr/>
          <a:lstStyle/>
          <a:p>
            <a:fld id="{180A29B8-6F73-459C-A8DB-A95C816C4149}" type="slidenum">
              <a:rPr lang="en-GB" smtClean="0"/>
              <a:t>41</a:t>
            </a:fld>
            <a:endParaRPr lang="en-GB"/>
          </a:p>
        </p:txBody>
      </p:sp>
    </p:spTree>
    <p:extLst>
      <p:ext uri="{BB962C8B-B14F-4D97-AF65-F5344CB8AC3E}">
        <p14:creationId xmlns:p14="http://schemas.microsoft.com/office/powerpoint/2010/main" val="18325776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A29B8-6F73-459C-A8DB-A95C816C4149}" type="slidenum">
              <a:rPr lang="en-GB" smtClean="0"/>
              <a:t>42</a:t>
            </a:fld>
            <a:endParaRPr lang="en-GB"/>
          </a:p>
        </p:txBody>
      </p:sp>
    </p:spTree>
    <p:extLst>
      <p:ext uri="{BB962C8B-B14F-4D97-AF65-F5344CB8AC3E}">
        <p14:creationId xmlns:p14="http://schemas.microsoft.com/office/powerpoint/2010/main" val="19138188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A29B8-6F73-459C-A8DB-A95C816C4149}" type="slidenum">
              <a:rPr lang="en-GB" smtClean="0"/>
              <a:t>43</a:t>
            </a:fld>
            <a:endParaRPr lang="en-GB"/>
          </a:p>
        </p:txBody>
      </p:sp>
    </p:spTree>
    <p:extLst>
      <p:ext uri="{BB962C8B-B14F-4D97-AF65-F5344CB8AC3E}">
        <p14:creationId xmlns:p14="http://schemas.microsoft.com/office/powerpoint/2010/main" val="26160247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A29B8-6F73-459C-A8DB-A95C816C4149}" type="slidenum">
              <a:rPr lang="en-GB" smtClean="0"/>
              <a:t>44</a:t>
            </a:fld>
            <a:endParaRPr lang="en-GB"/>
          </a:p>
        </p:txBody>
      </p:sp>
    </p:spTree>
    <p:extLst>
      <p:ext uri="{BB962C8B-B14F-4D97-AF65-F5344CB8AC3E}">
        <p14:creationId xmlns:p14="http://schemas.microsoft.com/office/powerpoint/2010/main" val="10704601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0A29B8-6F73-459C-A8DB-A95C816C4149}" type="slidenum">
              <a:rPr lang="en-GB" smtClean="0"/>
              <a:t>45</a:t>
            </a:fld>
            <a:endParaRPr lang="en-GB" dirty="0"/>
          </a:p>
        </p:txBody>
      </p:sp>
    </p:spTree>
    <p:extLst>
      <p:ext uri="{BB962C8B-B14F-4D97-AF65-F5344CB8AC3E}">
        <p14:creationId xmlns:p14="http://schemas.microsoft.com/office/powerpoint/2010/main" val="3283550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BA10178-82A0-4F8A-8DC6-A4C281C3EB9D}" type="datetimeFigureOut">
              <a:rPr lang="en-GB" smtClean="0"/>
              <a:t>11/01/2022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dirty="0"/>
          </a:p>
        </p:txBody>
      </p:sp>
    </p:spTree>
    <p:extLst>
      <p:ext uri="{BB962C8B-B14F-4D97-AF65-F5344CB8AC3E}">
        <p14:creationId xmlns:p14="http://schemas.microsoft.com/office/powerpoint/2010/main" val="3870046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A10178-82A0-4F8A-8DC6-A4C281C3EB9D}" type="datetimeFigureOut">
              <a:rPr lang="en-GB" smtClean="0"/>
              <a:t>11/01/2022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dirty="0"/>
          </a:p>
        </p:txBody>
      </p:sp>
    </p:spTree>
    <p:extLst>
      <p:ext uri="{BB962C8B-B14F-4D97-AF65-F5344CB8AC3E}">
        <p14:creationId xmlns:p14="http://schemas.microsoft.com/office/powerpoint/2010/main" val="1608771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A10178-82A0-4F8A-8DC6-A4C281C3EB9D}" type="datetimeFigureOut">
              <a:rPr lang="en-GB" smtClean="0"/>
              <a:t>11/01/2022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dirty="0"/>
          </a:p>
        </p:txBody>
      </p:sp>
    </p:spTree>
    <p:extLst>
      <p:ext uri="{BB962C8B-B14F-4D97-AF65-F5344CB8AC3E}">
        <p14:creationId xmlns:p14="http://schemas.microsoft.com/office/powerpoint/2010/main" val="1304614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A10178-82A0-4F8A-8DC6-A4C281C3EB9D}" type="datetimeFigureOut">
              <a:rPr lang="en-GB" smtClean="0"/>
              <a:t>11/01/2022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dirty="0"/>
          </a:p>
        </p:txBody>
      </p:sp>
    </p:spTree>
    <p:extLst>
      <p:ext uri="{BB962C8B-B14F-4D97-AF65-F5344CB8AC3E}">
        <p14:creationId xmlns:p14="http://schemas.microsoft.com/office/powerpoint/2010/main" val="3329167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A10178-82A0-4F8A-8DC6-A4C281C3EB9D}" type="datetimeFigureOut">
              <a:rPr lang="en-GB" smtClean="0"/>
              <a:t>11/01/2022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DDDEA76-D8DD-4B25-B387-44CE4E12BC58}" type="slidenum">
              <a:rPr lang="en-GB" smtClean="0"/>
              <a:t>‹#›</a:t>
            </a:fld>
            <a:endParaRPr lang="en-GB" dirty="0"/>
          </a:p>
        </p:txBody>
      </p:sp>
    </p:spTree>
    <p:extLst>
      <p:ext uri="{BB962C8B-B14F-4D97-AF65-F5344CB8AC3E}">
        <p14:creationId xmlns:p14="http://schemas.microsoft.com/office/powerpoint/2010/main" val="10198561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A10178-82A0-4F8A-8DC6-A4C281C3EB9D}" type="datetimeFigureOut">
              <a:rPr lang="en-GB" smtClean="0"/>
              <a:t>11/01/2022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DDDEA76-D8DD-4B25-B387-44CE4E12BC58}" type="slidenum">
              <a:rPr lang="en-GB" smtClean="0"/>
              <a:t>‹#›</a:t>
            </a:fld>
            <a:endParaRPr lang="en-GB" dirty="0"/>
          </a:p>
        </p:txBody>
      </p:sp>
    </p:spTree>
    <p:extLst>
      <p:ext uri="{BB962C8B-B14F-4D97-AF65-F5344CB8AC3E}">
        <p14:creationId xmlns:p14="http://schemas.microsoft.com/office/powerpoint/2010/main" val="1082742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A10178-82A0-4F8A-8DC6-A4C281C3EB9D}" type="datetimeFigureOut">
              <a:rPr lang="en-GB" smtClean="0"/>
              <a:t>11/01/2022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DDDEA76-D8DD-4B25-B387-44CE4E12BC58}" type="slidenum">
              <a:rPr lang="en-GB" smtClean="0"/>
              <a:t>‹#›</a:t>
            </a:fld>
            <a:endParaRPr lang="en-GB" dirty="0"/>
          </a:p>
        </p:txBody>
      </p:sp>
    </p:spTree>
    <p:extLst>
      <p:ext uri="{BB962C8B-B14F-4D97-AF65-F5344CB8AC3E}">
        <p14:creationId xmlns:p14="http://schemas.microsoft.com/office/powerpoint/2010/main" val="888789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A10178-82A0-4F8A-8DC6-A4C281C3EB9D}" type="datetimeFigureOut">
              <a:rPr lang="en-GB" smtClean="0"/>
              <a:t>11/01/2022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dirty="0"/>
          </a:p>
        </p:txBody>
      </p:sp>
    </p:spTree>
    <p:extLst>
      <p:ext uri="{BB962C8B-B14F-4D97-AF65-F5344CB8AC3E}">
        <p14:creationId xmlns:p14="http://schemas.microsoft.com/office/powerpoint/2010/main" val="239175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BA10178-82A0-4F8A-8DC6-A4C281C3EB9D}" type="datetimeFigureOut">
              <a:rPr lang="en-GB" smtClean="0"/>
              <a:t>11/01/2022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DDDEA76-D8DD-4B25-B387-44CE4E12BC58}" type="slidenum">
              <a:rPr lang="en-GB" smtClean="0"/>
              <a:t>‹#›</a:t>
            </a:fld>
            <a:endParaRPr lang="en-GB" dirty="0"/>
          </a:p>
        </p:txBody>
      </p:sp>
    </p:spTree>
    <p:extLst>
      <p:ext uri="{BB962C8B-B14F-4D97-AF65-F5344CB8AC3E}">
        <p14:creationId xmlns:p14="http://schemas.microsoft.com/office/powerpoint/2010/main" val="837846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A10178-82A0-4F8A-8DC6-A4C281C3EB9D}" type="datetimeFigureOut">
              <a:rPr lang="en-GB" smtClean="0"/>
              <a:t>11/01/2022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dirty="0"/>
          </a:p>
        </p:txBody>
      </p:sp>
    </p:spTree>
    <p:extLst>
      <p:ext uri="{BB962C8B-B14F-4D97-AF65-F5344CB8AC3E}">
        <p14:creationId xmlns:p14="http://schemas.microsoft.com/office/powerpoint/2010/main" val="1838982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A10178-82A0-4F8A-8DC6-A4C281C3EB9D}" type="datetimeFigureOut">
              <a:rPr lang="en-GB" smtClean="0"/>
              <a:t>11/01/2022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DDDEA76-D8DD-4B25-B387-44CE4E12BC58}" type="slidenum">
              <a:rPr lang="en-GB" smtClean="0"/>
              <a:t>‹#›</a:t>
            </a:fld>
            <a:endParaRPr lang="en-GB" dirty="0"/>
          </a:p>
        </p:txBody>
      </p:sp>
    </p:spTree>
    <p:extLst>
      <p:ext uri="{BB962C8B-B14F-4D97-AF65-F5344CB8AC3E}">
        <p14:creationId xmlns:p14="http://schemas.microsoft.com/office/powerpoint/2010/main" val="1679593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A10178-82A0-4F8A-8DC6-A4C281C3EB9D}" type="datetimeFigureOut">
              <a:rPr lang="en-GB" smtClean="0"/>
              <a:t>11/01/2022</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DDEA76-D8DD-4B25-B387-44CE4E12BC58}" type="slidenum">
              <a:rPr lang="en-GB" smtClean="0"/>
              <a:t>‹#›</a:t>
            </a:fld>
            <a:endParaRPr lang="en-GB" dirty="0"/>
          </a:p>
        </p:txBody>
      </p:sp>
    </p:spTree>
    <p:extLst>
      <p:ext uri="{BB962C8B-B14F-4D97-AF65-F5344CB8AC3E}">
        <p14:creationId xmlns:p14="http://schemas.microsoft.com/office/powerpoint/2010/main" val="9390287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open.edu/openlearn/history-the-arts/history/world-history/selling-empire-introduction"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3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51.png"/><Relationship Id="rId4" Type="http://schemas.openxmlformats.org/officeDocument/2006/relationships/image" Target="../media/image50.png"/></Relationships>
</file>

<file path=ppt/slides/_rels/slide4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4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4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829BF2-0DAA-483C-9D40-7AC2AB2E59D4}"/>
              </a:ext>
            </a:extLst>
          </p:cNvPr>
          <p:cNvSpPr>
            <a:spLocks noGrp="1"/>
          </p:cNvSpPr>
          <p:nvPr>
            <p:ph type="ctrTitle"/>
          </p:nvPr>
        </p:nvSpPr>
        <p:spPr/>
        <p:txBody>
          <a:bodyPr/>
          <a:lstStyle/>
          <a:p>
            <a:r>
              <a:rPr lang="en-GB" dirty="0">
                <a:solidFill>
                  <a:srgbClr val="FFFF00"/>
                </a:solidFill>
              </a:rPr>
              <a:t>The Columbian Exchange:</a:t>
            </a:r>
            <a:br>
              <a:rPr lang="en-GB" dirty="0">
                <a:solidFill>
                  <a:srgbClr val="FFFF00"/>
                </a:solidFill>
              </a:rPr>
            </a:br>
            <a:r>
              <a:rPr lang="en-GB" dirty="0">
                <a:solidFill>
                  <a:srgbClr val="FFFF00"/>
                </a:solidFill>
              </a:rPr>
              <a:t>Food and Empire</a:t>
            </a:r>
          </a:p>
        </p:txBody>
      </p:sp>
      <p:sp>
        <p:nvSpPr>
          <p:cNvPr id="5" name="Subtitle 4">
            <a:extLst>
              <a:ext uri="{FF2B5EF4-FFF2-40B4-BE49-F238E27FC236}">
                <a16:creationId xmlns:a16="http://schemas.microsoft.com/office/drawing/2014/main" id="{BBA9A0EA-FDF7-4761-925C-BE5DA519268F}"/>
              </a:ext>
            </a:extLst>
          </p:cNvPr>
          <p:cNvSpPr>
            <a:spLocks noGrp="1"/>
          </p:cNvSpPr>
          <p:nvPr>
            <p:ph type="subTitle" idx="1"/>
          </p:nvPr>
        </p:nvSpPr>
        <p:spPr/>
        <p:txBody>
          <a:bodyPr/>
          <a:lstStyle/>
          <a:p>
            <a:r>
              <a:rPr lang="en-GB" dirty="0"/>
              <a:t>The Colonial Project and the Humanities</a:t>
            </a:r>
          </a:p>
        </p:txBody>
      </p:sp>
    </p:spTree>
    <p:extLst>
      <p:ext uri="{BB962C8B-B14F-4D97-AF65-F5344CB8AC3E}">
        <p14:creationId xmlns:p14="http://schemas.microsoft.com/office/powerpoint/2010/main" val="4142845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4372E-31B2-4B11-9ABF-1EE48CBEE9EA}"/>
              </a:ext>
            </a:extLst>
          </p:cNvPr>
          <p:cNvSpPr>
            <a:spLocks noGrp="1"/>
          </p:cNvSpPr>
          <p:nvPr>
            <p:ph type="title"/>
          </p:nvPr>
        </p:nvSpPr>
        <p:spPr/>
        <p:txBody>
          <a:bodyPr/>
          <a:lstStyle/>
          <a:p>
            <a:pPr algn="ctr"/>
            <a:r>
              <a:rPr lang="en-GB" dirty="0">
                <a:solidFill>
                  <a:srgbClr val="FFFF00"/>
                </a:solidFill>
              </a:rPr>
              <a:t>Food and Empire</a:t>
            </a:r>
          </a:p>
        </p:txBody>
      </p:sp>
      <p:sp>
        <p:nvSpPr>
          <p:cNvPr id="3" name="Content Placeholder 2">
            <a:extLst>
              <a:ext uri="{FF2B5EF4-FFF2-40B4-BE49-F238E27FC236}">
                <a16:creationId xmlns:a16="http://schemas.microsoft.com/office/drawing/2014/main" id="{54F45EB2-275B-4D74-8588-3142DEED0E8F}"/>
              </a:ext>
            </a:extLst>
          </p:cNvPr>
          <p:cNvSpPr>
            <a:spLocks noGrp="1"/>
          </p:cNvSpPr>
          <p:nvPr>
            <p:ph idx="1"/>
          </p:nvPr>
        </p:nvSpPr>
        <p:spPr>
          <a:xfrm>
            <a:off x="838200" y="1790701"/>
            <a:ext cx="10515600" cy="4351338"/>
          </a:xfrm>
        </p:spPr>
        <p:txBody>
          <a:bodyPr>
            <a:normAutofit/>
          </a:bodyPr>
          <a:lstStyle/>
          <a:p>
            <a:r>
              <a:rPr lang="en-GB" dirty="0"/>
              <a:t>Why might food be an important topic for historians, and for historians of empire in particular?</a:t>
            </a:r>
          </a:p>
          <a:p>
            <a:endParaRPr lang="en-GB" dirty="0"/>
          </a:p>
          <a:p>
            <a:r>
              <a:rPr lang="en-GB" dirty="0"/>
              <a:t>What social, political, cultural and/or religious issues might be associated with food history?</a:t>
            </a:r>
          </a:p>
          <a:p>
            <a:endParaRPr lang="en-GB" dirty="0"/>
          </a:p>
          <a:p>
            <a:r>
              <a:rPr lang="en-GB" dirty="0"/>
              <a:t>What connections exist between colonialism and culinary histories?</a:t>
            </a:r>
          </a:p>
        </p:txBody>
      </p:sp>
    </p:spTree>
    <p:extLst>
      <p:ext uri="{BB962C8B-B14F-4D97-AF65-F5344CB8AC3E}">
        <p14:creationId xmlns:p14="http://schemas.microsoft.com/office/powerpoint/2010/main" val="3166802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4372E-31B2-4B11-9ABF-1EE48CBEE9EA}"/>
              </a:ext>
            </a:extLst>
          </p:cNvPr>
          <p:cNvSpPr>
            <a:spLocks noGrp="1"/>
          </p:cNvSpPr>
          <p:nvPr>
            <p:ph type="title"/>
          </p:nvPr>
        </p:nvSpPr>
        <p:spPr/>
        <p:txBody>
          <a:bodyPr/>
          <a:lstStyle/>
          <a:p>
            <a:pPr algn="ctr"/>
            <a:r>
              <a:rPr lang="en-GB" dirty="0">
                <a:solidFill>
                  <a:srgbClr val="FFFF00"/>
                </a:solidFill>
              </a:rPr>
              <a:t>Food and Empire</a:t>
            </a:r>
          </a:p>
        </p:txBody>
      </p:sp>
      <p:sp>
        <p:nvSpPr>
          <p:cNvPr id="3" name="Content Placeholder 2">
            <a:extLst>
              <a:ext uri="{FF2B5EF4-FFF2-40B4-BE49-F238E27FC236}">
                <a16:creationId xmlns:a16="http://schemas.microsoft.com/office/drawing/2014/main" id="{54F45EB2-275B-4D74-8588-3142DEED0E8F}"/>
              </a:ext>
            </a:extLst>
          </p:cNvPr>
          <p:cNvSpPr>
            <a:spLocks noGrp="1"/>
          </p:cNvSpPr>
          <p:nvPr>
            <p:ph idx="1"/>
          </p:nvPr>
        </p:nvSpPr>
        <p:spPr/>
        <p:txBody>
          <a:bodyPr>
            <a:normAutofit/>
          </a:bodyPr>
          <a:lstStyle/>
          <a:p>
            <a:r>
              <a:rPr lang="en-GB" sz="4000" dirty="0"/>
              <a:t>What roles do foods play in national cultures/identities of St Vincent and Britain – and how might these be related to colonialism? </a:t>
            </a:r>
          </a:p>
        </p:txBody>
      </p:sp>
    </p:spTree>
    <p:extLst>
      <p:ext uri="{BB962C8B-B14F-4D97-AF65-F5344CB8AC3E}">
        <p14:creationId xmlns:p14="http://schemas.microsoft.com/office/powerpoint/2010/main" val="23352216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F1D1883-4F68-4B51-9D92-7AA49FAB4873}"/>
              </a:ext>
            </a:extLst>
          </p:cNvPr>
          <p:cNvPicPr>
            <a:picLocks noGrp="1" noChangeAspect="1"/>
          </p:cNvPicPr>
          <p:nvPr>
            <p:ph idx="1"/>
          </p:nvPr>
        </p:nvPicPr>
        <p:blipFill>
          <a:blip r:embed="rId2"/>
          <a:stretch>
            <a:fillRect/>
          </a:stretch>
        </p:blipFill>
        <p:spPr>
          <a:xfrm>
            <a:off x="838200" y="1867694"/>
            <a:ext cx="7143750" cy="4343400"/>
          </a:xfrm>
          <a:prstGeom prst="rect">
            <a:avLst/>
          </a:prstGeom>
        </p:spPr>
      </p:pic>
      <p:pic>
        <p:nvPicPr>
          <p:cNvPr id="5" name="Picture 4">
            <a:extLst>
              <a:ext uri="{FF2B5EF4-FFF2-40B4-BE49-F238E27FC236}">
                <a16:creationId xmlns:a16="http://schemas.microsoft.com/office/drawing/2014/main" id="{CF5B2B1F-AB6A-48CF-8B51-E2089E1F7346}"/>
              </a:ext>
            </a:extLst>
          </p:cNvPr>
          <p:cNvPicPr>
            <a:picLocks noChangeAspect="1"/>
          </p:cNvPicPr>
          <p:nvPr/>
        </p:nvPicPr>
        <p:blipFill>
          <a:blip r:embed="rId3"/>
          <a:stretch>
            <a:fillRect/>
          </a:stretch>
        </p:blipFill>
        <p:spPr>
          <a:xfrm>
            <a:off x="8305800" y="1867694"/>
            <a:ext cx="3409950" cy="2557463"/>
          </a:xfrm>
          <a:prstGeom prst="rect">
            <a:avLst/>
          </a:prstGeom>
        </p:spPr>
      </p:pic>
      <p:sp>
        <p:nvSpPr>
          <p:cNvPr id="6" name="Title 1">
            <a:extLst>
              <a:ext uri="{FF2B5EF4-FFF2-40B4-BE49-F238E27FC236}">
                <a16:creationId xmlns:a16="http://schemas.microsoft.com/office/drawing/2014/main" id="{A1DBF4A2-DAD9-4967-8922-7CC64FADED8A}"/>
              </a:ext>
            </a:extLst>
          </p:cNvPr>
          <p:cNvSpPr>
            <a:spLocks noGrp="1"/>
          </p:cNvSpPr>
          <p:nvPr>
            <p:ph type="title"/>
          </p:nvPr>
        </p:nvSpPr>
        <p:spPr>
          <a:xfrm>
            <a:off x="838200" y="365125"/>
            <a:ext cx="10515600" cy="1325563"/>
          </a:xfrm>
        </p:spPr>
        <p:txBody>
          <a:bodyPr/>
          <a:lstStyle/>
          <a:p>
            <a:pPr algn="ctr"/>
            <a:r>
              <a:rPr lang="en-GB" dirty="0"/>
              <a:t>Breadfruit and St Vincent</a:t>
            </a:r>
          </a:p>
        </p:txBody>
      </p:sp>
    </p:spTree>
    <p:extLst>
      <p:ext uri="{BB962C8B-B14F-4D97-AF65-F5344CB8AC3E}">
        <p14:creationId xmlns:p14="http://schemas.microsoft.com/office/powerpoint/2010/main" val="1931542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7AC05-FBBF-4DD3-8C65-1592617B19D5}"/>
              </a:ext>
            </a:extLst>
          </p:cNvPr>
          <p:cNvSpPr>
            <a:spLocks noGrp="1"/>
          </p:cNvSpPr>
          <p:nvPr>
            <p:ph type="title"/>
          </p:nvPr>
        </p:nvSpPr>
        <p:spPr>
          <a:xfrm>
            <a:off x="628649" y="365125"/>
            <a:ext cx="10725151" cy="1325563"/>
          </a:xfrm>
        </p:spPr>
        <p:txBody>
          <a:bodyPr/>
          <a:lstStyle/>
          <a:p>
            <a:pPr algn="ctr"/>
            <a:r>
              <a:rPr lang="en-GB" dirty="0"/>
              <a:t>Breadfruit and St Vincent</a:t>
            </a:r>
          </a:p>
        </p:txBody>
      </p:sp>
      <p:sp>
        <p:nvSpPr>
          <p:cNvPr id="3" name="Content Placeholder 2">
            <a:extLst>
              <a:ext uri="{FF2B5EF4-FFF2-40B4-BE49-F238E27FC236}">
                <a16:creationId xmlns:a16="http://schemas.microsoft.com/office/drawing/2014/main" id="{ADF86845-4E28-4A3F-B8ED-077F7F19620F}"/>
              </a:ext>
            </a:extLst>
          </p:cNvPr>
          <p:cNvSpPr>
            <a:spLocks noGrp="1"/>
          </p:cNvSpPr>
          <p:nvPr>
            <p:ph idx="1"/>
          </p:nvPr>
        </p:nvSpPr>
        <p:spPr>
          <a:xfrm>
            <a:off x="7581900" y="2209799"/>
            <a:ext cx="3771900" cy="3967163"/>
          </a:xfrm>
        </p:spPr>
        <p:txBody>
          <a:bodyPr/>
          <a:lstStyle/>
          <a:p>
            <a:pPr marL="0" indent="0" algn="l" fontAlgn="base">
              <a:buNone/>
            </a:pPr>
            <a:r>
              <a:rPr lang="en-GB" b="0" i="1" dirty="0">
                <a:effectLst/>
              </a:rPr>
              <a:t>Transplanting of the Bread Fruit Trees from Otaheite </a:t>
            </a:r>
            <a:r>
              <a:rPr lang="en-GB" b="0" i="0" dirty="0">
                <a:effectLst/>
              </a:rPr>
              <a:t>by Thomas Gosse, 1796</a:t>
            </a:r>
          </a:p>
          <a:p>
            <a:br>
              <a:rPr lang="en-GB" b="0" i="0" dirty="0">
                <a:solidFill>
                  <a:srgbClr val="000000"/>
                </a:solidFill>
                <a:effectLst/>
                <a:latin typeface="Arial" panose="020B0604020202020204" pitchFamily="34" charset="0"/>
              </a:rPr>
            </a:br>
            <a:endParaRPr lang="en-GB" dirty="0"/>
          </a:p>
        </p:txBody>
      </p:sp>
      <p:pic>
        <p:nvPicPr>
          <p:cNvPr id="5" name="Picture 4">
            <a:extLst>
              <a:ext uri="{FF2B5EF4-FFF2-40B4-BE49-F238E27FC236}">
                <a16:creationId xmlns:a16="http://schemas.microsoft.com/office/drawing/2014/main" id="{311C0A9B-6650-4D8B-89C5-6C5F73D569F2}"/>
              </a:ext>
            </a:extLst>
          </p:cNvPr>
          <p:cNvPicPr>
            <a:picLocks noChangeAspect="1"/>
          </p:cNvPicPr>
          <p:nvPr/>
        </p:nvPicPr>
        <p:blipFill rotWithShape="1">
          <a:blip r:embed="rId2"/>
          <a:srcRect l="6205" t="21111" r="35234" b="7489"/>
          <a:stretch/>
        </p:blipFill>
        <p:spPr>
          <a:xfrm>
            <a:off x="628649" y="1690688"/>
            <a:ext cx="6724651" cy="4896644"/>
          </a:xfrm>
          <a:prstGeom prst="rect">
            <a:avLst/>
          </a:prstGeom>
        </p:spPr>
      </p:pic>
    </p:spTree>
    <p:extLst>
      <p:ext uri="{BB962C8B-B14F-4D97-AF65-F5344CB8AC3E}">
        <p14:creationId xmlns:p14="http://schemas.microsoft.com/office/powerpoint/2010/main" val="258361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1"/>
            <a:ext cx="9144000" cy="2337042"/>
          </a:xfrm>
          <a:prstGeom prst="rect">
            <a:avLst/>
          </a:prstGeom>
          <a:noFill/>
        </p:spPr>
        <p:txBody>
          <a:bodyPr wrap="square" lIns="540000" tIns="540000" rIns="540000" bIns="540000" rtlCol="0">
            <a:spAutoFit/>
          </a:bodyPr>
          <a:lstStyle/>
          <a:p>
            <a:pPr lvl="0" algn="ctr"/>
            <a:r>
              <a:rPr lang="en-GB" sz="3200" dirty="0"/>
              <a:t>FOOD AND BRITISH IMPERIALISM</a:t>
            </a:r>
          </a:p>
          <a:p>
            <a:pPr lvl="0"/>
            <a:endParaRPr lang="en-GB" sz="3200" dirty="0"/>
          </a:p>
          <a:p>
            <a:endParaRPr lang="en-GB" sz="1700" i="1"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5381" y="1650470"/>
            <a:ext cx="5422346" cy="35570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CF44C552-9790-469C-AC16-42EBE97C0C15}"/>
              </a:ext>
            </a:extLst>
          </p:cNvPr>
          <p:cNvSpPr txBox="1"/>
          <p:nvPr/>
        </p:nvSpPr>
        <p:spPr>
          <a:xfrm>
            <a:off x="932220" y="5369762"/>
            <a:ext cx="10327559" cy="1354217"/>
          </a:xfrm>
          <a:prstGeom prst="rect">
            <a:avLst/>
          </a:prstGeom>
          <a:noFill/>
        </p:spPr>
        <p:txBody>
          <a:bodyPr wrap="square">
            <a:spAutoFit/>
          </a:bodyPr>
          <a:lstStyle/>
          <a:p>
            <a:pPr lvl="0"/>
            <a:r>
              <a:rPr lang="en-GB" sz="2800" b="1" dirty="0"/>
              <a:t>The Empire Marketing Board (1927—1933)</a:t>
            </a:r>
          </a:p>
          <a:p>
            <a:pPr lvl="0"/>
            <a:endParaRPr lang="en-GB" dirty="0"/>
          </a:p>
          <a:p>
            <a:pPr lvl="0"/>
            <a:r>
              <a:rPr lang="en-GB" dirty="0"/>
              <a:t>See: Open University ‘Selling Empire’: </a:t>
            </a:r>
            <a:r>
              <a:rPr lang="en-GB" dirty="0">
                <a:hlinkClick r:id="rId3"/>
              </a:rPr>
              <a:t>http://www.open.edu/openlearn/history-the-arts/history/world-history/selling-empire-introduction</a:t>
            </a:r>
            <a:endParaRPr lang="en-GB" dirty="0"/>
          </a:p>
        </p:txBody>
      </p:sp>
    </p:spTree>
    <p:extLst>
      <p:ext uri="{BB962C8B-B14F-4D97-AF65-F5344CB8AC3E}">
        <p14:creationId xmlns:p14="http://schemas.microsoft.com/office/powerpoint/2010/main" val="447939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636592A-11D4-43CC-BA29-0B581934A0F6}"/>
              </a:ext>
            </a:extLst>
          </p:cNvPr>
          <p:cNvPicPr>
            <a:picLocks noChangeAspect="1"/>
          </p:cNvPicPr>
          <p:nvPr/>
        </p:nvPicPr>
        <p:blipFill>
          <a:blip r:embed="rId2"/>
          <a:stretch>
            <a:fillRect/>
          </a:stretch>
        </p:blipFill>
        <p:spPr>
          <a:xfrm>
            <a:off x="0" y="0"/>
            <a:ext cx="5715000" cy="3810000"/>
          </a:xfrm>
          <a:prstGeom prst="rect">
            <a:avLst/>
          </a:prstGeom>
        </p:spPr>
      </p:pic>
      <p:pic>
        <p:nvPicPr>
          <p:cNvPr id="3" name="Picture 2">
            <a:extLst>
              <a:ext uri="{FF2B5EF4-FFF2-40B4-BE49-F238E27FC236}">
                <a16:creationId xmlns:a16="http://schemas.microsoft.com/office/drawing/2014/main" id="{ABE3D48A-870B-4962-8B62-92544E39EB2D}"/>
              </a:ext>
            </a:extLst>
          </p:cNvPr>
          <p:cNvPicPr>
            <a:picLocks noChangeAspect="1"/>
          </p:cNvPicPr>
          <p:nvPr/>
        </p:nvPicPr>
        <p:blipFill rotWithShape="1">
          <a:blip r:embed="rId3"/>
          <a:srcRect b="10420"/>
          <a:stretch/>
        </p:blipFill>
        <p:spPr>
          <a:xfrm>
            <a:off x="6095999" y="0"/>
            <a:ext cx="5715000" cy="3810000"/>
          </a:xfrm>
          <a:prstGeom prst="rect">
            <a:avLst/>
          </a:prstGeom>
        </p:spPr>
      </p:pic>
      <p:pic>
        <p:nvPicPr>
          <p:cNvPr id="4" name="Picture 3">
            <a:extLst>
              <a:ext uri="{FF2B5EF4-FFF2-40B4-BE49-F238E27FC236}">
                <a16:creationId xmlns:a16="http://schemas.microsoft.com/office/drawing/2014/main" id="{B84E2FB7-F920-4657-B571-1FA9FBC84E20}"/>
              </a:ext>
            </a:extLst>
          </p:cNvPr>
          <p:cNvPicPr>
            <a:picLocks noChangeAspect="1"/>
          </p:cNvPicPr>
          <p:nvPr/>
        </p:nvPicPr>
        <p:blipFill rotWithShape="1">
          <a:blip r:embed="rId4"/>
          <a:srcRect l="-1" r="-223" b="11944"/>
          <a:stretch/>
        </p:blipFill>
        <p:spPr>
          <a:xfrm>
            <a:off x="3591736" y="3597257"/>
            <a:ext cx="5008533" cy="3260743"/>
          </a:xfrm>
          <a:prstGeom prst="rect">
            <a:avLst/>
          </a:prstGeom>
        </p:spPr>
      </p:pic>
      <p:sp>
        <p:nvSpPr>
          <p:cNvPr id="5" name="Title 1">
            <a:extLst>
              <a:ext uri="{FF2B5EF4-FFF2-40B4-BE49-F238E27FC236}">
                <a16:creationId xmlns:a16="http://schemas.microsoft.com/office/drawing/2014/main" id="{03C29308-DF61-469D-BE42-63B9B452B16E}"/>
              </a:ext>
            </a:extLst>
          </p:cNvPr>
          <p:cNvSpPr txBox="1">
            <a:spLocks/>
          </p:cNvSpPr>
          <p:nvPr/>
        </p:nvSpPr>
        <p:spPr>
          <a:xfrm>
            <a:off x="-71399" y="4671218"/>
            <a:ext cx="3663132"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r>
              <a:rPr lang="en-GB" sz="4400" dirty="0"/>
              <a:t>FOOD AND BRITISH IMPERIALISM</a:t>
            </a:r>
          </a:p>
        </p:txBody>
      </p:sp>
    </p:spTree>
    <p:extLst>
      <p:ext uri="{BB962C8B-B14F-4D97-AF65-F5344CB8AC3E}">
        <p14:creationId xmlns:p14="http://schemas.microsoft.com/office/powerpoint/2010/main" val="621976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5669" t="21429" r="16027" b="17944"/>
          <a:stretch/>
        </p:blipFill>
        <p:spPr>
          <a:xfrm>
            <a:off x="1670957" y="2715065"/>
            <a:ext cx="5975823" cy="4077620"/>
          </a:xfrm>
          <a:prstGeom prst="rect">
            <a:avLst/>
          </a:prstGeom>
        </p:spPr>
      </p:pic>
      <p:pic>
        <p:nvPicPr>
          <p:cNvPr id="5" name="Picture 4"/>
          <p:cNvPicPr>
            <a:picLocks noChangeAspect="1"/>
          </p:cNvPicPr>
          <p:nvPr/>
        </p:nvPicPr>
        <p:blipFill rotWithShape="1">
          <a:blip r:embed="rId3"/>
          <a:srcRect l="14598" t="20906" r="16294" b="18989"/>
          <a:stretch/>
        </p:blipFill>
        <p:spPr>
          <a:xfrm>
            <a:off x="6547756" y="-38099"/>
            <a:ext cx="5644243" cy="3773768"/>
          </a:xfrm>
          <a:prstGeom prst="rect">
            <a:avLst/>
          </a:prstGeom>
        </p:spPr>
      </p:pic>
      <p:pic>
        <p:nvPicPr>
          <p:cNvPr id="6" name="Picture 5"/>
          <p:cNvPicPr>
            <a:picLocks noChangeAspect="1"/>
          </p:cNvPicPr>
          <p:nvPr/>
        </p:nvPicPr>
        <p:blipFill>
          <a:blip r:embed="rId4"/>
          <a:stretch>
            <a:fillRect/>
          </a:stretch>
        </p:blipFill>
        <p:spPr>
          <a:xfrm>
            <a:off x="0" y="-38100"/>
            <a:ext cx="2857500" cy="4610100"/>
          </a:xfrm>
          <a:prstGeom prst="rect">
            <a:avLst/>
          </a:prstGeom>
        </p:spPr>
      </p:pic>
      <p:pic>
        <p:nvPicPr>
          <p:cNvPr id="2" name="Picture 1">
            <a:extLst>
              <a:ext uri="{FF2B5EF4-FFF2-40B4-BE49-F238E27FC236}">
                <a16:creationId xmlns:a16="http://schemas.microsoft.com/office/drawing/2014/main" id="{7F08E047-99FA-4D92-BEBA-D19AE14850C5}"/>
              </a:ext>
            </a:extLst>
          </p:cNvPr>
          <p:cNvPicPr>
            <a:picLocks noChangeAspect="1"/>
          </p:cNvPicPr>
          <p:nvPr/>
        </p:nvPicPr>
        <p:blipFill>
          <a:blip r:embed="rId5"/>
          <a:stretch>
            <a:fillRect/>
          </a:stretch>
        </p:blipFill>
        <p:spPr>
          <a:xfrm>
            <a:off x="7379330" y="3735670"/>
            <a:ext cx="4583933" cy="3057016"/>
          </a:xfrm>
          <a:prstGeom prst="rect">
            <a:avLst/>
          </a:prstGeom>
        </p:spPr>
      </p:pic>
      <p:sp>
        <p:nvSpPr>
          <p:cNvPr id="8" name="Title 1">
            <a:extLst>
              <a:ext uri="{FF2B5EF4-FFF2-40B4-BE49-F238E27FC236}">
                <a16:creationId xmlns:a16="http://schemas.microsoft.com/office/drawing/2014/main" id="{85ED1DDF-80C4-4230-84C1-12EE22219461}"/>
              </a:ext>
            </a:extLst>
          </p:cNvPr>
          <p:cNvSpPr txBox="1">
            <a:spLocks/>
          </p:cNvSpPr>
          <p:nvPr/>
        </p:nvSpPr>
        <p:spPr>
          <a:xfrm>
            <a:off x="3055259" y="364689"/>
            <a:ext cx="3663132"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r>
              <a:rPr lang="en-GB" sz="4400" dirty="0"/>
              <a:t>FOOD AND BRITISH IMPERIALISM</a:t>
            </a:r>
          </a:p>
        </p:txBody>
      </p:sp>
    </p:spTree>
    <p:extLst>
      <p:ext uri="{BB962C8B-B14F-4D97-AF65-F5344CB8AC3E}">
        <p14:creationId xmlns:p14="http://schemas.microsoft.com/office/powerpoint/2010/main" val="19898047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5804" t="21777" r="16294" b="18641"/>
          <a:stretch/>
        </p:blipFill>
        <p:spPr>
          <a:xfrm>
            <a:off x="0" y="0"/>
            <a:ext cx="7315200" cy="4934514"/>
          </a:xfrm>
          <a:prstGeom prst="rect">
            <a:avLst/>
          </a:prstGeom>
        </p:spPr>
      </p:pic>
      <p:pic>
        <p:nvPicPr>
          <p:cNvPr id="3" name="Picture 2"/>
          <p:cNvPicPr>
            <a:picLocks noChangeAspect="1"/>
          </p:cNvPicPr>
          <p:nvPr/>
        </p:nvPicPr>
        <p:blipFill rotWithShape="1">
          <a:blip r:embed="rId3"/>
          <a:srcRect l="34822" t="20732" r="35714" b="17247"/>
          <a:stretch/>
        </p:blipFill>
        <p:spPr>
          <a:xfrm>
            <a:off x="7641772" y="14548"/>
            <a:ext cx="4229099" cy="6843452"/>
          </a:xfrm>
          <a:prstGeom prst="rect">
            <a:avLst/>
          </a:prstGeom>
        </p:spPr>
      </p:pic>
      <p:sp>
        <p:nvSpPr>
          <p:cNvPr id="5" name="Rectangle 4"/>
          <p:cNvSpPr/>
          <p:nvPr/>
        </p:nvSpPr>
        <p:spPr>
          <a:xfrm>
            <a:off x="838944" y="4934514"/>
            <a:ext cx="5637312" cy="1569660"/>
          </a:xfrm>
          <a:prstGeom prst="rect">
            <a:avLst/>
          </a:prstGeom>
          <a:solidFill>
            <a:schemeClr val="accent2">
              <a:lumMod val="20000"/>
              <a:lumOff val="80000"/>
            </a:schemeClr>
          </a:solidFill>
        </p:spPr>
        <p:txBody>
          <a:bodyPr wrap="none">
            <a:spAutoFit/>
          </a:bodyPr>
          <a:lstStyle/>
          <a:p>
            <a:r>
              <a:rPr lang="en-GB" sz="3200" dirty="0">
                <a:solidFill>
                  <a:schemeClr val="bg1"/>
                </a:solidFill>
              </a:rPr>
              <a:t>Empire marketing board posters,</a:t>
            </a:r>
          </a:p>
          <a:p>
            <a:r>
              <a:rPr lang="en-GB" sz="3200" dirty="0">
                <a:solidFill>
                  <a:schemeClr val="bg1"/>
                </a:solidFill>
              </a:rPr>
              <a:t>Gold Coast,</a:t>
            </a:r>
          </a:p>
          <a:p>
            <a:r>
              <a:rPr lang="en-GB" sz="3200" dirty="0">
                <a:solidFill>
                  <a:schemeClr val="bg1"/>
                </a:solidFill>
              </a:rPr>
              <a:t>Ghana</a:t>
            </a:r>
          </a:p>
        </p:txBody>
      </p:sp>
    </p:spTree>
    <p:extLst>
      <p:ext uri="{BB962C8B-B14F-4D97-AF65-F5344CB8AC3E}">
        <p14:creationId xmlns:p14="http://schemas.microsoft.com/office/powerpoint/2010/main" val="2618066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7214" y="0"/>
            <a:ext cx="6313714" cy="4695825"/>
          </a:xfrm>
          <a:prstGeom prst="rect">
            <a:avLst/>
          </a:prstGeom>
        </p:spPr>
      </p:pic>
      <p:sp>
        <p:nvSpPr>
          <p:cNvPr id="4" name="Rectangle 3"/>
          <p:cNvSpPr/>
          <p:nvPr/>
        </p:nvSpPr>
        <p:spPr>
          <a:xfrm>
            <a:off x="0" y="0"/>
            <a:ext cx="6308778" cy="369332"/>
          </a:xfrm>
          <a:prstGeom prst="rect">
            <a:avLst/>
          </a:prstGeom>
          <a:solidFill>
            <a:schemeClr val="accent2">
              <a:lumMod val="20000"/>
              <a:lumOff val="80000"/>
            </a:schemeClr>
          </a:solidFill>
        </p:spPr>
        <p:txBody>
          <a:bodyPr wrap="none">
            <a:spAutoFit/>
          </a:bodyPr>
          <a:lstStyle/>
          <a:p>
            <a:r>
              <a:rPr lang="en-GB" dirty="0">
                <a:solidFill>
                  <a:schemeClr val="bg1"/>
                </a:solidFill>
              </a:rPr>
              <a:t>Paul Gaugin, </a:t>
            </a:r>
            <a:r>
              <a:rPr lang="en-GB" i="1" dirty="0">
                <a:solidFill>
                  <a:schemeClr val="bg1"/>
                </a:solidFill>
              </a:rPr>
              <a:t>Nave nave </a:t>
            </a:r>
            <a:r>
              <a:rPr lang="en-GB" i="1" dirty="0" err="1">
                <a:solidFill>
                  <a:schemeClr val="bg1"/>
                </a:solidFill>
              </a:rPr>
              <a:t>moe</a:t>
            </a:r>
            <a:r>
              <a:rPr lang="en-GB" i="1" dirty="0">
                <a:solidFill>
                  <a:schemeClr val="bg1"/>
                </a:solidFill>
              </a:rPr>
              <a:t> (Sacred Spring, Sweet Dreams), </a:t>
            </a:r>
            <a:r>
              <a:rPr lang="en-GB" dirty="0">
                <a:solidFill>
                  <a:schemeClr val="bg1"/>
                </a:solidFill>
              </a:rPr>
              <a:t>1894</a:t>
            </a:r>
          </a:p>
        </p:txBody>
      </p:sp>
      <p:pic>
        <p:nvPicPr>
          <p:cNvPr id="5" name="Picture 4"/>
          <p:cNvPicPr>
            <a:picLocks noChangeAspect="1"/>
          </p:cNvPicPr>
          <p:nvPr/>
        </p:nvPicPr>
        <p:blipFill>
          <a:blip r:embed="rId3"/>
          <a:stretch>
            <a:fillRect/>
          </a:stretch>
        </p:blipFill>
        <p:spPr>
          <a:xfrm>
            <a:off x="5619135" y="2568452"/>
            <a:ext cx="6572865" cy="4290620"/>
          </a:xfrm>
          <a:prstGeom prst="rect">
            <a:avLst/>
          </a:prstGeom>
        </p:spPr>
      </p:pic>
      <p:sp>
        <p:nvSpPr>
          <p:cNvPr id="6" name="Rectangle 5"/>
          <p:cNvSpPr/>
          <p:nvPr/>
        </p:nvSpPr>
        <p:spPr>
          <a:xfrm>
            <a:off x="7696178" y="471590"/>
            <a:ext cx="3409972" cy="369332"/>
          </a:xfrm>
          <a:prstGeom prst="rect">
            <a:avLst/>
          </a:prstGeom>
          <a:solidFill>
            <a:schemeClr val="accent2">
              <a:lumMod val="20000"/>
              <a:lumOff val="80000"/>
            </a:schemeClr>
          </a:solidFill>
        </p:spPr>
        <p:txBody>
          <a:bodyPr wrap="none">
            <a:spAutoFit/>
          </a:bodyPr>
          <a:lstStyle/>
          <a:p>
            <a:r>
              <a:rPr lang="en-GB" dirty="0">
                <a:solidFill>
                  <a:schemeClr val="bg1"/>
                </a:solidFill>
              </a:rPr>
              <a:t>Paul Gaugin, </a:t>
            </a:r>
            <a:r>
              <a:rPr lang="en-GB" i="1" dirty="0">
                <a:solidFill>
                  <a:schemeClr val="bg1"/>
                </a:solidFill>
              </a:rPr>
              <a:t>Fruit Gathering, </a:t>
            </a:r>
            <a:r>
              <a:rPr lang="en-GB" dirty="0">
                <a:solidFill>
                  <a:schemeClr val="bg1"/>
                </a:solidFill>
              </a:rPr>
              <a:t>1899</a:t>
            </a:r>
          </a:p>
        </p:txBody>
      </p:sp>
      <p:sp>
        <p:nvSpPr>
          <p:cNvPr id="7" name="Title 1">
            <a:extLst>
              <a:ext uri="{FF2B5EF4-FFF2-40B4-BE49-F238E27FC236}">
                <a16:creationId xmlns:a16="http://schemas.microsoft.com/office/drawing/2014/main" id="{E3DFFAC8-D21A-4A21-A7F2-3F9DA1C69AC3}"/>
              </a:ext>
            </a:extLst>
          </p:cNvPr>
          <p:cNvSpPr txBox="1">
            <a:spLocks/>
          </p:cNvSpPr>
          <p:nvPr/>
        </p:nvSpPr>
        <p:spPr>
          <a:xfrm>
            <a:off x="0" y="4876565"/>
            <a:ext cx="5410315"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r>
              <a:rPr lang="en-GB" sz="4400" dirty="0"/>
              <a:t>FOOD IN THE (FRENCH) COLONIAL IMAGINATION</a:t>
            </a:r>
          </a:p>
        </p:txBody>
      </p:sp>
    </p:spTree>
    <p:extLst>
      <p:ext uri="{BB962C8B-B14F-4D97-AF65-F5344CB8AC3E}">
        <p14:creationId xmlns:p14="http://schemas.microsoft.com/office/powerpoint/2010/main" val="3411149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06768" y="1146451"/>
            <a:ext cx="3690257" cy="5239601"/>
          </a:xfrm>
          <a:prstGeom prst="rect">
            <a:avLst/>
          </a:prstGeom>
        </p:spPr>
      </p:pic>
      <p:pic>
        <p:nvPicPr>
          <p:cNvPr id="6" name="Picture 2" descr="Image result for irish free state empire marketing bo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668" y="1146451"/>
            <a:ext cx="6637164" cy="401548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FE7C708D-B14F-4C91-B5A6-8C34896EAAF6}"/>
              </a:ext>
            </a:extLst>
          </p:cNvPr>
          <p:cNvSpPr txBox="1">
            <a:spLocks/>
          </p:cNvSpPr>
          <p:nvPr/>
        </p:nvSpPr>
        <p:spPr>
          <a:xfrm>
            <a:off x="27125" y="143463"/>
            <a:ext cx="1172734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r>
              <a:rPr lang="en-GB" sz="4400" dirty="0"/>
              <a:t>FOOD AND BRITAIN’S RELATIONSHIP WITH IRELAND</a:t>
            </a:r>
          </a:p>
        </p:txBody>
      </p:sp>
    </p:spTree>
    <p:extLst>
      <p:ext uri="{BB962C8B-B14F-4D97-AF65-F5344CB8AC3E}">
        <p14:creationId xmlns:p14="http://schemas.microsoft.com/office/powerpoint/2010/main" val="1551953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9910" t="20732" r="11072" b="10104"/>
          <a:stretch/>
        </p:blipFill>
        <p:spPr>
          <a:xfrm>
            <a:off x="2170822" y="1469026"/>
            <a:ext cx="7850356" cy="5282358"/>
          </a:xfrm>
          <a:prstGeom prst="rect">
            <a:avLst/>
          </a:prstGeom>
        </p:spPr>
      </p:pic>
      <p:sp>
        <p:nvSpPr>
          <p:cNvPr id="3" name="Title 1">
            <a:extLst>
              <a:ext uri="{FF2B5EF4-FFF2-40B4-BE49-F238E27FC236}">
                <a16:creationId xmlns:a16="http://schemas.microsoft.com/office/drawing/2014/main" id="{5347D780-768A-4FB5-99B0-5408750B3971}"/>
              </a:ext>
            </a:extLst>
          </p:cNvPr>
          <p:cNvSpPr txBox="1">
            <a:spLocks/>
          </p:cNvSpPr>
          <p:nvPr/>
        </p:nvSpPr>
        <p:spPr>
          <a:xfrm>
            <a:off x="27125" y="143463"/>
            <a:ext cx="1172734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lvl="0" algn="ctr"/>
            <a:r>
              <a:rPr lang="en-GB" sz="4400" dirty="0"/>
              <a:t>FOOD AND DEVELOPMENT OF COLONIAL ECONOMIES</a:t>
            </a:r>
          </a:p>
        </p:txBody>
      </p:sp>
    </p:spTree>
    <p:extLst>
      <p:ext uri="{BB962C8B-B14F-4D97-AF65-F5344CB8AC3E}">
        <p14:creationId xmlns:p14="http://schemas.microsoft.com/office/powerpoint/2010/main" val="19495587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3AB29-6E5B-4DD7-A663-AF7EDA126275}"/>
              </a:ext>
            </a:extLst>
          </p:cNvPr>
          <p:cNvSpPr>
            <a:spLocks noGrp="1"/>
          </p:cNvSpPr>
          <p:nvPr>
            <p:ph type="title"/>
          </p:nvPr>
        </p:nvSpPr>
        <p:spPr>
          <a:xfrm>
            <a:off x="838200" y="634181"/>
            <a:ext cx="10515600" cy="1325563"/>
          </a:xfrm>
        </p:spPr>
        <p:txBody>
          <a:bodyPr>
            <a:normAutofit fontScale="90000"/>
          </a:bodyPr>
          <a:lstStyle/>
          <a:p>
            <a:pPr algn="ctr"/>
            <a:r>
              <a:rPr lang="en-GB" dirty="0"/>
              <a:t>Alfred W. Crosby (1931—2018)</a:t>
            </a:r>
            <a:br>
              <a:rPr lang="en-GB" dirty="0"/>
            </a:br>
            <a:r>
              <a:rPr lang="en-GB" sz="3600" dirty="0"/>
              <a:t> - author of </a:t>
            </a:r>
            <a:r>
              <a:rPr lang="en-GB" sz="3600" i="1" dirty="0"/>
              <a:t>The Columbian Exchange </a:t>
            </a:r>
            <a:r>
              <a:rPr lang="en-GB" sz="3600" dirty="0"/>
              <a:t>(1972) and </a:t>
            </a:r>
            <a:r>
              <a:rPr lang="en-GB" sz="3600" i="1" dirty="0"/>
              <a:t>Ecological Imperialism </a:t>
            </a:r>
            <a:r>
              <a:rPr lang="en-GB" sz="3600" dirty="0"/>
              <a:t>(1986)</a:t>
            </a:r>
            <a:br>
              <a:rPr lang="en-GB" dirty="0"/>
            </a:br>
            <a:endParaRPr lang="en-GB" dirty="0"/>
          </a:p>
        </p:txBody>
      </p:sp>
      <p:pic>
        <p:nvPicPr>
          <p:cNvPr id="8" name="Content Placeholder 7">
            <a:extLst>
              <a:ext uri="{FF2B5EF4-FFF2-40B4-BE49-F238E27FC236}">
                <a16:creationId xmlns:a16="http://schemas.microsoft.com/office/drawing/2014/main" id="{F93655CC-7277-4489-A11F-2CBF8311918C}"/>
              </a:ext>
            </a:extLst>
          </p:cNvPr>
          <p:cNvPicPr>
            <a:picLocks noGrp="1" noChangeAspect="1"/>
          </p:cNvPicPr>
          <p:nvPr>
            <p:ph idx="1"/>
          </p:nvPr>
        </p:nvPicPr>
        <p:blipFill>
          <a:blip r:embed="rId3"/>
          <a:stretch>
            <a:fillRect/>
          </a:stretch>
        </p:blipFill>
        <p:spPr>
          <a:xfrm>
            <a:off x="8392473" y="1899968"/>
            <a:ext cx="2961327" cy="4351338"/>
          </a:xfrm>
          <a:prstGeom prst="rect">
            <a:avLst/>
          </a:prstGeom>
        </p:spPr>
      </p:pic>
      <p:pic>
        <p:nvPicPr>
          <p:cNvPr id="7" name="Picture 6">
            <a:extLst>
              <a:ext uri="{FF2B5EF4-FFF2-40B4-BE49-F238E27FC236}">
                <a16:creationId xmlns:a16="http://schemas.microsoft.com/office/drawing/2014/main" id="{5AB76BA9-15DF-43C3-A37B-F688B3A7C4AC}"/>
              </a:ext>
            </a:extLst>
          </p:cNvPr>
          <p:cNvPicPr>
            <a:picLocks noChangeAspect="1"/>
          </p:cNvPicPr>
          <p:nvPr/>
        </p:nvPicPr>
        <p:blipFill>
          <a:blip r:embed="rId4"/>
          <a:stretch>
            <a:fillRect/>
          </a:stretch>
        </p:blipFill>
        <p:spPr>
          <a:xfrm>
            <a:off x="985222" y="1995737"/>
            <a:ext cx="2737856" cy="4228082"/>
          </a:xfrm>
          <a:prstGeom prst="rect">
            <a:avLst/>
          </a:prstGeom>
        </p:spPr>
      </p:pic>
      <p:pic>
        <p:nvPicPr>
          <p:cNvPr id="9" name="Picture 8">
            <a:extLst>
              <a:ext uri="{FF2B5EF4-FFF2-40B4-BE49-F238E27FC236}">
                <a16:creationId xmlns:a16="http://schemas.microsoft.com/office/drawing/2014/main" id="{E3ADC4DC-8DB5-4F5D-887C-5FF3D4B00CA7}"/>
              </a:ext>
            </a:extLst>
          </p:cNvPr>
          <p:cNvPicPr>
            <a:picLocks noChangeAspect="1"/>
          </p:cNvPicPr>
          <p:nvPr/>
        </p:nvPicPr>
        <p:blipFill>
          <a:blip r:embed="rId5"/>
          <a:stretch>
            <a:fillRect/>
          </a:stretch>
        </p:blipFill>
        <p:spPr>
          <a:xfrm>
            <a:off x="4493537" y="1934751"/>
            <a:ext cx="2961328" cy="4016301"/>
          </a:xfrm>
          <a:prstGeom prst="rect">
            <a:avLst/>
          </a:prstGeom>
        </p:spPr>
      </p:pic>
    </p:spTree>
    <p:extLst>
      <p:ext uri="{BB962C8B-B14F-4D97-AF65-F5344CB8AC3E}">
        <p14:creationId xmlns:p14="http://schemas.microsoft.com/office/powerpoint/2010/main" val="2548411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AE468-EB5D-423E-B0A0-6D4523567256}"/>
              </a:ext>
            </a:extLst>
          </p:cNvPr>
          <p:cNvSpPr>
            <a:spLocks noGrp="1"/>
          </p:cNvSpPr>
          <p:nvPr>
            <p:ph type="title"/>
          </p:nvPr>
        </p:nvSpPr>
        <p:spPr/>
        <p:txBody>
          <a:bodyPr/>
          <a:lstStyle/>
          <a:p>
            <a:pPr algn="ctr"/>
            <a:r>
              <a:rPr lang="en-GB" dirty="0">
                <a:solidFill>
                  <a:srgbClr val="FFFF00"/>
                </a:solidFill>
              </a:rPr>
              <a:t>The Columbian Exchange</a:t>
            </a:r>
            <a:endParaRPr lang="en-GB" dirty="0"/>
          </a:p>
        </p:txBody>
      </p:sp>
      <p:sp>
        <p:nvSpPr>
          <p:cNvPr id="3" name="Content Placeholder 2">
            <a:extLst>
              <a:ext uri="{FF2B5EF4-FFF2-40B4-BE49-F238E27FC236}">
                <a16:creationId xmlns:a16="http://schemas.microsoft.com/office/drawing/2014/main" id="{B3D087C8-04F6-4B48-91FD-C9B8F0EEC18E}"/>
              </a:ext>
            </a:extLst>
          </p:cNvPr>
          <p:cNvSpPr>
            <a:spLocks noGrp="1"/>
          </p:cNvSpPr>
          <p:nvPr>
            <p:ph idx="1"/>
          </p:nvPr>
        </p:nvSpPr>
        <p:spPr/>
        <p:txBody>
          <a:bodyPr>
            <a:normAutofit/>
          </a:bodyPr>
          <a:lstStyle/>
          <a:p>
            <a:r>
              <a:rPr lang="en-GB" sz="4000" dirty="0"/>
              <a:t>Exportation of ‘Old World’ foods to the Americas</a:t>
            </a:r>
          </a:p>
          <a:p>
            <a:endParaRPr lang="en-GB" sz="4000" dirty="0"/>
          </a:p>
          <a:p>
            <a:r>
              <a:rPr lang="en-GB" sz="4000" dirty="0"/>
              <a:t>Importation of ‘New World’ foods into Europe</a:t>
            </a:r>
          </a:p>
        </p:txBody>
      </p:sp>
      <p:pic>
        <p:nvPicPr>
          <p:cNvPr id="4" name="Picture 3">
            <a:extLst>
              <a:ext uri="{FF2B5EF4-FFF2-40B4-BE49-F238E27FC236}">
                <a16:creationId xmlns:a16="http://schemas.microsoft.com/office/drawing/2014/main" id="{C09B5D9D-B9D7-407F-84D6-C16DD2CDF6E2}"/>
              </a:ext>
            </a:extLst>
          </p:cNvPr>
          <p:cNvPicPr>
            <a:picLocks noChangeAspect="1"/>
          </p:cNvPicPr>
          <p:nvPr/>
        </p:nvPicPr>
        <p:blipFill>
          <a:blip r:embed="rId2"/>
          <a:stretch>
            <a:fillRect/>
          </a:stretch>
        </p:blipFill>
        <p:spPr>
          <a:xfrm>
            <a:off x="3745596" y="3990832"/>
            <a:ext cx="4700807" cy="2502043"/>
          </a:xfrm>
          <a:prstGeom prst="rect">
            <a:avLst/>
          </a:prstGeom>
        </p:spPr>
      </p:pic>
    </p:spTree>
    <p:extLst>
      <p:ext uri="{BB962C8B-B14F-4D97-AF65-F5344CB8AC3E}">
        <p14:creationId xmlns:p14="http://schemas.microsoft.com/office/powerpoint/2010/main" val="12880165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8BD40-1A3F-4BB8-A0B0-A7A33AAE234B}"/>
              </a:ext>
            </a:extLst>
          </p:cNvPr>
          <p:cNvSpPr>
            <a:spLocks noGrp="1"/>
          </p:cNvSpPr>
          <p:nvPr>
            <p:ph type="title"/>
          </p:nvPr>
        </p:nvSpPr>
        <p:spPr/>
        <p:txBody>
          <a:bodyPr/>
          <a:lstStyle/>
          <a:p>
            <a:pPr algn="ctr"/>
            <a:r>
              <a:rPr lang="en-GB" dirty="0"/>
              <a:t>Crosby’s ‘Alimentary Trinity’ of Mesoamerican Cuisine</a:t>
            </a:r>
          </a:p>
        </p:txBody>
      </p:sp>
      <p:sp>
        <p:nvSpPr>
          <p:cNvPr id="3" name="Content Placeholder 2">
            <a:extLst>
              <a:ext uri="{FF2B5EF4-FFF2-40B4-BE49-F238E27FC236}">
                <a16:creationId xmlns:a16="http://schemas.microsoft.com/office/drawing/2014/main" id="{8D82EA66-7F88-4B3C-8C40-A661152624BC}"/>
              </a:ext>
            </a:extLst>
          </p:cNvPr>
          <p:cNvSpPr>
            <a:spLocks noGrp="1"/>
          </p:cNvSpPr>
          <p:nvPr>
            <p:ph idx="1"/>
          </p:nvPr>
        </p:nvSpPr>
        <p:spPr>
          <a:xfrm>
            <a:off x="838200" y="1904207"/>
            <a:ext cx="10515600" cy="4351338"/>
          </a:xfrm>
        </p:spPr>
        <p:txBody>
          <a:bodyPr>
            <a:normAutofit/>
          </a:bodyPr>
          <a:lstStyle/>
          <a:p>
            <a:r>
              <a:rPr lang="en-GB" sz="4800" dirty="0"/>
              <a:t>Maize</a:t>
            </a:r>
          </a:p>
          <a:p>
            <a:r>
              <a:rPr lang="en-GB" sz="4800" dirty="0"/>
              <a:t>Squash</a:t>
            </a:r>
          </a:p>
          <a:p>
            <a:r>
              <a:rPr lang="en-GB" sz="4800" dirty="0"/>
              <a:t>Beans</a:t>
            </a:r>
          </a:p>
        </p:txBody>
      </p:sp>
      <p:pic>
        <p:nvPicPr>
          <p:cNvPr id="4" name="Content Placeholder 3">
            <a:extLst>
              <a:ext uri="{FF2B5EF4-FFF2-40B4-BE49-F238E27FC236}">
                <a16:creationId xmlns:a16="http://schemas.microsoft.com/office/drawing/2014/main" id="{64397673-BA27-485A-9561-9E3B470424D9}"/>
              </a:ext>
            </a:extLst>
          </p:cNvPr>
          <p:cNvPicPr>
            <a:picLocks noChangeAspect="1"/>
          </p:cNvPicPr>
          <p:nvPr/>
        </p:nvPicPr>
        <p:blipFill>
          <a:blip r:embed="rId2"/>
          <a:stretch>
            <a:fillRect/>
          </a:stretch>
        </p:blipFill>
        <p:spPr>
          <a:xfrm>
            <a:off x="3805084" y="2067038"/>
            <a:ext cx="3498829" cy="2364443"/>
          </a:xfrm>
          <a:prstGeom prst="rect">
            <a:avLst/>
          </a:prstGeom>
        </p:spPr>
      </p:pic>
      <p:pic>
        <p:nvPicPr>
          <p:cNvPr id="5" name="Picture 4">
            <a:extLst>
              <a:ext uri="{FF2B5EF4-FFF2-40B4-BE49-F238E27FC236}">
                <a16:creationId xmlns:a16="http://schemas.microsoft.com/office/drawing/2014/main" id="{4C8419B6-0541-496A-894F-9679DC9B3838}"/>
              </a:ext>
            </a:extLst>
          </p:cNvPr>
          <p:cNvPicPr>
            <a:picLocks noChangeAspect="1"/>
          </p:cNvPicPr>
          <p:nvPr/>
        </p:nvPicPr>
        <p:blipFill>
          <a:blip r:embed="rId3"/>
          <a:stretch>
            <a:fillRect/>
          </a:stretch>
        </p:blipFill>
        <p:spPr>
          <a:xfrm>
            <a:off x="7849603" y="2103499"/>
            <a:ext cx="4149411" cy="2327981"/>
          </a:xfrm>
          <a:prstGeom prst="rect">
            <a:avLst/>
          </a:prstGeom>
        </p:spPr>
      </p:pic>
      <p:pic>
        <p:nvPicPr>
          <p:cNvPr id="6" name="Picture 5">
            <a:extLst>
              <a:ext uri="{FF2B5EF4-FFF2-40B4-BE49-F238E27FC236}">
                <a16:creationId xmlns:a16="http://schemas.microsoft.com/office/drawing/2014/main" id="{1B6745A5-4471-4E22-AC9E-C0AFDDFA8099}"/>
              </a:ext>
            </a:extLst>
          </p:cNvPr>
          <p:cNvPicPr>
            <a:picLocks noChangeAspect="1"/>
          </p:cNvPicPr>
          <p:nvPr/>
        </p:nvPicPr>
        <p:blipFill>
          <a:blip r:embed="rId4"/>
          <a:stretch>
            <a:fillRect/>
          </a:stretch>
        </p:blipFill>
        <p:spPr>
          <a:xfrm>
            <a:off x="5999910" y="3861058"/>
            <a:ext cx="2608006" cy="2608006"/>
          </a:xfrm>
          <a:prstGeom prst="rect">
            <a:avLst/>
          </a:prstGeom>
        </p:spPr>
      </p:pic>
    </p:spTree>
    <p:extLst>
      <p:ext uri="{BB962C8B-B14F-4D97-AF65-F5344CB8AC3E}">
        <p14:creationId xmlns:p14="http://schemas.microsoft.com/office/powerpoint/2010/main" val="2671236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A294C-9FC2-42BF-A5E6-BFC184695D28}"/>
              </a:ext>
            </a:extLst>
          </p:cNvPr>
          <p:cNvSpPr>
            <a:spLocks noGrp="1"/>
          </p:cNvSpPr>
          <p:nvPr>
            <p:ph type="title"/>
          </p:nvPr>
        </p:nvSpPr>
        <p:spPr/>
        <p:txBody>
          <a:bodyPr/>
          <a:lstStyle/>
          <a:p>
            <a:r>
              <a:rPr lang="en-GB" dirty="0">
                <a:solidFill>
                  <a:srgbClr val="FFFF00"/>
                </a:solidFill>
              </a:rPr>
              <a:t>Columbian Exchange and Population Growth</a:t>
            </a:r>
            <a:endParaRPr lang="en-GB" dirty="0"/>
          </a:p>
        </p:txBody>
      </p:sp>
      <p:sp>
        <p:nvSpPr>
          <p:cNvPr id="3" name="Content Placeholder 2">
            <a:extLst>
              <a:ext uri="{FF2B5EF4-FFF2-40B4-BE49-F238E27FC236}">
                <a16:creationId xmlns:a16="http://schemas.microsoft.com/office/drawing/2014/main" id="{ACD8A7F3-5919-4095-BDB3-D7A1CC162E5D}"/>
              </a:ext>
            </a:extLst>
          </p:cNvPr>
          <p:cNvSpPr>
            <a:spLocks noGrp="1"/>
          </p:cNvSpPr>
          <p:nvPr>
            <p:ph idx="1"/>
          </p:nvPr>
        </p:nvSpPr>
        <p:spPr/>
        <p:txBody>
          <a:bodyPr>
            <a:normAutofit lnSpcReduction="10000"/>
          </a:bodyPr>
          <a:lstStyle/>
          <a:p>
            <a:pPr marL="0" indent="0" algn="just">
              <a:buNone/>
            </a:pPr>
            <a:r>
              <a:rPr lang="en-GB" sz="3600" dirty="0"/>
              <a:t>Rapid worldwide human population growth probably occurred only twice before in all history: once when man, or </a:t>
            </a:r>
            <a:r>
              <a:rPr lang="en-GB" sz="3600" i="1" dirty="0" err="1"/>
              <a:t>protoman</a:t>
            </a:r>
            <a:r>
              <a:rPr lang="en-GB" sz="3600" dirty="0"/>
              <a:t>, first developed tools and again when man invented agriculture. And then it happened again, after the century in which Europeans made highways of the oceans. </a:t>
            </a:r>
            <a:r>
              <a:rPr lang="en-GB" sz="3600" dirty="0">
                <a:solidFill>
                  <a:srgbClr val="FFFF00"/>
                </a:solidFill>
              </a:rPr>
              <a:t>Is there a connection between Christopher Columbus and the population explosion?</a:t>
            </a:r>
          </a:p>
          <a:p>
            <a:pPr algn="just">
              <a:buFontTx/>
              <a:buChar char="-"/>
            </a:pPr>
            <a:r>
              <a:rPr lang="en-GB" sz="2600" dirty="0"/>
              <a:t>Alfred W Crosby, </a:t>
            </a:r>
            <a:r>
              <a:rPr lang="en-GB" sz="2600" i="1" dirty="0"/>
              <a:t>The Columbian Exchange: Biological and Cultural Consequences of 1492 </a:t>
            </a:r>
            <a:r>
              <a:rPr lang="en-GB" sz="2600" dirty="0"/>
              <a:t>(London: Praeger, 2003 [1972]), pp. 165—166. </a:t>
            </a:r>
          </a:p>
        </p:txBody>
      </p:sp>
    </p:spTree>
    <p:extLst>
      <p:ext uri="{BB962C8B-B14F-4D97-AF65-F5344CB8AC3E}">
        <p14:creationId xmlns:p14="http://schemas.microsoft.com/office/powerpoint/2010/main" val="3804551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A294C-9FC2-42BF-A5E6-BFC184695D28}"/>
              </a:ext>
            </a:extLst>
          </p:cNvPr>
          <p:cNvSpPr>
            <a:spLocks noGrp="1"/>
          </p:cNvSpPr>
          <p:nvPr>
            <p:ph type="title"/>
          </p:nvPr>
        </p:nvSpPr>
        <p:spPr/>
        <p:txBody>
          <a:bodyPr/>
          <a:lstStyle/>
          <a:p>
            <a:r>
              <a:rPr lang="en-GB" dirty="0">
                <a:solidFill>
                  <a:srgbClr val="FFFF00"/>
                </a:solidFill>
              </a:rPr>
              <a:t>Columbian Exchange and Population Growth</a:t>
            </a:r>
          </a:p>
        </p:txBody>
      </p:sp>
      <p:sp>
        <p:nvSpPr>
          <p:cNvPr id="3" name="Content Placeholder 2">
            <a:extLst>
              <a:ext uri="{FF2B5EF4-FFF2-40B4-BE49-F238E27FC236}">
                <a16:creationId xmlns:a16="http://schemas.microsoft.com/office/drawing/2014/main" id="{ACD8A7F3-5919-4095-BDB3-D7A1CC162E5D}"/>
              </a:ext>
            </a:extLst>
          </p:cNvPr>
          <p:cNvSpPr>
            <a:spLocks noGrp="1"/>
          </p:cNvSpPr>
          <p:nvPr>
            <p:ph idx="1"/>
          </p:nvPr>
        </p:nvSpPr>
        <p:spPr/>
        <p:txBody>
          <a:bodyPr>
            <a:normAutofit/>
          </a:bodyPr>
          <a:lstStyle/>
          <a:p>
            <a:pPr marL="0" indent="0">
              <a:buNone/>
            </a:pPr>
            <a:r>
              <a:rPr lang="en-GB" sz="3600" dirty="0"/>
              <a:t>The answer for the New World is probably </a:t>
            </a:r>
            <a:r>
              <a:rPr lang="en-GB" sz="3600" dirty="0">
                <a:solidFill>
                  <a:srgbClr val="FFFF00"/>
                </a:solidFill>
              </a:rPr>
              <a:t>yes.</a:t>
            </a:r>
            <a:r>
              <a:rPr lang="en-GB" sz="3600" dirty="0"/>
              <a:t> The number of humans in the Americas has probably increased since the fifteenth century. It seems that for every Indian who died, a European or an African has disembarked and proceeded to found a family</a:t>
            </a:r>
            <a:r>
              <a:rPr lang="en-GB" sz="3600" dirty="0">
                <a:solidFill>
                  <a:srgbClr val="FFFF00"/>
                </a:solidFill>
              </a:rPr>
              <a:t>. The transfer of Old World plants and, especially, Old World animals vastly enhanced America's capacity to feed this growing population of alien humans</a:t>
            </a:r>
            <a:r>
              <a:rPr lang="en-GB" sz="3600" dirty="0"/>
              <a:t>.</a:t>
            </a:r>
          </a:p>
        </p:txBody>
      </p:sp>
    </p:spTree>
    <p:extLst>
      <p:ext uri="{BB962C8B-B14F-4D97-AF65-F5344CB8AC3E}">
        <p14:creationId xmlns:p14="http://schemas.microsoft.com/office/powerpoint/2010/main" val="2862126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A294C-9FC2-42BF-A5E6-BFC184695D28}"/>
              </a:ext>
            </a:extLst>
          </p:cNvPr>
          <p:cNvSpPr>
            <a:spLocks noGrp="1"/>
          </p:cNvSpPr>
          <p:nvPr>
            <p:ph type="title"/>
          </p:nvPr>
        </p:nvSpPr>
        <p:spPr/>
        <p:txBody>
          <a:bodyPr/>
          <a:lstStyle/>
          <a:p>
            <a:r>
              <a:rPr lang="en-GB" dirty="0">
                <a:solidFill>
                  <a:srgbClr val="FFFF00"/>
                </a:solidFill>
              </a:rPr>
              <a:t>Columbian Exchange and Population Growth</a:t>
            </a:r>
          </a:p>
        </p:txBody>
      </p:sp>
      <p:sp>
        <p:nvSpPr>
          <p:cNvPr id="3" name="Content Placeholder 2">
            <a:extLst>
              <a:ext uri="{FF2B5EF4-FFF2-40B4-BE49-F238E27FC236}">
                <a16:creationId xmlns:a16="http://schemas.microsoft.com/office/drawing/2014/main" id="{ACD8A7F3-5919-4095-BDB3-D7A1CC162E5D}"/>
              </a:ext>
            </a:extLst>
          </p:cNvPr>
          <p:cNvSpPr>
            <a:spLocks noGrp="1"/>
          </p:cNvSpPr>
          <p:nvPr>
            <p:ph idx="1"/>
          </p:nvPr>
        </p:nvSpPr>
        <p:spPr/>
        <p:txBody>
          <a:bodyPr>
            <a:normAutofit fontScale="92500" lnSpcReduction="10000"/>
          </a:bodyPr>
          <a:lstStyle/>
          <a:p>
            <a:pPr marL="0" indent="0" algn="just">
              <a:buNone/>
            </a:pPr>
            <a:r>
              <a:rPr lang="en-GB" sz="3200" dirty="0"/>
              <a:t>How is it that the Old World was able to supply so many millions of emigrants to the New? </a:t>
            </a:r>
            <a:r>
              <a:rPr lang="en-GB" sz="3200" i="1" dirty="0">
                <a:solidFill>
                  <a:srgbClr val="FFFF00"/>
                </a:solidFill>
              </a:rPr>
              <a:t>She did so not by depopulating her own lands</a:t>
            </a:r>
            <a:r>
              <a:rPr lang="en-GB" sz="3200" dirty="0"/>
              <a:t>: in fact, in the case of Europe, her population was growing so rapidly that the people she sent to America can, by and large, be defined as </a:t>
            </a:r>
            <a:r>
              <a:rPr lang="en-GB" sz="3200" dirty="0">
                <a:solidFill>
                  <a:srgbClr val="FFFF00"/>
                </a:solidFill>
              </a:rPr>
              <a:t>surplus population</a:t>
            </a:r>
            <a:r>
              <a:rPr lang="en-GB" sz="3200" dirty="0"/>
              <a:t>. One of the more important factors in the immigration of so many people from the Old to the New World was the population pressure existing in the former. This enables us to focus our question more sharply: </a:t>
            </a:r>
            <a:r>
              <a:rPr lang="en-GB" sz="3200" dirty="0">
                <a:solidFill>
                  <a:srgbClr val="FFFF00"/>
                </a:solidFill>
              </a:rPr>
              <a:t>is there a connection between Columbus and the population explosion in the Old World? </a:t>
            </a:r>
          </a:p>
          <a:p>
            <a:pPr marL="0" indent="0" algn="r">
              <a:buNone/>
            </a:pPr>
            <a:r>
              <a:rPr lang="en-GB" sz="3200" dirty="0">
                <a:solidFill>
                  <a:srgbClr val="00B0F0"/>
                </a:solidFill>
              </a:rPr>
              <a:t>[</a:t>
            </a:r>
            <a:r>
              <a:rPr lang="en-GB" sz="3200" i="1" dirty="0">
                <a:solidFill>
                  <a:srgbClr val="00B0F0"/>
                </a:solidFill>
              </a:rPr>
              <a:t>Crosby’s answer was ‘yes’ again</a:t>
            </a:r>
            <a:r>
              <a:rPr lang="en-GB" sz="3200" dirty="0">
                <a:solidFill>
                  <a:srgbClr val="00B0F0"/>
                </a:solidFill>
              </a:rPr>
              <a:t>]</a:t>
            </a:r>
            <a:endParaRPr lang="en-GB" sz="4400" i="1" dirty="0">
              <a:solidFill>
                <a:srgbClr val="00B0F0"/>
              </a:solidFill>
            </a:endParaRPr>
          </a:p>
        </p:txBody>
      </p:sp>
    </p:spTree>
    <p:extLst>
      <p:ext uri="{BB962C8B-B14F-4D97-AF65-F5344CB8AC3E}">
        <p14:creationId xmlns:p14="http://schemas.microsoft.com/office/powerpoint/2010/main" val="42541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F312E-0C9A-4EB1-9345-5B1D96597334}"/>
              </a:ext>
            </a:extLst>
          </p:cNvPr>
          <p:cNvSpPr>
            <a:spLocks noGrp="1"/>
          </p:cNvSpPr>
          <p:nvPr>
            <p:ph type="title"/>
          </p:nvPr>
        </p:nvSpPr>
        <p:spPr/>
        <p:txBody>
          <a:bodyPr/>
          <a:lstStyle/>
          <a:p>
            <a:pPr algn="ctr"/>
            <a:r>
              <a:rPr lang="en-GB" dirty="0">
                <a:solidFill>
                  <a:srgbClr val="FFFF00"/>
                </a:solidFill>
              </a:rPr>
              <a:t>Superior Yields of New World Foodstuffs</a:t>
            </a:r>
          </a:p>
        </p:txBody>
      </p:sp>
      <p:sp>
        <p:nvSpPr>
          <p:cNvPr id="3" name="Content Placeholder 2">
            <a:extLst>
              <a:ext uri="{FF2B5EF4-FFF2-40B4-BE49-F238E27FC236}">
                <a16:creationId xmlns:a16="http://schemas.microsoft.com/office/drawing/2014/main" id="{62C8B367-C26B-404B-9FAD-063034CB37FB}"/>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31B0F50C-042E-4897-AA13-A2B8AC473124}"/>
              </a:ext>
            </a:extLst>
          </p:cNvPr>
          <p:cNvPicPr>
            <a:picLocks noChangeAspect="1"/>
          </p:cNvPicPr>
          <p:nvPr/>
        </p:nvPicPr>
        <p:blipFill rotWithShape="1">
          <a:blip r:embed="rId2"/>
          <a:srcRect l="30258" t="29723" r="8426" b="40555"/>
          <a:stretch/>
        </p:blipFill>
        <p:spPr>
          <a:xfrm>
            <a:off x="838200" y="2092324"/>
            <a:ext cx="10539519" cy="3051175"/>
          </a:xfrm>
          <a:prstGeom prst="rect">
            <a:avLst/>
          </a:prstGeom>
        </p:spPr>
      </p:pic>
    </p:spTree>
    <p:extLst>
      <p:ext uri="{BB962C8B-B14F-4D97-AF65-F5344CB8AC3E}">
        <p14:creationId xmlns:p14="http://schemas.microsoft.com/office/powerpoint/2010/main" val="40636964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4B5B171-D1E1-4B8A-8F8E-CB2D257E904F}"/>
              </a:ext>
            </a:extLst>
          </p:cNvPr>
          <p:cNvPicPr>
            <a:picLocks noChangeAspect="1"/>
          </p:cNvPicPr>
          <p:nvPr/>
        </p:nvPicPr>
        <p:blipFill>
          <a:blip r:embed="rId3"/>
          <a:stretch>
            <a:fillRect/>
          </a:stretch>
        </p:blipFill>
        <p:spPr>
          <a:xfrm>
            <a:off x="1543050" y="1353344"/>
            <a:ext cx="9105900" cy="4521111"/>
          </a:xfrm>
          <a:prstGeom prst="rect">
            <a:avLst/>
          </a:prstGeom>
        </p:spPr>
      </p:pic>
      <p:sp>
        <p:nvSpPr>
          <p:cNvPr id="4" name="TextBox 3">
            <a:extLst>
              <a:ext uri="{FF2B5EF4-FFF2-40B4-BE49-F238E27FC236}">
                <a16:creationId xmlns:a16="http://schemas.microsoft.com/office/drawing/2014/main" id="{28B3F919-595F-4C1E-91BA-1E5A865855AF}"/>
              </a:ext>
            </a:extLst>
          </p:cNvPr>
          <p:cNvSpPr txBox="1"/>
          <p:nvPr/>
        </p:nvSpPr>
        <p:spPr>
          <a:xfrm>
            <a:off x="2551289" y="5874455"/>
            <a:ext cx="6096000" cy="646331"/>
          </a:xfrm>
          <a:prstGeom prst="rect">
            <a:avLst/>
          </a:prstGeom>
          <a:noFill/>
        </p:spPr>
        <p:txBody>
          <a:bodyPr wrap="square">
            <a:spAutoFit/>
          </a:bodyPr>
          <a:lstStyle/>
          <a:p>
            <a:pPr algn="ctr"/>
            <a:r>
              <a:rPr lang="en-GB" dirty="0"/>
              <a:t>Christopher Columbus standing before the King and Queen of Spain, with Indians from the New World, Feb. 1493 (1893)</a:t>
            </a:r>
          </a:p>
        </p:txBody>
      </p:sp>
      <p:sp>
        <p:nvSpPr>
          <p:cNvPr id="5" name="Title 4">
            <a:extLst>
              <a:ext uri="{FF2B5EF4-FFF2-40B4-BE49-F238E27FC236}">
                <a16:creationId xmlns:a16="http://schemas.microsoft.com/office/drawing/2014/main" id="{212569DB-07E3-47F7-9F36-FEF216F6E168}"/>
              </a:ext>
            </a:extLst>
          </p:cNvPr>
          <p:cNvSpPr>
            <a:spLocks noGrp="1"/>
          </p:cNvSpPr>
          <p:nvPr>
            <p:ph type="title"/>
          </p:nvPr>
        </p:nvSpPr>
        <p:spPr/>
        <p:txBody>
          <a:bodyPr/>
          <a:lstStyle/>
          <a:p>
            <a:pPr algn="ctr"/>
            <a:r>
              <a:rPr lang="en-GB" dirty="0">
                <a:solidFill>
                  <a:srgbClr val="FFFF00"/>
                </a:solidFill>
              </a:rPr>
              <a:t>Columbus’s Return from First Voyage</a:t>
            </a:r>
          </a:p>
        </p:txBody>
      </p:sp>
      <p:sp>
        <p:nvSpPr>
          <p:cNvPr id="6" name="Content Placeholder 5">
            <a:extLst>
              <a:ext uri="{FF2B5EF4-FFF2-40B4-BE49-F238E27FC236}">
                <a16:creationId xmlns:a16="http://schemas.microsoft.com/office/drawing/2014/main" id="{653935C2-7704-4868-B549-FDC94905601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811804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6076527"/>
          </a:xfrm>
          <a:prstGeom prst="rect">
            <a:avLst/>
          </a:prstGeom>
        </p:spPr>
        <p:txBody>
          <a:bodyPr wrap="square" lIns="540000" tIns="540000" rIns="540000" bIns="54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FF00"/>
                </a:solidFill>
                <a:effectLst/>
                <a:uLnTx/>
                <a:uFillTx/>
                <a:ea typeface="+mn-ea"/>
                <a:cs typeface="+mn-cs"/>
              </a:rPr>
              <a:t>COLUMBUS RECOUNTS FIRST ENCOUNTERS WITH NATIVE PEOPLE OF CARIBBEAN, 1493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Extractive potential = </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err="1">
                <a:ln>
                  <a:noFill/>
                </a:ln>
                <a:solidFill>
                  <a:prstClr val="white"/>
                </a:solidFill>
                <a:effectLst/>
                <a:uLnTx/>
                <a:uFillTx/>
                <a:latin typeface="Calibri" panose="020F0502020204030204"/>
                <a:ea typeface="+mn-ea"/>
                <a:cs typeface="+mn-cs"/>
              </a:rPr>
              <a:t>Spañola</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[Hispaniola] is a marvel; the mountains and hills, and plains, and fields, and land, </a:t>
            </a:r>
            <a:r>
              <a:rPr kumimoji="0" lang="en-US" sz="2800" b="1" i="0" u="none" strike="noStrike" kern="1200" cap="none" spc="0" normalizeH="0" baseline="0" noProof="0" dirty="0">
                <a:ln>
                  <a:noFill/>
                </a:ln>
                <a:solidFill>
                  <a:srgbClr val="FFFF00"/>
                </a:solidFill>
                <a:effectLst/>
                <a:uLnTx/>
                <a:uFillTx/>
                <a:latin typeface="Calibri" panose="020F0502020204030204"/>
                <a:ea typeface="+mn-ea"/>
                <a:cs typeface="+mn-cs"/>
              </a:rPr>
              <a:t>so beautiful and rich for planting and sowing, for breeding cattle of all sorts, for building of towns and villages</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There could be no believing, without seeing, such </a:t>
            </a:r>
            <a:r>
              <a:rPr kumimoji="0" lang="en-US" sz="2800" b="0" i="0" u="none" strike="noStrike" kern="1200" cap="none" spc="0" normalizeH="0" baseline="0" noProof="0" dirty="0" err="1">
                <a:ln>
                  <a:noFill/>
                </a:ln>
                <a:solidFill>
                  <a:prstClr val="white"/>
                </a:solidFill>
                <a:effectLst/>
                <a:uLnTx/>
                <a:uFillTx/>
                <a:latin typeface="Calibri" panose="020F0502020204030204"/>
                <a:ea typeface="+mn-ea"/>
                <a:cs typeface="+mn-cs"/>
              </a:rPr>
              <a:t>harbours</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as are here, as well as the many and great rivers, and excellent waters, </a:t>
            </a:r>
            <a:r>
              <a:rPr kumimoji="0" lang="en-US" sz="2800" b="1" i="0" u="none" strike="noStrike" kern="1200" cap="none" spc="0" normalizeH="0" baseline="0" noProof="0" dirty="0">
                <a:ln>
                  <a:noFill/>
                </a:ln>
                <a:solidFill>
                  <a:srgbClr val="FFFF00"/>
                </a:solidFill>
                <a:effectLst/>
                <a:uLnTx/>
                <a:uFillTx/>
                <a:latin typeface="Calibri" panose="020F0502020204030204"/>
                <a:ea typeface="+mn-ea"/>
                <a:cs typeface="+mn-cs"/>
              </a:rPr>
              <a:t>most of which contain gold</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In the trees and </a:t>
            </a:r>
            <a:r>
              <a:rPr kumimoji="0" lang="en-US" sz="2800" b="1" i="0" u="none" strike="noStrike" kern="1200" cap="none" spc="0" normalizeH="0" baseline="0" noProof="0" dirty="0">
                <a:ln>
                  <a:noFill/>
                </a:ln>
                <a:solidFill>
                  <a:srgbClr val="FFFF00"/>
                </a:solidFill>
                <a:effectLst/>
                <a:uLnTx/>
                <a:uFillTx/>
                <a:latin typeface="Calibri" panose="020F0502020204030204"/>
                <a:ea typeface="+mn-ea"/>
                <a:cs typeface="+mn-cs"/>
              </a:rPr>
              <a:t>fruits and plants</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there are great differences from those of Juana [Cuba]. In [La </a:t>
            </a:r>
            <a:r>
              <a:rPr kumimoji="0" lang="en-US" sz="2800" b="0" i="0" u="none" strike="noStrike" kern="1200" cap="none" spc="0" normalizeH="0" baseline="0" noProof="0" dirty="0" err="1">
                <a:ln>
                  <a:noFill/>
                </a:ln>
                <a:solidFill>
                  <a:prstClr val="white"/>
                </a:solidFill>
                <a:effectLst/>
                <a:uLnTx/>
                <a:uFillTx/>
                <a:latin typeface="Calibri" panose="020F0502020204030204"/>
                <a:ea typeface="+mn-ea"/>
                <a:cs typeface="+mn-cs"/>
              </a:rPr>
              <a:t>Spañola</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there are many </a:t>
            </a:r>
            <a:r>
              <a:rPr kumimoji="0" lang="en-US" sz="2800" b="1" i="0" u="none" strike="noStrike" kern="1200" cap="none" spc="0" normalizeH="0" baseline="0" noProof="0" dirty="0">
                <a:ln>
                  <a:noFill/>
                </a:ln>
                <a:solidFill>
                  <a:srgbClr val="FFFF00"/>
                </a:solidFill>
                <a:effectLst/>
                <a:uLnTx/>
                <a:uFillTx/>
                <a:latin typeface="Calibri" panose="020F0502020204030204"/>
                <a:ea typeface="+mn-ea"/>
                <a:cs typeface="+mn-cs"/>
              </a:rPr>
              <a:t>spiceries</a:t>
            </a:r>
            <a:r>
              <a:rPr kumimoji="0" lang="en-US" sz="2800" b="1" i="0" u="none" strike="noStrike" kern="1200" cap="none" spc="0" normalizeH="0" baseline="0" noProof="0" dirty="0">
                <a:ln>
                  <a:noFill/>
                </a:ln>
                <a:solidFill>
                  <a:prstClr val="white"/>
                </a:solidFill>
                <a:effectLst/>
                <a:uLnTx/>
                <a:uFillTx/>
                <a:latin typeface="Calibri" panose="020F0502020204030204"/>
                <a:ea typeface="+mn-ea"/>
                <a:cs typeface="+mn-cs"/>
              </a:rPr>
              <a:t>, and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great mines of </a:t>
            </a:r>
            <a:r>
              <a:rPr kumimoji="0" lang="en-US" sz="2800" b="1" i="0" u="none" strike="noStrike" kern="1200" cap="none" spc="0" normalizeH="0" baseline="0" noProof="0" dirty="0">
                <a:ln>
                  <a:noFill/>
                </a:ln>
                <a:solidFill>
                  <a:srgbClr val="FFFF00"/>
                </a:solidFill>
                <a:effectLst/>
                <a:uLnTx/>
                <a:uFillTx/>
                <a:latin typeface="Calibri" panose="020F0502020204030204"/>
                <a:ea typeface="+mn-ea"/>
                <a:cs typeface="+mn-cs"/>
              </a:rPr>
              <a:t>gold and other metals</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t>
            </a:r>
            <a:endParaRPr kumimoji="0" lang="en-GB" sz="2400" b="0" i="0" u="none" strike="noStrike" kern="1200" cap="none" spc="0" normalizeH="0" baseline="0" noProof="0" dirty="0">
              <a:ln>
                <a:noFill/>
              </a:ln>
              <a:solidFill>
                <a:prstClr val="black"/>
              </a:solidFill>
              <a:effectLst/>
              <a:uLnTx/>
              <a:uFillTx/>
              <a:latin typeface="Elephant" panose="02020904090505020303" pitchFamily="18" charset="0"/>
              <a:ea typeface="+mn-ea"/>
              <a:cs typeface="+mn-cs"/>
            </a:endParaRPr>
          </a:p>
        </p:txBody>
      </p:sp>
    </p:spTree>
    <p:extLst>
      <p:ext uri="{BB962C8B-B14F-4D97-AF65-F5344CB8AC3E}">
        <p14:creationId xmlns:p14="http://schemas.microsoft.com/office/powerpoint/2010/main" val="1698592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32C0B-8D00-4884-B4C9-7FD056B6E497}"/>
              </a:ext>
            </a:extLst>
          </p:cNvPr>
          <p:cNvSpPr>
            <a:spLocks noGrp="1"/>
          </p:cNvSpPr>
          <p:nvPr>
            <p:ph type="title"/>
          </p:nvPr>
        </p:nvSpPr>
        <p:spPr/>
        <p:txBody>
          <a:bodyPr/>
          <a:lstStyle/>
          <a:p>
            <a:pPr algn="ctr"/>
            <a:r>
              <a:rPr lang="en-GB" dirty="0"/>
              <a:t>Columbus’s Second Voyage</a:t>
            </a:r>
          </a:p>
        </p:txBody>
      </p:sp>
      <p:sp>
        <p:nvSpPr>
          <p:cNvPr id="3" name="Content Placeholder 2">
            <a:extLst>
              <a:ext uri="{FF2B5EF4-FFF2-40B4-BE49-F238E27FC236}">
                <a16:creationId xmlns:a16="http://schemas.microsoft.com/office/drawing/2014/main" id="{F118A6A6-F073-4CEC-A699-ECD028459BD4}"/>
              </a:ext>
            </a:extLst>
          </p:cNvPr>
          <p:cNvSpPr>
            <a:spLocks noGrp="1"/>
          </p:cNvSpPr>
          <p:nvPr>
            <p:ph idx="1"/>
          </p:nvPr>
        </p:nvSpPr>
        <p:spPr>
          <a:xfrm>
            <a:off x="838200" y="1825625"/>
            <a:ext cx="4677697" cy="4351338"/>
          </a:xfrm>
        </p:spPr>
        <p:txBody>
          <a:bodyPr/>
          <a:lstStyle/>
          <a:p>
            <a:r>
              <a:rPr lang="en-GB" dirty="0"/>
              <a:t>17 ships, 1200 men</a:t>
            </a:r>
          </a:p>
          <a:p>
            <a:r>
              <a:rPr lang="en-GB" dirty="0"/>
              <a:t>Transported seeds and cuttings for planting wheat, chickpeas, melons, onions, radishes, salad greens, grape vines, sugar cane, and fruit stones</a:t>
            </a:r>
          </a:p>
          <a:p>
            <a:r>
              <a:rPr lang="en-GB" dirty="0"/>
              <a:t>Transported horses, pigs, cattle, chickens, sheep and goats</a:t>
            </a:r>
          </a:p>
          <a:p>
            <a:endParaRPr lang="en-GB" dirty="0"/>
          </a:p>
          <a:p>
            <a:endParaRPr lang="en-GB" dirty="0"/>
          </a:p>
        </p:txBody>
      </p:sp>
      <p:pic>
        <p:nvPicPr>
          <p:cNvPr id="4" name="Picture 3">
            <a:extLst>
              <a:ext uri="{FF2B5EF4-FFF2-40B4-BE49-F238E27FC236}">
                <a16:creationId xmlns:a16="http://schemas.microsoft.com/office/drawing/2014/main" id="{FBEEE541-42C6-42FD-A926-58775AC55365}"/>
              </a:ext>
            </a:extLst>
          </p:cNvPr>
          <p:cNvPicPr>
            <a:picLocks noChangeAspect="1"/>
          </p:cNvPicPr>
          <p:nvPr/>
        </p:nvPicPr>
        <p:blipFill>
          <a:blip r:embed="rId2"/>
          <a:stretch>
            <a:fillRect/>
          </a:stretch>
        </p:blipFill>
        <p:spPr>
          <a:xfrm>
            <a:off x="6132718" y="1941243"/>
            <a:ext cx="5221082" cy="2560600"/>
          </a:xfrm>
          <a:prstGeom prst="rect">
            <a:avLst/>
          </a:prstGeom>
        </p:spPr>
      </p:pic>
    </p:spTree>
    <p:extLst>
      <p:ext uri="{BB962C8B-B14F-4D97-AF65-F5344CB8AC3E}">
        <p14:creationId xmlns:p14="http://schemas.microsoft.com/office/powerpoint/2010/main" val="18380264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36143-F104-4086-AFC2-4BB31F2C246E}"/>
              </a:ext>
            </a:extLst>
          </p:cNvPr>
          <p:cNvSpPr>
            <a:spLocks noGrp="1"/>
          </p:cNvSpPr>
          <p:nvPr>
            <p:ph type="title"/>
          </p:nvPr>
        </p:nvSpPr>
        <p:spPr/>
        <p:txBody>
          <a:bodyPr/>
          <a:lstStyle/>
          <a:p>
            <a:pPr algn="ctr"/>
            <a:r>
              <a:rPr lang="en-GB" dirty="0"/>
              <a:t>Potato in Diderot and D’Alembert’s </a:t>
            </a:r>
            <a:r>
              <a:rPr lang="en-GB" i="1" dirty="0"/>
              <a:t>Encyclopaedia  </a:t>
            </a:r>
            <a:r>
              <a:rPr lang="en-GB" dirty="0"/>
              <a:t>(1765 ed.)</a:t>
            </a:r>
          </a:p>
        </p:txBody>
      </p:sp>
      <p:sp>
        <p:nvSpPr>
          <p:cNvPr id="3" name="Content Placeholder 2">
            <a:extLst>
              <a:ext uri="{FF2B5EF4-FFF2-40B4-BE49-F238E27FC236}">
                <a16:creationId xmlns:a16="http://schemas.microsoft.com/office/drawing/2014/main" id="{320C91DF-E04C-4EC8-95E9-0BAD0D101421}"/>
              </a:ext>
            </a:extLst>
          </p:cNvPr>
          <p:cNvSpPr>
            <a:spLocks noGrp="1"/>
          </p:cNvSpPr>
          <p:nvPr>
            <p:ph idx="1"/>
          </p:nvPr>
        </p:nvSpPr>
        <p:spPr/>
        <p:txBody>
          <a:bodyPr>
            <a:normAutofit fontScale="92500" lnSpcReduction="10000"/>
          </a:bodyPr>
          <a:lstStyle/>
          <a:p>
            <a:pPr marL="0" indent="0">
              <a:buNone/>
            </a:pPr>
            <a:r>
              <a:rPr lang="en-GB" sz="4800" dirty="0">
                <a:solidFill>
                  <a:srgbClr val="FFFF00"/>
                </a:solidFill>
              </a:rPr>
              <a:t>Potato</a:t>
            </a:r>
          </a:p>
          <a:p>
            <a:pPr marL="0" indent="0">
              <a:buNone/>
            </a:pPr>
            <a:r>
              <a:rPr lang="en-GB" dirty="0"/>
              <a:t>This plant, which was brought to us from Virginia, is cultivated in many countries of Europe; and notably in several provinces of the realm, such as Lorraine, Alsace, the Lyonnais, the </a:t>
            </a:r>
            <a:r>
              <a:rPr lang="en-GB" dirty="0" err="1"/>
              <a:t>Vivarais</a:t>
            </a:r>
            <a:r>
              <a:rPr lang="en-GB" dirty="0"/>
              <a:t>, the </a:t>
            </a:r>
            <a:r>
              <a:rPr lang="en-GB" dirty="0" err="1"/>
              <a:t>Dauphiné</a:t>
            </a:r>
            <a:r>
              <a:rPr lang="en-GB" dirty="0"/>
              <a:t>, etc. The people of these regions, and above all the peasants, make their most ordinary food from the root of this plant during a good part of the year. They cook it in water, in the oven, under the ashes, and they prepare several hearty or rustic stews with it …. This root, however it is prepared, is bland and grainy. It could not be counted among the agreeable foods; but it furnishes an alimentation that is abundant and fairly healthy for men, who demand only sustenance. The potato is faulted rightly for being windy; but what’s a little gas for the vigorous organs of peasants and laborers</a:t>
            </a:r>
          </a:p>
        </p:txBody>
      </p:sp>
    </p:spTree>
    <p:extLst>
      <p:ext uri="{BB962C8B-B14F-4D97-AF65-F5344CB8AC3E}">
        <p14:creationId xmlns:p14="http://schemas.microsoft.com/office/powerpoint/2010/main" val="1080843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4E841-1850-4669-9A0C-1C0E34FACC8C}"/>
              </a:ext>
            </a:extLst>
          </p:cNvPr>
          <p:cNvSpPr>
            <a:spLocks noGrp="1"/>
          </p:cNvSpPr>
          <p:nvPr>
            <p:ph type="title"/>
          </p:nvPr>
        </p:nvSpPr>
        <p:spPr/>
        <p:txBody>
          <a:bodyPr/>
          <a:lstStyle/>
          <a:p>
            <a:pPr algn="ctr"/>
            <a:r>
              <a:rPr lang="en-GB" dirty="0"/>
              <a:t>Great Irish Famine – Potato Blight</a:t>
            </a:r>
          </a:p>
        </p:txBody>
      </p:sp>
      <p:pic>
        <p:nvPicPr>
          <p:cNvPr id="4" name="Content Placeholder 3">
            <a:extLst>
              <a:ext uri="{FF2B5EF4-FFF2-40B4-BE49-F238E27FC236}">
                <a16:creationId xmlns:a16="http://schemas.microsoft.com/office/drawing/2014/main" id="{FD96A483-0851-417A-850D-4178FD4258A0}"/>
              </a:ext>
            </a:extLst>
          </p:cNvPr>
          <p:cNvPicPr>
            <a:picLocks noGrp="1" noChangeAspect="1"/>
          </p:cNvPicPr>
          <p:nvPr>
            <p:ph idx="1"/>
          </p:nvPr>
        </p:nvPicPr>
        <p:blipFill>
          <a:blip r:embed="rId3"/>
          <a:stretch>
            <a:fillRect/>
          </a:stretch>
        </p:blipFill>
        <p:spPr>
          <a:xfrm>
            <a:off x="2420447" y="1647558"/>
            <a:ext cx="2517806" cy="4351338"/>
          </a:xfrm>
          <a:prstGeom prst="rect">
            <a:avLst/>
          </a:prstGeom>
        </p:spPr>
      </p:pic>
      <p:pic>
        <p:nvPicPr>
          <p:cNvPr id="5" name="Picture 4">
            <a:extLst>
              <a:ext uri="{FF2B5EF4-FFF2-40B4-BE49-F238E27FC236}">
                <a16:creationId xmlns:a16="http://schemas.microsoft.com/office/drawing/2014/main" id="{1AD59664-2FD5-46C7-B606-B272DCA1F820}"/>
              </a:ext>
            </a:extLst>
          </p:cNvPr>
          <p:cNvPicPr>
            <a:picLocks noChangeAspect="1"/>
          </p:cNvPicPr>
          <p:nvPr/>
        </p:nvPicPr>
        <p:blipFill>
          <a:blip r:embed="rId4"/>
          <a:stretch>
            <a:fillRect/>
          </a:stretch>
        </p:blipFill>
        <p:spPr>
          <a:xfrm>
            <a:off x="5336458" y="1690687"/>
            <a:ext cx="3114368" cy="4308209"/>
          </a:xfrm>
          <a:prstGeom prst="rect">
            <a:avLst/>
          </a:prstGeom>
        </p:spPr>
      </p:pic>
      <p:sp>
        <p:nvSpPr>
          <p:cNvPr id="7" name="TextBox 6">
            <a:extLst>
              <a:ext uri="{FF2B5EF4-FFF2-40B4-BE49-F238E27FC236}">
                <a16:creationId xmlns:a16="http://schemas.microsoft.com/office/drawing/2014/main" id="{FC5CB961-C2EB-4132-96B6-01301641AD48}"/>
              </a:ext>
            </a:extLst>
          </p:cNvPr>
          <p:cNvSpPr txBox="1"/>
          <p:nvPr/>
        </p:nvSpPr>
        <p:spPr>
          <a:xfrm>
            <a:off x="8849031" y="2666028"/>
            <a:ext cx="1286797" cy="1200329"/>
          </a:xfrm>
          <a:prstGeom prst="rect">
            <a:avLst/>
          </a:prstGeom>
          <a:noFill/>
        </p:spPr>
        <p:txBody>
          <a:bodyPr wrap="square">
            <a:spAutoFit/>
          </a:bodyPr>
          <a:lstStyle/>
          <a:p>
            <a:r>
              <a:rPr lang="en-GB" i="1" dirty="0"/>
              <a:t>The Illustrated London News</a:t>
            </a:r>
            <a:r>
              <a:rPr lang="en-GB" dirty="0"/>
              <a:t>, 1847</a:t>
            </a:r>
          </a:p>
        </p:txBody>
      </p:sp>
    </p:spTree>
    <p:extLst>
      <p:ext uri="{BB962C8B-B14F-4D97-AF65-F5344CB8AC3E}">
        <p14:creationId xmlns:p14="http://schemas.microsoft.com/office/powerpoint/2010/main" val="29412344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262EE-54FF-4D7D-B1D2-60BB9D467562}"/>
              </a:ext>
            </a:extLst>
          </p:cNvPr>
          <p:cNvSpPr>
            <a:spLocks noGrp="1"/>
          </p:cNvSpPr>
          <p:nvPr>
            <p:ph type="title"/>
          </p:nvPr>
        </p:nvSpPr>
        <p:spPr/>
        <p:txBody>
          <a:bodyPr/>
          <a:lstStyle/>
          <a:p>
            <a:pPr algn="ctr"/>
            <a:r>
              <a:rPr lang="en-GB" dirty="0">
                <a:solidFill>
                  <a:srgbClr val="FFFF00"/>
                </a:solidFill>
              </a:rPr>
              <a:t>The Columbian Exchange and Changing Worldviews</a:t>
            </a:r>
          </a:p>
        </p:txBody>
      </p:sp>
      <p:sp>
        <p:nvSpPr>
          <p:cNvPr id="3" name="Content Placeholder 2">
            <a:extLst>
              <a:ext uri="{FF2B5EF4-FFF2-40B4-BE49-F238E27FC236}">
                <a16:creationId xmlns:a16="http://schemas.microsoft.com/office/drawing/2014/main" id="{6C23773D-0955-4F3A-A8E1-D79C4512E76A}"/>
              </a:ext>
            </a:extLst>
          </p:cNvPr>
          <p:cNvSpPr>
            <a:spLocks noGrp="1"/>
          </p:cNvSpPr>
          <p:nvPr>
            <p:ph idx="1"/>
          </p:nvPr>
        </p:nvSpPr>
        <p:spPr/>
        <p:txBody>
          <a:bodyPr/>
          <a:lstStyle/>
          <a:p>
            <a:r>
              <a:rPr lang="en-GB" dirty="0"/>
              <a:t>Exposure to New World flora and faunae challenged European intellectual systems – Aristotelian and Christian worldview</a:t>
            </a:r>
          </a:p>
        </p:txBody>
      </p:sp>
      <p:pic>
        <p:nvPicPr>
          <p:cNvPr id="5" name="Picture 4">
            <a:extLst>
              <a:ext uri="{FF2B5EF4-FFF2-40B4-BE49-F238E27FC236}">
                <a16:creationId xmlns:a16="http://schemas.microsoft.com/office/drawing/2014/main" id="{6CDB8311-BB80-4C8E-B1F4-55202C31D9A5}"/>
              </a:ext>
            </a:extLst>
          </p:cNvPr>
          <p:cNvPicPr>
            <a:picLocks noChangeAspect="1"/>
          </p:cNvPicPr>
          <p:nvPr/>
        </p:nvPicPr>
        <p:blipFill>
          <a:blip r:embed="rId3"/>
          <a:stretch>
            <a:fillRect/>
          </a:stretch>
        </p:blipFill>
        <p:spPr>
          <a:xfrm>
            <a:off x="6223689" y="3209217"/>
            <a:ext cx="3815176" cy="3622490"/>
          </a:xfrm>
          <a:prstGeom prst="rect">
            <a:avLst/>
          </a:prstGeom>
        </p:spPr>
      </p:pic>
      <p:pic>
        <p:nvPicPr>
          <p:cNvPr id="6" name="Picture 5">
            <a:extLst>
              <a:ext uri="{FF2B5EF4-FFF2-40B4-BE49-F238E27FC236}">
                <a16:creationId xmlns:a16="http://schemas.microsoft.com/office/drawing/2014/main" id="{74FB7B87-9BBA-4285-89E0-E43C11D3461B}"/>
              </a:ext>
            </a:extLst>
          </p:cNvPr>
          <p:cNvPicPr>
            <a:picLocks noChangeAspect="1"/>
          </p:cNvPicPr>
          <p:nvPr/>
        </p:nvPicPr>
        <p:blipFill>
          <a:blip r:embed="rId4"/>
          <a:stretch>
            <a:fillRect/>
          </a:stretch>
        </p:blipFill>
        <p:spPr>
          <a:xfrm>
            <a:off x="2603027" y="3281473"/>
            <a:ext cx="2780005" cy="3477978"/>
          </a:xfrm>
          <a:prstGeom prst="rect">
            <a:avLst/>
          </a:prstGeom>
        </p:spPr>
      </p:pic>
    </p:spTree>
    <p:extLst>
      <p:ext uri="{BB962C8B-B14F-4D97-AF65-F5344CB8AC3E}">
        <p14:creationId xmlns:p14="http://schemas.microsoft.com/office/powerpoint/2010/main" val="30003374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E2733-D7C0-4C3C-BC10-321800349232}"/>
              </a:ext>
            </a:extLst>
          </p:cNvPr>
          <p:cNvSpPr>
            <a:spLocks noGrp="1"/>
          </p:cNvSpPr>
          <p:nvPr>
            <p:ph type="title"/>
          </p:nvPr>
        </p:nvSpPr>
        <p:spPr>
          <a:xfrm>
            <a:off x="838200" y="142084"/>
            <a:ext cx="10515600" cy="1325563"/>
          </a:xfrm>
        </p:spPr>
        <p:txBody>
          <a:bodyPr/>
          <a:lstStyle/>
          <a:p>
            <a:pPr algn="ctr"/>
            <a:r>
              <a:rPr lang="en-GB" dirty="0">
                <a:solidFill>
                  <a:srgbClr val="FFFF00"/>
                </a:solidFill>
              </a:rPr>
              <a:t>Aristotelian Humours</a:t>
            </a:r>
          </a:p>
        </p:txBody>
      </p:sp>
      <p:pic>
        <p:nvPicPr>
          <p:cNvPr id="7" name="Picture 6">
            <a:extLst>
              <a:ext uri="{FF2B5EF4-FFF2-40B4-BE49-F238E27FC236}">
                <a16:creationId xmlns:a16="http://schemas.microsoft.com/office/drawing/2014/main" id="{7392476B-7438-42C8-A91D-C4757D3092FF}"/>
              </a:ext>
            </a:extLst>
          </p:cNvPr>
          <p:cNvPicPr>
            <a:picLocks noChangeAspect="1"/>
          </p:cNvPicPr>
          <p:nvPr/>
        </p:nvPicPr>
        <p:blipFill>
          <a:blip r:embed="rId3"/>
          <a:stretch>
            <a:fillRect/>
          </a:stretch>
        </p:blipFill>
        <p:spPr>
          <a:xfrm>
            <a:off x="3804604" y="1272997"/>
            <a:ext cx="4582792" cy="5438247"/>
          </a:xfrm>
          <a:prstGeom prst="rect">
            <a:avLst/>
          </a:prstGeom>
        </p:spPr>
      </p:pic>
      <p:sp>
        <p:nvSpPr>
          <p:cNvPr id="16" name="Content Placeholder 15">
            <a:extLst>
              <a:ext uri="{FF2B5EF4-FFF2-40B4-BE49-F238E27FC236}">
                <a16:creationId xmlns:a16="http://schemas.microsoft.com/office/drawing/2014/main" id="{77D2E6E5-BB5D-4E10-B55A-65EBA36A823E}"/>
              </a:ext>
            </a:extLst>
          </p:cNvPr>
          <p:cNvSpPr>
            <a:spLocks noGrp="1"/>
          </p:cNvSpPr>
          <p:nvPr>
            <p:ph idx="1"/>
          </p:nvPr>
        </p:nvSpPr>
        <p:spPr/>
        <p:txBody>
          <a:bodyPr/>
          <a:lstStyle/>
          <a:p>
            <a:endParaRPr lang="en-GB" dirty="0"/>
          </a:p>
        </p:txBody>
      </p:sp>
      <p:pic>
        <p:nvPicPr>
          <p:cNvPr id="18" name="Picture 17">
            <a:extLst>
              <a:ext uri="{FF2B5EF4-FFF2-40B4-BE49-F238E27FC236}">
                <a16:creationId xmlns:a16="http://schemas.microsoft.com/office/drawing/2014/main" id="{B2D53EB1-1028-4203-B081-FAB5D1D7AED2}"/>
              </a:ext>
            </a:extLst>
          </p:cNvPr>
          <p:cNvPicPr>
            <a:picLocks noChangeAspect="1"/>
          </p:cNvPicPr>
          <p:nvPr/>
        </p:nvPicPr>
        <p:blipFill>
          <a:blip r:embed="rId4"/>
          <a:stretch>
            <a:fillRect/>
          </a:stretch>
        </p:blipFill>
        <p:spPr>
          <a:xfrm>
            <a:off x="7644518" y="1825625"/>
            <a:ext cx="4714875" cy="4476750"/>
          </a:xfrm>
          <a:prstGeom prst="rect">
            <a:avLst/>
          </a:prstGeom>
        </p:spPr>
      </p:pic>
      <p:pic>
        <p:nvPicPr>
          <p:cNvPr id="19" name="Picture 18">
            <a:extLst>
              <a:ext uri="{FF2B5EF4-FFF2-40B4-BE49-F238E27FC236}">
                <a16:creationId xmlns:a16="http://schemas.microsoft.com/office/drawing/2014/main" id="{D5CDE9D1-3BD3-4C8C-B730-A451B6CC7CEE}"/>
              </a:ext>
            </a:extLst>
          </p:cNvPr>
          <p:cNvPicPr>
            <a:picLocks noChangeAspect="1"/>
          </p:cNvPicPr>
          <p:nvPr/>
        </p:nvPicPr>
        <p:blipFill>
          <a:blip r:embed="rId5"/>
          <a:stretch>
            <a:fillRect/>
          </a:stretch>
        </p:blipFill>
        <p:spPr>
          <a:xfrm>
            <a:off x="348322" y="1700213"/>
            <a:ext cx="3072650" cy="4352921"/>
          </a:xfrm>
          <a:prstGeom prst="rect">
            <a:avLst/>
          </a:prstGeom>
        </p:spPr>
      </p:pic>
    </p:spTree>
    <p:extLst>
      <p:ext uri="{BB962C8B-B14F-4D97-AF65-F5344CB8AC3E}">
        <p14:creationId xmlns:p14="http://schemas.microsoft.com/office/powerpoint/2010/main" val="36700698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normAutofit/>
          </a:bodyPr>
          <a:lstStyle/>
          <a:p>
            <a:pPr algn="ctr"/>
            <a:br>
              <a:rPr lang="en-GB" sz="3600" dirty="0">
                <a:solidFill>
                  <a:srgbClr val="FFFF00"/>
                </a:solidFill>
                <a:latin typeface="+mn-lt"/>
              </a:rPr>
            </a:br>
            <a:r>
              <a:rPr lang="en-GB" sz="3600" dirty="0">
                <a:solidFill>
                  <a:srgbClr val="FFFF00"/>
                </a:solidFill>
                <a:latin typeface="+mn-lt"/>
              </a:rPr>
              <a:t>Spanish Attitudes towards Indigenous American Diets</a:t>
            </a:r>
          </a:p>
        </p:txBody>
      </p:sp>
      <p:sp>
        <p:nvSpPr>
          <p:cNvPr id="3" name="Content Placeholder 2"/>
          <p:cNvSpPr>
            <a:spLocks noGrp="1"/>
          </p:cNvSpPr>
          <p:nvPr>
            <p:ph idx="1"/>
          </p:nvPr>
        </p:nvSpPr>
        <p:spPr>
          <a:xfrm>
            <a:off x="604158" y="1505874"/>
            <a:ext cx="10716985" cy="5532436"/>
          </a:xfrm>
          <a:solidFill>
            <a:schemeClr val="bg1"/>
          </a:solidFill>
        </p:spPr>
        <p:txBody>
          <a:bodyPr>
            <a:normAutofit/>
          </a:bodyPr>
          <a:lstStyle/>
          <a:p>
            <a:pPr marL="0" indent="0" algn="just">
              <a:buNone/>
            </a:pPr>
            <a:r>
              <a:rPr lang="en-GB" sz="3200" dirty="0"/>
              <a:t>“ … Beyond the incongruity that the heavens there have with those of Europe (where we were born), and  the influence of the differences in the airs and vapours and nature of the land, we found </a:t>
            </a:r>
            <a:r>
              <a:rPr lang="en-GB" sz="3200" b="1" dirty="0"/>
              <a:t>no </a:t>
            </a:r>
            <a:r>
              <a:rPr lang="en-GB" sz="3200" b="1" dirty="0">
                <a:solidFill>
                  <a:srgbClr val="FFFF00"/>
                </a:solidFill>
              </a:rPr>
              <a:t>foods  in these parts that were like those that our fathers gave us</a:t>
            </a:r>
            <a:r>
              <a:rPr lang="en-GB" sz="3200" dirty="0"/>
              <a:t>: the </a:t>
            </a:r>
            <a:r>
              <a:rPr lang="en-GB" sz="3200" b="1" dirty="0">
                <a:solidFill>
                  <a:srgbClr val="FFFF00"/>
                </a:solidFill>
              </a:rPr>
              <a:t>bread</a:t>
            </a:r>
            <a:r>
              <a:rPr lang="en-GB" sz="3200" b="1" dirty="0"/>
              <a:t>—of roots, the fruits—wild  or unknown and unsuitable for our stomachs, the water—of a different flavour, the  meats</a:t>
            </a:r>
            <a:r>
              <a:rPr lang="en-GB" sz="3200" dirty="0"/>
              <a:t>—there  were  none  on  [Hispaniola],  beyond  those  mute  rodents  or  a  few  other animals, and all very different from those of Spain.”</a:t>
            </a:r>
          </a:p>
          <a:p>
            <a:pPr algn="r">
              <a:buFontTx/>
              <a:buChar char="-"/>
            </a:pPr>
            <a:r>
              <a:rPr lang="en-GB" sz="1900" dirty="0"/>
              <a:t>Fernandez de Oviedo, sermon to Aztecs in Nahuatl, 1563. Cited by Rebecca Earle, ‘“If You Eat Their Food …”: Diets and Bodies in Early Colonial Spanish America,’ </a:t>
            </a:r>
            <a:r>
              <a:rPr lang="en-GB" sz="1900" i="1" dirty="0"/>
              <a:t>The American Historical Review</a:t>
            </a:r>
            <a:r>
              <a:rPr lang="en-GB" sz="1900" dirty="0"/>
              <a:t>, 115:3 (June 2010), pp. 688–713 [p. 708].</a:t>
            </a:r>
          </a:p>
          <a:p>
            <a:pPr marL="0" indent="0">
              <a:buNone/>
            </a:pPr>
            <a:endParaRPr lang="en-GB" dirty="0"/>
          </a:p>
        </p:txBody>
      </p:sp>
    </p:spTree>
    <p:extLst>
      <p:ext uri="{BB962C8B-B14F-4D97-AF65-F5344CB8AC3E}">
        <p14:creationId xmlns:p14="http://schemas.microsoft.com/office/powerpoint/2010/main" val="14242363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8FFC6-D634-438D-9DD3-7CB8BB8AF674}"/>
              </a:ext>
            </a:extLst>
          </p:cNvPr>
          <p:cNvSpPr>
            <a:spLocks noGrp="1"/>
          </p:cNvSpPr>
          <p:nvPr>
            <p:ph type="title"/>
          </p:nvPr>
        </p:nvSpPr>
        <p:spPr/>
        <p:txBody>
          <a:bodyPr/>
          <a:lstStyle/>
          <a:p>
            <a:pPr algn="ctr"/>
            <a:r>
              <a:rPr lang="en-GB" dirty="0"/>
              <a:t>Wine and Bread in the Eucharist</a:t>
            </a:r>
          </a:p>
        </p:txBody>
      </p:sp>
      <p:pic>
        <p:nvPicPr>
          <p:cNvPr id="8" name="Content Placeholder 7">
            <a:extLst>
              <a:ext uri="{FF2B5EF4-FFF2-40B4-BE49-F238E27FC236}">
                <a16:creationId xmlns:a16="http://schemas.microsoft.com/office/drawing/2014/main" id="{F355FA8D-E285-49DB-900A-1EB4DDA032D3}"/>
              </a:ext>
            </a:extLst>
          </p:cNvPr>
          <p:cNvPicPr>
            <a:picLocks noGrp="1" noChangeAspect="1"/>
          </p:cNvPicPr>
          <p:nvPr>
            <p:ph idx="1"/>
          </p:nvPr>
        </p:nvPicPr>
        <p:blipFill>
          <a:blip r:embed="rId3"/>
          <a:stretch>
            <a:fillRect/>
          </a:stretch>
        </p:blipFill>
        <p:spPr>
          <a:xfrm>
            <a:off x="7191041" y="1920311"/>
            <a:ext cx="4889143" cy="4351338"/>
          </a:xfrm>
          <a:prstGeom prst="rect">
            <a:avLst/>
          </a:prstGeom>
        </p:spPr>
      </p:pic>
      <p:pic>
        <p:nvPicPr>
          <p:cNvPr id="9" name="Picture 8">
            <a:extLst>
              <a:ext uri="{FF2B5EF4-FFF2-40B4-BE49-F238E27FC236}">
                <a16:creationId xmlns:a16="http://schemas.microsoft.com/office/drawing/2014/main" id="{7FA4D0EE-3B7C-456A-96DB-D953A7688F93}"/>
              </a:ext>
            </a:extLst>
          </p:cNvPr>
          <p:cNvPicPr>
            <a:picLocks noChangeAspect="1"/>
          </p:cNvPicPr>
          <p:nvPr/>
        </p:nvPicPr>
        <p:blipFill>
          <a:blip r:embed="rId4"/>
          <a:stretch>
            <a:fillRect/>
          </a:stretch>
        </p:blipFill>
        <p:spPr>
          <a:xfrm>
            <a:off x="363794" y="1920311"/>
            <a:ext cx="6474320" cy="4097031"/>
          </a:xfrm>
          <a:prstGeom prst="rect">
            <a:avLst/>
          </a:prstGeom>
        </p:spPr>
      </p:pic>
      <p:sp>
        <p:nvSpPr>
          <p:cNvPr id="11" name="TextBox 10">
            <a:extLst>
              <a:ext uri="{FF2B5EF4-FFF2-40B4-BE49-F238E27FC236}">
                <a16:creationId xmlns:a16="http://schemas.microsoft.com/office/drawing/2014/main" id="{C2E06B5A-337C-49C9-B85C-3413C8F6B12D}"/>
              </a:ext>
            </a:extLst>
          </p:cNvPr>
          <p:cNvSpPr txBox="1"/>
          <p:nvPr/>
        </p:nvSpPr>
        <p:spPr>
          <a:xfrm>
            <a:off x="363794" y="6169709"/>
            <a:ext cx="6098458" cy="369332"/>
          </a:xfrm>
          <a:prstGeom prst="rect">
            <a:avLst/>
          </a:prstGeom>
          <a:noFill/>
        </p:spPr>
        <p:txBody>
          <a:bodyPr wrap="square">
            <a:spAutoFit/>
          </a:bodyPr>
          <a:lstStyle/>
          <a:p>
            <a:r>
              <a:rPr lang="en-GB" dirty="0"/>
              <a:t> Last Supper in Juan de </a:t>
            </a:r>
            <a:r>
              <a:rPr lang="en-GB" dirty="0" err="1"/>
              <a:t>Juanes</a:t>
            </a:r>
            <a:r>
              <a:rPr lang="en-GB" dirty="0"/>
              <a:t> painting1562</a:t>
            </a:r>
          </a:p>
        </p:txBody>
      </p:sp>
    </p:spTree>
    <p:extLst>
      <p:ext uri="{BB962C8B-B14F-4D97-AF65-F5344CB8AC3E}">
        <p14:creationId xmlns:p14="http://schemas.microsoft.com/office/powerpoint/2010/main" val="36157459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7237-768C-4FE6-991C-36B509C4ACDB}"/>
              </a:ext>
            </a:extLst>
          </p:cNvPr>
          <p:cNvSpPr>
            <a:spLocks noGrp="1"/>
          </p:cNvSpPr>
          <p:nvPr>
            <p:ph type="title"/>
          </p:nvPr>
        </p:nvSpPr>
        <p:spPr/>
        <p:txBody>
          <a:bodyPr/>
          <a:lstStyle/>
          <a:p>
            <a:pPr algn="ctr"/>
            <a:r>
              <a:rPr lang="en-GB" dirty="0"/>
              <a:t>Maize/Corn</a:t>
            </a:r>
          </a:p>
        </p:txBody>
      </p:sp>
      <p:pic>
        <p:nvPicPr>
          <p:cNvPr id="4" name="Content Placeholder 3">
            <a:extLst>
              <a:ext uri="{FF2B5EF4-FFF2-40B4-BE49-F238E27FC236}">
                <a16:creationId xmlns:a16="http://schemas.microsoft.com/office/drawing/2014/main" id="{55701341-D350-47E8-84B5-0C4A38859069}"/>
              </a:ext>
            </a:extLst>
          </p:cNvPr>
          <p:cNvPicPr>
            <a:picLocks noGrp="1" noChangeAspect="1"/>
          </p:cNvPicPr>
          <p:nvPr>
            <p:ph idx="1"/>
          </p:nvPr>
        </p:nvPicPr>
        <p:blipFill>
          <a:blip r:embed="rId2"/>
          <a:stretch>
            <a:fillRect/>
          </a:stretch>
        </p:blipFill>
        <p:spPr>
          <a:xfrm>
            <a:off x="6593964" y="1690688"/>
            <a:ext cx="4993879" cy="3374770"/>
          </a:xfrm>
          <a:prstGeom prst="rect">
            <a:avLst/>
          </a:prstGeom>
        </p:spPr>
      </p:pic>
      <p:sp>
        <p:nvSpPr>
          <p:cNvPr id="5" name="Content Placeholder 2">
            <a:extLst>
              <a:ext uri="{FF2B5EF4-FFF2-40B4-BE49-F238E27FC236}">
                <a16:creationId xmlns:a16="http://schemas.microsoft.com/office/drawing/2014/main" id="{34F4E432-DEF7-4A70-93B1-82E7A3F9C0FF}"/>
              </a:ext>
            </a:extLst>
          </p:cNvPr>
          <p:cNvSpPr txBox="1">
            <a:spLocks/>
          </p:cNvSpPr>
          <p:nvPr/>
        </p:nvSpPr>
        <p:spPr>
          <a:xfrm>
            <a:off x="604157" y="1473427"/>
            <a:ext cx="5250953" cy="5078186"/>
          </a:xfrm>
          <a:prstGeom prst="rect">
            <a:avLst/>
          </a:prstGeom>
          <a:solidFill>
            <a:schemeClr val="bg1"/>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GB" sz="3600" dirty="0"/>
              <a:t>“If maize were the only gift the American Indian presented to the world, he would deserve undying gratitude, for it has become one of the most important food for men and livestock.”</a:t>
            </a:r>
          </a:p>
          <a:p>
            <a:pPr algn="r">
              <a:buFontTx/>
              <a:buChar char="-"/>
            </a:pPr>
            <a:r>
              <a:rPr lang="en-GB" sz="1900" dirty="0"/>
              <a:t>Crosby, </a:t>
            </a:r>
            <a:r>
              <a:rPr lang="en-GB" sz="1900" i="1" dirty="0"/>
              <a:t>Columbian Exchange</a:t>
            </a:r>
            <a:r>
              <a:rPr lang="en-GB" sz="1900" dirty="0"/>
              <a:t>, p. 171.</a:t>
            </a: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2656718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7CE14-BCAF-4F0A-B8BB-CD8BEA1C036B}"/>
              </a:ext>
            </a:extLst>
          </p:cNvPr>
          <p:cNvSpPr>
            <a:spLocks noGrp="1"/>
          </p:cNvSpPr>
          <p:nvPr>
            <p:ph type="title"/>
          </p:nvPr>
        </p:nvSpPr>
        <p:spPr>
          <a:xfrm>
            <a:off x="647701" y="422275"/>
            <a:ext cx="4038600" cy="4625975"/>
          </a:xfrm>
        </p:spPr>
        <p:txBody>
          <a:bodyPr/>
          <a:lstStyle/>
          <a:p>
            <a:r>
              <a:rPr lang="en-GB" dirty="0"/>
              <a:t>Nixtamalization</a:t>
            </a:r>
            <a:br>
              <a:rPr lang="en-GB" dirty="0"/>
            </a:br>
            <a:endParaRPr lang="en-GB" dirty="0"/>
          </a:p>
        </p:txBody>
      </p:sp>
      <p:pic>
        <p:nvPicPr>
          <p:cNvPr id="4" name="Content Placeholder 3">
            <a:extLst>
              <a:ext uri="{FF2B5EF4-FFF2-40B4-BE49-F238E27FC236}">
                <a16:creationId xmlns:a16="http://schemas.microsoft.com/office/drawing/2014/main" id="{1189B596-3595-438B-B43C-FF06E57F1789}"/>
              </a:ext>
            </a:extLst>
          </p:cNvPr>
          <p:cNvPicPr>
            <a:picLocks noGrp="1" noChangeAspect="1"/>
          </p:cNvPicPr>
          <p:nvPr>
            <p:ph idx="1"/>
          </p:nvPr>
        </p:nvPicPr>
        <p:blipFill rotWithShape="1">
          <a:blip r:embed="rId2"/>
          <a:srcRect t="13558" r="2327" b="3863"/>
          <a:stretch/>
        </p:blipFill>
        <p:spPr>
          <a:xfrm>
            <a:off x="4686301" y="0"/>
            <a:ext cx="3263899" cy="6892052"/>
          </a:xfrm>
          <a:prstGeom prst="rect">
            <a:avLst/>
          </a:prstGeom>
        </p:spPr>
      </p:pic>
    </p:spTree>
    <p:extLst>
      <p:ext uri="{BB962C8B-B14F-4D97-AF65-F5344CB8AC3E}">
        <p14:creationId xmlns:p14="http://schemas.microsoft.com/office/powerpoint/2010/main" val="25440051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4157" y="1473427"/>
            <a:ext cx="7212487" cy="5078186"/>
          </a:xfrm>
          <a:solidFill>
            <a:schemeClr val="bg1"/>
          </a:solidFill>
        </p:spPr>
        <p:txBody>
          <a:bodyPr>
            <a:normAutofit lnSpcReduction="10000"/>
          </a:bodyPr>
          <a:lstStyle/>
          <a:p>
            <a:pPr marL="0" indent="0" algn="just">
              <a:buNone/>
            </a:pPr>
            <a:r>
              <a:rPr lang="en-GB" dirty="0"/>
              <a:t>“[Indians should eat] that which the Castilian people eat, because it is good food, that with which they are raised, they are strong and pure and wise . . . </a:t>
            </a:r>
            <a:r>
              <a:rPr lang="en-GB" i="1" dirty="0">
                <a:solidFill>
                  <a:srgbClr val="FFFF00"/>
                </a:solidFill>
              </a:rPr>
              <a:t>You will become the same way if you eat their food</a:t>
            </a:r>
            <a:r>
              <a:rPr lang="en-GB" dirty="0"/>
              <a:t>, and if you are careful with your bodies as they are. </a:t>
            </a:r>
            <a:r>
              <a:rPr lang="en-GB" dirty="0">
                <a:solidFill>
                  <a:schemeClr val="accent2">
                    <a:lumMod val="60000"/>
                    <a:lumOff val="40000"/>
                  </a:schemeClr>
                </a:solidFill>
              </a:rPr>
              <a:t>Raise Castilian maize [i.e. wheat] so that you may eat Castilian tortillas [i.e. wheat bread]. </a:t>
            </a:r>
            <a:r>
              <a:rPr lang="en-GB" dirty="0">
                <a:solidFill>
                  <a:srgbClr val="FFFF00"/>
                </a:solidFill>
              </a:rPr>
              <a:t>Raise sheep, pigs, cattle, for their flesh is good.</a:t>
            </a:r>
            <a:r>
              <a:rPr lang="en-GB" dirty="0"/>
              <a:t> May you not eat the flesh of dogs, mice, skunks, etc. For it is not edible. You will not eat what the Castilian people do not eat, for they know well what is edible.”</a:t>
            </a:r>
          </a:p>
          <a:p>
            <a:pPr algn="r">
              <a:buFontTx/>
              <a:buChar char="-"/>
            </a:pPr>
            <a:r>
              <a:rPr lang="en-GB" sz="1900" dirty="0"/>
              <a:t>Fray Bernardino de </a:t>
            </a:r>
            <a:r>
              <a:rPr lang="en-GB" sz="1900" dirty="0" err="1"/>
              <a:t>Sahagun</a:t>
            </a:r>
            <a:r>
              <a:rPr lang="en-GB" sz="1900" dirty="0"/>
              <a:t>, sermon to Aztecs in </a:t>
            </a:r>
            <a:r>
              <a:rPr lang="en-GB" sz="1900" dirty="0" err="1"/>
              <a:t>Nahuatl</a:t>
            </a:r>
            <a:r>
              <a:rPr lang="en-GB" sz="1900" dirty="0"/>
              <a:t>, 1563. Cited by Earle, ‘“If You Eat Their Food …”’ p. 708.</a:t>
            </a:r>
          </a:p>
          <a:p>
            <a:pPr>
              <a:buFontTx/>
              <a:buChar char="-"/>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8435532" y="1473427"/>
            <a:ext cx="3756468" cy="3911146"/>
          </a:xfrm>
          <a:prstGeom prst="rect">
            <a:avLst/>
          </a:prstGeom>
        </p:spPr>
      </p:pic>
      <p:sp>
        <p:nvSpPr>
          <p:cNvPr id="6" name="Title 5">
            <a:extLst>
              <a:ext uri="{FF2B5EF4-FFF2-40B4-BE49-F238E27FC236}">
                <a16:creationId xmlns:a16="http://schemas.microsoft.com/office/drawing/2014/main" id="{EA6D1BD8-AFC4-4286-A79F-D240FD725E47}"/>
              </a:ext>
            </a:extLst>
          </p:cNvPr>
          <p:cNvSpPr>
            <a:spLocks noGrp="1"/>
          </p:cNvSpPr>
          <p:nvPr>
            <p:ph type="title"/>
          </p:nvPr>
        </p:nvSpPr>
        <p:spPr/>
        <p:txBody>
          <a:bodyPr/>
          <a:lstStyle/>
          <a:p>
            <a:endParaRPr lang="en-GB" dirty="0"/>
          </a:p>
        </p:txBody>
      </p:sp>
      <p:sp>
        <p:nvSpPr>
          <p:cNvPr id="8" name="Title 1">
            <a:extLst>
              <a:ext uri="{FF2B5EF4-FFF2-40B4-BE49-F238E27FC236}">
                <a16:creationId xmlns:a16="http://schemas.microsoft.com/office/drawing/2014/main" id="{85F09156-9ABC-4F71-B80E-BDA50A387F66}"/>
              </a:ext>
            </a:extLst>
          </p:cNvPr>
          <p:cNvSpPr txBox="1">
            <a:spLocks/>
          </p:cNvSpPr>
          <p:nvPr/>
        </p:nvSpPr>
        <p:spPr>
          <a:xfrm>
            <a:off x="0" y="0"/>
            <a:ext cx="121920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a:latin typeface="+mn-lt"/>
              </a:rPr>
              <a:t>Spanish Attitudes towards Indigenous American Diets</a:t>
            </a:r>
            <a:endParaRPr lang="en-GB" sz="3600" dirty="0">
              <a:latin typeface="+mn-lt"/>
            </a:endParaRPr>
          </a:p>
        </p:txBody>
      </p:sp>
    </p:spTree>
    <p:extLst>
      <p:ext uri="{BB962C8B-B14F-4D97-AF65-F5344CB8AC3E}">
        <p14:creationId xmlns:p14="http://schemas.microsoft.com/office/powerpoint/2010/main" val="33966861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4300"/>
            <a:ext cx="10515600" cy="1325563"/>
          </a:xfrm>
        </p:spPr>
        <p:txBody>
          <a:bodyPr/>
          <a:lstStyle/>
          <a:p>
            <a:r>
              <a:rPr lang="en-GB" dirty="0"/>
              <a:t>Impact of Changes in Diet</a:t>
            </a:r>
          </a:p>
        </p:txBody>
      </p:sp>
      <p:sp>
        <p:nvSpPr>
          <p:cNvPr id="3" name="Content Placeholder 2"/>
          <p:cNvSpPr>
            <a:spLocks noGrp="1"/>
          </p:cNvSpPr>
          <p:nvPr>
            <p:ph idx="1"/>
          </p:nvPr>
        </p:nvSpPr>
        <p:spPr>
          <a:xfrm>
            <a:off x="838201" y="1548582"/>
            <a:ext cx="5513613" cy="5073444"/>
          </a:xfrm>
          <a:solidFill>
            <a:schemeClr val="bg1"/>
          </a:solidFill>
        </p:spPr>
        <p:txBody>
          <a:bodyPr>
            <a:normAutofit fontScale="92500" lnSpcReduction="20000"/>
          </a:bodyPr>
          <a:lstStyle/>
          <a:p>
            <a:pPr marL="0" indent="0" algn="just">
              <a:buNone/>
            </a:pPr>
            <a:r>
              <a:rPr lang="en-GB" sz="3200" dirty="0"/>
              <a:t>“ … the change in food, in that they are deprived of the natural sustenance on which they were raised, which, although it is very bad in itself, is for them healthy  and very good, as they are accustomed to it, unlike our food which  harms  them. </a:t>
            </a:r>
            <a:r>
              <a:rPr lang="en-GB" sz="3200" dirty="0">
                <a:solidFill>
                  <a:srgbClr val="FFFF00"/>
                </a:solidFill>
              </a:rPr>
              <a:t>As our food is foreign and harmful to them, it does not give them strength to resist illness</a:t>
            </a:r>
            <a:r>
              <a:rPr lang="en-GB" sz="3200" dirty="0"/>
              <a:t>.”</a:t>
            </a:r>
          </a:p>
          <a:p>
            <a:pPr algn="r">
              <a:buFontTx/>
              <a:buChar char="-"/>
            </a:pPr>
            <a:r>
              <a:rPr lang="en-GB" sz="2000" dirty="0"/>
              <a:t>Juan de Cardenas on illness amongst Chichimec Indians in </a:t>
            </a:r>
            <a:r>
              <a:rPr lang="en-GB" sz="2000" i="1" dirty="0"/>
              <a:t>Problems and Wonderful Secrets of the Indies, </a:t>
            </a:r>
            <a:r>
              <a:rPr lang="en-GB" sz="2000" dirty="0"/>
              <a:t>1591. Cited by Earle, ‘If You Eat Their Food,’ p. 709</a:t>
            </a:r>
          </a:p>
          <a:p>
            <a:pPr>
              <a:buFontTx/>
              <a:buChar char="-"/>
            </a:pPr>
            <a:endParaRPr lang="en-GB" dirty="0"/>
          </a:p>
          <a:p>
            <a:pPr marL="0" indent="0" algn="just">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7452485" y="114300"/>
            <a:ext cx="4521801" cy="6295344"/>
          </a:xfrm>
          <a:prstGeom prst="rect">
            <a:avLst/>
          </a:prstGeom>
        </p:spPr>
      </p:pic>
    </p:spTree>
    <p:extLst>
      <p:ext uri="{BB962C8B-B14F-4D97-AF65-F5344CB8AC3E}">
        <p14:creationId xmlns:p14="http://schemas.microsoft.com/office/powerpoint/2010/main" val="19196061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95943" y="146957"/>
            <a:ext cx="5225143" cy="6204857"/>
          </a:xfrm>
          <a:solidFill>
            <a:schemeClr val="bg1"/>
          </a:solidFill>
        </p:spPr>
        <p:txBody>
          <a:bodyPr>
            <a:normAutofit lnSpcReduction="10000"/>
          </a:bodyPr>
          <a:lstStyle/>
          <a:p>
            <a:pPr marL="0" indent="0" algn="just">
              <a:buNone/>
            </a:pPr>
            <a:r>
              <a:rPr lang="en-GB" sz="3200" dirty="0"/>
              <a:t>“ … people  attribute [the decline in the indigenous population] to various causes, some to the fact that the Indians have been overworked, others to the changes of food and drink that  they  adopted  after  becoming  accustomed  to  Spanish  habits, and others to the </a:t>
            </a:r>
            <a:r>
              <a:rPr lang="en-GB" sz="3200" dirty="0">
                <a:solidFill>
                  <a:srgbClr val="FFFF00"/>
                </a:solidFill>
              </a:rPr>
              <a:t>excessive vice that they display in drink and other abuses</a:t>
            </a:r>
            <a:r>
              <a:rPr lang="en-GB" sz="3200" dirty="0"/>
              <a:t>.”</a:t>
            </a:r>
          </a:p>
          <a:p>
            <a:pPr algn="r">
              <a:buFontTx/>
              <a:buChar char="-"/>
            </a:pPr>
            <a:r>
              <a:rPr lang="en-GB" sz="2000" dirty="0"/>
              <a:t>Jose de Acosta in </a:t>
            </a:r>
            <a:r>
              <a:rPr lang="en-GB" sz="2000" i="1" dirty="0"/>
              <a:t>Natural and Moral History of the Indies</a:t>
            </a:r>
            <a:r>
              <a:rPr lang="en-GB" sz="2000" dirty="0"/>
              <a:t>, 1590. Cited by Earle, ‘If You Eat Their Food,’ pp. 709–710.</a:t>
            </a:r>
          </a:p>
          <a:p>
            <a:pPr>
              <a:buFontTx/>
              <a:buChar char="-"/>
            </a:pPr>
            <a:endParaRPr lang="en-GB" dirty="0"/>
          </a:p>
          <a:p>
            <a:pPr marL="0" indent="0" algn="just">
              <a:buNone/>
            </a:pPr>
            <a:endParaRPr lang="en-GB" dirty="0"/>
          </a:p>
          <a:p>
            <a:pPr marL="0" indent="0">
              <a:buNone/>
            </a:pPr>
            <a:endParaRPr lang="en-GB" dirty="0"/>
          </a:p>
        </p:txBody>
      </p:sp>
      <p:pic>
        <p:nvPicPr>
          <p:cNvPr id="5" name="Picture 4"/>
          <p:cNvPicPr>
            <a:picLocks noChangeAspect="1"/>
          </p:cNvPicPr>
          <p:nvPr/>
        </p:nvPicPr>
        <p:blipFill>
          <a:blip r:embed="rId2"/>
          <a:stretch>
            <a:fillRect/>
          </a:stretch>
        </p:blipFill>
        <p:spPr>
          <a:xfrm>
            <a:off x="5709557" y="146957"/>
            <a:ext cx="6286500" cy="4819650"/>
          </a:xfrm>
          <a:prstGeom prst="rect">
            <a:avLst/>
          </a:prstGeom>
        </p:spPr>
      </p:pic>
      <p:sp>
        <p:nvSpPr>
          <p:cNvPr id="6" name="Title 1">
            <a:extLst>
              <a:ext uri="{FF2B5EF4-FFF2-40B4-BE49-F238E27FC236}">
                <a16:creationId xmlns:a16="http://schemas.microsoft.com/office/drawing/2014/main" id="{AE4D9AA2-E2DD-457D-86AF-9A2737F248FC}"/>
              </a:ext>
            </a:extLst>
          </p:cNvPr>
          <p:cNvSpPr txBox="1">
            <a:spLocks/>
          </p:cNvSpPr>
          <p:nvPr/>
        </p:nvSpPr>
        <p:spPr>
          <a:xfrm>
            <a:off x="5778910" y="512578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Impact of Changes in Diet</a:t>
            </a:r>
          </a:p>
        </p:txBody>
      </p:sp>
    </p:spTree>
    <p:extLst>
      <p:ext uri="{BB962C8B-B14F-4D97-AF65-F5344CB8AC3E}">
        <p14:creationId xmlns:p14="http://schemas.microsoft.com/office/powerpoint/2010/main" val="14380068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5619408"/>
            <a:ext cx="12004261" cy="1225289"/>
          </a:xfrm>
          <a:prstGeom prst="rect">
            <a:avLst/>
          </a:prstGeom>
          <a:solidFill>
            <a:schemeClr val="accent2">
              <a:lumMod val="20000"/>
              <a:lumOff val="80000"/>
            </a:schemeClr>
          </a:solidFill>
        </p:spPr>
        <p:txBody>
          <a:bodyPr wrap="square" lIns="360000" tIns="180000" rIns="360000" bIns="180000">
            <a:spAutoFit/>
          </a:bodyPr>
          <a:lstStyle/>
          <a:p>
            <a:pPr algn="just"/>
            <a:endParaRPr lang="en-GB" sz="1600" b="1" dirty="0">
              <a:solidFill>
                <a:prstClr val="black"/>
              </a:solidFill>
              <a:latin typeface="Calibri"/>
            </a:endParaRPr>
          </a:p>
          <a:p>
            <a:pPr marL="285750" indent="-285750" algn="r">
              <a:buFontTx/>
              <a:buChar char="-"/>
            </a:pPr>
            <a:r>
              <a:rPr lang="en-GB" sz="1600" b="1" dirty="0">
                <a:solidFill>
                  <a:prstClr val="black"/>
                </a:solidFill>
                <a:latin typeface="Calibri"/>
              </a:rPr>
              <a:t>‘</a:t>
            </a:r>
            <a:r>
              <a:rPr lang="en-GB" sz="2000" b="1" dirty="0">
                <a:solidFill>
                  <a:prstClr val="black"/>
                </a:solidFill>
                <a:latin typeface="Calibri"/>
              </a:rPr>
              <a:t>The Creation of the Whites,’ </a:t>
            </a:r>
            <a:r>
              <a:rPr lang="en-GB" sz="2000" b="1" dirty="0" err="1">
                <a:solidFill>
                  <a:prstClr val="black"/>
                </a:solidFill>
                <a:latin typeface="Calibri"/>
              </a:rPr>
              <a:t>Hitchiti</a:t>
            </a:r>
            <a:r>
              <a:rPr lang="en-GB" sz="2000" b="1" dirty="0">
                <a:solidFill>
                  <a:prstClr val="black"/>
                </a:solidFill>
                <a:latin typeface="Calibri"/>
              </a:rPr>
              <a:t> version, in George E Lankford, ed.,  </a:t>
            </a:r>
            <a:r>
              <a:rPr lang="en-GB" sz="2000" b="1" i="1" dirty="0">
                <a:solidFill>
                  <a:prstClr val="black"/>
                </a:solidFill>
                <a:latin typeface="Calibri"/>
              </a:rPr>
              <a:t>Native American Legends of the Southeast </a:t>
            </a:r>
            <a:r>
              <a:rPr lang="en-GB" sz="2000" b="1" dirty="0">
                <a:solidFill>
                  <a:prstClr val="black"/>
                </a:solidFill>
                <a:latin typeface="Calibri"/>
              </a:rPr>
              <a:t>(University of Alabama: Tuscaloosa, 2011 [1987]), p. 138</a:t>
            </a:r>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r="4282"/>
          <a:stretch/>
        </p:blipFill>
        <p:spPr>
          <a:xfrm>
            <a:off x="-2" y="925618"/>
            <a:ext cx="12004261" cy="5006764"/>
          </a:xfrm>
          <a:prstGeom prst="rect">
            <a:avLst/>
          </a:prstGeom>
        </p:spPr>
      </p:pic>
      <p:sp>
        <p:nvSpPr>
          <p:cNvPr id="5" name="Title 1">
            <a:extLst>
              <a:ext uri="{FF2B5EF4-FFF2-40B4-BE49-F238E27FC236}">
                <a16:creationId xmlns:a16="http://schemas.microsoft.com/office/drawing/2014/main" id="{523096F1-9519-4CFE-B8B1-BF470E2539F6}"/>
              </a:ext>
            </a:extLst>
          </p:cNvPr>
          <p:cNvSpPr txBox="1">
            <a:spLocks/>
          </p:cNvSpPr>
          <p:nvPr/>
        </p:nvSpPr>
        <p:spPr>
          <a:xfrm>
            <a:off x="838200" y="-10027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Alcohol and Native Americans</a:t>
            </a:r>
          </a:p>
        </p:txBody>
      </p:sp>
    </p:spTree>
    <p:extLst>
      <p:ext uri="{BB962C8B-B14F-4D97-AF65-F5344CB8AC3E}">
        <p14:creationId xmlns:p14="http://schemas.microsoft.com/office/powerpoint/2010/main" val="37304395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A0EA825-37FC-4E63-AFD2-A5970DAE9E3F}"/>
              </a:ext>
            </a:extLst>
          </p:cNvPr>
          <p:cNvPicPr>
            <a:picLocks noChangeAspect="1"/>
          </p:cNvPicPr>
          <p:nvPr/>
        </p:nvPicPr>
        <p:blipFill>
          <a:blip r:embed="rId2"/>
          <a:stretch>
            <a:fillRect/>
          </a:stretch>
        </p:blipFill>
        <p:spPr>
          <a:xfrm>
            <a:off x="1566746" y="0"/>
            <a:ext cx="9515707" cy="6858000"/>
          </a:xfrm>
          <a:prstGeom prst="rect">
            <a:avLst/>
          </a:prstGeom>
        </p:spPr>
      </p:pic>
      <p:sp>
        <p:nvSpPr>
          <p:cNvPr id="4" name="TextBox 3">
            <a:extLst>
              <a:ext uri="{FF2B5EF4-FFF2-40B4-BE49-F238E27FC236}">
                <a16:creationId xmlns:a16="http://schemas.microsoft.com/office/drawing/2014/main" id="{384595C2-BC9F-4C09-A72D-DACD6666E079}"/>
              </a:ext>
            </a:extLst>
          </p:cNvPr>
          <p:cNvSpPr txBox="1"/>
          <p:nvPr/>
        </p:nvSpPr>
        <p:spPr>
          <a:xfrm>
            <a:off x="1771650" y="5953810"/>
            <a:ext cx="6096000" cy="646331"/>
          </a:xfrm>
          <a:prstGeom prst="rect">
            <a:avLst/>
          </a:prstGeom>
          <a:noFill/>
        </p:spPr>
        <p:txBody>
          <a:bodyPr wrap="square">
            <a:spAutoFit/>
          </a:bodyPr>
          <a:lstStyle/>
          <a:p>
            <a:r>
              <a:rPr lang="en-GB" dirty="0">
                <a:solidFill>
                  <a:schemeClr val="bg1"/>
                </a:solidFill>
              </a:rPr>
              <a:t>Aztecs depicted in the Codex </a:t>
            </a:r>
            <a:r>
              <a:rPr lang="en-GB" dirty="0" err="1">
                <a:solidFill>
                  <a:schemeClr val="bg1"/>
                </a:solidFill>
              </a:rPr>
              <a:t>Magliabechiano</a:t>
            </a:r>
            <a:r>
              <a:rPr lang="en-GB" dirty="0">
                <a:solidFill>
                  <a:schemeClr val="bg1"/>
                </a:solidFill>
              </a:rPr>
              <a:t> (16</a:t>
            </a:r>
            <a:r>
              <a:rPr lang="en-GB" baseline="30000" dirty="0">
                <a:solidFill>
                  <a:schemeClr val="bg1"/>
                </a:solidFill>
              </a:rPr>
              <a:t>th</a:t>
            </a:r>
            <a:r>
              <a:rPr lang="en-GB" dirty="0">
                <a:solidFill>
                  <a:schemeClr val="bg1"/>
                </a:solidFill>
              </a:rPr>
              <a:t> century) drinking pulque on the feast of </a:t>
            </a:r>
            <a:r>
              <a:rPr lang="en-GB" dirty="0" err="1">
                <a:solidFill>
                  <a:schemeClr val="bg1"/>
                </a:solidFill>
              </a:rPr>
              <a:t>Quecholli</a:t>
            </a:r>
            <a:endParaRPr lang="en-GB" dirty="0">
              <a:solidFill>
                <a:schemeClr val="bg1"/>
              </a:solidFill>
            </a:endParaRPr>
          </a:p>
        </p:txBody>
      </p:sp>
    </p:spTree>
    <p:extLst>
      <p:ext uri="{BB962C8B-B14F-4D97-AF65-F5344CB8AC3E}">
        <p14:creationId xmlns:p14="http://schemas.microsoft.com/office/powerpoint/2010/main" val="9073601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E803C-32EB-4F38-92E8-2659CF465CA2}"/>
              </a:ext>
            </a:extLst>
          </p:cNvPr>
          <p:cNvSpPr>
            <a:spLocks noGrp="1"/>
          </p:cNvSpPr>
          <p:nvPr>
            <p:ph type="title"/>
          </p:nvPr>
        </p:nvSpPr>
        <p:spPr/>
        <p:txBody>
          <a:bodyPr/>
          <a:lstStyle/>
          <a:p>
            <a:pPr algn="ctr"/>
            <a:r>
              <a:rPr lang="en-GB" dirty="0">
                <a:solidFill>
                  <a:srgbClr val="FFFF00"/>
                </a:solidFill>
              </a:rPr>
              <a:t>Alcohol and Native Americans</a:t>
            </a:r>
          </a:p>
        </p:txBody>
      </p:sp>
      <p:sp>
        <p:nvSpPr>
          <p:cNvPr id="3" name="Content Placeholder 2">
            <a:extLst>
              <a:ext uri="{FF2B5EF4-FFF2-40B4-BE49-F238E27FC236}">
                <a16:creationId xmlns:a16="http://schemas.microsoft.com/office/drawing/2014/main" id="{B5CBD59E-4DB9-4387-93C4-CCD9704EB6BB}"/>
              </a:ext>
            </a:extLst>
          </p:cNvPr>
          <p:cNvSpPr>
            <a:spLocks noGrp="1"/>
          </p:cNvSpPr>
          <p:nvPr>
            <p:ph idx="1"/>
          </p:nvPr>
        </p:nvSpPr>
        <p:spPr>
          <a:xfrm>
            <a:off x="838200" y="1690688"/>
            <a:ext cx="10515600" cy="4802187"/>
          </a:xfrm>
        </p:spPr>
        <p:txBody>
          <a:bodyPr>
            <a:normAutofit fontScale="92500" lnSpcReduction="10000"/>
          </a:bodyPr>
          <a:lstStyle/>
          <a:p>
            <a:pPr marL="0" indent="0" algn="just">
              <a:buNone/>
            </a:pPr>
            <a:r>
              <a:rPr lang="en-GB" dirty="0"/>
              <a:t>Most of the Savages are much addicted to Drunkenness, a Vice they never were acquainted with, till the Christians came amongst them. Some of them refrain drinking strong Liquors, but very few of that sort are found amongst them. Their chief Liquor is Rum, without any Mixture. This the English bring amongst them, and buy Skins, Furs, Slaves and other of their Commodities therewith. They never are contented with a little, but when once begun, they must make themselves quite drunk; … In these drunken </a:t>
            </a:r>
            <a:r>
              <a:rPr lang="en-GB" dirty="0" err="1"/>
              <a:t>Frolicks</a:t>
            </a:r>
            <a:r>
              <a:rPr lang="en-GB" dirty="0"/>
              <a:t>, (which are always carried on in the Night) they sometimes murder one another, fall into the Fire, fall down Precipices, and break their Necks, with several other Misfortunes which this drinking of Rum brings upon them; and </a:t>
            </a:r>
            <a:r>
              <a:rPr lang="en-GB" dirty="0" err="1"/>
              <a:t>tho</a:t>
            </a:r>
            <a:r>
              <a:rPr lang="en-GB" dirty="0"/>
              <a:t>' they are sensible of it, yet they have no Power to refrain this Enemy. </a:t>
            </a:r>
          </a:p>
          <a:p>
            <a:pPr algn="r">
              <a:buFontTx/>
              <a:buChar char="-"/>
            </a:pPr>
            <a:r>
              <a:rPr lang="en-GB" sz="2100" b="0" i="0" dirty="0">
                <a:effectLst/>
              </a:rPr>
              <a:t>John Lawson, </a:t>
            </a:r>
            <a:r>
              <a:rPr lang="en-GB" sz="2100" b="0" i="1" dirty="0">
                <a:effectLst/>
              </a:rPr>
              <a:t>A New Voyage to Carolina; Containing the Exact Description and Natural History of That Country: Together with the Present State Thereof. And a Journal of a Thousand Miles, </a:t>
            </a:r>
            <a:r>
              <a:rPr lang="en-GB" sz="2100" b="0" i="1" dirty="0" err="1">
                <a:effectLst/>
              </a:rPr>
              <a:t>Travel'd</a:t>
            </a:r>
            <a:r>
              <a:rPr lang="en-GB" sz="2100" b="0" i="1" dirty="0">
                <a:effectLst/>
              </a:rPr>
              <a:t> Thro' Several Nations of Indians. Giving a Particular Account of Their Customs, Manners</a:t>
            </a:r>
            <a:r>
              <a:rPr lang="en-GB" sz="2100" dirty="0"/>
              <a:t> (</a:t>
            </a:r>
            <a:r>
              <a:rPr lang="en-GB" sz="2100" b="0" i="0" dirty="0">
                <a:effectLst/>
              </a:rPr>
              <a:t>1709)</a:t>
            </a:r>
          </a:p>
          <a:p>
            <a:pPr>
              <a:buFontTx/>
              <a:buChar char="-"/>
            </a:pPr>
            <a:endParaRPr lang="en-GB" b="0" i="0" dirty="0">
              <a:effectLst/>
            </a:endParaRPr>
          </a:p>
          <a:p>
            <a:pPr marL="0" indent="0">
              <a:buNone/>
            </a:pPr>
            <a:endParaRPr lang="en-GB" dirty="0"/>
          </a:p>
        </p:txBody>
      </p:sp>
    </p:spTree>
    <p:extLst>
      <p:ext uri="{BB962C8B-B14F-4D97-AF65-F5344CB8AC3E}">
        <p14:creationId xmlns:p14="http://schemas.microsoft.com/office/powerpoint/2010/main" val="2956686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163FC-B99A-462F-B6CD-00AF4564B3A2}"/>
              </a:ext>
            </a:extLst>
          </p:cNvPr>
          <p:cNvSpPr>
            <a:spLocks noGrp="1"/>
          </p:cNvSpPr>
          <p:nvPr>
            <p:ph type="title"/>
          </p:nvPr>
        </p:nvSpPr>
        <p:spPr/>
        <p:txBody>
          <a:bodyPr/>
          <a:lstStyle/>
          <a:p>
            <a:pPr algn="ctr"/>
            <a:r>
              <a:rPr lang="en-GB" dirty="0">
                <a:solidFill>
                  <a:srgbClr val="FFFF00"/>
                </a:solidFill>
              </a:rPr>
              <a:t>Food and Resistance to Colonialism</a:t>
            </a:r>
          </a:p>
        </p:txBody>
      </p:sp>
      <p:pic>
        <p:nvPicPr>
          <p:cNvPr id="4" name="Content Placeholder 3">
            <a:extLst>
              <a:ext uri="{FF2B5EF4-FFF2-40B4-BE49-F238E27FC236}">
                <a16:creationId xmlns:a16="http://schemas.microsoft.com/office/drawing/2014/main" id="{8BADFBC0-042E-476E-9334-FDBE00788BB5}"/>
              </a:ext>
            </a:extLst>
          </p:cNvPr>
          <p:cNvPicPr>
            <a:picLocks noGrp="1" noChangeAspect="1"/>
          </p:cNvPicPr>
          <p:nvPr>
            <p:ph idx="1"/>
          </p:nvPr>
        </p:nvPicPr>
        <p:blipFill>
          <a:blip r:embed="rId3"/>
          <a:stretch>
            <a:fillRect/>
          </a:stretch>
        </p:blipFill>
        <p:spPr>
          <a:xfrm>
            <a:off x="1290757" y="1825625"/>
            <a:ext cx="3743086" cy="4351338"/>
          </a:xfrm>
          <a:prstGeom prst="rect">
            <a:avLst/>
          </a:prstGeom>
        </p:spPr>
      </p:pic>
      <p:sp>
        <p:nvSpPr>
          <p:cNvPr id="6" name="Content Placeholder 2">
            <a:extLst>
              <a:ext uri="{FF2B5EF4-FFF2-40B4-BE49-F238E27FC236}">
                <a16:creationId xmlns:a16="http://schemas.microsoft.com/office/drawing/2014/main" id="{BF8ED52D-1F69-45E6-BCD2-3F507C8DC669}"/>
              </a:ext>
            </a:extLst>
          </p:cNvPr>
          <p:cNvSpPr txBox="1">
            <a:spLocks/>
          </p:cNvSpPr>
          <p:nvPr/>
        </p:nvSpPr>
        <p:spPr>
          <a:xfrm>
            <a:off x="5410200" y="1852612"/>
            <a:ext cx="5943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Pueblo Revolt, New Mexico 1680</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Instructions to “burn the seeds which the Spaniards sowed and to plant only maize and beans, which were the crops of our ancestors” </a:t>
            </a:r>
          </a:p>
          <a:p>
            <a:pPr>
              <a:buFontTx/>
              <a:buChar char="-"/>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52418505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63AE5-CCB1-407B-B4DA-82FBA590F27A}"/>
              </a:ext>
            </a:extLst>
          </p:cNvPr>
          <p:cNvSpPr>
            <a:spLocks noGrp="1"/>
          </p:cNvSpPr>
          <p:nvPr>
            <p:ph type="title"/>
          </p:nvPr>
        </p:nvSpPr>
        <p:spPr/>
        <p:txBody>
          <a:bodyPr/>
          <a:lstStyle/>
          <a:p>
            <a:pPr algn="ctr"/>
            <a:r>
              <a:rPr lang="en-GB" dirty="0">
                <a:solidFill>
                  <a:srgbClr val="FFFF00"/>
                </a:solidFill>
              </a:rPr>
              <a:t>‘Europeanizing’ the New World</a:t>
            </a:r>
            <a:br>
              <a:rPr lang="en-GB" dirty="0"/>
            </a:br>
            <a:r>
              <a:rPr lang="en-GB" dirty="0"/>
              <a:t>Domesticated Animals: Pigs</a:t>
            </a:r>
          </a:p>
        </p:txBody>
      </p:sp>
      <p:pic>
        <p:nvPicPr>
          <p:cNvPr id="4" name="Content Placeholder 3">
            <a:extLst>
              <a:ext uri="{FF2B5EF4-FFF2-40B4-BE49-F238E27FC236}">
                <a16:creationId xmlns:a16="http://schemas.microsoft.com/office/drawing/2014/main" id="{A47265E7-19F5-4580-8103-B7C7FF89B502}"/>
              </a:ext>
            </a:extLst>
          </p:cNvPr>
          <p:cNvPicPr>
            <a:picLocks noGrp="1" noChangeAspect="1"/>
          </p:cNvPicPr>
          <p:nvPr>
            <p:ph idx="1"/>
          </p:nvPr>
        </p:nvPicPr>
        <p:blipFill>
          <a:blip r:embed="rId3"/>
          <a:stretch>
            <a:fillRect/>
          </a:stretch>
        </p:blipFill>
        <p:spPr>
          <a:xfrm>
            <a:off x="5697793" y="2181547"/>
            <a:ext cx="5257800" cy="3812790"/>
          </a:xfrm>
          <a:prstGeom prst="rect">
            <a:avLst/>
          </a:prstGeom>
        </p:spPr>
      </p:pic>
      <p:pic>
        <p:nvPicPr>
          <p:cNvPr id="5" name="Picture 4">
            <a:extLst>
              <a:ext uri="{FF2B5EF4-FFF2-40B4-BE49-F238E27FC236}">
                <a16:creationId xmlns:a16="http://schemas.microsoft.com/office/drawing/2014/main" id="{C07A2CF9-50CD-4537-AF5E-03F0C89C4891}"/>
              </a:ext>
            </a:extLst>
          </p:cNvPr>
          <p:cNvPicPr>
            <a:picLocks noChangeAspect="1"/>
          </p:cNvPicPr>
          <p:nvPr/>
        </p:nvPicPr>
        <p:blipFill>
          <a:blip r:embed="rId4"/>
          <a:stretch>
            <a:fillRect/>
          </a:stretch>
        </p:blipFill>
        <p:spPr>
          <a:xfrm>
            <a:off x="1999941" y="2181547"/>
            <a:ext cx="2862455" cy="3812790"/>
          </a:xfrm>
          <a:prstGeom prst="rect">
            <a:avLst/>
          </a:prstGeom>
        </p:spPr>
      </p:pic>
    </p:spTree>
    <p:extLst>
      <p:ext uri="{BB962C8B-B14F-4D97-AF65-F5344CB8AC3E}">
        <p14:creationId xmlns:p14="http://schemas.microsoft.com/office/powerpoint/2010/main" val="342308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FE8CB-6A27-4FDE-86BA-5860A884732D}"/>
              </a:ext>
            </a:extLst>
          </p:cNvPr>
          <p:cNvSpPr>
            <a:spLocks noGrp="1"/>
          </p:cNvSpPr>
          <p:nvPr>
            <p:ph type="title"/>
          </p:nvPr>
        </p:nvSpPr>
        <p:spPr/>
        <p:txBody>
          <a:bodyPr/>
          <a:lstStyle/>
          <a:p>
            <a:pPr algn="ctr"/>
            <a:r>
              <a:rPr lang="en-GB" dirty="0">
                <a:solidFill>
                  <a:srgbClr val="FFFF00"/>
                </a:solidFill>
              </a:rPr>
              <a:t>‘Europeanizing’ the New World </a:t>
            </a:r>
            <a:br>
              <a:rPr lang="en-GB" dirty="0">
                <a:solidFill>
                  <a:srgbClr val="FFFF00"/>
                </a:solidFill>
              </a:rPr>
            </a:br>
            <a:r>
              <a:rPr lang="en-GB" dirty="0"/>
              <a:t>Horses</a:t>
            </a:r>
          </a:p>
        </p:txBody>
      </p:sp>
      <p:pic>
        <p:nvPicPr>
          <p:cNvPr id="4" name="Content Placeholder 3">
            <a:extLst>
              <a:ext uri="{FF2B5EF4-FFF2-40B4-BE49-F238E27FC236}">
                <a16:creationId xmlns:a16="http://schemas.microsoft.com/office/drawing/2014/main" id="{DADBCEAC-B729-472C-85B0-6157A1FB798C}"/>
              </a:ext>
            </a:extLst>
          </p:cNvPr>
          <p:cNvPicPr>
            <a:picLocks noGrp="1" noChangeAspect="1"/>
          </p:cNvPicPr>
          <p:nvPr>
            <p:ph idx="1"/>
          </p:nvPr>
        </p:nvPicPr>
        <p:blipFill>
          <a:blip r:embed="rId2"/>
          <a:stretch>
            <a:fillRect/>
          </a:stretch>
        </p:blipFill>
        <p:spPr>
          <a:xfrm>
            <a:off x="3474474" y="2096294"/>
            <a:ext cx="5715000" cy="3810000"/>
          </a:xfrm>
          <a:prstGeom prst="rect">
            <a:avLst/>
          </a:prstGeom>
        </p:spPr>
      </p:pic>
    </p:spTree>
    <p:extLst>
      <p:ext uri="{BB962C8B-B14F-4D97-AF65-F5344CB8AC3E}">
        <p14:creationId xmlns:p14="http://schemas.microsoft.com/office/powerpoint/2010/main" val="12981025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9CAAD-A6AC-4239-A751-CDD4F21419ED}"/>
              </a:ext>
            </a:extLst>
          </p:cNvPr>
          <p:cNvSpPr>
            <a:spLocks noGrp="1"/>
          </p:cNvSpPr>
          <p:nvPr>
            <p:ph type="title"/>
          </p:nvPr>
        </p:nvSpPr>
        <p:spPr/>
        <p:txBody>
          <a:bodyPr/>
          <a:lstStyle/>
          <a:p>
            <a:pPr algn="ctr"/>
            <a:r>
              <a:rPr lang="en-GB" dirty="0">
                <a:solidFill>
                  <a:srgbClr val="FFFF00"/>
                </a:solidFill>
              </a:rPr>
              <a:t>‘Europeanizing’ the New World </a:t>
            </a:r>
            <a:br>
              <a:rPr lang="en-GB" dirty="0">
                <a:solidFill>
                  <a:srgbClr val="FFFF00"/>
                </a:solidFill>
              </a:rPr>
            </a:br>
            <a:r>
              <a:rPr lang="en-GB" dirty="0"/>
              <a:t>Cows</a:t>
            </a:r>
          </a:p>
        </p:txBody>
      </p:sp>
      <p:pic>
        <p:nvPicPr>
          <p:cNvPr id="6" name="Picture 5">
            <a:extLst>
              <a:ext uri="{FF2B5EF4-FFF2-40B4-BE49-F238E27FC236}">
                <a16:creationId xmlns:a16="http://schemas.microsoft.com/office/drawing/2014/main" id="{5165B60A-93AA-48BF-BB11-8F3CBC72C5C7}"/>
              </a:ext>
            </a:extLst>
          </p:cNvPr>
          <p:cNvPicPr>
            <a:picLocks noChangeAspect="1"/>
          </p:cNvPicPr>
          <p:nvPr/>
        </p:nvPicPr>
        <p:blipFill>
          <a:blip r:embed="rId3"/>
          <a:stretch>
            <a:fillRect/>
          </a:stretch>
        </p:blipFill>
        <p:spPr>
          <a:xfrm>
            <a:off x="1959078" y="1690688"/>
            <a:ext cx="7620000" cy="3381375"/>
          </a:xfrm>
          <a:prstGeom prst="rect">
            <a:avLst/>
          </a:prstGeom>
        </p:spPr>
      </p:pic>
      <p:sp>
        <p:nvSpPr>
          <p:cNvPr id="8" name="Content Placeholder 7">
            <a:extLst>
              <a:ext uri="{FF2B5EF4-FFF2-40B4-BE49-F238E27FC236}">
                <a16:creationId xmlns:a16="http://schemas.microsoft.com/office/drawing/2014/main" id="{227E0B5F-59E4-4329-89EC-A2D9AA88BF7C}"/>
              </a:ext>
            </a:extLst>
          </p:cNvPr>
          <p:cNvSpPr>
            <a:spLocks noGrp="1"/>
          </p:cNvSpPr>
          <p:nvPr>
            <p:ph idx="1"/>
          </p:nvPr>
        </p:nvSpPr>
        <p:spPr>
          <a:xfrm>
            <a:off x="1959078" y="4052631"/>
            <a:ext cx="10515600" cy="4351338"/>
          </a:xfrm>
        </p:spPr>
        <p:txBody>
          <a:bodyPr/>
          <a:lstStyle/>
          <a:p>
            <a:endParaRPr lang="en-GB" dirty="0"/>
          </a:p>
        </p:txBody>
      </p:sp>
    </p:spTree>
    <p:extLst>
      <p:ext uri="{BB962C8B-B14F-4D97-AF65-F5344CB8AC3E}">
        <p14:creationId xmlns:p14="http://schemas.microsoft.com/office/powerpoint/2010/main" val="36495532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056EE-143F-453D-B6A7-65B2FEBE7E6A}"/>
              </a:ext>
            </a:extLst>
          </p:cNvPr>
          <p:cNvSpPr>
            <a:spLocks noGrp="1"/>
          </p:cNvSpPr>
          <p:nvPr>
            <p:ph type="title"/>
          </p:nvPr>
        </p:nvSpPr>
        <p:spPr/>
        <p:txBody>
          <a:bodyPr/>
          <a:lstStyle/>
          <a:p>
            <a:pPr algn="ctr"/>
            <a:r>
              <a:rPr lang="en-GB" dirty="0">
                <a:solidFill>
                  <a:srgbClr val="FFFF00"/>
                </a:solidFill>
              </a:rPr>
              <a:t>‘Europeanizing’ the New World </a:t>
            </a:r>
            <a:br>
              <a:rPr lang="en-GB" dirty="0">
                <a:solidFill>
                  <a:srgbClr val="FFFF00"/>
                </a:solidFill>
              </a:rPr>
            </a:br>
            <a:r>
              <a:rPr lang="en-GB" dirty="0"/>
              <a:t>Coffee, Rice and Sugar (Slave </a:t>
            </a:r>
            <a:r>
              <a:rPr lang="en-GB" dirty="0" err="1"/>
              <a:t>Planatations</a:t>
            </a:r>
            <a:r>
              <a:rPr lang="en-GB" dirty="0"/>
              <a:t>)</a:t>
            </a:r>
          </a:p>
        </p:txBody>
      </p:sp>
      <p:pic>
        <p:nvPicPr>
          <p:cNvPr id="4" name="Content Placeholder 3">
            <a:extLst>
              <a:ext uri="{FF2B5EF4-FFF2-40B4-BE49-F238E27FC236}">
                <a16:creationId xmlns:a16="http://schemas.microsoft.com/office/drawing/2014/main" id="{B23F97F4-A20F-46D1-8AB4-F42F1F8F2E5C}"/>
              </a:ext>
            </a:extLst>
          </p:cNvPr>
          <p:cNvPicPr>
            <a:picLocks noGrp="1" noChangeAspect="1"/>
          </p:cNvPicPr>
          <p:nvPr>
            <p:ph idx="1"/>
          </p:nvPr>
        </p:nvPicPr>
        <p:blipFill>
          <a:blip r:embed="rId3"/>
          <a:stretch>
            <a:fillRect/>
          </a:stretch>
        </p:blipFill>
        <p:spPr>
          <a:xfrm>
            <a:off x="120992" y="2042083"/>
            <a:ext cx="3218967" cy="3218967"/>
          </a:xfrm>
          <a:prstGeom prst="rect">
            <a:avLst/>
          </a:prstGeom>
        </p:spPr>
      </p:pic>
      <p:pic>
        <p:nvPicPr>
          <p:cNvPr id="5" name="Picture 4">
            <a:extLst>
              <a:ext uri="{FF2B5EF4-FFF2-40B4-BE49-F238E27FC236}">
                <a16:creationId xmlns:a16="http://schemas.microsoft.com/office/drawing/2014/main" id="{15E505FF-5B46-4502-A495-9A248B662779}"/>
              </a:ext>
            </a:extLst>
          </p:cNvPr>
          <p:cNvPicPr>
            <a:picLocks noChangeAspect="1"/>
          </p:cNvPicPr>
          <p:nvPr/>
        </p:nvPicPr>
        <p:blipFill>
          <a:blip r:embed="rId4"/>
          <a:stretch>
            <a:fillRect/>
          </a:stretch>
        </p:blipFill>
        <p:spPr>
          <a:xfrm>
            <a:off x="7079227" y="2042083"/>
            <a:ext cx="5112773" cy="2556387"/>
          </a:xfrm>
          <a:prstGeom prst="rect">
            <a:avLst/>
          </a:prstGeom>
        </p:spPr>
      </p:pic>
      <p:pic>
        <p:nvPicPr>
          <p:cNvPr id="6" name="Picture 5">
            <a:extLst>
              <a:ext uri="{FF2B5EF4-FFF2-40B4-BE49-F238E27FC236}">
                <a16:creationId xmlns:a16="http://schemas.microsoft.com/office/drawing/2014/main" id="{FAA67081-5538-4CE6-ADB8-2D7C40F597DD}"/>
              </a:ext>
            </a:extLst>
          </p:cNvPr>
          <p:cNvPicPr>
            <a:picLocks noChangeAspect="1"/>
          </p:cNvPicPr>
          <p:nvPr/>
        </p:nvPicPr>
        <p:blipFill>
          <a:blip r:embed="rId5"/>
          <a:stretch>
            <a:fillRect/>
          </a:stretch>
        </p:blipFill>
        <p:spPr>
          <a:xfrm>
            <a:off x="3529724" y="2042083"/>
            <a:ext cx="3359738" cy="4720717"/>
          </a:xfrm>
          <a:prstGeom prst="rect">
            <a:avLst/>
          </a:prstGeom>
        </p:spPr>
      </p:pic>
    </p:spTree>
    <p:extLst>
      <p:ext uri="{BB962C8B-B14F-4D97-AF65-F5344CB8AC3E}">
        <p14:creationId xmlns:p14="http://schemas.microsoft.com/office/powerpoint/2010/main" val="401248510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45E7F-DAB8-4199-AF0E-7AFFF43D8ECF}"/>
              </a:ext>
            </a:extLst>
          </p:cNvPr>
          <p:cNvSpPr>
            <a:spLocks noGrp="1"/>
          </p:cNvSpPr>
          <p:nvPr>
            <p:ph type="title"/>
          </p:nvPr>
        </p:nvSpPr>
        <p:spPr/>
        <p:txBody>
          <a:bodyPr/>
          <a:lstStyle/>
          <a:p>
            <a:pPr algn="ctr"/>
            <a:r>
              <a:rPr lang="en-GB" dirty="0">
                <a:solidFill>
                  <a:srgbClr val="FFFF00"/>
                </a:solidFill>
              </a:rPr>
              <a:t>African Crops in New World</a:t>
            </a:r>
          </a:p>
        </p:txBody>
      </p:sp>
      <p:pic>
        <p:nvPicPr>
          <p:cNvPr id="4" name="Content Placeholder 3">
            <a:extLst>
              <a:ext uri="{FF2B5EF4-FFF2-40B4-BE49-F238E27FC236}">
                <a16:creationId xmlns:a16="http://schemas.microsoft.com/office/drawing/2014/main" id="{FFC92CEA-CF9A-48C6-B4F6-41367B1FA720}"/>
              </a:ext>
            </a:extLst>
          </p:cNvPr>
          <p:cNvPicPr>
            <a:picLocks noGrp="1" noChangeAspect="1"/>
          </p:cNvPicPr>
          <p:nvPr>
            <p:ph idx="1"/>
          </p:nvPr>
        </p:nvPicPr>
        <p:blipFill>
          <a:blip r:embed="rId3"/>
          <a:stretch>
            <a:fillRect/>
          </a:stretch>
        </p:blipFill>
        <p:spPr>
          <a:xfrm>
            <a:off x="7503243" y="2039903"/>
            <a:ext cx="4688757" cy="2637426"/>
          </a:xfrm>
          <a:prstGeom prst="rect">
            <a:avLst/>
          </a:prstGeom>
        </p:spPr>
      </p:pic>
      <p:pic>
        <p:nvPicPr>
          <p:cNvPr id="5" name="Picture 4">
            <a:extLst>
              <a:ext uri="{FF2B5EF4-FFF2-40B4-BE49-F238E27FC236}">
                <a16:creationId xmlns:a16="http://schemas.microsoft.com/office/drawing/2014/main" id="{3EA2E3B8-702B-45DD-8B6B-4AF8B12AFBBA}"/>
              </a:ext>
            </a:extLst>
          </p:cNvPr>
          <p:cNvPicPr>
            <a:picLocks noChangeAspect="1"/>
          </p:cNvPicPr>
          <p:nvPr/>
        </p:nvPicPr>
        <p:blipFill>
          <a:blip r:embed="rId4"/>
          <a:stretch>
            <a:fillRect/>
          </a:stretch>
        </p:blipFill>
        <p:spPr>
          <a:xfrm>
            <a:off x="232288" y="1991647"/>
            <a:ext cx="4413281" cy="2874706"/>
          </a:xfrm>
          <a:prstGeom prst="rect">
            <a:avLst/>
          </a:prstGeom>
        </p:spPr>
      </p:pic>
      <p:pic>
        <p:nvPicPr>
          <p:cNvPr id="6" name="Picture 5">
            <a:extLst>
              <a:ext uri="{FF2B5EF4-FFF2-40B4-BE49-F238E27FC236}">
                <a16:creationId xmlns:a16="http://schemas.microsoft.com/office/drawing/2014/main" id="{036761DB-FB58-47EB-9146-3EB1CB4B3EB4}"/>
              </a:ext>
            </a:extLst>
          </p:cNvPr>
          <p:cNvPicPr>
            <a:picLocks noChangeAspect="1"/>
          </p:cNvPicPr>
          <p:nvPr/>
        </p:nvPicPr>
        <p:blipFill>
          <a:blip r:embed="rId5"/>
          <a:stretch>
            <a:fillRect/>
          </a:stretch>
        </p:blipFill>
        <p:spPr>
          <a:xfrm>
            <a:off x="3951338" y="4316531"/>
            <a:ext cx="4289323" cy="2244746"/>
          </a:xfrm>
          <a:prstGeom prst="rect">
            <a:avLst/>
          </a:prstGeom>
        </p:spPr>
      </p:pic>
      <p:pic>
        <p:nvPicPr>
          <p:cNvPr id="7" name="Picture 6">
            <a:extLst>
              <a:ext uri="{FF2B5EF4-FFF2-40B4-BE49-F238E27FC236}">
                <a16:creationId xmlns:a16="http://schemas.microsoft.com/office/drawing/2014/main" id="{EEE054AD-EFCC-4529-8B08-60012D51EDEF}"/>
              </a:ext>
            </a:extLst>
          </p:cNvPr>
          <p:cNvPicPr>
            <a:picLocks noChangeAspect="1"/>
          </p:cNvPicPr>
          <p:nvPr/>
        </p:nvPicPr>
        <p:blipFill>
          <a:blip r:embed="rId6"/>
          <a:stretch>
            <a:fillRect/>
          </a:stretch>
        </p:blipFill>
        <p:spPr>
          <a:xfrm>
            <a:off x="4401166" y="1989973"/>
            <a:ext cx="3102077" cy="2326558"/>
          </a:xfrm>
          <a:prstGeom prst="rect">
            <a:avLst/>
          </a:prstGeom>
        </p:spPr>
      </p:pic>
    </p:spTree>
    <p:extLst>
      <p:ext uri="{BB962C8B-B14F-4D97-AF65-F5344CB8AC3E}">
        <p14:creationId xmlns:p14="http://schemas.microsoft.com/office/powerpoint/2010/main" val="35450302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7237-768C-4FE6-991C-36B509C4ACDB}"/>
              </a:ext>
            </a:extLst>
          </p:cNvPr>
          <p:cNvSpPr>
            <a:spLocks noGrp="1"/>
          </p:cNvSpPr>
          <p:nvPr>
            <p:ph type="title"/>
          </p:nvPr>
        </p:nvSpPr>
        <p:spPr/>
        <p:txBody>
          <a:bodyPr/>
          <a:lstStyle/>
          <a:p>
            <a:pPr algn="ctr"/>
            <a:r>
              <a:rPr lang="en-GB" dirty="0">
                <a:solidFill>
                  <a:srgbClr val="FFFF00"/>
                </a:solidFill>
              </a:rPr>
              <a:t>New World Influences on African Cuisine</a:t>
            </a:r>
          </a:p>
        </p:txBody>
      </p:sp>
      <p:pic>
        <p:nvPicPr>
          <p:cNvPr id="4" name="Content Placeholder 3">
            <a:extLst>
              <a:ext uri="{FF2B5EF4-FFF2-40B4-BE49-F238E27FC236}">
                <a16:creationId xmlns:a16="http://schemas.microsoft.com/office/drawing/2014/main" id="{55701341-D350-47E8-84B5-0C4A38859069}"/>
              </a:ext>
            </a:extLst>
          </p:cNvPr>
          <p:cNvPicPr>
            <a:picLocks noGrp="1" noChangeAspect="1"/>
          </p:cNvPicPr>
          <p:nvPr>
            <p:ph idx="1"/>
          </p:nvPr>
        </p:nvPicPr>
        <p:blipFill>
          <a:blip r:embed="rId3"/>
          <a:stretch>
            <a:fillRect/>
          </a:stretch>
        </p:blipFill>
        <p:spPr>
          <a:xfrm>
            <a:off x="7418439" y="1690688"/>
            <a:ext cx="4773561" cy="3225883"/>
          </a:xfrm>
          <a:prstGeom prst="rect">
            <a:avLst/>
          </a:prstGeom>
        </p:spPr>
      </p:pic>
      <p:sp>
        <p:nvSpPr>
          <p:cNvPr id="5" name="Content Placeholder 2">
            <a:extLst>
              <a:ext uri="{FF2B5EF4-FFF2-40B4-BE49-F238E27FC236}">
                <a16:creationId xmlns:a16="http://schemas.microsoft.com/office/drawing/2014/main" id="{34F4E432-DEF7-4A70-93B1-82E7A3F9C0FF}"/>
              </a:ext>
            </a:extLst>
          </p:cNvPr>
          <p:cNvSpPr txBox="1">
            <a:spLocks/>
          </p:cNvSpPr>
          <p:nvPr/>
        </p:nvSpPr>
        <p:spPr>
          <a:xfrm>
            <a:off x="604157" y="1473427"/>
            <a:ext cx="6101443" cy="5078186"/>
          </a:xfrm>
          <a:prstGeom prst="rect">
            <a:avLst/>
          </a:prstGeom>
          <a:solidFill>
            <a:schemeClr val="bg1"/>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GB" sz="3600" dirty="0"/>
              <a:t>“The transatlantic slave trade, promoted a significant transfer of flora from the Americans to Africa sooner than from the former to Europe.”</a:t>
            </a:r>
          </a:p>
          <a:p>
            <a:pPr algn="r">
              <a:buFontTx/>
              <a:buChar char="-"/>
            </a:pPr>
            <a:r>
              <a:rPr lang="en-GB" sz="1900" dirty="0"/>
              <a:t>Crosby, </a:t>
            </a:r>
            <a:r>
              <a:rPr lang="en-GB" sz="1900" i="1" dirty="0"/>
              <a:t>Columbian Exchange</a:t>
            </a:r>
            <a:r>
              <a:rPr lang="en-GB" sz="1900" dirty="0"/>
              <a:t>, p. 186.</a:t>
            </a:r>
          </a:p>
          <a:p>
            <a:pPr algn="r">
              <a:buFontTx/>
              <a:buChar char="-"/>
            </a:pPr>
            <a:endParaRPr lang="en-GB" sz="1900" dirty="0"/>
          </a:p>
          <a:p>
            <a:pPr marL="0" indent="0" algn="r">
              <a:buNone/>
            </a:pPr>
            <a:r>
              <a:rPr lang="en-GB" sz="3200" dirty="0">
                <a:solidFill>
                  <a:srgbClr val="FFFF00"/>
                </a:solidFill>
              </a:rPr>
              <a:t>Maize and cassava – two staples of West Africans’ diet</a:t>
            </a:r>
            <a:endParaRPr lang="en-GB" sz="3600" dirty="0">
              <a:solidFill>
                <a:srgbClr val="FFFF00"/>
              </a:solidFill>
            </a:endParaRPr>
          </a:p>
          <a:p>
            <a:pPr marL="0" indent="0">
              <a:buFont typeface="Arial" panose="020B0604020202020204" pitchFamily="34" charset="0"/>
              <a:buNone/>
            </a:pPr>
            <a:endParaRPr lang="en-GB" dirty="0"/>
          </a:p>
        </p:txBody>
      </p:sp>
      <p:pic>
        <p:nvPicPr>
          <p:cNvPr id="3" name="Picture 2">
            <a:extLst>
              <a:ext uri="{FF2B5EF4-FFF2-40B4-BE49-F238E27FC236}">
                <a16:creationId xmlns:a16="http://schemas.microsoft.com/office/drawing/2014/main" id="{95E3FED6-3FB8-4FEB-B41E-8AC0BC7F6006}"/>
              </a:ext>
            </a:extLst>
          </p:cNvPr>
          <p:cNvPicPr>
            <a:picLocks noChangeAspect="1"/>
          </p:cNvPicPr>
          <p:nvPr/>
        </p:nvPicPr>
        <p:blipFill>
          <a:blip r:embed="rId4"/>
          <a:stretch>
            <a:fillRect/>
          </a:stretch>
        </p:blipFill>
        <p:spPr>
          <a:xfrm>
            <a:off x="8352833" y="4314800"/>
            <a:ext cx="3839167" cy="2543200"/>
          </a:xfrm>
          <a:prstGeom prst="rect">
            <a:avLst/>
          </a:prstGeom>
        </p:spPr>
      </p:pic>
    </p:spTree>
    <p:extLst>
      <p:ext uri="{BB962C8B-B14F-4D97-AF65-F5344CB8AC3E}">
        <p14:creationId xmlns:p14="http://schemas.microsoft.com/office/powerpoint/2010/main" val="33563997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7237-768C-4FE6-991C-36B509C4ACDB}"/>
              </a:ext>
            </a:extLst>
          </p:cNvPr>
          <p:cNvSpPr>
            <a:spLocks noGrp="1"/>
          </p:cNvSpPr>
          <p:nvPr>
            <p:ph type="title"/>
          </p:nvPr>
        </p:nvSpPr>
        <p:spPr>
          <a:xfrm>
            <a:off x="838200" y="0"/>
            <a:ext cx="10515600" cy="1325563"/>
          </a:xfrm>
        </p:spPr>
        <p:txBody>
          <a:bodyPr/>
          <a:lstStyle/>
          <a:p>
            <a:pPr algn="ctr"/>
            <a:r>
              <a:rPr lang="en-GB" dirty="0">
                <a:solidFill>
                  <a:srgbClr val="FFFF00"/>
                </a:solidFill>
              </a:rPr>
              <a:t>Maize/Corn and African Demography</a:t>
            </a:r>
          </a:p>
        </p:txBody>
      </p:sp>
      <p:pic>
        <p:nvPicPr>
          <p:cNvPr id="4" name="Content Placeholder 3">
            <a:extLst>
              <a:ext uri="{FF2B5EF4-FFF2-40B4-BE49-F238E27FC236}">
                <a16:creationId xmlns:a16="http://schemas.microsoft.com/office/drawing/2014/main" id="{55701341-D350-47E8-84B5-0C4A38859069}"/>
              </a:ext>
            </a:extLst>
          </p:cNvPr>
          <p:cNvPicPr>
            <a:picLocks noGrp="1" noChangeAspect="1"/>
          </p:cNvPicPr>
          <p:nvPr>
            <p:ph idx="1"/>
          </p:nvPr>
        </p:nvPicPr>
        <p:blipFill>
          <a:blip r:embed="rId3"/>
          <a:stretch>
            <a:fillRect/>
          </a:stretch>
        </p:blipFill>
        <p:spPr>
          <a:xfrm>
            <a:off x="7244443" y="1414689"/>
            <a:ext cx="4762500" cy="3218408"/>
          </a:xfrm>
          <a:prstGeom prst="rect">
            <a:avLst/>
          </a:prstGeom>
        </p:spPr>
      </p:pic>
      <p:sp>
        <p:nvSpPr>
          <p:cNvPr id="5" name="Content Placeholder 2">
            <a:extLst>
              <a:ext uri="{FF2B5EF4-FFF2-40B4-BE49-F238E27FC236}">
                <a16:creationId xmlns:a16="http://schemas.microsoft.com/office/drawing/2014/main" id="{34F4E432-DEF7-4A70-93B1-82E7A3F9C0FF}"/>
              </a:ext>
            </a:extLst>
          </p:cNvPr>
          <p:cNvSpPr txBox="1">
            <a:spLocks/>
          </p:cNvSpPr>
          <p:nvPr/>
        </p:nvSpPr>
        <p:spPr>
          <a:xfrm>
            <a:off x="533400" y="1414688"/>
            <a:ext cx="6406243" cy="5443311"/>
          </a:xfrm>
          <a:prstGeom prst="rect">
            <a:avLst/>
          </a:prstGeom>
          <a:solidFill>
            <a:schemeClr val="bg1"/>
          </a:solidFill>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GB" sz="3600" dirty="0"/>
              <a:t>“The rapid rise in African population following 1850 (not only coincides with the spread of political stability and modern medical techniques—alleged characteristics of the growth of the European colonial empires—but also with the accelerated spread of maize, manioc [cassava] and the other American foods. </a:t>
            </a:r>
            <a:r>
              <a:rPr lang="en-GB" sz="4600" dirty="0"/>
              <a:t>As for the influence of these crops before 1850, we might hypothesize that the increased food production enabled the slave trade to go on as long as it did … </a:t>
            </a:r>
            <a:r>
              <a:rPr lang="en-GB" sz="4600" dirty="0">
                <a:solidFill>
                  <a:srgbClr val="FFFF00"/>
                </a:solidFill>
              </a:rPr>
              <a:t>The Atlantic slave traders drew many, perhaps most, of their cargoes from the rain forest areas, precisely those areas where American crops enabled heavier settlement than ever before</a:t>
            </a:r>
            <a:r>
              <a:rPr lang="en-GB" sz="4600" dirty="0"/>
              <a:t>.”</a:t>
            </a:r>
          </a:p>
          <a:p>
            <a:pPr algn="r">
              <a:buFontTx/>
              <a:buChar char="-"/>
            </a:pPr>
            <a:r>
              <a:rPr lang="en-GB" sz="1900" dirty="0"/>
              <a:t>Crosby, </a:t>
            </a:r>
            <a:r>
              <a:rPr lang="en-GB" sz="1900" i="1" dirty="0"/>
              <a:t>Columbian Exchange</a:t>
            </a:r>
            <a:r>
              <a:rPr lang="en-GB" sz="1900" dirty="0"/>
              <a:t>, p. 188.</a:t>
            </a:r>
            <a:endParaRPr lang="en-GB" dirty="0"/>
          </a:p>
        </p:txBody>
      </p:sp>
    </p:spTree>
    <p:extLst>
      <p:ext uri="{BB962C8B-B14F-4D97-AF65-F5344CB8AC3E}">
        <p14:creationId xmlns:p14="http://schemas.microsoft.com/office/powerpoint/2010/main" val="38955959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5701341-D350-47E8-84B5-0C4A38859069}"/>
              </a:ext>
            </a:extLst>
          </p:cNvPr>
          <p:cNvPicPr>
            <a:picLocks noGrp="1" noChangeAspect="1"/>
          </p:cNvPicPr>
          <p:nvPr>
            <p:ph idx="1"/>
          </p:nvPr>
        </p:nvPicPr>
        <p:blipFill>
          <a:blip r:embed="rId3"/>
          <a:stretch>
            <a:fillRect/>
          </a:stretch>
        </p:blipFill>
        <p:spPr>
          <a:xfrm>
            <a:off x="7198121" y="1690688"/>
            <a:ext cx="4993879" cy="3374770"/>
          </a:xfrm>
          <a:prstGeom prst="rect">
            <a:avLst/>
          </a:prstGeom>
        </p:spPr>
      </p:pic>
      <p:sp>
        <p:nvSpPr>
          <p:cNvPr id="5" name="Content Placeholder 2">
            <a:extLst>
              <a:ext uri="{FF2B5EF4-FFF2-40B4-BE49-F238E27FC236}">
                <a16:creationId xmlns:a16="http://schemas.microsoft.com/office/drawing/2014/main" id="{34F4E432-DEF7-4A70-93B1-82E7A3F9C0FF}"/>
              </a:ext>
            </a:extLst>
          </p:cNvPr>
          <p:cNvSpPr txBox="1">
            <a:spLocks/>
          </p:cNvSpPr>
          <p:nvPr/>
        </p:nvSpPr>
        <p:spPr>
          <a:xfrm>
            <a:off x="604157" y="1473427"/>
            <a:ext cx="6101443" cy="5078186"/>
          </a:xfrm>
          <a:prstGeom prst="rect">
            <a:avLst/>
          </a:prstGeom>
          <a:solidFill>
            <a:schemeClr val="bg1"/>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GB" sz="3600" dirty="0"/>
              <a:t>“… Easily preserved food was needed in quantity to feed the human cargoes on their way to the New World. What better way to provide for this need than to plant maize, so easily preserved from corruption by drying, on the slave coasts of Africa?”</a:t>
            </a:r>
          </a:p>
          <a:p>
            <a:pPr algn="r">
              <a:buFontTx/>
              <a:buChar char="-"/>
            </a:pPr>
            <a:r>
              <a:rPr lang="en-GB" sz="1900" dirty="0"/>
              <a:t>Crosby, </a:t>
            </a:r>
            <a:r>
              <a:rPr lang="en-GB" sz="1900" i="1" dirty="0"/>
              <a:t>Columbian Exchange</a:t>
            </a:r>
            <a:r>
              <a:rPr lang="en-GB" sz="1900" dirty="0"/>
              <a:t>, p. 186.</a:t>
            </a:r>
            <a:endParaRPr lang="en-GB" dirty="0"/>
          </a:p>
          <a:p>
            <a:pPr marL="0" indent="0">
              <a:buFont typeface="Arial" panose="020B0604020202020204" pitchFamily="34" charset="0"/>
              <a:buNone/>
            </a:pPr>
            <a:endParaRPr lang="en-GB" dirty="0"/>
          </a:p>
        </p:txBody>
      </p:sp>
      <p:sp>
        <p:nvSpPr>
          <p:cNvPr id="6" name="Title 5">
            <a:extLst>
              <a:ext uri="{FF2B5EF4-FFF2-40B4-BE49-F238E27FC236}">
                <a16:creationId xmlns:a16="http://schemas.microsoft.com/office/drawing/2014/main" id="{78CA4A11-112A-4437-B5A0-51CFB9192642}"/>
              </a:ext>
            </a:extLst>
          </p:cNvPr>
          <p:cNvSpPr>
            <a:spLocks noGrp="1"/>
          </p:cNvSpPr>
          <p:nvPr>
            <p:ph type="title"/>
          </p:nvPr>
        </p:nvSpPr>
        <p:spPr/>
        <p:txBody>
          <a:bodyPr/>
          <a:lstStyle/>
          <a:p>
            <a:endParaRPr lang="en-GB" dirty="0"/>
          </a:p>
        </p:txBody>
      </p:sp>
      <p:sp>
        <p:nvSpPr>
          <p:cNvPr id="7" name="Title 1">
            <a:extLst>
              <a:ext uri="{FF2B5EF4-FFF2-40B4-BE49-F238E27FC236}">
                <a16:creationId xmlns:a16="http://schemas.microsoft.com/office/drawing/2014/main" id="{B494D2D6-E53E-4CF6-BC6E-7FFD995DA013}"/>
              </a:ext>
            </a:extLst>
          </p:cNvPr>
          <p:cNvSpPr txBox="1">
            <a:spLocks/>
          </p:cNvSpPr>
          <p:nvPr/>
        </p:nvSpPr>
        <p:spPr>
          <a:xfrm>
            <a:off x="838200" y="0"/>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FFFF00"/>
                </a:solidFill>
              </a:rPr>
              <a:t>Maize/Corn and African Demography</a:t>
            </a:r>
          </a:p>
        </p:txBody>
      </p:sp>
    </p:spTree>
    <p:extLst>
      <p:ext uri="{BB962C8B-B14F-4D97-AF65-F5344CB8AC3E}">
        <p14:creationId xmlns:p14="http://schemas.microsoft.com/office/powerpoint/2010/main" val="15857491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58BD3-B7E4-486D-8448-139230F183B6}"/>
              </a:ext>
            </a:extLst>
          </p:cNvPr>
          <p:cNvSpPr>
            <a:spLocks noGrp="1"/>
          </p:cNvSpPr>
          <p:nvPr>
            <p:ph type="title"/>
          </p:nvPr>
        </p:nvSpPr>
        <p:spPr/>
        <p:txBody>
          <a:bodyPr/>
          <a:lstStyle/>
          <a:p>
            <a:pPr algn="ctr"/>
            <a:r>
              <a:rPr lang="en-GB" dirty="0"/>
              <a:t>Summary of </a:t>
            </a:r>
            <a:r>
              <a:rPr lang="en-GB"/>
              <a:t>Crosby’s Arguments</a:t>
            </a:r>
            <a:endParaRPr lang="en-GB" dirty="0"/>
          </a:p>
        </p:txBody>
      </p:sp>
      <p:sp>
        <p:nvSpPr>
          <p:cNvPr id="3" name="Content Placeholder 2">
            <a:extLst>
              <a:ext uri="{FF2B5EF4-FFF2-40B4-BE49-F238E27FC236}">
                <a16:creationId xmlns:a16="http://schemas.microsoft.com/office/drawing/2014/main" id="{D75516FC-251C-4137-B375-5097DE9B31A8}"/>
              </a:ext>
            </a:extLst>
          </p:cNvPr>
          <p:cNvSpPr>
            <a:spLocks noGrp="1"/>
          </p:cNvSpPr>
          <p:nvPr>
            <p:ph idx="1"/>
          </p:nvPr>
        </p:nvSpPr>
        <p:spPr>
          <a:xfrm>
            <a:off x="838200" y="1825625"/>
            <a:ext cx="7479890" cy="4351338"/>
          </a:xfrm>
        </p:spPr>
        <p:txBody>
          <a:bodyPr>
            <a:normAutofit/>
          </a:bodyPr>
          <a:lstStyle/>
          <a:p>
            <a:r>
              <a:rPr lang="en-GB" dirty="0"/>
              <a:t>Colonists sought to domesticate and ‘Europeanize’ the Americas by introducing Old World crops – and associated religious and cultural practices/prejudices</a:t>
            </a:r>
          </a:p>
          <a:p>
            <a:pPr marL="0" indent="0">
              <a:buNone/>
            </a:pPr>
            <a:r>
              <a:rPr lang="en-GB" i="1" dirty="0"/>
              <a:t>At the same time</a:t>
            </a:r>
          </a:p>
          <a:p>
            <a:r>
              <a:rPr lang="en-GB" dirty="0"/>
              <a:t>New World crops like potato and maize improved the diet and fuelled population growth in Old World</a:t>
            </a:r>
          </a:p>
          <a:p>
            <a:r>
              <a:rPr lang="en-GB" dirty="0"/>
              <a:t>This population increase in West Africa was one source of labour for transatlantic slave trade </a:t>
            </a:r>
          </a:p>
        </p:txBody>
      </p:sp>
      <p:pic>
        <p:nvPicPr>
          <p:cNvPr id="4" name="Picture 3">
            <a:extLst>
              <a:ext uri="{FF2B5EF4-FFF2-40B4-BE49-F238E27FC236}">
                <a16:creationId xmlns:a16="http://schemas.microsoft.com/office/drawing/2014/main" id="{78713E88-F9DC-4B96-8931-4413E8C7A3AC}"/>
              </a:ext>
            </a:extLst>
          </p:cNvPr>
          <p:cNvPicPr>
            <a:picLocks noChangeAspect="1"/>
          </p:cNvPicPr>
          <p:nvPr/>
        </p:nvPicPr>
        <p:blipFill>
          <a:blip r:embed="rId2"/>
          <a:stretch>
            <a:fillRect/>
          </a:stretch>
        </p:blipFill>
        <p:spPr>
          <a:xfrm>
            <a:off x="8940409" y="1690688"/>
            <a:ext cx="2737856" cy="4228082"/>
          </a:xfrm>
          <a:prstGeom prst="rect">
            <a:avLst/>
          </a:prstGeom>
        </p:spPr>
      </p:pic>
    </p:spTree>
    <p:extLst>
      <p:ext uri="{BB962C8B-B14F-4D97-AF65-F5344CB8AC3E}">
        <p14:creationId xmlns:p14="http://schemas.microsoft.com/office/powerpoint/2010/main" val="2405352974"/>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1428</TotalTime>
  <Words>2588</Words>
  <Application>Microsoft Office PowerPoint</Application>
  <PresentationFormat>Widescreen</PresentationFormat>
  <Paragraphs>144</Paragraphs>
  <Slides>46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Calibri Light</vt:lpstr>
      <vt:lpstr>Elephant</vt:lpstr>
      <vt:lpstr>1_Office Theme</vt:lpstr>
      <vt:lpstr>The Columbian Exchange: Food and Empire</vt:lpstr>
      <vt:lpstr>Food and Empire</vt:lpstr>
      <vt:lpstr>Food and Empire</vt:lpstr>
      <vt:lpstr>Breadfruit and St Vincent</vt:lpstr>
      <vt:lpstr>Breadfruit and St Vincent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Alfred W. Crosby (1931—2018)  - author of The Columbian Exchange (1972) and Ecological Imperialism (1986) </vt:lpstr>
      <vt:lpstr>The Columbian Exchange</vt:lpstr>
      <vt:lpstr>Crosby’s ‘Alimentary Trinity’ of Mesoamerican Cuisine</vt:lpstr>
      <vt:lpstr>Columbian Exchange and Population Growth</vt:lpstr>
      <vt:lpstr>Columbian Exchange and Population Growth</vt:lpstr>
      <vt:lpstr>Columbian Exchange and Population Growth</vt:lpstr>
      <vt:lpstr>Superior Yields of New World Foodstuffs</vt:lpstr>
      <vt:lpstr>Columbus’s Return from First Voyage</vt:lpstr>
      <vt:lpstr>PowerPoint Presentation</vt:lpstr>
      <vt:lpstr>Columbus’s Second Voyage</vt:lpstr>
      <vt:lpstr>Potato in Diderot and D’Alembert’s Encyclopaedia  (1765 ed.)</vt:lpstr>
      <vt:lpstr>Great Irish Famine – Potato Blight</vt:lpstr>
      <vt:lpstr>The Columbian Exchange and Changing Worldviews</vt:lpstr>
      <vt:lpstr>Aristotelian Humours</vt:lpstr>
      <vt:lpstr> Spanish Attitudes towards Indigenous American Diets</vt:lpstr>
      <vt:lpstr>Wine and Bread in the Eucharist</vt:lpstr>
      <vt:lpstr>Maize/Corn</vt:lpstr>
      <vt:lpstr>Nixtamalization </vt:lpstr>
      <vt:lpstr>PowerPoint Presentation</vt:lpstr>
      <vt:lpstr>Impact of Changes in Diet</vt:lpstr>
      <vt:lpstr>PowerPoint Presentation</vt:lpstr>
      <vt:lpstr>PowerPoint Presentation</vt:lpstr>
      <vt:lpstr>PowerPoint Presentation</vt:lpstr>
      <vt:lpstr>Alcohol and Native Americans</vt:lpstr>
      <vt:lpstr>Food and Resistance to Colonialism</vt:lpstr>
      <vt:lpstr>‘Europeanizing’ the New World Domesticated Animals: Pigs</vt:lpstr>
      <vt:lpstr>‘Europeanizing’ the New World  Horses</vt:lpstr>
      <vt:lpstr>‘Europeanizing’ the New World  Cows</vt:lpstr>
      <vt:lpstr>‘Europeanizing’ the New World  Coffee, Rice and Sugar (Slave Planatations)</vt:lpstr>
      <vt:lpstr>African Crops in New World</vt:lpstr>
      <vt:lpstr>New World Influences on African Cuisine</vt:lpstr>
      <vt:lpstr>Maize/Corn and African Demography</vt:lpstr>
      <vt:lpstr>PowerPoint Presentation</vt:lpstr>
      <vt:lpstr>Summary of Crosby’s Arguments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Tomorrow: The Columbian Exchange</dc:title>
  <dc:creator>Alexander Scott</dc:creator>
  <cp:lastModifiedBy>Alexander Scott</cp:lastModifiedBy>
  <cp:revision>1</cp:revision>
  <dcterms:created xsi:type="dcterms:W3CDTF">2022-01-10T17:47:50Z</dcterms:created>
  <dcterms:modified xsi:type="dcterms:W3CDTF">2022-01-11T18:29:42Z</dcterms:modified>
</cp:coreProperties>
</file>