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59" r:id="rId1"/>
  </p:sldMasterIdLst>
  <p:notesMasterIdLst>
    <p:notesMasterId r:id="rId11"/>
  </p:notesMasterIdLst>
  <p:sldIdLst>
    <p:sldId id="256" r:id="rId2"/>
    <p:sldId id="257" r:id="rId3"/>
    <p:sldId id="258" r:id="rId4"/>
    <p:sldId id="272" r:id="rId5"/>
    <p:sldId id="295" r:id="rId6"/>
    <p:sldId id="280" r:id="rId7"/>
    <p:sldId id="298" r:id="rId8"/>
    <p:sldId id="299" r:id="rId9"/>
    <p:sldId id="301" r:id="rId10"/>
  </p:sldIdLst>
  <p:sldSz cx="9144000" cy="5143500" type="screen16x9"/>
  <p:notesSz cx="6858000" cy="9144000"/>
  <p:embeddedFontLst>
    <p:embeddedFont>
      <p:font typeface="Montserrat" pitchFamily="2" charset="77"/>
      <p:regular r:id="rId12"/>
      <p:bold r:id="rId13"/>
      <p:italic r:id="rId14"/>
      <p:boldItalic r:id="rId15"/>
    </p:embeddedFont>
    <p:embeddedFont>
      <p:font typeface="Montserrat ExtraBold" panose="020F0502020204030204" pitchFamily="34" charset="0"/>
      <p:bold r:id="rId16"/>
      <p:italic r:id="rId17"/>
      <p:boldItalic r:id="rId18"/>
    </p:embeddedFont>
    <p:embeddedFont>
      <p:font typeface="Montserrat Light" panose="020F0302020204030204" pitchFamily="34" charset="0"/>
      <p:regular r:id="rId19"/>
      <p:bold r:id="rId20"/>
      <p:italic r:id="rId21"/>
      <p:boldItalic r:id="rId2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1D373EE1-90F3-4FE0-9EEE-656C0F00654E}">
  <a:tblStyle styleId="{1D373EE1-90F3-4FE0-9EEE-656C0F00654E}"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7B0D5483-EFC2-4D69-8ADA-A6407E3F96A3}"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74110"/>
  </p:normalViewPr>
  <p:slideViewPr>
    <p:cSldViewPr snapToGrid="0">
      <p:cViewPr varScale="1">
        <p:scale>
          <a:sx n="123" d="100"/>
          <a:sy n="123" d="100"/>
        </p:scale>
        <p:origin x="1320"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font" Target="fonts/font7.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10.fntdata"/><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font" Target="fonts/font9.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font" Target="fonts/font4.fntdata"/><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8.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 Id="rId22" Type="http://schemas.openxmlformats.org/officeDocument/2006/relationships/font" Target="fonts/font11.fntdata"/></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306D191-704A-4584-A649-20381EE220EF}" type="doc">
      <dgm:prSet loTypeId="urn:microsoft.com/office/officeart/2008/layout/AscendingPictureAccentProcess" loCatId="process" qsTypeId="urn:microsoft.com/office/officeart/2005/8/quickstyle/simple1" qsCatId="simple" csTypeId="urn:microsoft.com/office/officeart/2005/8/colors/colorful2" csCatId="colorful" phldr="1"/>
      <dgm:spPr/>
      <dgm:t>
        <a:bodyPr/>
        <a:lstStyle/>
        <a:p>
          <a:endParaRPr lang="en-US"/>
        </a:p>
      </dgm:t>
    </dgm:pt>
    <dgm:pt modelId="{B21BD2E3-A67B-4E26-8265-3E5097F9D870}">
      <dgm:prSet phldrT="[Text]"/>
      <dgm:spPr/>
      <dgm:t>
        <a:bodyPr/>
        <a:lstStyle/>
        <a:p>
          <a:r>
            <a:rPr lang="en-US" dirty="0">
              <a:solidFill>
                <a:schemeClr val="tx2">
                  <a:lumMod val="10000"/>
                </a:schemeClr>
              </a:solidFill>
            </a:rPr>
            <a:t>Norming</a:t>
          </a:r>
        </a:p>
      </dgm:t>
    </dgm:pt>
    <dgm:pt modelId="{47450474-666E-4EB4-8C6E-DF8623A8056A}" type="parTrans" cxnId="{75C15480-4C33-4278-8630-5E81DE02340B}">
      <dgm:prSet/>
      <dgm:spPr/>
      <dgm:t>
        <a:bodyPr/>
        <a:lstStyle/>
        <a:p>
          <a:endParaRPr lang="en-US">
            <a:solidFill>
              <a:schemeClr val="tx2">
                <a:lumMod val="10000"/>
              </a:schemeClr>
            </a:solidFill>
          </a:endParaRPr>
        </a:p>
      </dgm:t>
    </dgm:pt>
    <dgm:pt modelId="{757DDF68-D3D6-45BA-BA3B-C9C2ECCBF8A9}" type="sibTrans" cxnId="{75C15480-4C33-4278-8630-5E81DE02340B}">
      <dgm:prSet/>
      <dgm:spPr/>
      <dgm:t>
        <a:bodyPr/>
        <a:lstStyle/>
        <a:p>
          <a:endParaRPr lang="en-US">
            <a:solidFill>
              <a:schemeClr val="tx2">
                <a:lumMod val="10000"/>
              </a:schemeClr>
            </a:solidFill>
          </a:endParaRPr>
        </a:p>
      </dgm:t>
    </dgm:pt>
    <dgm:pt modelId="{55EEBCAF-D94B-4A04-8457-70B49D892E39}">
      <dgm:prSet phldrT="[Text]"/>
      <dgm:spPr/>
      <dgm:t>
        <a:bodyPr/>
        <a:lstStyle/>
        <a:p>
          <a:r>
            <a:rPr lang="en-US" dirty="0">
              <a:solidFill>
                <a:schemeClr val="tx2">
                  <a:lumMod val="10000"/>
                </a:schemeClr>
              </a:solidFill>
            </a:rPr>
            <a:t>Storming</a:t>
          </a:r>
        </a:p>
      </dgm:t>
    </dgm:pt>
    <dgm:pt modelId="{3E7B1211-2941-4B77-8CC0-C5D310B3DB4D}" type="parTrans" cxnId="{72EAB7B8-4310-4486-890B-51EC00057639}">
      <dgm:prSet/>
      <dgm:spPr/>
      <dgm:t>
        <a:bodyPr/>
        <a:lstStyle/>
        <a:p>
          <a:endParaRPr lang="en-US">
            <a:solidFill>
              <a:schemeClr val="tx2">
                <a:lumMod val="10000"/>
              </a:schemeClr>
            </a:solidFill>
          </a:endParaRPr>
        </a:p>
      </dgm:t>
    </dgm:pt>
    <dgm:pt modelId="{25E282EA-62A3-4762-A81F-FC887126233E}" type="sibTrans" cxnId="{72EAB7B8-4310-4486-890B-51EC00057639}">
      <dgm:prSet/>
      <dgm:spPr/>
      <dgm:t>
        <a:bodyPr/>
        <a:lstStyle/>
        <a:p>
          <a:endParaRPr lang="en-US">
            <a:solidFill>
              <a:schemeClr val="tx2">
                <a:lumMod val="10000"/>
              </a:schemeClr>
            </a:solidFill>
          </a:endParaRPr>
        </a:p>
      </dgm:t>
    </dgm:pt>
    <dgm:pt modelId="{D6F92296-85AF-4B72-B363-A45DAD567B0A}">
      <dgm:prSet phldrT="[Text]"/>
      <dgm:spPr/>
      <dgm:t>
        <a:bodyPr/>
        <a:lstStyle/>
        <a:p>
          <a:r>
            <a:rPr lang="en-US" dirty="0">
              <a:solidFill>
                <a:schemeClr val="tx2">
                  <a:lumMod val="10000"/>
                </a:schemeClr>
              </a:solidFill>
            </a:rPr>
            <a:t>Forming</a:t>
          </a:r>
        </a:p>
      </dgm:t>
    </dgm:pt>
    <dgm:pt modelId="{0BE7D3E3-A01B-470F-BBC4-F589EBB5EA56}" type="parTrans" cxnId="{1F74C928-BC97-4A98-8727-8F850599D738}">
      <dgm:prSet/>
      <dgm:spPr/>
      <dgm:t>
        <a:bodyPr/>
        <a:lstStyle/>
        <a:p>
          <a:endParaRPr lang="en-US">
            <a:solidFill>
              <a:schemeClr val="tx2">
                <a:lumMod val="10000"/>
              </a:schemeClr>
            </a:solidFill>
          </a:endParaRPr>
        </a:p>
      </dgm:t>
    </dgm:pt>
    <dgm:pt modelId="{71608675-5C93-4C1B-B4FD-02AAA3AE4556}" type="sibTrans" cxnId="{1F74C928-BC97-4A98-8727-8F850599D738}">
      <dgm:prSet/>
      <dgm:spPr/>
      <dgm:t>
        <a:bodyPr/>
        <a:lstStyle/>
        <a:p>
          <a:endParaRPr lang="en-US">
            <a:solidFill>
              <a:schemeClr val="tx2">
                <a:lumMod val="10000"/>
              </a:schemeClr>
            </a:solidFill>
          </a:endParaRPr>
        </a:p>
      </dgm:t>
    </dgm:pt>
    <dgm:pt modelId="{5371B1E9-BC4E-43FD-A37E-738C19859D79}" type="pres">
      <dgm:prSet presAssocID="{B306D191-704A-4584-A649-20381EE220EF}" presName="Name0" presStyleCnt="0">
        <dgm:presLayoutVars>
          <dgm:chMax val="7"/>
          <dgm:chPref val="7"/>
          <dgm:dir/>
        </dgm:presLayoutVars>
      </dgm:prSet>
      <dgm:spPr/>
    </dgm:pt>
    <dgm:pt modelId="{60F58E13-C25B-46CE-9EB8-64892C959BB5}" type="pres">
      <dgm:prSet presAssocID="{B306D191-704A-4584-A649-20381EE220EF}" presName="dot1" presStyleLbl="alignNode1" presStyleIdx="0" presStyleCnt="12"/>
      <dgm:spPr/>
    </dgm:pt>
    <dgm:pt modelId="{E3B0E31D-96AA-4A85-A4FD-A3D745DEA3F6}" type="pres">
      <dgm:prSet presAssocID="{B306D191-704A-4584-A649-20381EE220EF}" presName="dot2" presStyleLbl="alignNode1" presStyleIdx="1" presStyleCnt="12"/>
      <dgm:spPr/>
    </dgm:pt>
    <dgm:pt modelId="{D6B17A02-07CC-4738-A030-B85B35B0DEE8}" type="pres">
      <dgm:prSet presAssocID="{B306D191-704A-4584-A649-20381EE220EF}" presName="dot3" presStyleLbl="alignNode1" presStyleIdx="2" presStyleCnt="12"/>
      <dgm:spPr/>
    </dgm:pt>
    <dgm:pt modelId="{8559F995-6744-45E2-9E02-E9D47FCEA61E}" type="pres">
      <dgm:prSet presAssocID="{B306D191-704A-4584-A649-20381EE220EF}" presName="dot4" presStyleLbl="alignNode1" presStyleIdx="3" presStyleCnt="12"/>
      <dgm:spPr/>
    </dgm:pt>
    <dgm:pt modelId="{DB91358C-0FC7-437E-9296-66B2D7048C97}" type="pres">
      <dgm:prSet presAssocID="{B306D191-704A-4584-A649-20381EE220EF}" presName="dot5" presStyleLbl="alignNode1" presStyleIdx="4" presStyleCnt="12"/>
      <dgm:spPr/>
    </dgm:pt>
    <dgm:pt modelId="{C19F2DED-392D-4D09-9EE3-80FFDEA43948}" type="pres">
      <dgm:prSet presAssocID="{B306D191-704A-4584-A649-20381EE220EF}" presName="dotArrow1" presStyleLbl="alignNode1" presStyleIdx="5" presStyleCnt="12"/>
      <dgm:spPr/>
    </dgm:pt>
    <dgm:pt modelId="{C6DD6C17-29C3-4378-87B3-908564D5B01E}" type="pres">
      <dgm:prSet presAssocID="{B306D191-704A-4584-A649-20381EE220EF}" presName="dotArrow2" presStyleLbl="alignNode1" presStyleIdx="6" presStyleCnt="12"/>
      <dgm:spPr/>
    </dgm:pt>
    <dgm:pt modelId="{AB2539CD-757E-4BB2-9417-002C17227B81}" type="pres">
      <dgm:prSet presAssocID="{B306D191-704A-4584-A649-20381EE220EF}" presName="dotArrow3" presStyleLbl="alignNode1" presStyleIdx="7" presStyleCnt="12"/>
      <dgm:spPr/>
    </dgm:pt>
    <dgm:pt modelId="{E2796850-E7AC-4F2D-99E3-3FAD7FA23B37}" type="pres">
      <dgm:prSet presAssocID="{B306D191-704A-4584-A649-20381EE220EF}" presName="dotArrow4" presStyleLbl="alignNode1" presStyleIdx="8" presStyleCnt="12"/>
      <dgm:spPr/>
    </dgm:pt>
    <dgm:pt modelId="{AEBF7FA2-C520-4B3F-8628-D8775E70E7EB}" type="pres">
      <dgm:prSet presAssocID="{B306D191-704A-4584-A649-20381EE220EF}" presName="dotArrow5" presStyleLbl="alignNode1" presStyleIdx="9" presStyleCnt="12"/>
      <dgm:spPr/>
    </dgm:pt>
    <dgm:pt modelId="{1BA429D1-D342-4BCD-B4A6-882434B3C4CF}" type="pres">
      <dgm:prSet presAssocID="{B306D191-704A-4584-A649-20381EE220EF}" presName="dotArrow6" presStyleLbl="alignNode1" presStyleIdx="10" presStyleCnt="12"/>
      <dgm:spPr/>
    </dgm:pt>
    <dgm:pt modelId="{A6216492-9FE7-41F6-992C-E16400A3C6DD}" type="pres">
      <dgm:prSet presAssocID="{B306D191-704A-4584-A649-20381EE220EF}" presName="dotArrow7" presStyleLbl="alignNode1" presStyleIdx="11" presStyleCnt="12"/>
      <dgm:spPr/>
    </dgm:pt>
    <dgm:pt modelId="{1927EB6E-3A5C-46CF-8A88-25BE9A7AE3B9}" type="pres">
      <dgm:prSet presAssocID="{B21BD2E3-A67B-4E26-8265-3E5097F9D870}" presName="parTx1" presStyleLbl="node1" presStyleIdx="0" presStyleCnt="3"/>
      <dgm:spPr/>
    </dgm:pt>
    <dgm:pt modelId="{4A563142-8B63-4AC3-8E54-69B6262FA3A4}" type="pres">
      <dgm:prSet presAssocID="{757DDF68-D3D6-45BA-BA3B-C9C2ECCBF8A9}" presName="picture1" presStyleCnt="0"/>
      <dgm:spPr/>
    </dgm:pt>
    <dgm:pt modelId="{7D8611BB-1BBC-4572-B906-EE517E7C8572}" type="pres">
      <dgm:prSet presAssocID="{757DDF68-D3D6-45BA-BA3B-C9C2ECCBF8A9}" presName="imageRepeatNode" presStyleLbl="fgImgPlace1" presStyleIdx="0" presStyleCnt="3"/>
      <dgm:spPr/>
    </dgm:pt>
    <dgm:pt modelId="{510BCAE5-372E-454F-9DD6-73D73CBFB4EF}" type="pres">
      <dgm:prSet presAssocID="{55EEBCAF-D94B-4A04-8457-70B49D892E39}" presName="parTx2" presStyleLbl="node1" presStyleIdx="1" presStyleCnt="3"/>
      <dgm:spPr/>
    </dgm:pt>
    <dgm:pt modelId="{401BD3C5-4197-4681-BFB7-440C0A1FD97B}" type="pres">
      <dgm:prSet presAssocID="{25E282EA-62A3-4762-A81F-FC887126233E}" presName="picture2" presStyleCnt="0"/>
      <dgm:spPr/>
    </dgm:pt>
    <dgm:pt modelId="{9FF7DEF4-0449-4AF3-99AB-BBE3F8C59E5D}" type="pres">
      <dgm:prSet presAssocID="{25E282EA-62A3-4762-A81F-FC887126233E}" presName="imageRepeatNode" presStyleLbl="fgImgPlace1" presStyleIdx="1" presStyleCnt="3"/>
      <dgm:spPr/>
    </dgm:pt>
    <dgm:pt modelId="{EE2BC4FB-C6A1-4BB1-8E4B-882A88504F52}" type="pres">
      <dgm:prSet presAssocID="{D6F92296-85AF-4B72-B363-A45DAD567B0A}" presName="parTx3" presStyleLbl="node1" presStyleIdx="2" presStyleCnt="3"/>
      <dgm:spPr/>
    </dgm:pt>
    <dgm:pt modelId="{6E46CF62-284D-4806-8231-6D990686F98F}" type="pres">
      <dgm:prSet presAssocID="{71608675-5C93-4C1B-B4FD-02AAA3AE4556}" presName="picture3" presStyleCnt="0"/>
      <dgm:spPr/>
    </dgm:pt>
    <dgm:pt modelId="{3851268F-2540-46CF-9F45-61C29111432F}" type="pres">
      <dgm:prSet presAssocID="{71608675-5C93-4C1B-B4FD-02AAA3AE4556}" presName="imageRepeatNode" presStyleLbl="fgImgPlace1" presStyleIdx="2" presStyleCnt="3"/>
      <dgm:spPr/>
    </dgm:pt>
  </dgm:ptLst>
  <dgm:cxnLst>
    <dgm:cxn modelId="{6663D105-2D94-4EEF-95CB-3596D26431F9}" type="presOf" srcId="{757DDF68-D3D6-45BA-BA3B-C9C2ECCBF8A9}" destId="{7D8611BB-1BBC-4572-B906-EE517E7C8572}" srcOrd="0" destOrd="0" presId="urn:microsoft.com/office/officeart/2008/layout/AscendingPictureAccentProcess"/>
    <dgm:cxn modelId="{1F74C928-BC97-4A98-8727-8F850599D738}" srcId="{B306D191-704A-4584-A649-20381EE220EF}" destId="{D6F92296-85AF-4B72-B363-A45DAD567B0A}" srcOrd="2" destOrd="0" parTransId="{0BE7D3E3-A01B-470F-BBC4-F589EBB5EA56}" sibTransId="{71608675-5C93-4C1B-B4FD-02AAA3AE4556}"/>
    <dgm:cxn modelId="{C8E42E38-8754-4290-AAB0-0585A27F593C}" type="presOf" srcId="{B306D191-704A-4584-A649-20381EE220EF}" destId="{5371B1E9-BC4E-43FD-A37E-738C19859D79}" srcOrd="0" destOrd="0" presId="urn:microsoft.com/office/officeart/2008/layout/AscendingPictureAccentProcess"/>
    <dgm:cxn modelId="{229BF754-BF7E-477E-B6C3-576CB18CE066}" type="presOf" srcId="{25E282EA-62A3-4762-A81F-FC887126233E}" destId="{9FF7DEF4-0449-4AF3-99AB-BBE3F8C59E5D}" srcOrd="0" destOrd="0" presId="urn:microsoft.com/office/officeart/2008/layout/AscendingPictureAccentProcess"/>
    <dgm:cxn modelId="{75C15480-4C33-4278-8630-5E81DE02340B}" srcId="{B306D191-704A-4584-A649-20381EE220EF}" destId="{B21BD2E3-A67B-4E26-8265-3E5097F9D870}" srcOrd="0" destOrd="0" parTransId="{47450474-666E-4EB4-8C6E-DF8623A8056A}" sibTransId="{757DDF68-D3D6-45BA-BA3B-C9C2ECCBF8A9}"/>
    <dgm:cxn modelId="{1B596886-9661-4679-90A1-0D29980C73A4}" type="presOf" srcId="{D6F92296-85AF-4B72-B363-A45DAD567B0A}" destId="{EE2BC4FB-C6A1-4BB1-8E4B-882A88504F52}" srcOrd="0" destOrd="0" presId="urn:microsoft.com/office/officeart/2008/layout/AscendingPictureAccentProcess"/>
    <dgm:cxn modelId="{0BA587B4-40E1-474C-A406-4EB15CAB197F}" type="presOf" srcId="{71608675-5C93-4C1B-B4FD-02AAA3AE4556}" destId="{3851268F-2540-46CF-9F45-61C29111432F}" srcOrd="0" destOrd="0" presId="urn:microsoft.com/office/officeart/2008/layout/AscendingPictureAccentProcess"/>
    <dgm:cxn modelId="{72EAB7B8-4310-4486-890B-51EC00057639}" srcId="{B306D191-704A-4584-A649-20381EE220EF}" destId="{55EEBCAF-D94B-4A04-8457-70B49D892E39}" srcOrd="1" destOrd="0" parTransId="{3E7B1211-2941-4B77-8CC0-C5D310B3DB4D}" sibTransId="{25E282EA-62A3-4762-A81F-FC887126233E}"/>
    <dgm:cxn modelId="{714874CF-0D01-4626-AD30-3745AE5B897F}" type="presOf" srcId="{55EEBCAF-D94B-4A04-8457-70B49D892E39}" destId="{510BCAE5-372E-454F-9DD6-73D73CBFB4EF}" srcOrd="0" destOrd="0" presId="urn:microsoft.com/office/officeart/2008/layout/AscendingPictureAccentProcess"/>
    <dgm:cxn modelId="{40F627FE-B7C1-4CC5-B102-822FC97E28A5}" type="presOf" srcId="{B21BD2E3-A67B-4E26-8265-3E5097F9D870}" destId="{1927EB6E-3A5C-46CF-8A88-25BE9A7AE3B9}" srcOrd="0" destOrd="0" presId="urn:microsoft.com/office/officeart/2008/layout/AscendingPictureAccentProcess"/>
    <dgm:cxn modelId="{24B79F49-F933-4BA7-962C-7F702E963689}" type="presParOf" srcId="{5371B1E9-BC4E-43FD-A37E-738C19859D79}" destId="{60F58E13-C25B-46CE-9EB8-64892C959BB5}" srcOrd="0" destOrd="0" presId="urn:microsoft.com/office/officeart/2008/layout/AscendingPictureAccentProcess"/>
    <dgm:cxn modelId="{A02C27B0-195B-4A4B-9FA3-99574F770C6A}" type="presParOf" srcId="{5371B1E9-BC4E-43FD-A37E-738C19859D79}" destId="{E3B0E31D-96AA-4A85-A4FD-A3D745DEA3F6}" srcOrd="1" destOrd="0" presId="urn:microsoft.com/office/officeart/2008/layout/AscendingPictureAccentProcess"/>
    <dgm:cxn modelId="{AB60A69F-2BD0-4C39-B5FF-F78ADB7CB7B0}" type="presParOf" srcId="{5371B1E9-BC4E-43FD-A37E-738C19859D79}" destId="{D6B17A02-07CC-4738-A030-B85B35B0DEE8}" srcOrd="2" destOrd="0" presId="urn:microsoft.com/office/officeart/2008/layout/AscendingPictureAccentProcess"/>
    <dgm:cxn modelId="{84E4670D-F244-4C63-B6AD-74C518A0450E}" type="presParOf" srcId="{5371B1E9-BC4E-43FD-A37E-738C19859D79}" destId="{8559F995-6744-45E2-9E02-E9D47FCEA61E}" srcOrd="3" destOrd="0" presId="urn:microsoft.com/office/officeart/2008/layout/AscendingPictureAccentProcess"/>
    <dgm:cxn modelId="{C1C773D0-4CBC-4551-8BE4-3EF621DC4D33}" type="presParOf" srcId="{5371B1E9-BC4E-43FD-A37E-738C19859D79}" destId="{DB91358C-0FC7-437E-9296-66B2D7048C97}" srcOrd="4" destOrd="0" presId="urn:microsoft.com/office/officeart/2008/layout/AscendingPictureAccentProcess"/>
    <dgm:cxn modelId="{7DC5A49F-1C5E-4BB2-94E9-CA48E9B74044}" type="presParOf" srcId="{5371B1E9-BC4E-43FD-A37E-738C19859D79}" destId="{C19F2DED-392D-4D09-9EE3-80FFDEA43948}" srcOrd="5" destOrd="0" presId="urn:microsoft.com/office/officeart/2008/layout/AscendingPictureAccentProcess"/>
    <dgm:cxn modelId="{72423EB9-9704-4235-B68C-EB459F70FC00}" type="presParOf" srcId="{5371B1E9-BC4E-43FD-A37E-738C19859D79}" destId="{C6DD6C17-29C3-4378-87B3-908564D5B01E}" srcOrd="6" destOrd="0" presId="urn:microsoft.com/office/officeart/2008/layout/AscendingPictureAccentProcess"/>
    <dgm:cxn modelId="{2809A012-D882-49EB-A6EF-C0BCA4E7A0B0}" type="presParOf" srcId="{5371B1E9-BC4E-43FD-A37E-738C19859D79}" destId="{AB2539CD-757E-4BB2-9417-002C17227B81}" srcOrd="7" destOrd="0" presId="urn:microsoft.com/office/officeart/2008/layout/AscendingPictureAccentProcess"/>
    <dgm:cxn modelId="{9F8B9505-8CE6-4DC7-9680-ACD402A5F0EE}" type="presParOf" srcId="{5371B1E9-BC4E-43FD-A37E-738C19859D79}" destId="{E2796850-E7AC-4F2D-99E3-3FAD7FA23B37}" srcOrd="8" destOrd="0" presId="urn:microsoft.com/office/officeart/2008/layout/AscendingPictureAccentProcess"/>
    <dgm:cxn modelId="{0722C6B4-EEBB-42AB-ADDC-C0646E62AB91}" type="presParOf" srcId="{5371B1E9-BC4E-43FD-A37E-738C19859D79}" destId="{AEBF7FA2-C520-4B3F-8628-D8775E70E7EB}" srcOrd="9" destOrd="0" presId="urn:microsoft.com/office/officeart/2008/layout/AscendingPictureAccentProcess"/>
    <dgm:cxn modelId="{CFC8A288-52CB-46D6-86C9-BAECA39FDC18}" type="presParOf" srcId="{5371B1E9-BC4E-43FD-A37E-738C19859D79}" destId="{1BA429D1-D342-4BCD-B4A6-882434B3C4CF}" srcOrd="10" destOrd="0" presId="urn:microsoft.com/office/officeart/2008/layout/AscendingPictureAccentProcess"/>
    <dgm:cxn modelId="{96DE439B-90FA-469A-B28A-939C470BA15D}" type="presParOf" srcId="{5371B1E9-BC4E-43FD-A37E-738C19859D79}" destId="{A6216492-9FE7-41F6-992C-E16400A3C6DD}" srcOrd="11" destOrd="0" presId="urn:microsoft.com/office/officeart/2008/layout/AscendingPictureAccentProcess"/>
    <dgm:cxn modelId="{33B17CE9-E02C-4F32-BC8A-469BE6724F35}" type="presParOf" srcId="{5371B1E9-BC4E-43FD-A37E-738C19859D79}" destId="{1927EB6E-3A5C-46CF-8A88-25BE9A7AE3B9}" srcOrd="12" destOrd="0" presId="urn:microsoft.com/office/officeart/2008/layout/AscendingPictureAccentProcess"/>
    <dgm:cxn modelId="{9733671D-DFFE-4A8A-BB38-15D5EF92A241}" type="presParOf" srcId="{5371B1E9-BC4E-43FD-A37E-738C19859D79}" destId="{4A563142-8B63-4AC3-8E54-69B6262FA3A4}" srcOrd="13" destOrd="0" presId="urn:microsoft.com/office/officeart/2008/layout/AscendingPictureAccentProcess"/>
    <dgm:cxn modelId="{E1B49ED6-329A-44C7-8F49-5D1073EC084D}" type="presParOf" srcId="{4A563142-8B63-4AC3-8E54-69B6262FA3A4}" destId="{7D8611BB-1BBC-4572-B906-EE517E7C8572}" srcOrd="0" destOrd="0" presId="urn:microsoft.com/office/officeart/2008/layout/AscendingPictureAccentProcess"/>
    <dgm:cxn modelId="{00844D38-ABE6-47D4-889A-BCCA7B0E22E3}" type="presParOf" srcId="{5371B1E9-BC4E-43FD-A37E-738C19859D79}" destId="{510BCAE5-372E-454F-9DD6-73D73CBFB4EF}" srcOrd="14" destOrd="0" presId="urn:microsoft.com/office/officeart/2008/layout/AscendingPictureAccentProcess"/>
    <dgm:cxn modelId="{87A66152-45AE-41B2-ABFD-A1ADB4FD13BE}" type="presParOf" srcId="{5371B1E9-BC4E-43FD-A37E-738C19859D79}" destId="{401BD3C5-4197-4681-BFB7-440C0A1FD97B}" srcOrd="15" destOrd="0" presId="urn:microsoft.com/office/officeart/2008/layout/AscendingPictureAccentProcess"/>
    <dgm:cxn modelId="{7F46F85A-AC35-43B4-BDEB-371251E83E92}" type="presParOf" srcId="{401BD3C5-4197-4681-BFB7-440C0A1FD97B}" destId="{9FF7DEF4-0449-4AF3-99AB-BBE3F8C59E5D}" srcOrd="0" destOrd="0" presId="urn:microsoft.com/office/officeart/2008/layout/AscendingPictureAccentProcess"/>
    <dgm:cxn modelId="{CB6807EC-37BA-496D-A4A7-9A9DEEC661CD}" type="presParOf" srcId="{5371B1E9-BC4E-43FD-A37E-738C19859D79}" destId="{EE2BC4FB-C6A1-4BB1-8E4B-882A88504F52}" srcOrd="16" destOrd="0" presId="urn:microsoft.com/office/officeart/2008/layout/AscendingPictureAccentProcess"/>
    <dgm:cxn modelId="{FE1C2B1D-CA26-4049-97A6-A3477BB17BA8}" type="presParOf" srcId="{5371B1E9-BC4E-43FD-A37E-738C19859D79}" destId="{6E46CF62-284D-4806-8231-6D990686F98F}" srcOrd="17" destOrd="0" presId="urn:microsoft.com/office/officeart/2008/layout/AscendingPictureAccentProcess"/>
    <dgm:cxn modelId="{501DD18A-DBFC-49FD-9236-ADB27AAD1935}" type="presParOf" srcId="{6E46CF62-284D-4806-8231-6D990686F98F}" destId="{3851268F-2540-46CF-9F45-61C29111432F}" srcOrd="0" destOrd="0" presId="urn:microsoft.com/office/officeart/2008/layout/AscendingPictureAccent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306D191-704A-4584-A649-20381EE220EF}" type="doc">
      <dgm:prSet loTypeId="urn:microsoft.com/office/officeart/2008/layout/AscendingPictureAccentProcess" loCatId="process" qsTypeId="urn:microsoft.com/office/officeart/2005/8/quickstyle/simple1" qsCatId="simple" csTypeId="urn:microsoft.com/office/officeart/2005/8/colors/colorful3" csCatId="colorful" phldr="1"/>
      <dgm:spPr/>
      <dgm:t>
        <a:bodyPr/>
        <a:lstStyle/>
        <a:p>
          <a:endParaRPr lang="en-US"/>
        </a:p>
      </dgm:t>
    </dgm:pt>
    <dgm:pt modelId="{55EEBCAF-D94B-4A04-8457-70B49D892E39}">
      <dgm:prSet phldrT="[Text]"/>
      <dgm:spPr/>
      <dgm:t>
        <a:bodyPr/>
        <a:lstStyle/>
        <a:p>
          <a:r>
            <a:rPr lang="en-US" dirty="0">
              <a:solidFill>
                <a:schemeClr val="tx2">
                  <a:lumMod val="10000"/>
                </a:schemeClr>
              </a:solidFill>
            </a:rPr>
            <a:t>Adjourning</a:t>
          </a:r>
        </a:p>
      </dgm:t>
    </dgm:pt>
    <dgm:pt modelId="{3E7B1211-2941-4B77-8CC0-C5D310B3DB4D}" type="parTrans" cxnId="{72EAB7B8-4310-4486-890B-51EC00057639}">
      <dgm:prSet/>
      <dgm:spPr/>
      <dgm:t>
        <a:bodyPr/>
        <a:lstStyle/>
        <a:p>
          <a:endParaRPr lang="en-US">
            <a:solidFill>
              <a:schemeClr val="tx2">
                <a:lumMod val="10000"/>
              </a:schemeClr>
            </a:solidFill>
          </a:endParaRPr>
        </a:p>
      </dgm:t>
    </dgm:pt>
    <dgm:pt modelId="{25E282EA-62A3-4762-A81F-FC887126233E}" type="sibTrans" cxnId="{72EAB7B8-4310-4486-890B-51EC00057639}">
      <dgm:prSet/>
      <dgm:spPr/>
      <dgm:t>
        <a:bodyPr/>
        <a:lstStyle/>
        <a:p>
          <a:endParaRPr lang="en-US">
            <a:solidFill>
              <a:schemeClr val="tx2">
                <a:lumMod val="10000"/>
              </a:schemeClr>
            </a:solidFill>
          </a:endParaRPr>
        </a:p>
      </dgm:t>
    </dgm:pt>
    <dgm:pt modelId="{D6F92296-85AF-4B72-B363-A45DAD567B0A}">
      <dgm:prSet phldrT="[Text]"/>
      <dgm:spPr/>
      <dgm:t>
        <a:bodyPr/>
        <a:lstStyle/>
        <a:p>
          <a:r>
            <a:rPr lang="en-US" dirty="0">
              <a:solidFill>
                <a:schemeClr val="tx2">
                  <a:lumMod val="10000"/>
                </a:schemeClr>
              </a:solidFill>
            </a:rPr>
            <a:t>Performing</a:t>
          </a:r>
        </a:p>
      </dgm:t>
    </dgm:pt>
    <dgm:pt modelId="{0BE7D3E3-A01B-470F-BBC4-F589EBB5EA56}" type="parTrans" cxnId="{1F74C928-BC97-4A98-8727-8F850599D738}">
      <dgm:prSet/>
      <dgm:spPr/>
      <dgm:t>
        <a:bodyPr/>
        <a:lstStyle/>
        <a:p>
          <a:endParaRPr lang="en-US">
            <a:solidFill>
              <a:schemeClr val="tx2">
                <a:lumMod val="10000"/>
              </a:schemeClr>
            </a:solidFill>
          </a:endParaRPr>
        </a:p>
      </dgm:t>
    </dgm:pt>
    <dgm:pt modelId="{71608675-5C93-4C1B-B4FD-02AAA3AE4556}" type="sibTrans" cxnId="{1F74C928-BC97-4A98-8727-8F850599D738}">
      <dgm:prSet/>
      <dgm:spPr/>
      <dgm:t>
        <a:bodyPr/>
        <a:lstStyle/>
        <a:p>
          <a:endParaRPr lang="en-US">
            <a:solidFill>
              <a:schemeClr val="tx2">
                <a:lumMod val="10000"/>
              </a:schemeClr>
            </a:solidFill>
          </a:endParaRPr>
        </a:p>
      </dgm:t>
    </dgm:pt>
    <dgm:pt modelId="{5371B1E9-BC4E-43FD-A37E-738C19859D79}" type="pres">
      <dgm:prSet presAssocID="{B306D191-704A-4584-A649-20381EE220EF}" presName="Name0" presStyleCnt="0">
        <dgm:presLayoutVars>
          <dgm:chMax val="7"/>
          <dgm:chPref val="7"/>
          <dgm:dir/>
        </dgm:presLayoutVars>
      </dgm:prSet>
      <dgm:spPr/>
    </dgm:pt>
    <dgm:pt modelId="{60F58E13-C25B-46CE-9EB8-64892C959BB5}" type="pres">
      <dgm:prSet presAssocID="{B306D191-704A-4584-A649-20381EE220EF}" presName="dot1" presStyleLbl="alignNode1" presStyleIdx="0" presStyleCnt="10"/>
      <dgm:spPr/>
    </dgm:pt>
    <dgm:pt modelId="{E3B0E31D-96AA-4A85-A4FD-A3D745DEA3F6}" type="pres">
      <dgm:prSet presAssocID="{B306D191-704A-4584-A649-20381EE220EF}" presName="dot2" presStyleLbl="alignNode1" presStyleIdx="1" presStyleCnt="10"/>
      <dgm:spPr/>
    </dgm:pt>
    <dgm:pt modelId="{D6B17A02-07CC-4738-A030-B85B35B0DEE8}" type="pres">
      <dgm:prSet presAssocID="{B306D191-704A-4584-A649-20381EE220EF}" presName="dot3" presStyleLbl="alignNode1" presStyleIdx="2" presStyleCnt="10"/>
      <dgm:spPr/>
    </dgm:pt>
    <dgm:pt modelId="{C19F2DED-392D-4D09-9EE3-80FFDEA43948}" type="pres">
      <dgm:prSet presAssocID="{B306D191-704A-4584-A649-20381EE220EF}" presName="dotArrow1" presStyleLbl="alignNode1" presStyleIdx="3" presStyleCnt="10"/>
      <dgm:spPr/>
    </dgm:pt>
    <dgm:pt modelId="{C6DD6C17-29C3-4378-87B3-908564D5B01E}" type="pres">
      <dgm:prSet presAssocID="{B306D191-704A-4584-A649-20381EE220EF}" presName="dotArrow2" presStyleLbl="alignNode1" presStyleIdx="4" presStyleCnt="10"/>
      <dgm:spPr/>
    </dgm:pt>
    <dgm:pt modelId="{AB2539CD-757E-4BB2-9417-002C17227B81}" type="pres">
      <dgm:prSet presAssocID="{B306D191-704A-4584-A649-20381EE220EF}" presName="dotArrow3" presStyleLbl="alignNode1" presStyleIdx="5" presStyleCnt="10"/>
      <dgm:spPr/>
    </dgm:pt>
    <dgm:pt modelId="{E2796850-E7AC-4F2D-99E3-3FAD7FA23B37}" type="pres">
      <dgm:prSet presAssocID="{B306D191-704A-4584-A649-20381EE220EF}" presName="dotArrow4" presStyleLbl="alignNode1" presStyleIdx="6" presStyleCnt="10"/>
      <dgm:spPr/>
    </dgm:pt>
    <dgm:pt modelId="{AEBF7FA2-C520-4B3F-8628-D8775E70E7EB}" type="pres">
      <dgm:prSet presAssocID="{B306D191-704A-4584-A649-20381EE220EF}" presName="dotArrow5" presStyleLbl="alignNode1" presStyleIdx="7" presStyleCnt="10"/>
      <dgm:spPr/>
    </dgm:pt>
    <dgm:pt modelId="{1BA429D1-D342-4BCD-B4A6-882434B3C4CF}" type="pres">
      <dgm:prSet presAssocID="{B306D191-704A-4584-A649-20381EE220EF}" presName="dotArrow6" presStyleLbl="alignNode1" presStyleIdx="8" presStyleCnt="10"/>
      <dgm:spPr/>
    </dgm:pt>
    <dgm:pt modelId="{A6216492-9FE7-41F6-992C-E16400A3C6DD}" type="pres">
      <dgm:prSet presAssocID="{B306D191-704A-4584-A649-20381EE220EF}" presName="dotArrow7" presStyleLbl="alignNode1" presStyleIdx="9" presStyleCnt="10"/>
      <dgm:spPr/>
    </dgm:pt>
    <dgm:pt modelId="{4E65726C-6AC7-4388-BC65-C471B58D4FF6}" type="pres">
      <dgm:prSet presAssocID="{55EEBCAF-D94B-4A04-8457-70B49D892E39}" presName="parTx1" presStyleLbl="node1" presStyleIdx="0" presStyleCnt="2"/>
      <dgm:spPr/>
    </dgm:pt>
    <dgm:pt modelId="{1FF8D2AD-BA98-40BB-B78A-E2C36A7DAE34}" type="pres">
      <dgm:prSet presAssocID="{25E282EA-62A3-4762-A81F-FC887126233E}" presName="picture1" presStyleCnt="0"/>
      <dgm:spPr/>
    </dgm:pt>
    <dgm:pt modelId="{9FF7DEF4-0449-4AF3-99AB-BBE3F8C59E5D}" type="pres">
      <dgm:prSet presAssocID="{25E282EA-62A3-4762-A81F-FC887126233E}" presName="imageRepeatNode" presStyleLbl="fgImgPlace1" presStyleIdx="0" presStyleCnt="2"/>
      <dgm:spPr/>
    </dgm:pt>
    <dgm:pt modelId="{3ECFA20E-9547-4D7B-87CE-097AFBA79364}" type="pres">
      <dgm:prSet presAssocID="{D6F92296-85AF-4B72-B363-A45DAD567B0A}" presName="parTx2" presStyleLbl="node1" presStyleIdx="1" presStyleCnt="2"/>
      <dgm:spPr/>
    </dgm:pt>
    <dgm:pt modelId="{D8258DA1-08FE-4D3D-8A9D-6F1471ACE520}" type="pres">
      <dgm:prSet presAssocID="{71608675-5C93-4C1B-B4FD-02AAA3AE4556}" presName="picture2" presStyleCnt="0"/>
      <dgm:spPr/>
    </dgm:pt>
    <dgm:pt modelId="{3851268F-2540-46CF-9F45-61C29111432F}" type="pres">
      <dgm:prSet presAssocID="{71608675-5C93-4C1B-B4FD-02AAA3AE4556}" presName="imageRepeatNode" presStyleLbl="fgImgPlace1" presStyleIdx="1" presStyleCnt="2"/>
      <dgm:spPr/>
    </dgm:pt>
  </dgm:ptLst>
  <dgm:cxnLst>
    <dgm:cxn modelId="{067F6202-781C-4284-89B1-0643A8FC8BC5}" type="presOf" srcId="{71608675-5C93-4C1B-B4FD-02AAA3AE4556}" destId="{3851268F-2540-46CF-9F45-61C29111432F}" srcOrd="0" destOrd="0" presId="urn:microsoft.com/office/officeart/2008/layout/AscendingPictureAccentProcess"/>
    <dgm:cxn modelId="{1F74C928-BC97-4A98-8727-8F850599D738}" srcId="{B306D191-704A-4584-A649-20381EE220EF}" destId="{D6F92296-85AF-4B72-B363-A45DAD567B0A}" srcOrd="1" destOrd="0" parTransId="{0BE7D3E3-A01B-470F-BBC4-F589EBB5EA56}" sibTransId="{71608675-5C93-4C1B-B4FD-02AAA3AE4556}"/>
    <dgm:cxn modelId="{C8E42E38-8754-4290-AAB0-0585A27F593C}" type="presOf" srcId="{B306D191-704A-4584-A649-20381EE220EF}" destId="{5371B1E9-BC4E-43FD-A37E-738C19859D79}" srcOrd="0" destOrd="0" presId="urn:microsoft.com/office/officeart/2008/layout/AscendingPictureAccentProcess"/>
    <dgm:cxn modelId="{A22F65B4-DD4B-4A3B-AC3B-4FC3A3474BB9}" type="presOf" srcId="{25E282EA-62A3-4762-A81F-FC887126233E}" destId="{9FF7DEF4-0449-4AF3-99AB-BBE3F8C59E5D}" srcOrd="0" destOrd="0" presId="urn:microsoft.com/office/officeart/2008/layout/AscendingPictureAccentProcess"/>
    <dgm:cxn modelId="{72EAB7B8-4310-4486-890B-51EC00057639}" srcId="{B306D191-704A-4584-A649-20381EE220EF}" destId="{55EEBCAF-D94B-4A04-8457-70B49D892E39}" srcOrd="0" destOrd="0" parTransId="{3E7B1211-2941-4B77-8CC0-C5D310B3DB4D}" sibTransId="{25E282EA-62A3-4762-A81F-FC887126233E}"/>
    <dgm:cxn modelId="{196673CB-61E7-4C37-B9CC-A502D0A1EDF1}" type="presOf" srcId="{D6F92296-85AF-4B72-B363-A45DAD567B0A}" destId="{3ECFA20E-9547-4D7B-87CE-097AFBA79364}" srcOrd="0" destOrd="0" presId="urn:microsoft.com/office/officeart/2008/layout/AscendingPictureAccentProcess"/>
    <dgm:cxn modelId="{14D93ECF-48EF-42CB-B443-2DCA48155AF3}" type="presOf" srcId="{55EEBCAF-D94B-4A04-8457-70B49D892E39}" destId="{4E65726C-6AC7-4388-BC65-C471B58D4FF6}" srcOrd="0" destOrd="0" presId="urn:microsoft.com/office/officeart/2008/layout/AscendingPictureAccentProcess"/>
    <dgm:cxn modelId="{24B79F49-F933-4BA7-962C-7F702E963689}" type="presParOf" srcId="{5371B1E9-BC4E-43FD-A37E-738C19859D79}" destId="{60F58E13-C25B-46CE-9EB8-64892C959BB5}" srcOrd="0" destOrd="0" presId="urn:microsoft.com/office/officeart/2008/layout/AscendingPictureAccentProcess"/>
    <dgm:cxn modelId="{A02C27B0-195B-4A4B-9FA3-99574F770C6A}" type="presParOf" srcId="{5371B1E9-BC4E-43FD-A37E-738C19859D79}" destId="{E3B0E31D-96AA-4A85-A4FD-A3D745DEA3F6}" srcOrd="1" destOrd="0" presId="urn:microsoft.com/office/officeart/2008/layout/AscendingPictureAccentProcess"/>
    <dgm:cxn modelId="{AB60A69F-2BD0-4C39-B5FF-F78ADB7CB7B0}" type="presParOf" srcId="{5371B1E9-BC4E-43FD-A37E-738C19859D79}" destId="{D6B17A02-07CC-4738-A030-B85B35B0DEE8}" srcOrd="2" destOrd="0" presId="urn:microsoft.com/office/officeart/2008/layout/AscendingPictureAccentProcess"/>
    <dgm:cxn modelId="{7DC5A49F-1C5E-4BB2-94E9-CA48E9B74044}" type="presParOf" srcId="{5371B1E9-BC4E-43FD-A37E-738C19859D79}" destId="{C19F2DED-392D-4D09-9EE3-80FFDEA43948}" srcOrd="3" destOrd="0" presId="urn:microsoft.com/office/officeart/2008/layout/AscendingPictureAccentProcess"/>
    <dgm:cxn modelId="{72423EB9-9704-4235-B68C-EB459F70FC00}" type="presParOf" srcId="{5371B1E9-BC4E-43FD-A37E-738C19859D79}" destId="{C6DD6C17-29C3-4378-87B3-908564D5B01E}" srcOrd="4" destOrd="0" presId="urn:microsoft.com/office/officeart/2008/layout/AscendingPictureAccentProcess"/>
    <dgm:cxn modelId="{2809A012-D882-49EB-A6EF-C0BCA4E7A0B0}" type="presParOf" srcId="{5371B1E9-BC4E-43FD-A37E-738C19859D79}" destId="{AB2539CD-757E-4BB2-9417-002C17227B81}" srcOrd="5" destOrd="0" presId="urn:microsoft.com/office/officeart/2008/layout/AscendingPictureAccentProcess"/>
    <dgm:cxn modelId="{9F8B9505-8CE6-4DC7-9680-ACD402A5F0EE}" type="presParOf" srcId="{5371B1E9-BC4E-43FD-A37E-738C19859D79}" destId="{E2796850-E7AC-4F2D-99E3-3FAD7FA23B37}" srcOrd="6" destOrd="0" presId="urn:microsoft.com/office/officeart/2008/layout/AscendingPictureAccentProcess"/>
    <dgm:cxn modelId="{0722C6B4-EEBB-42AB-ADDC-C0646E62AB91}" type="presParOf" srcId="{5371B1E9-BC4E-43FD-A37E-738C19859D79}" destId="{AEBF7FA2-C520-4B3F-8628-D8775E70E7EB}" srcOrd="7" destOrd="0" presId="urn:microsoft.com/office/officeart/2008/layout/AscendingPictureAccentProcess"/>
    <dgm:cxn modelId="{CFC8A288-52CB-46D6-86C9-BAECA39FDC18}" type="presParOf" srcId="{5371B1E9-BC4E-43FD-A37E-738C19859D79}" destId="{1BA429D1-D342-4BCD-B4A6-882434B3C4CF}" srcOrd="8" destOrd="0" presId="urn:microsoft.com/office/officeart/2008/layout/AscendingPictureAccentProcess"/>
    <dgm:cxn modelId="{96DE439B-90FA-469A-B28A-939C470BA15D}" type="presParOf" srcId="{5371B1E9-BC4E-43FD-A37E-738C19859D79}" destId="{A6216492-9FE7-41F6-992C-E16400A3C6DD}" srcOrd="9" destOrd="0" presId="urn:microsoft.com/office/officeart/2008/layout/AscendingPictureAccentProcess"/>
    <dgm:cxn modelId="{5FC64096-EA1F-44C3-A8E1-17A9FBF72C69}" type="presParOf" srcId="{5371B1E9-BC4E-43FD-A37E-738C19859D79}" destId="{4E65726C-6AC7-4388-BC65-C471B58D4FF6}" srcOrd="10" destOrd="0" presId="urn:microsoft.com/office/officeart/2008/layout/AscendingPictureAccentProcess"/>
    <dgm:cxn modelId="{0D607733-E443-4038-B504-A06FA032D978}" type="presParOf" srcId="{5371B1E9-BC4E-43FD-A37E-738C19859D79}" destId="{1FF8D2AD-BA98-40BB-B78A-E2C36A7DAE34}" srcOrd="11" destOrd="0" presId="urn:microsoft.com/office/officeart/2008/layout/AscendingPictureAccentProcess"/>
    <dgm:cxn modelId="{BEF0DBC6-FB83-4F8F-AD49-0E3813AEB907}" type="presParOf" srcId="{1FF8D2AD-BA98-40BB-B78A-E2C36A7DAE34}" destId="{9FF7DEF4-0449-4AF3-99AB-BBE3F8C59E5D}" srcOrd="0" destOrd="0" presId="urn:microsoft.com/office/officeart/2008/layout/AscendingPictureAccentProcess"/>
    <dgm:cxn modelId="{47374B77-01B7-4482-A2E9-6F8974017279}" type="presParOf" srcId="{5371B1E9-BC4E-43FD-A37E-738C19859D79}" destId="{3ECFA20E-9547-4D7B-87CE-097AFBA79364}" srcOrd="12" destOrd="0" presId="urn:microsoft.com/office/officeart/2008/layout/AscendingPictureAccentProcess"/>
    <dgm:cxn modelId="{A0C48196-3D29-44C6-9721-093E27A6DCEA}" type="presParOf" srcId="{5371B1E9-BC4E-43FD-A37E-738C19859D79}" destId="{D8258DA1-08FE-4D3D-8A9D-6F1471ACE520}" srcOrd="13" destOrd="0" presId="urn:microsoft.com/office/officeart/2008/layout/AscendingPictureAccentProcess"/>
    <dgm:cxn modelId="{04A31391-F15D-4881-A21E-17297AD20FD9}" type="presParOf" srcId="{D8258DA1-08FE-4D3D-8A9D-6F1471ACE520}" destId="{3851268F-2540-46CF-9F45-61C29111432F}" srcOrd="0" destOrd="0" presId="urn:microsoft.com/office/officeart/2008/layout/AscendingPictureAccent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F58E13-C25B-46CE-9EB8-64892C959BB5}">
      <dsp:nvSpPr>
        <dsp:cNvPr id="0" name=""/>
        <dsp:cNvSpPr/>
      </dsp:nvSpPr>
      <dsp:spPr>
        <a:xfrm>
          <a:off x="2052719" y="2933528"/>
          <a:ext cx="108388" cy="108388"/>
        </a:xfrm>
        <a:prstGeom prst="ellips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B0E31D-96AA-4A85-A4FD-A3D745DEA3F6}">
      <dsp:nvSpPr>
        <dsp:cNvPr id="0" name=""/>
        <dsp:cNvSpPr/>
      </dsp:nvSpPr>
      <dsp:spPr>
        <a:xfrm>
          <a:off x="1848406" y="3031883"/>
          <a:ext cx="108388" cy="108388"/>
        </a:xfrm>
        <a:prstGeom prst="ellipse">
          <a:avLst/>
        </a:prstGeom>
        <a:solidFill>
          <a:schemeClr val="accent2">
            <a:hueOff val="365258"/>
            <a:satOff val="21"/>
            <a:lumOff val="731"/>
            <a:alphaOff val="0"/>
          </a:schemeClr>
        </a:solidFill>
        <a:ln w="25400" cap="flat" cmpd="sng" algn="ctr">
          <a:solidFill>
            <a:schemeClr val="accent2">
              <a:hueOff val="365258"/>
              <a:satOff val="21"/>
              <a:lumOff val="73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B17A02-07CC-4738-A030-B85B35B0DEE8}">
      <dsp:nvSpPr>
        <dsp:cNvPr id="0" name=""/>
        <dsp:cNvSpPr/>
      </dsp:nvSpPr>
      <dsp:spPr>
        <a:xfrm>
          <a:off x="1634338" y="3109571"/>
          <a:ext cx="108388" cy="108388"/>
        </a:xfrm>
        <a:prstGeom prst="ellipse">
          <a:avLst/>
        </a:prstGeom>
        <a:solidFill>
          <a:schemeClr val="accent2">
            <a:hueOff val="730516"/>
            <a:satOff val="42"/>
            <a:lumOff val="1462"/>
            <a:alphaOff val="0"/>
          </a:schemeClr>
        </a:solidFill>
        <a:ln w="25400" cap="flat" cmpd="sng" algn="ctr">
          <a:solidFill>
            <a:schemeClr val="accent2">
              <a:hueOff val="730516"/>
              <a:satOff val="42"/>
              <a:lumOff val="146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559F995-6744-45E2-9E02-E9D47FCEA61E}">
      <dsp:nvSpPr>
        <dsp:cNvPr id="0" name=""/>
        <dsp:cNvSpPr/>
      </dsp:nvSpPr>
      <dsp:spPr>
        <a:xfrm>
          <a:off x="3033638" y="1794990"/>
          <a:ext cx="108388" cy="108388"/>
        </a:xfrm>
        <a:prstGeom prst="ellipse">
          <a:avLst/>
        </a:prstGeom>
        <a:solidFill>
          <a:schemeClr val="accent2">
            <a:hueOff val="1095774"/>
            <a:satOff val="63"/>
            <a:lumOff val="2192"/>
            <a:alphaOff val="0"/>
          </a:schemeClr>
        </a:solidFill>
        <a:ln w="25400" cap="flat" cmpd="sng" algn="ctr">
          <a:solidFill>
            <a:schemeClr val="accent2">
              <a:hueOff val="1095774"/>
              <a:satOff val="63"/>
              <a:lumOff val="219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91358C-0FC7-437E-9296-66B2D7048C97}">
      <dsp:nvSpPr>
        <dsp:cNvPr id="0" name=""/>
        <dsp:cNvSpPr/>
      </dsp:nvSpPr>
      <dsp:spPr>
        <a:xfrm>
          <a:off x="2951262" y="1995143"/>
          <a:ext cx="108388" cy="108388"/>
        </a:xfrm>
        <a:prstGeom prst="ellipse">
          <a:avLst/>
        </a:prstGeom>
        <a:solidFill>
          <a:schemeClr val="accent2">
            <a:hueOff val="1461033"/>
            <a:satOff val="84"/>
            <a:lumOff val="2923"/>
            <a:alphaOff val="0"/>
          </a:schemeClr>
        </a:solidFill>
        <a:ln w="25400" cap="flat" cmpd="sng" algn="ctr">
          <a:solidFill>
            <a:schemeClr val="accent2">
              <a:hueOff val="1461033"/>
              <a:satOff val="84"/>
              <a:lumOff val="292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9F2DED-392D-4D09-9EE3-80FFDEA43948}">
      <dsp:nvSpPr>
        <dsp:cNvPr id="0" name=""/>
        <dsp:cNvSpPr/>
      </dsp:nvSpPr>
      <dsp:spPr>
        <a:xfrm>
          <a:off x="2892733" y="288293"/>
          <a:ext cx="108388" cy="108388"/>
        </a:xfrm>
        <a:prstGeom prst="ellipse">
          <a:avLst/>
        </a:prstGeom>
        <a:solidFill>
          <a:schemeClr val="accent2">
            <a:hueOff val="1826291"/>
            <a:satOff val="105"/>
            <a:lumOff val="3654"/>
            <a:alphaOff val="0"/>
          </a:schemeClr>
        </a:solidFill>
        <a:ln w="25400" cap="flat" cmpd="sng" algn="ctr">
          <a:solidFill>
            <a:schemeClr val="accent2">
              <a:hueOff val="1826291"/>
              <a:satOff val="105"/>
              <a:lumOff val="365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DD6C17-29C3-4378-87B3-908564D5B01E}">
      <dsp:nvSpPr>
        <dsp:cNvPr id="0" name=""/>
        <dsp:cNvSpPr/>
      </dsp:nvSpPr>
      <dsp:spPr>
        <a:xfrm>
          <a:off x="3043393" y="192618"/>
          <a:ext cx="108388" cy="108388"/>
        </a:xfrm>
        <a:prstGeom prst="ellipse">
          <a:avLst/>
        </a:prstGeom>
        <a:solidFill>
          <a:schemeClr val="accent2">
            <a:hueOff val="2191549"/>
            <a:satOff val="127"/>
            <a:lumOff val="4385"/>
            <a:alphaOff val="0"/>
          </a:schemeClr>
        </a:solidFill>
        <a:ln w="25400" cap="flat" cmpd="sng" algn="ctr">
          <a:solidFill>
            <a:schemeClr val="accent2">
              <a:hueOff val="2191549"/>
              <a:satOff val="127"/>
              <a:lumOff val="438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B2539CD-757E-4BB2-9417-002C17227B81}">
      <dsp:nvSpPr>
        <dsp:cNvPr id="0" name=""/>
        <dsp:cNvSpPr/>
      </dsp:nvSpPr>
      <dsp:spPr>
        <a:xfrm>
          <a:off x="3194053" y="96942"/>
          <a:ext cx="108388" cy="108388"/>
        </a:xfrm>
        <a:prstGeom prst="ellipse">
          <a:avLst/>
        </a:prstGeom>
        <a:solidFill>
          <a:schemeClr val="accent2">
            <a:hueOff val="2556807"/>
            <a:satOff val="148"/>
            <a:lumOff val="5116"/>
            <a:alphaOff val="0"/>
          </a:schemeClr>
        </a:solidFill>
        <a:ln w="25400" cap="flat" cmpd="sng" algn="ctr">
          <a:solidFill>
            <a:schemeClr val="accent2">
              <a:hueOff val="2556807"/>
              <a:satOff val="148"/>
              <a:lumOff val="511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2796850-E7AC-4F2D-99E3-3FAD7FA23B37}">
      <dsp:nvSpPr>
        <dsp:cNvPr id="0" name=""/>
        <dsp:cNvSpPr/>
      </dsp:nvSpPr>
      <dsp:spPr>
        <a:xfrm>
          <a:off x="3344714" y="192618"/>
          <a:ext cx="108388" cy="108388"/>
        </a:xfrm>
        <a:prstGeom prst="ellipse">
          <a:avLst/>
        </a:prstGeom>
        <a:solidFill>
          <a:schemeClr val="accent2">
            <a:hueOff val="2922065"/>
            <a:satOff val="169"/>
            <a:lumOff val="5847"/>
            <a:alphaOff val="0"/>
          </a:schemeClr>
        </a:solidFill>
        <a:ln w="25400" cap="flat" cmpd="sng" algn="ctr">
          <a:solidFill>
            <a:schemeClr val="accent2">
              <a:hueOff val="2922065"/>
              <a:satOff val="169"/>
              <a:lumOff val="584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EBF7FA2-C520-4B3F-8628-D8775E70E7EB}">
      <dsp:nvSpPr>
        <dsp:cNvPr id="0" name=""/>
        <dsp:cNvSpPr/>
      </dsp:nvSpPr>
      <dsp:spPr>
        <a:xfrm>
          <a:off x="3495374" y="288293"/>
          <a:ext cx="108388" cy="108388"/>
        </a:xfrm>
        <a:prstGeom prst="ellipse">
          <a:avLst/>
        </a:prstGeom>
        <a:solidFill>
          <a:schemeClr val="accent2">
            <a:hueOff val="3287323"/>
            <a:satOff val="190"/>
            <a:lumOff val="6577"/>
            <a:alphaOff val="0"/>
          </a:schemeClr>
        </a:solidFill>
        <a:ln w="25400" cap="flat" cmpd="sng" algn="ctr">
          <a:solidFill>
            <a:schemeClr val="accent2">
              <a:hueOff val="3287323"/>
              <a:satOff val="190"/>
              <a:lumOff val="657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A429D1-D342-4BCD-B4A6-882434B3C4CF}">
      <dsp:nvSpPr>
        <dsp:cNvPr id="0" name=""/>
        <dsp:cNvSpPr/>
      </dsp:nvSpPr>
      <dsp:spPr>
        <a:xfrm>
          <a:off x="3194053" y="298626"/>
          <a:ext cx="108388" cy="108388"/>
        </a:xfrm>
        <a:prstGeom prst="ellipse">
          <a:avLst/>
        </a:prstGeom>
        <a:solidFill>
          <a:schemeClr val="accent2">
            <a:hueOff val="3652581"/>
            <a:satOff val="211"/>
            <a:lumOff val="7308"/>
            <a:alphaOff val="0"/>
          </a:schemeClr>
        </a:solidFill>
        <a:ln w="25400" cap="flat" cmpd="sng" algn="ctr">
          <a:solidFill>
            <a:schemeClr val="accent2">
              <a:hueOff val="3652581"/>
              <a:satOff val="211"/>
              <a:lumOff val="730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216492-9FE7-41F6-992C-E16400A3C6DD}">
      <dsp:nvSpPr>
        <dsp:cNvPr id="0" name=""/>
        <dsp:cNvSpPr/>
      </dsp:nvSpPr>
      <dsp:spPr>
        <a:xfrm>
          <a:off x="3194053" y="500693"/>
          <a:ext cx="108388" cy="108388"/>
        </a:xfrm>
        <a:prstGeom prst="ellipse">
          <a:avLst/>
        </a:prstGeom>
        <a:solidFill>
          <a:schemeClr val="accent2">
            <a:hueOff val="4017839"/>
            <a:satOff val="232"/>
            <a:lumOff val="8039"/>
            <a:alphaOff val="0"/>
          </a:schemeClr>
        </a:solidFill>
        <a:ln w="25400" cap="flat" cmpd="sng" algn="ctr">
          <a:solidFill>
            <a:schemeClr val="accent2">
              <a:hueOff val="4017839"/>
              <a:satOff val="232"/>
              <a:lumOff val="803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27EB6E-3A5C-46CF-8A88-25BE9A7AE3B9}">
      <dsp:nvSpPr>
        <dsp:cNvPr id="0" name=""/>
        <dsp:cNvSpPr/>
      </dsp:nvSpPr>
      <dsp:spPr>
        <a:xfrm>
          <a:off x="1105943" y="3340191"/>
          <a:ext cx="2337946" cy="626865"/>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4865"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solidFill>
                <a:schemeClr val="tx2">
                  <a:lumMod val="10000"/>
                </a:schemeClr>
              </a:solidFill>
            </a:rPr>
            <a:t>Norming</a:t>
          </a:r>
        </a:p>
      </dsp:txBody>
      <dsp:txXfrm>
        <a:off x="1136544" y="3370792"/>
        <a:ext cx="2276744" cy="565663"/>
      </dsp:txXfrm>
    </dsp:sp>
    <dsp:sp modelId="{7D8611BB-1BBC-4572-B906-EE517E7C8572}">
      <dsp:nvSpPr>
        <dsp:cNvPr id="0" name=""/>
        <dsp:cNvSpPr/>
      </dsp:nvSpPr>
      <dsp:spPr>
        <a:xfrm>
          <a:off x="457778" y="2725572"/>
          <a:ext cx="1083888" cy="1083811"/>
        </a:xfrm>
        <a:prstGeom prst="ellipse">
          <a:avLst/>
        </a:prstGeom>
        <a:solidFill>
          <a:schemeClr val="accent2">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10BCAE5-372E-454F-9DD6-73D73CBFB4EF}">
      <dsp:nvSpPr>
        <dsp:cNvPr id="0" name=""/>
        <dsp:cNvSpPr/>
      </dsp:nvSpPr>
      <dsp:spPr>
        <a:xfrm>
          <a:off x="2609838" y="2526184"/>
          <a:ext cx="2337946" cy="626865"/>
        </a:xfrm>
        <a:prstGeom prst="roundRect">
          <a:avLst/>
        </a:prstGeom>
        <a:solidFill>
          <a:schemeClr val="accent2">
            <a:hueOff val="2008920"/>
            <a:satOff val="116"/>
            <a:lumOff val="40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4865"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solidFill>
                <a:schemeClr val="tx2">
                  <a:lumMod val="10000"/>
                </a:schemeClr>
              </a:solidFill>
            </a:rPr>
            <a:t>Storming</a:t>
          </a:r>
        </a:p>
      </dsp:txBody>
      <dsp:txXfrm>
        <a:off x="2640439" y="2556785"/>
        <a:ext cx="2276744" cy="565663"/>
      </dsp:txXfrm>
    </dsp:sp>
    <dsp:sp modelId="{9FF7DEF4-0449-4AF3-99AB-BBE3F8C59E5D}">
      <dsp:nvSpPr>
        <dsp:cNvPr id="0" name=""/>
        <dsp:cNvSpPr/>
      </dsp:nvSpPr>
      <dsp:spPr>
        <a:xfrm>
          <a:off x="1961673" y="1911565"/>
          <a:ext cx="1083888" cy="1083811"/>
        </a:xfrm>
        <a:prstGeom prst="ellipse">
          <a:avLst/>
        </a:prstGeom>
        <a:solidFill>
          <a:schemeClr val="accent2">
            <a:tint val="50000"/>
            <a:hueOff val="1947239"/>
            <a:satOff val="1608"/>
            <a:lumOff val="9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E2BC4FB-C6A1-4BB1-8E4B-882A88504F52}">
      <dsp:nvSpPr>
        <dsp:cNvPr id="0" name=""/>
        <dsp:cNvSpPr/>
      </dsp:nvSpPr>
      <dsp:spPr>
        <a:xfrm>
          <a:off x="3300274" y="1291588"/>
          <a:ext cx="2337946" cy="626865"/>
        </a:xfrm>
        <a:prstGeom prst="roundRect">
          <a:avLst/>
        </a:prstGeom>
        <a:solidFill>
          <a:schemeClr val="accent2">
            <a:hueOff val="4017839"/>
            <a:satOff val="232"/>
            <a:lumOff val="803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4865"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solidFill>
                <a:schemeClr val="tx2">
                  <a:lumMod val="10000"/>
                </a:schemeClr>
              </a:solidFill>
            </a:rPr>
            <a:t>Forming</a:t>
          </a:r>
        </a:p>
      </dsp:txBody>
      <dsp:txXfrm>
        <a:off x="3330875" y="1322189"/>
        <a:ext cx="2276744" cy="565663"/>
      </dsp:txXfrm>
    </dsp:sp>
    <dsp:sp modelId="{3851268F-2540-46CF-9F45-61C29111432F}">
      <dsp:nvSpPr>
        <dsp:cNvPr id="0" name=""/>
        <dsp:cNvSpPr/>
      </dsp:nvSpPr>
      <dsp:spPr>
        <a:xfrm>
          <a:off x="2652109" y="676969"/>
          <a:ext cx="1083888" cy="1083811"/>
        </a:xfrm>
        <a:prstGeom prst="ellipse">
          <a:avLst/>
        </a:prstGeom>
        <a:solidFill>
          <a:schemeClr val="accent2">
            <a:tint val="50000"/>
            <a:hueOff val="3894478"/>
            <a:satOff val="3216"/>
            <a:lumOff val="194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F58E13-C25B-46CE-9EB8-64892C959BB5}">
      <dsp:nvSpPr>
        <dsp:cNvPr id="0" name=""/>
        <dsp:cNvSpPr/>
      </dsp:nvSpPr>
      <dsp:spPr>
        <a:xfrm>
          <a:off x="2143565" y="2298710"/>
          <a:ext cx="145594" cy="145594"/>
        </a:xfrm>
        <a:prstGeom prst="ellips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B0E31D-96AA-4A85-A4FD-A3D745DEA3F6}">
      <dsp:nvSpPr>
        <dsp:cNvPr id="0" name=""/>
        <dsp:cNvSpPr/>
      </dsp:nvSpPr>
      <dsp:spPr>
        <a:xfrm>
          <a:off x="2016024" y="2503101"/>
          <a:ext cx="145594" cy="145594"/>
        </a:xfrm>
        <a:prstGeom prst="ellipse">
          <a:avLst/>
        </a:prstGeom>
        <a:solidFill>
          <a:schemeClr val="accent3">
            <a:hueOff val="500515"/>
            <a:satOff val="1915"/>
            <a:lumOff val="-109"/>
            <a:alphaOff val="0"/>
          </a:schemeClr>
        </a:solidFill>
        <a:ln w="25400" cap="flat" cmpd="sng" algn="ctr">
          <a:solidFill>
            <a:schemeClr val="accent3">
              <a:hueOff val="500515"/>
              <a:satOff val="1915"/>
              <a:lumOff val="-10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B17A02-07CC-4738-A030-B85B35B0DEE8}">
      <dsp:nvSpPr>
        <dsp:cNvPr id="0" name=""/>
        <dsp:cNvSpPr/>
      </dsp:nvSpPr>
      <dsp:spPr>
        <a:xfrm>
          <a:off x="1864023" y="2680059"/>
          <a:ext cx="145594" cy="145594"/>
        </a:xfrm>
        <a:prstGeom prst="ellipse">
          <a:avLst/>
        </a:prstGeom>
        <a:solidFill>
          <a:schemeClr val="accent3">
            <a:hueOff val="1001029"/>
            <a:satOff val="3830"/>
            <a:lumOff val="-218"/>
            <a:alphaOff val="0"/>
          </a:schemeClr>
        </a:solidFill>
        <a:ln w="25400" cap="flat" cmpd="sng" algn="ctr">
          <a:solidFill>
            <a:schemeClr val="accent3">
              <a:hueOff val="1001029"/>
              <a:satOff val="3830"/>
              <a:lumOff val="-21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9F2DED-392D-4D09-9EE3-80FFDEA43948}">
      <dsp:nvSpPr>
        <dsp:cNvPr id="0" name=""/>
        <dsp:cNvSpPr/>
      </dsp:nvSpPr>
      <dsp:spPr>
        <a:xfrm>
          <a:off x="2045725" y="241664"/>
          <a:ext cx="145594" cy="145594"/>
        </a:xfrm>
        <a:prstGeom prst="ellipse">
          <a:avLst/>
        </a:prstGeom>
        <a:solidFill>
          <a:schemeClr val="accent3">
            <a:hueOff val="1501544"/>
            <a:satOff val="5745"/>
            <a:lumOff val="-327"/>
            <a:alphaOff val="0"/>
          </a:schemeClr>
        </a:solidFill>
        <a:ln w="25400" cap="flat" cmpd="sng" algn="ctr">
          <a:solidFill>
            <a:schemeClr val="accent3">
              <a:hueOff val="1501544"/>
              <a:satOff val="5745"/>
              <a:lumOff val="-32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DD6C17-29C3-4378-87B3-908564D5B01E}">
      <dsp:nvSpPr>
        <dsp:cNvPr id="0" name=""/>
        <dsp:cNvSpPr/>
      </dsp:nvSpPr>
      <dsp:spPr>
        <a:xfrm>
          <a:off x="2240240" y="125752"/>
          <a:ext cx="145594" cy="145594"/>
        </a:xfrm>
        <a:prstGeom prst="ellipse">
          <a:avLst/>
        </a:prstGeom>
        <a:solidFill>
          <a:schemeClr val="accent3">
            <a:hueOff val="2002059"/>
            <a:satOff val="7660"/>
            <a:lumOff val="-436"/>
            <a:alphaOff val="0"/>
          </a:schemeClr>
        </a:solidFill>
        <a:ln w="25400" cap="flat" cmpd="sng" algn="ctr">
          <a:solidFill>
            <a:schemeClr val="accent3">
              <a:hueOff val="2002059"/>
              <a:satOff val="7660"/>
              <a:lumOff val="-43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B2539CD-757E-4BB2-9417-002C17227B81}">
      <dsp:nvSpPr>
        <dsp:cNvPr id="0" name=""/>
        <dsp:cNvSpPr/>
      </dsp:nvSpPr>
      <dsp:spPr>
        <a:xfrm>
          <a:off x="2434172" y="9841"/>
          <a:ext cx="145594" cy="145594"/>
        </a:xfrm>
        <a:prstGeom prst="ellipse">
          <a:avLst/>
        </a:prstGeom>
        <a:solidFill>
          <a:schemeClr val="accent3">
            <a:hueOff val="2502574"/>
            <a:satOff val="9576"/>
            <a:lumOff val="-544"/>
            <a:alphaOff val="0"/>
          </a:schemeClr>
        </a:solidFill>
        <a:ln w="25400" cap="flat" cmpd="sng" algn="ctr">
          <a:solidFill>
            <a:schemeClr val="accent3">
              <a:hueOff val="2502574"/>
              <a:satOff val="9576"/>
              <a:lumOff val="-54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2796850-E7AC-4F2D-99E3-3FAD7FA23B37}">
      <dsp:nvSpPr>
        <dsp:cNvPr id="0" name=""/>
        <dsp:cNvSpPr/>
      </dsp:nvSpPr>
      <dsp:spPr>
        <a:xfrm>
          <a:off x="2628104" y="125752"/>
          <a:ext cx="145594" cy="145594"/>
        </a:xfrm>
        <a:prstGeom prst="ellipse">
          <a:avLst/>
        </a:prstGeom>
        <a:solidFill>
          <a:schemeClr val="accent3">
            <a:hueOff val="3003089"/>
            <a:satOff val="11491"/>
            <a:lumOff val="-653"/>
            <a:alphaOff val="0"/>
          </a:schemeClr>
        </a:solidFill>
        <a:ln w="25400" cap="flat" cmpd="sng" algn="ctr">
          <a:solidFill>
            <a:schemeClr val="accent3">
              <a:hueOff val="3003089"/>
              <a:satOff val="11491"/>
              <a:lumOff val="-65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EBF7FA2-C520-4B3F-8628-D8775E70E7EB}">
      <dsp:nvSpPr>
        <dsp:cNvPr id="0" name=""/>
        <dsp:cNvSpPr/>
      </dsp:nvSpPr>
      <dsp:spPr>
        <a:xfrm>
          <a:off x="2822619" y="241664"/>
          <a:ext cx="145594" cy="145594"/>
        </a:xfrm>
        <a:prstGeom prst="ellipse">
          <a:avLst/>
        </a:prstGeom>
        <a:solidFill>
          <a:schemeClr val="accent3">
            <a:hueOff val="3503603"/>
            <a:satOff val="13406"/>
            <a:lumOff val="-762"/>
            <a:alphaOff val="0"/>
          </a:schemeClr>
        </a:solidFill>
        <a:ln w="25400" cap="flat" cmpd="sng" algn="ctr">
          <a:solidFill>
            <a:schemeClr val="accent3">
              <a:hueOff val="3503603"/>
              <a:satOff val="13406"/>
              <a:lumOff val="-76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A429D1-D342-4BCD-B4A6-882434B3C4CF}">
      <dsp:nvSpPr>
        <dsp:cNvPr id="0" name=""/>
        <dsp:cNvSpPr/>
      </dsp:nvSpPr>
      <dsp:spPr>
        <a:xfrm>
          <a:off x="2434172" y="254414"/>
          <a:ext cx="145594" cy="145594"/>
        </a:xfrm>
        <a:prstGeom prst="ellipse">
          <a:avLst/>
        </a:prstGeom>
        <a:solidFill>
          <a:schemeClr val="accent3">
            <a:hueOff val="4004118"/>
            <a:satOff val="15321"/>
            <a:lumOff val="-871"/>
            <a:alphaOff val="0"/>
          </a:schemeClr>
        </a:solidFill>
        <a:ln w="25400" cap="flat" cmpd="sng" algn="ctr">
          <a:solidFill>
            <a:schemeClr val="accent3">
              <a:hueOff val="4004118"/>
              <a:satOff val="15321"/>
              <a:lumOff val="-87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216492-9FE7-41F6-992C-E16400A3C6DD}">
      <dsp:nvSpPr>
        <dsp:cNvPr id="0" name=""/>
        <dsp:cNvSpPr/>
      </dsp:nvSpPr>
      <dsp:spPr>
        <a:xfrm>
          <a:off x="2434172" y="498988"/>
          <a:ext cx="145594" cy="145594"/>
        </a:xfrm>
        <a:prstGeom prst="ellipse">
          <a:avLst/>
        </a:prstGeom>
        <a:solidFill>
          <a:schemeClr val="accent3">
            <a:hueOff val="4504633"/>
            <a:satOff val="17236"/>
            <a:lumOff val="-980"/>
            <a:alphaOff val="0"/>
          </a:schemeClr>
        </a:solidFill>
        <a:ln w="25400" cap="flat" cmpd="sng" algn="ctr">
          <a:solidFill>
            <a:schemeClr val="accent3">
              <a:hueOff val="4504633"/>
              <a:satOff val="17236"/>
              <a:lumOff val="-98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65726C-6AC7-4388-BC65-C471B58D4FF6}">
      <dsp:nvSpPr>
        <dsp:cNvPr id="0" name=""/>
        <dsp:cNvSpPr/>
      </dsp:nvSpPr>
      <dsp:spPr>
        <a:xfrm>
          <a:off x="1249614" y="3211867"/>
          <a:ext cx="3140186" cy="842291"/>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64673"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dirty="0">
              <a:solidFill>
                <a:schemeClr val="tx2">
                  <a:lumMod val="10000"/>
                </a:schemeClr>
              </a:solidFill>
            </a:rPr>
            <a:t>Adjourning</a:t>
          </a:r>
        </a:p>
      </dsp:txBody>
      <dsp:txXfrm>
        <a:off x="1290731" y="3252984"/>
        <a:ext cx="3057952" cy="760057"/>
      </dsp:txXfrm>
    </dsp:sp>
    <dsp:sp modelId="{9FF7DEF4-0449-4AF3-99AB-BBE3F8C59E5D}">
      <dsp:nvSpPr>
        <dsp:cNvPr id="0" name=""/>
        <dsp:cNvSpPr/>
      </dsp:nvSpPr>
      <dsp:spPr>
        <a:xfrm>
          <a:off x="378957" y="2386576"/>
          <a:ext cx="1455947" cy="1455850"/>
        </a:xfrm>
        <a:prstGeom prst="ellipse">
          <a:avLst/>
        </a:prstGeom>
        <a:solidFill>
          <a:schemeClr val="accent3">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ECFA20E-9547-4D7B-87CE-097AFBA79364}">
      <dsp:nvSpPr>
        <dsp:cNvPr id="0" name=""/>
        <dsp:cNvSpPr/>
      </dsp:nvSpPr>
      <dsp:spPr>
        <a:xfrm>
          <a:off x="2576855" y="1564376"/>
          <a:ext cx="3140186" cy="842291"/>
        </a:xfrm>
        <a:prstGeom prst="roundRect">
          <a:avLst/>
        </a:prstGeom>
        <a:solidFill>
          <a:schemeClr val="accent3">
            <a:hueOff val="4504633"/>
            <a:satOff val="17236"/>
            <a:lumOff val="-98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64673"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dirty="0">
              <a:solidFill>
                <a:schemeClr val="tx2">
                  <a:lumMod val="10000"/>
                </a:schemeClr>
              </a:solidFill>
            </a:rPr>
            <a:t>Performing</a:t>
          </a:r>
        </a:p>
      </dsp:txBody>
      <dsp:txXfrm>
        <a:off x="2617972" y="1605493"/>
        <a:ext cx="3057952" cy="760057"/>
      </dsp:txXfrm>
    </dsp:sp>
    <dsp:sp modelId="{3851268F-2540-46CF-9F45-61C29111432F}">
      <dsp:nvSpPr>
        <dsp:cNvPr id="0" name=""/>
        <dsp:cNvSpPr/>
      </dsp:nvSpPr>
      <dsp:spPr>
        <a:xfrm>
          <a:off x="1706199" y="739084"/>
          <a:ext cx="1455947" cy="1455850"/>
        </a:xfrm>
        <a:prstGeom prst="ellipse">
          <a:avLst/>
        </a:prstGeom>
        <a:solidFill>
          <a:schemeClr val="accent3">
            <a:tint val="50000"/>
            <a:hueOff val="4979483"/>
            <a:satOff val="18400"/>
            <a:lumOff val="54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AscendingPictureAccentProcess">
  <dgm:title val=""/>
  <dgm:desc val=""/>
  <dgm:catLst>
    <dgm:cat type="process" pri="22500"/>
    <dgm:cat type="picture" pri="16000"/>
    <dgm:cat type="pictureconvert" pri="16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shape xmlns:r="http://schemas.openxmlformats.org/officeDocument/2006/relationships" r:blip="">
      <dgm:adjLst/>
    </dgm:shape>
    <dgm:choose name="Name1">
      <dgm:if name="Name2" axis="ch" ptType="node" func="cnt" op="equ" val="1">
        <dgm:choose name="Name3">
          <dgm:if name="Name4" func="var" arg="dir" op="equ" val="norm">
            <dgm:choose name="Name5">
              <dgm:if name="Name6" axis="des" func="maxDepth" op="gt" val="1">
                <dgm:alg type="composite">
                  <dgm:param type="ar" val="2.7"/>
                </dgm:alg>
                <dgm:constrLst>
                  <dgm:constr type="primFontSz" for="ch" forName="parTx1" op="equ" val="65"/>
                  <dgm:constr type="primFontSz" for="ch" forName="desTx1" op="equ" val="65"/>
                  <dgm:constr type="userD" refType="w" fact="0.0247"/>
                  <dgm:constr type="l" for="ch" forName="parTx1" refType="w" fact="0.2711"/>
                  <dgm:constr type="t" for="ch" forName="parTx1" refType="h" fact="0.9603"/>
                  <dgm:constr type="w" for="ch" forName="parTx1" refType="w" fact="0.5325"/>
                  <dgm:constr type="h" for="ch" forName="parTx1" refType="h" fact="0.3856"/>
                  <dgm:constr type="ctrX" for="ch" forName="picture1" refType="w" fact="0.2469"/>
                  <dgm:constr type="ctrY" for="ch" forName="picture1" refType="h" fact="0.9"/>
                  <dgm:constr type="w" for="ch" forName="picture1" refType="w" fact="0.2469"/>
                  <dgm:constr type="h" for="ch" forName="picture1" refType="h" fact="0.6667"/>
                  <dgm:constr type="l" for="ch" forName="desTx1" refType="r" refFor="ch" refForName="parTx1"/>
                  <dgm:constr type="r" for="ch" forName="desTx1" refType="w"/>
                  <dgm:constr type="t" for="ch" forName="desTx1" refType="t" refFor="ch" refForName="parTx1"/>
                  <dgm:constr type="h" for="ch" forName="desTx1" refType="h" refFor="ch" refForName="parTx1"/>
                </dgm:constrLst>
              </dgm:if>
              <dgm:else name="Name7">
                <dgm:alg type="composite">
                  <dgm:param type="ar" val="2"/>
                </dgm:alg>
                <dgm:constrLst>
                  <dgm:constr type="primFontSz" for="ch" forName="parTx1" op="equ" val="65"/>
                  <dgm:constr type="userD" refType="w" fact="0.0333"/>
                  <dgm:constr type="l" for="ch" forName="parTx1" refType="w" fact="0.366"/>
                  <dgm:constr type="t" for="ch" forName="parTx1" refType="h" fact="0.7113"/>
                  <dgm:constr type="w" for="ch" forName="parTx1" refType="w" fact="0.7189"/>
                  <dgm:constr type="h" for="ch" forName="parTx1" refType="h" fact="0.3856"/>
                  <dgm:constr type="ctrX" for="ch" forName="picture1" refType="w" fact="0.3333"/>
                  <dgm:constr type="ctrY" for="ch" forName="picture1" refType="h" fact="0.6667"/>
                  <dgm:constr type="w" for="ch" forName="picture1" refType="w" fact="0.3333"/>
                  <dgm:constr type="h" for="ch" forName="picture1" refType="h" fact="0.6667"/>
                </dgm:constrLst>
              </dgm:else>
            </dgm:choose>
          </dgm:if>
          <dgm:else name="Name8">
            <dgm:choose name="Name9">
              <dgm:if name="Name10" axis="des" func="maxDepth" op="gt" val="1">
                <dgm:alg type="composite">
                  <dgm:param type="ar" val="2.7"/>
                </dgm:alg>
                <dgm:constrLst>
                  <dgm:constr type="primFontSz" for="ch" forName="parTx1" op="equ" val="65"/>
                  <dgm:constr type="primFontSz" for="ch" forName="desTx1" op="equ" val="65"/>
                  <dgm:constr type="userD" refType="w" fact="0.0247"/>
                  <dgm:constr type="r" for="ch" forName="parTx1" refType="w" fact="0.7289"/>
                  <dgm:constr type="t" for="ch" forName="parTx1" refType="h" fact="0.9603"/>
                  <dgm:constr type="w" for="ch" forName="parTx1" refType="w" fact="0.5325"/>
                  <dgm:constr type="h" for="ch" forName="parTx1" refType="h" fact="0.3856"/>
                  <dgm:constr type="ctrX" for="ch" forName="picture1" refType="w" fact="0.7531"/>
                  <dgm:constr type="ctrY" for="ch" forName="picture1" refType="h" fact="0.9"/>
                  <dgm:constr type="w" for="ch" forName="picture1" refType="w" fact="0.2469"/>
                  <dgm:constr type="h" for="ch" forName="picture1" refType="h" fact="0.6667"/>
                  <dgm:constr type="r" for="ch" forName="desTx1" refType="l" refFor="ch" refForName="parTx1"/>
                  <dgm:constr type="l" for="ch" forName="desTx1"/>
                  <dgm:constr type="t" for="ch" forName="desTx1" refType="t" refFor="ch" refForName="parTx1"/>
                  <dgm:constr type="h" for="ch" forName="desTx1" refType="h" refFor="ch" refForName="parTx1"/>
                </dgm:constrLst>
              </dgm:if>
              <dgm:else name="Name11">
                <dgm:alg type="composite">
                  <dgm:param type="ar" val="2"/>
                </dgm:alg>
                <dgm:constrLst>
                  <dgm:constr type="primFontSz" for="ch" forName="parTx1" op="equ" val="65"/>
                  <dgm:constr type="userD" refType="w" fact="0.0333"/>
                  <dgm:constr type="r" for="ch" forName="parTx1" refType="w" fact="0.634"/>
                  <dgm:constr type="t" for="ch" forName="parTx1" refType="h" fact="0.7113"/>
                  <dgm:constr type="w" for="ch" forName="parTx1" refType="w" fact="0.7189"/>
                  <dgm:constr type="h" for="ch" forName="parTx1" refType="h" fact="0.3856"/>
                  <dgm:constr type="ctrX" for="ch" forName="picture1" refType="w" fact="0.6667"/>
                  <dgm:constr type="ctrY" for="ch" forName="picture1" refType="h" fact="0.6667"/>
                  <dgm:constr type="w" for="ch" forName="picture1" refType="w" fact="0.3333"/>
                  <dgm:constr type="h" for="ch" forName="picture1" refType="h" fact="0.6667"/>
                </dgm:constrLst>
              </dgm:else>
            </dgm:choose>
          </dgm:else>
        </dgm:choose>
      </dgm:if>
      <dgm:if name="Name12" axis="ch" ptType="node" func="cnt" op="equ" val="2">
        <dgm:choose name="Name13">
          <dgm:if name="Name14" func="var" arg="dir" op="equ" val="norm">
            <dgm:choose name="Name15">
              <dgm:if name="Name16" axis="des" func="maxDepth" op="gt" val="1">
                <dgm:alg type="composite">
                  <dgm:param type="ar" val="2"/>
                </dgm:alg>
                <dgm:constrLst>
                  <dgm:constr type="primFontSz" for="ch" forName="parTx1" op="equ" val="65"/>
                  <dgm:constr type="primFontSz" for="ch" forName="parTx2" refType="primFontSz" refFor="ch" refForName="parTx1" op="equ"/>
                  <dgm:constr type="primFontSz" for="ch" forName="desTx1" op="equ" val="65"/>
                  <dgm:constr type="primFontSz" for="ch" forName="desTx2" refType="primFontSz" refFor="ch" refForName="desTx1" op="equ"/>
                  <dgm:constr type="userD" refType="w" fact="0.0188"/>
                  <dgm:constr type="ctrX" for="ch" forName="dot1" refType="w" fact="0.3221"/>
                  <dgm:constr type="ctrY" for="ch" forName="dot1" refType="h" fact="0.5911"/>
                  <dgm:constr type="w" for="ch" forName="dot1" refType="userD"/>
                  <dgm:constr type="h" for="ch" forName="dot1" refType="userD"/>
                  <dgm:constr type="ctrX" for="ch" forName="dot2" refType="w" fact="0.3056"/>
                  <dgm:constr type="ctrY" for="ch" forName="dot2" refType="h" fact="0.644"/>
                  <dgm:constr type="w" for="ch" forName="dot2" refType="userD"/>
                  <dgm:constr type="h" for="ch" forName="dot2" refType="userD"/>
                  <dgm:constr type="ctrX" for="ch" forName="dot3" refType="w" fact="0.2859"/>
                  <dgm:constr type="ctrY" for="ch" forName="dot3" refType="h" fact="0.6898"/>
                  <dgm:constr type="w" for="ch" forName="dot3" refType="userD"/>
                  <dgm:constr type="h" for="ch" forName="dot3" refType="userD"/>
                  <dgm:constr type="ctrX" for="ch" forName="dotArrow1" refType="w" fact="0.3095"/>
                  <dgm:constr type="ctrY" for="ch" forName="dotArrow1" refType="h" fact="0.0587"/>
                  <dgm:constr type="w" for="ch" forName="dotArrow1" refType="userD"/>
                  <dgm:constr type="h" for="ch" forName="dotArrow1" refType="userD"/>
                  <dgm:constr type="ctrX" for="ch" forName="dotArrow2" refType="w" fact="0.3346"/>
                  <dgm:constr type="ctrY" for="ch" forName="dotArrow2" refType="h" fact="0.0287"/>
                  <dgm:constr type="w" for="ch" forName="dotArrow2" refType="userD"/>
                  <dgm:constr type="h" for="ch" forName="dotArrow2" refType="userD"/>
                  <dgm:constr type="ctrX" for="ch" forName="dotArrow3" refType="w" fact="0.3597"/>
                  <dgm:constr type="ctrY" for="ch" forName="dotArrow3" refType="h" fact="-0.0013"/>
                  <dgm:constr type="w" for="ch" forName="dotArrow3" refType="userD"/>
                  <dgm:constr type="h" for="ch" forName="dotArrow3" refType="userD"/>
                  <dgm:constr type="ctrX" for="ch" forName="dotArrow4" refType="w" fact="0.3848"/>
                  <dgm:constr type="ctrY" for="ch" forName="dotArrow4" refType="h" fact="0.0287"/>
                  <dgm:constr type="w" for="ch" forName="dotArrow4" refType="userD"/>
                  <dgm:constr type="h" for="ch" forName="dotArrow4" refType="userD"/>
                  <dgm:constr type="ctrX" for="ch" forName="dotArrow5" refType="w" fact="0.41"/>
                  <dgm:constr type="ctrY" for="ch" forName="dotArrow5" refType="h" fact="0.0587"/>
                  <dgm:constr type="w" for="ch" forName="dotArrow5" refType="userD"/>
                  <dgm:constr type="h" for="ch" forName="dotArrow5" refType="userD"/>
                  <dgm:constr type="ctrX" for="ch" forName="dotArrow6" refType="w" fact="0.3597"/>
                  <dgm:constr type="ctrY" for="ch" forName="dotArrow6" refType="h" fact="0.062"/>
                  <dgm:constr type="w" for="ch" forName="dotArrow6" refType="userD"/>
                  <dgm:constr type="h" for="ch" forName="dotArrow6" refType="userD"/>
                  <dgm:constr type="ctrX" for="ch" forName="dotArrow7" refType="w" fact="0.3597"/>
                  <dgm:constr type="ctrY" for="ch" forName="dotArrow7" refType="h" fact="0.1253"/>
                  <dgm:constr type="w" for="ch" forName="dotArrow7" refType="userD"/>
                  <dgm:constr type="h" for="ch" forName="dotArrow7" refType="userD"/>
                  <dgm:constr type="l" for="ch" forName="parTx1" refType="w" fact="0.197"/>
                  <dgm:constr type="t" for="ch" forName="parTx1" refType="h" fact="0.8169"/>
                  <dgm:constr type="w" for="ch" forName="parTx1" refType="w" fact="0.4064"/>
                  <dgm:constr type="h" for="ch" forName="parTx1" refType="h" fact="0.218"/>
                  <dgm:constr type="ctrX" for="ch" forName="picture1" refType="w" fact="0.1785"/>
                  <dgm:constr type="ctrY" for="ch" forName="picture1" refType="h" fact="0.7834"/>
                  <dgm:constr type="w" for="ch" forName="picture1" refType="w" fact="0.1884"/>
                  <dgm:constr type="h" for="ch" forName="picture1" refType="h" fact="0.3768"/>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688"/>
                  <dgm:constr type="t" for="ch" forName="parTx2" refType="h" fact="0.3905"/>
                  <dgm:constr type="w" for="ch" forName="parTx2" refType="w" fact="0.4064"/>
                  <dgm:constr type="h" for="ch" forName="parTx2" refType="h" fact="0.218"/>
                  <dgm:constr type="ctrX" for="ch" forName="picture2" refType="w" fact="0.3503"/>
                  <dgm:constr type="ctrY" for="ch" forName="picture2" refType="h" fact="0.357"/>
                  <dgm:constr type="w" for="ch" forName="picture2" refType="w" fact="0.1884"/>
                  <dgm:constr type="h" for="ch" forName="picture2" refType="h" fact="0.3768"/>
                  <dgm:constr type="l" for="ch" forName="desTx2" refType="r" refFor="ch" refForName="parTx2"/>
                  <dgm:constr type="r" for="ch" forName="desTx2" refType="w"/>
                  <dgm:constr type="t" for="ch" forName="desTx2" refType="t" refFor="ch" refForName="parTx2"/>
                  <dgm:constr type="h" for="ch" forName="desTx2" refType="h" refFor="ch" refForName="parTx2"/>
                </dgm:constrLst>
              </dgm:if>
              <dgm:else name="Name17">
                <dgm:alg type="composite">
                  <dgm:param type="ar" val="1.5073"/>
                </dgm:alg>
                <dgm:constrLst>
                  <dgm:constr type="primFontSz" for="ch" forName="parTx1" op="equ" val="65"/>
                  <dgm:constr type="primFontSz" for="ch" forName="parTx2" refType="primFontSz" refFor="ch" refForName="parTx1" op="equ"/>
                  <dgm:constr type="userD" refType="w" fact="0.025"/>
                  <dgm:constr type="ctrX" for="ch" forName="dot1" refType="w" fact="0.4274"/>
                  <dgm:constr type="ctrY" for="ch" forName="dot1" refType="h" fact="0.5911"/>
                  <dgm:constr type="w" for="ch" forName="dot1" refType="userD"/>
                  <dgm:constr type="h" for="ch" forName="dot1" refType="userD"/>
                  <dgm:constr type="ctrX" for="ch" forName="dot2" refType="w" fact="0.4055"/>
                  <dgm:constr type="ctrY" for="ch" forName="dot2" refType="h" fact="0.644"/>
                  <dgm:constr type="w" for="ch" forName="dot2" refType="userD"/>
                  <dgm:constr type="h" for="ch" forName="dot2" refType="userD"/>
                  <dgm:constr type="ctrX" for="ch" forName="dot3" refType="w" fact="0.3794"/>
                  <dgm:constr type="ctrY" for="ch" forName="dot3" refType="h" fact="0.6898"/>
                  <dgm:constr type="w" for="ch" forName="dot3" refType="userD"/>
                  <dgm:constr type="h" for="ch" forName="dot3" refType="userD"/>
                  <dgm:constr type="ctrX" for="ch" forName="dotArrow1" refType="w" fact="0.4106"/>
                  <dgm:constr type="ctrY" for="ch" forName="dotArrow1" refType="h" fact="0.0587"/>
                  <dgm:constr type="w" for="ch" forName="dotArrow1" refType="userD"/>
                  <dgm:constr type="h" for="ch" forName="dotArrow1" refType="userD"/>
                  <dgm:constr type="ctrX" for="ch" forName="dotArrow2" refType="w" fact="0.444"/>
                  <dgm:constr type="ctrY" for="ch" forName="dotArrow2" refType="h" fact="0.0287"/>
                  <dgm:constr type="w" for="ch" forName="dotArrow2" refType="userD"/>
                  <dgm:constr type="h" for="ch" forName="dotArrow2" refType="userD"/>
                  <dgm:constr type="ctrX" for="ch" forName="dotArrow3" refType="w" fact="0.4773"/>
                  <dgm:constr type="ctrY" for="ch" forName="dotArrow3" refType="h" fact="-0.0013"/>
                  <dgm:constr type="w" for="ch" forName="dotArrow3" refType="userD"/>
                  <dgm:constr type="h" for="ch" forName="dotArrow3" refType="userD"/>
                  <dgm:constr type="ctrX" for="ch" forName="dotArrow4" refType="w" fact="0.5106"/>
                  <dgm:constr type="ctrY" for="ch" forName="dotArrow4" refType="h" fact="0.0287"/>
                  <dgm:constr type="w" for="ch" forName="dotArrow4" refType="userD"/>
                  <dgm:constr type="h" for="ch" forName="dotArrow4" refType="userD"/>
                  <dgm:constr type="ctrX" for="ch" forName="dotArrow5" refType="w" fact="0.544"/>
                  <dgm:constr type="ctrY" for="ch" forName="dotArrow5" refType="h" fact="0.0587"/>
                  <dgm:constr type="w" for="ch" forName="dotArrow5" refType="userD"/>
                  <dgm:constr type="h" for="ch" forName="dotArrow5" refType="userD"/>
                  <dgm:constr type="ctrX" for="ch" forName="dotArrow6" refType="w" fact="0.4773"/>
                  <dgm:constr type="ctrY" for="ch" forName="dotArrow6" refType="h" fact="0.062"/>
                  <dgm:constr type="w" for="ch" forName="dotArrow6" refType="userD"/>
                  <dgm:constr type="h" for="ch" forName="dotArrow6" refType="userD"/>
                  <dgm:constr type="ctrX" for="ch" forName="dotArrow7" refType="w" fact="0.4773"/>
                  <dgm:constr type="ctrY" for="ch" forName="dotArrow7" refType="h" fact="0.1253"/>
                  <dgm:constr type="w" for="ch" forName="dotArrow7" refType="userD"/>
                  <dgm:constr type="h" for="ch" forName="dotArrow7" refType="userD"/>
                  <dgm:constr type="l" for="ch" forName="parTx1" refType="w" fact="0.2614"/>
                  <dgm:constr type="t" for="ch" forName="parTx1" refType="h" fact="0.8086"/>
                  <dgm:constr type="w" for="ch" forName="parTx1" refType="w" fact="0.5392"/>
                  <dgm:constr type="h" for="ch" forName="parTx1" refType="h" fact="0.218"/>
                  <dgm:constr type="ctrX" for="ch" forName="picture1" refType="w" fact="0.2369"/>
                  <dgm:constr type="ctrY" for="ch" forName="picture1" refType="h" fact="0.7834"/>
                  <dgm:constr type="w" for="ch" forName="picture1" refType="w" fact="0.25"/>
                  <dgm:constr type="h" for="ch" forName="picture1" refType="h" fact="0.3768"/>
                  <dgm:constr type="l" for="ch" forName="parTx2" refType="w" fact="0.4893"/>
                  <dgm:constr type="t" for="ch" forName="parTx2" refType="h" fact="0.3822"/>
                  <dgm:constr type="w" for="ch" forName="parTx2" refType="w" fact="0.5392"/>
                  <dgm:constr type="h" for="ch" forName="parTx2" refType="h" fact="0.218"/>
                  <dgm:constr type="ctrX" for="ch" forName="picture2" refType="w" fact="0.4648"/>
                  <dgm:constr type="ctrY" for="ch" forName="picture2" refType="h" fact="0.357"/>
                  <dgm:constr type="w" for="ch" forName="picture2" refType="w" fact="0.25"/>
                  <dgm:constr type="h" for="ch" forName="picture2" refType="h" fact="0.3768"/>
                </dgm:constrLst>
              </dgm:else>
            </dgm:choose>
          </dgm:if>
          <dgm:else name="Name18">
            <dgm:choose name="Name19">
              <dgm:if name="Name20" axis="des" func="maxDepth" op="gt" val="1">
                <dgm:alg type="composite">
                  <dgm:param type="ar" val="2"/>
                </dgm:alg>
                <dgm:constrLst>
                  <dgm:constr type="primFontSz" for="ch" forName="parTx1" op="equ" val="65"/>
                  <dgm:constr type="primFontSz" for="ch" forName="parTx2" refType="primFontSz" refFor="ch" refForName="parTx1" op="equ"/>
                  <dgm:constr type="primFontSz" for="ch" forName="desTx1" op="equ" val="65"/>
                  <dgm:constr type="primFontSz" for="ch" forName="desTx2" refType="primFontSz" refFor="ch" refForName="desTx1" op="equ"/>
                  <dgm:constr type="userD" refType="w" fact="0.0188"/>
                  <dgm:constr type="ctrX" for="ch" forName="dot1" refType="w" fact="0.6779"/>
                  <dgm:constr type="ctrY" for="ch" forName="dot1" refType="h" fact="0.5911"/>
                  <dgm:constr type="w" for="ch" forName="dot1" refType="userD"/>
                  <dgm:constr type="h" for="ch" forName="dot1" refType="userD"/>
                  <dgm:constr type="ctrX" for="ch" forName="dot2" refType="w" fact="0.6944"/>
                  <dgm:constr type="ctrY" for="ch" forName="dot2" refType="h" fact="0.644"/>
                  <dgm:constr type="w" for="ch" forName="dot2" refType="userD"/>
                  <dgm:constr type="h" for="ch" forName="dot2" refType="userD"/>
                  <dgm:constr type="ctrX" for="ch" forName="dot3" refType="w" fact="0.7141"/>
                  <dgm:constr type="ctrY" for="ch" forName="dot3" refType="h" fact="0.6898"/>
                  <dgm:constr type="w" for="ch" forName="dot3" refType="userD"/>
                  <dgm:constr type="h" for="ch" forName="dot3" refType="userD"/>
                  <dgm:constr type="ctrX" for="ch" forName="dotArrow1" refType="w" fact="0.6905"/>
                  <dgm:constr type="ctrY" for="ch" forName="dotArrow1" refType="h" fact="0.0587"/>
                  <dgm:constr type="w" for="ch" forName="dotArrow1" refType="userD"/>
                  <dgm:constr type="h" for="ch" forName="dotArrow1" refType="userD"/>
                  <dgm:constr type="ctrX" for="ch" forName="dotArrow2" refType="w" fact="0.6654"/>
                  <dgm:constr type="ctrY" for="ch" forName="dotArrow2" refType="h" fact="0.0287"/>
                  <dgm:constr type="w" for="ch" forName="dotArrow2" refType="userD"/>
                  <dgm:constr type="h" for="ch" forName="dotArrow2" refType="userD"/>
                  <dgm:constr type="ctrX" for="ch" forName="dotArrow3" refType="w" fact="0.6403"/>
                  <dgm:constr type="ctrY" for="ch" forName="dotArrow3" refType="h" fact="-0.0013"/>
                  <dgm:constr type="w" for="ch" forName="dotArrow3" refType="userD"/>
                  <dgm:constr type="h" for="ch" forName="dotArrow3" refType="userD"/>
                  <dgm:constr type="ctrX" for="ch" forName="dotArrow4" refType="w" fact="0.6152"/>
                  <dgm:constr type="ctrY" for="ch" forName="dotArrow4" refType="h" fact="0.0287"/>
                  <dgm:constr type="w" for="ch" forName="dotArrow4" refType="userD"/>
                  <dgm:constr type="h" for="ch" forName="dotArrow4" refType="userD"/>
                  <dgm:constr type="ctrX" for="ch" forName="dotArrow5" refType="w" fact="0.59"/>
                  <dgm:constr type="ctrY" for="ch" forName="dotArrow5" refType="h" fact="0.0587"/>
                  <dgm:constr type="w" for="ch" forName="dotArrow5" refType="userD"/>
                  <dgm:constr type="h" for="ch" forName="dotArrow5" refType="userD"/>
                  <dgm:constr type="ctrX" for="ch" forName="dotArrow6" refType="w" fact="0.6403"/>
                  <dgm:constr type="ctrY" for="ch" forName="dotArrow6" refType="h" fact="0.062"/>
                  <dgm:constr type="w" for="ch" forName="dotArrow6" refType="userD"/>
                  <dgm:constr type="h" for="ch" forName="dotArrow6" refType="userD"/>
                  <dgm:constr type="ctrX" for="ch" forName="dotArrow7" refType="w" fact="0.6403"/>
                  <dgm:constr type="ctrY" for="ch" forName="dotArrow7" refType="h" fact="0.1253"/>
                  <dgm:constr type="w" for="ch" forName="dotArrow7" refType="userD"/>
                  <dgm:constr type="h" for="ch" forName="dotArrow7" refType="userD"/>
                  <dgm:constr type="r" for="ch" forName="parTx1" refType="w" fact="0.803"/>
                  <dgm:constr type="t" for="ch" forName="parTx1" refType="h" fact="0.8169"/>
                  <dgm:constr type="w" for="ch" forName="parTx1" refType="w" fact="0.4064"/>
                  <dgm:constr type="h" for="ch" forName="parTx1" refType="h" fact="0.218"/>
                  <dgm:constr type="ctrX" for="ch" forName="picture1" refType="w" fact="0.8215"/>
                  <dgm:constr type="ctrY" for="ch" forName="picture1" refType="h" fact="0.7834"/>
                  <dgm:constr type="w" for="ch" forName="picture1" refType="w" fact="0.1884"/>
                  <dgm:constr type="h" for="ch" forName="picture1" refType="h" fact="0.3768"/>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312"/>
                  <dgm:constr type="t" for="ch" forName="parTx2" refType="h" fact="0.3905"/>
                  <dgm:constr type="w" for="ch" forName="parTx2" refType="w" fact="0.4064"/>
                  <dgm:constr type="h" for="ch" forName="parTx2" refType="h" fact="0.218"/>
                  <dgm:constr type="ctrX" for="ch" forName="picture2" refType="w" fact="0.6497"/>
                  <dgm:constr type="ctrY" for="ch" forName="picture2" refType="h" fact="0.357"/>
                  <dgm:constr type="w" for="ch" forName="picture2" refType="w" fact="0.1884"/>
                  <dgm:constr type="h" for="ch" forName="picture2" refType="h" fact="0.3768"/>
                  <dgm:constr type="r" for="ch" forName="desTx2" refType="l" refFor="ch" refForName="parTx2"/>
                  <dgm:constr type="l" for="ch" forName="desTx2"/>
                  <dgm:constr type="t" for="ch" forName="desTx2" refType="t" refFor="ch" refForName="parTx2"/>
                  <dgm:constr type="h" for="ch" forName="desTx2" refType="h" refFor="ch" refForName="parTx2"/>
                </dgm:constrLst>
              </dgm:if>
              <dgm:else name="Name21">
                <dgm:alg type="composite">
                  <dgm:param type="ar" val="1.5073"/>
                </dgm:alg>
                <dgm:constrLst>
                  <dgm:constr type="primFontSz" for="ch" forName="parTx1" op="equ" val="65"/>
                  <dgm:constr type="primFontSz" for="ch" forName="parTx2" refType="primFontSz" refFor="ch" refForName="parTx1" op="equ"/>
                  <dgm:constr type="userD" refType="w" fact="0.025"/>
                  <dgm:constr type="ctrX" for="ch" forName="dot1" refType="w" fact="0.5726"/>
                  <dgm:constr type="ctrY" for="ch" forName="dot1" refType="h" fact="0.5911"/>
                  <dgm:constr type="w" for="ch" forName="dot1" refType="userD"/>
                  <dgm:constr type="h" for="ch" forName="dot1" refType="userD"/>
                  <dgm:constr type="ctrX" for="ch" forName="dot2" refType="w" fact="0.5945"/>
                  <dgm:constr type="ctrY" for="ch" forName="dot2" refType="h" fact="0.644"/>
                  <dgm:constr type="w" for="ch" forName="dot2" refType="userD"/>
                  <dgm:constr type="h" for="ch" forName="dot2" refType="userD"/>
                  <dgm:constr type="ctrX" for="ch" forName="dot3" refType="w" fact="0.6206"/>
                  <dgm:constr type="ctrY" for="ch" forName="dot3" refType="h" fact="0.6898"/>
                  <dgm:constr type="w" for="ch" forName="dot3" refType="userD"/>
                  <dgm:constr type="h" for="ch" forName="dot3" refType="userD"/>
                  <dgm:constr type="ctrX" for="ch" forName="dotArrow1" refType="w" fact="0.5894"/>
                  <dgm:constr type="ctrY" for="ch" forName="dotArrow1" refType="h" fact="0.0587"/>
                  <dgm:constr type="w" for="ch" forName="dotArrow1" refType="userD"/>
                  <dgm:constr type="h" for="ch" forName="dotArrow1" refType="userD"/>
                  <dgm:constr type="ctrX" for="ch" forName="dotArrow2" refType="w" fact="0.556"/>
                  <dgm:constr type="ctrY" for="ch" forName="dotArrow2" refType="h" fact="0.0287"/>
                  <dgm:constr type="w" for="ch" forName="dotArrow2" refType="userD"/>
                  <dgm:constr type="h" for="ch" forName="dotArrow2" refType="userD"/>
                  <dgm:constr type="ctrX" for="ch" forName="dotArrow3" refType="w" fact="0.5227"/>
                  <dgm:constr type="ctrY" for="ch" forName="dotArrow3" refType="h" fact="-0.0013"/>
                  <dgm:constr type="w" for="ch" forName="dotArrow3" refType="userD"/>
                  <dgm:constr type="h" for="ch" forName="dotArrow3" refType="userD"/>
                  <dgm:constr type="ctrX" for="ch" forName="dotArrow4" refType="w" fact="0.4894"/>
                  <dgm:constr type="ctrY" for="ch" forName="dotArrow4" refType="h" fact="0.0287"/>
                  <dgm:constr type="w" for="ch" forName="dotArrow4" refType="userD"/>
                  <dgm:constr type="h" for="ch" forName="dotArrow4" refType="userD"/>
                  <dgm:constr type="ctrX" for="ch" forName="dotArrow5" refType="w" fact="0.456"/>
                  <dgm:constr type="ctrY" for="ch" forName="dotArrow5" refType="h" fact="0.0587"/>
                  <dgm:constr type="w" for="ch" forName="dotArrow5" refType="userD"/>
                  <dgm:constr type="h" for="ch" forName="dotArrow5" refType="userD"/>
                  <dgm:constr type="ctrX" for="ch" forName="dotArrow6" refType="w" fact="0.5227"/>
                  <dgm:constr type="ctrY" for="ch" forName="dotArrow6" refType="h" fact="0.062"/>
                  <dgm:constr type="w" for="ch" forName="dotArrow6" refType="userD"/>
                  <dgm:constr type="h" for="ch" forName="dotArrow6" refType="userD"/>
                  <dgm:constr type="ctrX" for="ch" forName="dotArrow7" refType="w" fact="0.5227"/>
                  <dgm:constr type="ctrY" for="ch" forName="dotArrow7" refType="h" fact="0.1253"/>
                  <dgm:constr type="w" for="ch" forName="dotArrow7" refType="userD"/>
                  <dgm:constr type="h" for="ch" forName="dotArrow7" refType="userD"/>
                  <dgm:constr type="r" for="ch" forName="parTx1" refType="w" fact="0.7386"/>
                  <dgm:constr type="t" for="ch" forName="parTx1" refType="h" fact="0.8086"/>
                  <dgm:constr type="w" for="ch" forName="parTx1" refType="w" fact="0.5392"/>
                  <dgm:constr type="h" for="ch" forName="parTx1" refType="h" fact="0.218"/>
                  <dgm:constr type="ctrX" for="ch" forName="picture1" refType="w" fact="0.7631"/>
                  <dgm:constr type="ctrY" for="ch" forName="picture1" refType="h" fact="0.7834"/>
                  <dgm:constr type="w" for="ch" forName="picture1" refType="w" fact="0.25"/>
                  <dgm:constr type="h" for="ch" forName="picture1" refType="h" fact="0.3768"/>
                  <dgm:constr type="r" for="ch" forName="parTx2" refType="w" fact="0.5107"/>
                  <dgm:constr type="t" for="ch" forName="parTx2" refType="h" fact="0.3822"/>
                  <dgm:constr type="w" for="ch" forName="parTx2" refType="w" fact="0.5392"/>
                  <dgm:constr type="h" for="ch" forName="parTx2" refType="h" fact="0.218"/>
                  <dgm:constr type="ctrX" for="ch" forName="picture2" refType="w" fact="0.5352"/>
                  <dgm:constr type="ctrY" for="ch" forName="picture2" refType="h" fact="0.357"/>
                  <dgm:constr type="w" for="ch" forName="picture2" refType="w" fact="0.25"/>
                  <dgm:constr type="h" for="ch" forName="picture2" refType="h" fact="0.3768"/>
                </dgm:constrLst>
              </dgm:else>
            </dgm:choose>
          </dgm:else>
        </dgm:choose>
      </dgm:if>
      <dgm:if name="Name22" axis="ch" ptType="node" func="cnt" op="equ" val="3">
        <dgm:choose name="Name23">
          <dgm:if name="Name24" func="var" arg="dir" op="equ" val="norm">
            <dgm:choose name="Name25">
              <dgm:if name="Name26" axis="des" func="maxDepth" op="gt" val="1">
                <dgm:alg type="composite">
                  <dgm:param type="ar" val="1.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userD" refType="w" fact="0.0162"/>
                  <dgm:constr type="ctrX" for="ch" forName="dot1" refType="w" fact="0.2981"/>
                  <dgm:constr type="ctrY" for="ch" forName="dot1" refType="h" fact="0.763"/>
                  <dgm:constr type="w" for="ch" forName="dot1" refType="userD"/>
                  <dgm:constr type="h" for="ch" forName="dot1" refType="userD"/>
                  <dgm:constr type="ctrX" for="ch" forName="dot2" refType="w" fact="0.2676"/>
                  <dgm:constr type="ctrY" for="ch" forName="dot2" refType="h" fact="0.7887"/>
                  <dgm:constr type="w" for="ch" forName="dot2" refType="userD"/>
                  <dgm:constr type="h" for="ch" forName="dot2" refType="userD"/>
                  <dgm:constr type="ctrX" for="ch" forName="dot3" refType="w" fact="0.2357"/>
                  <dgm:constr type="ctrY" for="ch" forName="dot3" refType="h" fact="0.809"/>
                  <dgm:constr type="w" for="ch" forName="dot3" refType="userD"/>
                  <dgm:constr type="h" for="ch" forName="dot3" refType="userD"/>
                  <dgm:constr type="ctrX" for="ch" forName="dot4" refType="w" fact="0.4445"/>
                  <dgm:constr type="ctrY" for="ch" forName="dot4" refType="h" fact="0.4655"/>
                  <dgm:constr type="w" for="ch" forName="dot4" refType="userD"/>
                  <dgm:constr type="h" for="ch" forName="dot4" refType="userD"/>
                  <dgm:constr type="ctrX" for="ch" forName="dot5" refType="w" fact="0.4323"/>
                  <dgm:constr type="ctrY" for="ch" forName="dot5" refType="h" fact="0.5178"/>
                  <dgm:constr type="w" for="ch" forName="dot5" refType="userD"/>
                  <dgm:constr type="h" for="ch" forName="dot5" refType="userD"/>
                  <dgm:constr type="ctrX" for="ch" forName="dotArrow1" refType="w" fact="0.4236"/>
                  <dgm:constr type="ctrY" for="ch" forName="dotArrow1" refType="h" fact="0.0718"/>
                  <dgm:constr type="w" for="ch" forName="dotArrow1" refType="userD"/>
                  <dgm:constr type="h" for="ch" forName="dotArrow1" refType="userD"/>
                  <dgm:constr type="ctrX" for="ch" forName="dotArrow2" refType="w" fact="0.446"/>
                  <dgm:constr type="ctrY" for="ch" forName="dotArrow2" refType="h" fact="0.0468"/>
                  <dgm:constr type="w" for="ch" forName="dotArrow2" refType="userD"/>
                  <dgm:constr type="h" for="ch" forName="dotArrow2" refType="userD"/>
                  <dgm:constr type="ctrX" for="ch" forName="dotArrow3" refType="w" fact="0.4685"/>
                  <dgm:constr type="ctrY" for="ch" forName="dotArrow3" refType="h" fact="0.0218"/>
                  <dgm:constr type="w" for="ch" forName="dotArrow3" refType="userD"/>
                  <dgm:constr type="h" for="ch" forName="dotArrow3" refType="userD"/>
                  <dgm:constr type="ctrX" for="ch" forName="dotArrow4" refType="w" fact="0.491"/>
                  <dgm:constr type="ctrY" for="ch" forName="dotArrow4" refType="h" fact="0.0468"/>
                  <dgm:constr type="w" for="ch" forName="dotArrow4" refType="userD"/>
                  <dgm:constr type="h" for="ch" forName="dotArrow4" refType="userD"/>
                  <dgm:constr type="ctrX" for="ch" forName="dotArrow5" refType="w" fact="0.5135"/>
                  <dgm:constr type="ctrY" for="ch" forName="dotArrow5" refType="h" fact="0.0718"/>
                  <dgm:constr type="w" for="ch" forName="dotArrow5" refType="userD"/>
                  <dgm:constr type="h" for="ch" forName="dotArrow5" refType="userD"/>
                  <dgm:constr type="ctrX" for="ch" forName="dotArrow6" refType="w" fact="0.4685"/>
                  <dgm:constr type="ctrY" for="ch" forName="dotArrow6" refType="h" fact="0.0745"/>
                  <dgm:constr type="w" for="ch" forName="dotArrow6" refType="userD"/>
                  <dgm:constr type="h" for="ch" forName="dotArrow6" refType="userD"/>
                  <dgm:constr type="ctrX" for="ch" forName="dotArrow7" refType="w" fact="0.4685"/>
                  <dgm:constr type="ctrY" for="ch" forName="dotArrow7" refType="h" fact="0.1273"/>
                  <dgm:constr type="w" for="ch" forName="dotArrow7" refType="userD"/>
                  <dgm:constr type="h" for="ch" forName="dotArrow7" refType="userD"/>
                  <dgm:constr type="l" for="ch" forName="parTx1" refType="w" fact="0.1487"/>
                  <dgm:constr type="t" for="ch" forName="parTx1" refType="h" fact="0.8596"/>
                  <dgm:constr type="w" for="ch" forName="parTx1" refType="w" fact="0.3491"/>
                  <dgm:constr type="h" for="ch" forName="parTx1" refType="h" fact="0.1638"/>
                  <dgm:constr type="ctrX" for="ch" forName="picture1" refType="w" fact="0.1328"/>
                  <dgm:constr type="ctrY" for="ch" forName="picture1" refType="h" fact="0.8361"/>
                  <dgm:constr type="w" for="ch" forName="picture1" refType="w" fact="0.1618"/>
                  <dgm:constr type="h" for="ch" forName="picture1" refType="h" fact="0.2832"/>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732"/>
                  <dgm:constr type="t" for="ch" forName="parTx2" refType="h" fact="0.6469"/>
                  <dgm:constr type="w" for="ch" forName="parTx2" refType="w" fact="0.3491"/>
                  <dgm:constr type="h" for="ch" forName="parTx2" refType="h" fact="0.1638"/>
                  <dgm:constr type="ctrX" for="ch" forName="picture2" refType="w" fact="0.3573"/>
                  <dgm:constr type="ctrY" for="ch" forName="picture2" refType="h" fact="0.6234"/>
                  <dgm:constr type="w" for="ch" forName="picture2" refType="w" fact="0.1618"/>
                  <dgm:constr type="h" for="ch" forName="picture2" refType="h" fact="0.2832"/>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4763"/>
                  <dgm:constr type="t" for="ch" forName="parTx3" refType="h" fact="0.3243"/>
                  <dgm:constr type="w" for="ch" forName="parTx3" refType="w" fact="0.3491"/>
                  <dgm:constr type="h" for="ch" forName="parTx3" refType="h" fact="0.1638"/>
                  <dgm:constr type="ctrX" for="ch" forName="picture3" refType="w" fact="0.4604"/>
                  <dgm:constr type="ctrY" for="ch" forName="picture3" refType="h" fact="0.3008"/>
                  <dgm:constr type="w" for="ch" forName="picture3" refType="w" fact="0.1618"/>
                  <dgm:constr type="h" for="ch" forName="picture3" refType="h" fact="0.2832"/>
                  <dgm:constr type="l" for="ch" forName="desTx3" refType="r" refFor="ch" refForName="parTx3"/>
                  <dgm:constr type="r" for="ch" forName="desTx3" refType="w"/>
                  <dgm:constr type="t" for="ch" forName="desTx3" refType="t" refFor="ch" refForName="parTx3"/>
                  <dgm:constr type="h" for="ch" forName="desTx3" refType="h" refFor="ch" refForName="parTx3"/>
                </dgm:constrLst>
              </dgm:if>
              <dgm:else name="Name27">
                <dgm:alg type="composite">
                  <dgm:param type="ar" val="1.416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userD" refType="w" fact="0.02"/>
                  <dgm:constr type="ctrX" for="ch" forName="dot1" refType="w" fact="0.3684"/>
                  <dgm:constr type="ctrY" for="ch" forName="dot1" refType="h" fact="0.763"/>
                  <dgm:constr type="w" for="ch" forName="dot1" refType="userD"/>
                  <dgm:constr type="h" for="ch" forName="dot1" refType="userD"/>
                  <dgm:constr type="ctrX" for="ch" forName="dot2" refType="w" fact="0.3307"/>
                  <dgm:constr type="ctrY" for="ch" forName="dot2" refType="h" fact="0.7887"/>
                  <dgm:constr type="w" for="ch" forName="dot2" refType="userD"/>
                  <dgm:constr type="h" for="ch" forName="dot2" refType="userD"/>
                  <dgm:constr type="ctrX" for="ch" forName="dot3" refType="w" fact="0.2912"/>
                  <dgm:constr type="ctrY" for="ch" forName="dot3" refType="h" fact="0.809"/>
                  <dgm:constr type="w" for="ch" forName="dot3" refType="userD"/>
                  <dgm:constr type="h" for="ch" forName="dot3" refType="userD"/>
                  <dgm:constr type="ctrX" for="ch" forName="dot4" refType="w" fact="0.5494"/>
                  <dgm:constr type="ctrY" for="ch" forName="dot4" refType="h" fact="0.4655"/>
                  <dgm:constr type="w" for="ch" forName="dot4" refType="userD"/>
                  <dgm:constr type="h" for="ch" forName="dot4" refType="userD"/>
                  <dgm:constr type="ctrX" for="ch" forName="dot5" refType="w" fact="0.5342"/>
                  <dgm:constr type="ctrY" for="ch" forName="dot5" refType="h" fact="0.5178"/>
                  <dgm:constr type="w" for="ch" forName="dot5" refType="userD"/>
                  <dgm:constr type="h" for="ch" forName="dot5" refType="userD"/>
                  <dgm:constr type="ctrX" for="ch" forName="dotArrow1" refType="w" fact="0.5234"/>
                  <dgm:constr type="ctrY" for="ch" forName="dotArrow1" refType="h" fact="0.0718"/>
                  <dgm:constr type="w" for="ch" forName="dotArrow1" refType="userD"/>
                  <dgm:constr type="h" for="ch" forName="dotArrow1" refType="userD"/>
                  <dgm:constr type="ctrX" for="ch" forName="dotArrow2" refType="w" fact="0.5512"/>
                  <dgm:constr type="ctrY" for="ch" forName="dotArrow2" refType="h" fact="0.0468"/>
                  <dgm:constr type="w" for="ch" forName="dotArrow2" refType="userD"/>
                  <dgm:constr type="h" for="ch" forName="dotArrow2" refType="userD"/>
                  <dgm:constr type="ctrX" for="ch" forName="dotArrow3" refType="w" fact="0.579"/>
                  <dgm:constr type="ctrY" for="ch" forName="dotArrow3" refType="h" fact="0.0218"/>
                  <dgm:constr type="w" for="ch" forName="dotArrow3" refType="userD"/>
                  <dgm:constr type="h" for="ch" forName="dotArrow3" refType="userD"/>
                  <dgm:constr type="ctrX" for="ch" forName="dotArrow4" refType="w" fact="0.6068"/>
                  <dgm:constr type="ctrY" for="ch" forName="dotArrow4" refType="h" fact="0.0468"/>
                  <dgm:constr type="w" for="ch" forName="dotArrow4" refType="userD"/>
                  <dgm:constr type="h" for="ch" forName="dotArrow4" refType="userD"/>
                  <dgm:constr type="ctrX" for="ch" forName="dotArrow5" refType="w" fact="0.6346"/>
                  <dgm:constr type="ctrY" for="ch" forName="dotArrow5" refType="h" fact="0.0718"/>
                  <dgm:constr type="w" for="ch" forName="dotArrow5" refType="userD"/>
                  <dgm:constr type="h" for="ch" forName="dotArrow5" refType="userD"/>
                  <dgm:constr type="ctrX" for="ch" forName="dotArrow6" refType="w" fact="0.579"/>
                  <dgm:constr type="ctrY" for="ch" forName="dotArrow6" refType="h" fact="0.0745"/>
                  <dgm:constr type="w" for="ch" forName="dotArrow6" refType="userD"/>
                  <dgm:constr type="h" for="ch" forName="dotArrow6" refType="userD"/>
                  <dgm:constr type="ctrX" for="ch" forName="dotArrow7" refType="w" fact="0.579"/>
                  <dgm:constr type="ctrY" for="ch" forName="dotArrow7" refType="h" fact="0.1273"/>
                  <dgm:constr type="w" for="ch" forName="dotArrow7" refType="userD"/>
                  <dgm:constr type="h" for="ch" forName="dotArrow7" refType="userD"/>
                  <dgm:constr type="l" for="ch" forName="parTx1" refType="w" fact="0.1837"/>
                  <dgm:constr type="t" for="ch" forName="parTx1" refType="h" fact="0.8551"/>
                  <dgm:constr type="w" for="ch" forName="parTx1" refType="w" fact="0.4314"/>
                  <dgm:constr type="h" for="ch" forName="parTx1" refType="h" fact="0.1638"/>
                  <dgm:constr type="ctrX" for="ch" forName="picture1" refType="w" fact="0.1641"/>
                  <dgm:constr type="ctrY" for="ch" forName="picture1" refType="h" fact="0.8361"/>
                  <dgm:constr type="w" for="ch" forName="picture1" refType="w" fact="0.2"/>
                  <dgm:constr type="h" for="ch" forName="picture1" refType="h" fact="0.2832"/>
                  <dgm:constr type="l" for="ch" forName="parTx2" refType="w" fact="0.4612"/>
                  <dgm:constr type="t" for="ch" forName="parTx2" refType="h" fact="0.6424"/>
                  <dgm:constr type="w" for="ch" forName="parTx2" refType="w" fact="0.4314"/>
                  <dgm:constr type="h" for="ch" forName="parTx2" refType="h" fact="0.1638"/>
                  <dgm:constr type="ctrX" for="ch" forName="picture2" refType="w" fact="0.4416"/>
                  <dgm:constr type="ctrY" for="ch" forName="picture2" refType="h" fact="0.6234"/>
                  <dgm:constr type="w" for="ch" forName="picture2" refType="w" fact="0.2"/>
                  <dgm:constr type="h" for="ch" forName="picture2" refType="h" fact="0.2832"/>
                  <dgm:constr type="l" for="ch" forName="parTx3" refType="w" fact="0.5886"/>
                  <dgm:constr type="t" for="ch" forName="parTx3" refType="h" fact="0.3198"/>
                  <dgm:constr type="w" for="ch" forName="parTx3" refType="w" fact="0.4314"/>
                  <dgm:constr type="h" for="ch" forName="parTx3" refType="h" fact="0.1638"/>
                  <dgm:constr type="ctrX" for="ch" forName="picture3" refType="w" fact="0.569"/>
                  <dgm:constr type="ctrY" for="ch" forName="picture3" refType="h" fact="0.3008"/>
                  <dgm:constr type="w" for="ch" forName="picture3" refType="w" fact="0.2"/>
                  <dgm:constr type="h" for="ch" forName="picture3" refType="h" fact="0.2832"/>
                </dgm:constrLst>
              </dgm:else>
            </dgm:choose>
          </dgm:if>
          <dgm:else name="Name28">
            <dgm:choose name="Name29">
              <dgm:if name="Name30" axis="des" func="maxDepth" op="gt" val="1">
                <dgm:alg type="composite">
                  <dgm:param type="ar" val="1.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userD" refType="w" fact="0.0162"/>
                  <dgm:constr type="ctrX" for="ch" forName="dot1" refType="w" fact="0.7019"/>
                  <dgm:constr type="ctrY" for="ch" forName="dot1" refType="h" fact="0.763"/>
                  <dgm:constr type="w" for="ch" forName="dot1" refType="userD"/>
                  <dgm:constr type="h" for="ch" forName="dot1" refType="userD"/>
                  <dgm:constr type="ctrX" for="ch" forName="dot2" refType="w" fact="0.7324"/>
                  <dgm:constr type="ctrY" for="ch" forName="dot2" refType="h" fact="0.7887"/>
                  <dgm:constr type="w" for="ch" forName="dot2" refType="userD"/>
                  <dgm:constr type="h" for="ch" forName="dot2" refType="userD"/>
                  <dgm:constr type="ctrX" for="ch" forName="dot3" refType="w" fact="0.7643"/>
                  <dgm:constr type="ctrY" for="ch" forName="dot3" refType="h" fact="0.809"/>
                  <dgm:constr type="w" for="ch" forName="dot3" refType="userD"/>
                  <dgm:constr type="h" for="ch" forName="dot3" refType="userD"/>
                  <dgm:constr type="ctrX" for="ch" forName="dot4" refType="w" fact="0.5555"/>
                  <dgm:constr type="ctrY" for="ch" forName="dot4" refType="h" fact="0.4655"/>
                  <dgm:constr type="w" for="ch" forName="dot4" refType="userD"/>
                  <dgm:constr type="h" for="ch" forName="dot4" refType="userD"/>
                  <dgm:constr type="ctrX" for="ch" forName="dot5" refType="w" fact="0.5677"/>
                  <dgm:constr type="ctrY" for="ch" forName="dot5" refType="h" fact="0.5178"/>
                  <dgm:constr type="w" for="ch" forName="dot5" refType="userD"/>
                  <dgm:constr type="h" for="ch" forName="dot5" refType="userD"/>
                  <dgm:constr type="ctrX" for="ch" forName="dotArrow1" refType="w" fact="0.5764"/>
                  <dgm:constr type="ctrY" for="ch" forName="dotArrow1" refType="h" fact="0.0718"/>
                  <dgm:constr type="w" for="ch" forName="dotArrow1" refType="userD"/>
                  <dgm:constr type="h" for="ch" forName="dotArrow1" refType="userD"/>
                  <dgm:constr type="ctrX" for="ch" forName="dotArrow2" refType="w" fact="0.554"/>
                  <dgm:constr type="ctrY" for="ch" forName="dotArrow2" refType="h" fact="0.0468"/>
                  <dgm:constr type="w" for="ch" forName="dotArrow2" refType="userD"/>
                  <dgm:constr type="h" for="ch" forName="dotArrow2" refType="userD"/>
                  <dgm:constr type="ctrX" for="ch" forName="dotArrow3" refType="w" fact="0.5315"/>
                  <dgm:constr type="ctrY" for="ch" forName="dotArrow3" refType="h" fact="0.0218"/>
                  <dgm:constr type="w" for="ch" forName="dotArrow3" refType="userD"/>
                  <dgm:constr type="h" for="ch" forName="dotArrow3" refType="userD"/>
                  <dgm:constr type="ctrX" for="ch" forName="dotArrow4" refType="w" fact="0.509"/>
                  <dgm:constr type="ctrY" for="ch" forName="dotArrow4" refType="h" fact="0.0468"/>
                  <dgm:constr type="w" for="ch" forName="dotArrow4" refType="userD"/>
                  <dgm:constr type="h" for="ch" forName="dotArrow4" refType="userD"/>
                  <dgm:constr type="ctrX" for="ch" forName="dotArrow5" refType="w" fact="0.4865"/>
                  <dgm:constr type="ctrY" for="ch" forName="dotArrow5" refType="h" fact="0.0718"/>
                  <dgm:constr type="w" for="ch" forName="dotArrow5" refType="userD"/>
                  <dgm:constr type="h" for="ch" forName="dotArrow5" refType="userD"/>
                  <dgm:constr type="ctrX" for="ch" forName="dotArrow6" refType="w" fact="0.5315"/>
                  <dgm:constr type="ctrY" for="ch" forName="dotArrow6" refType="h" fact="0.0745"/>
                  <dgm:constr type="w" for="ch" forName="dotArrow6" refType="userD"/>
                  <dgm:constr type="h" for="ch" forName="dotArrow6" refType="userD"/>
                  <dgm:constr type="ctrX" for="ch" forName="dotArrow7" refType="w" fact="0.5315"/>
                  <dgm:constr type="ctrY" for="ch" forName="dotArrow7" refType="h" fact="0.1273"/>
                  <dgm:constr type="w" for="ch" forName="dotArrow7" refType="userD"/>
                  <dgm:constr type="h" for="ch" forName="dotArrow7" refType="userD"/>
                  <dgm:constr type="r" for="ch" forName="parTx1" refType="w" fact="0.8513"/>
                  <dgm:constr type="t" for="ch" forName="parTx1" refType="h" fact="0.8596"/>
                  <dgm:constr type="w" for="ch" forName="parTx1" refType="w" fact="0.3491"/>
                  <dgm:constr type="h" for="ch" forName="parTx1" refType="h" fact="0.1638"/>
                  <dgm:constr type="ctrX" for="ch" forName="picture1" refType="w" fact="0.8672"/>
                  <dgm:constr type="ctrY" for="ch" forName="picture1" refType="h" fact="0.8361"/>
                  <dgm:constr type="w" for="ch" forName="picture1" refType="w" fact="0.1618"/>
                  <dgm:constr type="h" for="ch" forName="picture1" refType="h" fact="0.2832"/>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268"/>
                  <dgm:constr type="t" for="ch" forName="parTx2" refType="h" fact="0.6469"/>
                  <dgm:constr type="w" for="ch" forName="parTx2" refType="w" fact="0.3491"/>
                  <dgm:constr type="h" for="ch" forName="parTx2" refType="h" fact="0.1638"/>
                  <dgm:constr type="ctrX" for="ch" forName="picture2" refType="w" fact="0.6427"/>
                  <dgm:constr type="ctrY" for="ch" forName="picture2" refType="h" fact="0.6234"/>
                  <dgm:constr type="w" for="ch" forName="picture2" refType="w" fact="0.1618"/>
                  <dgm:constr type="h" for="ch" forName="picture2" refType="h" fact="0.2832"/>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5237"/>
                  <dgm:constr type="t" for="ch" forName="parTx3" refType="h" fact="0.3243"/>
                  <dgm:constr type="w" for="ch" forName="parTx3" refType="w" fact="0.3491"/>
                  <dgm:constr type="h" for="ch" forName="parTx3" refType="h" fact="0.1638"/>
                  <dgm:constr type="ctrX" for="ch" forName="picture3" refType="w" fact="0.5396"/>
                  <dgm:constr type="ctrY" for="ch" forName="picture3" refType="h" fact="0.3008"/>
                  <dgm:constr type="w" for="ch" forName="picture3" refType="w" fact="0.1618"/>
                  <dgm:constr type="h" for="ch" forName="picture3" refType="h" fact="0.2832"/>
                  <dgm:constr type="r" for="ch" forName="desTx3" refType="l" refFor="ch" refForName="parTx3"/>
                  <dgm:constr type="l" for="ch" forName="desTx3"/>
                  <dgm:constr type="t" for="ch" forName="desTx3" refType="t" refFor="ch" refForName="parTx3"/>
                  <dgm:constr type="h" for="ch" forName="desTx3" refType="h" refFor="ch" refForName="parTx3"/>
                </dgm:constrLst>
              </dgm:if>
              <dgm:else name="Name31">
                <dgm:alg type="composite">
                  <dgm:param type="ar" val="1.416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userD" refType="w" fact="0.02"/>
                  <dgm:constr type="ctrX" for="ch" forName="dot1" refType="w" fact="0.6316"/>
                  <dgm:constr type="ctrY" for="ch" forName="dot1" refType="h" fact="0.763"/>
                  <dgm:constr type="w" for="ch" forName="dot1" refType="userD"/>
                  <dgm:constr type="h" for="ch" forName="dot1" refType="userD"/>
                  <dgm:constr type="ctrX" for="ch" forName="dot2" refType="w" fact="0.6693"/>
                  <dgm:constr type="ctrY" for="ch" forName="dot2" refType="h" fact="0.7887"/>
                  <dgm:constr type="w" for="ch" forName="dot2" refType="userD"/>
                  <dgm:constr type="h" for="ch" forName="dot2" refType="userD"/>
                  <dgm:constr type="ctrX" for="ch" forName="dot3" refType="w" fact="0.7088"/>
                  <dgm:constr type="ctrY" for="ch" forName="dot3" refType="h" fact="0.809"/>
                  <dgm:constr type="w" for="ch" forName="dot3" refType="userD"/>
                  <dgm:constr type="h" for="ch" forName="dot3" refType="userD"/>
                  <dgm:constr type="ctrX" for="ch" forName="dot4" refType="w" fact="0.4506"/>
                  <dgm:constr type="ctrY" for="ch" forName="dot4" refType="h" fact="0.4655"/>
                  <dgm:constr type="w" for="ch" forName="dot4" refType="userD"/>
                  <dgm:constr type="h" for="ch" forName="dot4" refType="userD"/>
                  <dgm:constr type="ctrX" for="ch" forName="dot5" refType="w" fact="0.4658"/>
                  <dgm:constr type="ctrY" for="ch" forName="dot5" refType="h" fact="0.5178"/>
                  <dgm:constr type="w" for="ch" forName="dot5" refType="userD"/>
                  <dgm:constr type="h" for="ch" forName="dot5" refType="userD"/>
                  <dgm:constr type="ctrX" for="ch" forName="dotArrow1" refType="w" fact="0.4766"/>
                  <dgm:constr type="ctrY" for="ch" forName="dotArrow1" refType="h" fact="0.0718"/>
                  <dgm:constr type="w" for="ch" forName="dotArrow1" refType="userD"/>
                  <dgm:constr type="h" for="ch" forName="dotArrow1" refType="userD"/>
                  <dgm:constr type="ctrX" for="ch" forName="dotArrow2" refType="w" fact="0.4488"/>
                  <dgm:constr type="ctrY" for="ch" forName="dotArrow2" refType="h" fact="0.0468"/>
                  <dgm:constr type="w" for="ch" forName="dotArrow2" refType="userD"/>
                  <dgm:constr type="h" for="ch" forName="dotArrow2" refType="userD"/>
                  <dgm:constr type="ctrX" for="ch" forName="dotArrow3" refType="w" fact="0.421"/>
                  <dgm:constr type="ctrY" for="ch" forName="dotArrow3" refType="h" fact="0.0218"/>
                  <dgm:constr type="w" for="ch" forName="dotArrow3" refType="userD"/>
                  <dgm:constr type="h" for="ch" forName="dotArrow3" refType="userD"/>
                  <dgm:constr type="ctrX" for="ch" forName="dotArrow4" refType="w" fact="0.3932"/>
                  <dgm:constr type="ctrY" for="ch" forName="dotArrow4" refType="h" fact="0.0468"/>
                  <dgm:constr type="w" for="ch" forName="dotArrow4" refType="userD"/>
                  <dgm:constr type="h" for="ch" forName="dotArrow4" refType="userD"/>
                  <dgm:constr type="ctrX" for="ch" forName="dotArrow5" refType="w" fact="0.3654"/>
                  <dgm:constr type="ctrY" for="ch" forName="dotArrow5" refType="h" fact="0.0718"/>
                  <dgm:constr type="w" for="ch" forName="dotArrow5" refType="userD"/>
                  <dgm:constr type="h" for="ch" forName="dotArrow5" refType="userD"/>
                  <dgm:constr type="ctrX" for="ch" forName="dotArrow6" refType="w" fact="0.421"/>
                  <dgm:constr type="ctrY" for="ch" forName="dotArrow6" refType="h" fact="0.0745"/>
                  <dgm:constr type="w" for="ch" forName="dotArrow6" refType="userD"/>
                  <dgm:constr type="h" for="ch" forName="dotArrow6" refType="userD"/>
                  <dgm:constr type="ctrX" for="ch" forName="dotArrow7" refType="w" fact="0.421"/>
                  <dgm:constr type="ctrY" for="ch" forName="dotArrow7" refType="h" fact="0.1273"/>
                  <dgm:constr type="w" for="ch" forName="dotArrow7" refType="userD"/>
                  <dgm:constr type="h" for="ch" forName="dotArrow7" refType="userD"/>
                  <dgm:constr type="r" for="ch" forName="parTx1" refType="w" fact="0.8163"/>
                  <dgm:constr type="t" for="ch" forName="parTx1" refType="h" fact="0.8551"/>
                  <dgm:constr type="w" for="ch" forName="parTx1" refType="w" fact="0.4314"/>
                  <dgm:constr type="h" for="ch" forName="parTx1" refType="h" fact="0.1638"/>
                  <dgm:constr type="ctrX" for="ch" forName="picture1" refType="w" fact="0.8359"/>
                  <dgm:constr type="ctrY" for="ch" forName="picture1" refType="h" fact="0.8361"/>
                  <dgm:constr type="w" for="ch" forName="picture1" refType="w" fact="0.2"/>
                  <dgm:constr type="h" for="ch" forName="picture1" refType="h" fact="0.2832"/>
                  <dgm:constr type="r" for="ch" forName="parTx2" refType="w" fact="0.5388"/>
                  <dgm:constr type="t" for="ch" forName="parTx2" refType="h" fact="0.6424"/>
                  <dgm:constr type="w" for="ch" forName="parTx2" refType="w" fact="0.4314"/>
                  <dgm:constr type="h" for="ch" forName="parTx2" refType="h" fact="0.1638"/>
                  <dgm:constr type="ctrX" for="ch" forName="picture2" refType="w" fact="0.5584"/>
                  <dgm:constr type="ctrY" for="ch" forName="picture2" refType="h" fact="0.6234"/>
                  <dgm:constr type="w" for="ch" forName="picture2" refType="w" fact="0.2"/>
                  <dgm:constr type="h" for="ch" forName="picture2" refType="h" fact="0.2832"/>
                  <dgm:constr type="r" for="ch" forName="parTx3" refType="w" fact="0.4114"/>
                  <dgm:constr type="t" for="ch" forName="parTx3" refType="h" fact="0.3198"/>
                  <dgm:constr type="w" for="ch" forName="parTx3" refType="w" fact="0.4314"/>
                  <dgm:constr type="h" for="ch" forName="parTx3" refType="h" fact="0.1638"/>
                  <dgm:constr type="ctrX" for="ch" forName="picture3" refType="w" fact="0.431"/>
                  <dgm:constr type="ctrY" for="ch" forName="picture3" refType="h" fact="0.3008"/>
                  <dgm:constr type="w" for="ch" forName="picture3" refType="w" fact="0.2"/>
                  <dgm:constr type="h" for="ch" forName="picture3" refType="h" fact="0.2832"/>
                </dgm:constrLst>
              </dgm:else>
            </dgm:choose>
          </dgm:else>
        </dgm:choose>
      </dgm:if>
      <dgm:if name="Name32" axis="ch" ptType="node" func="cnt" op="equ" val="4">
        <dgm:choose name="Name33">
          <dgm:if name="Name34" func="var" arg="dir" op="equ" val="norm">
            <dgm:choose name="Name35">
              <dgm:if name="Name36" axis="des" func="maxDepth" op="gt" val="1">
                <dgm:alg type="composite">
                  <dgm:param type="ar" val="1.5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userD" refType="w" fact="0.0136"/>
                  <dgm:constr type="ctrX" for="ch" forName="dot1" refType="w" fact="0.3253"/>
                  <dgm:constr type="ctrY" for="ch" forName="dot1" refType="h" fact="0.8215"/>
                  <dgm:constr type="w" for="ch" forName="dot1" refType="userD"/>
                  <dgm:constr type="h" for="ch" forName="dot1" refType="userD"/>
                  <dgm:constr type="ctrX" for="ch" forName="dot2" refType="w" fact="0.2949"/>
                  <dgm:constr type="ctrY" for="ch" forName="dot2" refType="h" fact="0.843"/>
                  <dgm:constr type="w" for="ch" forName="dot2" refType="userD"/>
                  <dgm:constr type="h" for="ch" forName="dot2" refType="userD"/>
                  <dgm:constr type="ctrX" for="ch" forName="dot3" refType="w" fact="0.2635"/>
                  <dgm:constr type="ctrY" for="ch" forName="dot3" refType="h" fact="0.8607"/>
                  <dgm:constr type="w" for="ch" forName="dot3" refType="userD"/>
                  <dgm:constr type="h" for="ch" forName="dot3" refType="userD"/>
                  <dgm:constr type="ctrX" for="ch" forName="dot4" refType="w" fact="0.2313"/>
                  <dgm:constr type="ctrY" for="ch" forName="dot4" refType="h" fact="0.8745"/>
                  <dgm:constr type="w" for="ch" forName="dot4" refType="userD"/>
                  <dgm:constr type="h" for="ch" forName="dot4" refType="userD"/>
                  <dgm:constr type="ctrX" for="ch" forName="dot5" refType="w" fact="0.4675"/>
                  <dgm:constr type="ctrY" for="ch" forName="dot5" refType="h" fact="0.6419"/>
                  <dgm:constr type="w" for="ch" forName="dot5" refType="userD"/>
                  <dgm:constr type="h" for="ch" forName="dot5" refType="userD"/>
                  <dgm:constr type="ctrX" for="ch" forName="dot6" refType="w" fact="0.5486"/>
                  <dgm:constr type="ctrY" for="ch" forName="dot6" refType="h" fact="0.3784"/>
                  <dgm:constr type="w" for="ch" forName="dot6" refType="userD"/>
                  <dgm:constr type="h" for="ch" forName="dot6" refType="userD"/>
                  <dgm:constr type="ctrX" for="ch" forName="dotArrow1" refType="w" fact="0.5267"/>
                  <dgm:constr type="ctrY" for="ch" forName="dotArrow1" refType="h" fact="0.0496"/>
                  <dgm:constr type="w" for="ch" forName="dotArrow1" refType="userD"/>
                  <dgm:constr type="h" for="ch" forName="dotArrow1" refType="userD"/>
                  <dgm:constr type="ctrX" for="ch" forName="dotArrow2" refType="w" fact="0.5462"/>
                  <dgm:constr type="ctrY" for="ch" forName="dotArrow2" refType="h" fact="0.0282"/>
                  <dgm:constr type="w" for="ch" forName="dotArrow2" refType="userD"/>
                  <dgm:constr type="h" for="ch" forName="dotArrow2" refType="userD"/>
                  <dgm:constr type="ctrX" for="ch" forName="dotArrow3" refType="w" fact="0.5657"/>
                  <dgm:constr type="ctrY" for="ch" forName="dotArrow3" refType="h" fact="0.0068"/>
                  <dgm:constr type="w" for="ch" forName="dotArrow3" refType="userD"/>
                  <dgm:constr type="h" for="ch" forName="dotArrow3" refType="userD"/>
                  <dgm:constr type="ctrX" for="ch" forName="dotArrow4" refType="w" fact="0.5851"/>
                  <dgm:constr type="ctrY" for="ch" forName="dotArrow4" refType="h" fact="0.0282"/>
                  <dgm:constr type="w" for="ch" forName="dotArrow4" refType="userD"/>
                  <dgm:constr type="h" for="ch" forName="dotArrow4" refType="userD"/>
                  <dgm:constr type="ctrX" for="ch" forName="dotArrow5" refType="w" fact="0.6046"/>
                  <dgm:constr type="ctrY" for="ch" forName="dotArrow5" refType="h" fact="0.0496"/>
                  <dgm:constr type="w" for="ch" forName="dotArrow5" refType="userD"/>
                  <dgm:constr type="h" for="ch" forName="dotArrow5" refType="userD"/>
                  <dgm:constr type="ctrX" for="ch" forName="dotArrow6" refType="w" fact="0.5657"/>
                  <dgm:constr type="ctrY" for="ch" forName="dotArrow6" refType="h" fact="0.052"/>
                  <dgm:constr type="w" for="ch" forName="dotArrow6" refType="userD"/>
                  <dgm:constr type="h" for="ch" forName="dotArrow6" refType="userD"/>
                  <dgm:constr type="ctrX" for="ch" forName="dotArrow7" refType="w" fact="0.5657"/>
                  <dgm:constr type="ctrY" for="ch" forName="dotArrow7" refType="h" fact="0.0972"/>
                  <dgm:constr type="w" for="ch" forName="dotArrow7" refType="userD"/>
                  <dgm:constr type="h" for="ch" forName="dotArrow7" refType="userD"/>
                  <dgm:constr type="l" for="ch" forName="parTx1" refType="w" fact="0.1466"/>
                  <dgm:constr type="t" for="ch" forName="parTx1" refType="h" fact="0.9095"/>
                  <dgm:constr type="w" for="ch" forName="parTx1" refType="w" fact="0.294"/>
                  <dgm:constr type="h" for="ch" forName="parTx1" refType="h" fact="0.1222"/>
                  <dgm:constr type="ctrX" for="ch" forName="picture1" refType="w" fact="0.1333"/>
                  <dgm:constr type="ctrY" for="ch" forName="picture1" refType="h" fact="0.8922"/>
                  <dgm:constr type="w" for="ch" forName="picture1" refType="w" fact="0.1363"/>
                  <dgm:constr type="h" for="ch" forName="picture1" refType="h" fact="0.211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105"/>
                  <dgm:constr type="t" for="ch" forName="parTx2" refType="h" fact="0.762"/>
                  <dgm:constr type="w" for="ch" forName="parTx2" refType="w" fact="0.294"/>
                  <dgm:constr type="h" for="ch" forName="parTx2" refType="h" fact="0.1222"/>
                  <dgm:constr type="ctrX" for="ch" forName="picture2" refType="w" fact="0.3972"/>
                  <dgm:constr type="ctrY" for="ch" forName="picture2" refType="h" fact="0.7447"/>
                  <dgm:constr type="w" for="ch" forName="picture2" refType="w" fact="0.1363"/>
                  <dgm:constr type="h" for="ch" forName="picture2" refType="h" fact="0.211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229"/>
                  <dgm:constr type="t" for="ch" forName="parTx3" refType="h" fact="0.5294"/>
                  <dgm:constr type="w" for="ch" forName="parTx3" refType="w" fact="0.294"/>
                  <dgm:constr type="h" for="ch" forName="parTx3" refType="h" fact="0.1222"/>
                  <dgm:constr type="ctrX" for="ch" forName="picture3" refType="w" fact="0.5095"/>
                  <dgm:constr type="ctrY" for="ch" forName="picture3" refType="h" fact="0.5121"/>
                  <dgm:constr type="w" for="ch" forName="picture3" refType="w" fact="0.1363"/>
                  <dgm:constr type="h" for="ch" forName="picture3" refType="h" fact="0.211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722"/>
                  <dgm:constr type="t" for="ch" forName="parTx4" refType="h" fact="0.2523"/>
                  <dgm:constr type="w" for="ch" forName="parTx4" refType="w" fact="0.294"/>
                  <dgm:constr type="h" for="ch" forName="parTx4" refType="h" fact="0.1222"/>
                  <dgm:constr type="ctrX" for="ch" forName="picture4" refType="w" fact="0.5588"/>
                  <dgm:constr type="ctrY" for="ch" forName="picture4" refType="h" fact="0.235"/>
                  <dgm:constr type="w" for="ch" forName="picture4" refType="w" fact="0.1363"/>
                  <dgm:constr type="h" for="ch" forName="picture4" refType="h" fact="0.2113"/>
                  <dgm:constr type="l" for="ch" forName="desTx4" refType="r" refFor="ch" refForName="parTx4"/>
                  <dgm:constr type="r" for="ch" forName="desTx4" refType="w"/>
                  <dgm:constr type="t" for="ch" forName="desTx4" refType="t" refFor="ch" refForName="parTx4"/>
                  <dgm:constr type="h" for="ch" forName="desTx4" refType="h" refFor="ch" refForName="parTx4"/>
                </dgm:constrLst>
              </dgm:if>
              <dgm:else name="Name37">
                <dgm:alg type="composite">
                  <dgm:param type="ar" val="1.26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userD" refType="w" fact="0.0167"/>
                  <dgm:constr type="ctrX" for="ch" forName="dot1" refType="w" fact="0.3978"/>
                  <dgm:constr type="ctrY" for="ch" forName="dot1" refType="h" fact="0.8215"/>
                  <dgm:constr type="w" for="ch" forName="dot1" refType="userD"/>
                  <dgm:constr type="h" for="ch" forName="dot1" refType="userD"/>
                  <dgm:constr type="ctrX" for="ch" forName="dot2" refType="w" fact="0.3606"/>
                  <dgm:constr type="ctrY" for="ch" forName="dot2" refType="h" fact="0.843"/>
                  <dgm:constr type="w" for="ch" forName="dot2" refType="userD"/>
                  <dgm:constr type="h" for="ch" forName="dot2" refType="userD"/>
                  <dgm:constr type="ctrX" for="ch" forName="dot3" refType="w" fact="0.3223"/>
                  <dgm:constr type="ctrY" for="ch" forName="dot3" refType="h" fact="0.8607"/>
                  <dgm:constr type="w" for="ch" forName="dot3" refType="userD"/>
                  <dgm:constr type="h" for="ch" forName="dot3" refType="userD"/>
                  <dgm:constr type="ctrX" for="ch" forName="dot4" refType="w" fact="0.2829"/>
                  <dgm:constr type="ctrY" for="ch" forName="dot4" refType="h" fact="0.8745"/>
                  <dgm:constr type="w" for="ch" forName="dot4" refType="userD"/>
                  <dgm:constr type="h" for="ch" forName="dot4" refType="userD"/>
                  <dgm:constr type="ctrX" for="ch" forName="dot5" refType="w" fact="0.5717"/>
                  <dgm:constr type="ctrY" for="ch" forName="dot5" refType="h" fact="0.6419"/>
                  <dgm:constr type="w" for="ch" forName="dot5" refType="userD"/>
                  <dgm:constr type="h" for="ch" forName="dot5" refType="userD"/>
                  <dgm:constr type="ctrX" for="ch" forName="dot6" refType="w" fact="0.6709"/>
                  <dgm:constr type="ctrY" for="ch" forName="dot6" refType="h" fact="0.3784"/>
                  <dgm:constr type="w" for="ch" forName="dot6" refType="userD"/>
                  <dgm:constr type="h" for="ch" forName="dot6" refType="userD"/>
                  <dgm:constr type="ctrX" for="ch" forName="dotArrow1" refType="w" fact="0.6441"/>
                  <dgm:constr type="ctrY" for="ch" forName="dotArrow1" refType="h" fact="0.0496"/>
                  <dgm:constr type="w" for="ch" forName="dotArrow1" refType="userD"/>
                  <dgm:constr type="h" for="ch" forName="dotArrow1" refType="userD"/>
                  <dgm:constr type="ctrX" for="ch" forName="dotArrow2" refType="w" fact="0.6679"/>
                  <dgm:constr type="ctrY" for="ch" forName="dotArrow2" refType="h" fact="0.0282"/>
                  <dgm:constr type="w" for="ch" forName="dotArrow2" refType="userD"/>
                  <dgm:constr type="h" for="ch" forName="dotArrow2" refType="userD"/>
                  <dgm:constr type="ctrX" for="ch" forName="dotArrow3" refType="w" fact="0.6917"/>
                  <dgm:constr type="ctrY" for="ch" forName="dotArrow3" refType="h" fact="0.0068"/>
                  <dgm:constr type="w" for="ch" forName="dotArrow3" refType="userD"/>
                  <dgm:constr type="h" for="ch" forName="dotArrow3" refType="userD"/>
                  <dgm:constr type="ctrX" for="ch" forName="dotArrow4" refType="w" fact="0.7155"/>
                  <dgm:constr type="ctrY" for="ch" forName="dotArrow4" refType="h" fact="0.0282"/>
                  <dgm:constr type="w" for="ch" forName="dotArrow4" refType="userD"/>
                  <dgm:constr type="h" for="ch" forName="dotArrow4" refType="userD"/>
                  <dgm:constr type="ctrX" for="ch" forName="dotArrow5" refType="w" fact="0.7394"/>
                  <dgm:constr type="ctrY" for="ch" forName="dotArrow5" refType="h" fact="0.0496"/>
                  <dgm:constr type="w" for="ch" forName="dotArrow5" refType="userD"/>
                  <dgm:constr type="h" for="ch" forName="dotArrow5" refType="userD"/>
                  <dgm:constr type="ctrX" for="ch" forName="dotArrow6" refType="w" fact="0.6917"/>
                  <dgm:constr type="ctrY" for="ch" forName="dotArrow6" refType="h" fact="0.052"/>
                  <dgm:constr type="w" for="ch" forName="dotArrow6" refType="userD"/>
                  <dgm:constr type="h" for="ch" forName="dotArrow6" refType="userD"/>
                  <dgm:constr type="ctrX" for="ch" forName="dotArrow7" refType="w" fact="0.6917"/>
                  <dgm:constr type="ctrY" for="ch" forName="dotArrow7" refType="h" fact="0.0972"/>
                  <dgm:constr type="w" for="ch" forName="dotArrow7" refType="userD"/>
                  <dgm:constr type="h" for="ch" forName="dotArrow7" refType="userD"/>
                  <dgm:constr type="l" for="ch" forName="parTx1" refType="w" fact="0.1793"/>
                  <dgm:constr type="t" for="ch" forName="parTx1" refType="h" fact="0.9064"/>
                  <dgm:constr type="w" for="ch" forName="parTx1" refType="w" fact="0.3595"/>
                  <dgm:constr type="h" for="ch" forName="parTx1" refType="h" fact="0.1222"/>
                  <dgm:constr type="ctrX" for="ch" forName="picture1" refType="w" fact="0.163"/>
                  <dgm:constr type="ctrY" for="ch" forName="picture1" refType="h" fact="0.8922"/>
                  <dgm:constr type="w" for="ch" forName="picture1" refType="w" fact="0.1667"/>
                  <dgm:constr type="h" for="ch" forName="picture1" refType="h" fact="0.2113"/>
                  <dgm:constr type="l" for="ch" forName="parTx2" refType="w" fact="0.502"/>
                  <dgm:constr type="t" for="ch" forName="parTx2" refType="h" fact="0.7589"/>
                  <dgm:constr type="w" for="ch" forName="parTx2" refType="w" fact="0.3595"/>
                  <dgm:constr type="h" for="ch" forName="parTx2" refType="h" fact="0.1222"/>
                  <dgm:constr type="ctrX" for="ch" forName="picture2" refType="w" fact="0.4857"/>
                  <dgm:constr type="ctrY" for="ch" forName="picture2" refType="h" fact="0.7447"/>
                  <dgm:constr type="w" for="ch" forName="picture2" refType="w" fact="0.1667"/>
                  <dgm:constr type="h" for="ch" forName="picture2" refType="h" fact="0.2113"/>
                  <dgm:constr type="l" for="ch" forName="parTx3" refType="w" fact="0.6394"/>
                  <dgm:constr type="t" for="ch" forName="parTx3" refType="h" fact="0.5263"/>
                  <dgm:constr type="w" for="ch" forName="parTx3" refType="w" fact="0.3595"/>
                  <dgm:constr type="h" for="ch" forName="parTx3" refType="h" fact="0.1222"/>
                  <dgm:constr type="ctrX" for="ch" forName="picture3" refType="w" fact="0.6231"/>
                  <dgm:constr type="ctrY" for="ch" forName="picture3" refType="h" fact="0.5121"/>
                  <dgm:constr type="w" for="ch" forName="picture3" refType="w" fact="0.1667"/>
                  <dgm:constr type="h" for="ch" forName="picture3" refType="h" fact="0.2113"/>
                  <dgm:constr type="l" for="ch" forName="parTx4" refType="w" fact="0.6997"/>
                  <dgm:constr type="t" for="ch" forName="parTx4" refType="h" fact="0.2492"/>
                  <dgm:constr type="w" for="ch" forName="parTx4" refType="w" fact="0.3595"/>
                  <dgm:constr type="h" for="ch" forName="parTx4" refType="h" fact="0.1222"/>
                  <dgm:constr type="ctrX" for="ch" forName="picture4" refType="w" fact="0.6834"/>
                  <dgm:constr type="ctrY" for="ch" forName="picture4" refType="h" fact="0.235"/>
                  <dgm:constr type="w" for="ch" forName="picture4" refType="w" fact="0.1667"/>
                  <dgm:constr type="h" for="ch" forName="picture4" refType="h" fact="0.2113"/>
                </dgm:constrLst>
              </dgm:else>
            </dgm:choose>
          </dgm:if>
          <dgm:else name="Name38">
            <dgm:choose name="Name39">
              <dgm:if name="Name40" axis="des" func="maxDepth" op="gt" val="1">
                <dgm:alg type="composite">
                  <dgm:param type="ar" val="1.5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userD" refType="w" fact="0.0136"/>
                  <dgm:constr type="ctrX" for="ch" forName="dot1" refType="w" fact="0.6747"/>
                  <dgm:constr type="ctrY" for="ch" forName="dot1" refType="h" fact="0.8215"/>
                  <dgm:constr type="w" for="ch" forName="dot1" refType="userD"/>
                  <dgm:constr type="h" for="ch" forName="dot1" refType="userD"/>
                  <dgm:constr type="ctrX" for="ch" forName="dot2" refType="w" fact="0.7051"/>
                  <dgm:constr type="ctrY" for="ch" forName="dot2" refType="h" fact="0.843"/>
                  <dgm:constr type="w" for="ch" forName="dot2" refType="userD"/>
                  <dgm:constr type="h" for="ch" forName="dot2" refType="userD"/>
                  <dgm:constr type="ctrX" for="ch" forName="dot3" refType="w" fact="0.7365"/>
                  <dgm:constr type="ctrY" for="ch" forName="dot3" refType="h" fact="0.8607"/>
                  <dgm:constr type="w" for="ch" forName="dot3" refType="userD"/>
                  <dgm:constr type="h" for="ch" forName="dot3" refType="userD"/>
                  <dgm:constr type="ctrX" for="ch" forName="dot4" refType="w" fact="0.7687"/>
                  <dgm:constr type="ctrY" for="ch" forName="dot4" refType="h" fact="0.8745"/>
                  <dgm:constr type="w" for="ch" forName="dot4" refType="userD"/>
                  <dgm:constr type="h" for="ch" forName="dot4" refType="userD"/>
                  <dgm:constr type="ctrX" for="ch" forName="dot5" refType="w" fact="0.5325"/>
                  <dgm:constr type="ctrY" for="ch" forName="dot5" refType="h" fact="0.6419"/>
                  <dgm:constr type="w" for="ch" forName="dot5" refType="userD"/>
                  <dgm:constr type="h" for="ch" forName="dot5" refType="userD"/>
                  <dgm:constr type="ctrX" for="ch" forName="dot6" refType="w" fact="0.4514"/>
                  <dgm:constr type="ctrY" for="ch" forName="dot6" refType="h" fact="0.3784"/>
                  <dgm:constr type="w" for="ch" forName="dot6" refType="userD"/>
                  <dgm:constr type="h" for="ch" forName="dot6" refType="userD"/>
                  <dgm:constr type="ctrX" for="ch" forName="dotArrow1" refType="w" fact="0.4733"/>
                  <dgm:constr type="ctrY" for="ch" forName="dotArrow1" refType="h" fact="0.0496"/>
                  <dgm:constr type="w" for="ch" forName="dotArrow1" refType="userD"/>
                  <dgm:constr type="h" for="ch" forName="dotArrow1" refType="userD"/>
                  <dgm:constr type="ctrX" for="ch" forName="dotArrow2" refType="w" fact="0.4538"/>
                  <dgm:constr type="ctrY" for="ch" forName="dotArrow2" refType="h" fact="0.0282"/>
                  <dgm:constr type="w" for="ch" forName="dotArrow2" refType="userD"/>
                  <dgm:constr type="h" for="ch" forName="dotArrow2" refType="userD"/>
                  <dgm:constr type="ctrX" for="ch" forName="dotArrow3" refType="w" fact="0.4343"/>
                  <dgm:constr type="ctrY" for="ch" forName="dotArrow3" refType="h" fact="0.0068"/>
                  <dgm:constr type="w" for="ch" forName="dotArrow3" refType="userD"/>
                  <dgm:constr type="h" for="ch" forName="dotArrow3" refType="userD"/>
                  <dgm:constr type="ctrX" for="ch" forName="dotArrow4" refType="w" fact="0.4149"/>
                  <dgm:constr type="ctrY" for="ch" forName="dotArrow4" refType="h" fact="0.0282"/>
                  <dgm:constr type="w" for="ch" forName="dotArrow4" refType="userD"/>
                  <dgm:constr type="h" for="ch" forName="dotArrow4" refType="userD"/>
                  <dgm:constr type="ctrX" for="ch" forName="dotArrow5" refType="w" fact="0.3954"/>
                  <dgm:constr type="ctrY" for="ch" forName="dotArrow5" refType="h" fact="0.0496"/>
                  <dgm:constr type="w" for="ch" forName="dotArrow5" refType="userD"/>
                  <dgm:constr type="h" for="ch" forName="dotArrow5" refType="userD"/>
                  <dgm:constr type="ctrX" for="ch" forName="dotArrow6" refType="w" fact="0.4343"/>
                  <dgm:constr type="ctrY" for="ch" forName="dotArrow6" refType="h" fact="0.052"/>
                  <dgm:constr type="w" for="ch" forName="dotArrow6" refType="userD"/>
                  <dgm:constr type="h" for="ch" forName="dotArrow6" refType="userD"/>
                  <dgm:constr type="ctrX" for="ch" forName="dotArrow7" refType="w" fact="0.4343"/>
                  <dgm:constr type="ctrY" for="ch" forName="dotArrow7" refType="h" fact="0.0972"/>
                  <dgm:constr type="w" for="ch" forName="dotArrow7" refType="userD"/>
                  <dgm:constr type="h" for="ch" forName="dotArrow7" refType="userD"/>
                  <dgm:constr type="r" for="ch" forName="parTx1" refType="w" fact="0.8534"/>
                  <dgm:constr type="t" for="ch" forName="parTx1" refType="h" fact="0.9095"/>
                  <dgm:constr type="w" for="ch" forName="parTx1" refType="w" fact="0.294"/>
                  <dgm:constr type="h" for="ch" forName="parTx1" refType="h" fact="0.1222"/>
                  <dgm:constr type="ctrX" for="ch" forName="picture1" refType="w" fact="0.8667"/>
                  <dgm:constr type="ctrY" for="ch" forName="picture1" refType="h" fact="0.8922"/>
                  <dgm:constr type="w" for="ch" forName="picture1" refType="w" fact="0.1363"/>
                  <dgm:constr type="h" for="ch" forName="picture1" refType="h" fact="0.211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895"/>
                  <dgm:constr type="t" for="ch" forName="parTx2" refType="h" fact="0.762"/>
                  <dgm:constr type="w" for="ch" forName="parTx2" refType="w" fact="0.294"/>
                  <dgm:constr type="h" for="ch" forName="parTx2" refType="h" fact="0.1222"/>
                  <dgm:constr type="ctrX" for="ch" forName="picture2" refType="w" fact="0.6028"/>
                  <dgm:constr type="ctrY" for="ch" forName="picture2" refType="h" fact="0.7447"/>
                  <dgm:constr type="w" for="ch" forName="picture2" refType="w" fact="0.1363"/>
                  <dgm:constr type="h" for="ch" forName="picture2" refType="h" fact="0.211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771"/>
                  <dgm:constr type="t" for="ch" forName="parTx3" refType="h" fact="0.5294"/>
                  <dgm:constr type="w" for="ch" forName="parTx3" refType="w" fact="0.294"/>
                  <dgm:constr type="h" for="ch" forName="parTx3" refType="h" fact="0.1222"/>
                  <dgm:constr type="ctrX" for="ch" forName="picture3" refType="w" fact="0.4905"/>
                  <dgm:constr type="ctrY" for="ch" forName="picture3" refType="h" fact="0.5121"/>
                  <dgm:constr type="w" for="ch" forName="picture3" refType="w" fact="0.1363"/>
                  <dgm:constr type="h" for="ch" forName="picture3" refType="h" fact="0.211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278"/>
                  <dgm:constr type="t" for="ch" forName="parTx4" refType="h" fact="0.2523"/>
                  <dgm:constr type="w" for="ch" forName="parTx4" refType="w" fact="0.294"/>
                  <dgm:constr type="h" for="ch" forName="parTx4" refType="h" fact="0.1222"/>
                  <dgm:constr type="ctrX" for="ch" forName="picture4" refType="w" fact="0.4412"/>
                  <dgm:constr type="ctrY" for="ch" forName="picture4" refType="h" fact="0.235"/>
                  <dgm:constr type="w" for="ch" forName="picture4" refType="w" fact="0.1363"/>
                  <dgm:constr type="h" for="ch" forName="picture4" refType="h" fact="0.2113"/>
                  <dgm:constr type="r" for="ch" forName="desTx4" refType="l" refFor="ch" refForName="parTx4"/>
                  <dgm:constr type="l" for="ch" forName="desTx4"/>
                  <dgm:constr type="t" for="ch" forName="desTx4" refType="t" refFor="ch" refForName="parTx4"/>
                  <dgm:constr type="h" for="ch" forName="desTx4" refType="h" refFor="ch" refForName="parTx4"/>
                </dgm:constrLst>
              </dgm:if>
              <dgm:else name="Name41">
                <dgm:alg type="composite">
                  <dgm:param type="ar" val="1.26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userD" refType="w" fact="0.0167"/>
                  <dgm:constr type="ctrX" for="ch" forName="dot1" refType="w" fact="0.6022"/>
                  <dgm:constr type="ctrY" for="ch" forName="dot1" refType="h" fact="0.8215"/>
                  <dgm:constr type="w" for="ch" forName="dot1" refType="userD"/>
                  <dgm:constr type="h" for="ch" forName="dot1" refType="userD"/>
                  <dgm:constr type="ctrX" for="ch" forName="dot2" refType="w" fact="0.6394"/>
                  <dgm:constr type="ctrY" for="ch" forName="dot2" refType="h" fact="0.843"/>
                  <dgm:constr type="w" for="ch" forName="dot2" refType="userD"/>
                  <dgm:constr type="h" for="ch" forName="dot2" refType="userD"/>
                  <dgm:constr type="ctrX" for="ch" forName="dot3" refType="w" fact="0.6777"/>
                  <dgm:constr type="ctrY" for="ch" forName="dot3" refType="h" fact="0.8607"/>
                  <dgm:constr type="w" for="ch" forName="dot3" refType="userD"/>
                  <dgm:constr type="h" for="ch" forName="dot3" refType="userD"/>
                  <dgm:constr type="ctrX" for="ch" forName="dot4" refType="w" fact="0.7171"/>
                  <dgm:constr type="ctrY" for="ch" forName="dot4" refType="h" fact="0.8745"/>
                  <dgm:constr type="w" for="ch" forName="dot4" refType="userD"/>
                  <dgm:constr type="h" for="ch" forName="dot4" refType="userD"/>
                  <dgm:constr type="ctrX" for="ch" forName="dot5" refType="w" fact="0.4283"/>
                  <dgm:constr type="ctrY" for="ch" forName="dot5" refType="h" fact="0.6419"/>
                  <dgm:constr type="w" for="ch" forName="dot5" refType="userD"/>
                  <dgm:constr type="h" for="ch" forName="dot5" refType="userD"/>
                  <dgm:constr type="ctrX" for="ch" forName="dot6" refType="w" fact="0.3291"/>
                  <dgm:constr type="ctrY" for="ch" forName="dot6" refType="h" fact="0.3784"/>
                  <dgm:constr type="w" for="ch" forName="dot6" refType="userD"/>
                  <dgm:constr type="h" for="ch" forName="dot6" refType="userD"/>
                  <dgm:constr type="ctrX" for="ch" forName="dotArrow1" refType="w" fact="0.3559"/>
                  <dgm:constr type="ctrY" for="ch" forName="dotArrow1" refType="h" fact="0.0496"/>
                  <dgm:constr type="w" for="ch" forName="dotArrow1" refType="userD"/>
                  <dgm:constr type="h" for="ch" forName="dotArrow1" refType="userD"/>
                  <dgm:constr type="ctrX" for="ch" forName="dotArrow2" refType="w" fact="0.3321"/>
                  <dgm:constr type="ctrY" for="ch" forName="dotArrow2" refType="h" fact="0.0282"/>
                  <dgm:constr type="w" for="ch" forName="dotArrow2" refType="userD"/>
                  <dgm:constr type="h" for="ch" forName="dotArrow2" refType="userD"/>
                  <dgm:constr type="ctrX" for="ch" forName="dotArrow3" refType="w" fact="0.3083"/>
                  <dgm:constr type="ctrY" for="ch" forName="dotArrow3" refType="h" fact="0.0068"/>
                  <dgm:constr type="w" for="ch" forName="dotArrow3" refType="userD"/>
                  <dgm:constr type="h" for="ch" forName="dotArrow3" refType="userD"/>
                  <dgm:constr type="ctrX" for="ch" forName="dotArrow4" refType="w" fact="0.2845"/>
                  <dgm:constr type="ctrY" for="ch" forName="dotArrow4" refType="h" fact="0.0282"/>
                  <dgm:constr type="w" for="ch" forName="dotArrow4" refType="userD"/>
                  <dgm:constr type="h" for="ch" forName="dotArrow4" refType="userD"/>
                  <dgm:constr type="ctrX" for="ch" forName="dotArrow5" refType="w" fact="0.2606"/>
                  <dgm:constr type="ctrY" for="ch" forName="dotArrow5" refType="h" fact="0.0496"/>
                  <dgm:constr type="w" for="ch" forName="dotArrow5" refType="userD"/>
                  <dgm:constr type="h" for="ch" forName="dotArrow5" refType="userD"/>
                  <dgm:constr type="ctrX" for="ch" forName="dotArrow6" refType="w" fact="0.3083"/>
                  <dgm:constr type="ctrY" for="ch" forName="dotArrow6" refType="h" fact="0.052"/>
                  <dgm:constr type="w" for="ch" forName="dotArrow6" refType="userD"/>
                  <dgm:constr type="h" for="ch" forName="dotArrow6" refType="userD"/>
                  <dgm:constr type="ctrX" for="ch" forName="dotArrow7" refType="w" fact="0.3083"/>
                  <dgm:constr type="ctrY" for="ch" forName="dotArrow7" refType="h" fact="0.0972"/>
                  <dgm:constr type="w" for="ch" forName="dotArrow7" refType="userD"/>
                  <dgm:constr type="h" for="ch" forName="dotArrow7" refType="userD"/>
                  <dgm:constr type="r" for="ch" forName="parTx1" refType="w" fact="0.8207"/>
                  <dgm:constr type="t" for="ch" forName="parTx1" refType="h" fact="0.9064"/>
                  <dgm:constr type="w" for="ch" forName="parTx1" refType="w" fact="0.3595"/>
                  <dgm:constr type="h" for="ch" forName="parTx1" refType="h" fact="0.1222"/>
                  <dgm:constr type="ctrX" for="ch" forName="picture1" refType="w" fact="0.837"/>
                  <dgm:constr type="ctrY" for="ch" forName="picture1" refType="h" fact="0.8922"/>
                  <dgm:constr type="w" for="ch" forName="picture1" refType="w" fact="0.1667"/>
                  <dgm:constr type="h" for="ch" forName="picture1" refType="h" fact="0.2113"/>
                  <dgm:constr type="r" for="ch" forName="parTx2" refType="w" fact="0.498"/>
                  <dgm:constr type="t" for="ch" forName="parTx2" refType="h" fact="0.7589"/>
                  <dgm:constr type="w" for="ch" forName="parTx2" refType="w" fact="0.3595"/>
                  <dgm:constr type="h" for="ch" forName="parTx2" refType="h" fact="0.1222"/>
                  <dgm:constr type="ctrX" for="ch" forName="picture2" refType="w" fact="0.5143"/>
                  <dgm:constr type="ctrY" for="ch" forName="picture2" refType="h" fact="0.7447"/>
                  <dgm:constr type="w" for="ch" forName="picture2" refType="w" fact="0.1667"/>
                  <dgm:constr type="h" for="ch" forName="picture2" refType="h" fact="0.2113"/>
                  <dgm:constr type="r" for="ch" forName="parTx3" refType="w" fact="0.3606"/>
                  <dgm:constr type="t" for="ch" forName="parTx3" refType="h" fact="0.5263"/>
                  <dgm:constr type="w" for="ch" forName="parTx3" refType="w" fact="0.3595"/>
                  <dgm:constr type="h" for="ch" forName="parTx3" refType="h" fact="0.1222"/>
                  <dgm:constr type="ctrX" for="ch" forName="picture3" refType="w" fact="0.3769"/>
                  <dgm:constr type="ctrY" for="ch" forName="picture3" refType="h" fact="0.5121"/>
                  <dgm:constr type="w" for="ch" forName="picture3" refType="w" fact="0.1667"/>
                  <dgm:constr type="h" for="ch" forName="picture3" refType="h" fact="0.2113"/>
                  <dgm:constr type="r" for="ch" forName="parTx4" refType="w" fact="0.3003"/>
                  <dgm:constr type="t" for="ch" forName="parTx4" refType="h" fact="0.2492"/>
                  <dgm:constr type="w" for="ch" forName="parTx4" refType="w" fact="0.3595"/>
                  <dgm:constr type="h" for="ch" forName="parTx4" refType="h" fact="0.1222"/>
                  <dgm:constr type="ctrX" for="ch" forName="picture4" refType="w" fact="0.3166"/>
                  <dgm:constr type="ctrY" for="ch" forName="picture4" refType="h" fact="0.235"/>
                  <dgm:constr type="w" for="ch" forName="picture4" refType="w" fact="0.1667"/>
                  <dgm:constr type="h" for="ch" forName="picture4" refType="h" fact="0.2113"/>
                </dgm:constrLst>
              </dgm:else>
            </dgm:choose>
          </dgm:else>
        </dgm:choose>
      </dgm:if>
      <dgm:if name="Name42" axis="ch" ptType="node" func="cnt" op="equ" val="5">
        <dgm:choose name="Name43">
          <dgm:if name="Name44" func="var" arg="dir" op="equ" val="norm">
            <dgm:choose name="Name45">
              <dgm:if name="Name46" axis="des" func="maxDepth" op="gt" val="1">
                <dgm:alg type="composite">
                  <dgm:param type="ar" val="1.4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userD" refType="w" fact="0.0118"/>
                  <dgm:constr type="ctrX" for="ch" forName="dot1" refType="w" fact="0.3263"/>
                  <dgm:constr type="ctrY" for="ch" forName="dot1" refType="h" fact="0.8674"/>
                  <dgm:constr type="w" for="ch" forName="dot1" refType="userD"/>
                  <dgm:constr type="h" for="ch" forName="dot1" refType="userD"/>
                  <dgm:constr type="ctrX" for="ch" forName="dot2" refType="w" fact="0.3001"/>
                  <dgm:constr type="ctrY" for="ch" forName="dot2" refType="h" fact="0.8824"/>
                  <dgm:constr type="w" for="ch" forName="dot2" refType="userD"/>
                  <dgm:constr type="h" for="ch" forName="dot2" refType="userD"/>
                  <dgm:constr type="ctrX" for="ch" forName="dot3" refType="w" fact="0.2733"/>
                  <dgm:constr type="ctrY" for="ch" forName="dot3" refType="h" fact="0.8948"/>
                  <dgm:constr type="w" for="ch" forName="dot3" refType="userD"/>
                  <dgm:constr type="h" for="ch" forName="dot3" refType="userD"/>
                  <dgm:constr type="ctrX" for="ch" forName="dot4" refType="w" fact="0.2462"/>
                  <dgm:constr type="ctrY" for="ch" forName="dot4" refType="h" fact="0.9044"/>
                  <dgm:constr type="w" for="ch" forName="dot4" refType="userD"/>
                  <dgm:constr type="h" for="ch" forName="dot4" refType="userD"/>
                  <dgm:constr type="ctrX" for="ch" forName="dot5" refType="w" fact="0.4691"/>
                  <dgm:constr type="ctrY" for="ch" forName="dot5" refType="h" fact="0.7222"/>
                  <dgm:constr type="w" for="ch" forName="dot5" refType="userD"/>
                  <dgm:constr type="h" for="ch" forName="dot5" refType="userD"/>
                  <dgm:constr type="ctrX" for="ch" forName="dot6" refType="w" fact="0.4484"/>
                  <dgm:constr type="ctrY" for="ch" forName="dot6" refType="h" fact="0.7518"/>
                  <dgm:constr type="w" for="ch" forName="dot6" refType="userD"/>
                  <dgm:constr type="h" for="ch" forName="dot6" refType="userD"/>
                  <dgm:constr type="ctrX" for="ch" forName="dot7" refType="w" fact="0.5549"/>
                  <dgm:constr type="ctrY" for="ch" forName="dot7" refType="h" fact="0.5422"/>
                  <dgm:constr type="w" for="ch" forName="dot7" refType="userD"/>
                  <dgm:constr type="h" for="ch" forName="dot7" refType="userD"/>
                  <dgm:constr type="ctrX" for="ch" forName="dot8" refType="w" fact="0.601"/>
                  <dgm:constr type="ctrY" for="ch" forName="dot8" refType="h" fact="0.3229"/>
                  <dgm:constr type="w" for="ch" forName="dot8" refType="userD"/>
                  <dgm:constr type="h" for="ch" forName="dot8" refType="userD"/>
                  <dgm:constr type="ctrX" for="ch" forName="dotArrow1" refType="w" fact="0.5779"/>
                  <dgm:constr type="ctrY" for="ch" forName="dotArrow1" refType="h" fact="0.0635"/>
                  <dgm:constr type="w" for="ch" forName="dotArrow1" refType="userD"/>
                  <dgm:constr type="h" for="ch" forName="dotArrow1" refType="userD"/>
                  <dgm:constr type="ctrX" for="ch" forName="dotArrow2" refType="w" fact="0.5951"/>
                  <dgm:constr type="ctrY" for="ch" forName="dotArrow2" refType="h" fact="0.0448"/>
                  <dgm:constr type="w" for="ch" forName="dotArrow2" refType="userD"/>
                  <dgm:constr type="h" for="ch" forName="dotArrow2" refType="userD"/>
                  <dgm:constr type="ctrX" for="ch" forName="dotArrow3" refType="w" fact="0.6123"/>
                  <dgm:constr type="ctrY" for="ch" forName="dotArrow3" refType="h" fact="0.026"/>
                  <dgm:constr type="w" for="ch" forName="dotArrow3" refType="userD"/>
                  <dgm:constr type="h" for="ch" forName="dotArrow3" refType="userD"/>
                  <dgm:constr type="ctrX" for="ch" forName="dotArrow4" refType="w" fact="0.6295"/>
                  <dgm:constr type="ctrY" for="ch" forName="dotArrow4" refType="h" fact="0.0448"/>
                  <dgm:constr type="w" for="ch" forName="dotArrow4" refType="userD"/>
                  <dgm:constr type="h" for="ch" forName="dotArrow4" refType="userD"/>
                  <dgm:constr type="ctrX" for="ch" forName="dotArrow5" refType="w" fact="0.6467"/>
                  <dgm:constr type="ctrY" for="ch" forName="dotArrow5" refType="h" fact="0.0635"/>
                  <dgm:constr type="w" for="ch" forName="dotArrow5" refType="userD"/>
                  <dgm:constr type="h" for="ch" forName="dotArrow5" refType="userD"/>
                  <dgm:constr type="ctrX" for="ch" forName="dotArrow6" refType="w" fact="0.6123"/>
                  <dgm:constr type="ctrY" for="ch" forName="dotArrow6" refType="h" fact="0.0656"/>
                  <dgm:constr type="w" for="ch" forName="dotArrow6" refType="userD"/>
                  <dgm:constr type="h" for="ch" forName="dotArrow6" refType="userD"/>
                  <dgm:constr type="ctrX" for="ch" forName="dotArrow7" refType="w" fact="0.6123"/>
                  <dgm:constr type="ctrY" for="ch" forName="dotArrow7" refType="h" fact="0.1052"/>
                  <dgm:constr type="w" for="ch" forName="dotArrow7" refType="userD"/>
                  <dgm:constr type="h" for="ch" forName="dotArrow7" refType="userD"/>
                  <dgm:constr type="l" for="ch" forName="parTx1" refType="w" fact="0.1746"/>
                  <dgm:constr type="t" for="ch" forName="parTx1" refType="h" fact="0.9304"/>
                  <dgm:constr type="w" for="ch" forName="parTx1" refType="w" fact="0.2544"/>
                  <dgm:constr type="h" for="ch" forName="parTx1" refType="h" fact="0.0962"/>
                  <dgm:constr type="ctrX" for="ch" forName="picture1" refType="w" fact="0.1631"/>
                  <dgm:constr type="ctrY" for="ch" forName="picture1" refType="h" fact="0.9169"/>
                  <dgm:constr type="w" for="ch" forName="picture1" refType="w" fact="0.118"/>
                  <dgm:constr type="h" for="ch" forName="picture1" refType="h" fact="0.166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982"/>
                  <dgm:constr type="t" for="ch" forName="parTx2" refType="h" fact="0.8167"/>
                  <dgm:constr type="w" for="ch" forName="parTx2" refType="w" fact="0.2544"/>
                  <dgm:constr type="h" for="ch" forName="parTx2" refType="h" fact="0.0962"/>
                  <dgm:constr type="ctrX" for="ch" forName="picture2" refType="w" fact="0.3866"/>
                  <dgm:constr type="ctrY" for="ch" forName="picture2" refType="h" fact="0.8032"/>
                  <dgm:constr type="w" for="ch" forName="picture2" refType="w" fact="0.118"/>
                  <dgm:constr type="h" for="ch" forName="picture2" refType="h" fact="0.166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194"/>
                  <dgm:constr type="t" for="ch" forName="parTx3" refType="h" fact="0.6524"/>
                  <dgm:constr type="w" for="ch" forName="parTx3" refType="w" fact="0.2544"/>
                  <dgm:constr type="h" for="ch" forName="parTx3" refType="h" fact="0.0962"/>
                  <dgm:constr type="ctrX" for="ch" forName="picture3" refType="w" fact="0.5078"/>
                  <dgm:constr type="ctrY" for="ch" forName="picture3" refType="h" fact="0.6389"/>
                  <dgm:constr type="w" for="ch" forName="picture3" refType="w" fact="0.118"/>
                  <dgm:constr type="h" for="ch" forName="picture3" refType="h" fact="0.166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827"/>
                  <dgm:constr type="t" for="ch" forName="parTx4" refType="h" fact="0.4412"/>
                  <dgm:constr type="w" for="ch" forName="parTx4" refType="w" fact="0.2544"/>
                  <dgm:constr type="h" for="ch" forName="parTx4" refType="h" fact="0.0962"/>
                  <dgm:constr type="ctrX" for="ch" forName="picture4" refType="w" fact="0.5712"/>
                  <dgm:constr type="ctrY" for="ch" forName="picture4" refType="h" fact="0.4277"/>
                  <dgm:constr type="w" for="ch" forName="picture4" refType="w" fact="0.118"/>
                  <dgm:constr type="h" for="ch" forName="picture4" refType="h" fact="0.1663"/>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18"/>
                  <dgm:constr type="t" for="ch" forName="parTx5" refType="h" fact="0.2262"/>
                  <dgm:constr type="w" for="ch" forName="parTx5" refType="w" fact="0.2544"/>
                  <dgm:constr type="h" for="ch" forName="parTx5" refType="h" fact="0.0962"/>
                  <dgm:constr type="ctrX" for="ch" forName="picture5" refType="w" fact="0.6064"/>
                  <dgm:constr type="ctrY" for="ch" forName="picture5" refType="h" fact="0.2127"/>
                  <dgm:constr type="w" for="ch" forName="picture5" refType="w" fact="0.118"/>
                  <dgm:constr type="h" for="ch" forName="picture5" refType="h" fact="0.1663"/>
                  <dgm:constr type="l" for="ch" forName="desTx5" refType="r" refFor="ch" refForName="parTx5"/>
                  <dgm:constr type="r" for="ch" forName="desTx5" refType="w"/>
                  <dgm:constr type="t" for="ch" forName="desTx5" refType="t" refFor="ch" refForName="parTx5"/>
                  <dgm:constr type="h" for="ch" forName="desTx5" refType="h" refFor="ch" refForName="parTx5"/>
                </dgm:constrLst>
              </dgm:if>
              <dgm:else name="Name47">
                <dgm:alg type="composite">
                  <dgm:param type="ar" val="1.164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userD" refType="w" fact="0.0143"/>
                  <dgm:constr type="ctrX" for="ch" forName="dot1" refType="w" fact="0.3951"/>
                  <dgm:constr type="ctrY" for="ch" forName="dot1" refType="h" fact="0.8674"/>
                  <dgm:constr type="w" for="ch" forName="dot1" refType="userD"/>
                  <dgm:constr type="h" for="ch" forName="dot1" refType="userD"/>
                  <dgm:constr type="ctrX" for="ch" forName="dot2" refType="w" fact="0.3634"/>
                  <dgm:constr type="ctrY" for="ch" forName="dot2" refType="h" fact="0.8824"/>
                  <dgm:constr type="w" for="ch" forName="dot2" refType="userD"/>
                  <dgm:constr type="h" for="ch" forName="dot2" refType="userD"/>
                  <dgm:constr type="ctrX" for="ch" forName="dot3" refType="w" fact="0.331"/>
                  <dgm:constr type="ctrY" for="ch" forName="dot3" refType="h" fact="0.8948"/>
                  <dgm:constr type="w" for="ch" forName="dot3" refType="userD"/>
                  <dgm:constr type="h" for="ch" forName="dot3" refType="userD"/>
                  <dgm:constr type="ctrX" for="ch" forName="dot4" refType="w" fact="0.2981"/>
                  <dgm:constr type="ctrY" for="ch" forName="dot4" refType="h" fact="0.9044"/>
                  <dgm:constr type="w" for="ch" forName="dot4" refType="userD"/>
                  <dgm:constr type="h" for="ch" forName="dot4" refType="userD"/>
                  <dgm:constr type="ctrX" for="ch" forName="dot5" refType="w" fact="0.5681"/>
                  <dgm:constr type="ctrY" for="ch" forName="dot5" refType="h" fact="0.7222"/>
                  <dgm:constr type="w" for="ch" forName="dot5" refType="userD"/>
                  <dgm:constr type="h" for="ch" forName="dot5" refType="userD"/>
                  <dgm:constr type="ctrX" for="ch" forName="dot6" refType="w" fact="0.543"/>
                  <dgm:constr type="ctrY" for="ch" forName="dot6" refType="h" fact="0.7518"/>
                  <dgm:constr type="w" for="ch" forName="dot6" refType="userD"/>
                  <dgm:constr type="h" for="ch" forName="dot6" refType="userD"/>
                  <dgm:constr type="ctrX" for="ch" forName="dot7" refType="w" fact="0.672"/>
                  <dgm:constr type="ctrY" for="ch" forName="dot7" refType="h" fact="0.5422"/>
                  <dgm:constr type="w" for="ch" forName="dot7" refType="userD"/>
                  <dgm:constr type="h" for="ch" forName="dot7" refType="userD"/>
                  <dgm:constr type="ctrX" for="ch" forName="dot8" refType="w" fact="0.7278"/>
                  <dgm:constr type="ctrY" for="ch" forName="dot8" refType="h" fact="0.3229"/>
                  <dgm:constr type="w" for="ch" forName="dot8" refType="userD"/>
                  <dgm:constr type="h" for="ch" forName="dot8" refType="userD"/>
                  <dgm:constr type="ctrX" for="ch" forName="dotArrow1" refType="w" fact="0.6999"/>
                  <dgm:constr type="ctrY" for="ch" forName="dotArrow1" refType="h" fact="0.0635"/>
                  <dgm:constr type="w" for="ch" forName="dotArrow1" refType="userD"/>
                  <dgm:constr type="h" for="ch" forName="dotArrow1" refType="userD"/>
                  <dgm:constr type="ctrX" for="ch" forName="dotArrow2" refType="w" fact="0.7207"/>
                  <dgm:constr type="ctrY" for="ch" forName="dotArrow2" refType="h" fact="0.0448"/>
                  <dgm:constr type="w" for="ch" forName="dotArrow2" refType="userD"/>
                  <dgm:constr type="h" for="ch" forName="dotArrow2" refType="userD"/>
                  <dgm:constr type="ctrX" for="ch" forName="dotArrow3" refType="w" fact="0.7415"/>
                  <dgm:constr type="ctrY" for="ch" forName="dotArrow3" refType="h" fact="0.026"/>
                  <dgm:constr type="w" for="ch" forName="dotArrow3" refType="userD"/>
                  <dgm:constr type="h" for="ch" forName="dotArrow3" refType="userD"/>
                  <dgm:constr type="ctrX" for="ch" forName="dotArrow4" refType="w" fact="0.7624"/>
                  <dgm:constr type="ctrY" for="ch" forName="dotArrow4" refType="h" fact="0.0448"/>
                  <dgm:constr type="w" for="ch" forName="dotArrow4" refType="userD"/>
                  <dgm:constr type="h" for="ch" forName="dotArrow4" refType="userD"/>
                  <dgm:constr type="ctrX" for="ch" forName="dotArrow5" refType="w" fact="0.7832"/>
                  <dgm:constr type="ctrY" for="ch" forName="dotArrow5" refType="h" fact="0.0635"/>
                  <dgm:constr type="w" for="ch" forName="dotArrow5" refType="userD"/>
                  <dgm:constr type="h" for="ch" forName="dotArrow5" refType="userD"/>
                  <dgm:constr type="ctrX" for="ch" forName="dotArrow6" refType="w" fact="0.7415"/>
                  <dgm:constr type="ctrY" for="ch" forName="dotArrow6" refType="h" fact="0.0656"/>
                  <dgm:constr type="w" for="ch" forName="dotArrow6" refType="userD"/>
                  <dgm:constr type="h" for="ch" forName="dotArrow6" refType="userD"/>
                  <dgm:constr type="ctrX" for="ch" forName="dotArrow7" refType="w" fact="0.7415"/>
                  <dgm:constr type="ctrY" for="ch" forName="dotArrow7" refType="h" fact="0.1052"/>
                  <dgm:constr type="w" for="ch" forName="dotArrow7" refType="userD"/>
                  <dgm:constr type="h" for="ch" forName="dotArrow7" refType="userD"/>
                  <dgm:constr type="l" for="ch" forName="parTx1" refType="w" fact="0.2115"/>
                  <dgm:constr type="t" for="ch" forName="parTx1" refType="h" fact="0.928"/>
                  <dgm:constr type="w" for="ch" forName="parTx1" refType="w" fact="0.3081"/>
                  <dgm:constr type="h" for="ch" forName="parTx1" refType="h" fact="0.0962"/>
                  <dgm:constr type="ctrX" for="ch" forName="picture1" refType="w" fact="0.1975"/>
                  <dgm:constr type="ctrY" for="ch" forName="picture1" refType="h" fact="0.9169"/>
                  <dgm:constr type="w" for="ch" forName="picture1" refType="w" fact="0.1429"/>
                  <dgm:constr type="h" for="ch" forName="picture1" refType="h" fact="0.1663"/>
                  <dgm:constr type="l" for="ch" forName="parTx2" refType="w" fact="0.4822"/>
                  <dgm:constr type="t" for="ch" forName="parTx2" refType="h" fact="0.8143"/>
                  <dgm:constr type="w" for="ch" forName="parTx2" refType="w" fact="0.3081"/>
                  <dgm:constr type="h" for="ch" forName="parTx2" refType="h" fact="0.0962"/>
                  <dgm:constr type="ctrX" for="ch" forName="picture2" refType="w" fact="0.4682"/>
                  <dgm:constr type="ctrY" for="ch" forName="picture2" refType="h" fact="0.8032"/>
                  <dgm:constr type="w" for="ch" forName="picture2" refType="w" fact="0.1429"/>
                  <dgm:constr type="h" for="ch" forName="picture2" refType="h" fact="0.1663"/>
                  <dgm:constr type="l" for="ch" forName="parTx3" refType="w" fact="0.629"/>
                  <dgm:constr type="t" for="ch" forName="parTx3" refType="h" fact="0.65"/>
                  <dgm:constr type="w" for="ch" forName="parTx3" refType="w" fact="0.3081"/>
                  <dgm:constr type="h" for="ch" forName="parTx3" refType="h" fact="0.0962"/>
                  <dgm:constr type="ctrX" for="ch" forName="picture3" refType="w" fact="0.615"/>
                  <dgm:constr type="ctrY" for="ch" forName="picture3" refType="h" fact="0.6389"/>
                  <dgm:constr type="w" for="ch" forName="picture3" refType="w" fact="0.1429"/>
                  <dgm:constr type="h" for="ch" forName="picture3" refType="h" fact="0.1663"/>
                  <dgm:constr type="l" for="ch" forName="parTx4" refType="w" fact="0.7057"/>
                  <dgm:constr type="t" for="ch" forName="parTx4" refType="h" fact="0.4388"/>
                  <dgm:constr type="w" for="ch" forName="parTx4" refType="w" fact="0.3081"/>
                  <dgm:constr type="h" for="ch" forName="parTx4" refType="h" fact="0.0962"/>
                  <dgm:constr type="ctrX" for="ch" forName="picture4" refType="w" fact="0.6917"/>
                  <dgm:constr type="ctrY" for="ch" forName="picture4" refType="h" fact="0.4277"/>
                  <dgm:constr type="w" for="ch" forName="picture4" refType="w" fact="0.1429"/>
                  <dgm:constr type="h" for="ch" forName="picture4" refType="h" fact="0.1663"/>
                  <dgm:constr type="l" for="ch" forName="parTx5" refType="w" fact="0.7484"/>
                  <dgm:constr type="t" for="ch" forName="parTx5" refType="h" fact="0.2238"/>
                  <dgm:constr type="w" for="ch" forName="parTx5" refType="w" fact="0.3081"/>
                  <dgm:constr type="h" for="ch" forName="parTx5" refType="h" fact="0.0962"/>
                  <dgm:constr type="ctrX" for="ch" forName="picture5" refType="w" fact="0.7344"/>
                  <dgm:constr type="ctrY" for="ch" forName="picture5" refType="h" fact="0.2127"/>
                  <dgm:constr type="w" for="ch" forName="picture5" refType="w" fact="0.1429"/>
                  <dgm:constr type="h" for="ch" forName="picture5" refType="h" fact="0.1663"/>
                </dgm:constrLst>
              </dgm:else>
            </dgm:choose>
          </dgm:if>
          <dgm:else name="Name48">
            <dgm:choose name="Name49">
              <dgm:if name="Name50" axis="des" func="maxDepth" op="gt" val="1">
                <dgm:alg type="composite">
                  <dgm:param type="ar" val="1.4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userD" refType="w" fact="0.0118"/>
                  <dgm:constr type="ctrX" for="ch" forName="dot1" refType="w" fact="0.6737"/>
                  <dgm:constr type="ctrY" for="ch" forName="dot1" refType="h" fact="0.8674"/>
                  <dgm:constr type="w" for="ch" forName="dot1" refType="userD"/>
                  <dgm:constr type="h" for="ch" forName="dot1" refType="userD"/>
                  <dgm:constr type="ctrX" for="ch" forName="dot2" refType="w" fact="0.6999"/>
                  <dgm:constr type="ctrY" for="ch" forName="dot2" refType="h" fact="0.8824"/>
                  <dgm:constr type="w" for="ch" forName="dot2" refType="userD"/>
                  <dgm:constr type="h" for="ch" forName="dot2" refType="userD"/>
                  <dgm:constr type="ctrX" for="ch" forName="dot3" refType="w" fact="0.7267"/>
                  <dgm:constr type="ctrY" for="ch" forName="dot3" refType="h" fact="0.8948"/>
                  <dgm:constr type="w" for="ch" forName="dot3" refType="userD"/>
                  <dgm:constr type="h" for="ch" forName="dot3" refType="userD"/>
                  <dgm:constr type="ctrX" for="ch" forName="dot4" refType="w" fact="0.7538"/>
                  <dgm:constr type="ctrY" for="ch" forName="dot4" refType="h" fact="0.9044"/>
                  <dgm:constr type="w" for="ch" forName="dot4" refType="userD"/>
                  <dgm:constr type="h" for="ch" forName="dot4" refType="userD"/>
                  <dgm:constr type="ctrX" for="ch" forName="dot5" refType="w" fact="0.5309"/>
                  <dgm:constr type="ctrY" for="ch" forName="dot5" refType="h" fact="0.7222"/>
                  <dgm:constr type="w" for="ch" forName="dot5" refType="userD"/>
                  <dgm:constr type="h" for="ch" forName="dot5" refType="userD"/>
                  <dgm:constr type="ctrX" for="ch" forName="dot6" refType="w" fact="0.5516"/>
                  <dgm:constr type="ctrY" for="ch" forName="dot6" refType="h" fact="0.7518"/>
                  <dgm:constr type="w" for="ch" forName="dot6" refType="userD"/>
                  <dgm:constr type="h" for="ch" forName="dot6" refType="userD"/>
                  <dgm:constr type="ctrX" for="ch" forName="dot7" refType="w" fact="0.4451"/>
                  <dgm:constr type="ctrY" for="ch" forName="dot7" refType="h" fact="0.5422"/>
                  <dgm:constr type="w" for="ch" forName="dot7" refType="userD"/>
                  <dgm:constr type="h" for="ch" forName="dot7" refType="userD"/>
                  <dgm:constr type="ctrX" for="ch" forName="dot8" refType="w" fact="0.399"/>
                  <dgm:constr type="ctrY" for="ch" forName="dot8" refType="h" fact="0.3229"/>
                  <dgm:constr type="w" for="ch" forName="dot8" refType="userD"/>
                  <dgm:constr type="h" for="ch" forName="dot8" refType="userD"/>
                  <dgm:constr type="ctrX" for="ch" forName="dotArrow1" refType="w" fact="0.4221"/>
                  <dgm:constr type="ctrY" for="ch" forName="dotArrow1" refType="h" fact="0.0635"/>
                  <dgm:constr type="w" for="ch" forName="dotArrow1" refType="userD"/>
                  <dgm:constr type="h" for="ch" forName="dotArrow1" refType="userD"/>
                  <dgm:constr type="ctrX" for="ch" forName="dotArrow2" refType="w" fact="0.4049"/>
                  <dgm:constr type="ctrY" for="ch" forName="dotArrow2" refType="h" fact="0.0448"/>
                  <dgm:constr type="w" for="ch" forName="dotArrow2" refType="userD"/>
                  <dgm:constr type="h" for="ch" forName="dotArrow2" refType="userD"/>
                  <dgm:constr type="ctrX" for="ch" forName="dotArrow3" refType="w" fact="0.3877"/>
                  <dgm:constr type="ctrY" for="ch" forName="dotArrow3" refType="h" fact="0.026"/>
                  <dgm:constr type="w" for="ch" forName="dotArrow3" refType="userD"/>
                  <dgm:constr type="h" for="ch" forName="dotArrow3" refType="userD"/>
                  <dgm:constr type="ctrX" for="ch" forName="dotArrow4" refType="w" fact="0.3705"/>
                  <dgm:constr type="ctrY" for="ch" forName="dotArrow4" refType="h" fact="0.0448"/>
                  <dgm:constr type="w" for="ch" forName="dotArrow4" refType="userD"/>
                  <dgm:constr type="h" for="ch" forName="dotArrow4" refType="userD"/>
                  <dgm:constr type="ctrX" for="ch" forName="dotArrow5" refType="w" fact="0.3533"/>
                  <dgm:constr type="ctrY" for="ch" forName="dotArrow5" refType="h" fact="0.0635"/>
                  <dgm:constr type="w" for="ch" forName="dotArrow5" refType="userD"/>
                  <dgm:constr type="h" for="ch" forName="dotArrow5" refType="userD"/>
                  <dgm:constr type="ctrX" for="ch" forName="dotArrow6" refType="w" fact="0.3877"/>
                  <dgm:constr type="ctrY" for="ch" forName="dotArrow6" refType="h" fact="0.0656"/>
                  <dgm:constr type="w" for="ch" forName="dotArrow6" refType="userD"/>
                  <dgm:constr type="h" for="ch" forName="dotArrow6" refType="userD"/>
                  <dgm:constr type="ctrX" for="ch" forName="dotArrow7" refType="w" fact="0.3877"/>
                  <dgm:constr type="ctrY" for="ch" forName="dotArrow7" refType="h" fact="0.1052"/>
                  <dgm:constr type="w" for="ch" forName="dotArrow7" refType="userD"/>
                  <dgm:constr type="h" for="ch" forName="dotArrow7" refType="userD"/>
                  <dgm:constr type="r" for="ch" forName="parTx1" refType="w" fact="0.8254"/>
                  <dgm:constr type="t" for="ch" forName="parTx1" refType="h" fact="0.9304"/>
                  <dgm:constr type="w" for="ch" forName="parTx1" refType="w" fact="0.2544"/>
                  <dgm:constr type="h" for="ch" forName="parTx1" refType="h" fact="0.0962"/>
                  <dgm:constr type="ctrX" for="ch" forName="picture1" refType="w" fact="0.8369"/>
                  <dgm:constr type="ctrY" for="ch" forName="picture1" refType="h" fact="0.9169"/>
                  <dgm:constr type="w" for="ch" forName="picture1" refType="w" fact="0.118"/>
                  <dgm:constr type="h" for="ch" forName="picture1" refType="h" fact="0.166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018"/>
                  <dgm:constr type="t" for="ch" forName="parTx2" refType="h" fact="0.8167"/>
                  <dgm:constr type="w" for="ch" forName="parTx2" refType="w" fact="0.2544"/>
                  <dgm:constr type="h" for="ch" forName="parTx2" refType="h" fact="0.0962"/>
                  <dgm:constr type="ctrX" for="ch" forName="picture2" refType="w" fact="0.6134"/>
                  <dgm:constr type="ctrY" for="ch" forName="picture2" refType="h" fact="0.8032"/>
                  <dgm:constr type="w" for="ch" forName="picture2" refType="w" fact="0.118"/>
                  <dgm:constr type="h" for="ch" forName="picture2" refType="h" fact="0.166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806"/>
                  <dgm:constr type="t" for="ch" forName="parTx3" refType="h" fact="0.6524"/>
                  <dgm:constr type="w" for="ch" forName="parTx3" refType="w" fact="0.2544"/>
                  <dgm:constr type="h" for="ch" forName="parTx3" refType="h" fact="0.0962"/>
                  <dgm:constr type="ctrX" for="ch" forName="picture3" refType="w" fact="0.4922"/>
                  <dgm:constr type="ctrY" for="ch" forName="picture3" refType="h" fact="0.6389"/>
                  <dgm:constr type="w" for="ch" forName="picture3" refType="w" fact="0.118"/>
                  <dgm:constr type="h" for="ch" forName="picture3" refType="h" fact="0.166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173"/>
                  <dgm:constr type="t" for="ch" forName="parTx4" refType="h" fact="0.4412"/>
                  <dgm:constr type="w" for="ch" forName="parTx4" refType="w" fact="0.2544"/>
                  <dgm:constr type="h" for="ch" forName="parTx4" refType="h" fact="0.0962"/>
                  <dgm:constr type="ctrX" for="ch" forName="picture4" refType="w" fact="0.4288"/>
                  <dgm:constr type="ctrY" for="ch" forName="picture4" refType="h" fact="0.4277"/>
                  <dgm:constr type="w" for="ch" forName="picture4" refType="w" fact="0.118"/>
                  <dgm:constr type="h" for="ch" forName="picture4" refType="h" fact="0.1663"/>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82"/>
                  <dgm:constr type="t" for="ch" forName="parTx5" refType="h" fact="0.2262"/>
                  <dgm:constr type="w" for="ch" forName="parTx5" refType="w" fact="0.2544"/>
                  <dgm:constr type="h" for="ch" forName="parTx5" refType="h" fact="0.0962"/>
                  <dgm:constr type="ctrX" for="ch" forName="picture5" refType="w" fact="0.3936"/>
                  <dgm:constr type="ctrY" for="ch" forName="picture5" refType="h" fact="0.2127"/>
                  <dgm:constr type="w" for="ch" forName="picture5" refType="w" fact="0.118"/>
                  <dgm:constr type="h" for="ch" forName="picture5" refType="h" fact="0.1663"/>
                  <dgm:constr type="r" for="ch" forName="desTx5" refType="l" refFor="ch" refForName="parTx5"/>
                  <dgm:constr type="l" for="ch" forName="desTx5"/>
                  <dgm:constr type="t" for="ch" forName="desTx5" refType="t" refFor="ch" refForName="parTx5"/>
                  <dgm:constr type="h" for="ch" forName="desTx5" refType="h" refFor="ch" refForName="parTx5"/>
                </dgm:constrLst>
              </dgm:if>
              <dgm:else name="Name51">
                <dgm:alg type="composite">
                  <dgm:param type="ar" val="1.164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userD" refType="w" fact="0.0143"/>
                  <dgm:constr type="ctrX" for="ch" forName="dot1" refType="w" fact="0.6049"/>
                  <dgm:constr type="ctrY" for="ch" forName="dot1" refType="h" fact="0.8674"/>
                  <dgm:constr type="w" for="ch" forName="dot1" refType="userD"/>
                  <dgm:constr type="h" for="ch" forName="dot1" refType="userD"/>
                  <dgm:constr type="ctrX" for="ch" forName="dot2" refType="w" fact="0.6366"/>
                  <dgm:constr type="ctrY" for="ch" forName="dot2" refType="h" fact="0.8824"/>
                  <dgm:constr type="w" for="ch" forName="dot2" refType="userD"/>
                  <dgm:constr type="h" for="ch" forName="dot2" refType="userD"/>
                  <dgm:constr type="ctrX" for="ch" forName="dot3" refType="w" fact="0.669"/>
                  <dgm:constr type="ctrY" for="ch" forName="dot3" refType="h" fact="0.8948"/>
                  <dgm:constr type="w" for="ch" forName="dot3" refType="userD"/>
                  <dgm:constr type="h" for="ch" forName="dot3" refType="userD"/>
                  <dgm:constr type="ctrX" for="ch" forName="dot4" refType="w" fact="0.7019"/>
                  <dgm:constr type="ctrY" for="ch" forName="dot4" refType="h" fact="0.9044"/>
                  <dgm:constr type="w" for="ch" forName="dot4" refType="userD"/>
                  <dgm:constr type="h" for="ch" forName="dot4" refType="userD"/>
                  <dgm:constr type="ctrX" for="ch" forName="dot5" refType="w" fact="0.4319"/>
                  <dgm:constr type="ctrY" for="ch" forName="dot5" refType="h" fact="0.7222"/>
                  <dgm:constr type="w" for="ch" forName="dot5" refType="userD"/>
                  <dgm:constr type="h" for="ch" forName="dot5" refType="userD"/>
                  <dgm:constr type="ctrX" for="ch" forName="dot6" refType="w" fact="0.457"/>
                  <dgm:constr type="ctrY" for="ch" forName="dot6" refType="h" fact="0.7518"/>
                  <dgm:constr type="w" for="ch" forName="dot6" refType="userD"/>
                  <dgm:constr type="h" for="ch" forName="dot6" refType="userD"/>
                  <dgm:constr type="ctrX" for="ch" forName="dot7" refType="w" fact="0.328"/>
                  <dgm:constr type="ctrY" for="ch" forName="dot7" refType="h" fact="0.5422"/>
                  <dgm:constr type="w" for="ch" forName="dot7" refType="userD"/>
                  <dgm:constr type="h" for="ch" forName="dot7" refType="userD"/>
                  <dgm:constr type="ctrX" for="ch" forName="dot8" refType="w" fact="0.2722"/>
                  <dgm:constr type="ctrY" for="ch" forName="dot8" refType="h" fact="0.3229"/>
                  <dgm:constr type="w" for="ch" forName="dot8" refType="userD"/>
                  <dgm:constr type="h" for="ch" forName="dot8" refType="userD"/>
                  <dgm:constr type="ctrX" for="ch" forName="dotArrow1" refType="w" fact="0.3001"/>
                  <dgm:constr type="ctrY" for="ch" forName="dotArrow1" refType="h" fact="0.0635"/>
                  <dgm:constr type="w" for="ch" forName="dotArrow1" refType="userD"/>
                  <dgm:constr type="h" for="ch" forName="dotArrow1" refType="userD"/>
                  <dgm:constr type="ctrX" for="ch" forName="dotArrow2" refType="w" fact="0.2793"/>
                  <dgm:constr type="ctrY" for="ch" forName="dotArrow2" refType="h" fact="0.0448"/>
                  <dgm:constr type="w" for="ch" forName="dotArrow2" refType="userD"/>
                  <dgm:constr type="h" for="ch" forName="dotArrow2" refType="userD"/>
                  <dgm:constr type="ctrX" for="ch" forName="dotArrow3" refType="w" fact="0.2585"/>
                  <dgm:constr type="ctrY" for="ch" forName="dotArrow3" refType="h" fact="0.026"/>
                  <dgm:constr type="w" for="ch" forName="dotArrow3" refType="userD"/>
                  <dgm:constr type="h" for="ch" forName="dotArrow3" refType="userD"/>
                  <dgm:constr type="ctrX" for="ch" forName="dotArrow4" refType="w" fact="0.2376"/>
                  <dgm:constr type="ctrY" for="ch" forName="dotArrow4" refType="h" fact="0.0448"/>
                  <dgm:constr type="w" for="ch" forName="dotArrow4" refType="userD"/>
                  <dgm:constr type="h" for="ch" forName="dotArrow4" refType="userD"/>
                  <dgm:constr type="ctrX" for="ch" forName="dotArrow5" refType="w" fact="0.2168"/>
                  <dgm:constr type="ctrY" for="ch" forName="dotArrow5" refType="h" fact="0.0635"/>
                  <dgm:constr type="w" for="ch" forName="dotArrow5" refType="userD"/>
                  <dgm:constr type="h" for="ch" forName="dotArrow5" refType="userD"/>
                  <dgm:constr type="ctrX" for="ch" forName="dotArrow6" refType="w" fact="0.2585"/>
                  <dgm:constr type="ctrY" for="ch" forName="dotArrow6" refType="h" fact="0.0656"/>
                  <dgm:constr type="w" for="ch" forName="dotArrow6" refType="userD"/>
                  <dgm:constr type="h" for="ch" forName="dotArrow6" refType="userD"/>
                  <dgm:constr type="ctrX" for="ch" forName="dotArrow7" refType="w" fact="0.2585"/>
                  <dgm:constr type="ctrY" for="ch" forName="dotArrow7" refType="h" fact="0.1052"/>
                  <dgm:constr type="w" for="ch" forName="dotArrow7" refType="userD"/>
                  <dgm:constr type="h" for="ch" forName="dotArrow7" refType="userD"/>
                  <dgm:constr type="r" for="ch" forName="parTx1" refType="w" fact="0.7885"/>
                  <dgm:constr type="t" for="ch" forName="parTx1" refType="h" fact="0.928"/>
                  <dgm:constr type="w" for="ch" forName="parTx1" refType="w" fact="0.3081"/>
                  <dgm:constr type="h" for="ch" forName="parTx1" refType="h" fact="0.0962"/>
                  <dgm:constr type="ctrX" for="ch" forName="picture1" refType="w" fact="0.8025"/>
                  <dgm:constr type="ctrY" for="ch" forName="picture1" refType="h" fact="0.9169"/>
                  <dgm:constr type="w" for="ch" forName="picture1" refType="w" fact="0.1429"/>
                  <dgm:constr type="h" for="ch" forName="picture1" refType="h" fact="0.1663"/>
                  <dgm:constr type="r" for="ch" forName="parTx2" refType="w" fact="0.5178"/>
                  <dgm:constr type="t" for="ch" forName="parTx2" refType="h" fact="0.8143"/>
                  <dgm:constr type="w" for="ch" forName="parTx2" refType="w" fact="0.3081"/>
                  <dgm:constr type="h" for="ch" forName="parTx2" refType="h" fact="0.0962"/>
                  <dgm:constr type="ctrX" for="ch" forName="picture2" refType="w" fact="0.5318"/>
                  <dgm:constr type="ctrY" for="ch" forName="picture2" refType="h" fact="0.8032"/>
                  <dgm:constr type="w" for="ch" forName="picture2" refType="w" fact="0.1429"/>
                  <dgm:constr type="h" for="ch" forName="picture2" refType="h" fact="0.1663"/>
                  <dgm:constr type="r" for="ch" forName="parTx3" refType="w" fact="0.371"/>
                  <dgm:constr type="t" for="ch" forName="parTx3" refType="h" fact="0.65"/>
                  <dgm:constr type="w" for="ch" forName="parTx3" refType="w" fact="0.3081"/>
                  <dgm:constr type="h" for="ch" forName="parTx3" refType="h" fact="0.0962"/>
                  <dgm:constr type="ctrX" for="ch" forName="picture3" refType="w" fact="0.385"/>
                  <dgm:constr type="ctrY" for="ch" forName="picture3" refType="h" fact="0.6389"/>
                  <dgm:constr type="w" for="ch" forName="picture3" refType="w" fact="0.1429"/>
                  <dgm:constr type="h" for="ch" forName="picture3" refType="h" fact="0.1663"/>
                  <dgm:constr type="r" for="ch" forName="parTx4" refType="w" fact="0.2943"/>
                  <dgm:constr type="t" for="ch" forName="parTx4" refType="h" fact="0.4388"/>
                  <dgm:constr type="w" for="ch" forName="parTx4" refType="w" fact="0.3081"/>
                  <dgm:constr type="h" for="ch" forName="parTx4" refType="h" fact="0.0962"/>
                  <dgm:constr type="ctrX" for="ch" forName="picture4" refType="w" fact="0.3083"/>
                  <dgm:constr type="ctrY" for="ch" forName="picture4" refType="h" fact="0.4277"/>
                  <dgm:constr type="w" for="ch" forName="picture4" refType="w" fact="0.1429"/>
                  <dgm:constr type="h" for="ch" forName="picture4" refType="h" fact="0.1663"/>
                  <dgm:constr type="r" for="ch" forName="parTx5" refType="w" fact="0.2516"/>
                  <dgm:constr type="t" for="ch" forName="parTx5" refType="h" fact="0.2238"/>
                  <dgm:constr type="w" for="ch" forName="parTx5" refType="w" fact="0.3081"/>
                  <dgm:constr type="h" for="ch" forName="parTx5" refType="h" fact="0.0962"/>
                  <dgm:constr type="ctrX" for="ch" forName="picture5" refType="w" fact="0.2656"/>
                  <dgm:constr type="ctrY" for="ch" forName="picture5" refType="h" fact="0.2127"/>
                  <dgm:constr type="w" for="ch" forName="picture5" refType="w" fact="0.1429"/>
                  <dgm:constr type="h" for="ch" forName="picture5" refType="h" fact="0.1663"/>
                </dgm:constrLst>
              </dgm:else>
            </dgm:choose>
          </dgm:else>
        </dgm:choose>
      </dgm:if>
      <dgm:if name="Name52" axis="ch" ptType="node" func="cnt" op="equ" val="6">
        <dgm:choose name="Name53">
          <dgm:if name="Name54" func="var" arg="dir" op="equ" val="norm">
            <dgm:choose name="Name55">
              <dgm:if name="Name56" axis="des" func="maxDepth" op="gt" val="1">
                <dgm:alg type="composite">
                  <dgm:param type="ar" val="1.3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userD" refType="w" fact="0.0105"/>
                  <dgm:constr type="ctrX" for="ch" forName="dot1" refType="w" fact="0.3608"/>
                  <dgm:constr type="ctrY" for="ch" forName="dot1" refType="h" fact="0.8839"/>
                  <dgm:constr type="w" for="ch" forName="dot1" refType="userD"/>
                  <dgm:constr type="h" for="ch" forName="dot1" refType="userD"/>
                  <dgm:constr type="ctrX" for="ch" forName="dot2" refType="w" fact="0.3384"/>
                  <dgm:constr type="ctrY" for="ch" forName="dot2" refType="h" fact="0.8967"/>
                  <dgm:constr type="w" for="ch" forName="dot2" refType="userD"/>
                  <dgm:constr type="h" for="ch" forName="dot2" refType="userD"/>
                  <dgm:constr type="ctrX" for="ch" forName="dot3" refType="w" fact="0.3155"/>
                  <dgm:constr type="ctrY" for="ch" forName="dot3" refType="h" fact="0.9076"/>
                  <dgm:constr type="w" for="ch" forName="dot3" refType="userD"/>
                  <dgm:constr type="h" for="ch" forName="dot3" refType="userD"/>
                  <dgm:constr type="ctrX" for="ch" forName="dot4" refType="w" fact="0.2923"/>
                  <dgm:constr type="ctrY" for="ch" forName="dot4" refType="h" fact="0.9165"/>
                  <dgm:constr type="w" for="ch" forName="dot4" refType="userD"/>
                  <dgm:constr type="h" for="ch" forName="dot4" refType="userD"/>
                  <dgm:constr type="ctrX" for="ch" forName="dot5" refType="w" fact="0.2688"/>
                  <dgm:constr type="ctrY" for="ch" forName="dot5" refType="h" fact="0.9234"/>
                  <dgm:constr type="w" for="ch" forName="dot5" refType="userD"/>
                  <dgm:constr type="h" for="ch" forName="dot5" refType="userD"/>
                  <dgm:constr type="ctrX" for="ch" forName="dot6" refType="w" fact="0.4883"/>
                  <dgm:constr type="ctrY" for="ch" forName="dot6" refType="h" fact="0.764"/>
                  <dgm:constr type="w" for="ch" forName="dot6" refType="userD"/>
                  <dgm:constr type="h" for="ch" forName="dot6" refType="userD"/>
                  <dgm:constr type="ctrX" for="ch" forName="dot7" refType="w" fact="0.4695"/>
                  <dgm:constr type="ctrY" for="ch" forName="dot7" refType="h" fact="0.7878"/>
                  <dgm:constr type="w" for="ch" forName="dot7" refType="userD"/>
                  <dgm:constr type="h" for="ch" forName="dot7" refType="userD"/>
                  <dgm:constr type="ctrX" for="ch" forName="dot8" refType="w" fact="0.5696"/>
                  <dgm:constr type="ctrY" for="ch" forName="dot8" refType="h" fact="0.6227"/>
                  <dgm:constr type="w" for="ch" forName="dot8" refType="userD"/>
                  <dgm:constr type="h" for="ch" forName="dot8" refType="userD"/>
                  <dgm:constr type="ctrX" for="ch" forName="dot9" refType="w" fact="0.6247"/>
                  <dgm:constr type="ctrY" for="ch" forName="dot9" refType="h" fact="0.4556"/>
                  <dgm:constr type="w" for="ch" forName="dot9" refType="userD"/>
                  <dgm:constr type="h" for="ch" forName="dot9" refType="userD"/>
                  <dgm:constr type="ctrX" for="ch" forName="dot10" refType="w" fact="0.6509"/>
                  <dgm:constr type="ctrY" for="ch" forName="dot10" refType="h" fact="0.2816"/>
                  <dgm:constr type="w" for="ch" forName="dot10" refType="userD"/>
                  <dgm:constr type="h" for="ch" forName="dot10" refType="userD"/>
                  <dgm:constr type="ctrX" for="ch" forName="dotArrow1" refType="w" fact="0.6281"/>
                  <dgm:constr type="ctrY" for="ch" forName="dotArrow1" refType="h" fact="0.0748"/>
                  <dgm:constr type="w" for="ch" forName="dotArrow1" refType="userD"/>
                  <dgm:constr type="h" for="ch" forName="dotArrow1" refType="userD"/>
                  <dgm:constr type="ctrX" for="ch" forName="dotArrow2" refType="w" fact="0.6437"/>
                  <dgm:constr type="ctrY" for="ch" forName="dotArrow2" refType="h" fact="0.0581"/>
                  <dgm:constr type="w" for="ch" forName="dotArrow2" refType="userD"/>
                  <dgm:constr type="h" for="ch" forName="dotArrow2" refType="userD"/>
                  <dgm:constr type="ctrX" for="ch" forName="dotArrow3" refType="w" fact="0.6593"/>
                  <dgm:constr type="ctrY" for="ch" forName="dotArrow3" refType="h" fact="0.0414"/>
                  <dgm:constr type="w" for="ch" forName="dotArrow3" refType="userD"/>
                  <dgm:constr type="h" for="ch" forName="dotArrow3" refType="userD"/>
                  <dgm:constr type="ctrX" for="ch" forName="dotArrow4" refType="w" fact="0.675"/>
                  <dgm:constr type="ctrY" for="ch" forName="dotArrow4" refType="h" fact="0.0581"/>
                  <dgm:constr type="w" for="ch" forName="dotArrow4" refType="userD"/>
                  <dgm:constr type="h" for="ch" forName="dotArrow4" refType="userD"/>
                  <dgm:constr type="ctrX" for="ch" forName="dotArrow5" refType="w" fact="0.6906"/>
                  <dgm:constr type="ctrY" for="ch" forName="dotArrow5" refType="h" fact="0.0748"/>
                  <dgm:constr type="w" for="ch" forName="dotArrow5" refType="userD"/>
                  <dgm:constr type="h" for="ch" forName="dotArrow5" refType="userD"/>
                  <dgm:constr type="ctrX" for="ch" forName="dotArrow6" refType="w" fact="0.6593"/>
                  <dgm:constr type="ctrY" for="ch" forName="dotArrow6" refType="h" fact="0.0766"/>
                  <dgm:constr type="w" for="ch" forName="dotArrow6" refType="userD"/>
                  <dgm:constr type="h" for="ch" forName="dotArrow6" refType="userD"/>
                  <dgm:constr type="ctrX" for="ch" forName="dotArrow7" refType="w" fact="0.6593"/>
                  <dgm:constr type="ctrY" for="ch" forName="dotArrow7" refType="h" fact="0.1118"/>
                  <dgm:constr type="w" for="ch" forName="dotArrow7" refType="userD"/>
                  <dgm:constr type="h" for="ch" forName="dotArrow7" refType="userD"/>
                  <dgm:constr type="l" for="ch" forName="parTx1" refType="w" fact="0.2091"/>
                  <dgm:constr type="t" for="ch" forName="parTx1" refType="h" fact="0.9433"/>
                  <dgm:constr type="w" for="ch" forName="parTx1" refType="w" fact="0.2275"/>
                  <dgm:constr type="h" for="ch" forName="parTx1" refType="h" fact="0.0811"/>
                  <dgm:constr type="ctrX" for="ch" forName="picture1" refType="w" fact="0.1988"/>
                  <dgm:constr type="ctrY" for="ch" forName="picture1" refType="h" fact="0.9322"/>
                  <dgm:constr type="w" for="ch" forName="picture1" refType="w" fact="0.1055"/>
                  <dgm:constr type="h" for="ch" forName="picture1" refType="h" fact="0.140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273"/>
                  <dgm:constr type="t" for="ch" forName="parTx2" refType="h" fact="0.8468"/>
                  <dgm:constr type="w" for="ch" forName="parTx2" refType="w" fact="0.2275"/>
                  <dgm:constr type="h" for="ch" forName="parTx2" refType="h" fact="0.0811"/>
                  <dgm:constr type="ctrX" for="ch" forName="picture2" refType="w" fact="0.4169"/>
                  <dgm:constr type="ctrY" for="ch" forName="picture2" refType="h" fact="0.8357"/>
                  <dgm:constr type="w" for="ch" forName="picture2" refType="w" fact="0.1055"/>
                  <dgm:constr type="h" for="ch" forName="picture2" refType="h" fact="0.140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349"/>
                  <dgm:constr type="t" for="ch" forName="parTx3" refType="h" fact="0.7023"/>
                  <dgm:constr type="w" for="ch" forName="parTx3" refType="w" fact="0.2275"/>
                  <dgm:constr type="h" for="ch" forName="parTx3" refType="h" fact="0.0811"/>
                  <dgm:constr type="ctrX" for="ch" forName="picture3" refType="w" fact="0.5245"/>
                  <dgm:constr type="ctrY" for="ch" forName="picture3" refType="h" fact="0.6912"/>
                  <dgm:constr type="w" for="ch" forName="picture3" refType="w" fact="0.1055"/>
                  <dgm:constr type="h" for="ch" forName="picture3" refType="h" fact="0.140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998"/>
                  <dgm:constr type="t" for="ch" forName="parTx4" refType="h" fact="0.5441"/>
                  <dgm:constr type="w" for="ch" forName="parTx4" refType="w" fact="0.2275"/>
                  <dgm:constr type="h" for="ch" forName="parTx4" refType="h" fact="0.0811"/>
                  <dgm:constr type="ctrX" for="ch" forName="picture4" refType="w" fact="0.5894"/>
                  <dgm:constr type="ctrY" for="ch" forName="picture4" refType="h" fact="0.533"/>
                  <dgm:constr type="w" for="ch" forName="picture4" refType="w" fact="0.1055"/>
                  <dgm:constr type="h" for="ch" forName="picture4" refType="h" fact="0.1403"/>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416"/>
                  <dgm:constr type="t" for="ch" forName="parTx5" refType="h" fact="0.3737"/>
                  <dgm:constr type="w" for="ch" forName="parTx5" refType="w" fact="0.2275"/>
                  <dgm:constr type="h" for="ch" forName="parTx5" refType="h" fact="0.0811"/>
                  <dgm:constr type="ctrX" for="ch" forName="picture5" refType="w" fact="0.6313"/>
                  <dgm:constr type="ctrY" for="ch" forName="picture5" refType="h" fact="0.3626"/>
                  <dgm:constr type="w" for="ch" forName="picture5" refType="w" fact="0.1055"/>
                  <dgm:constr type="h" for="ch" forName="picture5" refType="h" fact="0.1403"/>
                  <dgm:constr type="l" for="ch" forName="desTx5" refType="r" refFor="ch" refForName="parTx5"/>
                  <dgm:constr type="r" for="ch" forName="desTx5" refType="w"/>
                  <dgm:constr type="t" for="ch" forName="desTx5" refType="t" refFor="ch" refForName="parTx5"/>
                  <dgm:constr type="h" for="ch" forName="desTx5" refType="h" refFor="ch" refForName="parTx5"/>
                  <dgm:constr type="l" for="ch" forName="parTx6" refType="w" fact="0.6644"/>
                  <dgm:constr type="t" for="ch" forName="parTx6" refType="h" fact="0.2061"/>
                  <dgm:constr type="w" for="ch" forName="parTx6" refType="w" fact="0.2275"/>
                  <dgm:constr type="h" for="ch" forName="parTx6" refType="h" fact="0.0811"/>
                  <dgm:constr type="ctrX" for="ch" forName="picture6" refType="w" fact="0.6541"/>
                  <dgm:constr type="ctrY" for="ch" forName="picture6" refType="h" fact="0.195"/>
                  <dgm:constr type="w" for="ch" forName="picture6" refType="w" fact="0.1055"/>
                  <dgm:constr type="h" for="ch" forName="picture6" refType="h" fact="0.1403"/>
                  <dgm:constr type="l" for="ch" forName="desTx6" refType="r" refFor="ch" refForName="parTx6"/>
                  <dgm:constr type="r" for="ch" forName="desTx6" refType="w"/>
                  <dgm:constr type="t" for="ch" forName="desTx6" refType="t" refFor="ch" refForName="parTx6"/>
                  <dgm:constr type="h" for="ch" forName="desTx6" refType="h" refFor="ch" refForName="parTx6"/>
                </dgm:constrLst>
              </dgm:if>
              <dgm:else name="Name57">
                <dgm:alg type="composite">
                  <dgm:param type="ar" val="1.122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userD" refType="w" fact="0.0125"/>
                  <dgm:constr type="ctrX" for="ch" forName="dot1" refType="w" fact="0.4276"/>
                  <dgm:constr type="ctrY" for="ch" forName="dot1" refType="h" fact="0.8839"/>
                  <dgm:constr type="w" for="ch" forName="dot1" refType="userD"/>
                  <dgm:constr type="h" for="ch" forName="dot1" refType="userD"/>
                  <dgm:constr type="ctrX" for="ch" forName="dot2" refType="w" fact="0.401"/>
                  <dgm:constr type="ctrY" for="ch" forName="dot2" refType="h" fact="0.8967"/>
                  <dgm:constr type="w" for="ch" forName="dot2" refType="userD"/>
                  <dgm:constr type="h" for="ch" forName="dot2" refType="userD"/>
                  <dgm:constr type="ctrX" for="ch" forName="dot3" refType="w" fact="0.3739"/>
                  <dgm:constr type="ctrY" for="ch" forName="dot3" refType="h" fact="0.9076"/>
                  <dgm:constr type="w" for="ch" forName="dot3" refType="userD"/>
                  <dgm:constr type="h" for="ch" forName="dot3" refType="userD"/>
                  <dgm:constr type="ctrX" for="ch" forName="dot4" refType="w" fact="0.3464"/>
                  <dgm:constr type="ctrY" for="ch" forName="dot4" refType="h" fact="0.9165"/>
                  <dgm:constr type="w" for="ch" forName="dot4" refType="userD"/>
                  <dgm:constr type="h" for="ch" forName="dot4" refType="userD"/>
                  <dgm:constr type="ctrX" for="ch" forName="dot5" refType="w" fact="0.3186"/>
                  <dgm:constr type="ctrY" for="ch" forName="dot5" refType="h" fact="0.9234"/>
                  <dgm:constr type="w" for="ch" forName="dot5" refType="userD"/>
                  <dgm:constr type="h" for="ch" forName="dot5" refType="userD"/>
                  <dgm:constr type="ctrX" for="ch" forName="dot6" refType="w" fact="0.5786"/>
                  <dgm:constr type="ctrY" for="ch" forName="dot6" refType="h" fact="0.764"/>
                  <dgm:constr type="w" for="ch" forName="dot6" refType="userD"/>
                  <dgm:constr type="h" for="ch" forName="dot6" refType="userD"/>
                  <dgm:constr type="ctrX" for="ch" forName="dot7" refType="w" fact="0.5564"/>
                  <dgm:constr type="ctrY" for="ch" forName="dot7" refType="h" fact="0.7878"/>
                  <dgm:constr type="w" for="ch" forName="dot7" refType="userD"/>
                  <dgm:constr type="h" for="ch" forName="dot7" refType="userD"/>
                  <dgm:constr type="ctrX" for="ch" forName="dot8" refType="w" fact="0.675"/>
                  <dgm:constr type="ctrY" for="ch" forName="dot8" refType="h" fact="0.6227"/>
                  <dgm:constr type="w" for="ch" forName="dot8" refType="userD"/>
                  <dgm:constr type="h" for="ch" forName="dot8" refType="userD"/>
                  <dgm:constr type="ctrX" for="ch" forName="dot9" refType="w" fact="0.7403"/>
                  <dgm:constr type="ctrY" for="ch" forName="dot9" refType="h" fact="0.4556"/>
                  <dgm:constr type="w" for="ch" forName="dot9" refType="userD"/>
                  <dgm:constr type="h" for="ch" forName="dot9" refType="userD"/>
                  <dgm:constr type="ctrX" for="ch" forName="dot10" refType="w" fact="0.7714"/>
                  <dgm:constr type="ctrY" for="ch" forName="dot10" refType="h" fact="0.2816"/>
                  <dgm:constr type="w" for="ch" forName="dot10" refType="userD"/>
                  <dgm:constr type="h" for="ch" forName="dot10" refType="userD"/>
                  <dgm:constr type="ctrX" for="ch" forName="dotArrow1" refType="w" fact="0.7443"/>
                  <dgm:constr type="ctrY" for="ch" forName="dotArrow1" refType="h" fact="0.0748"/>
                  <dgm:constr type="w" for="ch" forName="dotArrow1" refType="userD"/>
                  <dgm:constr type="h" for="ch" forName="dotArrow1" refType="userD"/>
                  <dgm:constr type="ctrX" for="ch" forName="dotArrow2" refType="w" fact="0.7628"/>
                  <dgm:constr type="ctrY" for="ch" forName="dotArrow2" refType="h" fact="0.0581"/>
                  <dgm:constr type="w" for="ch" forName="dotArrow2" refType="userD"/>
                  <dgm:constr type="h" for="ch" forName="dotArrow2" refType="userD"/>
                  <dgm:constr type="ctrX" for="ch" forName="dotArrow3" refType="w" fact="0.7814"/>
                  <dgm:constr type="ctrY" for="ch" forName="dotArrow3" refType="h" fact="0.0414"/>
                  <dgm:constr type="w" for="ch" forName="dotArrow3" refType="userD"/>
                  <dgm:constr type="h" for="ch" forName="dotArrow3" refType="userD"/>
                  <dgm:constr type="ctrX" for="ch" forName="dotArrow4" refType="w" fact="0.7999"/>
                  <dgm:constr type="ctrY" for="ch" forName="dotArrow4" refType="h" fact="0.0581"/>
                  <dgm:constr type="w" for="ch" forName="dotArrow4" refType="userD"/>
                  <dgm:constr type="h" for="ch" forName="dotArrow4" refType="userD"/>
                  <dgm:constr type="ctrX" for="ch" forName="dotArrow5" refType="w" fact="0.8184"/>
                  <dgm:constr type="ctrY" for="ch" forName="dotArrow5" refType="h" fact="0.0748"/>
                  <dgm:constr type="w" for="ch" forName="dotArrow5" refType="userD"/>
                  <dgm:constr type="h" for="ch" forName="dotArrow5" refType="userD"/>
                  <dgm:constr type="ctrX" for="ch" forName="dotArrow6" refType="w" fact="0.7814"/>
                  <dgm:constr type="ctrY" for="ch" forName="dotArrow6" refType="h" fact="0.0766"/>
                  <dgm:constr type="w" for="ch" forName="dotArrow6" refType="userD"/>
                  <dgm:constr type="h" for="ch" forName="dotArrow6" refType="userD"/>
                  <dgm:constr type="ctrX" for="ch" forName="dotArrow7" refType="w" fact="0.7814"/>
                  <dgm:constr type="ctrY" for="ch" forName="dotArrow7" refType="h" fact="0.1118"/>
                  <dgm:constr type="w" for="ch" forName="dotArrow7" refType="userD"/>
                  <dgm:constr type="h" for="ch" forName="dotArrow7" refType="userD"/>
                  <dgm:constr type="l" for="ch" forName="parTx1" refType="w" fact="0.2479"/>
                  <dgm:constr type="t" for="ch" forName="parTx1" refType="h" fact="0.9416"/>
                  <dgm:constr type="w" for="ch" forName="parTx1" refType="w" fact="0.2696"/>
                  <dgm:constr type="h" for="ch" forName="parTx1" refType="h" fact="0.0811"/>
                  <dgm:constr type="ctrX" for="ch" forName="picture1" refType="w" fact="0.2356"/>
                  <dgm:constr type="ctrY" for="ch" forName="picture1" refType="h" fact="0.9322"/>
                  <dgm:constr type="w" for="ch" forName="picture1" refType="w" fact="0.125"/>
                  <dgm:constr type="h" for="ch" forName="picture1" refType="h" fact="0.1403"/>
                  <dgm:constr type="l" for="ch" forName="parTx2" refType="w" fact="0.5064"/>
                  <dgm:constr type="t" for="ch" forName="parTx2" refType="h" fact="0.8451"/>
                  <dgm:constr type="w" for="ch" forName="parTx2" refType="w" fact="0.2696"/>
                  <dgm:constr type="h" for="ch" forName="parTx2" refType="h" fact="0.0811"/>
                  <dgm:constr type="ctrX" for="ch" forName="picture2" refType="w" fact="0.4941"/>
                  <dgm:constr type="ctrY" for="ch" forName="picture2" refType="h" fact="0.8357"/>
                  <dgm:constr type="w" for="ch" forName="picture2" refType="w" fact="0.125"/>
                  <dgm:constr type="h" for="ch" forName="picture2" refType="h" fact="0.1403"/>
                  <dgm:constr type="l" for="ch" forName="parTx3" refType="w" fact="0.6339"/>
                  <dgm:constr type="t" for="ch" forName="parTx3" refType="h" fact="0.7006"/>
                  <dgm:constr type="w" for="ch" forName="parTx3" refType="w" fact="0.2696"/>
                  <dgm:constr type="h" for="ch" forName="parTx3" refType="h" fact="0.0811"/>
                  <dgm:constr type="ctrX" for="ch" forName="picture3" refType="w" fact="0.6216"/>
                  <dgm:constr type="ctrY" for="ch" forName="picture3" refType="h" fact="0.6912"/>
                  <dgm:constr type="w" for="ch" forName="picture3" refType="w" fact="0.125"/>
                  <dgm:constr type="h" for="ch" forName="picture3" refType="h" fact="0.1403"/>
                  <dgm:constr type="l" for="ch" forName="parTx4" refType="w" fact="0.7108"/>
                  <dgm:constr type="t" for="ch" forName="parTx4" refType="h" fact="0.5424"/>
                  <dgm:constr type="w" for="ch" forName="parTx4" refType="w" fact="0.2696"/>
                  <dgm:constr type="h" for="ch" forName="parTx4" refType="h" fact="0.0811"/>
                  <dgm:constr type="ctrX" for="ch" forName="picture4" refType="w" fact="0.6985"/>
                  <dgm:constr type="ctrY" for="ch" forName="picture4" refType="h" fact="0.533"/>
                  <dgm:constr type="w" for="ch" forName="picture4" refType="w" fact="0.125"/>
                  <dgm:constr type="h" for="ch" forName="picture4" refType="h" fact="0.1403"/>
                  <dgm:constr type="l" for="ch" forName="parTx5" refType="w" fact="0.7604"/>
                  <dgm:constr type="t" for="ch" forName="parTx5" refType="h" fact="0.372"/>
                  <dgm:constr type="w" for="ch" forName="parTx5" refType="w" fact="0.2696"/>
                  <dgm:constr type="h" for="ch" forName="parTx5" refType="h" fact="0.0811"/>
                  <dgm:constr type="ctrX" for="ch" forName="picture5" refType="w" fact="0.7481"/>
                  <dgm:constr type="ctrY" for="ch" forName="picture5" refType="h" fact="0.3626"/>
                  <dgm:constr type="w" for="ch" forName="picture5" refType="w" fact="0.125"/>
                  <dgm:constr type="h" for="ch" forName="picture5" refType="h" fact="0.1403"/>
                  <dgm:constr type="l" for="ch" forName="parTx6" refType="w" fact="0.7874"/>
                  <dgm:constr type="t" for="ch" forName="parTx6" refType="h" fact="0.2044"/>
                  <dgm:constr type="w" for="ch" forName="parTx6" refType="w" fact="0.2696"/>
                  <dgm:constr type="h" for="ch" forName="parTx6" refType="h" fact="0.0811"/>
                  <dgm:constr type="ctrX" for="ch" forName="picture6" refType="w" fact="0.7751"/>
                  <dgm:constr type="ctrY" for="ch" forName="picture6" refType="h" fact="0.195"/>
                  <dgm:constr type="w" for="ch" forName="picture6" refType="w" fact="0.125"/>
                  <dgm:constr type="h" for="ch" forName="picture6" refType="h" fact="0.1403"/>
                </dgm:constrLst>
              </dgm:else>
            </dgm:choose>
          </dgm:if>
          <dgm:else name="Name58">
            <dgm:choose name="Name59">
              <dgm:if name="Name60" axis="des" func="maxDepth" op="gt" val="1">
                <dgm:alg type="composite">
                  <dgm:param type="ar" val="1.3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userD" refType="w" fact="0.0105"/>
                  <dgm:constr type="ctrX" for="ch" forName="dot1" refType="w" fact="0.6392"/>
                  <dgm:constr type="ctrY" for="ch" forName="dot1" refType="h" fact="0.8839"/>
                  <dgm:constr type="w" for="ch" forName="dot1" refType="userD"/>
                  <dgm:constr type="h" for="ch" forName="dot1" refType="userD"/>
                  <dgm:constr type="ctrX" for="ch" forName="dot2" refType="w" fact="0.6616"/>
                  <dgm:constr type="ctrY" for="ch" forName="dot2" refType="h" fact="0.8967"/>
                  <dgm:constr type="w" for="ch" forName="dot2" refType="userD"/>
                  <dgm:constr type="h" for="ch" forName="dot2" refType="userD"/>
                  <dgm:constr type="ctrX" for="ch" forName="dot3" refType="w" fact="0.6845"/>
                  <dgm:constr type="ctrY" for="ch" forName="dot3" refType="h" fact="0.9076"/>
                  <dgm:constr type="w" for="ch" forName="dot3" refType="userD"/>
                  <dgm:constr type="h" for="ch" forName="dot3" refType="userD"/>
                  <dgm:constr type="ctrX" for="ch" forName="dot4" refType="w" fact="0.7077"/>
                  <dgm:constr type="ctrY" for="ch" forName="dot4" refType="h" fact="0.9165"/>
                  <dgm:constr type="w" for="ch" forName="dot4" refType="userD"/>
                  <dgm:constr type="h" for="ch" forName="dot4" refType="userD"/>
                  <dgm:constr type="ctrX" for="ch" forName="dot5" refType="w" fact="0.7312"/>
                  <dgm:constr type="ctrY" for="ch" forName="dot5" refType="h" fact="0.9234"/>
                  <dgm:constr type="w" for="ch" forName="dot5" refType="userD"/>
                  <dgm:constr type="h" for="ch" forName="dot5" refType="userD"/>
                  <dgm:constr type="ctrX" for="ch" forName="dot6" refType="w" fact="0.5117"/>
                  <dgm:constr type="ctrY" for="ch" forName="dot6" refType="h" fact="0.764"/>
                  <dgm:constr type="w" for="ch" forName="dot6" refType="userD"/>
                  <dgm:constr type="h" for="ch" forName="dot6" refType="userD"/>
                  <dgm:constr type="ctrX" for="ch" forName="dot7" refType="w" fact="0.5305"/>
                  <dgm:constr type="ctrY" for="ch" forName="dot7" refType="h" fact="0.7878"/>
                  <dgm:constr type="w" for="ch" forName="dot7" refType="userD"/>
                  <dgm:constr type="h" for="ch" forName="dot7" refType="userD"/>
                  <dgm:constr type="ctrX" for="ch" forName="dot8" refType="w" fact="0.4304"/>
                  <dgm:constr type="ctrY" for="ch" forName="dot8" refType="h" fact="0.6227"/>
                  <dgm:constr type="w" for="ch" forName="dot8" refType="userD"/>
                  <dgm:constr type="h" for="ch" forName="dot8" refType="userD"/>
                  <dgm:constr type="ctrX" for="ch" forName="dot9" refType="w" fact="0.3753"/>
                  <dgm:constr type="ctrY" for="ch" forName="dot9" refType="h" fact="0.4556"/>
                  <dgm:constr type="w" for="ch" forName="dot9" refType="userD"/>
                  <dgm:constr type="h" for="ch" forName="dot9" refType="userD"/>
                  <dgm:constr type="ctrX" for="ch" forName="dot10" refType="w" fact="0.3491"/>
                  <dgm:constr type="ctrY" for="ch" forName="dot10" refType="h" fact="0.2816"/>
                  <dgm:constr type="w" for="ch" forName="dot10" refType="userD"/>
                  <dgm:constr type="h" for="ch" forName="dot10" refType="userD"/>
                  <dgm:constr type="ctrX" for="ch" forName="dotArrow1" refType="w" fact="0.3719"/>
                  <dgm:constr type="ctrY" for="ch" forName="dotArrow1" refType="h" fact="0.0748"/>
                  <dgm:constr type="w" for="ch" forName="dotArrow1" refType="userD"/>
                  <dgm:constr type="h" for="ch" forName="dotArrow1" refType="userD"/>
                  <dgm:constr type="ctrX" for="ch" forName="dotArrow2" refType="w" fact="0.3563"/>
                  <dgm:constr type="ctrY" for="ch" forName="dotArrow2" refType="h" fact="0.0581"/>
                  <dgm:constr type="w" for="ch" forName="dotArrow2" refType="userD"/>
                  <dgm:constr type="h" for="ch" forName="dotArrow2" refType="userD"/>
                  <dgm:constr type="ctrX" for="ch" forName="dotArrow3" refType="w" fact="0.3407"/>
                  <dgm:constr type="ctrY" for="ch" forName="dotArrow3" refType="h" fact="0.0414"/>
                  <dgm:constr type="w" for="ch" forName="dotArrow3" refType="userD"/>
                  <dgm:constr type="h" for="ch" forName="dotArrow3" refType="userD"/>
                  <dgm:constr type="ctrX" for="ch" forName="dotArrow4" refType="w" fact="0.325"/>
                  <dgm:constr type="ctrY" for="ch" forName="dotArrow4" refType="h" fact="0.0581"/>
                  <dgm:constr type="w" for="ch" forName="dotArrow4" refType="userD"/>
                  <dgm:constr type="h" for="ch" forName="dotArrow4" refType="userD"/>
                  <dgm:constr type="ctrX" for="ch" forName="dotArrow5" refType="w" fact="0.3094"/>
                  <dgm:constr type="ctrY" for="ch" forName="dotArrow5" refType="h" fact="0.0748"/>
                  <dgm:constr type="w" for="ch" forName="dotArrow5" refType="userD"/>
                  <dgm:constr type="h" for="ch" forName="dotArrow5" refType="userD"/>
                  <dgm:constr type="ctrX" for="ch" forName="dotArrow6" refType="w" fact="0.3407"/>
                  <dgm:constr type="ctrY" for="ch" forName="dotArrow6" refType="h" fact="0.0766"/>
                  <dgm:constr type="w" for="ch" forName="dotArrow6" refType="userD"/>
                  <dgm:constr type="h" for="ch" forName="dotArrow6" refType="userD"/>
                  <dgm:constr type="ctrX" for="ch" forName="dotArrow7" refType="w" fact="0.3407"/>
                  <dgm:constr type="ctrY" for="ch" forName="dotArrow7" refType="h" fact="0.1118"/>
                  <dgm:constr type="w" for="ch" forName="dotArrow7" refType="userD"/>
                  <dgm:constr type="h" for="ch" forName="dotArrow7" refType="userD"/>
                  <dgm:constr type="r" for="ch" forName="parTx1" refType="w" fact="0.7909"/>
                  <dgm:constr type="t" for="ch" forName="parTx1" refType="h" fact="0.9433"/>
                  <dgm:constr type="w" for="ch" forName="parTx1" refType="w" fact="0.2275"/>
                  <dgm:constr type="h" for="ch" forName="parTx1" refType="h" fact="0.0811"/>
                  <dgm:constr type="ctrX" for="ch" forName="picture1" refType="w" fact="0.8012"/>
                  <dgm:constr type="ctrY" for="ch" forName="picture1" refType="h" fact="0.9322"/>
                  <dgm:constr type="w" for="ch" forName="picture1" refType="w" fact="0.1055"/>
                  <dgm:constr type="h" for="ch" forName="picture1" refType="h" fact="0.140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727"/>
                  <dgm:constr type="t" for="ch" forName="parTx2" refType="h" fact="0.8468"/>
                  <dgm:constr type="w" for="ch" forName="parTx2" refType="w" fact="0.2275"/>
                  <dgm:constr type="h" for="ch" forName="parTx2" refType="h" fact="0.0811"/>
                  <dgm:constr type="ctrX" for="ch" forName="picture2" refType="w" fact="0.5831"/>
                  <dgm:constr type="ctrY" for="ch" forName="picture2" refType="h" fact="0.8357"/>
                  <dgm:constr type="w" for="ch" forName="picture2" refType="w" fact="0.1055"/>
                  <dgm:constr type="h" for="ch" forName="picture2" refType="h" fact="0.140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651"/>
                  <dgm:constr type="t" for="ch" forName="parTx3" refType="h" fact="0.7023"/>
                  <dgm:constr type="w" for="ch" forName="parTx3" refType="w" fact="0.2275"/>
                  <dgm:constr type="h" for="ch" forName="parTx3" refType="h" fact="0.0811"/>
                  <dgm:constr type="ctrX" for="ch" forName="picture3" refType="w" fact="0.4755"/>
                  <dgm:constr type="ctrY" for="ch" forName="picture3" refType="h" fact="0.6912"/>
                  <dgm:constr type="w" for="ch" forName="picture3" refType="w" fact="0.1055"/>
                  <dgm:constr type="h" for="ch" forName="picture3" refType="h" fact="0.140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002"/>
                  <dgm:constr type="t" for="ch" forName="parTx4" refType="h" fact="0.5441"/>
                  <dgm:constr type="w" for="ch" forName="parTx4" refType="w" fact="0.2275"/>
                  <dgm:constr type="h" for="ch" forName="parTx4" refType="h" fact="0.0811"/>
                  <dgm:constr type="ctrX" for="ch" forName="picture4" refType="w" fact="0.4106"/>
                  <dgm:constr type="ctrY" for="ch" forName="picture4" refType="h" fact="0.533"/>
                  <dgm:constr type="w" for="ch" forName="picture4" refType="w" fact="0.1055"/>
                  <dgm:constr type="h" for="ch" forName="picture4" refType="h" fact="0.1403"/>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584"/>
                  <dgm:constr type="t" for="ch" forName="parTx5" refType="h" fact="0.3737"/>
                  <dgm:constr type="w" for="ch" forName="parTx5" refType="w" fact="0.2275"/>
                  <dgm:constr type="h" for="ch" forName="parTx5" refType="h" fact="0.0811"/>
                  <dgm:constr type="ctrX" for="ch" forName="picture5" refType="w" fact="0.3687"/>
                  <dgm:constr type="ctrY" for="ch" forName="picture5" refType="h" fact="0.3626"/>
                  <dgm:constr type="w" for="ch" forName="picture5" refType="w" fact="0.1055"/>
                  <dgm:constr type="h" for="ch" forName="picture5" refType="h" fact="0.1403"/>
                  <dgm:constr type="r" for="ch" forName="desTx5" refType="l" refFor="ch" refForName="parTx5"/>
                  <dgm:constr type="l" for="ch" forName="desTx5"/>
                  <dgm:constr type="t" for="ch" forName="desTx5" refType="t" refFor="ch" refForName="parTx5"/>
                  <dgm:constr type="h" for="ch" forName="desTx5" refType="h" refFor="ch" refForName="parTx5"/>
                  <dgm:constr type="r" for="ch" forName="parTx6" refType="w" fact="0.3356"/>
                  <dgm:constr type="t" for="ch" forName="parTx6" refType="h" fact="0.2061"/>
                  <dgm:constr type="w" for="ch" forName="parTx6" refType="w" fact="0.2275"/>
                  <dgm:constr type="h" for="ch" forName="parTx6" refType="h" fact="0.0811"/>
                  <dgm:constr type="ctrX" for="ch" forName="picture6" refType="w" fact="0.3459"/>
                  <dgm:constr type="ctrY" for="ch" forName="picture6" refType="h" fact="0.195"/>
                  <dgm:constr type="w" for="ch" forName="picture6" refType="w" fact="0.1055"/>
                  <dgm:constr type="h" for="ch" forName="picture6" refType="h" fact="0.1403"/>
                  <dgm:constr type="r" for="ch" forName="desTx6" refType="l" refFor="ch" refForName="parTx6"/>
                  <dgm:constr type="l" for="ch" forName="desTx6"/>
                  <dgm:constr type="t" for="ch" forName="desTx6" refType="t" refFor="ch" refForName="parTx6"/>
                  <dgm:constr type="h" for="ch" forName="desTx6" refType="h" refFor="ch" refForName="parTx6"/>
                </dgm:constrLst>
              </dgm:if>
              <dgm:else name="Name61">
                <dgm:alg type="composite">
                  <dgm:param type="ar" val="1.122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userD" refType="w" fact="0.0125"/>
                  <dgm:constr type="ctrX" for="ch" forName="dot1" refType="w" fact="0.5724"/>
                  <dgm:constr type="ctrY" for="ch" forName="dot1" refType="h" fact="0.8839"/>
                  <dgm:constr type="w" for="ch" forName="dot1" refType="userD"/>
                  <dgm:constr type="h" for="ch" forName="dot1" refType="userD"/>
                  <dgm:constr type="ctrX" for="ch" forName="dot2" refType="w" fact="0.599"/>
                  <dgm:constr type="ctrY" for="ch" forName="dot2" refType="h" fact="0.8967"/>
                  <dgm:constr type="w" for="ch" forName="dot2" refType="userD"/>
                  <dgm:constr type="h" for="ch" forName="dot2" refType="userD"/>
                  <dgm:constr type="ctrX" for="ch" forName="dot3" refType="w" fact="0.6261"/>
                  <dgm:constr type="ctrY" for="ch" forName="dot3" refType="h" fact="0.9076"/>
                  <dgm:constr type="w" for="ch" forName="dot3" refType="userD"/>
                  <dgm:constr type="h" for="ch" forName="dot3" refType="userD"/>
                  <dgm:constr type="ctrX" for="ch" forName="dot4" refType="w" fact="0.6536"/>
                  <dgm:constr type="ctrY" for="ch" forName="dot4" refType="h" fact="0.9165"/>
                  <dgm:constr type="w" for="ch" forName="dot4" refType="userD"/>
                  <dgm:constr type="h" for="ch" forName="dot4" refType="userD"/>
                  <dgm:constr type="ctrX" for="ch" forName="dot5" refType="w" fact="0.6814"/>
                  <dgm:constr type="ctrY" for="ch" forName="dot5" refType="h" fact="0.9234"/>
                  <dgm:constr type="w" for="ch" forName="dot5" refType="userD"/>
                  <dgm:constr type="h" for="ch" forName="dot5" refType="userD"/>
                  <dgm:constr type="ctrX" for="ch" forName="dot6" refType="w" fact="0.4214"/>
                  <dgm:constr type="ctrY" for="ch" forName="dot6" refType="h" fact="0.764"/>
                  <dgm:constr type="w" for="ch" forName="dot6" refType="userD"/>
                  <dgm:constr type="h" for="ch" forName="dot6" refType="userD"/>
                  <dgm:constr type="ctrX" for="ch" forName="dot7" refType="w" fact="0.4436"/>
                  <dgm:constr type="ctrY" for="ch" forName="dot7" refType="h" fact="0.7878"/>
                  <dgm:constr type="w" for="ch" forName="dot7" refType="userD"/>
                  <dgm:constr type="h" for="ch" forName="dot7" refType="userD"/>
                  <dgm:constr type="ctrX" for="ch" forName="dot8" refType="w" fact="0.325"/>
                  <dgm:constr type="ctrY" for="ch" forName="dot8" refType="h" fact="0.6227"/>
                  <dgm:constr type="w" for="ch" forName="dot8" refType="userD"/>
                  <dgm:constr type="h" for="ch" forName="dot8" refType="userD"/>
                  <dgm:constr type="ctrX" for="ch" forName="dot9" refType="w" fact="0.2597"/>
                  <dgm:constr type="ctrY" for="ch" forName="dot9" refType="h" fact="0.4556"/>
                  <dgm:constr type="w" for="ch" forName="dot9" refType="userD"/>
                  <dgm:constr type="h" for="ch" forName="dot9" refType="userD"/>
                  <dgm:constr type="ctrX" for="ch" forName="dot10" refType="w" fact="0.2286"/>
                  <dgm:constr type="ctrY" for="ch" forName="dot10" refType="h" fact="0.2816"/>
                  <dgm:constr type="w" for="ch" forName="dot10" refType="userD"/>
                  <dgm:constr type="h" for="ch" forName="dot10" refType="userD"/>
                  <dgm:constr type="ctrX" for="ch" forName="dotArrow1" refType="w" fact="0.2557"/>
                  <dgm:constr type="ctrY" for="ch" forName="dotArrow1" refType="h" fact="0.0748"/>
                  <dgm:constr type="w" for="ch" forName="dotArrow1" refType="userD"/>
                  <dgm:constr type="h" for="ch" forName="dotArrow1" refType="userD"/>
                  <dgm:constr type="ctrX" for="ch" forName="dotArrow2" refType="w" fact="0.2372"/>
                  <dgm:constr type="ctrY" for="ch" forName="dotArrow2" refType="h" fact="0.0581"/>
                  <dgm:constr type="w" for="ch" forName="dotArrow2" refType="userD"/>
                  <dgm:constr type="h" for="ch" forName="dotArrow2" refType="userD"/>
                  <dgm:constr type="ctrX" for="ch" forName="dotArrow3" refType="w" fact="0.2187"/>
                  <dgm:constr type="ctrY" for="ch" forName="dotArrow3" refType="h" fact="0.0414"/>
                  <dgm:constr type="w" for="ch" forName="dotArrow3" refType="userD"/>
                  <dgm:constr type="h" for="ch" forName="dotArrow3" refType="userD"/>
                  <dgm:constr type="ctrX" for="ch" forName="dotArrow4" refType="w" fact="0.2001"/>
                  <dgm:constr type="ctrY" for="ch" forName="dotArrow4" refType="h" fact="0.0581"/>
                  <dgm:constr type="w" for="ch" forName="dotArrow4" refType="userD"/>
                  <dgm:constr type="h" for="ch" forName="dotArrow4" refType="userD"/>
                  <dgm:constr type="ctrX" for="ch" forName="dotArrow5" refType="w" fact="0.1816"/>
                  <dgm:constr type="ctrY" for="ch" forName="dotArrow5" refType="h" fact="0.0748"/>
                  <dgm:constr type="w" for="ch" forName="dotArrow5" refType="userD"/>
                  <dgm:constr type="h" for="ch" forName="dotArrow5" refType="userD"/>
                  <dgm:constr type="ctrX" for="ch" forName="dotArrow6" refType="w" fact="0.2187"/>
                  <dgm:constr type="ctrY" for="ch" forName="dotArrow6" refType="h" fact="0.0766"/>
                  <dgm:constr type="w" for="ch" forName="dotArrow6" refType="userD"/>
                  <dgm:constr type="h" for="ch" forName="dotArrow6" refType="userD"/>
                  <dgm:constr type="ctrX" for="ch" forName="dotArrow7" refType="w" fact="0.2187"/>
                  <dgm:constr type="ctrY" for="ch" forName="dotArrow7" refType="h" fact="0.1118"/>
                  <dgm:constr type="w" for="ch" forName="dotArrow7" refType="userD"/>
                  <dgm:constr type="h" for="ch" forName="dotArrow7" refType="userD"/>
                  <dgm:constr type="r" for="ch" forName="parTx1" refType="w" fact="0.7522"/>
                  <dgm:constr type="t" for="ch" forName="parTx1" refType="h" fact="0.9416"/>
                  <dgm:constr type="w" for="ch" forName="parTx1" refType="w" fact="0.2696"/>
                  <dgm:constr type="h" for="ch" forName="parTx1" refType="h" fact="0.0811"/>
                  <dgm:constr type="ctrX" for="ch" forName="picture1" refType="w" fact="0.7644"/>
                  <dgm:constr type="ctrY" for="ch" forName="picture1" refType="h" fact="0.9322"/>
                  <dgm:constr type="w" for="ch" forName="picture1" refType="w" fact="0.125"/>
                  <dgm:constr type="h" for="ch" forName="picture1" refType="h" fact="0.1403"/>
                  <dgm:constr type="r" for="ch" forName="parTx2" refType="w" fact="0.4937"/>
                  <dgm:constr type="t" for="ch" forName="parTx2" refType="h" fact="0.8451"/>
                  <dgm:constr type="w" for="ch" forName="parTx2" refType="w" fact="0.2696"/>
                  <dgm:constr type="h" for="ch" forName="parTx2" refType="h" fact="0.0811"/>
                  <dgm:constr type="ctrX" for="ch" forName="picture2" refType="w" fact="0.5059"/>
                  <dgm:constr type="ctrY" for="ch" forName="picture2" refType="h" fact="0.8357"/>
                  <dgm:constr type="w" for="ch" forName="picture2" refType="w" fact="0.125"/>
                  <dgm:constr type="h" for="ch" forName="picture2" refType="h" fact="0.1403"/>
                  <dgm:constr type="r" for="ch" forName="parTx3" refType="w" fact="0.3662"/>
                  <dgm:constr type="t" for="ch" forName="parTx3" refType="h" fact="0.7006"/>
                  <dgm:constr type="w" for="ch" forName="parTx3" refType="w" fact="0.2696"/>
                  <dgm:constr type="h" for="ch" forName="parTx3" refType="h" fact="0.0811"/>
                  <dgm:constr type="ctrX" for="ch" forName="picture3" refType="w" fact="0.3784"/>
                  <dgm:constr type="ctrY" for="ch" forName="picture3" refType="h" fact="0.6912"/>
                  <dgm:constr type="w" for="ch" forName="picture3" refType="w" fact="0.125"/>
                  <dgm:constr type="h" for="ch" forName="picture3" refType="h" fact="0.1403"/>
                  <dgm:constr type="r" for="ch" forName="parTx4" refType="w" fact="0.2893"/>
                  <dgm:constr type="t" for="ch" forName="parTx4" refType="h" fact="0.5424"/>
                  <dgm:constr type="w" for="ch" forName="parTx4" refType="w" fact="0.2696"/>
                  <dgm:constr type="h" for="ch" forName="parTx4" refType="h" fact="0.0811"/>
                  <dgm:constr type="ctrX" for="ch" forName="picture4" refType="w" fact="0.3015"/>
                  <dgm:constr type="ctrY" for="ch" forName="picture4" refType="h" fact="0.533"/>
                  <dgm:constr type="w" for="ch" forName="picture4" refType="w" fact="0.125"/>
                  <dgm:constr type="h" for="ch" forName="picture4" refType="h" fact="0.1403"/>
                  <dgm:constr type="r" for="ch" forName="parTx5" refType="w" fact="0.2397"/>
                  <dgm:constr type="t" for="ch" forName="parTx5" refType="h" fact="0.372"/>
                  <dgm:constr type="w" for="ch" forName="parTx5" refType="w" fact="0.2696"/>
                  <dgm:constr type="h" for="ch" forName="parTx5" refType="h" fact="0.0811"/>
                  <dgm:constr type="ctrX" for="ch" forName="picture5" refType="w" fact="0.2519"/>
                  <dgm:constr type="ctrY" for="ch" forName="picture5" refType="h" fact="0.3626"/>
                  <dgm:constr type="w" for="ch" forName="picture5" refType="w" fact="0.125"/>
                  <dgm:constr type="h" for="ch" forName="picture5" refType="h" fact="0.1403"/>
                  <dgm:constr type="r" for="ch" forName="parTx6" refType="w" fact="0.2127"/>
                  <dgm:constr type="t" for="ch" forName="parTx6" refType="h" fact="0.2044"/>
                  <dgm:constr type="w" for="ch" forName="parTx6" refType="w" fact="0.2696"/>
                  <dgm:constr type="h" for="ch" forName="parTx6" refType="h" fact="0.0811"/>
                  <dgm:constr type="ctrX" for="ch" forName="picture6" refType="w" fact="0.2249"/>
                  <dgm:constr type="ctrY" for="ch" forName="picture6" refType="h" fact="0.195"/>
                  <dgm:constr type="w" for="ch" forName="picture6" refType="w" fact="0.125"/>
                  <dgm:constr type="h" for="ch" forName="picture6" refType="h" fact="0.1403"/>
                </dgm:constrLst>
              </dgm:else>
            </dgm:choose>
          </dgm:else>
        </dgm:choose>
      </dgm:if>
      <dgm:else name="Name62">
        <dgm:choose name="Name63">
          <dgm:if name="Name64" func="var" arg="dir" op="equ" val="norm">
            <dgm:choose name="Name65">
              <dgm:if name="Name66" axis="des" func="maxDepth" op="gt" val="1">
                <dgm:alg type="composite">
                  <dgm:param type="ar" val="1.2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primFontSz" for="ch" forName="desTx7" refType="primFontSz" refFor="ch" refForName="desTx1" op="equ"/>
                  <dgm:constr type="userD" refType="w" fact="0.0097"/>
                  <dgm:constr type="ctrX" for="ch" forName="dot1" refType="w" fact="0.3909"/>
                  <dgm:constr type="ctrY" for="ch" forName="dot1" refType="h" fact="0.8342"/>
                  <dgm:constr type="w" for="ch" forName="dot1" refType="userD"/>
                  <dgm:constr type="h" for="ch" forName="dot1" refType="userD"/>
                  <dgm:constr type="ctrX" for="ch" forName="dot2" refType="w" fact="0.3721"/>
                  <dgm:constr type="ctrY" for="ch" forName="dot2" refType="h" fact="0.8448"/>
                  <dgm:constr type="w" for="ch" forName="dot2" refType="userD"/>
                  <dgm:constr type="h" for="ch" forName="dot2" refType="userD"/>
                  <dgm:constr type="ctrX" for="ch" forName="dot3" refType="w" fact="0.353"/>
                  <dgm:constr type="ctrY" for="ch" forName="dot3" refType="h" fact="0.8539"/>
                  <dgm:constr type="w" for="ch" forName="dot3" refType="userD"/>
                  <dgm:constr type="h" for="ch" forName="dot3" refType="userD"/>
                  <dgm:constr type="ctrX" for="ch" forName="dot4" refType="w" fact="0.3337"/>
                  <dgm:constr type="ctrY" for="ch" forName="dot4" refType="h" fact="0.8615"/>
                  <dgm:constr type="w" for="ch" forName="dot4" refType="userD"/>
                  <dgm:constr type="h" for="ch" forName="dot4" refType="userD"/>
                  <dgm:constr type="ctrX" for="ch" forName="dot5" refType="w" fact="0.3142"/>
                  <dgm:constr type="ctrY" for="ch" forName="dot5" refType="h" fact="0.8676"/>
                  <dgm:constr type="w" for="ch" forName="dot5" refType="userD"/>
                  <dgm:constr type="h" for="ch" forName="dot5" refType="userD"/>
                  <dgm:constr type="ctrX" for="ch" forName="dot6" refType="w" fact="0.5088"/>
                  <dgm:constr type="ctrY" for="ch" forName="dot6" refType="h" fact="0.7255"/>
                  <dgm:constr type="w" for="ch" forName="dot6" refType="userD"/>
                  <dgm:constr type="h" for="ch" forName="dot6" refType="userD"/>
                  <dgm:constr type="ctrX" for="ch" forName="dot7" refType="w" fact="0.4926"/>
                  <dgm:constr type="ctrY" for="ch" forName="dot7" refType="h" fact="0.7454"/>
                  <dgm:constr type="w" for="ch" forName="dot7" refType="userD"/>
                  <dgm:constr type="h" for="ch" forName="dot7" refType="userD"/>
                  <dgm:constr type="ctrX" for="ch" forName="dot8" refType="w" fact="0.5836"/>
                  <dgm:constr type="ctrY" for="ch" forName="dot8" refType="h" fact="0.6026"/>
                  <dgm:constr type="w" for="ch" forName="dot8" refType="userD"/>
                  <dgm:constr type="h" for="ch" forName="dot8" refType="userD"/>
                  <dgm:constr type="ctrX" for="ch" forName="dot9" refType="w" fact="0.6371"/>
                  <dgm:constr type="ctrY" for="ch" forName="dot9" refType="h" fact="0.4632"/>
                  <dgm:constr type="w" for="ch" forName="dot9" refType="userD"/>
                  <dgm:constr type="h" for="ch" forName="dot9" refType="userD"/>
                  <dgm:constr type="ctrX" for="ch" forName="dot10" refType="w" fact="0.6701"/>
                  <dgm:constr type="ctrY" for="ch" forName="dot10" refType="h" fact="0.3187"/>
                  <dgm:constr type="w" for="ch" forName="dot10" refType="userD"/>
                  <dgm:constr type="h" for="ch" forName="dot10" refType="userD"/>
                  <dgm:constr type="ctrX" for="ch" forName="dot11" refType="w" fact="0.6853"/>
                  <dgm:constr type="ctrY" for="ch" forName="dot11" refType="h" fact="0.1763"/>
                  <dgm:constr type="w" for="ch" forName="dot11" refType="userD"/>
                  <dgm:constr type="h" for="ch" forName="dot11" refType="userD"/>
                  <dgm:constr type="ctrX" for="ch" forName="dotArrow1" refType="w" fact="0.6627"/>
                  <dgm:constr type="ctrY" for="ch" forName="dotArrow1" refType="h" fact="-0.0099"/>
                  <dgm:constr type="w" for="ch" forName="dotArrow1" refType="userD"/>
                  <dgm:constr type="h" for="ch" forName="dotArrow1" refType="userD"/>
                  <dgm:constr type="ctrX" for="ch" forName="dotArrow2" refType="w" fact="0.6773"/>
                  <dgm:constr type="ctrY" for="ch" forName="dotArrow2" refType="h" fact="-0.0239"/>
                  <dgm:constr type="w" for="ch" forName="dotArrow2" refType="userD"/>
                  <dgm:constr type="h" for="ch" forName="dotArrow2" refType="userD"/>
                  <dgm:constr type="ctrX" for="ch" forName="dotArrow3" refType="w" fact="0.6919"/>
                  <dgm:constr type="ctrY" for="ch" forName="dotArrow3" refType="h" fact="-0.0378"/>
                  <dgm:constr type="w" for="ch" forName="dotArrow3" refType="userD"/>
                  <dgm:constr type="h" for="ch" forName="dotArrow3" refType="userD"/>
                  <dgm:constr type="ctrX" for="ch" forName="dotArrow4" refType="w" fact="0.7065"/>
                  <dgm:constr type="ctrY" for="ch" forName="dotArrow4" refType="h" fact="-0.0239"/>
                  <dgm:constr type="w" for="ch" forName="dotArrow4" refType="userD"/>
                  <dgm:constr type="h" for="ch" forName="dotArrow4" refType="userD"/>
                  <dgm:constr type="ctrX" for="ch" forName="dotArrow5" refType="w" fact="0.7212"/>
                  <dgm:constr type="ctrY" for="ch" forName="dotArrow5" refType="h" fact="-0.0099"/>
                  <dgm:constr type="w" for="ch" forName="dotArrow5" refType="userD"/>
                  <dgm:constr type="h" for="ch" forName="dotArrow5" refType="userD"/>
                  <dgm:constr type="ctrX" for="ch" forName="dotArrow6" refType="w" fact="0.6919"/>
                  <dgm:constr type="ctrY" for="ch" forName="dotArrow6" refType="h" fact="-0.0084"/>
                  <dgm:constr type="w" for="ch" forName="dotArrow6" refType="userD"/>
                  <dgm:constr type="h" for="ch" forName="dotArrow6" refType="userD"/>
                  <dgm:constr type="ctrX" for="ch" forName="dotArrow7" refType="w" fact="0.6919"/>
                  <dgm:constr type="ctrY" for="ch" forName="dotArrow7" refType="h" fact="0.0211"/>
                  <dgm:constr type="w" for="ch" forName="dotArrow7" refType="userD"/>
                  <dgm:constr type="h" for="ch" forName="dotArrow7" refType="userD"/>
                  <dgm:constr type="l" for="ch" forName="parTx1" refType="w" fact="0.2556"/>
                  <dgm:constr type="t" for="ch" forName="parTx1" refType="h" fact="0.8856"/>
                  <dgm:constr type="w" for="ch" forName="parTx1" refType="w" fact="0.2101"/>
                  <dgm:constr type="h" for="ch" forName="parTx1" refType="h" fact="0.0704"/>
                  <dgm:constr type="ctrX" for="ch" forName="picture1" refType="w" fact="0.246"/>
                  <dgm:constr type="ctrY" for="ch" forName="picture1" refType="h" fact="0.8769"/>
                  <dgm:constr type="w" for="ch" forName="picture1" refType="w" fact="0.0974"/>
                  <dgm:constr type="h" for="ch" forName="picture1" refType="h" fact="0.1218"/>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535"/>
                  <dgm:constr type="t" for="ch" forName="parTx2" refType="h" fact="0.7956"/>
                  <dgm:constr type="w" for="ch" forName="parTx2" refType="w" fact="0.2101"/>
                  <dgm:constr type="h" for="ch" forName="parTx2" refType="h" fact="0.0704"/>
                  <dgm:constr type="ctrX" for="ch" forName="picture2" refType="w" fact="0.4439"/>
                  <dgm:constr type="ctrY" for="ch" forName="picture2" refType="h" fact="0.787"/>
                  <dgm:constr type="w" for="ch" forName="picture2" refType="w" fact="0.0974"/>
                  <dgm:constr type="h" for="ch" forName="picture2" refType="h" fact="0.1218"/>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511"/>
                  <dgm:constr type="t" for="ch" forName="parTx3" refType="h" fact="0.673"/>
                  <dgm:constr type="w" for="ch" forName="parTx3" refType="w" fact="0.2101"/>
                  <dgm:constr type="h" for="ch" forName="parTx3" refType="h" fact="0.0704"/>
                  <dgm:constr type="ctrX" for="ch" forName="picture3" refType="w" fact="0.5415"/>
                  <dgm:constr type="ctrY" for="ch" forName="picture3" refType="h" fact="0.6644"/>
                  <dgm:constr type="w" for="ch" forName="picture3" refType="w" fact="0.0974"/>
                  <dgm:constr type="h" for="ch" forName="picture3" refType="h" fact="0.1218"/>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6132"/>
                  <dgm:constr type="t" for="ch" forName="parTx4" refType="h" fact="0.538"/>
                  <dgm:constr type="w" for="ch" forName="parTx4" refType="w" fact="0.2101"/>
                  <dgm:constr type="h" for="ch" forName="parTx4" refType="h" fact="0.0704"/>
                  <dgm:constr type="ctrX" for="ch" forName="picture4" refType="w" fact="0.6037"/>
                  <dgm:constr type="ctrY" for="ch" forName="picture4" refType="h" fact="0.5294"/>
                  <dgm:constr type="w" for="ch" forName="picture4" refType="w" fact="0.0974"/>
                  <dgm:constr type="h" for="ch" forName="picture4" refType="h" fact="0.1218"/>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576"/>
                  <dgm:constr type="t" for="ch" forName="parTx5" refType="h" fact="0.3951"/>
                  <dgm:constr type="w" for="ch" forName="parTx5" refType="w" fact="0.2101"/>
                  <dgm:constr type="h" for="ch" forName="parTx5" refType="h" fact="0.0704"/>
                  <dgm:constr type="ctrX" for="ch" forName="picture5" refType="w" fact="0.648"/>
                  <dgm:constr type="ctrY" for="ch" forName="picture5" refType="h" fact="0.3864"/>
                  <dgm:constr type="w" for="ch" forName="picture5" refType="w" fact="0.0974"/>
                  <dgm:constr type="h" for="ch" forName="picture5" refType="h" fact="0.1218"/>
                  <dgm:constr type="l" for="ch" forName="desTx5" refType="r" refFor="ch" refForName="parTx5"/>
                  <dgm:constr type="r" for="ch" forName="desTx5" refType="w"/>
                  <dgm:constr type="t" for="ch" forName="desTx5" refType="t" refFor="ch" refForName="parTx5"/>
                  <dgm:constr type="h" for="ch" forName="desTx5" refType="h" refFor="ch" refForName="parTx5"/>
                  <dgm:constr type="l" for="ch" forName="parTx6" refType="w" fact="0.6828"/>
                  <dgm:constr type="t" for="ch" forName="parTx6" refType="h" fact="0.2531"/>
                  <dgm:constr type="w" for="ch" forName="parTx6" refType="w" fact="0.2101"/>
                  <dgm:constr type="h" for="ch" forName="parTx6" refType="h" fact="0.0704"/>
                  <dgm:constr type="ctrX" for="ch" forName="picture6" refType="w" fact="0.6733"/>
                  <dgm:constr type="ctrY" for="ch" forName="picture6" refType="h" fact="0.2444"/>
                  <dgm:constr type="w" for="ch" forName="picture6" refType="w" fact="0.0974"/>
                  <dgm:constr type="h" for="ch" forName="picture6" refType="h" fact="0.1218"/>
                  <dgm:constr type="l" for="ch" forName="desTx6" refType="r" refFor="ch" refForName="parTx6"/>
                  <dgm:constr type="r" for="ch" forName="desTx6" refType="w"/>
                  <dgm:constr type="t" for="ch" forName="desTx6" refType="t" refFor="ch" refForName="parTx6"/>
                  <dgm:constr type="h" for="ch" forName="desTx6" refType="h" refFor="ch" refForName="parTx6"/>
                  <dgm:constr type="l" for="ch" forName="parTx7" refType="w" fact="0.6966"/>
                  <dgm:constr type="t" for="ch" forName="parTx7" refType="h" fact="0.1162"/>
                  <dgm:constr type="w" for="ch" forName="parTx7" refType="w" fact="0.2101"/>
                  <dgm:constr type="h" for="ch" forName="parTx7" refType="h" fact="0.0704"/>
                  <dgm:constr type="ctrX" for="ch" forName="picture7" refType="w" fact="0.6871"/>
                  <dgm:constr type="ctrY" for="ch" forName="picture7" refType="h" fact="0.1075"/>
                  <dgm:constr type="w" for="ch" forName="picture7" refType="w" fact="0.0974"/>
                  <dgm:constr type="h" for="ch" forName="picture7" refType="h" fact="0.1218"/>
                  <dgm:constr type="l" for="ch" forName="desTx7" refType="r" refFor="ch" refForName="parTx7"/>
                  <dgm:constr type="r" for="ch" forName="desTx7" refType="w"/>
                  <dgm:constr type="t" for="ch" forName="desTx7" refType="t" refFor="ch" refForName="parTx7"/>
                  <dgm:constr type="h" for="ch" forName="desTx7" refType="h" refFor="ch" refForName="parTx7"/>
                </dgm:constrLst>
              </dgm:if>
              <dgm:else name="Name67">
                <dgm:alg type="composite">
                  <dgm:param type="ar" val="1.096"/>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userD" refType="w" fact="0.0111"/>
                  <dgm:constr type="ctrX" for="ch" forName="dot1" refType="w" fact="0.4459"/>
                  <dgm:constr type="ctrY" for="ch" forName="dot1" refType="h" fact="0.8342"/>
                  <dgm:constr type="w" for="ch" forName="dot1" refType="userD"/>
                  <dgm:constr type="h" for="ch" forName="dot1" refType="userD"/>
                  <dgm:constr type="ctrX" for="ch" forName="dot2" refType="w" fact="0.4244"/>
                  <dgm:constr type="ctrY" for="ch" forName="dot2" refType="h" fact="0.8448"/>
                  <dgm:constr type="w" for="ch" forName="dot2" refType="userD"/>
                  <dgm:constr type="h" for="ch" forName="dot2" refType="userD"/>
                  <dgm:constr type="ctrX" for="ch" forName="dot3" refType="w" fact="0.4026"/>
                  <dgm:constr type="ctrY" for="ch" forName="dot3" refType="h" fact="0.8539"/>
                  <dgm:constr type="w" for="ch" forName="dot3" refType="userD"/>
                  <dgm:constr type="h" for="ch" forName="dot3" refType="userD"/>
                  <dgm:constr type="ctrX" for="ch" forName="dot4" refType="w" fact="0.3806"/>
                  <dgm:constr type="ctrY" for="ch" forName="dot4" refType="h" fact="0.8615"/>
                  <dgm:constr type="w" for="ch" forName="dot4" refType="userD"/>
                  <dgm:constr type="h" for="ch" forName="dot4" refType="userD"/>
                  <dgm:constr type="ctrX" for="ch" forName="dot5" refType="w" fact="0.3584"/>
                  <dgm:constr type="ctrY" for="ch" forName="dot5" refType="h" fact="0.8676"/>
                  <dgm:constr type="w" for="ch" forName="dot5" refType="userD"/>
                  <dgm:constr type="h" for="ch" forName="dot5" refType="userD"/>
                  <dgm:constr type="ctrX" for="ch" forName="dot6" refType="w" fact="0.5803"/>
                  <dgm:constr type="ctrY" for="ch" forName="dot6" refType="h" fact="0.7255"/>
                  <dgm:constr type="w" for="ch" forName="dot6" refType="userD"/>
                  <dgm:constr type="h" for="ch" forName="dot6" refType="userD"/>
                  <dgm:constr type="ctrX" for="ch" forName="dot7" refType="w" fact="0.5618"/>
                  <dgm:constr type="ctrY" for="ch" forName="dot7" refType="h" fact="0.7454"/>
                  <dgm:constr type="w" for="ch" forName="dot7" refType="userD"/>
                  <dgm:constr type="h" for="ch" forName="dot7" refType="userD"/>
                  <dgm:constr type="ctrX" for="ch" forName="dot8" refType="w" fact="0.6656"/>
                  <dgm:constr type="ctrY" for="ch" forName="dot8" refType="h" fact="0.6026"/>
                  <dgm:constr type="w" for="ch" forName="dot8" refType="userD"/>
                  <dgm:constr type="h" for="ch" forName="dot8" refType="userD"/>
                  <dgm:constr type="ctrX" for="ch" forName="dot9" refType="w" fact="0.7266"/>
                  <dgm:constr type="ctrY" for="ch" forName="dot9" refType="h" fact="0.4632"/>
                  <dgm:constr type="w" for="ch" forName="dot9" refType="userD"/>
                  <dgm:constr type="h" for="ch" forName="dot9" refType="userD"/>
                  <dgm:constr type="ctrX" for="ch" forName="dot10" refType="w" fact="0.7643"/>
                  <dgm:constr type="ctrY" for="ch" forName="dot10" refType="h" fact="0.3187"/>
                  <dgm:constr type="w" for="ch" forName="dot10" refType="userD"/>
                  <dgm:constr type="h" for="ch" forName="dot10" refType="userD"/>
                  <dgm:constr type="ctrX" for="ch" forName="dot11" refType="w" fact="0.7816"/>
                  <dgm:constr type="ctrY" for="ch" forName="dot11" refType="h" fact="0.1763"/>
                  <dgm:constr type="w" for="ch" forName="dot11" refType="userD"/>
                  <dgm:constr type="h" for="ch" forName="dot11" refType="userD"/>
                  <dgm:constr type="ctrX" for="ch" forName="dotArrow1" refType="w" fact="0.7558"/>
                  <dgm:constr type="ctrY" for="ch" forName="dotArrow1" refType="h" fact="-0.0099"/>
                  <dgm:constr type="w" for="ch" forName="dotArrow1" refType="userD"/>
                  <dgm:constr type="h" for="ch" forName="dotArrow1" refType="userD"/>
                  <dgm:constr type="ctrX" for="ch" forName="dotArrow2" refType="w" fact="0.7725"/>
                  <dgm:constr type="ctrY" for="ch" forName="dotArrow2" refType="h" fact="-0.0239"/>
                  <dgm:constr type="w" for="ch" forName="dotArrow2" refType="userD"/>
                  <dgm:constr type="h" for="ch" forName="dotArrow2" refType="userD"/>
                  <dgm:constr type="ctrX" for="ch" forName="dotArrow3" refType="w" fact="0.7892"/>
                  <dgm:constr type="ctrY" for="ch" forName="dotArrow3" refType="h" fact="-0.0378"/>
                  <dgm:constr type="w" for="ch" forName="dotArrow3" refType="userD"/>
                  <dgm:constr type="h" for="ch" forName="dotArrow3" refType="userD"/>
                  <dgm:constr type="ctrX" for="ch" forName="dotArrow4" refType="w" fact="0.8058"/>
                  <dgm:constr type="ctrY" for="ch" forName="dotArrow4" refType="h" fact="-0.0239"/>
                  <dgm:constr type="w" for="ch" forName="dotArrow4" refType="userD"/>
                  <dgm:constr type="h" for="ch" forName="dotArrow4" refType="userD"/>
                  <dgm:constr type="ctrX" for="ch" forName="dotArrow5" refType="w" fact="0.8225"/>
                  <dgm:constr type="ctrY" for="ch" forName="dotArrow5" refType="h" fact="-0.0099"/>
                  <dgm:constr type="w" for="ch" forName="dotArrow5" refType="userD"/>
                  <dgm:constr type="h" for="ch" forName="dotArrow5" refType="userD"/>
                  <dgm:constr type="ctrX" for="ch" forName="dotArrow6" refType="w" fact="0.7892"/>
                  <dgm:constr type="ctrY" for="ch" forName="dotArrow6" refType="h" fact="-0.0084"/>
                  <dgm:constr type="w" for="ch" forName="dotArrow6" refType="userD"/>
                  <dgm:constr type="h" for="ch" forName="dotArrow6" refType="userD"/>
                  <dgm:constr type="ctrX" for="ch" forName="dotArrow7" refType="w" fact="0.7892"/>
                  <dgm:constr type="ctrY" for="ch" forName="dotArrow7" refType="h" fact="0.0211"/>
                  <dgm:constr type="w" for="ch" forName="dotArrow7" refType="userD"/>
                  <dgm:constr type="h" for="ch" forName="dotArrow7" refType="userD"/>
                  <dgm:constr type="l" for="ch" forName="parTx1" refType="w" fact="0.2915"/>
                  <dgm:constr type="t" for="ch" forName="parTx1" refType="h" fact="0.8845"/>
                  <dgm:constr type="w" for="ch" forName="parTx1" refType="w" fact="0.2396"/>
                  <dgm:constr type="h" for="ch" forName="parTx1" refType="h" fact="0.0704"/>
                  <dgm:constr type="ctrX" for="ch" forName="picture1" refType="w" fact="0.2806"/>
                  <dgm:constr type="ctrY" for="ch" forName="picture1" refType="h" fact="0.8769"/>
                  <dgm:constr type="w" for="ch" forName="picture1" refType="w" fact="0.1111"/>
                  <dgm:constr type="h" for="ch" forName="picture1" refType="h" fact="0.1218"/>
                  <dgm:constr type="l" for="ch" forName="parTx2" refType="w" fact="0.5172"/>
                  <dgm:constr type="t" for="ch" forName="parTx2" refType="h" fact="0.7946"/>
                  <dgm:constr type="w" for="ch" forName="parTx2" refType="w" fact="0.2396"/>
                  <dgm:constr type="h" for="ch" forName="parTx2" refType="h" fact="0.0704"/>
                  <dgm:constr type="ctrX" for="ch" forName="picture2" refType="w" fact="0.5063"/>
                  <dgm:constr type="ctrY" for="ch" forName="picture2" refType="h" fact="0.787"/>
                  <dgm:constr type="w" for="ch" forName="picture2" refType="w" fact="0.1111"/>
                  <dgm:constr type="h" for="ch" forName="picture2" refType="h" fact="0.1218"/>
                  <dgm:constr type="l" for="ch" forName="parTx3" refType="w" fact="0.6285"/>
                  <dgm:constr type="t" for="ch" forName="parTx3" refType="h" fact="0.672"/>
                  <dgm:constr type="w" for="ch" forName="parTx3" refType="w" fact="0.2396"/>
                  <dgm:constr type="h" for="ch" forName="parTx3" refType="h" fact="0.0704"/>
                  <dgm:constr type="ctrX" for="ch" forName="picture3" refType="w" fact="0.6176"/>
                  <dgm:constr type="ctrY" for="ch" forName="picture3" refType="h" fact="0.6644"/>
                  <dgm:constr type="w" for="ch" forName="picture3" refType="w" fact="0.1111"/>
                  <dgm:constr type="h" for="ch" forName="picture3" refType="h" fact="0.1218"/>
                  <dgm:constr type="l" for="ch" forName="parTx4" refType="w" fact="0.6994"/>
                  <dgm:constr type="t" for="ch" forName="parTx4" refType="h" fact="0.5369"/>
                  <dgm:constr type="w" for="ch" forName="parTx4" refType="w" fact="0.2396"/>
                  <dgm:constr type="h" for="ch" forName="parTx4" refType="h" fact="0.0704"/>
                  <dgm:constr type="ctrX" for="ch" forName="picture4" refType="w" fact="0.6885"/>
                  <dgm:constr type="ctrY" for="ch" forName="picture4" refType="h" fact="0.5294"/>
                  <dgm:constr type="w" for="ch" forName="picture4" refType="w" fact="0.1111"/>
                  <dgm:constr type="h" for="ch" forName="picture4" refType="h" fact="0.1218"/>
                  <dgm:constr type="l" for="ch" forName="parTx5" refType="w" fact="0.75"/>
                  <dgm:constr type="t" for="ch" forName="parTx5" refType="h" fact="0.394"/>
                  <dgm:constr type="w" for="ch" forName="parTx5" refType="w" fact="0.2396"/>
                  <dgm:constr type="h" for="ch" forName="parTx5" refType="h" fact="0.0704"/>
                  <dgm:constr type="ctrX" for="ch" forName="picture5" refType="w" fact="0.7391"/>
                  <dgm:constr type="ctrY" for="ch" forName="picture5" refType="h" fact="0.3864"/>
                  <dgm:constr type="w" for="ch" forName="picture5" refType="w" fact="0.1111"/>
                  <dgm:constr type="h" for="ch" forName="picture5" refType="h" fact="0.1218"/>
                  <dgm:constr type="l" for="ch" forName="parTx6" refType="w" fact="0.7788"/>
                  <dgm:constr type="t" for="ch" forName="parTx6" refType="h" fact="0.252"/>
                  <dgm:constr type="w" for="ch" forName="parTx6" refType="w" fact="0.2396"/>
                  <dgm:constr type="h" for="ch" forName="parTx6" refType="h" fact="0.0704"/>
                  <dgm:constr type="ctrX" for="ch" forName="picture6" refType="w" fact="0.7679"/>
                  <dgm:constr type="ctrY" for="ch" forName="picture6" refType="h" fact="0.2444"/>
                  <dgm:constr type="w" for="ch" forName="picture6" refType="w" fact="0.1111"/>
                  <dgm:constr type="h" for="ch" forName="picture6" refType="h" fact="0.1218"/>
                  <dgm:constr type="l" for="ch" forName="parTx7" refType="w" fact="0.7945"/>
                  <dgm:constr type="t" for="ch" forName="parTx7" refType="h" fact="0.1151"/>
                  <dgm:constr type="w" for="ch" forName="parTx7" refType="w" fact="0.2396"/>
                  <dgm:constr type="h" for="ch" forName="parTx7" refType="h" fact="0.0704"/>
                  <dgm:constr type="ctrX" for="ch" forName="picture7" refType="w" fact="0.7836"/>
                  <dgm:constr type="ctrY" for="ch" forName="picture7" refType="h" fact="0.1075"/>
                  <dgm:constr type="w" for="ch" forName="picture7" refType="w" fact="0.1111"/>
                  <dgm:constr type="h" for="ch" forName="picture7" refType="h" fact="0.1218"/>
                </dgm:constrLst>
              </dgm:else>
            </dgm:choose>
          </dgm:if>
          <dgm:else name="Name68">
            <dgm:choose name="Name69">
              <dgm:if name="Name70" axis="des" func="maxDepth" op="gt" val="1">
                <dgm:alg type="composite">
                  <dgm:param type="ar" val="1.2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primFontSz" for="ch" forName="desTx7" refType="primFontSz" refFor="ch" refForName="desTx1" op="equ"/>
                  <dgm:constr type="userD" refType="w" fact="0.0097"/>
                  <dgm:constr type="ctrX" for="ch" forName="dot1" refType="w" fact="0.6091"/>
                  <dgm:constr type="ctrY" for="ch" forName="dot1" refType="h" fact="0.8342"/>
                  <dgm:constr type="w" for="ch" forName="dot1" refType="userD"/>
                  <dgm:constr type="h" for="ch" forName="dot1" refType="userD"/>
                  <dgm:constr type="ctrX" for="ch" forName="dot2" refType="w" fact="0.6279"/>
                  <dgm:constr type="ctrY" for="ch" forName="dot2" refType="h" fact="0.8448"/>
                  <dgm:constr type="w" for="ch" forName="dot2" refType="userD"/>
                  <dgm:constr type="h" for="ch" forName="dot2" refType="userD"/>
                  <dgm:constr type="ctrX" for="ch" forName="dot3" refType="w" fact="0.647"/>
                  <dgm:constr type="ctrY" for="ch" forName="dot3" refType="h" fact="0.8539"/>
                  <dgm:constr type="w" for="ch" forName="dot3" refType="userD"/>
                  <dgm:constr type="h" for="ch" forName="dot3" refType="userD"/>
                  <dgm:constr type="ctrX" for="ch" forName="dot4" refType="w" fact="0.6663"/>
                  <dgm:constr type="ctrY" for="ch" forName="dot4" refType="h" fact="0.8615"/>
                  <dgm:constr type="w" for="ch" forName="dot4" refType="userD"/>
                  <dgm:constr type="h" for="ch" forName="dot4" refType="userD"/>
                  <dgm:constr type="ctrX" for="ch" forName="dot5" refType="w" fact="0.6858"/>
                  <dgm:constr type="ctrY" for="ch" forName="dot5" refType="h" fact="0.8676"/>
                  <dgm:constr type="w" for="ch" forName="dot5" refType="userD"/>
                  <dgm:constr type="h" for="ch" forName="dot5" refType="userD"/>
                  <dgm:constr type="ctrX" for="ch" forName="dot6" refType="w" fact="0.4912"/>
                  <dgm:constr type="ctrY" for="ch" forName="dot6" refType="h" fact="0.7255"/>
                  <dgm:constr type="w" for="ch" forName="dot6" refType="userD"/>
                  <dgm:constr type="h" for="ch" forName="dot6" refType="userD"/>
                  <dgm:constr type="ctrX" for="ch" forName="dot7" refType="w" fact="0.5074"/>
                  <dgm:constr type="ctrY" for="ch" forName="dot7" refType="h" fact="0.7454"/>
                  <dgm:constr type="w" for="ch" forName="dot7" refType="userD"/>
                  <dgm:constr type="h" for="ch" forName="dot7" refType="userD"/>
                  <dgm:constr type="ctrX" for="ch" forName="dot8" refType="w" fact="0.4164"/>
                  <dgm:constr type="ctrY" for="ch" forName="dot8" refType="h" fact="0.6026"/>
                  <dgm:constr type="w" for="ch" forName="dot8" refType="userD"/>
                  <dgm:constr type="h" for="ch" forName="dot8" refType="userD"/>
                  <dgm:constr type="ctrX" for="ch" forName="dot9" refType="w" fact="0.3629"/>
                  <dgm:constr type="ctrY" for="ch" forName="dot9" refType="h" fact="0.4632"/>
                  <dgm:constr type="w" for="ch" forName="dot9" refType="userD"/>
                  <dgm:constr type="h" for="ch" forName="dot9" refType="userD"/>
                  <dgm:constr type="ctrX" for="ch" forName="dot10" refType="w" fact="0.3299"/>
                  <dgm:constr type="ctrY" for="ch" forName="dot10" refType="h" fact="0.3187"/>
                  <dgm:constr type="w" for="ch" forName="dot10" refType="userD"/>
                  <dgm:constr type="h" for="ch" forName="dot10" refType="userD"/>
                  <dgm:constr type="ctrX" for="ch" forName="dot11" refType="w" fact="0.3147"/>
                  <dgm:constr type="ctrY" for="ch" forName="dot11" refType="h" fact="0.1763"/>
                  <dgm:constr type="w" for="ch" forName="dot11" refType="userD"/>
                  <dgm:constr type="h" for="ch" forName="dot11" refType="userD"/>
                  <dgm:constr type="ctrX" for="ch" forName="dotArrow1" refType="w" fact="0.3373"/>
                  <dgm:constr type="ctrY" for="ch" forName="dotArrow1" refType="h" fact="-0.0099"/>
                  <dgm:constr type="w" for="ch" forName="dotArrow1" refType="userD"/>
                  <dgm:constr type="h" for="ch" forName="dotArrow1" refType="userD"/>
                  <dgm:constr type="ctrX" for="ch" forName="dotArrow2" refType="w" fact="0.3227"/>
                  <dgm:constr type="ctrY" for="ch" forName="dotArrow2" refType="h" fact="-0.0239"/>
                  <dgm:constr type="w" for="ch" forName="dotArrow2" refType="userD"/>
                  <dgm:constr type="h" for="ch" forName="dotArrow2" refType="userD"/>
                  <dgm:constr type="ctrX" for="ch" forName="dotArrow3" refType="w" fact="0.3081"/>
                  <dgm:constr type="ctrY" for="ch" forName="dotArrow3" refType="h" fact="-0.0378"/>
                  <dgm:constr type="w" for="ch" forName="dotArrow3" refType="userD"/>
                  <dgm:constr type="h" for="ch" forName="dotArrow3" refType="userD"/>
                  <dgm:constr type="ctrX" for="ch" forName="dotArrow4" refType="w" fact="0.2935"/>
                  <dgm:constr type="ctrY" for="ch" forName="dotArrow4" refType="h" fact="-0.0239"/>
                  <dgm:constr type="w" for="ch" forName="dotArrow4" refType="userD"/>
                  <dgm:constr type="h" for="ch" forName="dotArrow4" refType="userD"/>
                  <dgm:constr type="ctrX" for="ch" forName="dotArrow5" refType="w" fact="0.2788"/>
                  <dgm:constr type="ctrY" for="ch" forName="dotArrow5" refType="h" fact="-0.0099"/>
                  <dgm:constr type="w" for="ch" forName="dotArrow5" refType="userD"/>
                  <dgm:constr type="h" for="ch" forName="dotArrow5" refType="userD"/>
                  <dgm:constr type="ctrX" for="ch" forName="dotArrow6" refType="w" fact="0.3081"/>
                  <dgm:constr type="ctrY" for="ch" forName="dotArrow6" refType="h" fact="-0.0084"/>
                  <dgm:constr type="w" for="ch" forName="dotArrow6" refType="userD"/>
                  <dgm:constr type="h" for="ch" forName="dotArrow6" refType="userD"/>
                  <dgm:constr type="ctrX" for="ch" forName="dotArrow7" refType="w" fact="0.3081"/>
                  <dgm:constr type="ctrY" for="ch" forName="dotArrow7" refType="h" fact="0.0211"/>
                  <dgm:constr type="w" for="ch" forName="dotArrow7" refType="userD"/>
                  <dgm:constr type="h" for="ch" forName="dotArrow7" refType="userD"/>
                  <dgm:constr type="r" for="ch" forName="parTx1" refType="w" fact="0.7444"/>
                  <dgm:constr type="t" for="ch" forName="parTx1" refType="h" fact="0.8856"/>
                  <dgm:constr type="w" for="ch" forName="parTx1" refType="w" fact="0.2101"/>
                  <dgm:constr type="h" for="ch" forName="parTx1" refType="h" fact="0.0704"/>
                  <dgm:constr type="ctrX" for="ch" forName="picture1" refType="w" fact="0.754"/>
                  <dgm:constr type="ctrY" for="ch" forName="picture1" refType="h" fact="0.8769"/>
                  <dgm:constr type="w" for="ch" forName="picture1" refType="w" fact="0.0974"/>
                  <dgm:constr type="h" for="ch" forName="picture1" refType="h" fact="0.1218"/>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465"/>
                  <dgm:constr type="t" for="ch" forName="parTx2" refType="h" fact="0.7956"/>
                  <dgm:constr type="w" for="ch" forName="parTx2" refType="w" fact="0.2101"/>
                  <dgm:constr type="h" for="ch" forName="parTx2" refType="h" fact="0.0704"/>
                  <dgm:constr type="ctrX" for="ch" forName="picture2" refType="w" fact="0.5561"/>
                  <dgm:constr type="ctrY" for="ch" forName="picture2" refType="h" fact="0.787"/>
                  <dgm:constr type="w" for="ch" forName="picture2" refType="w" fact="0.0974"/>
                  <dgm:constr type="h" for="ch" forName="picture2" refType="h" fact="0.1218"/>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489"/>
                  <dgm:constr type="t" for="ch" forName="parTx3" refType="h" fact="0.673"/>
                  <dgm:constr type="w" for="ch" forName="parTx3" refType="w" fact="0.2101"/>
                  <dgm:constr type="h" for="ch" forName="parTx3" refType="h" fact="0.0704"/>
                  <dgm:constr type="ctrX" for="ch" forName="picture3" refType="w" fact="0.4585"/>
                  <dgm:constr type="ctrY" for="ch" forName="picture3" refType="h" fact="0.6644"/>
                  <dgm:constr type="w" for="ch" forName="picture3" refType="w" fact="0.0974"/>
                  <dgm:constr type="h" for="ch" forName="picture3" refType="h" fact="0.1218"/>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3868"/>
                  <dgm:constr type="t" for="ch" forName="parTx4" refType="h" fact="0.538"/>
                  <dgm:constr type="w" for="ch" forName="parTx4" refType="w" fact="0.2101"/>
                  <dgm:constr type="h" for="ch" forName="parTx4" refType="h" fact="0.0704"/>
                  <dgm:constr type="ctrX" for="ch" forName="picture4" refType="w" fact="0.3963"/>
                  <dgm:constr type="ctrY" for="ch" forName="picture4" refType="h" fact="0.5294"/>
                  <dgm:constr type="w" for="ch" forName="picture4" refType="w" fact="0.0974"/>
                  <dgm:constr type="h" for="ch" forName="picture4" refType="h" fact="0.1218"/>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424"/>
                  <dgm:constr type="t" for="ch" forName="parTx5" refType="h" fact="0.3951"/>
                  <dgm:constr type="w" for="ch" forName="parTx5" refType="w" fact="0.2101"/>
                  <dgm:constr type="h" for="ch" forName="parTx5" refType="h" fact="0.0704"/>
                  <dgm:constr type="ctrX" for="ch" forName="picture5" refType="w" fact="0.352"/>
                  <dgm:constr type="ctrY" for="ch" forName="picture5" refType="h" fact="0.3864"/>
                  <dgm:constr type="w" for="ch" forName="picture5" refType="w" fact="0.0974"/>
                  <dgm:constr type="h" for="ch" forName="picture5" refType="h" fact="0.1218"/>
                  <dgm:constr type="r" for="ch" forName="desTx5" refType="l" refFor="ch" refForName="parTx5"/>
                  <dgm:constr type="l" for="ch" forName="desTx5"/>
                  <dgm:constr type="t" for="ch" forName="desTx5" refType="t" refFor="ch" refForName="parTx5"/>
                  <dgm:constr type="h" for="ch" forName="desTx5" refType="h" refFor="ch" refForName="parTx5"/>
                  <dgm:constr type="r" for="ch" forName="parTx6" refType="w" fact="0.3172"/>
                  <dgm:constr type="t" for="ch" forName="parTx6" refType="h" fact="0.2531"/>
                  <dgm:constr type="w" for="ch" forName="parTx6" refType="w" fact="0.2101"/>
                  <dgm:constr type="h" for="ch" forName="parTx6" refType="h" fact="0.0704"/>
                  <dgm:constr type="ctrX" for="ch" forName="picture6" refType="w" fact="0.3267"/>
                  <dgm:constr type="ctrY" for="ch" forName="picture6" refType="h" fact="0.2444"/>
                  <dgm:constr type="w" for="ch" forName="picture6" refType="w" fact="0.0974"/>
                  <dgm:constr type="h" for="ch" forName="picture6" refType="h" fact="0.1218"/>
                  <dgm:constr type="r" for="ch" forName="desTx6" refType="l" refFor="ch" refForName="parTx6"/>
                  <dgm:constr type="l" for="ch" forName="desTx6"/>
                  <dgm:constr type="t" for="ch" forName="desTx6" refType="t" refFor="ch" refForName="parTx6"/>
                  <dgm:constr type="h" for="ch" forName="desTx6" refType="h" refFor="ch" refForName="parTx6"/>
                  <dgm:constr type="r" for="ch" forName="parTx7" refType="w" fact="0.3034"/>
                  <dgm:constr type="t" for="ch" forName="parTx7" refType="h" fact="0.1162"/>
                  <dgm:constr type="w" for="ch" forName="parTx7" refType="w" fact="0.2101"/>
                  <dgm:constr type="h" for="ch" forName="parTx7" refType="h" fact="0.0704"/>
                  <dgm:constr type="ctrX" for="ch" forName="picture7" refType="w" fact="0.3129"/>
                  <dgm:constr type="ctrY" for="ch" forName="picture7" refType="h" fact="0.1075"/>
                  <dgm:constr type="w" for="ch" forName="picture7" refType="w" fact="0.0974"/>
                  <dgm:constr type="h" for="ch" forName="picture7" refType="h" fact="0.1218"/>
                  <dgm:constr type="r" for="ch" forName="desTx7" refType="l" refFor="ch" refForName="parTx7"/>
                  <dgm:constr type="l" for="ch" forName="desTx7"/>
                  <dgm:constr type="t" for="ch" forName="desTx7" refType="t" refFor="ch" refForName="parTx7"/>
                  <dgm:constr type="h" for="ch" forName="desTx7" refType="h" refFor="ch" refForName="parTx7"/>
                </dgm:constrLst>
              </dgm:if>
              <dgm:else name="Name71">
                <dgm:alg type="composite">
                  <dgm:param type="ar" val="1.096"/>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userD" refType="w" fact="0.0111"/>
                  <dgm:constr type="ctrX" for="ch" forName="dot1" refType="w" fact="0.5541"/>
                  <dgm:constr type="ctrY" for="ch" forName="dot1" refType="h" fact="0.8342"/>
                  <dgm:constr type="w" for="ch" forName="dot1" refType="userD"/>
                  <dgm:constr type="h" for="ch" forName="dot1" refType="userD"/>
                  <dgm:constr type="ctrX" for="ch" forName="dot2" refType="w" fact="0.5756"/>
                  <dgm:constr type="ctrY" for="ch" forName="dot2" refType="h" fact="0.8448"/>
                  <dgm:constr type="w" for="ch" forName="dot2" refType="userD"/>
                  <dgm:constr type="h" for="ch" forName="dot2" refType="userD"/>
                  <dgm:constr type="ctrX" for="ch" forName="dot3" refType="w" fact="0.5974"/>
                  <dgm:constr type="ctrY" for="ch" forName="dot3" refType="h" fact="0.8539"/>
                  <dgm:constr type="w" for="ch" forName="dot3" refType="userD"/>
                  <dgm:constr type="h" for="ch" forName="dot3" refType="userD"/>
                  <dgm:constr type="ctrX" for="ch" forName="dot4" refType="w" fact="0.6194"/>
                  <dgm:constr type="ctrY" for="ch" forName="dot4" refType="h" fact="0.8615"/>
                  <dgm:constr type="w" for="ch" forName="dot4" refType="userD"/>
                  <dgm:constr type="h" for="ch" forName="dot4" refType="userD"/>
                  <dgm:constr type="ctrX" for="ch" forName="dot5" refType="w" fact="0.6416"/>
                  <dgm:constr type="ctrY" for="ch" forName="dot5" refType="h" fact="0.8676"/>
                  <dgm:constr type="w" for="ch" forName="dot5" refType="userD"/>
                  <dgm:constr type="h" for="ch" forName="dot5" refType="userD"/>
                  <dgm:constr type="ctrX" for="ch" forName="dot6" refType="w" fact="0.4197"/>
                  <dgm:constr type="ctrY" for="ch" forName="dot6" refType="h" fact="0.7255"/>
                  <dgm:constr type="w" for="ch" forName="dot6" refType="userD"/>
                  <dgm:constr type="h" for="ch" forName="dot6" refType="userD"/>
                  <dgm:constr type="ctrX" for="ch" forName="dot7" refType="w" fact="0.4382"/>
                  <dgm:constr type="ctrY" for="ch" forName="dot7" refType="h" fact="0.7454"/>
                  <dgm:constr type="w" for="ch" forName="dot7" refType="userD"/>
                  <dgm:constr type="h" for="ch" forName="dot7" refType="userD"/>
                  <dgm:constr type="ctrX" for="ch" forName="dot8" refType="w" fact="0.3344"/>
                  <dgm:constr type="ctrY" for="ch" forName="dot8" refType="h" fact="0.6026"/>
                  <dgm:constr type="w" for="ch" forName="dot8" refType="userD"/>
                  <dgm:constr type="h" for="ch" forName="dot8" refType="userD"/>
                  <dgm:constr type="ctrX" for="ch" forName="dot9" refType="w" fact="0.2734"/>
                  <dgm:constr type="ctrY" for="ch" forName="dot9" refType="h" fact="0.4632"/>
                  <dgm:constr type="w" for="ch" forName="dot9" refType="userD"/>
                  <dgm:constr type="h" for="ch" forName="dot9" refType="userD"/>
                  <dgm:constr type="ctrX" for="ch" forName="dot10" refType="w" fact="0.2357"/>
                  <dgm:constr type="ctrY" for="ch" forName="dot10" refType="h" fact="0.3187"/>
                  <dgm:constr type="w" for="ch" forName="dot10" refType="userD"/>
                  <dgm:constr type="h" for="ch" forName="dot10" refType="userD"/>
                  <dgm:constr type="ctrX" for="ch" forName="dot11" refType="w" fact="0.2184"/>
                  <dgm:constr type="ctrY" for="ch" forName="dot11" refType="h" fact="0.1763"/>
                  <dgm:constr type="w" for="ch" forName="dot11" refType="userD"/>
                  <dgm:constr type="h" for="ch" forName="dot11" refType="userD"/>
                  <dgm:constr type="ctrX" for="ch" forName="dotArrow1" refType="w" fact="0.2442"/>
                  <dgm:constr type="ctrY" for="ch" forName="dotArrow1" refType="h" fact="-0.0099"/>
                  <dgm:constr type="w" for="ch" forName="dotArrow1" refType="userD"/>
                  <dgm:constr type="h" for="ch" forName="dotArrow1" refType="userD"/>
                  <dgm:constr type="ctrX" for="ch" forName="dotArrow2" refType="w" fact="0.2275"/>
                  <dgm:constr type="ctrY" for="ch" forName="dotArrow2" refType="h" fact="-0.0239"/>
                  <dgm:constr type="w" for="ch" forName="dotArrow2" refType="userD"/>
                  <dgm:constr type="h" for="ch" forName="dotArrow2" refType="userD"/>
                  <dgm:constr type="ctrX" for="ch" forName="dotArrow3" refType="w" fact="0.2108"/>
                  <dgm:constr type="ctrY" for="ch" forName="dotArrow3" refType="h" fact="-0.0378"/>
                  <dgm:constr type="w" for="ch" forName="dotArrow3" refType="userD"/>
                  <dgm:constr type="h" for="ch" forName="dotArrow3" refType="userD"/>
                  <dgm:constr type="ctrX" for="ch" forName="dotArrow4" refType="w" fact="0.1942"/>
                  <dgm:constr type="ctrY" for="ch" forName="dotArrow4" refType="h" fact="-0.0239"/>
                  <dgm:constr type="w" for="ch" forName="dotArrow4" refType="userD"/>
                  <dgm:constr type="h" for="ch" forName="dotArrow4" refType="userD"/>
                  <dgm:constr type="ctrX" for="ch" forName="dotArrow5" refType="w" fact="0.1775"/>
                  <dgm:constr type="ctrY" for="ch" forName="dotArrow5" refType="h" fact="-0.0099"/>
                  <dgm:constr type="w" for="ch" forName="dotArrow5" refType="userD"/>
                  <dgm:constr type="h" for="ch" forName="dotArrow5" refType="userD"/>
                  <dgm:constr type="ctrX" for="ch" forName="dotArrow6" refType="w" fact="0.2108"/>
                  <dgm:constr type="ctrY" for="ch" forName="dotArrow6" refType="h" fact="-0.0084"/>
                  <dgm:constr type="w" for="ch" forName="dotArrow6" refType="userD"/>
                  <dgm:constr type="h" for="ch" forName="dotArrow6" refType="userD"/>
                  <dgm:constr type="ctrX" for="ch" forName="dotArrow7" refType="w" fact="0.2108"/>
                  <dgm:constr type="ctrY" for="ch" forName="dotArrow7" refType="h" fact="0.0211"/>
                  <dgm:constr type="w" for="ch" forName="dotArrow7" refType="userD"/>
                  <dgm:constr type="h" for="ch" forName="dotArrow7" refType="userD"/>
                  <dgm:constr type="r" for="ch" forName="parTx1" refType="w" fact="0.7085"/>
                  <dgm:constr type="t" for="ch" forName="parTx1" refType="h" fact="0.8845"/>
                  <dgm:constr type="w" for="ch" forName="parTx1" refType="w" fact="0.2396"/>
                  <dgm:constr type="h" for="ch" forName="parTx1" refType="h" fact="0.0704"/>
                  <dgm:constr type="ctrX" for="ch" forName="picture1" refType="w" fact="0.7194"/>
                  <dgm:constr type="ctrY" for="ch" forName="picture1" refType="h" fact="0.8769"/>
                  <dgm:constr type="w" for="ch" forName="picture1" refType="w" fact="0.1111"/>
                  <dgm:constr type="h" for="ch" forName="picture1" refType="h" fact="0.1218"/>
                  <dgm:constr type="r" for="ch" forName="parTx2" refType="w" fact="0.4828"/>
                  <dgm:constr type="t" for="ch" forName="parTx2" refType="h" fact="0.7946"/>
                  <dgm:constr type="w" for="ch" forName="parTx2" refType="w" fact="0.2396"/>
                  <dgm:constr type="h" for="ch" forName="parTx2" refType="h" fact="0.0704"/>
                  <dgm:constr type="ctrX" for="ch" forName="picture2" refType="w" fact="0.4937"/>
                  <dgm:constr type="ctrY" for="ch" forName="picture2" refType="h" fact="0.787"/>
                  <dgm:constr type="w" for="ch" forName="picture2" refType="w" fact="0.1111"/>
                  <dgm:constr type="h" for="ch" forName="picture2" refType="h" fact="0.1218"/>
                  <dgm:constr type="r" for="ch" forName="parTx3" refType="w" fact="0.3715"/>
                  <dgm:constr type="t" for="ch" forName="parTx3" refType="h" fact="0.672"/>
                  <dgm:constr type="w" for="ch" forName="parTx3" refType="w" fact="0.2396"/>
                  <dgm:constr type="h" for="ch" forName="parTx3" refType="h" fact="0.0704"/>
                  <dgm:constr type="ctrX" for="ch" forName="picture3" refType="w" fact="0.3824"/>
                  <dgm:constr type="ctrY" for="ch" forName="picture3" refType="h" fact="0.6644"/>
                  <dgm:constr type="w" for="ch" forName="picture3" refType="w" fact="0.1111"/>
                  <dgm:constr type="h" for="ch" forName="picture3" refType="h" fact="0.1218"/>
                  <dgm:constr type="r" for="ch" forName="parTx4" refType="w" fact="0.3006"/>
                  <dgm:constr type="t" for="ch" forName="parTx4" refType="h" fact="0.5369"/>
                  <dgm:constr type="w" for="ch" forName="parTx4" refType="w" fact="0.2396"/>
                  <dgm:constr type="h" for="ch" forName="parTx4" refType="h" fact="0.0704"/>
                  <dgm:constr type="ctrX" for="ch" forName="picture4" refType="w" fact="0.3115"/>
                  <dgm:constr type="ctrY" for="ch" forName="picture4" refType="h" fact="0.5294"/>
                  <dgm:constr type="w" for="ch" forName="picture4" refType="w" fact="0.1111"/>
                  <dgm:constr type="h" for="ch" forName="picture4" refType="h" fact="0.1218"/>
                  <dgm:constr type="r" for="ch" forName="parTx5" refType="w" fact="0.25"/>
                  <dgm:constr type="t" for="ch" forName="parTx5" refType="h" fact="0.394"/>
                  <dgm:constr type="w" for="ch" forName="parTx5" refType="w" fact="0.2396"/>
                  <dgm:constr type="h" for="ch" forName="parTx5" refType="h" fact="0.0704"/>
                  <dgm:constr type="ctrX" for="ch" forName="picture5" refType="w" fact="0.2609"/>
                  <dgm:constr type="ctrY" for="ch" forName="picture5" refType="h" fact="0.3864"/>
                  <dgm:constr type="w" for="ch" forName="picture5" refType="w" fact="0.1111"/>
                  <dgm:constr type="h" for="ch" forName="picture5" refType="h" fact="0.1218"/>
                  <dgm:constr type="r" for="ch" forName="parTx6" refType="w" fact="0.2212"/>
                  <dgm:constr type="t" for="ch" forName="parTx6" refType="h" fact="0.252"/>
                  <dgm:constr type="w" for="ch" forName="parTx6" refType="w" fact="0.2396"/>
                  <dgm:constr type="h" for="ch" forName="parTx6" refType="h" fact="0.0704"/>
                  <dgm:constr type="ctrX" for="ch" forName="picture6" refType="w" fact="0.2321"/>
                  <dgm:constr type="ctrY" for="ch" forName="picture6" refType="h" fact="0.2444"/>
                  <dgm:constr type="w" for="ch" forName="picture6" refType="w" fact="0.1111"/>
                  <dgm:constr type="h" for="ch" forName="picture6" refType="h" fact="0.1218"/>
                  <dgm:constr type="r" for="ch" forName="parTx7" refType="w" fact="0.2055"/>
                  <dgm:constr type="t" for="ch" forName="parTx7" refType="h" fact="0.1151"/>
                  <dgm:constr type="w" for="ch" forName="parTx7" refType="w" fact="0.2396"/>
                  <dgm:constr type="h" for="ch" forName="parTx7" refType="h" fact="0.0704"/>
                  <dgm:constr type="ctrX" for="ch" forName="picture7" refType="w" fact="0.2164"/>
                  <dgm:constr type="ctrY" for="ch" forName="picture7" refType="h" fact="0.1075"/>
                  <dgm:constr type="w" for="ch" forName="picture7" refType="w" fact="0.1111"/>
                  <dgm:constr type="h" for="ch" forName="picture7" refType="h" fact="0.1218"/>
                </dgm:constrLst>
              </dgm:else>
            </dgm:choose>
          </dgm:else>
        </dgm:choose>
      </dgm:else>
    </dgm:choose>
    <dgm:forEach name="wrapper" axis="self" ptType="parTrans">
      <dgm:forEach name="wrapper2" axis="self" ptType="sibTrans" st="2">
        <dgm:forEach name="imageRepeat" axis="self">
          <dgm:layoutNode name="imageRepeatNode" styleLbl="fgImgPlace1">
            <dgm:alg type="sp"/>
            <dgm:shape xmlns:r="http://schemas.openxmlformats.org/officeDocument/2006/relationships" type="ellipse" r:blip="" blipPhldr="1">
              <dgm:adjLst/>
            </dgm:shape>
            <dgm:presOf axis="self"/>
          </dgm:layoutNode>
        </dgm:forEach>
      </dgm:forEach>
    </dgm:forEach>
    <dgm:choose name="Name72">
      <dgm:if name="Name73" axis="ch" ptType="node" func="cnt" op="gte" val="2">
        <dgm:layoutNode name="dot1" styleLbl="alignNode1">
          <dgm:alg type="sp"/>
          <dgm:shape xmlns:r="http://schemas.openxmlformats.org/officeDocument/2006/relationships" type="ellipse" r:blip="">
            <dgm:adjLst/>
          </dgm:shape>
          <dgm:presOf/>
        </dgm:layoutNode>
        <dgm:layoutNode name="dot2" styleLbl="alignNode1">
          <dgm:alg type="sp"/>
          <dgm:shape xmlns:r="http://schemas.openxmlformats.org/officeDocument/2006/relationships" type="ellipse" r:blip="">
            <dgm:adjLst/>
          </dgm:shape>
          <dgm:presOf/>
        </dgm:layoutNode>
        <dgm:layoutNode name="dot3" styleLbl="alignNode1">
          <dgm:alg type="sp"/>
          <dgm:shape xmlns:r="http://schemas.openxmlformats.org/officeDocument/2006/relationships" type="ellipse" r:blip="">
            <dgm:adjLst/>
          </dgm:shape>
          <dgm:presOf/>
        </dgm:layoutNode>
      </dgm:if>
      <dgm:else name="Name74"/>
    </dgm:choose>
    <dgm:choose name="Name75">
      <dgm:if name="Name76" axis="ch" ptType="node" func="cnt" op="gte" val="3">
        <dgm:layoutNode name="dot4" styleLbl="alignNode1">
          <dgm:alg type="sp"/>
          <dgm:shape xmlns:r="http://schemas.openxmlformats.org/officeDocument/2006/relationships" type="ellipse" r:blip="">
            <dgm:adjLst/>
          </dgm:shape>
          <dgm:presOf/>
        </dgm:layoutNode>
        <dgm:layoutNode name="dot5" styleLbl="alignNode1">
          <dgm:alg type="sp"/>
          <dgm:shape xmlns:r="http://schemas.openxmlformats.org/officeDocument/2006/relationships" type="ellipse" r:blip="">
            <dgm:adjLst/>
          </dgm:shape>
          <dgm:presOf/>
        </dgm:layoutNode>
      </dgm:if>
      <dgm:else name="Name77"/>
    </dgm:choose>
    <dgm:choose name="Name78">
      <dgm:if name="Name79" axis="ch" ptType="node" func="cnt" op="gte" val="4">
        <dgm:layoutNode name="dot6" styleLbl="alignNode1">
          <dgm:alg type="sp"/>
          <dgm:shape xmlns:r="http://schemas.openxmlformats.org/officeDocument/2006/relationships" type="ellipse" r:blip="">
            <dgm:adjLst/>
          </dgm:shape>
          <dgm:presOf/>
        </dgm:layoutNode>
      </dgm:if>
      <dgm:else name="Name80"/>
    </dgm:choose>
    <dgm:choose name="Name81">
      <dgm:if name="Name82" axis="ch" ptType="node" func="cnt" op="gte" val="5">
        <dgm:layoutNode name="dot7" styleLbl="alignNode1">
          <dgm:alg type="sp"/>
          <dgm:shape xmlns:r="http://schemas.openxmlformats.org/officeDocument/2006/relationships" type="ellipse" r:blip="">
            <dgm:adjLst/>
          </dgm:shape>
          <dgm:presOf/>
        </dgm:layoutNode>
        <dgm:layoutNode name="dot8" styleLbl="alignNode1">
          <dgm:alg type="sp"/>
          <dgm:shape xmlns:r="http://schemas.openxmlformats.org/officeDocument/2006/relationships" type="ellipse" r:blip="">
            <dgm:adjLst/>
          </dgm:shape>
          <dgm:presOf/>
        </dgm:layoutNode>
      </dgm:if>
      <dgm:else name="Name83"/>
    </dgm:choose>
    <dgm:choose name="Name84">
      <dgm:if name="Name85" axis="ch" ptType="node" func="cnt" op="gte" val="6">
        <dgm:layoutNode name="dot9" styleLbl="alignNode1">
          <dgm:alg type="sp"/>
          <dgm:shape xmlns:r="http://schemas.openxmlformats.org/officeDocument/2006/relationships" type="ellipse" r:blip="">
            <dgm:adjLst/>
          </dgm:shape>
          <dgm:presOf/>
        </dgm:layoutNode>
        <dgm:layoutNode name="dot10" styleLbl="alignNode1">
          <dgm:alg type="sp"/>
          <dgm:shape xmlns:r="http://schemas.openxmlformats.org/officeDocument/2006/relationships" type="ellipse" r:blip="">
            <dgm:adjLst/>
          </dgm:shape>
          <dgm:presOf/>
        </dgm:layoutNode>
      </dgm:if>
      <dgm:else name="Name86"/>
    </dgm:choose>
    <dgm:choose name="Name87">
      <dgm:if name="Name88" axis="ch" ptType="node" func="cnt" op="gte" val="7">
        <dgm:layoutNode name="dot11" styleLbl="alignNode1">
          <dgm:alg type="sp"/>
          <dgm:shape xmlns:r="http://schemas.openxmlformats.org/officeDocument/2006/relationships" type="ellipse" r:blip="">
            <dgm:adjLst/>
          </dgm:shape>
          <dgm:presOf/>
        </dgm:layoutNode>
      </dgm:if>
      <dgm:else name="Name89"/>
    </dgm:choose>
    <dgm:choose name="Name90">
      <dgm:if name="Name91" axis="ch" ptType="node" func="cnt" op="gte" val="2">
        <dgm:layoutNode name="dotArrow1" styleLbl="alignNode1">
          <dgm:alg type="sp"/>
          <dgm:shape xmlns:r="http://schemas.openxmlformats.org/officeDocument/2006/relationships" type="ellipse" r:blip="">
            <dgm:adjLst/>
          </dgm:shape>
          <dgm:presOf/>
        </dgm:layoutNode>
        <dgm:layoutNode name="dotArrow2" styleLbl="alignNode1">
          <dgm:alg type="sp"/>
          <dgm:shape xmlns:r="http://schemas.openxmlformats.org/officeDocument/2006/relationships" type="ellipse" r:blip="">
            <dgm:adjLst/>
          </dgm:shape>
          <dgm:presOf/>
        </dgm:layoutNode>
        <dgm:layoutNode name="dotArrow3" styleLbl="alignNode1">
          <dgm:alg type="sp"/>
          <dgm:shape xmlns:r="http://schemas.openxmlformats.org/officeDocument/2006/relationships" type="ellipse" r:blip="">
            <dgm:adjLst/>
          </dgm:shape>
          <dgm:presOf/>
        </dgm:layoutNode>
        <dgm:layoutNode name="dotArrow4" styleLbl="alignNode1">
          <dgm:alg type="sp"/>
          <dgm:shape xmlns:r="http://schemas.openxmlformats.org/officeDocument/2006/relationships" type="ellipse" r:blip="">
            <dgm:adjLst/>
          </dgm:shape>
          <dgm:presOf/>
        </dgm:layoutNode>
        <dgm:layoutNode name="dotArrow5" styleLbl="alignNode1">
          <dgm:alg type="sp"/>
          <dgm:shape xmlns:r="http://schemas.openxmlformats.org/officeDocument/2006/relationships" type="ellipse" r:blip="">
            <dgm:adjLst/>
          </dgm:shape>
          <dgm:presOf/>
        </dgm:layoutNode>
        <dgm:layoutNode name="dotArrow6" styleLbl="alignNode1">
          <dgm:alg type="sp"/>
          <dgm:shape xmlns:r="http://schemas.openxmlformats.org/officeDocument/2006/relationships" type="ellipse" r:blip="">
            <dgm:adjLst/>
          </dgm:shape>
          <dgm:presOf/>
        </dgm:layoutNode>
        <dgm:layoutNode name="dotArrow7" styleLbl="alignNode1">
          <dgm:alg type="sp"/>
          <dgm:shape xmlns:r="http://schemas.openxmlformats.org/officeDocument/2006/relationships" type="ellipse" r:blip="">
            <dgm:adjLst/>
          </dgm:shape>
          <dgm:presOf/>
        </dgm:layoutNode>
      </dgm:if>
      <dgm:else name="Name92"/>
    </dgm:choose>
    <dgm:forEach name="Name93" axis="ch" ptType="node" cnt="1">
      <dgm:layoutNode name="parTx1">
        <dgm:choose name="Name94">
          <dgm:if name="Name95" func="var" arg="dir" op="equ" val="norm">
            <dgm:alg type="tx">
              <dgm:param type="parTxLTRAlign" val="l"/>
              <dgm:param type="parTxRTLAlign" val="r"/>
            </dgm:alg>
          </dgm:if>
          <dgm:else name="Name96">
            <dgm:alg type="tx">
              <dgm:param type="parTxLTRAlign" val="r"/>
              <dgm:param type="parTxRTLAlign" val="l"/>
            </dgm:alg>
          </dgm:else>
        </dgm:choose>
        <dgm:shape xmlns:r="http://schemas.openxmlformats.org/officeDocument/2006/relationships" type="roundRect" r:blip="">
          <dgm:adjLst/>
        </dgm:shape>
        <dgm:presOf axis="self" ptType="node"/>
        <dgm:choose name="Name97">
          <dgm:if name="Name98" func="var" arg="dir" op="equ" val="norm">
            <dgm:constrLst>
              <dgm:constr type="lMarg" refType="w" fact="0.6"/>
              <dgm:constr type="rMarg" refType="primFontSz" fact="0.3"/>
              <dgm:constr type="tMarg" refType="primFontSz" fact="0.3"/>
              <dgm:constr type="bMarg" refType="primFontSz" fact="0.3"/>
            </dgm:constrLst>
          </dgm:if>
          <dgm:else name="Name99">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00">
        <dgm:if name="Name101" axis="ch" ptType="node" func="cnt" op="gte" val="1">
          <dgm:layoutNode name="desTx1" styleLbl="revTx">
            <dgm:varLst>
              <dgm:bulletEnabled val="1"/>
            </dgm:varLst>
            <dgm:choose name="Name102">
              <dgm:if name="Name103" func="var" arg="dir" op="equ" val="norm">
                <dgm:choose name="Name104">
                  <dgm:if name="Name105" axis="ch" ptType="node" func="cnt" op="gte" val="2">
                    <dgm:alg type="tx">
                      <dgm:param type="parTxLTRAlign" val="l"/>
                      <dgm:param type="parTxRTLAlign" val="l"/>
                      <dgm:param type="stBulletLvl" val="1"/>
                    </dgm:alg>
                  </dgm:if>
                  <dgm:else name="Name106">
                    <dgm:alg type="tx">
                      <dgm:param type="parTxLTRAlign" val="l"/>
                      <dgm:param type="parTxRTLAlign" val="l"/>
                    </dgm:alg>
                  </dgm:else>
                </dgm:choose>
              </dgm:if>
              <dgm:else name="Name107">
                <dgm:choose name="Name108">
                  <dgm:if name="Name109" axis="ch" ptType="node" func="cnt" op="gte" val="2">
                    <dgm:alg type="tx">
                      <dgm:param type="parTxLTRAlign" val="r"/>
                      <dgm:param type="parTxRTLAlign" val="r"/>
                      <dgm:param type="shpTxLTRAlignCh" val="r"/>
                      <dgm:param type="shpTxRTLAlignCh" val="r"/>
                      <dgm:param type="stBulletLvl" val="1"/>
                    </dgm:alg>
                  </dgm:if>
                  <dgm:else name="Name110">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11"/>
      </dgm:choose>
    </dgm:forEach>
    <dgm:forEach name="Name112" axis="ch" ptType="sibTrans" hideLastTrans="0" cnt="1">
      <dgm:layoutNode name="picture1">
        <dgm:alg type="sp"/>
        <dgm:shape xmlns:r="http://schemas.openxmlformats.org/officeDocument/2006/relationships" r:blip="">
          <dgm:adjLst/>
        </dgm:shape>
        <dgm:presOf/>
        <dgm:constrLst/>
        <dgm:forEach name="Name113" ref="imageRepeat"/>
      </dgm:layoutNode>
    </dgm:forEach>
    <dgm:forEach name="Name114" axis="ch" ptType="node" st="2" cnt="1">
      <dgm:layoutNode name="parTx2">
        <dgm:choose name="Name115">
          <dgm:if name="Name116" func="var" arg="dir" op="equ" val="norm">
            <dgm:alg type="tx">
              <dgm:param type="parTxLTRAlign" val="l"/>
              <dgm:param type="parTxRTLAlign" val="r"/>
            </dgm:alg>
          </dgm:if>
          <dgm:else name="Name117">
            <dgm:alg type="tx">
              <dgm:param type="parTxLTRAlign" val="r"/>
              <dgm:param type="parTxRTLAlign" val="l"/>
            </dgm:alg>
          </dgm:else>
        </dgm:choose>
        <dgm:shape xmlns:r="http://schemas.openxmlformats.org/officeDocument/2006/relationships" type="roundRect" r:blip="">
          <dgm:adjLst/>
        </dgm:shape>
        <dgm:presOf axis="self" ptType="node"/>
        <dgm:choose name="Name118">
          <dgm:if name="Name119" func="var" arg="dir" op="equ" val="norm">
            <dgm:constrLst>
              <dgm:constr type="lMarg" refType="w" fact="0.6"/>
              <dgm:constr type="rMarg" refType="primFontSz" fact="0.3"/>
              <dgm:constr type="tMarg" refType="primFontSz" fact="0.3"/>
              <dgm:constr type="bMarg" refType="primFontSz" fact="0.3"/>
            </dgm:constrLst>
          </dgm:if>
          <dgm:else name="Name120">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21">
        <dgm:if name="Name122" axis="ch" ptType="node" func="cnt" op="gte" val="1">
          <dgm:layoutNode name="desTx2" styleLbl="revTx">
            <dgm:varLst>
              <dgm:bulletEnabled val="1"/>
            </dgm:varLst>
            <dgm:choose name="Name123">
              <dgm:if name="Name124" func="var" arg="dir" op="equ" val="norm">
                <dgm:choose name="Name125">
                  <dgm:if name="Name126" axis="ch" ptType="node" func="cnt" op="gte" val="2">
                    <dgm:alg type="tx">
                      <dgm:param type="parTxLTRAlign" val="l"/>
                      <dgm:param type="parTxRTLAlign" val="l"/>
                      <dgm:param type="stBulletLvl" val="1"/>
                    </dgm:alg>
                  </dgm:if>
                  <dgm:else name="Name127">
                    <dgm:alg type="tx">
                      <dgm:param type="parTxLTRAlign" val="l"/>
                      <dgm:param type="parTxRTLAlign" val="l"/>
                    </dgm:alg>
                  </dgm:else>
                </dgm:choose>
              </dgm:if>
              <dgm:else name="Name128">
                <dgm:choose name="Name129">
                  <dgm:if name="Name130" axis="ch" ptType="node" func="cnt" op="gte" val="2">
                    <dgm:alg type="tx">
                      <dgm:param type="parTxLTRAlign" val="r"/>
                      <dgm:param type="parTxRTLAlign" val="r"/>
                      <dgm:param type="shpTxLTRAlignCh" val="r"/>
                      <dgm:param type="shpTxRTLAlignCh" val="r"/>
                      <dgm:param type="stBulletLvl" val="1"/>
                    </dgm:alg>
                  </dgm:if>
                  <dgm:else name="Name131">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32"/>
      </dgm:choose>
    </dgm:forEach>
    <dgm:forEach name="Name133" axis="ch" ptType="sibTrans" hideLastTrans="0" st="2" cnt="1">
      <dgm:layoutNode name="picture2">
        <dgm:alg type="sp"/>
        <dgm:shape xmlns:r="http://schemas.openxmlformats.org/officeDocument/2006/relationships" r:blip="">
          <dgm:adjLst/>
        </dgm:shape>
        <dgm:presOf/>
        <dgm:constrLst/>
        <dgm:forEach name="Name134" ref="imageRepeat"/>
      </dgm:layoutNode>
    </dgm:forEach>
    <dgm:forEach name="Name135" axis="ch" ptType="node" st="3" cnt="1">
      <dgm:layoutNode name="parTx3">
        <dgm:choose name="Name136">
          <dgm:if name="Name137" func="var" arg="dir" op="equ" val="norm">
            <dgm:alg type="tx">
              <dgm:param type="parTxLTRAlign" val="l"/>
              <dgm:param type="parTxRTLAlign" val="r"/>
            </dgm:alg>
          </dgm:if>
          <dgm:else name="Name138">
            <dgm:alg type="tx">
              <dgm:param type="parTxLTRAlign" val="r"/>
              <dgm:param type="parTxRTLAlign" val="l"/>
            </dgm:alg>
          </dgm:else>
        </dgm:choose>
        <dgm:shape xmlns:r="http://schemas.openxmlformats.org/officeDocument/2006/relationships" type="roundRect" r:blip="">
          <dgm:adjLst/>
        </dgm:shape>
        <dgm:presOf axis="self" ptType="node"/>
        <dgm:choose name="Name139">
          <dgm:if name="Name140" func="var" arg="dir" op="equ" val="norm">
            <dgm:constrLst>
              <dgm:constr type="lMarg" refType="w" fact="0.6"/>
              <dgm:constr type="rMarg" refType="primFontSz" fact="0.3"/>
              <dgm:constr type="tMarg" refType="primFontSz" fact="0.3"/>
              <dgm:constr type="bMarg" refType="primFontSz" fact="0.3"/>
            </dgm:constrLst>
          </dgm:if>
          <dgm:else name="Name141">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42">
        <dgm:if name="Name143" axis="ch" ptType="node" func="cnt" op="gte" val="1">
          <dgm:layoutNode name="desTx3" styleLbl="revTx">
            <dgm:varLst>
              <dgm:bulletEnabled val="1"/>
            </dgm:varLst>
            <dgm:choose name="Name144">
              <dgm:if name="Name145" func="var" arg="dir" op="equ" val="norm">
                <dgm:choose name="Name146">
                  <dgm:if name="Name147" axis="ch" ptType="node" func="cnt" op="gte" val="2">
                    <dgm:alg type="tx">
                      <dgm:param type="parTxLTRAlign" val="l"/>
                      <dgm:param type="parTxRTLAlign" val="l"/>
                      <dgm:param type="stBulletLvl" val="1"/>
                    </dgm:alg>
                  </dgm:if>
                  <dgm:else name="Name148">
                    <dgm:alg type="tx">
                      <dgm:param type="parTxLTRAlign" val="l"/>
                      <dgm:param type="parTxRTLAlign" val="l"/>
                    </dgm:alg>
                  </dgm:else>
                </dgm:choose>
              </dgm:if>
              <dgm:else name="Name149">
                <dgm:choose name="Name150">
                  <dgm:if name="Name151" axis="ch" ptType="node" func="cnt" op="gte" val="2">
                    <dgm:alg type="tx">
                      <dgm:param type="parTxLTRAlign" val="r"/>
                      <dgm:param type="parTxRTLAlign" val="r"/>
                      <dgm:param type="shpTxLTRAlignCh" val="r"/>
                      <dgm:param type="shpTxRTLAlignCh" val="r"/>
                      <dgm:param type="stBulletLvl" val="1"/>
                    </dgm:alg>
                  </dgm:if>
                  <dgm:else name="Name152">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53"/>
      </dgm:choose>
    </dgm:forEach>
    <dgm:forEach name="Name154" axis="ch" ptType="sibTrans" hideLastTrans="0" st="3" cnt="1">
      <dgm:layoutNode name="picture3">
        <dgm:alg type="sp"/>
        <dgm:shape xmlns:r="http://schemas.openxmlformats.org/officeDocument/2006/relationships" r:blip="">
          <dgm:adjLst/>
        </dgm:shape>
        <dgm:presOf/>
        <dgm:constrLst/>
        <dgm:forEach name="Name155" ref="imageRepeat"/>
      </dgm:layoutNode>
    </dgm:forEach>
    <dgm:forEach name="Name156" axis="ch" ptType="node" st="4" cnt="1">
      <dgm:layoutNode name="parTx4">
        <dgm:choose name="Name157">
          <dgm:if name="Name158" func="var" arg="dir" op="equ" val="norm">
            <dgm:alg type="tx">
              <dgm:param type="parTxLTRAlign" val="l"/>
              <dgm:param type="parTxRTLAlign" val="r"/>
            </dgm:alg>
          </dgm:if>
          <dgm:else name="Name159">
            <dgm:alg type="tx">
              <dgm:param type="parTxLTRAlign" val="r"/>
              <dgm:param type="parTxRTLAlign" val="l"/>
            </dgm:alg>
          </dgm:else>
        </dgm:choose>
        <dgm:shape xmlns:r="http://schemas.openxmlformats.org/officeDocument/2006/relationships" type="roundRect" r:blip="">
          <dgm:adjLst/>
        </dgm:shape>
        <dgm:presOf axis="self" ptType="node"/>
        <dgm:choose name="Name160">
          <dgm:if name="Name161" func="var" arg="dir" op="equ" val="norm">
            <dgm:constrLst>
              <dgm:constr type="lMarg" refType="w" fact="0.6"/>
              <dgm:constr type="rMarg" refType="primFontSz" fact="0.3"/>
              <dgm:constr type="tMarg" refType="primFontSz" fact="0.3"/>
              <dgm:constr type="bMarg" refType="primFontSz" fact="0.3"/>
            </dgm:constrLst>
          </dgm:if>
          <dgm:else name="Name162">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63">
        <dgm:if name="Name164" axis="ch" ptType="node" func="cnt" op="gte" val="1">
          <dgm:layoutNode name="desTx4" styleLbl="revTx">
            <dgm:varLst>
              <dgm:bulletEnabled val="1"/>
            </dgm:varLst>
            <dgm:choose name="Name165">
              <dgm:if name="Name166" func="var" arg="dir" op="equ" val="norm">
                <dgm:choose name="Name167">
                  <dgm:if name="Name168" axis="ch" ptType="node" func="cnt" op="gte" val="2">
                    <dgm:alg type="tx">
                      <dgm:param type="parTxLTRAlign" val="l"/>
                      <dgm:param type="parTxRTLAlign" val="l"/>
                      <dgm:param type="stBulletLvl" val="1"/>
                    </dgm:alg>
                  </dgm:if>
                  <dgm:else name="Name169">
                    <dgm:alg type="tx">
                      <dgm:param type="parTxLTRAlign" val="l"/>
                      <dgm:param type="parTxRTLAlign" val="l"/>
                    </dgm:alg>
                  </dgm:else>
                </dgm:choose>
              </dgm:if>
              <dgm:else name="Name170">
                <dgm:choose name="Name171">
                  <dgm:if name="Name172" axis="ch" ptType="node" func="cnt" op="gte" val="2">
                    <dgm:alg type="tx">
                      <dgm:param type="parTxLTRAlign" val="r"/>
                      <dgm:param type="parTxRTLAlign" val="r"/>
                      <dgm:param type="shpTxLTRAlignCh" val="r"/>
                      <dgm:param type="shpTxRTLAlignCh" val="r"/>
                      <dgm:param type="stBulletLvl" val="1"/>
                    </dgm:alg>
                  </dgm:if>
                  <dgm:else name="Name173">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74"/>
      </dgm:choose>
    </dgm:forEach>
    <dgm:forEach name="Name175" axis="ch" ptType="sibTrans" hideLastTrans="0" st="4" cnt="1">
      <dgm:layoutNode name="picture4">
        <dgm:alg type="sp"/>
        <dgm:shape xmlns:r="http://schemas.openxmlformats.org/officeDocument/2006/relationships" r:blip="">
          <dgm:adjLst/>
        </dgm:shape>
        <dgm:presOf/>
        <dgm:constrLst/>
        <dgm:forEach name="Name176" ref="imageRepeat"/>
      </dgm:layoutNode>
    </dgm:forEach>
    <dgm:forEach name="Name177" axis="ch" ptType="node" st="5" cnt="1">
      <dgm:layoutNode name="parTx5">
        <dgm:choose name="Name178">
          <dgm:if name="Name179" func="var" arg="dir" op="equ" val="norm">
            <dgm:alg type="tx">
              <dgm:param type="parTxLTRAlign" val="l"/>
              <dgm:param type="parTxRTLAlign" val="r"/>
            </dgm:alg>
          </dgm:if>
          <dgm:else name="Name180">
            <dgm:alg type="tx">
              <dgm:param type="parTxLTRAlign" val="r"/>
              <dgm:param type="parTxRTLAlign" val="l"/>
            </dgm:alg>
          </dgm:else>
        </dgm:choose>
        <dgm:shape xmlns:r="http://schemas.openxmlformats.org/officeDocument/2006/relationships" type="roundRect" r:blip="">
          <dgm:adjLst/>
        </dgm:shape>
        <dgm:presOf axis="self" ptType="node"/>
        <dgm:choose name="Name181">
          <dgm:if name="Name182" func="var" arg="dir" op="equ" val="norm">
            <dgm:constrLst>
              <dgm:constr type="lMarg" refType="w" fact="0.6"/>
              <dgm:constr type="rMarg" refType="primFontSz" fact="0.3"/>
              <dgm:constr type="tMarg" refType="primFontSz" fact="0.3"/>
              <dgm:constr type="bMarg" refType="primFontSz" fact="0.3"/>
            </dgm:constrLst>
          </dgm:if>
          <dgm:else name="Name183">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84">
        <dgm:if name="Name185" axis="ch" ptType="node" func="cnt" op="gte" val="1">
          <dgm:layoutNode name="desTx5" styleLbl="revTx">
            <dgm:varLst>
              <dgm:bulletEnabled val="1"/>
            </dgm:varLst>
            <dgm:choose name="Name186">
              <dgm:if name="Name187" func="var" arg="dir" op="equ" val="norm">
                <dgm:choose name="Name188">
                  <dgm:if name="Name189" axis="ch" ptType="node" func="cnt" op="gte" val="2">
                    <dgm:alg type="tx">
                      <dgm:param type="parTxLTRAlign" val="l"/>
                      <dgm:param type="parTxRTLAlign" val="l"/>
                      <dgm:param type="stBulletLvl" val="1"/>
                    </dgm:alg>
                  </dgm:if>
                  <dgm:else name="Name190">
                    <dgm:alg type="tx">
                      <dgm:param type="parTxLTRAlign" val="l"/>
                      <dgm:param type="parTxRTLAlign" val="l"/>
                    </dgm:alg>
                  </dgm:else>
                </dgm:choose>
              </dgm:if>
              <dgm:else name="Name191">
                <dgm:choose name="Name192">
                  <dgm:if name="Name193" axis="ch" ptType="node" func="cnt" op="gte" val="2">
                    <dgm:alg type="tx">
                      <dgm:param type="parTxLTRAlign" val="r"/>
                      <dgm:param type="parTxRTLAlign" val="r"/>
                      <dgm:param type="shpTxLTRAlignCh" val="r"/>
                      <dgm:param type="shpTxRTLAlignCh" val="r"/>
                      <dgm:param type="stBulletLvl" val="1"/>
                    </dgm:alg>
                  </dgm:if>
                  <dgm:else name="Name194">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95"/>
      </dgm:choose>
    </dgm:forEach>
    <dgm:forEach name="Name196" axis="ch" ptType="sibTrans" hideLastTrans="0" st="5" cnt="1">
      <dgm:layoutNode name="picture5">
        <dgm:alg type="sp"/>
        <dgm:shape xmlns:r="http://schemas.openxmlformats.org/officeDocument/2006/relationships" r:blip="">
          <dgm:adjLst/>
        </dgm:shape>
        <dgm:presOf/>
        <dgm:constrLst/>
        <dgm:forEach name="Name197" ref="imageRepeat"/>
      </dgm:layoutNode>
    </dgm:forEach>
    <dgm:forEach name="Name198" axis="ch" ptType="node" st="6" cnt="1">
      <dgm:layoutNode name="parTx6">
        <dgm:choose name="Name199">
          <dgm:if name="Name200" func="var" arg="dir" op="equ" val="norm">
            <dgm:alg type="tx">
              <dgm:param type="parTxLTRAlign" val="l"/>
              <dgm:param type="parTxRTLAlign" val="r"/>
            </dgm:alg>
          </dgm:if>
          <dgm:else name="Name201">
            <dgm:alg type="tx">
              <dgm:param type="parTxLTRAlign" val="r"/>
              <dgm:param type="parTxRTLAlign" val="l"/>
            </dgm:alg>
          </dgm:else>
        </dgm:choose>
        <dgm:shape xmlns:r="http://schemas.openxmlformats.org/officeDocument/2006/relationships" type="roundRect" r:blip="">
          <dgm:adjLst/>
        </dgm:shape>
        <dgm:presOf axis="self" ptType="node"/>
        <dgm:choose name="Name202">
          <dgm:if name="Name203" func="var" arg="dir" op="equ" val="norm">
            <dgm:constrLst>
              <dgm:constr type="lMarg" refType="w" fact="0.6"/>
              <dgm:constr type="rMarg" refType="primFontSz" fact="0.3"/>
              <dgm:constr type="tMarg" refType="primFontSz" fact="0.3"/>
              <dgm:constr type="bMarg" refType="primFontSz" fact="0.3"/>
            </dgm:constrLst>
          </dgm:if>
          <dgm:else name="Name204">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205">
        <dgm:if name="Name206" axis="ch" ptType="node" func="cnt" op="gte" val="1">
          <dgm:layoutNode name="desTx6" styleLbl="revTx">
            <dgm:varLst>
              <dgm:bulletEnabled val="1"/>
            </dgm:varLst>
            <dgm:choose name="Name207">
              <dgm:if name="Name208" func="var" arg="dir" op="equ" val="norm">
                <dgm:choose name="Name209">
                  <dgm:if name="Name210" axis="ch" ptType="node" func="cnt" op="gte" val="2">
                    <dgm:alg type="tx">
                      <dgm:param type="parTxLTRAlign" val="l"/>
                      <dgm:param type="parTxRTLAlign" val="l"/>
                      <dgm:param type="stBulletLvl" val="1"/>
                    </dgm:alg>
                  </dgm:if>
                  <dgm:else name="Name211">
                    <dgm:alg type="tx">
                      <dgm:param type="parTxLTRAlign" val="l"/>
                      <dgm:param type="parTxRTLAlign" val="l"/>
                    </dgm:alg>
                  </dgm:else>
                </dgm:choose>
              </dgm:if>
              <dgm:else name="Name212">
                <dgm:choose name="Name213">
                  <dgm:if name="Name214" axis="ch" ptType="node" func="cnt" op="gte" val="2">
                    <dgm:alg type="tx">
                      <dgm:param type="parTxLTRAlign" val="r"/>
                      <dgm:param type="parTxRTLAlign" val="r"/>
                      <dgm:param type="shpTxLTRAlignCh" val="r"/>
                      <dgm:param type="shpTxRTLAlignCh" val="r"/>
                      <dgm:param type="stBulletLvl" val="1"/>
                    </dgm:alg>
                  </dgm:if>
                  <dgm:else name="Name215">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216"/>
      </dgm:choose>
    </dgm:forEach>
    <dgm:forEach name="Name217" axis="ch" ptType="sibTrans" hideLastTrans="0" st="6" cnt="1">
      <dgm:layoutNode name="picture6">
        <dgm:alg type="sp"/>
        <dgm:shape xmlns:r="http://schemas.openxmlformats.org/officeDocument/2006/relationships" r:blip="">
          <dgm:adjLst/>
        </dgm:shape>
        <dgm:presOf/>
        <dgm:constrLst/>
        <dgm:forEach name="Name218" ref="imageRepeat"/>
      </dgm:layoutNode>
    </dgm:forEach>
    <dgm:forEach name="Name219" axis="ch" ptType="node" st="7" cnt="1">
      <dgm:layoutNode name="parTx7">
        <dgm:choose name="Name220">
          <dgm:if name="Name221" func="var" arg="dir" op="equ" val="norm">
            <dgm:alg type="tx">
              <dgm:param type="parTxLTRAlign" val="l"/>
              <dgm:param type="parTxRTLAlign" val="r"/>
            </dgm:alg>
          </dgm:if>
          <dgm:else name="Name222">
            <dgm:alg type="tx">
              <dgm:param type="parTxLTRAlign" val="r"/>
              <dgm:param type="parTxRTLAlign" val="l"/>
            </dgm:alg>
          </dgm:else>
        </dgm:choose>
        <dgm:shape xmlns:r="http://schemas.openxmlformats.org/officeDocument/2006/relationships" type="roundRect" r:blip="">
          <dgm:adjLst/>
        </dgm:shape>
        <dgm:presOf axis="self" ptType="node"/>
        <dgm:choose name="Name223">
          <dgm:if name="Name224" func="var" arg="dir" op="equ" val="norm">
            <dgm:constrLst>
              <dgm:constr type="lMarg" refType="w" fact="0.6"/>
              <dgm:constr type="rMarg" refType="primFontSz" fact="0.3"/>
              <dgm:constr type="tMarg" refType="primFontSz" fact="0.3"/>
              <dgm:constr type="bMarg" refType="primFontSz" fact="0.3"/>
            </dgm:constrLst>
          </dgm:if>
          <dgm:else name="Name225">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226">
        <dgm:if name="Name227" axis="ch" ptType="node" func="cnt" op="gte" val="1">
          <dgm:layoutNode name="desTx7" styleLbl="revTx">
            <dgm:varLst>
              <dgm:bulletEnabled val="1"/>
            </dgm:varLst>
            <dgm:choose name="Name228">
              <dgm:if name="Name229" func="var" arg="dir" op="equ" val="norm">
                <dgm:choose name="Name230">
                  <dgm:if name="Name231" axis="ch" ptType="node" func="cnt" op="gte" val="2">
                    <dgm:alg type="tx">
                      <dgm:param type="parTxLTRAlign" val="l"/>
                      <dgm:param type="parTxRTLAlign" val="l"/>
                      <dgm:param type="stBulletLvl" val="1"/>
                    </dgm:alg>
                  </dgm:if>
                  <dgm:else name="Name232">
                    <dgm:alg type="tx">
                      <dgm:param type="parTxLTRAlign" val="l"/>
                      <dgm:param type="parTxRTLAlign" val="l"/>
                    </dgm:alg>
                  </dgm:else>
                </dgm:choose>
              </dgm:if>
              <dgm:else name="Name233">
                <dgm:choose name="Name234">
                  <dgm:if name="Name235" axis="ch" ptType="node" func="cnt" op="gte" val="2">
                    <dgm:alg type="tx">
                      <dgm:param type="parTxLTRAlign" val="r"/>
                      <dgm:param type="parTxRTLAlign" val="r"/>
                      <dgm:param type="shpTxLTRAlignCh" val="r"/>
                      <dgm:param type="shpTxRTLAlignCh" val="r"/>
                      <dgm:param type="stBulletLvl" val="1"/>
                    </dgm:alg>
                  </dgm:if>
                  <dgm:else name="Name236">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237"/>
      </dgm:choose>
    </dgm:forEach>
    <dgm:forEach name="Name238" axis="ch" ptType="sibTrans" hideLastTrans="0" st="7" cnt="1">
      <dgm:layoutNode name="picture7">
        <dgm:alg type="sp"/>
        <dgm:shape xmlns:r="http://schemas.openxmlformats.org/officeDocument/2006/relationships" r:blip="">
          <dgm:adjLst/>
        </dgm:shape>
        <dgm:presOf/>
        <dgm:constrLst/>
        <dgm:forEach name="Name239" ref="imageRepeat"/>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AscendingPictureAccentProcess">
  <dgm:title val=""/>
  <dgm:desc val=""/>
  <dgm:catLst>
    <dgm:cat type="process" pri="22500"/>
    <dgm:cat type="picture" pri="16000"/>
    <dgm:cat type="pictureconvert" pri="16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shape xmlns:r="http://schemas.openxmlformats.org/officeDocument/2006/relationships" r:blip="">
      <dgm:adjLst/>
    </dgm:shape>
    <dgm:choose name="Name1">
      <dgm:if name="Name2" axis="ch" ptType="node" func="cnt" op="equ" val="1">
        <dgm:choose name="Name3">
          <dgm:if name="Name4" func="var" arg="dir" op="equ" val="norm">
            <dgm:choose name="Name5">
              <dgm:if name="Name6" axis="des" func="maxDepth" op="gt" val="1">
                <dgm:alg type="composite">
                  <dgm:param type="ar" val="2.7"/>
                </dgm:alg>
                <dgm:constrLst>
                  <dgm:constr type="primFontSz" for="ch" forName="parTx1" op="equ" val="65"/>
                  <dgm:constr type="primFontSz" for="ch" forName="desTx1" op="equ" val="65"/>
                  <dgm:constr type="userD" refType="w" fact="0.0247"/>
                  <dgm:constr type="l" for="ch" forName="parTx1" refType="w" fact="0.2711"/>
                  <dgm:constr type="t" for="ch" forName="parTx1" refType="h" fact="0.9603"/>
                  <dgm:constr type="w" for="ch" forName="parTx1" refType="w" fact="0.5325"/>
                  <dgm:constr type="h" for="ch" forName="parTx1" refType="h" fact="0.3856"/>
                  <dgm:constr type="ctrX" for="ch" forName="picture1" refType="w" fact="0.2469"/>
                  <dgm:constr type="ctrY" for="ch" forName="picture1" refType="h" fact="0.9"/>
                  <dgm:constr type="w" for="ch" forName="picture1" refType="w" fact="0.2469"/>
                  <dgm:constr type="h" for="ch" forName="picture1" refType="h" fact="0.6667"/>
                  <dgm:constr type="l" for="ch" forName="desTx1" refType="r" refFor="ch" refForName="parTx1"/>
                  <dgm:constr type="r" for="ch" forName="desTx1" refType="w"/>
                  <dgm:constr type="t" for="ch" forName="desTx1" refType="t" refFor="ch" refForName="parTx1"/>
                  <dgm:constr type="h" for="ch" forName="desTx1" refType="h" refFor="ch" refForName="parTx1"/>
                </dgm:constrLst>
              </dgm:if>
              <dgm:else name="Name7">
                <dgm:alg type="composite">
                  <dgm:param type="ar" val="2"/>
                </dgm:alg>
                <dgm:constrLst>
                  <dgm:constr type="primFontSz" for="ch" forName="parTx1" op="equ" val="65"/>
                  <dgm:constr type="userD" refType="w" fact="0.0333"/>
                  <dgm:constr type="l" for="ch" forName="parTx1" refType="w" fact="0.366"/>
                  <dgm:constr type="t" for="ch" forName="parTx1" refType="h" fact="0.7113"/>
                  <dgm:constr type="w" for="ch" forName="parTx1" refType="w" fact="0.7189"/>
                  <dgm:constr type="h" for="ch" forName="parTx1" refType="h" fact="0.3856"/>
                  <dgm:constr type="ctrX" for="ch" forName="picture1" refType="w" fact="0.3333"/>
                  <dgm:constr type="ctrY" for="ch" forName="picture1" refType="h" fact="0.6667"/>
                  <dgm:constr type="w" for="ch" forName="picture1" refType="w" fact="0.3333"/>
                  <dgm:constr type="h" for="ch" forName="picture1" refType="h" fact="0.6667"/>
                </dgm:constrLst>
              </dgm:else>
            </dgm:choose>
          </dgm:if>
          <dgm:else name="Name8">
            <dgm:choose name="Name9">
              <dgm:if name="Name10" axis="des" func="maxDepth" op="gt" val="1">
                <dgm:alg type="composite">
                  <dgm:param type="ar" val="2.7"/>
                </dgm:alg>
                <dgm:constrLst>
                  <dgm:constr type="primFontSz" for="ch" forName="parTx1" op="equ" val="65"/>
                  <dgm:constr type="primFontSz" for="ch" forName="desTx1" op="equ" val="65"/>
                  <dgm:constr type="userD" refType="w" fact="0.0247"/>
                  <dgm:constr type="r" for="ch" forName="parTx1" refType="w" fact="0.7289"/>
                  <dgm:constr type="t" for="ch" forName="parTx1" refType="h" fact="0.9603"/>
                  <dgm:constr type="w" for="ch" forName="parTx1" refType="w" fact="0.5325"/>
                  <dgm:constr type="h" for="ch" forName="parTx1" refType="h" fact="0.3856"/>
                  <dgm:constr type="ctrX" for="ch" forName="picture1" refType="w" fact="0.7531"/>
                  <dgm:constr type="ctrY" for="ch" forName="picture1" refType="h" fact="0.9"/>
                  <dgm:constr type="w" for="ch" forName="picture1" refType="w" fact="0.2469"/>
                  <dgm:constr type="h" for="ch" forName="picture1" refType="h" fact="0.6667"/>
                  <dgm:constr type="r" for="ch" forName="desTx1" refType="l" refFor="ch" refForName="parTx1"/>
                  <dgm:constr type="l" for="ch" forName="desTx1"/>
                  <dgm:constr type="t" for="ch" forName="desTx1" refType="t" refFor="ch" refForName="parTx1"/>
                  <dgm:constr type="h" for="ch" forName="desTx1" refType="h" refFor="ch" refForName="parTx1"/>
                </dgm:constrLst>
              </dgm:if>
              <dgm:else name="Name11">
                <dgm:alg type="composite">
                  <dgm:param type="ar" val="2"/>
                </dgm:alg>
                <dgm:constrLst>
                  <dgm:constr type="primFontSz" for="ch" forName="parTx1" op="equ" val="65"/>
                  <dgm:constr type="userD" refType="w" fact="0.0333"/>
                  <dgm:constr type="r" for="ch" forName="parTx1" refType="w" fact="0.634"/>
                  <dgm:constr type="t" for="ch" forName="parTx1" refType="h" fact="0.7113"/>
                  <dgm:constr type="w" for="ch" forName="parTx1" refType="w" fact="0.7189"/>
                  <dgm:constr type="h" for="ch" forName="parTx1" refType="h" fact="0.3856"/>
                  <dgm:constr type="ctrX" for="ch" forName="picture1" refType="w" fact="0.6667"/>
                  <dgm:constr type="ctrY" for="ch" forName="picture1" refType="h" fact="0.6667"/>
                  <dgm:constr type="w" for="ch" forName="picture1" refType="w" fact="0.3333"/>
                  <dgm:constr type="h" for="ch" forName="picture1" refType="h" fact="0.6667"/>
                </dgm:constrLst>
              </dgm:else>
            </dgm:choose>
          </dgm:else>
        </dgm:choose>
      </dgm:if>
      <dgm:if name="Name12" axis="ch" ptType="node" func="cnt" op="equ" val="2">
        <dgm:choose name="Name13">
          <dgm:if name="Name14" func="var" arg="dir" op="equ" val="norm">
            <dgm:choose name="Name15">
              <dgm:if name="Name16" axis="des" func="maxDepth" op="gt" val="1">
                <dgm:alg type="composite">
                  <dgm:param type="ar" val="2"/>
                </dgm:alg>
                <dgm:constrLst>
                  <dgm:constr type="primFontSz" for="ch" forName="parTx1" op="equ" val="65"/>
                  <dgm:constr type="primFontSz" for="ch" forName="parTx2" refType="primFontSz" refFor="ch" refForName="parTx1" op="equ"/>
                  <dgm:constr type="primFontSz" for="ch" forName="desTx1" op="equ" val="65"/>
                  <dgm:constr type="primFontSz" for="ch" forName="desTx2" refType="primFontSz" refFor="ch" refForName="desTx1" op="equ"/>
                  <dgm:constr type="userD" refType="w" fact="0.0188"/>
                  <dgm:constr type="ctrX" for="ch" forName="dot1" refType="w" fact="0.3221"/>
                  <dgm:constr type="ctrY" for="ch" forName="dot1" refType="h" fact="0.5911"/>
                  <dgm:constr type="w" for="ch" forName="dot1" refType="userD"/>
                  <dgm:constr type="h" for="ch" forName="dot1" refType="userD"/>
                  <dgm:constr type="ctrX" for="ch" forName="dot2" refType="w" fact="0.3056"/>
                  <dgm:constr type="ctrY" for="ch" forName="dot2" refType="h" fact="0.644"/>
                  <dgm:constr type="w" for="ch" forName="dot2" refType="userD"/>
                  <dgm:constr type="h" for="ch" forName="dot2" refType="userD"/>
                  <dgm:constr type="ctrX" for="ch" forName="dot3" refType="w" fact="0.2859"/>
                  <dgm:constr type="ctrY" for="ch" forName="dot3" refType="h" fact="0.6898"/>
                  <dgm:constr type="w" for="ch" forName="dot3" refType="userD"/>
                  <dgm:constr type="h" for="ch" forName="dot3" refType="userD"/>
                  <dgm:constr type="ctrX" for="ch" forName="dotArrow1" refType="w" fact="0.3095"/>
                  <dgm:constr type="ctrY" for="ch" forName="dotArrow1" refType="h" fact="0.0587"/>
                  <dgm:constr type="w" for="ch" forName="dotArrow1" refType="userD"/>
                  <dgm:constr type="h" for="ch" forName="dotArrow1" refType="userD"/>
                  <dgm:constr type="ctrX" for="ch" forName="dotArrow2" refType="w" fact="0.3346"/>
                  <dgm:constr type="ctrY" for="ch" forName="dotArrow2" refType="h" fact="0.0287"/>
                  <dgm:constr type="w" for="ch" forName="dotArrow2" refType="userD"/>
                  <dgm:constr type="h" for="ch" forName="dotArrow2" refType="userD"/>
                  <dgm:constr type="ctrX" for="ch" forName="dotArrow3" refType="w" fact="0.3597"/>
                  <dgm:constr type="ctrY" for="ch" forName="dotArrow3" refType="h" fact="-0.0013"/>
                  <dgm:constr type="w" for="ch" forName="dotArrow3" refType="userD"/>
                  <dgm:constr type="h" for="ch" forName="dotArrow3" refType="userD"/>
                  <dgm:constr type="ctrX" for="ch" forName="dotArrow4" refType="w" fact="0.3848"/>
                  <dgm:constr type="ctrY" for="ch" forName="dotArrow4" refType="h" fact="0.0287"/>
                  <dgm:constr type="w" for="ch" forName="dotArrow4" refType="userD"/>
                  <dgm:constr type="h" for="ch" forName="dotArrow4" refType="userD"/>
                  <dgm:constr type="ctrX" for="ch" forName="dotArrow5" refType="w" fact="0.41"/>
                  <dgm:constr type="ctrY" for="ch" forName="dotArrow5" refType="h" fact="0.0587"/>
                  <dgm:constr type="w" for="ch" forName="dotArrow5" refType="userD"/>
                  <dgm:constr type="h" for="ch" forName="dotArrow5" refType="userD"/>
                  <dgm:constr type="ctrX" for="ch" forName="dotArrow6" refType="w" fact="0.3597"/>
                  <dgm:constr type="ctrY" for="ch" forName="dotArrow6" refType="h" fact="0.062"/>
                  <dgm:constr type="w" for="ch" forName="dotArrow6" refType="userD"/>
                  <dgm:constr type="h" for="ch" forName="dotArrow6" refType="userD"/>
                  <dgm:constr type="ctrX" for="ch" forName="dotArrow7" refType="w" fact="0.3597"/>
                  <dgm:constr type="ctrY" for="ch" forName="dotArrow7" refType="h" fact="0.1253"/>
                  <dgm:constr type="w" for="ch" forName="dotArrow7" refType="userD"/>
                  <dgm:constr type="h" for="ch" forName="dotArrow7" refType="userD"/>
                  <dgm:constr type="l" for="ch" forName="parTx1" refType="w" fact="0.197"/>
                  <dgm:constr type="t" for="ch" forName="parTx1" refType="h" fact="0.8169"/>
                  <dgm:constr type="w" for="ch" forName="parTx1" refType="w" fact="0.4064"/>
                  <dgm:constr type="h" for="ch" forName="parTx1" refType="h" fact="0.218"/>
                  <dgm:constr type="ctrX" for="ch" forName="picture1" refType="w" fact="0.1785"/>
                  <dgm:constr type="ctrY" for="ch" forName="picture1" refType="h" fact="0.7834"/>
                  <dgm:constr type="w" for="ch" forName="picture1" refType="w" fact="0.1884"/>
                  <dgm:constr type="h" for="ch" forName="picture1" refType="h" fact="0.3768"/>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688"/>
                  <dgm:constr type="t" for="ch" forName="parTx2" refType="h" fact="0.3905"/>
                  <dgm:constr type="w" for="ch" forName="parTx2" refType="w" fact="0.4064"/>
                  <dgm:constr type="h" for="ch" forName="parTx2" refType="h" fact="0.218"/>
                  <dgm:constr type="ctrX" for="ch" forName="picture2" refType="w" fact="0.3503"/>
                  <dgm:constr type="ctrY" for="ch" forName="picture2" refType="h" fact="0.357"/>
                  <dgm:constr type="w" for="ch" forName="picture2" refType="w" fact="0.1884"/>
                  <dgm:constr type="h" for="ch" forName="picture2" refType="h" fact="0.3768"/>
                  <dgm:constr type="l" for="ch" forName="desTx2" refType="r" refFor="ch" refForName="parTx2"/>
                  <dgm:constr type="r" for="ch" forName="desTx2" refType="w"/>
                  <dgm:constr type="t" for="ch" forName="desTx2" refType="t" refFor="ch" refForName="parTx2"/>
                  <dgm:constr type="h" for="ch" forName="desTx2" refType="h" refFor="ch" refForName="parTx2"/>
                </dgm:constrLst>
              </dgm:if>
              <dgm:else name="Name17">
                <dgm:alg type="composite">
                  <dgm:param type="ar" val="1.5073"/>
                </dgm:alg>
                <dgm:constrLst>
                  <dgm:constr type="primFontSz" for="ch" forName="parTx1" op="equ" val="65"/>
                  <dgm:constr type="primFontSz" for="ch" forName="parTx2" refType="primFontSz" refFor="ch" refForName="parTx1" op="equ"/>
                  <dgm:constr type="userD" refType="w" fact="0.025"/>
                  <dgm:constr type="ctrX" for="ch" forName="dot1" refType="w" fact="0.4274"/>
                  <dgm:constr type="ctrY" for="ch" forName="dot1" refType="h" fact="0.5911"/>
                  <dgm:constr type="w" for="ch" forName="dot1" refType="userD"/>
                  <dgm:constr type="h" for="ch" forName="dot1" refType="userD"/>
                  <dgm:constr type="ctrX" for="ch" forName="dot2" refType="w" fact="0.4055"/>
                  <dgm:constr type="ctrY" for="ch" forName="dot2" refType="h" fact="0.644"/>
                  <dgm:constr type="w" for="ch" forName="dot2" refType="userD"/>
                  <dgm:constr type="h" for="ch" forName="dot2" refType="userD"/>
                  <dgm:constr type="ctrX" for="ch" forName="dot3" refType="w" fact="0.3794"/>
                  <dgm:constr type="ctrY" for="ch" forName="dot3" refType="h" fact="0.6898"/>
                  <dgm:constr type="w" for="ch" forName="dot3" refType="userD"/>
                  <dgm:constr type="h" for="ch" forName="dot3" refType="userD"/>
                  <dgm:constr type="ctrX" for="ch" forName="dotArrow1" refType="w" fact="0.4106"/>
                  <dgm:constr type="ctrY" for="ch" forName="dotArrow1" refType="h" fact="0.0587"/>
                  <dgm:constr type="w" for="ch" forName="dotArrow1" refType="userD"/>
                  <dgm:constr type="h" for="ch" forName="dotArrow1" refType="userD"/>
                  <dgm:constr type="ctrX" for="ch" forName="dotArrow2" refType="w" fact="0.444"/>
                  <dgm:constr type="ctrY" for="ch" forName="dotArrow2" refType="h" fact="0.0287"/>
                  <dgm:constr type="w" for="ch" forName="dotArrow2" refType="userD"/>
                  <dgm:constr type="h" for="ch" forName="dotArrow2" refType="userD"/>
                  <dgm:constr type="ctrX" for="ch" forName="dotArrow3" refType="w" fact="0.4773"/>
                  <dgm:constr type="ctrY" for="ch" forName="dotArrow3" refType="h" fact="-0.0013"/>
                  <dgm:constr type="w" for="ch" forName="dotArrow3" refType="userD"/>
                  <dgm:constr type="h" for="ch" forName="dotArrow3" refType="userD"/>
                  <dgm:constr type="ctrX" for="ch" forName="dotArrow4" refType="w" fact="0.5106"/>
                  <dgm:constr type="ctrY" for="ch" forName="dotArrow4" refType="h" fact="0.0287"/>
                  <dgm:constr type="w" for="ch" forName="dotArrow4" refType="userD"/>
                  <dgm:constr type="h" for="ch" forName="dotArrow4" refType="userD"/>
                  <dgm:constr type="ctrX" for="ch" forName="dotArrow5" refType="w" fact="0.544"/>
                  <dgm:constr type="ctrY" for="ch" forName="dotArrow5" refType="h" fact="0.0587"/>
                  <dgm:constr type="w" for="ch" forName="dotArrow5" refType="userD"/>
                  <dgm:constr type="h" for="ch" forName="dotArrow5" refType="userD"/>
                  <dgm:constr type="ctrX" for="ch" forName="dotArrow6" refType="w" fact="0.4773"/>
                  <dgm:constr type="ctrY" for="ch" forName="dotArrow6" refType="h" fact="0.062"/>
                  <dgm:constr type="w" for="ch" forName="dotArrow6" refType="userD"/>
                  <dgm:constr type="h" for="ch" forName="dotArrow6" refType="userD"/>
                  <dgm:constr type="ctrX" for="ch" forName="dotArrow7" refType="w" fact="0.4773"/>
                  <dgm:constr type="ctrY" for="ch" forName="dotArrow7" refType="h" fact="0.1253"/>
                  <dgm:constr type="w" for="ch" forName="dotArrow7" refType="userD"/>
                  <dgm:constr type="h" for="ch" forName="dotArrow7" refType="userD"/>
                  <dgm:constr type="l" for="ch" forName="parTx1" refType="w" fact="0.2614"/>
                  <dgm:constr type="t" for="ch" forName="parTx1" refType="h" fact="0.8086"/>
                  <dgm:constr type="w" for="ch" forName="parTx1" refType="w" fact="0.5392"/>
                  <dgm:constr type="h" for="ch" forName="parTx1" refType="h" fact="0.218"/>
                  <dgm:constr type="ctrX" for="ch" forName="picture1" refType="w" fact="0.2369"/>
                  <dgm:constr type="ctrY" for="ch" forName="picture1" refType="h" fact="0.7834"/>
                  <dgm:constr type="w" for="ch" forName="picture1" refType="w" fact="0.25"/>
                  <dgm:constr type="h" for="ch" forName="picture1" refType="h" fact="0.3768"/>
                  <dgm:constr type="l" for="ch" forName="parTx2" refType="w" fact="0.4893"/>
                  <dgm:constr type="t" for="ch" forName="parTx2" refType="h" fact="0.3822"/>
                  <dgm:constr type="w" for="ch" forName="parTx2" refType="w" fact="0.5392"/>
                  <dgm:constr type="h" for="ch" forName="parTx2" refType="h" fact="0.218"/>
                  <dgm:constr type="ctrX" for="ch" forName="picture2" refType="w" fact="0.4648"/>
                  <dgm:constr type="ctrY" for="ch" forName="picture2" refType="h" fact="0.357"/>
                  <dgm:constr type="w" for="ch" forName="picture2" refType="w" fact="0.25"/>
                  <dgm:constr type="h" for="ch" forName="picture2" refType="h" fact="0.3768"/>
                </dgm:constrLst>
              </dgm:else>
            </dgm:choose>
          </dgm:if>
          <dgm:else name="Name18">
            <dgm:choose name="Name19">
              <dgm:if name="Name20" axis="des" func="maxDepth" op="gt" val="1">
                <dgm:alg type="composite">
                  <dgm:param type="ar" val="2"/>
                </dgm:alg>
                <dgm:constrLst>
                  <dgm:constr type="primFontSz" for="ch" forName="parTx1" op="equ" val="65"/>
                  <dgm:constr type="primFontSz" for="ch" forName="parTx2" refType="primFontSz" refFor="ch" refForName="parTx1" op="equ"/>
                  <dgm:constr type="primFontSz" for="ch" forName="desTx1" op="equ" val="65"/>
                  <dgm:constr type="primFontSz" for="ch" forName="desTx2" refType="primFontSz" refFor="ch" refForName="desTx1" op="equ"/>
                  <dgm:constr type="userD" refType="w" fact="0.0188"/>
                  <dgm:constr type="ctrX" for="ch" forName="dot1" refType="w" fact="0.6779"/>
                  <dgm:constr type="ctrY" for="ch" forName="dot1" refType="h" fact="0.5911"/>
                  <dgm:constr type="w" for="ch" forName="dot1" refType="userD"/>
                  <dgm:constr type="h" for="ch" forName="dot1" refType="userD"/>
                  <dgm:constr type="ctrX" for="ch" forName="dot2" refType="w" fact="0.6944"/>
                  <dgm:constr type="ctrY" for="ch" forName="dot2" refType="h" fact="0.644"/>
                  <dgm:constr type="w" for="ch" forName="dot2" refType="userD"/>
                  <dgm:constr type="h" for="ch" forName="dot2" refType="userD"/>
                  <dgm:constr type="ctrX" for="ch" forName="dot3" refType="w" fact="0.7141"/>
                  <dgm:constr type="ctrY" for="ch" forName="dot3" refType="h" fact="0.6898"/>
                  <dgm:constr type="w" for="ch" forName="dot3" refType="userD"/>
                  <dgm:constr type="h" for="ch" forName="dot3" refType="userD"/>
                  <dgm:constr type="ctrX" for="ch" forName="dotArrow1" refType="w" fact="0.6905"/>
                  <dgm:constr type="ctrY" for="ch" forName="dotArrow1" refType="h" fact="0.0587"/>
                  <dgm:constr type="w" for="ch" forName="dotArrow1" refType="userD"/>
                  <dgm:constr type="h" for="ch" forName="dotArrow1" refType="userD"/>
                  <dgm:constr type="ctrX" for="ch" forName="dotArrow2" refType="w" fact="0.6654"/>
                  <dgm:constr type="ctrY" for="ch" forName="dotArrow2" refType="h" fact="0.0287"/>
                  <dgm:constr type="w" for="ch" forName="dotArrow2" refType="userD"/>
                  <dgm:constr type="h" for="ch" forName="dotArrow2" refType="userD"/>
                  <dgm:constr type="ctrX" for="ch" forName="dotArrow3" refType="w" fact="0.6403"/>
                  <dgm:constr type="ctrY" for="ch" forName="dotArrow3" refType="h" fact="-0.0013"/>
                  <dgm:constr type="w" for="ch" forName="dotArrow3" refType="userD"/>
                  <dgm:constr type="h" for="ch" forName="dotArrow3" refType="userD"/>
                  <dgm:constr type="ctrX" for="ch" forName="dotArrow4" refType="w" fact="0.6152"/>
                  <dgm:constr type="ctrY" for="ch" forName="dotArrow4" refType="h" fact="0.0287"/>
                  <dgm:constr type="w" for="ch" forName="dotArrow4" refType="userD"/>
                  <dgm:constr type="h" for="ch" forName="dotArrow4" refType="userD"/>
                  <dgm:constr type="ctrX" for="ch" forName="dotArrow5" refType="w" fact="0.59"/>
                  <dgm:constr type="ctrY" for="ch" forName="dotArrow5" refType="h" fact="0.0587"/>
                  <dgm:constr type="w" for="ch" forName="dotArrow5" refType="userD"/>
                  <dgm:constr type="h" for="ch" forName="dotArrow5" refType="userD"/>
                  <dgm:constr type="ctrX" for="ch" forName="dotArrow6" refType="w" fact="0.6403"/>
                  <dgm:constr type="ctrY" for="ch" forName="dotArrow6" refType="h" fact="0.062"/>
                  <dgm:constr type="w" for="ch" forName="dotArrow6" refType="userD"/>
                  <dgm:constr type="h" for="ch" forName="dotArrow6" refType="userD"/>
                  <dgm:constr type="ctrX" for="ch" forName="dotArrow7" refType="w" fact="0.6403"/>
                  <dgm:constr type="ctrY" for="ch" forName="dotArrow7" refType="h" fact="0.1253"/>
                  <dgm:constr type="w" for="ch" forName="dotArrow7" refType="userD"/>
                  <dgm:constr type="h" for="ch" forName="dotArrow7" refType="userD"/>
                  <dgm:constr type="r" for="ch" forName="parTx1" refType="w" fact="0.803"/>
                  <dgm:constr type="t" for="ch" forName="parTx1" refType="h" fact="0.8169"/>
                  <dgm:constr type="w" for="ch" forName="parTx1" refType="w" fact="0.4064"/>
                  <dgm:constr type="h" for="ch" forName="parTx1" refType="h" fact="0.218"/>
                  <dgm:constr type="ctrX" for="ch" forName="picture1" refType="w" fact="0.8215"/>
                  <dgm:constr type="ctrY" for="ch" forName="picture1" refType="h" fact="0.7834"/>
                  <dgm:constr type="w" for="ch" forName="picture1" refType="w" fact="0.1884"/>
                  <dgm:constr type="h" for="ch" forName="picture1" refType="h" fact="0.3768"/>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312"/>
                  <dgm:constr type="t" for="ch" forName="parTx2" refType="h" fact="0.3905"/>
                  <dgm:constr type="w" for="ch" forName="parTx2" refType="w" fact="0.4064"/>
                  <dgm:constr type="h" for="ch" forName="parTx2" refType="h" fact="0.218"/>
                  <dgm:constr type="ctrX" for="ch" forName="picture2" refType="w" fact="0.6497"/>
                  <dgm:constr type="ctrY" for="ch" forName="picture2" refType="h" fact="0.357"/>
                  <dgm:constr type="w" for="ch" forName="picture2" refType="w" fact="0.1884"/>
                  <dgm:constr type="h" for="ch" forName="picture2" refType="h" fact="0.3768"/>
                  <dgm:constr type="r" for="ch" forName="desTx2" refType="l" refFor="ch" refForName="parTx2"/>
                  <dgm:constr type="l" for="ch" forName="desTx2"/>
                  <dgm:constr type="t" for="ch" forName="desTx2" refType="t" refFor="ch" refForName="parTx2"/>
                  <dgm:constr type="h" for="ch" forName="desTx2" refType="h" refFor="ch" refForName="parTx2"/>
                </dgm:constrLst>
              </dgm:if>
              <dgm:else name="Name21">
                <dgm:alg type="composite">
                  <dgm:param type="ar" val="1.5073"/>
                </dgm:alg>
                <dgm:constrLst>
                  <dgm:constr type="primFontSz" for="ch" forName="parTx1" op="equ" val="65"/>
                  <dgm:constr type="primFontSz" for="ch" forName="parTx2" refType="primFontSz" refFor="ch" refForName="parTx1" op="equ"/>
                  <dgm:constr type="userD" refType="w" fact="0.025"/>
                  <dgm:constr type="ctrX" for="ch" forName="dot1" refType="w" fact="0.5726"/>
                  <dgm:constr type="ctrY" for="ch" forName="dot1" refType="h" fact="0.5911"/>
                  <dgm:constr type="w" for="ch" forName="dot1" refType="userD"/>
                  <dgm:constr type="h" for="ch" forName="dot1" refType="userD"/>
                  <dgm:constr type="ctrX" for="ch" forName="dot2" refType="w" fact="0.5945"/>
                  <dgm:constr type="ctrY" for="ch" forName="dot2" refType="h" fact="0.644"/>
                  <dgm:constr type="w" for="ch" forName="dot2" refType="userD"/>
                  <dgm:constr type="h" for="ch" forName="dot2" refType="userD"/>
                  <dgm:constr type="ctrX" for="ch" forName="dot3" refType="w" fact="0.6206"/>
                  <dgm:constr type="ctrY" for="ch" forName="dot3" refType="h" fact="0.6898"/>
                  <dgm:constr type="w" for="ch" forName="dot3" refType="userD"/>
                  <dgm:constr type="h" for="ch" forName="dot3" refType="userD"/>
                  <dgm:constr type="ctrX" for="ch" forName="dotArrow1" refType="w" fact="0.5894"/>
                  <dgm:constr type="ctrY" for="ch" forName="dotArrow1" refType="h" fact="0.0587"/>
                  <dgm:constr type="w" for="ch" forName="dotArrow1" refType="userD"/>
                  <dgm:constr type="h" for="ch" forName="dotArrow1" refType="userD"/>
                  <dgm:constr type="ctrX" for="ch" forName="dotArrow2" refType="w" fact="0.556"/>
                  <dgm:constr type="ctrY" for="ch" forName="dotArrow2" refType="h" fact="0.0287"/>
                  <dgm:constr type="w" for="ch" forName="dotArrow2" refType="userD"/>
                  <dgm:constr type="h" for="ch" forName="dotArrow2" refType="userD"/>
                  <dgm:constr type="ctrX" for="ch" forName="dotArrow3" refType="w" fact="0.5227"/>
                  <dgm:constr type="ctrY" for="ch" forName="dotArrow3" refType="h" fact="-0.0013"/>
                  <dgm:constr type="w" for="ch" forName="dotArrow3" refType="userD"/>
                  <dgm:constr type="h" for="ch" forName="dotArrow3" refType="userD"/>
                  <dgm:constr type="ctrX" for="ch" forName="dotArrow4" refType="w" fact="0.4894"/>
                  <dgm:constr type="ctrY" for="ch" forName="dotArrow4" refType="h" fact="0.0287"/>
                  <dgm:constr type="w" for="ch" forName="dotArrow4" refType="userD"/>
                  <dgm:constr type="h" for="ch" forName="dotArrow4" refType="userD"/>
                  <dgm:constr type="ctrX" for="ch" forName="dotArrow5" refType="w" fact="0.456"/>
                  <dgm:constr type="ctrY" for="ch" forName="dotArrow5" refType="h" fact="0.0587"/>
                  <dgm:constr type="w" for="ch" forName="dotArrow5" refType="userD"/>
                  <dgm:constr type="h" for="ch" forName="dotArrow5" refType="userD"/>
                  <dgm:constr type="ctrX" for="ch" forName="dotArrow6" refType="w" fact="0.5227"/>
                  <dgm:constr type="ctrY" for="ch" forName="dotArrow6" refType="h" fact="0.062"/>
                  <dgm:constr type="w" for="ch" forName="dotArrow6" refType="userD"/>
                  <dgm:constr type="h" for="ch" forName="dotArrow6" refType="userD"/>
                  <dgm:constr type="ctrX" for="ch" forName="dotArrow7" refType="w" fact="0.5227"/>
                  <dgm:constr type="ctrY" for="ch" forName="dotArrow7" refType="h" fact="0.1253"/>
                  <dgm:constr type="w" for="ch" forName="dotArrow7" refType="userD"/>
                  <dgm:constr type="h" for="ch" forName="dotArrow7" refType="userD"/>
                  <dgm:constr type="r" for="ch" forName="parTx1" refType="w" fact="0.7386"/>
                  <dgm:constr type="t" for="ch" forName="parTx1" refType="h" fact="0.8086"/>
                  <dgm:constr type="w" for="ch" forName="parTx1" refType="w" fact="0.5392"/>
                  <dgm:constr type="h" for="ch" forName="parTx1" refType="h" fact="0.218"/>
                  <dgm:constr type="ctrX" for="ch" forName="picture1" refType="w" fact="0.7631"/>
                  <dgm:constr type="ctrY" for="ch" forName="picture1" refType="h" fact="0.7834"/>
                  <dgm:constr type="w" for="ch" forName="picture1" refType="w" fact="0.25"/>
                  <dgm:constr type="h" for="ch" forName="picture1" refType="h" fact="0.3768"/>
                  <dgm:constr type="r" for="ch" forName="parTx2" refType="w" fact="0.5107"/>
                  <dgm:constr type="t" for="ch" forName="parTx2" refType="h" fact="0.3822"/>
                  <dgm:constr type="w" for="ch" forName="parTx2" refType="w" fact="0.5392"/>
                  <dgm:constr type="h" for="ch" forName="parTx2" refType="h" fact="0.218"/>
                  <dgm:constr type="ctrX" for="ch" forName="picture2" refType="w" fact="0.5352"/>
                  <dgm:constr type="ctrY" for="ch" forName="picture2" refType="h" fact="0.357"/>
                  <dgm:constr type="w" for="ch" forName="picture2" refType="w" fact="0.25"/>
                  <dgm:constr type="h" for="ch" forName="picture2" refType="h" fact="0.3768"/>
                </dgm:constrLst>
              </dgm:else>
            </dgm:choose>
          </dgm:else>
        </dgm:choose>
      </dgm:if>
      <dgm:if name="Name22" axis="ch" ptType="node" func="cnt" op="equ" val="3">
        <dgm:choose name="Name23">
          <dgm:if name="Name24" func="var" arg="dir" op="equ" val="norm">
            <dgm:choose name="Name25">
              <dgm:if name="Name26" axis="des" func="maxDepth" op="gt" val="1">
                <dgm:alg type="composite">
                  <dgm:param type="ar" val="1.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userD" refType="w" fact="0.0162"/>
                  <dgm:constr type="ctrX" for="ch" forName="dot1" refType="w" fact="0.2981"/>
                  <dgm:constr type="ctrY" for="ch" forName="dot1" refType="h" fact="0.763"/>
                  <dgm:constr type="w" for="ch" forName="dot1" refType="userD"/>
                  <dgm:constr type="h" for="ch" forName="dot1" refType="userD"/>
                  <dgm:constr type="ctrX" for="ch" forName="dot2" refType="w" fact="0.2676"/>
                  <dgm:constr type="ctrY" for="ch" forName="dot2" refType="h" fact="0.7887"/>
                  <dgm:constr type="w" for="ch" forName="dot2" refType="userD"/>
                  <dgm:constr type="h" for="ch" forName="dot2" refType="userD"/>
                  <dgm:constr type="ctrX" for="ch" forName="dot3" refType="w" fact="0.2357"/>
                  <dgm:constr type="ctrY" for="ch" forName="dot3" refType="h" fact="0.809"/>
                  <dgm:constr type="w" for="ch" forName="dot3" refType="userD"/>
                  <dgm:constr type="h" for="ch" forName="dot3" refType="userD"/>
                  <dgm:constr type="ctrX" for="ch" forName="dot4" refType="w" fact="0.4445"/>
                  <dgm:constr type="ctrY" for="ch" forName="dot4" refType="h" fact="0.4655"/>
                  <dgm:constr type="w" for="ch" forName="dot4" refType="userD"/>
                  <dgm:constr type="h" for="ch" forName="dot4" refType="userD"/>
                  <dgm:constr type="ctrX" for="ch" forName="dot5" refType="w" fact="0.4323"/>
                  <dgm:constr type="ctrY" for="ch" forName="dot5" refType="h" fact="0.5178"/>
                  <dgm:constr type="w" for="ch" forName="dot5" refType="userD"/>
                  <dgm:constr type="h" for="ch" forName="dot5" refType="userD"/>
                  <dgm:constr type="ctrX" for="ch" forName="dotArrow1" refType="w" fact="0.4236"/>
                  <dgm:constr type="ctrY" for="ch" forName="dotArrow1" refType="h" fact="0.0718"/>
                  <dgm:constr type="w" for="ch" forName="dotArrow1" refType="userD"/>
                  <dgm:constr type="h" for="ch" forName="dotArrow1" refType="userD"/>
                  <dgm:constr type="ctrX" for="ch" forName="dotArrow2" refType="w" fact="0.446"/>
                  <dgm:constr type="ctrY" for="ch" forName="dotArrow2" refType="h" fact="0.0468"/>
                  <dgm:constr type="w" for="ch" forName="dotArrow2" refType="userD"/>
                  <dgm:constr type="h" for="ch" forName="dotArrow2" refType="userD"/>
                  <dgm:constr type="ctrX" for="ch" forName="dotArrow3" refType="w" fact="0.4685"/>
                  <dgm:constr type="ctrY" for="ch" forName="dotArrow3" refType="h" fact="0.0218"/>
                  <dgm:constr type="w" for="ch" forName="dotArrow3" refType="userD"/>
                  <dgm:constr type="h" for="ch" forName="dotArrow3" refType="userD"/>
                  <dgm:constr type="ctrX" for="ch" forName="dotArrow4" refType="w" fact="0.491"/>
                  <dgm:constr type="ctrY" for="ch" forName="dotArrow4" refType="h" fact="0.0468"/>
                  <dgm:constr type="w" for="ch" forName="dotArrow4" refType="userD"/>
                  <dgm:constr type="h" for="ch" forName="dotArrow4" refType="userD"/>
                  <dgm:constr type="ctrX" for="ch" forName="dotArrow5" refType="w" fact="0.5135"/>
                  <dgm:constr type="ctrY" for="ch" forName="dotArrow5" refType="h" fact="0.0718"/>
                  <dgm:constr type="w" for="ch" forName="dotArrow5" refType="userD"/>
                  <dgm:constr type="h" for="ch" forName="dotArrow5" refType="userD"/>
                  <dgm:constr type="ctrX" for="ch" forName="dotArrow6" refType="w" fact="0.4685"/>
                  <dgm:constr type="ctrY" for="ch" forName="dotArrow6" refType="h" fact="0.0745"/>
                  <dgm:constr type="w" for="ch" forName="dotArrow6" refType="userD"/>
                  <dgm:constr type="h" for="ch" forName="dotArrow6" refType="userD"/>
                  <dgm:constr type="ctrX" for="ch" forName="dotArrow7" refType="w" fact="0.4685"/>
                  <dgm:constr type="ctrY" for="ch" forName="dotArrow7" refType="h" fact="0.1273"/>
                  <dgm:constr type="w" for="ch" forName="dotArrow7" refType="userD"/>
                  <dgm:constr type="h" for="ch" forName="dotArrow7" refType="userD"/>
                  <dgm:constr type="l" for="ch" forName="parTx1" refType="w" fact="0.1487"/>
                  <dgm:constr type="t" for="ch" forName="parTx1" refType="h" fact="0.8596"/>
                  <dgm:constr type="w" for="ch" forName="parTx1" refType="w" fact="0.3491"/>
                  <dgm:constr type="h" for="ch" forName="parTx1" refType="h" fact="0.1638"/>
                  <dgm:constr type="ctrX" for="ch" forName="picture1" refType="w" fact="0.1328"/>
                  <dgm:constr type="ctrY" for="ch" forName="picture1" refType="h" fact="0.8361"/>
                  <dgm:constr type="w" for="ch" forName="picture1" refType="w" fact="0.1618"/>
                  <dgm:constr type="h" for="ch" forName="picture1" refType="h" fact="0.2832"/>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732"/>
                  <dgm:constr type="t" for="ch" forName="parTx2" refType="h" fact="0.6469"/>
                  <dgm:constr type="w" for="ch" forName="parTx2" refType="w" fact="0.3491"/>
                  <dgm:constr type="h" for="ch" forName="parTx2" refType="h" fact="0.1638"/>
                  <dgm:constr type="ctrX" for="ch" forName="picture2" refType="w" fact="0.3573"/>
                  <dgm:constr type="ctrY" for="ch" forName="picture2" refType="h" fact="0.6234"/>
                  <dgm:constr type="w" for="ch" forName="picture2" refType="w" fact="0.1618"/>
                  <dgm:constr type="h" for="ch" forName="picture2" refType="h" fact="0.2832"/>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4763"/>
                  <dgm:constr type="t" for="ch" forName="parTx3" refType="h" fact="0.3243"/>
                  <dgm:constr type="w" for="ch" forName="parTx3" refType="w" fact="0.3491"/>
                  <dgm:constr type="h" for="ch" forName="parTx3" refType="h" fact="0.1638"/>
                  <dgm:constr type="ctrX" for="ch" forName="picture3" refType="w" fact="0.4604"/>
                  <dgm:constr type="ctrY" for="ch" forName="picture3" refType="h" fact="0.3008"/>
                  <dgm:constr type="w" for="ch" forName="picture3" refType="w" fact="0.1618"/>
                  <dgm:constr type="h" for="ch" forName="picture3" refType="h" fact="0.2832"/>
                  <dgm:constr type="l" for="ch" forName="desTx3" refType="r" refFor="ch" refForName="parTx3"/>
                  <dgm:constr type="r" for="ch" forName="desTx3" refType="w"/>
                  <dgm:constr type="t" for="ch" forName="desTx3" refType="t" refFor="ch" refForName="parTx3"/>
                  <dgm:constr type="h" for="ch" forName="desTx3" refType="h" refFor="ch" refForName="parTx3"/>
                </dgm:constrLst>
              </dgm:if>
              <dgm:else name="Name27">
                <dgm:alg type="composite">
                  <dgm:param type="ar" val="1.416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userD" refType="w" fact="0.02"/>
                  <dgm:constr type="ctrX" for="ch" forName="dot1" refType="w" fact="0.3684"/>
                  <dgm:constr type="ctrY" for="ch" forName="dot1" refType="h" fact="0.763"/>
                  <dgm:constr type="w" for="ch" forName="dot1" refType="userD"/>
                  <dgm:constr type="h" for="ch" forName="dot1" refType="userD"/>
                  <dgm:constr type="ctrX" for="ch" forName="dot2" refType="w" fact="0.3307"/>
                  <dgm:constr type="ctrY" for="ch" forName="dot2" refType="h" fact="0.7887"/>
                  <dgm:constr type="w" for="ch" forName="dot2" refType="userD"/>
                  <dgm:constr type="h" for="ch" forName="dot2" refType="userD"/>
                  <dgm:constr type="ctrX" for="ch" forName="dot3" refType="w" fact="0.2912"/>
                  <dgm:constr type="ctrY" for="ch" forName="dot3" refType="h" fact="0.809"/>
                  <dgm:constr type="w" for="ch" forName="dot3" refType="userD"/>
                  <dgm:constr type="h" for="ch" forName="dot3" refType="userD"/>
                  <dgm:constr type="ctrX" for="ch" forName="dot4" refType="w" fact="0.5494"/>
                  <dgm:constr type="ctrY" for="ch" forName="dot4" refType="h" fact="0.4655"/>
                  <dgm:constr type="w" for="ch" forName="dot4" refType="userD"/>
                  <dgm:constr type="h" for="ch" forName="dot4" refType="userD"/>
                  <dgm:constr type="ctrX" for="ch" forName="dot5" refType="w" fact="0.5342"/>
                  <dgm:constr type="ctrY" for="ch" forName="dot5" refType="h" fact="0.5178"/>
                  <dgm:constr type="w" for="ch" forName="dot5" refType="userD"/>
                  <dgm:constr type="h" for="ch" forName="dot5" refType="userD"/>
                  <dgm:constr type="ctrX" for="ch" forName="dotArrow1" refType="w" fact="0.5234"/>
                  <dgm:constr type="ctrY" for="ch" forName="dotArrow1" refType="h" fact="0.0718"/>
                  <dgm:constr type="w" for="ch" forName="dotArrow1" refType="userD"/>
                  <dgm:constr type="h" for="ch" forName="dotArrow1" refType="userD"/>
                  <dgm:constr type="ctrX" for="ch" forName="dotArrow2" refType="w" fact="0.5512"/>
                  <dgm:constr type="ctrY" for="ch" forName="dotArrow2" refType="h" fact="0.0468"/>
                  <dgm:constr type="w" for="ch" forName="dotArrow2" refType="userD"/>
                  <dgm:constr type="h" for="ch" forName="dotArrow2" refType="userD"/>
                  <dgm:constr type="ctrX" for="ch" forName="dotArrow3" refType="w" fact="0.579"/>
                  <dgm:constr type="ctrY" for="ch" forName="dotArrow3" refType="h" fact="0.0218"/>
                  <dgm:constr type="w" for="ch" forName="dotArrow3" refType="userD"/>
                  <dgm:constr type="h" for="ch" forName="dotArrow3" refType="userD"/>
                  <dgm:constr type="ctrX" for="ch" forName="dotArrow4" refType="w" fact="0.6068"/>
                  <dgm:constr type="ctrY" for="ch" forName="dotArrow4" refType="h" fact="0.0468"/>
                  <dgm:constr type="w" for="ch" forName="dotArrow4" refType="userD"/>
                  <dgm:constr type="h" for="ch" forName="dotArrow4" refType="userD"/>
                  <dgm:constr type="ctrX" for="ch" forName="dotArrow5" refType="w" fact="0.6346"/>
                  <dgm:constr type="ctrY" for="ch" forName="dotArrow5" refType="h" fact="0.0718"/>
                  <dgm:constr type="w" for="ch" forName="dotArrow5" refType="userD"/>
                  <dgm:constr type="h" for="ch" forName="dotArrow5" refType="userD"/>
                  <dgm:constr type="ctrX" for="ch" forName="dotArrow6" refType="w" fact="0.579"/>
                  <dgm:constr type="ctrY" for="ch" forName="dotArrow6" refType="h" fact="0.0745"/>
                  <dgm:constr type="w" for="ch" forName="dotArrow6" refType="userD"/>
                  <dgm:constr type="h" for="ch" forName="dotArrow6" refType="userD"/>
                  <dgm:constr type="ctrX" for="ch" forName="dotArrow7" refType="w" fact="0.579"/>
                  <dgm:constr type="ctrY" for="ch" forName="dotArrow7" refType="h" fact="0.1273"/>
                  <dgm:constr type="w" for="ch" forName="dotArrow7" refType="userD"/>
                  <dgm:constr type="h" for="ch" forName="dotArrow7" refType="userD"/>
                  <dgm:constr type="l" for="ch" forName="parTx1" refType="w" fact="0.1837"/>
                  <dgm:constr type="t" for="ch" forName="parTx1" refType="h" fact="0.8551"/>
                  <dgm:constr type="w" for="ch" forName="parTx1" refType="w" fact="0.4314"/>
                  <dgm:constr type="h" for="ch" forName="parTx1" refType="h" fact="0.1638"/>
                  <dgm:constr type="ctrX" for="ch" forName="picture1" refType="w" fact="0.1641"/>
                  <dgm:constr type="ctrY" for="ch" forName="picture1" refType="h" fact="0.8361"/>
                  <dgm:constr type="w" for="ch" forName="picture1" refType="w" fact="0.2"/>
                  <dgm:constr type="h" for="ch" forName="picture1" refType="h" fact="0.2832"/>
                  <dgm:constr type="l" for="ch" forName="parTx2" refType="w" fact="0.4612"/>
                  <dgm:constr type="t" for="ch" forName="parTx2" refType="h" fact="0.6424"/>
                  <dgm:constr type="w" for="ch" forName="parTx2" refType="w" fact="0.4314"/>
                  <dgm:constr type="h" for="ch" forName="parTx2" refType="h" fact="0.1638"/>
                  <dgm:constr type="ctrX" for="ch" forName="picture2" refType="w" fact="0.4416"/>
                  <dgm:constr type="ctrY" for="ch" forName="picture2" refType="h" fact="0.6234"/>
                  <dgm:constr type="w" for="ch" forName="picture2" refType="w" fact="0.2"/>
                  <dgm:constr type="h" for="ch" forName="picture2" refType="h" fact="0.2832"/>
                  <dgm:constr type="l" for="ch" forName="parTx3" refType="w" fact="0.5886"/>
                  <dgm:constr type="t" for="ch" forName="parTx3" refType="h" fact="0.3198"/>
                  <dgm:constr type="w" for="ch" forName="parTx3" refType="w" fact="0.4314"/>
                  <dgm:constr type="h" for="ch" forName="parTx3" refType="h" fact="0.1638"/>
                  <dgm:constr type="ctrX" for="ch" forName="picture3" refType="w" fact="0.569"/>
                  <dgm:constr type="ctrY" for="ch" forName="picture3" refType="h" fact="0.3008"/>
                  <dgm:constr type="w" for="ch" forName="picture3" refType="w" fact="0.2"/>
                  <dgm:constr type="h" for="ch" forName="picture3" refType="h" fact="0.2832"/>
                </dgm:constrLst>
              </dgm:else>
            </dgm:choose>
          </dgm:if>
          <dgm:else name="Name28">
            <dgm:choose name="Name29">
              <dgm:if name="Name30" axis="des" func="maxDepth" op="gt" val="1">
                <dgm:alg type="composite">
                  <dgm:param type="ar" val="1.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userD" refType="w" fact="0.0162"/>
                  <dgm:constr type="ctrX" for="ch" forName="dot1" refType="w" fact="0.7019"/>
                  <dgm:constr type="ctrY" for="ch" forName="dot1" refType="h" fact="0.763"/>
                  <dgm:constr type="w" for="ch" forName="dot1" refType="userD"/>
                  <dgm:constr type="h" for="ch" forName="dot1" refType="userD"/>
                  <dgm:constr type="ctrX" for="ch" forName="dot2" refType="w" fact="0.7324"/>
                  <dgm:constr type="ctrY" for="ch" forName="dot2" refType="h" fact="0.7887"/>
                  <dgm:constr type="w" for="ch" forName="dot2" refType="userD"/>
                  <dgm:constr type="h" for="ch" forName="dot2" refType="userD"/>
                  <dgm:constr type="ctrX" for="ch" forName="dot3" refType="w" fact="0.7643"/>
                  <dgm:constr type="ctrY" for="ch" forName="dot3" refType="h" fact="0.809"/>
                  <dgm:constr type="w" for="ch" forName="dot3" refType="userD"/>
                  <dgm:constr type="h" for="ch" forName="dot3" refType="userD"/>
                  <dgm:constr type="ctrX" for="ch" forName="dot4" refType="w" fact="0.5555"/>
                  <dgm:constr type="ctrY" for="ch" forName="dot4" refType="h" fact="0.4655"/>
                  <dgm:constr type="w" for="ch" forName="dot4" refType="userD"/>
                  <dgm:constr type="h" for="ch" forName="dot4" refType="userD"/>
                  <dgm:constr type="ctrX" for="ch" forName="dot5" refType="w" fact="0.5677"/>
                  <dgm:constr type="ctrY" for="ch" forName="dot5" refType="h" fact="0.5178"/>
                  <dgm:constr type="w" for="ch" forName="dot5" refType="userD"/>
                  <dgm:constr type="h" for="ch" forName="dot5" refType="userD"/>
                  <dgm:constr type="ctrX" for="ch" forName="dotArrow1" refType="w" fact="0.5764"/>
                  <dgm:constr type="ctrY" for="ch" forName="dotArrow1" refType="h" fact="0.0718"/>
                  <dgm:constr type="w" for="ch" forName="dotArrow1" refType="userD"/>
                  <dgm:constr type="h" for="ch" forName="dotArrow1" refType="userD"/>
                  <dgm:constr type="ctrX" for="ch" forName="dotArrow2" refType="w" fact="0.554"/>
                  <dgm:constr type="ctrY" for="ch" forName="dotArrow2" refType="h" fact="0.0468"/>
                  <dgm:constr type="w" for="ch" forName="dotArrow2" refType="userD"/>
                  <dgm:constr type="h" for="ch" forName="dotArrow2" refType="userD"/>
                  <dgm:constr type="ctrX" for="ch" forName="dotArrow3" refType="w" fact="0.5315"/>
                  <dgm:constr type="ctrY" for="ch" forName="dotArrow3" refType="h" fact="0.0218"/>
                  <dgm:constr type="w" for="ch" forName="dotArrow3" refType="userD"/>
                  <dgm:constr type="h" for="ch" forName="dotArrow3" refType="userD"/>
                  <dgm:constr type="ctrX" for="ch" forName="dotArrow4" refType="w" fact="0.509"/>
                  <dgm:constr type="ctrY" for="ch" forName="dotArrow4" refType="h" fact="0.0468"/>
                  <dgm:constr type="w" for="ch" forName="dotArrow4" refType="userD"/>
                  <dgm:constr type="h" for="ch" forName="dotArrow4" refType="userD"/>
                  <dgm:constr type="ctrX" for="ch" forName="dotArrow5" refType="w" fact="0.4865"/>
                  <dgm:constr type="ctrY" for="ch" forName="dotArrow5" refType="h" fact="0.0718"/>
                  <dgm:constr type="w" for="ch" forName="dotArrow5" refType="userD"/>
                  <dgm:constr type="h" for="ch" forName="dotArrow5" refType="userD"/>
                  <dgm:constr type="ctrX" for="ch" forName="dotArrow6" refType="w" fact="0.5315"/>
                  <dgm:constr type="ctrY" for="ch" forName="dotArrow6" refType="h" fact="0.0745"/>
                  <dgm:constr type="w" for="ch" forName="dotArrow6" refType="userD"/>
                  <dgm:constr type="h" for="ch" forName="dotArrow6" refType="userD"/>
                  <dgm:constr type="ctrX" for="ch" forName="dotArrow7" refType="w" fact="0.5315"/>
                  <dgm:constr type="ctrY" for="ch" forName="dotArrow7" refType="h" fact="0.1273"/>
                  <dgm:constr type="w" for="ch" forName="dotArrow7" refType="userD"/>
                  <dgm:constr type="h" for="ch" forName="dotArrow7" refType="userD"/>
                  <dgm:constr type="r" for="ch" forName="parTx1" refType="w" fact="0.8513"/>
                  <dgm:constr type="t" for="ch" forName="parTx1" refType="h" fact="0.8596"/>
                  <dgm:constr type="w" for="ch" forName="parTx1" refType="w" fact="0.3491"/>
                  <dgm:constr type="h" for="ch" forName="parTx1" refType="h" fact="0.1638"/>
                  <dgm:constr type="ctrX" for="ch" forName="picture1" refType="w" fact="0.8672"/>
                  <dgm:constr type="ctrY" for="ch" forName="picture1" refType="h" fact="0.8361"/>
                  <dgm:constr type="w" for="ch" forName="picture1" refType="w" fact="0.1618"/>
                  <dgm:constr type="h" for="ch" forName="picture1" refType="h" fact="0.2832"/>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268"/>
                  <dgm:constr type="t" for="ch" forName="parTx2" refType="h" fact="0.6469"/>
                  <dgm:constr type="w" for="ch" forName="parTx2" refType="w" fact="0.3491"/>
                  <dgm:constr type="h" for="ch" forName="parTx2" refType="h" fact="0.1638"/>
                  <dgm:constr type="ctrX" for="ch" forName="picture2" refType="w" fact="0.6427"/>
                  <dgm:constr type="ctrY" for="ch" forName="picture2" refType="h" fact="0.6234"/>
                  <dgm:constr type="w" for="ch" forName="picture2" refType="w" fact="0.1618"/>
                  <dgm:constr type="h" for="ch" forName="picture2" refType="h" fact="0.2832"/>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5237"/>
                  <dgm:constr type="t" for="ch" forName="parTx3" refType="h" fact="0.3243"/>
                  <dgm:constr type="w" for="ch" forName="parTx3" refType="w" fact="0.3491"/>
                  <dgm:constr type="h" for="ch" forName="parTx3" refType="h" fact="0.1638"/>
                  <dgm:constr type="ctrX" for="ch" forName="picture3" refType="w" fact="0.5396"/>
                  <dgm:constr type="ctrY" for="ch" forName="picture3" refType="h" fact="0.3008"/>
                  <dgm:constr type="w" for="ch" forName="picture3" refType="w" fact="0.1618"/>
                  <dgm:constr type="h" for="ch" forName="picture3" refType="h" fact="0.2832"/>
                  <dgm:constr type="r" for="ch" forName="desTx3" refType="l" refFor="ch" refForName="parTx3"/>
                  <dgm:constr type="l" for="ch" forName="desTx3"/>
                  <dgm:constr type="t" for="ch" forName="desTx3" refType="t" refFor="ch" refForName="parTx3"/>
                  <dgm:constr type="h" for="ch" forName="desTx3" refType="h" refFor="ch" refForName="parTx3"/>
                </dgm:constrLst>
              </dgm:if>
              <dgm:else name="Name31">
                <dgm:alg type="composite">
                  <dgm:param type="ar" val="1.416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userD" refType="w" fact="0.02"/>
                  <dgm:constr type="ctrX" for="ch" forName="dot1" refType="w" fact="0.6316"/>
                  <dgm:constr type="ctrY" for="ch" forName="dot1" refType="h" fact="0.763"/>
                  <dgm:constr type="w" for="ch" forName="dot1" refType="userD"/>
                  <dgm:constr type="h" for="ch" forName="dot1" refType="userD"/>
                  <dgm:constr type="ctrX" for="ch" forName="dot2" refType="w" fact="0.6693"/>
                  <dgm:constr type="ctrY" for="ch" forName="dot2" refType="h" fact="0.7887"/>
                  <dgm:constr type="w" for="ch" forName="dot2" refType="userD"/>
                  <dgm:constr type="h" for="ch" forName="dot2" refType="userD"/>
                  <dgm:constr type="ctrX" for="ch" forName="dot3" refType="w" fact="0.7088"/>
                  <dgm:constr type="ctrY" for="ch" forName="dot3" refType="h" fact="0.809"/>
                  <dgm:constr type="w" for="ch" forName="dot3" refType="userD"/>
                  <dgm:constr type="h" for="ch" forName="dot3" refType="userD"/>
                  <dgm:constr type="ctrX" for="ch" forName="dot4" refType="w" fact="0.4506"/>
                  <dgm:constr type="ctrY" for="ch" forName="dot4" refType="h" fact="0.4655"/>
                  <dgm:constr type="w" for="ch" forName="dot4" refType="userD"/>
                  <dgm:constr type="h" for="ch" forName="dot4" refType="userD"/>
                  <dgm:constr type="ctrX" for="ch" forName="dot5" refType="w" fact="0.4658"/>
                  <dgm:constr type="ctrY" for="ch" forName="dot5" refType="h" fact="0.5178"/>
                  <dgm:constr type="w" for="ch" forName="dot5" refType="userD"/>
                  <dgm:constr type="h" for="ch" forName="dot5" refType="userD"/>
                  <dgm:constr type="ctrX" for="ch" forName="dotArrow1" refType="w" fact="0.4766"/>
                  <dgm:constr type="ctrY" for="ch" forName="dotArrow1" refType="h" fact="0.0718"/>
                  <dgm:constr type="w" for="ch" forName="dotArrow1" refType="userD"/>
                  <dgm:constr type="h" for="ch" forName="dotArrow1" refType="userD"/>
                  <dgm:constr type="ctrX" for="ch" forName="dotArrow2" refType="w" fact="0.4488"/>
                  <dgm:constr type="ctrY" for="ch" forName="dotArrow2" refType="h" fact="0.0468"/>
                  <dgm:constr type="w" for="ch" forName="dotArrow2" refType="userD"/>
                  <dgm:constr type="h" for="ch" forName="dotArrow2" refType="userD"/>
                  <dgm:constr type="ctrX" for="ch" forName="dotArrow3" refType="w" fact="0.421"/>
                  <dgm:constr type="ctrY" for="ch" forName="dotArrow3" refType="h" fact="0.0218"/>
                  <dgm:constr type="w" for="ch" forName="dotArrow3" refType="userD"/>
                  <dgm:constr type="h" for="ch" forName="dotArrow3" refType="userD"/>
                  <dgm:constr type="ctrX" for="ch" forName="dotArrow4" refType="w" fact="0.3932"/>
                  <dgm:constr type="ctrY" for="ch" forName="dotArrow4" refType="h" fact="0.0468"/>
                  <dgm:constr type="w" for="ch" forName="dotArrow4" refType="userD"/>
                  <dgm:constr type="h" for="ch" forName="dotArrow4" refType="userD"/>
                  <dgm:constr type="ctrX" for="ch" forName="dotArrow5" refType="w" fact="0.3654"/>
                  <dgm:constr type="ctrY" for="ch" forName="dotArrow5" refType="h" fact="0.0718"/>
                  <dgm:constr type="w" for="ch" forName="dotArrow5" refType="userD"/>
                  <dgm:constr type="h" for="ch" forName="dotArrow5" refType="userD"/>
                  <dgm:constr type="ctrX" for="ch" forName="dotArrow6" refType="w" fact="0.421"/>
                  <dgm:constr type="ctrY" for="ch" forName="dotArrow6" refType="h" fact="0.0745"/>
                  <dgm:constr type="w" for="ch" forName="dotArrow6" refType="userD"/>
                  <dgm:constr type="h" for="ch" forName="dotArrow6" refType="userD"/>
                  <dgm:constr type="ctrX" for="ch" forName="dotArrow7" refType="w" fact="0.421"/>
                  <dgm:constr type="ctrY" for="ch" forName="dotArrow7" refType="h" fact="0.1273"/>
                  <dgm:constr type="w" for="ch" forName="dotArrow7" refType="userD"/>
                  <dgm:constr type="h" for="ch" forName="dotArrow7" refType="userD"/>
                  <dgm:constr type="r" for="ch" forName="parTx1" refType="w" fact="0.8163"/>
                  <dgm:constr type="t" for="ch" forName="parTx1" refType="h" fact="0.8551"/>
                  <dgm:constr type="w" for="ch" forName="parTx1" refType="w" fact="0.4314"/>
                  <dgm:constr type="h" for="ch" forName="parTx1" refType="h" fact="0.1638"/>
                  <dgm:constr type="ctrX" for="ch" forName="picture1" refType="w" fact="0.8359"/>
                  <dgm:constr type="ctrY" for="ch" forName="picture1" refType="h" fact="0.8361"/>
                  <dgm:constr type="w" for="ch" forName="picture1" refType="w" fact="0.2"/>
                  <dgm:constr type="h" for="ch" forName="picture1" refType="h" fact="0.2832"/>
                  <dgm:constr type="r" for="ch" forName="parTx2" refType="w" fact="0.5388"/>
                  <dgm:constr type="t" for="ch" forName="parTx2" refType="h" fact="0.6424"/>
                  <dgm:constr type="w" for="ch" forName="parTx2" refType="w" fact="0.4314"/>
                  <dgm:constr type="h" for="ch" forName="parTx2" refType="h" fact="0.1638"/>
                  <dgm:constr type="ctrX" for="ch" forName="picture2" refType="w" fact="0.5584"/>
                  <dgm:constr type="ctrY" for="ch" forName="picture2" refType="h" fact="0.6234"/>
                  <dgm:constr type="w" for="ch" forName="picture2" refType="w" fact="0.2"/>
                  <dgm:constr type="h" for="ch" forName="picture2" refType="h" fact="0.2832"/>
                  <dgm:constr type="r" for="ch" forName="parTx3" refType="w" fact="0.4114"/>
                  <dgm:constr type="t" for="ch" forName="parTx3" refType="h" fact="0.3198"/>
                  <dgm:constr type="w" for="ch" forName="parTx3" refType="w" fact="0.4314"/>
                  <dgm:constr type="h" for="ch" forName="parTx3" refType="h" fact="0.1638"/>
                  <dgm:constr type="ctrX" for="ch" forName="picture3" refType="w" fact="0.431"/>
                  <dgm:constr type="ctrY" for="ch" forName="picture3" refType="h" fact="0.3008"/>
                  <dgm:constr type="w" for="ch" forName="picture3" refType="w" fact="0.2"/>
                  <dgm:constr type="h" for="ch" forName="picture3" refType="h" fact="0.2832"/>
                </dgm:constrLst>
              </dgm:else>
            </dgm:choose>
          </dgm:else>
        </dgm:choose>
      </dgm:if>
      <dgm:if name="Name32" axis="ch" ptType="node" func="cnt" op="equ" val="4">
        <dgm:choose name="Name33">
          <dgm:if name="Name34" func="var" arg="dir" op="equ" val="norm">
            <dgm:choose name="Name35">
              <dgm:if name="Name36" axis="des" func="maxDepth" op="gt" val="1">
                <dgm:alg type="composite">
                  <dgm:param type="ar" val="1.5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userD" refType="w" fact="0.0136"/>
                  <dgm:constr type="ctrX" for="ch" forName="dot1" refType="w" fact="0.3253"/>
                  <dgm:constr type="ctrY" for="ch" forName="dot1" refType="h" fact="0.8215"/>
                  <dgm:constr type="w" for="ch" forName="dot1" refType="userD"/>
                  <dgm:constr type="h" for="ch" forName="dot1" refType="userD"/>
                  <dgm:constr type="ctrX" for="ch" forName="dot2" refType="w" fact="0.2949"/>
                  <dgm:constr type="ctrY" for="ch" forName="dot2" refType="h" fact="0.843"/>
                  <dgm:constr type="w" for="ch" forName="dot2" refType="userD"/>
                  <dgm:constr type="h" for="ch" forName="dot2" refType="userD"/>
                  <dgm:constr type="ctrX" for="ch" forName="dot3" refType="w" fact="0.2635"/>
                  <dgm:constr type="ctrY" for="ch" forName="dot3" refType="h" fact="0.8607"/>
                  <dgm:constr type="w" for="ch" forName="dot3" refType="userD"/>
                  <dgm:constr type="h" for="ch" forName="dot3" refType="userD"/>
                  <dgm:constr type="ctrX" for="ch" forName="dot4" refType="w" fact="0.2313"/>
                  <dgm:constr type="ctrY" for="ch" forName="dot4" refType="h" fact="0.8745"/>
                  <dgm:constr type="w" for="ch" forName="dot4" refType="userD"/>
                  <dgm:constr type="h" for="ch" forName="dot4" refType="userD"/>
                  <dgm:constr type="ctrX" for="ch" forName="dot5" refType="w" fact="0.4675"/>
                  <dgm:constr type="ctrY" for="ch" forName="dot5" refType="h" fact="0.6419"/>
                  <dgm:constr type="w" for="ch" forName="dot5" refType="userD"/>
                  <dgm:constr type="h" for="ch" forName="dot5" refType="userD"/>
                  <dgm:constr type="ctrX" for="ch" forName="dot6" refType="w" fact="0.5486"/>
                  <dgm:constr type="ctrY" for="ch" forName="dot6" refType="h" fact="0.3784"/>
                  <dgm:constr type="w" for="ch" forName="dot6" refType="userD"/>
                  <dgm:constr type="h" for="ch" forName="dot6" refType="userD"/>
                  <dgm:constr type="ctrX" for="ch" forName="dotArrow1" refType="w" fact="0.5267"/>
                  <dgm:constr type="ctrY" for="ch" forName="dotArrow1" refType="h" fact="0.0496"/>
                  <dgm:constr type="w" for="ch" forName="dotArrow1" refType="userD"/>
                  <dgm:constr type="h" for="ch" forName="dotArrow1" refType="userD"/>
                  <dgm:constr type="ctrX" for="ch" forName="dotArrow2" refType="w" fact="0.5462"/>
                  <dgm:constr type="ctrY" for="ch" forName="dotArrow2" refType="h" fact="0.0282"/>
                  <dgm:constr type="w" for="ch" forName="dotArrow2" refType="userD"/>
                  <dgm:constr type="h" for="ch" forName="dotArrow2" refType="userD"/>
                  <dgm:constr type="ctrX" for="ch" forName="dotArrow3" refType="w" fact="0.5657"/>
                  <dgm:constr type="ctrY" for="ch" forName="dotArrow3" refType="h" fact="0.0068"/>
                  <dgm:constr type="w" for="ch" forName="dotArrow3" refType="userD"/>
                  <dgm:constr type="h" for="ch" forName="dotArrow3" refType="userD"/>
                  <dgm:constr type="ctrX" for="ch" forName="dotArrow4" refType="w" fact="0.5851"/>
                  <dgm:constr type="ctrY" for="ch" forName="dotArrow4" refType="h" fact="0.0282"/>
                  <dgm:constr type="w" for="ch" forName="dotArrow4" refType="userD"/>
                  <dgm:constr type="h" for="ch" forName="dotArrow4" refType="userD"/>
                  <dgm:constr type="ctrX" for="ch" forName="dotArrow5" refType="w" fact="0.6046"/>
                  <dgm:constr type="ctrY" for="ch" forName="dotArrow5" refType="h" fact="0.0496"/>
                  <dgm:constr type="w" for="ch" forName="dotArrow5" refType="userD"/>
                  <dgm:constr type="h" for="ch" forName="dotArrow5" refType="userD"/>
                  <dgm:constr type="ctrX" for="ch" forName="dotArrow6" refType="w" fact="0.5657"/>
                  <dgm:constr type="ctrY" for="ch" forName="dotArrow6" refType="h" fact="0.052"/>
                  <dgm:constr type="w" for="ch" forName="dotArrow6" refType="userD"/>
                  <dgm:constr type="h" for="ch" forName="dotArrow6" refType="userD"/>
                  <dgm:constr type="ctrX" for="ch" forName="dotArrow7" refType="w" fact="0.5657"/>
                  <dgm:constr type="ctrY" for="ch" forName="dotArrow7" refType="h" fact="0.0972"/>
                  <dgm:constr type="w" for="ch" forName="dotArrow7" refType="userD"/>
                  <dgm:constr type="h" for="ch" forName="dotArrow7" refType="userD"/>
                  <dgm:constr type="l" for="ch" forName="parTx1" refType="w" fact="0.1466"/>
                  <dgm:constr type="t" for="ch" forName="parTx1" refType="h" fact="0.9095"/>
                  <dgm:constr type="w" for="ch" forName="parTx1" refType="w" fact="0.294"/>
                  <dgm:constr type="h" for="ch" forName="parTx1" refType="h" fact="0.1222"/>
                  <dgm:constr type="ctrX" for="ch" forName="picture1" refType="w" fact="0.1333"/>
                  <dgm:constr type="ctrY" for="ch" forName="picture1" refType="h" fact="0.8922"/>
                  <dgm:constr type="w" for="ch" forName="picture1" refType="w" fact="0.1363"/>
                  <dgm:constr type="h" for="ch" forName="picture1" refType="h" fact="0.211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105"/>
                  <dgm:constr type="t" for="ch" forName="parTx2" refType="h" fact="0.762"/>
                  <dgm:constr type="w" for="ch" forName="parTx2" refType="w" fact="0.294"/>
                  <dgm:constr type="h" for="ch" forName="parTx2" refType="h" fact="0.1222"/>
                  <dgm:constr type="ctrX" for="ch" forName="picture2" refType="w" fact="0.3972"/>
                  <dgm:constr type="ctrY" for="ch" forName="picture2" refType="h" fact="0.7447"/>
                  <dgm:constr type="w" for="ch" forName="picture2" refType="w" fact="0.1363"/>
                  <dgm:constr type="h" for="ch" forName="picture2" refType="h" fact="0.211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229"/>
                  <dgm:constr type="t" for="ch" forName="parTx3" refType="h" fact="0.5294"/>
                  <dgm:constr type="w" for="ch" forName="parTx3" refType="w" fact="0.294"/>
                  <dgm:constr type="h" for="ch" forName="parTx3" refType="h" fact="0.1222"/>
                  <dgm:constr type="ctrX" for="ch" forName="picture3" refType="w" fact="0.5095"/>
                  <dgm:constr type="ctrY" for="ch" forName="picture3" refType="h" fact="0.5121"/>
                  <dgm:constr type="w" for="ch" forName="picture3" refType="w" fact="0.1363"/>
                  <dgm:constr type="h" for="ch" forName="picture3" refType="h" fact="0.211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722"/>
                  <dgm:constr type="t" for="ch" forName="parTx4" refType="h" fact="0.2523"/>
                  <dgm:constr type="w" for="ch" forName="parTx4" refType="w" fact="0.294"/>
                  <dgm:constr type="h" for="ch" forName="parTx4" refType="h" fact="0.1222"/>
                  <dgm:constr type="ctrX" for="ch" forName="picture4" refType="w" fact="0.5588"/>
                  <dgm:constr type="ctrY" for="ch" forName="picture4" refType="h" fact="0.235"/>
                  <dgm:constr type="w" for="ch" forName="picture4" refType="w" fact="0.1363"/>
                  <dgm:constr type="h" for="ch" forName="picture4" refType="h" fact="0.2113"/>
                  <dgm:constr type="l" for="ch" forName="desTx4" refType="r" refFor="ch" refForName="parTx4"/>
                  <dgm:constr type="r" for="ch" forName="desTx4" refType="w"/>
                  <dgm:constr type="t" for="ch" forName="desTx4" refType="t" refFor="ch" refForName="parTx4"/>
                  <dgm:constr type="h" for="ch" forName="desTx4" refType="h" refFor="ch" refForName="parTx4"/>
                </dgm:constrLst>
              </dgm:if>
              <dgm:else name="Name37">
                <dgm:alg type="composite">
                  <dgm:param type="ar" val="1.26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userD" refType="w" fact="0.0167"/>
                  <dgm:constr type="ctrX" for="ch" forName="dot1" refType="w" fact="0.3978"/>
                  <dgm:constr type="ctrY" for="ch" forName="dot1" refType="h" fact="0.8215"/>
                  <dgm:constr type="w" for="ch" forName="dot1" refType="userD"/>
                  <dgm:constr type="h" for="ch" forName="dot1" refType="userD"/>
                  <dgm:constr type="ctrX" for="ch" forName="dot2" refType="w" fact="0.3606"/>
                  <dgm:constr type="ctrY" for="ch" forName="dot2" refType="h" fact="0.843"/>
                  <dgm:constr type="w" for="ch" forName="dot2" refType="userD"/>
                  <dgm:constr type="h" for="ch" forName="dot2" refType="userD"/>
                  <dgm:constr type="ctrX" for="ch" forName="dot3" refType="w" fact="0.3223"/>
                  <dgm:constr type="ctrY" for="ch" forName="dot3" refType="h" fact="0.8607"/>
                  <dgm:constr type="w" for="ch" forName="dot3" refType="userD"/>
                  <dgm:constr type="h" for="ch" forName="dot3" refType="userD"/>
                  <dgm:constr type="ctrX" for="ch" forName="dot4" refType="w" fact="0.2829"/>
                  <dgm:constr type="ctrY" for="ch" forName="dot4" refType="h" fact="0.8745"/>
                  <dgm:constr type="w" for="ch" forName="dot4" refType="userD"/>
                  <dgm:constr type="h" for="ch" forName="dot4" refType="userD"/>
                  <dgm:constr type="ctrX" for="ch" forName="dot5" refType="w" fact="0.5717"/>
                  <dgm:constr type="ctrY" for="ch" forName="dot5" refType="h" fact="0.6419"/>
                  <dgm:constr type="w" for="ch" forName="dot5" refType="userD"/>
                  <dgm:constr type="h" for="ch" forName="dot5" refType="userD"/>
                  <dgm:constr type="ctrX" for="ch" forName="dot6" refType="w" fact="0.6709"/>
                  <dgm:constr type="ctrY" for="ch" forName="dot6" refType="h" fact="0.3784"/>
                  <dgm:constr type="w" for="ch" forName="dot6" refType="userD"/>
                  <dgm:constr type="h" for="ch" forName="dot6" refType="userD"/>
                  <dgm:constr type="ctrX" for="ch" forName="dotArrow1" refType="w" fact="0.6441"/>
                  <dgm:constr type="ctrY" for="ch" forName="dotArrow1" refType="h" fact="0.0496"/>
                  <dgm:constr type="w" for="ch" forName="dotArrow1" refType="userD"/>
                  <dgm:constr type="h" for="ch" forName="dotArrow1" refType="userD"/>
                  <dgm:constr type="ctrX" for="ch" forName="dotArrow2" refType="w" fact="0.6679"/>
                  <dgm:constr type="ctrY" for="ch" forName="dotArrow2" refType="h" fact="0.0282"/>
                  <dgm:constr type="w" for="ch" forName="dotArrow2" refType="userD"/>
                  <dgm:constr type="h" for="ch" forName="dotArrow2" refType="userD"/>
                  <dgm:constr type="ctrX" for="ch" forName="dotArrow3" refType="w" fact="0.6917"/>
                  <dgm:constr type="ctrY" for="ch" forName="dotArrow3" refType="h" fact="0.0068"/>
                  <dgm:constr type="w" for="ch" forName="dotArrow3" refType="userD"/>
                  <dgm:constr type="h" for="ch" forName="dotArrow3" refType="userD"/>
                  <dgm:constr type="ctrX" for="ch" forName="dotArrow4" refType="w" fact="0.7155"/>
                  <dgm:constr type="ctrY" for="ch" forName="dotArrow4" refType="h" fact="0.0282"/>
                  <dgm:constr type="w" for="ch" forName="dotArrow4" refType="userD"/>
                  <dgm:constr type="h" for="ch" forName="dotArrow4" refType="userD"/>
                  <dgm:constr type="ctrX" for="ch" forName="dotArrow5" refType="w" fact="0.7394"/>
                  <dgm:constr type="ctrY" for="ch" forName="dotArrow5" refType="h" fact="0.0496"/>
                  <dgm:constr type="w" for="ch" forName="dotArrow5" refType="userD"/>
                  <dgm:constr type="h" for="ch" forName="dotArrow5" refType="userD"/>
                  <dgm:constr type="ctrX" for="ch" forName="dotArrow6" refType="w" fact="0.6917"/>
                  <dgm:constr type="ctrY" for="ch" forName="dotArrow6" refType="h" fact="0.052"/>
                  <dgm:constr type="w" for="ch" forName="dotArrow6" refType="userD"/>
                  <dgm:constr type="h" for="ch" forName="dotArrow6" refType="userD"/>
                  <dgm:constr type="ctrX" for="ch" forName="dotArrow7" refType="w" fact="0.6917"/>
                  <dgm:constr type="ctrY" for="ch" forName="dotArrow7" refType="h" fact="0.0972"/>
                  <dgm:constr type="w" for="ch" forName="dotArrow7" refType="userD"/>
                  <dgm:constr type="h" for="ch" forName="dotArrow7" refType="userD"/>
                  <dgm:constr type="l" for="ch" forName="parTx1" refType="w" fact="0.1793"/>
                  <dgm:constr type="t" for="ch" forName="parTx1" refType="h" fact="0.9064"/>
                  <dgm:constr type="w" for="ch" forName="parTx1" refType="w" fact="0.3595"/>
                  <dgm:constr type="h" for="ch" forName="parTx1" refType="h" fact="0.1222"/>
                  <dgm:constr type="ctrX" for="ch" forName="picture1" refType="w" fact="0.163"/>
                  <dgm:constr type="ctrY" for="ch" forName="picture1" refType="h" fact="0.8922"/>
                  <dgm:constr type="w" for="ch" forName="picture1" refType="w" fact="0.1667"/>
                  <dgm:constr type="h" for="ch" forName="picture1" refType="h" fact="0.2113"/>
                  <dgm:constr type="l" for="ch" forName="parTx2" refType="w" fact="0.502"/>
                  <dgm:constr type="t" for="ch" forName="parTx2" refType="h" fact="0.7589"/>
                  <dgm:constr type="w" for="ch" forName="parTx2" refType="w" fact="0.3595"/>
                  <dgm:constr type="h" for="ch" forName="parTx2" refType="h" fact="0.1222"/>
                  <dgm:constr type="ctrX" for="ch" forName="picture2" refType="w" fact="0.4857"/>
                  <dgm:constr type="ctrY" for="ch" forName="picture2" refType="h" fact="0.7447"/>
                  <dgm:constr type="w" for="ch" forName="picture2" refType="w" fact="0.1667"/>
                  <dgm:constr type="h" for="ch" forName="picture2" refType="h" fact="0.2113"/>
                  <dgm:constr type="l" for="ch" forName="parTx3" refType="w" fact="0.6394"/>
                  <dgm:constr type="t" for="ch" forName="parTx3" refType="h" fact="0.5263"/>
                  <dgm:constr type="w" for="ch" forName="parTx3" refType="w" fact="0.3595"/>
                  <dgm:constr type="h" for="ch" forName="parTx3" refType="h" fact="0.1222"/>
                  <dgm:constr type="ctrX" for="ch" forName="picture3" refType="w" fact="0.6231"/>
                  <dgm:constr type="ctrY" for="ch" forName="picture3" refType="h" fact="0.5121"/>
                  <dgm:constr type="w" for="ch" forName="picture3" refType="w" fact="0.1667"/>
                  <dgm:constr type="h" for="ch" forName="picture3" refType="h" fact="0.2113"/>
                  <dgm:constr type="l" for="ch" forName="parTx4" refType="w" fact="0.6997"/>
                  <dgm:constr type="t" for="ch" forName="parTx4" refType="h" fact="0.2492"/>
                  <dgm:constr type="w" for="ch" forName="parTx4" refType="w" fact="0.3595"/>
                  <dgm:constr type="h" for="ch" forName="parTx4" refType="h" fact="0.1222"/>
                  <dgm:constr type="ctrX" for="ch" forName="picture4" refType="w" fact="0.6834"/>
                  <dgm:constr type="ctrY" for="ch" forName="picture4" refType="h" fact="0.235"/>
                  <dgm:constr type="w" for="ch" forName="picture4" refType="w" fact="0.1667"/>
                  <dgm:constr type="h" for="ch" forName="picture4" refType="h" fact="0.2113"/>
                </dgm:constrLst>
              </dgm:else>
            </dgm:choose>
          </dgm:if>
          <dgm:else name="Name38">
            <dgm:choose name="Name39">
              <dgm:if name="Name40" axis="des" func="maxDepth" op="gt" val="1">
                <dgm:alg type="composite">
                  <dgm:param type="ar" val="1.5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userD" refType="w" fact="0.0136"/>
                  <dgm:constr type="ctrX" for="ch" forName="dot1" refType="w" fact="0.6747"/>
                  <dgm:constr type="ctrY" for="ch" forName="dot1" refType="h" fact="0.8215"/>
                  <dgm:constr type="w" for="ch" forName="dot1" refType="userD"/>
                  <dgm:constr type="h" for="ch" forName="dot1" refType="userD"/>
                  <dgm:constr type="ctrX" for="ch" forName="dot2" refType="w" fact="0.7051"/>
                  <dgm:constr type="ctrY" for="ch" forName="dot2" refType="h" fact="0.843"/>
                  <dgm:constr type="w" for="ch" forName="dot2" refType="userD"/>
                  <dgm:constr type="h" for="ch" forName="dot2" refType="userD"/>
                  <dgm:constr type="ctrX" for="ch" forName="dot3" refType="w" fact="0.7365"/>
                  <dgm:constr type="ctrY" for="ch" forName="dot3" refType="h" fact="0.8607"/>
                  <dgm:constr type="w" for="ch" forName="dot3" refType="userD"/>
                  <dgm:constr type="h" for="ch" forName="dot3" refType="userD"/>
                  <dgm:constr type="ctrX" for="ch" forName="dot4" refType="w" fact="0.7687"/>
                  <dgm:constr type="ctrY" for="ch" forName="dot4" refType="h" fact="0.8745"/>
                  <dgm:constr type="w" for="ch" forName="dot4" refType="userD"/>
                  <dgm:constr type="h" for="ch" forName="dot4" refType="userD"/>
                  <dgm:constr type="ctrX" for="ch" forName="dot5" refType="w" fact="0.5325"/>
                  <dgm:constr type="ctrY" for="ch" forName="dot5" refType="h" fact="0.6419"/>
                  <dgm:constr type="w" for="ch" forName="dot5" refType="userD"/>
                  <dgm:constr type="h" for="ch" forName="dot5" refType="userD"/>
                  <dgm:constr type="ctrX" for="ch" forName="dot6" refType="w" fact="0.4514"/>
                  <dgm:constr type="ctrY" for="ch" forName="dot6" refType="h" fact="0.3784"/>
                  <dgm:constr type="w" for="ch" forName="dot6" refType="userD"/>
                  <dgm:constr type="h" for="ch" forName="dot6" refType="userD"/>
                  <dgm:constr type="ctrX" for="ch" forName="dotArrow1" refType="w" fact="0.4733"/>
                  <dgm:constr type="ctrY" for="ch" forName="dotArrow1" refType="h" fact="0.0496"/>
                  <dgm:constr type="w" for="ch" forName="dotArrow1" refType="userD"/>
                  <dgm:constr type="h" for="ch" forName="dotArrow1" refType="userD"/>
                  <dgm:constr type="ctrX" for="ch" forName="dotArrow2" refType="w" fact="0.4538"/>
                  <dgm:constr type="ctrY" for="ch" forName="dotArrow2" refType="h" fact="0.0282"/>
                  <dgm:constr type="w" for="ch" forName="dotArrow2" refType="userD"/>
                  <dgm:constr type="h" for="ch" forName="dotArrow2" refType="userD"/>
                  <dgm:constr type="ctrX" for="ch" forName="dotArrow3" refType="w" fact="0.4343"/>
                  <dgm:constr type="ctrY" for="ch" forName="dotArrow3" refType="h" fact="0.0068"/>
                  <dgm:constr type="w" for="ch" forName="dotArrow3" refType="userD"/>
                  <dgm:constr type="h" for="ch" forName="dotArrow3" refType="userD"/>
                  <dgm:constr type="ctrX" for="ch" forName="dotArrow4" refType="w" fact="0.4149"/>
                  <dgm:constr type="ctrY" for="ch" forName="dotArrow4" refType="h" fact="0.0282"/>
                  <dgm:constr type="w" for="ch" forName="dotArrow4" refType="userD"/>
                  <dgm:constr type="h" for="ch" forName="dotArrow4" refType="userD"/>
                  <dgm:constr type="ctrX" for="ch" forName="dotArrow5" refType="w" fact="0.3954"/>
                  <dgm:constr type="ctrY" for="ch" forName="dotArrow5" refType="h" fact="0.0496"/>
                  <dgm:constr type="w" for="ch" forName="dotArrow5" refType="userD"/>
                  <dgm:constr type="h" for="ch" forName="dotArrow5" refType="userD"/>
                  <dgm:constr type="ctrX" for="ch" forName="dotArrow6" refType="w" fact="0.4343"/>
                  <dgm:constr type="ctrY" for="ch" forName="dotArrow6" refType="h" fact="0.052"/>
                  <dgm:constr type="w" for="ch" forName="dotArrow6" refType="userD"/>
                  <dgm:constr type="h" for="ch" forName="dotArrow6" refType="userD"/>
                  <dgm:constr type="ctrX" for="ch" forName="dotArrow7" refType="w" fact="0.4343"/>
                  <dgm:constr type="ctrY" for="ch" forName="dotArrow7" refType="h" fact="0.0972"/>
                  <dgm:constr type="w" for="ch" forName="dotArrow7" refType="userD"/>
                  <dgm:constr type="h" for="ch" forName="dotArrow7" refType="userD"/>
                  <dgm:constr type="r" for="ch" forName="parTx1" refType="w" fact="0.8534"/>
                  <dgm:constr type="t" for="ch" forName="parTx1" refType="h" fact="0.9095"/>
                  <dgm:constr type="w" for="ch" forName="parTx1" refType="w" fact="0.294"/>
                  <dgm:constr type="h" for="ch" forName="parTx1" refType="h" fact="0.1222"/>
                  <dgm:constr type="ctrX" for="ch" forName="picture1" refType="w" fact="0.8667"/>
                  <dgm:constr type="ctrY" for="ch" forName="picture1" refType="h" fact="0.8922"/>
                  <dgm:constr type="w" for="ch" forName="picture1" refType="w" fact="0.1363"/>
                  <dgm:constr type="h" for="ch" forName="picture1" refType="h" fact="0.211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895"/>
                  <dgm:constr type="t" for="ch" forName="parTx2" refType="h" fact="0.762"/>
                  <dgm:constr type="w" for="ch" forName="parTx2" refType="w" fact="0.294"/>
                  <dgm:constr type="h" for="ch" forName="parTx2" refType="h" fact="0.1222"/>
                  <dgm:constr type="ctrX" for="ch" forName="picture2" refType="w" fact="0.6028"/>
                  <dgm:constr type="ctrY" for="ch" forName="picture2" refType="h" fact="0.7447"/>
                  <dgm:constr type="w" for="ch" forName="picture2" refType="w" fact="0.1363"/>
                  <dgm:constr type="h" for="ch" forName="picture2" refType="h" fact="0.211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771"/>
                  <dgm:constr type="t" for="ch" forName="parTx3" refType="h" fact="0.5294"/>
                  <dgm:constr type="w" for="ch" forName="parTx3" refType="w" fact="0.294"/>
                  <dgm:constr type="h" for="ch" forName="parTx3" refType="h" fact="0.1222"/>
                  <dgm:constr type="ctrX" for="ch" forName="picture3" refType="w" fact="0.4905"/>
                  <dgm:constr type="ctrY" for="ch" forName="picture3" refType="h" fact="0.5121"/>
                  <dgm:constr type="w" for="ch" forName="picture3" refType="w" fact="0.1363"/>
                  <dgm:constr type="h" for="ch" forName="picture3" refType="h" fact="0.211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278"/>
                  <dgm:constr type="t" for="ch" forName="parTx4" refType="h" fact="0.2523"/>
                  <dgm:constr type="w" for="ch" forName="parTx4" refType="w" fact="0.294"/>
                  <dgm:constr type="h" for="ch" forName="parTx4" refType="h" fact="0.1222"/>
                  <dgm:constr type="ctrX" for="ch" forName="picture4" refType="w" fact="0.4412"/>
                  <dgm:constr type="ctrY" for="ch" forName="picture4" refType="h" fact="0.235"/>
                  <dgm:constr type="w" for="ch" forName="picture4" refType="w" fact="0.1363"/>
                  <dgm:constr type="h" for="ch" forName="picture4" refType="h" fact="0.2113"/>
                  <dgm:constr type="r" for="ch" forName="desTx4" refType="l" refFor="ch" refForName="parTx4"/>
                  <dgm:constr type="l" for="ch" forName="desTx4"/>
                  <dgm:constr type="t" for="ch" forName="desTx4" refType="t" refFor="ch" refForName="parTx4"/>
                  <dgm:constr type="h" for="ch" forName="desTx4" refType="h" refFor="ch" refForName="parTx4"/>
                </dgm:constrLst>
              </dgm:if>
              <dgm:else name="Name41">
                <dgm:alg type="composite">
                  <dgm:param type="ar" val="1.26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userD" refType="w" fact="0.0167"/>
                  <dgm:constr type="ctrX" for="ch" forName="dot1" refType="w" fact="0.6022"/>
                  <dgm:constr type="ctrY" for="ch" forName="dot1" refType="h" fact="0.8215"/>
                  <dgm:constr type="w" for="ch" forName="dot1" refType="userD"/>
                  <dgm:constr type="h" for="ch" forName="dot1" refType="userD"/>
                  <dgm:constr type="ctrX" for="ch" forName="dot2" refType="w" fact="0.6394"/>
                  <dgm:constr type="ctrY" for="ch" forName="dot2" refType="h" fact="0.843"/>
                  <dgm:constr type="w" for="ch" forName="dot2" refType="userD"/>
                  <dgm:constr type="h" for="ch" forName="dot2" refType="userD"/>
                  <dgm:constr type="ctrX" for="ch" forName="dot3" refType="w" fact="0.6777"/>
                  <dgm:constr type="ctrY" for="ch" forName="dot3" refType="h" fact="0.8607"/>
                  <dgm:constr type="w" for="ch" forName="dot3" refType="userD"/>
                  <dgm:constr type="h" for="ch" forName="dot3" refType="userD"/>
                  <dgm:constr type="ctrX" for="ch" forName="dot4" refType="w" fact="0.7171"/>
                  <dgm:constr type="ctrY" for="ch" forName="dot4" refType="h" fact="0.8745"/>
                  <dgm:constr type="w" for="ch" forName="dot4" refType="userD"/>
                  <dgm:constr type="h" for="ch" forName="dot4" refType="userD"/>
                  <dgm:constr type="ctrX" for="ch" forName="dot5" refType="w" fact="0.4283"/>
                  <dgm:constr type="ctrY" for="ch" forName="dot5" refType="h" fact="0.6419"/>
                  <dgm:constr type="w" for="ch" forName="dot5" refType="userD"/>
                  <dgm:constr type="h" for="ch" forName="dot5" refType="userD"/>
                  <dgm:constr type="ctrX" for="ch" forName="dot6" refType="w" fact="0.3291"/>
                  <dgm:constr type="ctrY" for="ch" forName="dot6" refType="h" fact="0.3784"/>
                  <dgm:constr type="w" for="ch" forName="dot6" refType="userD"/>
                  <dgm:constr type="h" for="ch" forName="dot6" refType="userD"/>
                  <dgm:constr type="ctrX" for="ch" forName="dotArrow1" refType="w" fact="0.3559"/>
                  <dgm:constr type="ctrY" for="ch" forName="dotArrow1" refType="h" fact="0.0496"/>
                  <dgm:constr type="w" for="ch" forName="dotArrow1" refType="userD"/>
                  <dgm:constr type="h" for="ch" forName="dotArrow1" refType="userD"/>
                  <dgm:constr type="ctrX" for="ch" forName="dotArrow2" refType="w" fact="0.3321"/>
                  <dgm:constr type="ctrY" for="ch" forName="dotArrow2" refType="h" fact="0.0282"/>
                  <dgm:constr type="w" for="ch" forName="dotArrow2" refType="userD"/>
                  <dgm:constr type="h" for="ch" forName="dotArrow2" refType="userD"/>
                  <dgm:constr type="ctrX" for="ch" forName="dotArrow3" refType="w" fact="0.3083"/>
                  <dgm:constr type="ctrY" for="ch" forName="dotArrow3" refType="h" fact="0.0068"/>
                  <dgm:constr type="w" for="ch" forName="dotArrow3" refType="userD"/>
                  <dgm:constr type="h" for="ch" forName="dotArrow3" refType="userD"/>
                  <dgm:constr type="ctrX" for="ch" forName="dotArrow4" refType="w" fact="0.2845"/>
                  <dgm:constr type="ctrY" for="ch" forName="dotArrow4" refType="h" fact="0.0282"/>
                  <dgm:constr type="w" for="ch" forName="dotArrow4" refType="userD"/>
                  <dgm:constr type="h" for="ch" forName="dotArrow4" refType="userD"/>
                  <dgm:constr type="ctrX" for="ch" forName="dotArrow5" refType="w" fact="0.2606"/>
                  <dgm:constr type="ctrY" for="ch" forName="dotArrow5" refType="h" fact="0.0496"/>
                  <dgm:constr type="w" for="ch" forName="dotArrow5" refType="userD"/>
                  <dgm:constr type="h" for="ch" forName="dotArrow5" refType="userD"/>
                  <dgm:constr type="ctrX" for="ch" forName="dotArrow6" refType="w" fact="0.3083"/>
                  <dgm:constr type="ctrY" for="ch" forName="dotArrow6" refType="h" fact="0.052"/>
                  <dgm:constr type="w" for="ch" forName="dotArrow6" refType="userD"/>
                  <dgm:constr type="h" for="ch" forName="dotArrow6" refType="userD"/>
                  <dgm:constr type="ctrX" for="ch" forName="dotArrow7" refType="w" fact="0.3083"/>
                  <dgm:constr type="ctrY" for="ch" forName="dotArrow7" refType="h" fact="0.0972"/>
                  <dgm:constr type="w" for="ch" forName="dotArrow7" refType="userD"/>
                  <dgm:constr type="h" for="ch" forName="dotArrow7" refType="userD"/>
                  <dgm:constr type="r" for="ch" forName="parTx1" refType="w" fact="0.8207"/>
                  <dgm:constr type="t" for="ch" forName="parTx1" refType="h" fact="0.9064"/>
                  <dgm:constr type="w" for="ch" forName="parTx1" refType="w" fact="0.3595"/>
                  <dgm:constr type="h" for="ch" forName="parTx1" refType="h" fact="0.1222"/>
                  <dgm:constr type="ctrX" for="ch" forName="picture1" refType="w" fact="0.837"/>
                  <dgm:constr type="ctrY" for="ch" forName="picture1" refType="h" fact="0.8922"/>
                  <dgm:constr type="w" for="ch" forName="picture1" refType="w" fact="0.1667"/>
                  <dgm:constr type="h" for="ch" forName="picture1" refType="h" fact="0.2113"/>
                  <dgm:constr type="r" for="ch" forName="parTx2" refType="w" fact="0.498"/>
                  <dgm:constr type="t" for="ch" forName="parTx2" refType="h" fact="0.7589"/>
                  <dgm:constr type="w" for="ch" forName="parTx2" refType="w" fact="0.3595"/>
                  <dgm:constr type="h" for="ch" forName="parTx2" refType="h" fact="0.1222"/>
                  <dgm:constr type="ctrX" for="ch" forName="picture2" refType="w" fact="0.5143"/>
                  <dgm:constr type="ctrY" for="ch" forName="picture2" refType="h" fact="0.7447"/>
                  <dgm:constr type="w" for="ch" forName="picture2" refType="w" fact="0.1667"/>
                  <dgm:constr type="h" for="ch" forName="picture2" refType="h" fact="0.2113"/>
                  <dgm:constr type="r" for="ch" forName="parTx3" refType="w" fact="0.3606"/>
                  <dgm:constr type="t" for="ch" forName="parTx3" refType="h" fact="0.5263"/>
                  <dgm:constr type="w" for="ch" forName="parTx3" refType="w" fact="0.3595"/>
                  <dgm:constr type="h" for="ch" forName="parTx3" refType="h" fact="0.1222"/>
                  <dgm:constr type="ctrX" for="ch" forName="picture3" refType="w" fact="0.3769"/>
                  <dgm:constr type="ctrY" for="ch" forName="picture3" refType="h" fact="0.5121"/>
                  <dgm:constr type="w" for="ch" forName="picture3" refType="w" fact="0.1667"/>
                  <dgm:constr type="h" for="ch" forName="picture3" refType="h" fact="0.2113"/>
                  <dgm:constr type="r" for="ch" forName="parTx4" refType="w" fact="0.3003"/>
                  <dgm:constr type="t" for="ch" forName="parTx4" refType="h" fact="0.2492"/>
                  <dgm:constr type="w" for="ch" forName="parTx4" refType="w" fact="0.3595"/>
                  <dgm:constr type="h" for="ch" forName="parTx4" refType="h" fact="0.1222"/>
                  <dgm:constr type="ctrX" for="ch" forName="picture4" refType="w" fact="0.3166"/>
                  <dgm:constr type="ctrY" for="ch" forName="picture4" refType="h" fact="0.235"/>
                  <dgm:constr type="w" for="ch" forName="picture4" refType="w" fact="0.1667"/>
                  <dgm:constr type="h" for="ch" forName="picture4" refType="h" fact="0.2113"/>
                </dgm:constrLst>
              </dgm:else>
            </dgm:choose>
          </dgm:else>
        </dgm:choose>
      </dgm:if>
      <dgm:if name="Name42" axis="ch" ptType="node" func="cnt" op="equ" val="5">
        <dgm:choose name="Name43">
          <dgm:if name="Name44" func="var" arg="dir" op="equ" val="norm">
            <dgm:choose name="Name45">
              <dgm:if name="Name46" axis="des" func="maxDepth" op="gt" val="1">
                <dgm:alg type="composite">
                  <dgm:param type="ar" val="1.4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userD" refType="w" fact="0.0118"/>
                  <dgm:constr type="ctrX" for="ch" forName="dot1" refType="w" fact="0.3263"/>
                  <dgm:constr type="ctrY" for="ch" forName="dot1" refType="h" fact="0.8674"/>
                  <dgm:constr type="w" for="ch" forName="dot1" refType="userD"/>
                  <dgm:constr type="h" for="ch" forName="dot1" refType="userD"/>
                  <dgm:constr type="ctrX" for="ch" forName="dot2" refType="w" fact="0.3001"/>
                  <dgm:constr type="ctrY" for="ch" forName="dot2" refType="h" fact="0.8824"/>
                  <dgm:constr type="w" for="ch" forName="dot2" refType="userD"/>
                  <dgm:constr type="h" for="ch" forName="dot2" refType="userD"/>
                  <dgm:constr type="ctrX" for="ch" forName="dot3" refType="w" fact="0.2733"/>
                  <dgm:constr type="ctrY" for="ch" forName="dot3" refType="h" fact="0.8948"/>
                  <dgm:constr type="w" for="ch" forName="dot3" refType="userD"/>
                  <dgm:constr type="h" for="ch" forName="dot3" refType="userD"/>
                  <dgm:constr type="ctrX" for="ch" forName="dot4" refType="w" fact="0.2462"/>
                  <dgm:constr type="ctrY" for="ch" forName="dot4" refType="h" fact="0.9044"/>
                  <dgm:constr type="w" for="ch" forName="dot4" refType="userD"/>
                  <dgm:constr type="h" for="ch" forName="dot4" refType="userD"/>
                  <dgm:constr type="ctrX" for="ch" forName="dot5" refType="w" fact="0.4691"/>
                  <dgm:constr type="ctrY" for="ch" forName="dot5" refType="h" fact="0.7222"/>
                  <dgm:constr type="w" for="ch" forName="dot5" refType="userD"/>
                  <dgm:constr type="h" for="ch" forName="dot5" refType="userD"/>
                  <dgm:constr type="ctrX" for="ch" forName="dot6" refType="w" fact="0.4484"/>
                  <dgm:constr type="ctrY" for="ch" forName="dot6" refType="h" fact="0.7518"/>
                  <dgm:constr type="w" for="ch" forName="dot6" refType="userD"/>
                  <dgm:constr type="h" for="ch" forName="dot6" refType="userD"/>
                  <dgm:constr type="ctrX" for="ch" forName="dot7" refType="w" fact="0.5549"/>
                  <dgm:constr type="ctrY" for="ch" forName="dot7" refType="h" fact="0.5422"/>
                  <dgm:constr type="w" for="ch" forName="dot7" refType="userD"/>
                  <dgm:constr type="h" for="ch" forName="dot7" refType="userD"/>
                  <dgm:constr type="ctrX" for="ch" forName="dot8" refType="w" fact="0.601"/>
                  <dgm:constr type="ctrY" for="ch" forName="dot8" refType="h" fact="0.3229"/>
                  <dgm:constr type="w" for="ch" forName="dot8" refType="userD"/>
                  <dgm:constr type="h" for="ch" forName="dot8" refType="userD"/>
                  <dgm:constr type="ctrX" for="ch" forName="dotArrow1" refType="w" fact="0.5779"/>
                  <dgm:constr type="ctrY" for="ch" forName="dotArrow1" refType="h" fact="0.0635"/>
                  <dgm:constr type="w" for="ch" forName="dotArrow1" refType="userD"/>
                  <dgm:constr type="h" for="ch" forName="dotArrow1" refType="userD"/>
                  <dgm:constr type="ctrX" for="ch" forName="dotArrow2" refType="w" fact="0.5951"/>
                  <dgm:constr type="ctrY" for="ch" forName="dotArrow2" refType="h" fact="0.0448"/>
                  <dgm:constr type="w" for="ch" forName="dotArrow2" refType="userD"/>
                  <dgm:constr type="h" for="ch" forName="dotArrow2" refType="userD"/>
                  <dgm:constr type="ctrX" for="ch" forName="dotArrow3" refType="w" fact="0.6123"/>
                  <dgm:constr type="ctrY" for="ch" forName="dotArrow3" refType="h" fact="0.026"/>
                  <dgm:constr type="w" for="ch" forName="dotArrow3" refType="userD"/>
                  <dgm:constr type="h" for="ch" forName="dotArrow3" refType="userD"/>
                  <dgm:constr type="ctrX" for="ch" forName="dotArrow4" refType="w" fact="0.6295"/>
                  <dgm:constr type="ctrY" for="ch" forName="dotArrow4" refType="h" fact="0.0448"/>
                  <dgm:constr type="w" for="ch" forName="dotArrow4" refType="userD"/>
                  <dgm:constr type="h" for="ch" forName="dotArrow4" refType="userD"/>
                  <dgm:constr type="ctrX" for="ch" forName="dotArrow5" refType="w" fact="0.6467"/>
                  <dgm:constr type="ctrY" for="ch" forName="dotArrow5" refType="h" fact="0.0635"/>
                  <dgm:constr type="w" for="ch" forName="dotArrow5" refType="userD"/>
                  <dgm:constr type="h" for="ch" forName="dotArrow5" refType="userD"/>
                  <dgm:constr type="ctrX" for="ch" forName="dotArrow6" refType="w" fact="0.6123"/>
                  <dgm:constr type="ctrY" for="ch" forName="dotArrow6" refType="h" fact="0.0656"/>
                  <dgm:constr type="w" for="ch" forName="dotArrow6" refType="userD"/>
                  <dgm:constr type="h" for="ch" forName="dotArrow6" refType="userD"/>
                  <dgm:constr type="ctrX" for="ch" forName="dotArrow7" refType="w" fact="0.6123"/>
                  <dgm:constr type="ctrY" for="ch" forName="dotArrow7" refType="h" fact="0.1052"/>
                  <dgm:constr type="w" for="ch" forName="dotArrow7" refType="userD"/>
                  <dgm:constr type="h" for="ch" forName="dotArrow7" refType="userD"/>
                  <dgm:constr type="l" for="ch" forName="parTx1" refType="w" fact="0.1746"/>
                  <dgm:constr type="t" for="ch" forName="parTx1" refType="h" fact="0.9304"/>
                  <dgm:constr type="w" for="ch" forName="parTx1" refType="w" fact="0.2544"/>
                  <dgm:constr type="h" for="ch" forName="parTx1" refType="h" fact="0.0962"/>
                  <dgm:constr type="ctrX" for="ch" forName="picture1" refType="w" fact="0.1631"/>
                  <dgm:constr type="ctrY" for="ch" forName="picture1" refType="h" fact="0.9169"/>
                  <dgm:constr type="w" for="ch" forName="picture1" refType="w" fact="0.118"/>
                  <dgm:constr type="h" for="ch" forName="picture1" refType="h" fact="0.166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982"/>
                  <dgm:constr type="t" for="ch" forName="parTx2" refType="h" fact="0.8167"/>
                  <dgm:constr type="w" for="ch" forName="parTx2" refType="w" fact="0.2544"/>
                  <dgm:constr type="h" for="ch" forName="parTx2" refType="h" fact="0.0962"/>
                  <dgm:constr type="ctrX" for="ch" forName="picture2" refType="w" fact="0.3866"/>
                  <dgm:constr type="ctrY" for="ch" forName="picture2" refType="h" fact="0.8032"/>
                  <dgm:constr type="w" for="ch" forName="picture2" refType="w" fact="0.118"/>
                  <dgm:constr type="h" for="ch" forName="picture2" refType="h" fact="0.166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194"/>
                  <dgm:constr type="t" for="ch" forName="parTx3" refType="h" fact="0.6524"/>
                  <dgm:constr type="w" for="ch" forName="parTx3" refType="w" fact="0.2544"/>
                  <dgm:constr type="h" for="ch" forName="parTx3" refType="h" fact="0.0962"/>
                  <dgm:constr type="ctrX" for="ch" forName="picture3" refType="w" fact="0.5078"/>
                  <dgm:constr type="ctrY" for="ch" forName="picture3" refType="h" fact="0.6389"/>
                  <dgm:constr type="w" for="ch" forName="picture3" refType="w" fact="0.118"/>
                  <dgm:constr type="h" for="ch" forName="picture3" refType="h" fact="0.166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827"/>
                  <dgm:constr type="t" for="ch" forName="parTx4" refType="h" fact="0.4412"/>
                  <dgm:constr type="w" for="ch" forName="parTx4" refType="w" fact="0.2544"/>
                  <dgm:constr type="h" for="ch" forName="parTx4" refType="h" fact="0.0962"/>
                  <dgm:constr type="ctrX" for="ch" forName="picture4" refType="w" fact="0.5712"/>
                  <dgm:constr type="ctrY" for="ch" forName="picture4" refType="h" fact="0.4277"/>
                  <dgm:constr type="w" for="ch" forName="picture4" refType="w" fact="0.118"/>
                  <dgm:constr type="h" for="ch" forName="picture4" refType="h" fact="0.1663"/>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18"/>
                  <dgm:constr type="t" for="ch" forName="parTx5" refType="h" fact="0.2262"/>
                  <dgm:constr type="w" for="ch" forName="parTx5" refType="w" fact="0.2544"/>
                  <dgm:constr type="h" for="ch" forName="parTx5" refType="h" fact="0.0962"/>
                  <dgm:constr type="ctrX" for="ch" forName="picture5" refType="w" fact="0.6064"/>
                  <dgm:constr type="ctrY" for="ch" forName="picture5" refType="h" fact="0.2127"/>
                  <dgm:constr type="w" for="ch" forName="picture5" refType="w" fact="0.118"/>
                  <dgm:constr type="h" for="ch" forName="picture5" refType="h" fact="0.1663"/>
                  <dgm:constr type="l" for="ch" forName="desTx5" refType="r" refFor="ch" refForName="parTx5"/>
                  <dgm:constr type="r" for="ch" forName="desTx5" refType="w"/>
                  <dgm:constr type="t" for="ch" forName="desTx5" refType="t" refFor="ch" refForName="parTx5"/>
                  <dgm:constr type="h" for="ch" forName="desTx5" refType="h" refFor="ch" refForName="parTx5"/>
                </dgm:constrLst>
              </dgm:if>
              <dgm:else name="Name47">
                <dgm:alg type="composite">
                  <dgm:param type="ar" val="1.164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userD" refType="w" fact="0.0143"/>
                  <dgm:constr type="ctrX" for="ch" forName="dot1" refType="w" fact="0.3951"/>
                  <dgm:constr type="ctrY" for="ch" forName="dot1" refType="h" fact="0.8674"/>
                  <dgm:constr type="w" for="ch" forName="dot1" refType="userD"/>
                  <dgm:constr type="h" for="ch" forName="dot1" refType="userD"/>
                  <dgm:constr type="ctrX" for="ch" forName="dot2" refType="w" fact="0.3634"/>
                  <dgm:constr type="ctrY" for="ch" forName="dot2" refType="h" fact="0.8824"/>
                  <dgm:constr type="w" for="ch" forName="dot2" refType="userD"/>
                  <dgm:constr type="h" for="ch" forName="dot2" refType="userD"/>
                  <dgm:constr type="ctrX" for="ch" forName="dot3" refType="w" fact="0.331"/>
                  <dgm:constr type="ctrY" for="ch" forName="dot3" refType="h" fact="0.8948"/>
                  <dgm:constr type="w" for="ch" forName="dot3" refType="userD"/>
                  <dgm:constr type="h" for="ch" forName="dot3" refType="userD"/>
                  <dgm:constr type="ctrX" for="ch" forName="dot4" refType="w" fact="0.2981"/>
                  <dgm:constr type="ctrY" for="ch" forName="dot4" refType="h" fact="0.9044"/>
                  <dgm:constr type="w" for="ch" forName="dot4" refType="userD"/>
                  <dgm:constr type="h" for="ch" forName="dot4" refType="userD"/>
                  <dgm:constr type="ctrX" for="ch" forName="dot5" refType="w" fact="0.5681"/>
                  <dgm:constr type="ctrY" for="ch" forName="dot5" refType="h" fact="0.7222"/>
                  <dgm:constr type="w" for="ch" forName="dot5" refType="userD"/>
                  <dgm:constr type="h" for="ch" forName="dot5" refType="userD"/>
                  <dgm:constr type="ctrX" for="ch" forName="dot6" refType="w" fact="0.543"/>
                  <dgm:constr type="ctrY" for="ch" forName="dot6" refType="h" fact="0.7518"/>
                  <dgm:constr type="w" for="ch" forName="dot6" refType="userD"/>
                  <dgm:constr type="h" for="ch" forName="dot6" refType="userD"/>
                  <dgm:constr type="ctrX" for="ch" forName="dot7" refType="w" fact="0.672"/>
                  <dgm:constr type="ctrY" for="ch" forName="dot7" refType="h" fact="0.5422"/>
                  <dgm:constr type="w" for="ch" forName="dot7" refType="userD"/>
                  <dgm:constr type="h" for="ch" forName="dot7" refType="userD"/>
                  <dgm:constr type="ctrX" for="ch" forName="dot8" refType="w" fact="0.7278"/>
                  <dgm:constr type="ctrY" for="ch" forName="dot8" refType="h" fact="0.3229"/>
                  <dgm:constr type="w" for="ch" forName="dot8" refType="userD"/>
                  <dgm:constr type="h" for="ch" forName="dot8" refType="userD"/>
                  <dgm:constr type="ctrX" for="ch" forName="dotArrow1" refType="w" fact="0.6999"/>
                  <dgm:constr type="ctrY" for="ch" forName="dotArrow1" refType="h" fact="0.0635"/>
                  <dgm:constr type="w" for="ch" forName="dotArrow1" refType="userD"/>
                  <dgm:constr type="h" for="ch" forName="dotArrow1" refType="userD"/>
                  <dgm:constr type="ctrX" for="ch" forName="dotArrow2" refType="w" fact="0.7207"/>
                  <dgm:constr type="ctrY" for="ch" forName="dotArrow2" refType="h" fact="0.0448"/>
                  <dgm:constr type="w" for="ch" forName="dotArrow2" refType="userD"/>
                  <dgm:constr type="h" for="ch" forName="dotArrow2" refType="userD"/>
                  <dgm:constr type="ctrX" for="ch" forName="dotArrow3" refType="w" fact="0.7415"/>
                  <dgm:constr type="ctrY" for="ch" forName="dotArrow3" refType="h" fact="0.026"/>
                  <dgm:constr type="w" for="ch" forName="dotArrow3" refType="userD"/>
                  <dgm:constr type="h" for="ch" forName="dotArrow3" refType="userD"/>
                  <dgm:constr type="ctrX" for="ch" forName="dotArrow4" refType="w" fact="0.7624"/>
                  <dgm:constr type="ctrY" for="ch" forName="dotArrow4" refType="h" fact="0.0448"/>
                  <dgm:constr type="w" for="ch" forName="dotArrow4" refType="userD"/>
                  <dgm:constr type="h" for="ch" forName="dotArrow4" refType="userD"/>
                  <dgm:constr type="ctrX" for="ch" forName="dotArrow5" refType="w" fact="0.7832"/>
                  <dgm:constr type="ctrY" for="ch" forName="dotArrow5" refType="h" fact="0.0635"/>
                  <dgm:constr type="w" for="ch" forName="dotArrow5" refType="userD"/>
                  <dgm:constr type="h" for="ch" forName="dotArrow5" refType="userD"/>
                  <dgm:constr type="ctrX" for="ch" forName="dotArrow6" refType="w" fact="0.7415"/>
                  <dgm:constr type="ctrY" for="ch" forName="dotArrow6" refType="h" fact="0.0656"/>
                  <dgm:constr type="w" for="ch" forName="dotArrow6" refType="userD"/>
                  <dgm:constr type="h" for="ch" forName="dotArrow6" refType="userD"/>
                  <dgm:constr type="ctrX" for="ch" forName="dotArrow7" refType="w" fact="0.7415"/>
                  <dgm:constr type="ctrY" for="ch" forName="dotArrow7" refType="h" fact="0.1052"/>
                  <dgm:constr type="w" for="ch" forName="dotArrow7" refType="userD"/>
                  <dgm:constr type="h" for="ch" forName="dotArrow7" refType="userD"/>
                  <dgm:constr type="l" for="ch" forName="parTx1" refType="w" fact="0.2115"/>
                  <dgm:constr type="t" for="ch" forName="parTx1" refType="h" fact="0.928"/>
                  <dgm:constr type="w" for="ch" forName="parTx1" refType="w" fact="0.3081"/>
                  <dgm:constr type="h" for="ch" forName="parTx1" refType="h" fact="0.0962"/>
                  <dgm:constr type="ctrX" for="ch" forName="picture1" refType="w" fact="0.1975"/>
                  <dgm:constr type="ctrY" for="ch" forName="picture1" refType="h" fact="0.9169"/>
                  <dgm:constr type="w" for="ch" forName="picture1" refType="w" fact="0.1429"/>
                  <dgm:constr type="h" for="ch" forName="picture1" refType="h" fact="0.1663"/>
                  <dgm:constr type="l" for="ch" forName="parTx2" refType="w" fact="0.4822"/>
                  <dgm:constr type="t" for="ch" forName="parTx2" refType="h" fact="0.8143"/>
                  <dgm:constr type="w" for="ch" forName="parTx2" refType="w" fact="0.3081"/>
                  <dgm:constr type="h" for="ch" forName="parTx2" refType="h" fact="0.0962"/>
                  <dgm:constr type="ctrX" for="ch" forName="picture2" refType="w" fact="0.4682"/>
                  <dgm:constr type="ctrY" for="ch" forName="picture2" refType="h" fact="0.8032"/>
                  <dgm:constr type="w" for="ch" forName="picture2" refType="w" fact="0.1429"/>
                  <dgm:constr type="h" for="ch" forName="picture2" refType="h" fact="0.1663"/>
                  <dgm:constr type="l" for="ch" forName="parTx3" refType="w" fact="0.629"/>
                  <dgm:constr type="t" for="ch" forName="parTx3" refType="h" fact="0.65"/>
                  <dgm:constr type="w" for="ch" forName="parTx3" refType="w" fact="0.3081"/>
                  <dgm:constr type="h" for="ch" forName="parTx3" refType="h" fact="0.0962"/>
                  <dgm:constr type="ctrX" for="ch" forName="picture3" refType="w" fact="0.615"/>
                  <dgm:constr type="ctrY" for="ch" forName="picture3" refType="h" fact="0.6389"/>
                  <dgm:constr type="w" for="ch" forName="picture3" refType="w" fact="0.1429"/>
                  <dgm:constr type="h" for="ch" forName="picture3" refType="h" fact="0.1663"/>
                  <dgm:constr type="l" for="ch" forName="parTx4" refType="w" fact="0.7057"/>
                  <dgm:constr type="t" for="ch" forName="parTx4" refType="h" fact="0.4388"/>
                  <dgm:constr type="w" for="ch" forName="parTx4" refType="w" fact="0.3081"/>
                  <dgm:constr type="h" for="ch" forName="parTx4" refType="h" fact="0.0962"/>
                  <dgm:constr type="ctrX" for="ch" forName="picture4" refType="w" fact="0.6917"/>
                  <dgm:constr type="ctrY" for="ch" forName="picture4" refType="h" fact="0.4277"/>
                  <dgm:constr type="w" for="ch" forName="picture4" refType="w" fact="0.1429"/>
                  <dgm:constr type="h" for="ch" forName="picture4" refType="h" fact="0.1663"/>
                  <dgm:constr type="l" for="ch" forName="parTx5" refType="w" fact="0.7484"/>
                  <dgm:constr type="t" for="ch" forName="parTx5" refType="h" fact="0.2238"/>
                  <dgm:constr type="w" for="ch" forName="parTx5" refType="w" fact="0.3081"/>
                  <dgm:constr type="h" for="ch" forName="parTx5" refType="h" fact="0.0962"/>
                  <dgm:constr type="ctrX" for="ch" forName="picture5" refType="w" fact="0.7344"/>
                  <dgm:constr type="ctrY" for="ch" forName="picture5" refType="h" fact="0.2127"/>
                  <dgm:constr type="w" for="ch" forName="picture5" refType="w" fact="0.1429"/>
                  <dgm:constr type="h" for="ch" forName="picture5" refType="h" fact="0.1663"/>
                </dgm:constrLst>
              </dgm:else>
            </dgm:choose>
          </dgm:if>
          <dgm:else name="Name48">
            <dgm:choose name="Name49">
              <dgm:if name="Name50" axis="des" func="maxDepth" op="gt" val="1">
                <dgm:alg type="composite">
                  <dgm:param type="ar" val="1.4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userD" refType="w" fact="0.0118"/>
                  <dgm:constr type="ctrX" for="ch" forName="dot1" refType="w" fact="0.6737"/>
                  <dgm:constr type="ctrY" for="ch" forName="dot1" refType="h" fact="0.8674"/>
                  <dgm:constr type="w" for="ch" forName="dot1" refType="userD"/>
                  <dgm:constr type="h" for="ch" forName="dot1" refType="userD"/>
                  <dgm:constr type="ctrX" for="ch" forName="dot2" refType="w" fact="0.6999"/>
                  <dgm:constr type="ctrY" for="ch" forName="dot2" refType="h" fact="0.8824"/>
                  <dgm:constr type="w" for="ch" forName="dot2" refType="userD"/>
                  <dgm:constr type="h" for="ch" forName="dot2" refType="userD"/>
                  <dgm:constr type="ctrX" for="ch" forName="dot3" refType="w" fact="0.7267"/>
                  <dgm:constr type="ctrY" for="ch" forName="dot3" refType="h" fact="0.8948"/>
                  <dgm:constr type="w" for="ch" forName="dot3" refType="userD"/>
                  <dgm:constr type="h" for="ch" forName="dot3" refType="userD"/>
                  <dgm:constr type="ctrX" for="ch" forName="dot4" refType="w" fact="0.7538"/>
                  <dgm:constr type="ctrY" for="ch" forName="dot4" refType="h" fact="0.9044"/>
                  <dgm:constr type="w" for="ch" forName="dot4" refType="userD"/>
                  <dgm:constr type="h" for="ch" forName="dot4" refType="userD"/>
                  <dgm:constr type="ctrX" for="ch" forName="dot5" refType="w" fact="0.5309"/>
                  <dgm:constr type="ctrY" for="ch" forName="dot5" refType="h" fact="0.7222"/>
                  <dgm:constr type="w" for="ch" forName="dot5" refType="userD"/>
                  <dgm:constr type="h" for="ch" forName="dot5" refType="userD"/>
                  <dgm:constr type="ctrX" for="ch" forName="dot6" refType="w" fact="0.5516"/>
                  <dgm:constr type="ctrY" for="ch" forName="dot6" refType="h" fact="0.7518"/>
                  <dgm:constr type="w" for="ch" forName="dot6" refType="userD"/>
                  <dgm:constr type="h" for="ch" forName="dot6" refType="userD"/>
                  <dgm:constr type="ctrX" for="ch" forName="dot7" refType="w" fact="0.4451"/>
                  <dgm:constr type="ctrY" for="ch" forName="dot7" refType="h" fact="0.5422"/>
                  <dgm:constr type="w" for="ch" forName="dot7" refType="userD"/>
                  <dgm:constr type="h" for="ch" forName="dot7" refType="userD"/>
                  <dgm:constr type="ctrX" for="ch" forName="dot8" refType="w" fact="0.399"/>
                  <dgm:constr type="ctrY" for="ch" forName="dot8" refType="h" fact="0.3229"/>
                  <dgm:constr type="w" for="ch" forName="dot8" refType="userD"/>
                  <dgm:constr type="h" for="ch" forName="dot8" refType="userD"/>
                  <dgm:constr type="ctrX" for="ch" forName="dotArrow1" refType="w" fact="0.4221"/>
                  <dgm:constr type="ctrY" for="ch" forName="dotArrow1" refType="h" fact="0.0635"/>
                  <dgm:constr type="w" for="ch" forName="dotArrow1" refType="userD"/>
                  <dgm:constr type="h" for="ch" forName="dotArrow1" refType="userD"/>
                  <dgm:constr type="ctrX" for="ch" forName="dotArrow2" refType="w" fact="0.4049"/>
                  <dgm:constr type="ctrY" for="ch" forName="dotArrow2" refType="h" fact="0.0448"/>
                  <dgm:constr type="w" for="ch" forName="dotArrow2" refType="userD"/>
                  <dgm:constr type="h" for="ch" forName="dotArrow2" refType="userD"/>
                  <dgm:constr type="ctrX" for="ch" forName="dotArrow3" refType="w" fact="0.3877"/>
                  <dgm:constr type="ctrY" for="ch" forName="dotArrow3" refType="h" fact="0.026"/>
                  <dgm:constr type="w" for="ch" forName="dotArrow3" refType="userD"/>
                  <dgm:constr type="h" for="ch" forName="dotArrow3" refType="userD"/>
                  <dgm:constr type="ctrX" for="ch" forName="dotArrow4" refType="w" fact="0.3705"/>
                  <dgm:constr type="ctrY" for="ch" forName="dotArrow4" refType="h" fact="0.0448"/>
                  <dgm:constr type="w" for="ch" forName="dotArrow4" refType="userD"/>
                  <dgm:constr type="h" for="ch" forName="dotArrow4" refType="userD"/>
                  <dgm:constr type="ctrX" for="ch" forName="dotArrow5" refType="w" fact="0.3533"/>
                  <dgm:constr type="ctrY" for="ch" forName="dotArrow5" refType="h" fact="0.0635"/>
                  <dgm:constr type="w" for="ch" forName="dotArrow5" refType="userD"/>
                  <dgm:constr type="h" for="ch" forName="dotArrow5" refType="userD"/>
                  <dgm:constr type="ctrX" for="ch" forName="dotArrow6" refType="w" fact="0.3877"/>
                  <dgm:constr type="ctrY" for="ch" forName="dotArrow6" refType="h" fact="0.0656"/>
                  <dgm:constr type="w" for="ch" forName="dotArrow6" refType="userD"/>
                  <dgm:constr type="h" for="ch" forName="dotArrow6" refType="userD"/>
                  <dgm:constr type="ctrX" for="ch" forName="dotArrow7" refType="w" fact="0.3877"/>
                  <dgm:constr type="ctrY" for="ch" forName="dotArrow7" refType="h" fact="0.1052"/>
                  <dgm:constr type="w" for="ch" forName="dotArrow7" refType="userD"/>
                  <dgm:constr type="h" for="ch" forName="dotArrow7" refType="userD"/>
                  <dgm:constr type="r" for="ch" forName="parTx1" refType="w" fact="0.8254"/>
                  <dgm:constr type="t" for="ch" forName="parTx1" refType="h" fact="0.9304"/>
                  <dgm:constr type="w" for="ch" forName="parTx1" refType="w" fact="0.2544"/>
                  <dgm:constr type="h" for="ch" forName="parTx1" refType="h" fact="0.0962"/>
                  <dgm:constr type="ctrX" for="ch" forName="picture1" refType="w" fact="0.8369"/>
                  <dgm:constr type="ctrY" for="ch" forName="picture1" refType="h" fact="0.9169"/>
                  <dgm:constr type="w" for="ch" forName="picture1" refType="w" fact="0.118"/>
                  <dgm:constr type="h" for="ch" forName="picture1" refType="h" fact="0.166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018"/>
                  <dgm:constr type="t" for="ch" forName="parTx2" refType="h" fact="0.8167"/>
                  <dgm:constr type="w" for="ch" forName="parTx2" refType="w" fact="0.2544"/>
                  <dgm:constr type="h" for="ch" forName="parTx2" refType="h" fact="0.0962"/>
                  <dgm:constr type="ctrX" for="ch" forName="picture2" refType="w" fact="0.6134"/>
                  <dgm:constr type="ctrY" for="ch" forName="picture2" refType="h" fact="0.8032"/>
                  <dgm:constr type="w" for="ch" forName="picture2" refType="w" fact="0.118"/>
                  <dgm:constr type="h" for="ch" forName="picture2" refType="h" fact="0.166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806"/>
                  <dgm:constr type="t" for="ch" forName="parTx3" refType="h" fact="0.6524"/>
                  <dgm:constr type="w" for="ch" forName="parTx3" refType="w" fact="0.2544"/>
                  <dgm:constr type="h" for="ch" forName="parTx3" refType="h" fact="0.0962"/>
                  <dgm:constr type="ctrX" for="ch" forName="picture3" refType="w" fact="0.4922"/>
                  <dgm:constr type="ctrY" for="ch" forName="picture3" refType="h" fact="0.6389"/>
                  <dgm:constr type="w" for="ch" forName="picture3" refType="w" fact="0.118"/>
                  <dgm:constr type="h" for="ch" forName="picture3" refType="h" fact="0.166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173"/>
                  <dgm:constr type="t" for="ch" forName="parTx4" refType="h" fact="0.4412"/>
                  <dgm:constr type="w" for="ch" forName="parTx4" refType="w" fact="0.2544"/>
                  <dgm:constr type="h" for="ch" forName="parTx4" refType="h" fact="0.0962"/>
                  <dgm:constr type="ctrX" for="ch" forName="picture4" refType="w" fact="0.4288"/>
                  <dgm:constr type="ctrY" for="ch" forName="picture4" refType="h" fact="0.4277"/>
                  <dgm:constr type="w" for="ch" forName="picture4" refType="w" fact="0.118"/>
                  <dgm:constr type="h" for="ch" forName="picture4" refType="h" fact="0.1663"/>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82"/>
                  <dgm:constr type="t" for="ch" forName="parTx5" refType="h" fact="0.2262"/>
                  <dgm:constr type="w" for="ch" forName="parTx5" refType="w" fact="0.2544"/>
                  <dgm:constr type="h" for="ch" forName="parTx5" refType="h" fact="0.0962"/>
                  <dgm:constr type="ctrX" for="ch" forName="picture5" refType="w" fact="0.3936"/>
                  <dgm:constr type="ctrY" for="ch" forName="picture5" refType="h" fact="0.2127"/>
                  <dgm:constr type="w" for="ch" forName="picture5" refType="w" fact="0.118"/>
                  <dgm:constr type="h" for="ch" forName="picture5" refType="h" fact="0.1663"/>
                  <dgm:constr type="r" for="ch" forName="desTx5" refType="l" refFor="ch" refForName="parTx5"/>
                  <dgm:constr type="l" for="ch" forName="desTx5"/>
                  <dgm:constr type="t" for="ch" forName="desTx5" refType="t" refFor="ch" refForName="parTx5"/>
                  <dgm:constr type="h" for="ch" forName="desTx5" refType="h" refFor="ch" refForName="parTx5"/>
                </dgm:constrLst>
              </dgm:if>
              <dgm:else name="Name51">
                <dgm:alg type="composite">
                  <dgm:param type="ar" val="1.164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userD" refType="w" fact="0.0143"/>
                  <dgm:constr type="ctrX" for="ch" forName="dot1" refType="w" fact="0.6049"/>
                  <dgm:constr type="ctrY" for="ch" forName="dot1" refType="h" fact="0.8674"/>
                  <dgm:constr type="w" for="ch" forName="dot1" refType="userD"/>
                  <dgm:constr type="h" for="ch" forName="dot1" refType="userD"/>
                  <dgm:constr type="ctrX" for="ch" forName="dot2" refType="w" fact="0.6366"/>
                  <dgm:constr type="ctrY" for="ch" forName="dot2" refType="h" fact="0.8824"/>
                  <dgm:constr type="w" for="ch" forName="dot2" refType="userD"/>
                  <dgm:constr type="h" for="ch" forName="dot2" refType="userD"/>
                  <dgm:constr type="ctrX" for="ch" forName="dot3" refType="w" fact="0.669"/>
                  <dgm:constr type="ctrY" for="ch" forName="dot3" refType="h" fact="0.8948"/>
                  <dgm:constr type="w" for="ch" forName="dot3" refType="userD"/>
                  <dgm:constr type="h" for="ch" forName="dot3" refType="userD"/>
                  <dgm:constr type="ctrX" for="ch" forName="dot4" refType="w" fact="0.7019"/>
                  <dgm:constr type="ctrY" for="ch" forName="dot4" refType="h" fact="0.9044"/>
                  <dgm:constr type="w" for="ch" forName="dot4" refType="userD"/>
                  <dgm:constr type="h" for="ch" forName="dot4" refType="userD"/>
                  <dgm:constr type="ctrX" for="ch" forName="dot5" refType="w" fact="0.4319"/>
                  <dgm:constr type="ctrY" for="ch" forName="dot5" refType="h" fact="0.7222"/>
                  <dgm:constr type="w" for="ch" forName="dot5" refType="userD"/>
                  <dgm:constr type="h" for="ch" forName="dot5" refType="userD"/>
                  <dgm:constr type="ctrX" for="ch" forName="dot6" refType="w" fact="0.457"/>
                  <dgm:constr type="ctrY" for="ch" forName="dot6" refType="h" fact="0.7518"/>
                  <dgm:constr type="w" for="ch" forName="dot6" refType="userD"/>
                  <dgm:constr type="h" for="ch" forName="dot6" refType="userD"/>
                  <dgm:constr type="ctrX" for="ch" forName="dot7" refType="w" fact="0.328"/>
                  <dgm:constr type="ctrY" for="ch" forName="dot7" refType="h" fact="0.5422"/>
                  <dgm:constr type="w" for="ch" forName="dot7" refType="userD"/>
                  <dgm:constr type="h" for="ch" forName="dot7" refType="userD"/>
                  <dgm:constr type="ctrX" for="ch" forName="dot8" refType="w" fact="0.2722"/>
                  <dgm:constr type="ctrY" for="ch" forName="dot8" refType="h" fact="0.3229"/>
                  <dgm:constr type="w" for="ch" forName="dot8" refType="userD"/>
                  <dgm:constr type="h" for="ch" forName="dot8" refType="userD"/>
                  <dgm:constr type="ctrX" for="ch" forName="dotArrow1" refType="w" fact="0.3001"/>
                  <dgm:constr type="ctrY" for="ch" forName="dotArrow1" refType="h" fact="0.0635"/>
                  <dgm:constr type="w" for="ch" forName="dotArrow1" refType="userD"/>
                  <dgm:constr type="h" for="ch" forName="dotArrow1" refType="userD"/>
                  <dgm:constr type="ctrX" for="ch" forName="dotArrow2" refType="w" fact="0.2793"/>
                  <dgm:constr type="ctrY" for="ch" forName="dotArrow2" refType="h" fact="0.0448"/>
                  <dgm:constr type="w" for="ch" forName="dotArrow2" refType="userD"/>
                  <dgm:constr type="h" for="ch" forName="dotArrow2" refType="userD"/>
                  <dgm:constr type="ctrX" for="ch" forName="dotArrow3" refType="w" fact="0.2585"/>
                  <dgm:constr type="ctrY" for="ch" forName="dotArrow3" refType="h" fact="0.026"/>
                  <dgm:constr type="w" for="ch" forName="dotArrow3" refType="userD"/>
                  <dgm:constr type="h" for="ch" forName="dotArrow3" refType="userD"/>
                  <dgm:constr type="ctrX" for="ch" forName="dotArrow4" refType="w" fact="0.2376"/>
                  <dgm:constr type="ctrY" for="ch" forName="dotArrow4" refType="h" fact="0.0448"/>
                  <dgm:constr type="w" for="ch" forName="dotArrow4" refType="userD"/>
                  <dgm:constr type="h" for="ch" forName="dotArrow4" refType="userD"/>
                  <dgm:constr type="ctrX" for="ch" forName="dotArrow5" refType="w" fact="0.2168"/>
                  <dgm:constr type="ctrY" for="ch" forName="dotArrow5" refType="h" fact="0.0635"/>
                  <dgm:constr type="w" for="ch" forName="dotArrow5" refType="userD"/>
                  <dgm:constr type="h" for="ch" forName="dotArrow5" refType="userD"/>
                  <dgm:constr type="ctrX" for="ch" forName="dotArrow6" refType="w" fact="0.2585"/>
                  <dgm:constr type="ctrY" for="ch" forName="dotArrow6" refType="h" fact="0.0656"/>
                  <dgm:constr type="w" for="ch" forName="dotArrow6" refType="userD"/>
                  <dgm:constr type="h" for="ch" forName="dotArrow6" refType="userD"/>
                  <dgm:constr type="ctrX" for="ch" forName="dotArrow7" refType="w" fact="0.2585"/>
                  <dgm:constr type="ctrY" for="ch" forName="dotArrow7" refType="h" fact="0.1052"/>
                  <dgm:constr type="w" for="ch" forName="dotArrow7" refType="userD"/>
                  <dgm:constr type="h" for="ch" forName="dotArrow7" refType="userD"/>
                  <dgm:constr type="r" for="ch" forName="parTx1" refType="w" fact="0.7885"/>
                  <dgm:constr type="t" for="ch" forName="parTx1" refType="h" fact="0.928"/>
                  <dgm:constr type="w" for="ch" forName="parTx1" refType="w" fact="0.3081"/>
                  <dgm:constr type="h" for="ch" forName="parTx1" refType="h" fact="0.0962"/>
                  <dgm:constr type="ctrX" for="ch" forName="picture1" refType="w" fact="0.8025"/>
                  <dgm:constr type="ctrY" for="ch" forName="picture1" refType="h" fact="0.9169"/>
                  <dgm:constr type="w" for="ch" forName="picture1" refType="w" fact="0.1429"/>
                  <dgm:constr type="h" for="ch" forName="picture1" refType="h" fact="0.1663"/>
                  <dgm:constr type="r" for="ch" forName="parTx2" refType="w" fact="0.5178"/>
                  <dgm:constr type="t" for="ch" forName="parTx2" refType="h" fact="0.8143"/>
                  <dgm:constr type="w" for="ch" forName="parTx2" refType="w" fact="0.3081"/>
                  <dgm:constr type="h" for="ch" forName="parTx2" refType="h" fact="0.0962"/>
                  <dgm:constr type="ctrX" for="ch" forName="picture2" refType="w" fact="0.5318"/>
                  <dgm:constr type="ctrY" for="ch" forName="picture2" refType="h" fact="0.8032"/>
                  <dgm:constr type="w" for="ch" forName="picture2" refType="w" fact="0.1429"/>
                  <dgm:constr type="h" for="ch" forName="picture2" refType="h" fact="0.1663"/>
                  <dgm:constr type="r" for="ch" forName="parTx3" refType="w" fact="0.371"/>
                  <dgm:constr type="t" for="ch" forName="parTx3" refType="h" fact="0.65"/>
                  <dgm:constr type="w" for="ch" forName="parTx3" refType="w" fact="0.3081"/>
                  <dgm:constr type="h" for="ch" forName="parTx3" refType="h" fact="0.0962"/>
                  <dgm:constr type="ctrX" for="ch" forName="picture3" refType="w" fact="0.385"/>
                  <dgm:constr type="ctrY" for="ch" forName="picture3" refType="h" fact="0.6389"/>
                  <dgm:constr type="w" for="ch" forName="picture3" refType="w" fact="0.1429"/>
                  <dgm:constr type="h" for="ch" forName="picture3" refType="h" fact="0.1663"/>
                  <dgm:constr type="r" for="ch" forName="parTx4" refType="w" fact="0.2943"/>
                  <dgm:constr type="t" for="ch" forName="parTx4" refType="h" fact="0.4388"/>
                  <dgm:constr type="w" for="ch" forName="parTx4" refType="w" fact="0.3081"/>
                  <dgm:constr type="h" for="ch" forName="parTx4" refType="h" fact="0.0962"/>
                  <dgm:constr type="ctrX" for="ch" forName="picture4" refType="w" fact="0.3083"/>
                  <dgm:constr type="ctrY" for="ch" forName="picture4" refType="h" fact="0.4277"/>
                  <dgm:constr type="w" for="ch" forName="picture4" refType="w" fact="0.1429"/>
                  <dgm:constr type="h" for="ch" forName="picture4" refType="h" fact="0.1663"/>
                  <dgm:constr type="r" for="ch" forName="parTx5" refType="w" fact="0.2516"/>
                  <dgm:constr type="t" for="ch" forName="parTx5" refType="h" fact="0.2238"/>
                  <dgm:constr type="w" for="ch" forName="parTx5" refType="w" fact="0.3081"/>
                  <dgm:constr type="h" for="ch" forName="parTx5" refType="h" fact="0.0962"/>
                  <dgm:constr type="ctrX" for="ch" forName="picture5" refType="w" fact="0.2656"/>
                  <dgm:constr type="ctrY" for="ch" forName="picture5" refType="h" fact="0.2127"/>
                  <dgm:constr type="w" for="ch" forName="picture5" refType="w" fact="0.1429"/>
                  <dgm:constr type="h" for="ch" forName="picture5" refType="h" fact="0.1663"/>
                </dgm:constrLst>
              </dgm:else>
            </dgm:choose>
          </dgm:else>
        </dgm:choose>
      </dgm:if>
      <dgm:if name="Name52" axis="ch" ptType="node" func="cnt" op="equ" val="6">
        <dgm:choose name="Name53">
          <dgm:if name="Name54" func="var" arg="dir" op="equ" val="norm">
            <dgm:choose name="Name55">
              <dgm:if name="Name56" axis="des" func="maxDepth" op="gt" val="1">
                <dgm:alg type="composite">
                  <dgm:param type="ar" val="1.3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userD" refType="w" fact="0.0105"/>
                  <dgm:constr type="ctrX" for="ch" forName="dot1" refType="w" fact="0.3608"/>
                  <dgm:constr type="ctrY" for="ch" forName="dot1" refType="h" fact="0.8839"/>
                  <dgm:constr type="w" for="ch" forName="dot1" refType="userD"/>
                  <dgm:constr type="h" for="ch" forName="dot1" refType="userD"/>
                  <dgm:constr type="ctrX" for="ch" forName="dot2" refType="w" fact="0.3384"/>
                  <dgm:constr type="ctrY" for="ch" forName="dot2" refType="h" fact="0.8967"/>
                  <dgm:constr type="w" for="ch" forName="dot2" refType="userD"/>
                  <dgm:constr type="h" for="ch" forName="dot2" refType="userD"/>
                  <dgm:constr type="ctrX" for="ch" forName="dot3" refType="w" fact="0.3155"/>
                  <dgm:constr type="ctrY" for="ch" forName="dot3" refType="h" fact="0.9076"/>
                  <dgm:constr type="w" for="ch" forName="dot3" refType="userD"/>
                  <dgm:constr type="h" for="ch" forName="dot3" refType="userD"/>
                  <dgm:constr type="ctrX" for="ch" forName="dot4" refType="w" fact="0.2923"/>
                  <dgm:constr type="ctrY" for="ch" forName="dot4" refType="h" fact="0.9165"/>
                  <dgm:constr type="w" for="ch" forName="dot4" refType="userD"/>
                  <dgm:constr type="h" for="ch" forName="dot4" refType="userD"/>
                  <dgm:constr type="ctrX" for="ch" forName="dot5" refType="w" fact="0.2688"/>
                  <dgm:constr type="ctrY" for="ch" forName="dot5" refType="h" fact="0.9234"/>
                  <dgm:constr type="w" for="ch" forName="dot5" refType="userD"/>
                  <dgm:constr type="h" for="ch" forName="dot5" refType="userD"/>
                  <dgm:constr type="ctrX" for="ch" forName="dot6" refType="w" fact="0.4883"/>
                  <dgm:constr type="ctrY" for="ch" forName="dot6" refType="h" fact="0.764"/>
                  <dgm:constr type="w" for="ch" forName="dot6" refType="userD"/>
                  <dgm:constr type="h" for="ch" forName="dot6" refType="userD"/>
                  <dgm:constr type="ctrX" for="ch" forName="dot7" refType="w" fact="0.4695"/>
                  <dgm:constr type="ctrY" for="ch" forName="dot7" refType="h" fact="0.7878"/>
                  <dgm:constr type="w" for="ch" forName="dot7" refType="userD"/>
                  <dgm:constr type="h" for="ch" forName="dot7" refType="userD"/>
                  <dgm:constr type="ctrX" for="ch" forName="dot8" refType="w" fact="0.5696"/>
                  <dgm:constr type="ctrY" for="ch" forName="dot8" refType="h" fact="0.6227"/>
                  <dgm:constr type="w" for="ch" forName="dot8" refType="userD"/>
                  <dgm:constr type="h" for="ch" forName="dot8" refType="userD"/>
                  <dgm:constr type="ctrX" for="ch" forName="dot9" refType="w" fact="0.6247"/>
                  <dgm:constr type="ctrY" for="ch" forName="dot9" refType="h" fact="0.4556"/>
                  <dgm:constr type="w" for="ch" forName="dot9" refType="userD"/>
                  <dgm:constr type="h" for="ch" forName="dot9" refType="userD"/>
                  <dgm:constr type="ctrX" for="ch" forName="dot10" refType="w" fact="0.6509"/>
                  <dgm:constr type="ctrY" for="ch" forName="dot10" refType="h" fact="0.2816"/>
                  <dgm:constr type="w" for="ch" forName="dot10" refType="userD"/>
                  <dgm:constr type="h" for="ch" forName="dot10" refType="userD"/>
                  <dgm:constr type="ctrX" for="ch" forName="dotArrow1" refType="w" fact="0.6281"/>
                  <dgm:constr type="ctrY" for="ch" forName="dotArrow1" refType="h" fact="0.0748"/>
                  <dgm:constr type="w" for="ch" forName="dotArrow1" refType="userD"/>
                  <dgm:constr type="h" for="ch" forName="dotArrow1" refType="userD"/>
                  <dgm:constr type="ctrX" for="ch" forName="dotArrow2" refType="w" fact="0.6437"/>
                  <dgm:constr type="ctrY" for="ch" forName="dotArrow2" refType="h" fact="0.0581"/>
                  <dgm:constr type="w" for="ch" forName="dotArrow2" refType="userD"/>
                  <dgm:constr type="h" for="ch" forName="dotArrow2" refType="userD"/>
                  <dgm:constr type="ctrX" for="ch" forName="dotArrow3" refType="w" fact="0.6593"/>
                  <dgm:constr type="ctrY" for="ch" forName="dotArrow3" refType="h" fact="0.0414"/>
                  <dgm:constr type="w" for="ch" forName="dotArrow3" refType="userD"/>
                  <dgm:constr type="h" for="ch" forName="dotArrow3" refType="userD"/>
                  <dgm:constr type="ctrX" for="ch" forName="dotArrow4" refType="w" fact="0.675"/>
                  <dgm:constr type="ctrY" for="ch" forName="dotArrow4" refType="h" fact="0.0581"/>
                  <dgm:constr type="w" for="ch" forName="dotArrow4" refType="userD"/>
                  <dgm:constr type="h" for="ch" forName="dotArrow4" refType="userD"/>
                  <dgm:constr type="ctrX" for="ch" forName="dotArrow5" refType="w" fact="0.6906"/>
                  <dgm:constr type="ctrY" for="ch" forName="dotArrow5" refType="h" fact="0.0748"/>
                  <dgm:constr type="w" for="ch" forName="dotArrow5" refType="userD"/>
                  <dgm:constr type="h" for="ch" forName="dotArrow5" refType="userD"/>
                  <dgm:constr type="ctrX" for="ch" forName="dotArrow6" refType="w" fact="0.6593"/>
                  <dgm:constr type="ctrY" for="ch" forName="dotArrow6" refType="h" fact="0.0766"/>
                  <dgm:constr type="w" for="ch" forName="dotArrow6" refType="userD"/>
                  <dgm:constr type="h" for="ch" forName="dotArrow6" refType="userD"/>
                  <dgm:constr type="ctrX" for="ch" forName="dotArrow7" refType="w" fact="0.6593"/>
                  <dgm:constr type="ctrY" for="ch" forName="dotArrow7" refType="h" fact="0.1118"/>
                  <dgm:constr type="w" for="ch" forName="dotArrow7" refType="userD"/>
                  <dgm:constr type="h" for="ch" forName="dotArrow7" refType="userD"/>
                  <dgm:constr type="l" for="ch" forName="parTx1" refType="w" fact="0.2091"/>
                  <dgm:constr type="t" for="ch" forName="parTx1" refType="h" fact="0.9433"/>
                  <dgm:constr type="w" for="ch" forName="parTx1" refType="w" fact="0.2275"/>
                  <dgm:constr type="h" for="ch" forName="parTx1" refType="h" fact="0.0811"/>
                  <dgm:constr type="ctrX" for="ch" forName="picture1" refType="w" fact="0.1988"/>
                  <dgm:constr type="ctrY" for="ch" forName="picture1" refType="h" fact="0.9322"/>
                  <dgm:constr type="w" for="ch" forName="picture1" refType="w" fact="0.1055"/>
                  <dgm:constr type="h" for="ch" forName="picture1" refType="h" fact="0.140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273"/>
                  <dgm:constr type="t" for="ch" forName="parTx2" refType="h" fact="0.8468"/>
                  <dgm:constr type="w" for="ch" forName="parTx2" refType="w" fact="0.2275"/>
                  <dgm:constr type="h" for="ch" forName="parTx2" refType="h" fact="0.0811"/>
                  <dgm:constr type="ctrX" for="ch" forName="picture2" refType="w" fact="0.4169"/>
                  <dgm:constr type="ctrY" for="ch" forName="picture2" refType="h" fact="0.8357"/>
                  <dgm:constr type="w" for="ch" forName="picture2" refType="w" fact="0.1055"/>
                  <dgm:constr type="h" for="ch" forName="picture2" refType="h" fact="0.140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349"/>
                  <dgm:constr type="t" for="ch" forName="parTx3" refType="h" fact="0.7023"/>
                  <dgm:constr type="w" for="ch" forName="parTx3" refType="w" fact="0.2275"/>
                  <dgm:constr type="h" for="ch" forName="parTx3" refType="h" fact="0.0811"/>
                  <dgm:constr type="ctrX" for="ch" forName="picture3" refType="w" fact="0.5245"/>
                  <dgm:constr type="ctrY" for="ch" forName="picture3" refType="h" fact="0.6912"/>
                  <dgm:constr type="w" for="ch" forName="picture3" refType="w" fact="0.1055"/>
                  <dgm:constr type="h" for="ch" forName="picture3" refType="h" fact="0.140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998"/>
                  <dgm:constr type="t" for="ch" forName="parTx4" refType="h" fact="0.5441"/>
                  <dgm:constr type="w" for="ch" forName="parTx4" refType="w" fact="0.2275"/>
                  <dgm:constr type="h" for="ch" forName="parTx4" refType="h" fact="0.0811"/>
                  <dgm:constr type="ctrX" for="ch" forName="picture4" refType="w" fact="0.5894"/>
                  <dgm:constr type="ctrY" for="ch" forName="picture4" refType="h" fact="0.533"/>
                  <dgm:constr type="w" for="ch" forName="picture4" refType="w" fact="0.1055"/>
                  <dgm:constr type="h" for="ch" forName="picture4" refType="h" fact="0.1403"/>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416"/>
                  <dgm:constr type="t" for="ch" forName="parTx5" refType="h" fact="0.3737"/>
                  <dgm:constr type="w" for="ch" forName="parTx5" refType="w" fact="0.2275"/>
                  <dgm:constr type="h" for="ch" forName="parTx5" refType="h" fact="0.0811"/>
                  <dgm:constr type="ctrX" for="ch" forName="picture5" refType="w" fact="0.6313"/>
                  <dgm:constr type="ctrY" for="ch" forName="picture5" refType="h" fact="0.3626"/>
                  <dgm:constr type="w" for="ch" forName="picture5" refType="w" fact="0.1055"/>
                  <dgm:constr type="h" for="ch" forName="picture5" refType="h" fact="0.1403"/>
                  <dgm:constr type="l" for="ch" forName="desTx5" refType="r" refFor="ch" refForName="parTx5"/>
                  <dgm:constr type="r" for="ch" forName="desTx5" refType="w"/>
                  <dgm:constr type="t" for="ch" forName="desTx5" refType="t" refFor="ch" refForName="parTx5"/>
                  <dgm:constr type="h" for="ch" forName="desTx5" refType="h" refFor="ch" refForName="parTx5"/>
                  <dgm:constr type="l" for="ch" forName="parTx6" refType="w" fact="0.6644"/>
                  <dgm:constr type="t" for="ch" forName="parTx6" refType="h" fact="0.2061"/>
                  <dgm:constr type="w" for="ch" forName="parTx6" refType="w" fact="0.2275"/>
                  <dgm:constr type="h" for="ch" forName="parTx6" refType="h" fact="0.0811"/>
                  <dgm:constr type="ctrX" for="ch" forName="picture6" refType="w" fact="0.6541"/>
                  <dgm:constr type="ctrY" for="ch" forName="picture6" refType="h" fact="0.195"/>
                  <dgm:constr type="w" for="ch" forName="picture6" refType="w" fact="0.1055"/>
                  <dgm:constr type="h" for="ch" forName="picture6" refType="h" fact="0.1403"/>
                  <dgm:constr type="l" for="ch" forName="desTx6" refType="r" refFor="ch" refForName="parTx6"/>
                  <dgm:constr type="r" for="ch" forName="desTx6" refType="w"/>
                  <dgm:constr type="t" for="ch" forName="desTx6" refType="t" refFor="ch" refForName="parTx6"/>
                  <dgm:constr type="h" for="ch" forName="desTx6" refType="h" refFor="ch" refForName="parTx6"/>
                </dgm:constrLst>
              </dgm:if>
              <dgm:else name="Name57">
                <dgm:alg type="composite">
                  <dgm:param type="ar" val="1.122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userD" refType="w" fact="0.0125"/>
                  <dgm:constr type="ctrX" for="ch" forName="dot1" refType="w" fact="0.4276"/>
                  <dgm:constr type="ctrY" for="ch" forName="dot1" refType="h" fact="0.8839"/>
                  <dgm:constr type="w" for="ch" forName="dot1" refType="userD"/>
                  <dgm:constr type="h" for="ch" forName="dot1" refType="userD"/>
                  <dgm:constr type="ctrX" for="ch" forName="dot2" refType="w" fact="0.401"/>
                  <dgm:constr type="ctrY" for="ch" forName="dot2" refType="h" fact="0.8967"/>
                  <dgm:constr type="w" for="ch" forName="dot2" refType="userD"/>
                  <dgm:constr type="h" for="ch" forName="dot2" refType="userD"/>
                  <dgm:constr type="ctrX" for="ch" forName="dot3" refType="w" fact="0.3739"/>
                  <dgm:constr type="ctrY" for="ch" forName="dot3" refType="h" fact="0.9076"/>
                  <dgm:constr type="w" for="ch" forName="dot3" refType="userD"/>
                  <dgm:constr type="h" for="ch" forName="dot3" refType="userD"/>
                  <dgm:constr type="ctrX" for="ch" forName="dot4" refType="w" fact="0.3464"/>
                  <dgm:constr type="ctrY" for="ch" forName="dot4" refType="h" fact="0.9165"/>
                  <dgm:constr type="w" for="ch" forName="dot4" refType="userD"/>
                  <dgm:constr type="h" for="ch" forName="dot4" refType="userD"/>
                  <dgm:constr type="ctrX" for="ch" forName="dot5" refType="w" fact="0.3186"/>
                  <dgm:constr type="ctrY" for="ch" forName="dot5" refType="h" fact="0.9234"/>
                  <dgm:constr type="w" for="ch" forName="dot5" refType="userD"/>
                  <dgm:constr type="h" for="ch" forName="dot5" refType="userD"/>
                  <dgm:constr type="ctrX" for="ch" forName="dot6" refType="w" fact="0.5786"/>
                  <dgm:constr type="ctrY" for="ch" forName="dot6" refType="h" fact="0.764"/>
                  <dgm:constr type="w" for="ch" forName="dot6" refType="userD"/>
                  <dgm:constr type="h" for="ch" forName="dot6" refType="userD"/>
                  <dgm:constr type="ctrX" for="ch" forName="dot7" refType="w" fact="0.5564"/>
                  <dgm:constr type="ctrY" for="ch" forName="dot7" refType="h" fact="0.7878"/>
                  <dgm:constr type="w" for="ch" forName="dot7" refType="userD"/>
                  <dgm:constr type="h" for="ch" forName="dot7" refType="userD"/>
                  <dgm:constr type="ctrX" for="ch" forName="dot8" refType="w" fact="0.675"/>
                  <dgm:constr type="ctrY" for="ch" forName="dot8" refType="h" fact="0.6227"/>
                  <dgm:constr type="w" for="ch" forName="dot8" refType="userD"/>
                  <dgm:constr type="h" for="ch" forName="dot8" refType="userD"/>
                  <dgm:constr type="ctrX" for="ch" forName="dot9" refType="w" fact="0.7403"/>
                  <dgm:constr type="ctrY" for="ch" forName="dot9" refType="h" fact="0.4556"/>
                  <dgm:constr type="w" for="ch" forName="dot9" refType="userD"/>
                  <dgm:constr type="h" for="ch" forName="dot9" refType="userD"/>
                  <dgm:constr type="ctrX" for="ch" forName="dot10" refType="w" fact="0.7714"/>
                  <dgm:constr type="ctrY" for="ch" forName="dot10" refType="h" fact="0.2816"/>
                  <dgm:constr type="w" for="ch" forName="dot10" refType="userD"/>
                  <dgm:constr type="h" for="ch" forName="dot10" refType="userD"/>
                  <dgm:constr type="ctrX" for="ch" forName="dotArrow1" refType="w" fact="0.7443"/>
                  <dgm:constr type="ctrY" for="ch" forName="dotArrow1" refType="h" fact="0.0748"/>
                  <dgm:constr type="w" for="ch" forName="dotArrow1" refType="userD"/>
                  <dgm:constr type="h" for="ch" forName="dotArrow1" refType="userD"/>
                  <dgm:constr type="ctrX" for="ch" forName="dotArrow2" refType="w" fact="0.7628"/>
                  <dgm:constr type="ctrY" for="ch" forName="dotArrow2" refType="h" fact="0.0581"/>
                  <dgm:constr type="w" for="ch" forName="dotArrow2" refType="userD"/>
                  <dgm:constr type="h" for="ch" forName="dotArrow2" refType="userD"/>
                  <dgm:constr type="ctrX" for="ch" forName="dotArrow3" refType="w" fact="0.7814"/>
                  <dgm:constr type="ctrY" for="ch" forName="dotArrow3" refType="h" fact="0.0414"/>
                  <dgm:constr type="w" for="ch" forName="dotArrow3" refType="userD"/>
                  <dgm:constr type="h" for="ch" forName="dotArrow3" refType="userD"/>
                  <dgm:constr type="ctrX" for="ch" forName="dotArrow4" refType="w" fact="0.7999"/>
                  <dgm:constr type="ctrY" for="ch" forName="dotArrow4" refType="h" fact="0.0581"/>
                  <dgm:constr type="w" for="ch" forName="dotArrow4" refType="userD"/>
                  <dgm:constr type="h" for="ch" forName="dotArrow4" refType="userD"/>
                  <dgm:constr type="ctrX" for="ch" forName="dotArrow5" refType="w" fact="0.8184"/>
                  <dgm:constr type="ctrY" for="ch" forName="dotArrow5" refType="h" fact="0.0748"/>
                  <dgm:constr type="w" for="ch" forName="dotArrow5" refType="userD"/>
                  <dgm:constr type="h" for="ch" forName="dotArrow5" refType="userD"/>
                  <dgm:constr type="ctrX" for="ch" forName="dotArrow6" refType="w" fact="0.7814"/>
                  <dgm:constr type="ctrY" for="ch" forName="dotArrow6" refType="h" fact="0.0766"/>
                  <dgm:constr type="w" for="ch" forName="dotArrow6" refType="userD"/>
                  <dgm:constr type="h" for="ch" forName="dotArrow6" refType="userD"/>
                  <dgm:constr type="ctrX" for="ch" forName="dotArrow7" refType="w" fact="0.7814"/>
                  <dgm:constr type="ctrY" for="ch" forName="dotArrow7" refType="h" fact="0.1118"/>
                  <dgm:constr type="w" for="ch" forName="dotArrow7" refType="userD"/>
                  <dgm:constr type="h" for="ch" forName="dotArrow7" refType="userD"/>
                  <dgm:constr type="l" for="ch" forName="parTx1" refType="w" fact="0.2479"/>
                  <dgm:constr type="t" for="ch" forName="parTx1" refType="h" fact="0.9416"/>
                  <dgm:constr type="w" for="ch" forName="parTx1" refType="w" fact="0.2696"/>
                  <dgm:constr type="h" for="ch" forName="parTx1" refType="h" fact="0.0811"/>
                  <dgm:constr type="ctrX" for="ch" forName="picture1" refType="w" fact="0.2356"/>
                  <dgm:constr type="ctrY" for="ch" forName="picture1" refType="h" fact="0.9322"/>
                  <dgm:constr type="w" for="ch" forName="picture1" refType="w" fact="0.125"/>
                  <dgm:constr type="h" for="ch" forName="picture1" refType="h" fact="0.1403"/>
                  <dgm:constr type="l" for="ch" forName="parTx2" refType="w" fact="0.5064"/>
                  <dgm:constr type="t" for="ch" forName="parTx2" refType="h" fact="0.8451"/>
                  <dgm:constr type="w" for="ch" forName="parTx2" refType="w" fact="0.2696"/>
                  <dgm:constr type="h" for="ch" forName="parTx2" refType="h" fact="0.0811"/>
                  <dgm:constr type="ctrX" for="ch" forName="picture2" refType="w" fact="0.4941"/>
                  <dgm:constr type="ctrY" for="ch" forName="picture2" refType="h" fact="0.8357"/>
                  <dgm:constr type="w" for="ch" forName="picture2" refType="w" fact="0.125"/>
                  <dgm:constr type="h" for="ch" forName="picture2" refType="h" fact="0.1403"/>
                  <dgm:constr type="l" for="ch" forName="parTx3" refType="w" fact="0.6339"/>
                  <dgm:constr type="t" for="ch" forName="parTx3" refType="h" fact="0.7006"/>
                  <dgm:constr type="w" for="ch" forName="parTx3" refType="w" fact="0.2696"/>
                  <dgm:constr type="h" for="ch" forName="parTx3" refType="h" fact="0.0811"/>
                  <dgm:constr type="ctrX" for="ch" forName="picture3" refType="w" fact="0.6216"/>
                  <dgm:constr type="ctrY" for="ch" forName="picture3" refType="h" fact="0.6912"/>
                  <dgm:constr type="w" for="ch" forName="picture3" refType="w" fact="0.125"/>
                  <dgm:constr type="h" for="ch" forName="picture3" refType="h" fact="0.1403"/>
                  <dgm:constr type="l" for="ch" forName="parTx4" refType="w" fact="0.7108"/>
                  <dgm:constr type="t" for="ch" forName="parTx4" refType="h" fact="0.5424"/>
                  <dgm:constr type="w" for="ch" forName="parTx4" refType="w" fact="0.2696"/>
                  <dgm:constr type="h" for="ch" forName="parTx4" refType="h" fact="0.0811"/>
                  <dgm:constr type="ctrX" for="ch" forName="picture4" refType="w" fact="0.6985"/>
                  <dgm:constr type="ctrY" for="ch" forName="picture4" refType="h" fact="0.533"/>
                  <dgm:constr type="w" for="ch" forName="picture4" refType="w" fact="0.125"/>
                  <dgm:constr type="h" for="ch" forName="picture4" refType="h" fact="0.1403"/>
                  <dgm:constr type="l" for="ch" forName="parTx5" refType="w" fact="0.7604"/>
                  <dgm:constr type="t" for="ch" forName="parTx5" refType="h" fact="0.372"/>
                  <dgm:constr type="w" for="ch" forName="parTx5" refType="w" fact="0.2696"/>
                  <dgm:constr type="h" for="ch" forName="parTx5" refType="h" fact="0.0811"/>
                  <dgm:constr type="ctrX" for="ch" forName="picture5" refType="w" fact="0.7481"/>
                  <dgm:constr type="ctrY" for="ch" forName="picture5" refType="h" fact="0.3626"/>
                  <dgm:constr type="w" for="ch" forName="picture5" refType="w" fact="0.125"/>
                  <dgm:constr type="h" for="ch" forName="picture5" refType="h" fact="0.1403"/>
                  <dgm:constr type="l" for="ch" forName="parTx6" refType="w" fact="0.7874"/>
                  <dgm:constr type="t" for="ch" forName="parTx6" refType="h" fact="0.2044"/>
                  <dgm:constr type="w" for="ch" forName="parTx6" refType="w" fact="0.2696"/>
                  <dgm:constr type="h" for="ch" forName="parTx6" refType="h" fact="0.0811"/>
                  <dgm:constr type="ctrX" for="ch" forName="picture6" refType="w" fact="0.7751"/>
                  <dgm:constr type="ctrY" for="ch" forName="picture6" refType="h" fact="0.195"/>
                  <dgm:constr type="w" for="ch" forName="picture6" refType="w" fact="0.125"/>
                  <dgm:constr type="h" for="ch" forName="picture6" refType="h" fact="0.1403"/>
                </dgm:constrLst>
              </dgm:else>
            </dgm:choose>
          </dgm:if>
          <dgm:else name="Name58">
            <dgm:choose name="Name59">
              <dgm:if name="Name60" axis="des" func="maxDepth" op="gt" val="1">
                <dgm:alg type="composite">
                  <dgm:param type="ar" val="1.3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userD" refType="w" fact="0.0105"/>
                  <dgm:constr type="ctrX" for="ch" forName="dot1" refType="w" fact="0.6392"/>
                  <dgm:constr type="ctrY" for="ch" forName="dot1" refType="h" fact="0.8839"/>
                  <dgm:constr type="w" for="ch" forName="dot1" refType="userD"/>
                  <dgm:constr type="h" for="ch" forName="dot1" refType="userD"/>
                  <dgm:constr type="ctrX" for="ch" forName="dot2" refType="w" fact="0.6616"/>
                  <dgm:constr type="ctrY" for="ch" forName="dot2" refType="h" fact="0.8967"/>
                  <dgm:constr type="w" for="ch" forName="dot2" refType="userD"/>
                  <dgm:constr type="h" for="ch" forName="dot2" refType="userD"/>
                  <dgm:constr type="ctrX" for="ch" forName="dot3" refType="w" fact="0.6845"/>
                  <dgm:constr type="ctrY" for="ch" forName="dot3" refType="h" fact="0.9076"/>
                  <dgm:constr type="w" for="ch" forName="dot3" refType="userD"/>
                  <dgm:constr type="h" for="ch" forName="dot3" refType="userD"/>
                  <dgm:constr type="ctrX" for="ch" forName="dot4" refType="w" fact="0.7077"/>
                  <dgm:constr type="ctrY" for="ch" forName="dot4" refType="h" fact="0.9165"/>
                  <dgm:constr type="w" for="ch" forName="dot4" refType="userD"/>
                  <dgm:constr type="h" for="ch" forName="dot4" refType="userD"/>
                  <dgm:constr type="ctrX" for="ch" forName="dot5" refType="w" fact="0.7312"/>
                  <dgm:constr type="ctrY" for="ch" forName="dot5" refType="h" fact="0.9234"/>
                  <dgm:constr type="w" for="ch" forName="dot5" refType="userD"/>
                  <dgm:constr type="h" for="ch" forName="dot5" refType="userD"/>
                  <dgm:constr type="ctrX" for="ch" forName="dot6" refType="w" fact="0.5117"/>
                  <dgm:constr type="ctrY" for="ch" forName="dot6" refType="h" fact="0.764"/>
                  <dgm:constr type="w" for="ch" forName="dot6" refType="userD"/>
                  <dgm:constr type="h" for="ch" forName="dot6" refType="userD"/>
                  <dgm:constr type="ctrX" for="ch" forName="dot7" refType="w" fact="0.5305"/>
                  <dgm:constr type="ctrY" for="ch" forName="dot7" refType="h" fact="0.7878"/>
                  <dgm:constr type="w" for="ch" forName="dot7" refType="userD"/>
                  <dgm:constr type="h" for="ch" forName="dot7" refType="userD"/>
                  <dgm:constr type="ctrX" for="ch" forName="dot8" refType="w" fact="0.4304"/>
                  <dgm:constr type="ctrY" for="ch" forName="dot8" refType="h" fact="0.6227"/>
                  <dgm:constr type="w" for="ch" forName="dot8" refType="userD"/>
                  <dgm:constr type="h" for="ch" forName="dot8" refType="userD"/>
                  <dgm:constr type="ctrX" for="ch" forName="dot9" refType="w" fact="0.3753"/>
                  <dgm:constr type="ctrY" for="ch" forName="dot9" refType="h" fact="0.4556"/>
                  <dgm:constr type="w" for="ch" forName="dot9" refType="userD"/>
                  <dgm:constr type="h" for="ch" forName="dot9" refType="userD"/>
                  <dgm:constr type="ctrX" for="ch" forName="dot10" refType="w" fact="0.3491"/>
                  <dgm:constr type="ctrY" for="ch" forName="dot10" refType="h" fact="0.2816"/>
                  <dgm:constr type="w" for="ch" forName="dot10" refType="userD"/>
                  <dgm:constr type="h" for="ch" forName="dot10" refType="userD"/>
                  <dgm:constr type="ctrX" for="ch" forName="dotArrow1" refType="w" fact="0.3719"/>
                  <dgm:constr type="ctrY" for="ch" forName="dotArrow1" refType="h" fact="0.0748"/>
                  <dgm:constr type="w" for="ch" forName="dotArrow1" refType="userD"/>
                  <dgm:constr type="h" for="ch" forName="dotArrow1" refType="userD"/>
                  <dgm:constr type="ctrX" for="ch" forName="dotArrow2" refType="w" fact="0.3563"/>
                  <dgm:constr type="ctrY" for="ch" forName="dotArrow2" refType="h" fact="0.0581"/>
                  <dgm:constr type="w" for="ch" forName="dotArrow2" refType="userD"/>
                  <dgm:constr type="h" for="ch" forName="dotArrow2" refType="userD"/>
                  <dgm:constr type="ctrX" for="ch" forName="dotArrow3" refType="w" fact="0.3407"/>
                  <dgm:constr type="ctrY" for="ch" forName="dotArrow3" refType="h" fact="0.0414"/>
                  <dgm:constr type="w" for="ch" forName="dotArrow3" refType="userD"/>
                  <dgm:constr type="h" for="ch" forName="dotArrow3" refType="userD"/>
                  <dgm:constr type="ctrX" for="ch" forName="dotArrow4" refType="w" fact="0.325"/>
                  <dgm:constr type="ctrY" for="ch" forName="dotArrow4" refType="h" fact="0.0581"/>
                  <dgm:constr type="w" for="ch" forName="dotArrow4" refType="userD"/>
                  <dgm:constr type="h" for="ch" forName="dotArrow4" refType="userD"/>
                  <dgm:constr type="ctrX" for="ch" forName="dotArrow5" refType="w" fact="0.3094"/>
                  <dgm:constr type="ctrY" for="ch" forName="dotArrow5" refType="h" fact="0.0748"/>
                  <dgm:constr type="w" for="ch" forName="dotArrow5" refType="userD"/>
                  <dgm:constr type="h" for="ch" forName="dotArrow5" refType="userD"/>
                  <dgm:constr type="ctrX" for="ch" forName="dotArrow6" refType="w" fact="0.3407"/>
                  <dgm:constr type="ctrY" for="ch" forName="dotArrow6" refType="h" fact="0.0766"/>
                  <dgm:constr type="w" for="ch" forName="dotArrow6" refType="userD"/>
                  <dgm:constr type="h" for="ch" forName="dotArrow6" refType="userD"/>
                  <dgm:constr type="ctrX" for="ch" forName="dotArrow7" refType="w" fact="0.3407"/>
                  <dgm:constr type="ctrY" for="ch" forName="dotArrow7" refType="h" fact="0.1118"/>
                  <dgm:constr type="w" for="ch" forName="dotArrow7" refType="userD"/>
                  <dgm:constr type="h" for="ch" forName="dotArrow7" refType="userD"/>
                  <dgm:constr type="r" for="ch" forName="parTx1" refType="w" fact="0.7909"/>
                  <dgm:constr type="t" for="ch" forName="parTx1" refType="h" fact="0.9433"/>
                  <dgm:constr type="w" for="ch" forName="parTx1" refType="w" fact="0.2275"/>
                  <dgm:constr type="h" for="ch" forName="parTx1" refType="h" fact="0.0811"/>
                  <dgm:constr type="ctrX" for="ch" forName="picture1" refType="w" fact="0.8012"/>
                  <dgm:constr type="ctrY" for="ch" forName="picture1" refType="h" fact="0.9322"/>
                  <dgm:constr type="w" for="ch" forName="picture1" refType="w" fact="0.1055"/>
                  <dgm:constr type="h" for="ch" forName="picture1" refType="h" fact="0.140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727"/>
                  <dgm:constr type="t" for="ch" forName="parTx2" refType="h" fact="0.8468"/>
                  <dgm:constr type="w" for="ch" forName="parTx2" refType="w" fact="0.2275"/>
                  <dgm:constr type="h" for="ch" forName="parTx2" refType="h" fact="0.0811"/>
                  <dgm:constr type="ctrX" for="ch" forName="picture2" refType="w" fact="0.5831"/>
                  <dgm:constr type="ctrY" for="ch" forName="picture2" refType="h" fact="0.8357"/>
                  <dgm:constr type="w" for="ch" forName="picture2" refType="w" fact="0.1055"/>
                  <dgm:constr type="h" for="ch" forName="picture2" refType="h" fact="0.140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651"/>
                  <dgm:constr type="t" for="ch" forName="parTx3" refType="h" fact="0.7023"/>
                  <dgm:constr type="w" for="ch" forName="parTx3" refType="w" fact="0.2275"/>
                  <dgm:constr type="h" for="ch" forName="parTx3" refType="h" fact="0.0811"/>
                  <dgm:constr type="ctrX" for="ch" forName="picture3" refType="w" fact="0.4755"/>
                  <dgm:constr type="ctrY" for="ch" forName="picture3" refType="h" fact="0.6912"/>
                  <dgm:constr type="w" for="ch" forName="picture3" refType="w" fact="0.1055"/>
                  <dgm:constr type="h" for="ch" forName="picture3" refType="h" fact="0.140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002"/>
                  <dgm:constr type="t" for="ch" forName="parTx4" refType="h" fact="0.5441"/>
                  <dgm:constr type="w" for="ch" forName="parTx4" refType="w" fact="0.2275"/>
                  <dgm:constr type="h" for="ch" forName="parTx4" refType="h" fact="0.0811"/>
                  <dgm:constr type="ctrX" for="ch" forName="picture4" refType="w" fact="0.4106"/>
                  <dgm:constr type="ctrY" for="ch" forName="picture4" refType="h" fact="0.533"/>
                  <dgm:constr type="w" for="ch" forName="picture4" refType="w" fact="0.1055"/>
                  <dgm:constr type="h" for="ch" forName="picture4" refType="h" fact="0.1403"/>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584"/>
                  <dgm:constr type="t" for="ch" forName="parTx5" refType="h" fact="0.3737"/>
                  <dgm:constr type="w" for="ch" forName="parTx5" refType="w" fact="0.2275"/>
                  <dgm:constr type="h" for="ch" forName="parTx5" refType="h" fact="0.0811"/>
                  <dgm:constr type="ctrX" for="ch" forName="picture5" refType="w" fact="0.3687"/>
                  <dgm:constr type="ctrY" for="ch" forName="picture5" refType="h" fact="0.3626"/>
                  <dgm:constr type="w" for="ch" forName="picture5" refType="w" fact="0.1055"/>
                  <dgm:constr type="h" for="ch" forName="picture5" refType="h" fact="0.1403"/>
                  <dgm:constr type="r" for="ch" forName="desTx5" refType="l" refFor="ch" refForName="parTx5"/>
                  <dgm:constr type="l" for="ch" forName="desTx5"/>
                  <dgm:constr type="t" for="ch" forName="desTx5" refType="t" refFor="ch" refForName="parTx5"/>
                  <dgm:constr type="h" for="ch" forName="desTx5" refType="h" refFor="ch" refForName="parTx5"/>
                  <dgm:constr type="r" for="ch" forName="parTx6" refType="w" fact="0.3356"/>
                  <dgm:constr type="t" for="ch" forName="parTx6" refType="h" fact="0.2061"/>
                  <dgm:constr type="w" for="ch" forName="parTx6" refType="w" fact="0.2275"/>
                  <dgm:constr type="h" for="ch" forName="parTx6" refType="h" fact="0.0811"/>
                  <dgm:constr type="ctrX" for="ch" forName="picture6" refType="w" fact="0.3459"/>
                  <dgm:constr type="ctrY" for="ch" forName="picture6" refType="h" fact="0.195"/>
                  <dgm:constr type="w" for="ch" forName="picture6" refType="w" fact="0.1055"/>
                  <dgm:constr type="h" for="ch" forName="picture6" refType="h" fact="0.1403"/>
                  <dgm:constr type="r" for="ch" forName="desTx6" refType="l" refFor="ch" refForName="parTx6"/>
                  <dgm:constr type="l" for="ch" forName="desTx6"/>
                  <dgm:constr type="t" for="ch" forName="desTx6" refType="t" refFor="ch" refForName="parTx6"/>
                  <dgm:constr type="h" for="ch" forName="desTx6" refType="h" refFor="ch" refForName="parTx6"/>
                </dgm:constrLst>
              </dgm:if>
              <dgm:else name="Name61">
                <dgm:alg type="composite">
                  <dgm:param type="ar" val="1.122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userD" refType="w" fact="0.0125"/>
                  <dgm:constr type="ctrX" for="ch" forName="dot1" refType="w" fact="0.5724"/>
                  <dgm:constr type="ctrY" for="ch" forName="dot1" refType="h" fact="0.8839"/>
                  <dgm:constr type="w" for="ch" forName="dot1" refType="userD"/>
                  <dgm:constr type="h" for="ch" forName="dot1" refType="userD"/>
                  <dgm:constr type="ctrX" for="ch" forName="dot2" refType="w" fact="0.599"/>
                  <dgm:constr type="ctrY" for="ch" forName="dot2" refType="h" fact="0.8967"/>
                  <dgm:constr type="w" for="ch" forName="dot2" refType="userD"/>
                  <dgm:constr type="h" for="ch" forName="dot2" refType="userD"/>
                  <dgm:constr type="ctrX" for="ch" forName="dot3" refType="w" fact="0.6261"/>
                  <dgm:constr type="ctrY" for="ch" forName="dot3" refType="h" fact="0.9076"/>
                  <dgm:constr type="w" for="ch" forName="dot3" refType="userD"/>
                  <dgm:constr type="h" for="ch" forName="dot3" refType="userD"/>
                  <dgm:constr type="ctrX" for="ch" forName="dot4" refType="w" fact="0.6536"/>
                  <dgm:constr type="ctrY" for="ch" forName="dot4" refType="h" fact="0.9165"/>
                  <dgm:constr type="w" for="ch" forName="dot4" refType="userD"/>
                  <dgm:constr type="h" for="ch" forName="dot4" refType="userD"/>
                  <dgm:constr type="ctrX" for="ch" forName="dot5" refType="w" fact="0.6814"/>
                  <dgm:constr type="ctrY" for="ch" forName="dot5" refType="h" fact="0.9234"/>
                  <dgm:constr type="w" for="ch" forName="dot5" refType="userD"/>
                  <dgm:constr type="h" for="ch" forName="dot5" refType="userD"/>
                  <dgm:constr type="ctrX" for="ch" forName="dot6" refType="w" fact="0.4214"/>
                  <dgm:constr type="ctrY" for="ch" forName="dot6" refType="h" fact="0.764"/>
                  <dgm:constr type="w" for="ch" forName="dot6" refType="userD"/>
                  <dgm:constr type="h" for="ch" forName="dot6" refType="userD"/>
                  <dgm:constr type="ctrX" for="ch" forName="dot7" refType="w" fact="0.4436"/>
                  <dgm:constr type="ctrY" for="ch" forName="dot7" refType="h" fact="0.7878"/>
                  <dgm:constr type="w" for="ch" forName="dot7" refType="userD"/>
                  <dgm:constr type="h" for="ch" forName="dot7" refType="userD"/>
                  <dgm:constr type="ctrX" for="ch" forName="dot8" refType="w" fact="0.325"/>
                  <dgm:constr type="ctrY" for="ch" forName="dot8" refType="h" fact="0.6227"/>
                  <dgm:constr type="w" for="ch" forName="dot8" refType="userD"/>
                  <dgm:constr type="h" for="ch" forName="dot8" refType="userD"/>
                  <dgm:constr type="ctrX" for="ch" forName="dot9" refType="w" fact="0.2597"/>
                  <dgm:constr type="ctrY" for="ch" forName="dot9" refType="h" fact="0.4556"/>
                  <dgm:constr type="w" for="ch" forName="dot9" refType="userD"/>
                  <dgm:constr type="h" for="ch" forName="dot9" refType="userD"/>
                  <dgm:constr type="ctrX" for="ch" forName="dot10" refType="w" fact="0.2286"/>
                  <dgm:constr type="ctrY" for="ch" forName="dot10" refType="h" fact="0.2816"/>
                  <dgm:constr type="w" for="ch" forName="dot10" refType="userD"/>
                  <dgm:constr type="h" for="ch" forName="dot10" refType="userD"/>
                  <dgm:constr type="ctrX" for="ch" forName="dotArrow1" refType="w" fact="0.2557"/>
                  <dgm:constr type="ctrY" for="ch" forName="dotArrow1" refType="h" fact="0.0748"/>
                  <dgm:constr type="w" for="ch" forName="dotArrow1" refType="userD"/>
                  <dgm:constr type="h" for="ch" forName="dotArrow1" refType="userD"/>
                  <dgm:constr type="ctrX" for="ch" forName="dotArrow2" refType="w" fact="0.2372"/>
                  <dgm:constr type="ctrY" for="ch" forName="dotArrow2" refType="h" fact="0.0581"/>
                  <dgm:constr type="w" for="ch" forName="dotArrow2" refType="userD"/>
                  <dgm:constr type="h" for="ch" forName="dotArrow2" refType="userD"/>
                  <dgm:constr type="ctrX" for="ch" forName="dotArrow3" refType="w" fact="0.2187"/>
                  <dgm:constr type="ctrY" for="ch" forName="dotArrow3" refType="h" fact="0.0414"/>
                  <dgm:constr type="w" for="ch" forName="dotArrow3" refType="userD"/>
                  <dgm:constr type="h" for="ch" forName="dotArrow3" refType="userD"/>
                  <dgm:constr type="ctrX" for="ch" forName="dotArrow4" refType="w" fact="0.2001"/>
                  <dgm:constr type="ctrY" for="ch" forName="dotArrow4" refType="h" fact="0.0581"/>
                  <dgm:constr type="w" for="ch" forName="dotArrow4" refType="userD"/>
                  <dgm:constr type="h" for="ch" forName="dotArrow4" refType="userD"/>
                  <dgm:constr type="ctrX" for="ch" forName="dotArrow5" refType="w" fact="0.1816"/>
                  <dgm:constr type="ctrY" for="ch" forName="dotArrow5" refType="h" fact="0.0748"/>
                  <dgm:constr type="w" for="ch" forName="dotArrow5" refType="userD"/>
                  <dgm:constr type="h" for="ch" forName="dotArrow5" refType="userD"/>
                  <dgm:constr type="ctrX" for="ch" forName="dotArrow6" refType="w" fact="0.2187"/>
                  <dgm:constr type="ctrY" for="ch" forName="dotArrow6" refType="h" fact="0.0766"/>
                  <dgm:constr type="w" for="ch" forName="dotArrow6" refType="userD"/>
                  <dgm:constr type="h" for="ch" forName="dotArrow6" refType="userD"/>
                  <dgm:constr type="ctrX" for="ch" forName="dotArrow7" refType="w" fact="0.2187"/>
                  <dgm:constr type="ctrY" for="ch" forName="dotArrow7" refType="h" fact="0.1118"/>
                  <dgm:constr type="w" for="ch" forName="dotArrow7" refType="userD"/>
                  <dgm:constr type="h" for="ch" forName="dotArrow7" refType="userD"/>
                  <dgm:constr type="r" for="ch" forName="parTx1" refType="w" fact="0.7522"/>
                  <dgm:constr type="t" for="ch" forName="parTx1" refType="h" fact="0.9416"/>
                  <dgm:constr type="w" for="ch" forName="parTx1" refType="w" fact="0.2696"/>
                  <dgm:constr type="h" for="ch" forName="parTx1" refType="h" fact="0.0811"/>
                  <dgm:constr type="ctrX" for="ch" forName="picture1" refType="w" fact="0.7644"/>
                  <dgm:constr type="ctrY" for="ch" forName="picture1" refType="h" fact="0.9322"/>
                  <dgm:constr type="w" for="ch" forName="picture1" refType="w" fact="0.125"/>
                  <dgm:constr type="h" for="ch" forName="picture1" refType="h" fact="0.1403"/>
                  <dgm:constr type="r" for="ch" forName="parTx2" refType="w" fact="0.4937"/>
                  <dgm:constr type="t" for="ch" forName="parTx2" refType="h" fact="0.8451"/>
                  <dgm:constr type="w" for="ch" forName="parTx2" refType="w" fact="0.2696"/>
                  <dgm:constr type="h" for="ch" forName="parTx2" refType="h" fact="0.0811"/>
                  <dgm:constr type="ctrX" for="ch" forName="picture2" refType="w" fact="0.5059"/>
                  <dgm:constr type="ctrY" for="ch" forName="picture2" refType="h" fact="0.8357"/>
                  <dgm:constr type="w" for="ch" forName="picture2" refType="w" fact="0.125"/>
                  <dgm:constr type="h" for="ch" forName="picture2" refType="h" fact="0.1403"/>
                  <dgm:constr type="r" for="ch" forName="parTx3" refType="w" fact="0.3662"/>
                  <dgm:constr type="t" for="ch" forName="parTx3" refType="h" fact="0.7006"/>
                  <dgm:constr type="w" for="ch" forName="parTx3" refType="w" fact="0.2696"/>
                  <dgm:constr type="h" for="ch" forName="parTx3" refType="h" fact="0.0811"/>
                  <dgm:constr type="ctrX" for="ch" forName="picture3" refType="w" fact="0.3784"/>
                  <dgm:constr type="ctrY" for="ch" forName="picture3" refType="h" fact="0.6912"/>
                  <dgm:constr type="w" for="ch" forName="picture3" refType="w" fact="0.125"/>
                  <dgm:constr type="h" for="ch" forName="picture3" refType="h" fact="0.1403"/>
                  <dgm:constr type="r" for="ch" forName="parTx4" refType="w" fact="0.2893"/>
                  <dgm:constr type="t" for="ch" forName="parTx4" refType="h" fact="0.5424"/>
                  <dgm:constr type="w" for="ch" forName="parTx4" refType="w" fact="0.2696"/>
                  <dgm:constr type="h" for="ch" forName="parTx4" refType="h" fact="0.0811"/>
                  <dgm:constr type="ctrX" for="ch" forName="picture4" refType="w" fact="0.3015"/>
                  <dgm:constr type="ctrY" for="ch" forName="picture4" refType="h" fact="0.533"/>
                  <dgm:constr type="w" for="ch" forName="picture4" refType="w" fact="0.125"/>
                  <dgm:constr type="h" for="ch" forName="picture4" refType="h" fact="0.1403"/>
                  <dgm:constr type="r" for="ch" forName="parTx5" refType="w" fact="0.2397"/>
                  <dgm:constr type="t" for="ch" forName="parTx5" refType="h" fact="0.372"/>
                  <dgm:constr type="w" for="ch" forName="parTx5" refType="w" fact="0.2696"/>
                  <dgm:constr type="h" for="ch" forName="parTx5" refType="h" fact="0.0811"/>
                  <dgm:constr type="ctrX" for="ch" forName="picture5" refType="w" fact="0.2519"/>
                  <dgm:constr type="ctrY" for="ch" forName="picture5" refType="h" fact="0.3626"/>
                  <dgm:constr type="w" for="ch" forName="picture5" refType="w" fact="0.125"/>
                  <dgm:constr type="h" for="ch" forName="picture5" refType="h" fact="0.1403"/>
                  <dgm:constr type="r" for="ch" forName="parTx6" refType="w" fact="0.2127"/>
                  <dgm:constr type="t" for="ch" forName="parTx6" refType="h" fact="0.2044"/>
                  <dgm:constr type="w" for="ch" forName="parTx6" refType="w" fact="0.2696"/>
                  <dgm:constr type="h" for="ch" forName="parTx6" refType="h" fact="0.0811"/>
                  <dgm:constr type="ctrX" for="ch" forName="picture6" refType="w" fact="0.2249"/>
                  <dgm:constr type="ctrY" for="ch" forName="picture6" refType="h" fact="0.195"/>
                  <dgm:constr type="w" for="ch" forName="picture6" refType="w" fact="0.125"/>
                  <dgm:constr type="h" for="ch" forName="picture6" refType="h" fact="0.1403"/>
                </dgm:constrLst>
              </dgm:else>
            </dgm:choose>
          </dgm:else>
        </dgm:choose>
      </dgm:if>
      <dgm:else name="Name62">
        <dgm:choose name="Name63">
          <dgm:if name="Name64" func="var" arg="dir" op="equ" val="norm">
            <dgm:choose name="Name65">
              <dgm:if name="Name66" axis="des" func="maxDepth" op="gt" val="1">
                <dgm:alg type="composite">
                  <dgm:param type="ar" val="1.2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primFontSz" for="ch" forName="desTx7" refType="primFontSz" refFor="ch" refForName="desTx1" op="equ"/>
                  <dgm:constr type="userD" refType="w" fact="0.0097"/>
                  <dgm:constr type="ctrX" for="ch" forName="dot1" refType="w" fact="0.3909"/>
                  <dgm:constr type="ctrY" for="ch" forName="dot1" refType="h" fact="0.8342"/>
                  <dgm:constr type="w" for="ch" forName="dot1" refType="userD"/>
                  <dgm:constr type="h" for="ch" forName="dot1" refType="userD"/>
                  <dgm:constr type="ctrX" for="ch" forName="dot2" refType="w" fact="0.3721"/>
                  <dgm:constr type="ctrY" for="ch" forName="dot2" refType="h" fact="0.8448"/>
                  <dgm:constr type="w" for="ch" forName="dot2" refType="userD"/>
                  <dgm:constr type="h" for="ch" forName="dot2" refType="userD"/>
                  <dgm:constr type="ctrX" for="ch" forName="dot3" refType="w" fact="0.353"/>
                  <dgm:constr type="ctrY" for="ch" forName="dot3" refType="h" fact="0.8539"/>
                  <dgm:constr type="w" for="ch" forName="dot3" refType="userD"/>
                  <dgm:constr type="h" for="ch" forName="dot3" refType="userD"/>
                  <dgm:constr type="ctrX" for="ch" forName="dot4" refType="w" fact="0.3337"/>
                  <dgm:constr type="ctrY" for="ch" forName="dot4" refType="h" fact="0.8615"/>
                  <dgm:constr type="w" for="ch" forName="dot4" refType="userD"/>
                  <dgm:constr type="h" for="ch" forName="dot4" refType="userD"/>
                  <dgm:constr type="ctrX" for="ch" forName="dot5" refType="w" fact="0.3142"/>
                  <dgm:constr type="ctrY" for="ch" forName="dot5" refType="h" fact="0.8676"/>
                  <dgm:constr type="w" for="ch" forName="dot5" refType="userD"/>
                  <dgm:constr type="h" for="ch" forName="dot5" refType="userD"/>
                  <dgm:constr type="ctrX" for="ch" forName="dot6" refType="w" fact="0.5088"/>
                  <dgm:constr type="ctrY" for="ch" forName="dot6" refType="h" fact="0.7255"/>
                  <dgm:constr type="w" for="ch" forName="dot6" refType="userD"/>
                  <dgm:constr type="h" for="ch" forName="dot6" refType="userD"/>
                  <dgm:constr type="ctrX" for="ch" forName="dot7" refType="w" fact="0.4926"/>
                  <dgm:constr type="ctrY" for="ch" forName="dot7" refType="h" fact="0.7454"/>
                  <dgm:constr type="w" for="ch" forName="dot7" refType="userD"/>
                  <dgm:constr type="h" for="ch" forName="dot7" refType="userD"/>
                  <dgm:constr type="ctrX" for="ch" forName="dot8" refType="w" fact="0.5836"/>
                  <dgm:constr type="ctrY" for="ch" forName="dot8" refType="h" fact="0.6026"/>
                  <dgm:constr type="w" for="ch" forName="dot8" refType="userD"/>
                  <dgm:constr type="h" for="ch" forName="dot8" refType="userD"/>
                  <dgm:constr type="ctrX" for="ch" forName="dot9" refType="w" fact="0.6371"/>
                  <dgm:constr type="ctrY" for="ch" forName="dot9" refType="h" fact="0.4632"/>
                  <dgm:constr type="w" for="ch" forName="dot9" refType="userD"/>
                  <dgm:constr type="h" for="ch" forName="dot9" refType="userD"/>
                  <dgm:constr type="ctrX" for="ch" forName="dot10" refType="w" fact="0.6701"/>
                  <dgm:constr type="ctrY" for="ch" forName="dot10" refType="h" fact="0.3187"/>
                  <dgm:constr type="w" for="ch" forName="dot10" refType="userD"/>
                  <dgm:constr type="h" for="ch" forName="dot10" refType="userD"/>
                  <dgm:constr type="ctrX" for="ch" forName="dot11" refType="w" fact="0.6853"/>
                  <dgm:constr type="ctrY" for="ch" forName="dot11" refType="h" fact="0.1763"/>
                  <dgm:constr type="w" for="ch" forName="dot11" refType="userD"/>
                  <dgm:constr type="h" for="ch" forName="dot11" refType="userD"/>
                  <dgm:constr type="ctrX" for="ch" forName="dotArrow1" refType="w" fact="0.6627"/>
                  <dgm:constr type="ctrY" for="ch" forName="dotArrow1" refType="h" fact="-0.0099"/>
                  <dgm:constr type="w" for="ch" forName="dotArrow1" refType="userD"/>
                  <dgm:constr type="h" for="ch" forName="dotArrow1" refType="userD"/>
                  <dgm:constr type="ctrX" for="ch" forName="dotArrow2" refType="w" fact="0.6773"/>
                  <dgm:constr type="ctrY" for="ch" forName="dotArrow2" refType="h" fact="-0.0239"/>
                  <dgm:constr type="w" for="ch" forName="dotArrow2" refType="userD"/>
                  <dgm:constr type="h" for="ch" forName="dotArrow2" refType="userD"/>
                  <dgm:constr type="ctrX" for="ch" forName="dotArrow3" refType="w" fact="0.6919"/>
                  <dgm:constr type="ctrY" for="ch" forName="dotArrow3" refType="h" fact="-0.0378"/>
                  <dgm:constr type="w" for="ch" forName="dotArrow3" refType="userD"/>
                  <dgm:constr type="h" for="ch" forName="dotArrow3" refType="userD"/>
                  <dgm:constr type="ctrX" for="ch" forName="dotArrow4" refType="w" fact="0.7065"/>
                  <dgm:constr type="ctrY" for="ch" forName="dotArrow4" refType="h" fact="-0.0239"/>
                  <dgm:constr type="w" for="ch" forName="dotArrow4" refType="userD"/>
                  <dgm:constr type="h" for="ch" forName="dotArrow4" refType="userD"/>
                  <dgm:constr type="ctrX" for="ch" forName="dotArrow5" refType="w" fact="0.7212"/>
                  <dgm:constr type="ctrY" for="ch" forName="dotArrow5" refType="h" fact="-0.0099"/>
                  <dgm:constr type="w" for="ch" forName="dotArrow5" refType="userD"/>
                  <dgm:constr type="h" for="ch" forName="dotArrow5" refType="userD"/>
                  <dgm:constr type="ctrX" for="ch" forName="dotArrow6" refType="w" fact="0.6919"/>
                  <dgm:constr type="ctrY" for="ch" forName="dotArrow6" refType="h" fact="-0.0084"/>
                  <dgm:constr type="w" for="ch" forName="dotArrow6" refType="userD"/>
                  <dgm:constr type="h" for="ch" forName="dotArrow6" refType="userD"/>
                  <dgm:constr type="ctrX" for="ch" forName="dotArrow7" refType="w" fact="0.6919"/>
                  <dgm:constr type="ctrY" for="ch" forName="dotArrow7" refType="h" fact="0.0211"/>
                  <dgm:constr type="w" for="ch" forName="dotArrow7" refType="userD"/>
                  <dgm:constr type="h" for="ch" forName="dotArrow7" refType="userD"/>
                  <dgm:constr type="l" for="ch" forName="parTx1" refType="w" fact="0.2556"/>
                  <dgm:constr type="t" for="ch" forName="parTx1" refType="h" fact="0.8856"/>
                  <dgm:constr type="w" for="ch" forName="parTx1" refType="w" fact="0.2101"/>
                  <dgm:constr type="h" for="ch" forName="parTx1" refType="h" fact="0.0704"/>
                  <dgm:constr type="ctrX" for="ch" forName="picture1" refType="w" fact="0.246"/>
                  <dgm:constr type="ctrY" for="ch" forName="picture1" refType="h" fact="0.8769"/>
                  <dgm:constr type="w" for="ch" forName="picture1" refType="w" fact="0.0974"/>
                  <dgm:constr type="h" for="ch" forName="picture1" refType="h" fact="0.1218"/>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535"/>
                  <dgm:constr type="t" for="ch" forName="parTx2" refType="h" fact="0.7956"/>
                  <dgm:constr type="w" for="ch" forName="parTx2" refType="w" fact="0.2101"/>
                  <dgm:constr type="h" for="ch" forName="parTx2" refType="h" fact="0.0704"/>
                  <dgm:constr type="ctrX" for="ch" forName="picture2" refType="w" fact="0.4439"/>
                  <dgm:constr type="ctrY" for="ch" forName="picture2" refType="h" fact="0.787"/>
                  <dgm:constr type="w" for="ch" forName="picture2" refType="w" fact="0.0974"/>
                  <dgm:constr type="h" for="ch" forName="picture2" refType="h" fact="0.1218"/>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511"/>
                  <dgm:constr type="t" for="ch" forName="parTx3" refType="h" fact="0.673"/>
                  <dgm:constr type="w" for="ch" forName="parTx3" refType="w" fact="0.2101"/>
                  <dgm:constr type="h" for="ch" forName="parTx3" refType="h" fact="0.0704"/>
                  <dgm:constr type="ctrX" for="ch" forName="picture3" refType="w" fact="0.5415"/>
                  <dgm:constr type="ctrY" for="ch" forName="picture3" refType="h" fact="0.6644"/>
                  <dgm:constr type="w" for="ch" forName="picture3" refType="w" fact="0.0974"/>
                  <dgm:constr type="h" for="ch" forName="picture3" refType="h" fact="0.1218"/>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6132"/>
                  <dgm:constr type="t" for="ch" forName="parTx4" refType="h" fact="0.538"/>
                  <dgm:constr type="w" for="ch" forName="parTx4" refType="w" fact="0.2101"/>
                  <dgm:constr type="h" for="ch" forName="parTx4" refType="h" fact="0.0704"/>
                  <dgm:constr type="ctrX" for="ch" forName="picture4" refType="w" fact="0.6037"/>
                  <dgm:constr type="ctrY" for="ch" forName="picture4" refType="h" fact="0.5294"/>
                  <dgm:constr type="w" for="ch" forName="picture4" refType="w" fact="0.0974"/>
                  <dgm:constr type="h" for="ch" forName="picture4" refType="h" fact="0.1218"/>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576"/>
                  <dgm:constr type="t" for="ch" forName="parTx5" refType="h" fact="0.3951"/>
                  <dgm:constr type="w" for="ch" forName="parTx5" refType="w" fact="0.2101"/>
                  <dgm:constr type="h" for="ch" forName="parTx5" refType="h" fact="0.0704"/>
                  <dgm:constr type="ctrX" for="ch" forName="picture5" refType="w" fact="0.648"/>
                  <dgm:constr type="ctrY" for="ch" forName="picture5" refType="h" fact="0.3864"/>
                  <dgm:constr type="w" for="ch" forName="picture5" refType="w" fact="0.0974"/>
                  <dgm:constr type="h" for="ch" forName="picture5" refType="h" fact="0.1218"/>
                  <dgm:constr type="l" for="ch" forName="desTx5" refType="r" refFor="ch" refForName="parTx5"/>
                  <dgm:constr type="r" for="ch" forName="desTx5" refType="w"/>
                  <dgm:constr type="t" for="ch" forName="desTx5" refType="t" refFor="ch" refForName="parTx5"/>
                  <dgm:constr type="h" for="ch" forName="desTx5" refType="h" refFor="ch" refForName="parTx5"/>
                  <dgm:constr type="l" for="ch" forName="parTx6" refType="w" fact="0.6828"/>
                  <dgm:constr type="t" for="ch" forName="parTx6" refType="h" fact="0.2531"/>
                  <dgm:constr type="w" for="ch" forName="parTx6" refType="w" fact="0.2101"/>
                  <dgm:constr type="h" for="ch" forName="parTx6" refType="h" fact="0.0704"/>
                  <dgm:constr type="ctrX" for="ch" forName="picture6" refType="w" fact="0.6733"/>
                  <dgm:constr type="ctrY" for="ch" forName="picture6" refType="h" fact="0.2444"/>
                  <dgm:constr type="w" for="ch" forName="picture6" refType="w" fact="0.0974"/>
                  <dgm:constr type="h" for="ch" forName="picture6" refType="h" fact="0.1218"/>
                  <dgm:constr type="l" for="ch" forName="desTx6" refType="r" refFor="ch" refForName="parTx6"/>
                  <dgm:constr type="r" for="ch" forName="desTx6" refType="w"/>
                  <dgm:constr type="t" for="ch" forName="desTx6" refType="t" refFor="ch" refForName="parTx6"/>
                  <dgm:constr type="h" for="ch" forName="desTx6" refType="h" refFor="ch" refForName="parTx6"/>
                  <dgm:constr type="l" for="ch" forName="parTx7" refType="w" fact="0.6966"/>
                  <dgm:constr type="t" for="ch" forName="parTx7" refType="h" fact="0.1162"/>
                  <dgm:constr type="w" for="ch" forName="parTx7" refType="w" fact="0.2101"/>
                  <dgm:constr type="h" for="ch" forName="parTx7" refType="h" fact="0.0704"/>
                  <dgm:constr type="ctrX" for="ch" forName="picture7" refType="w" fact="0.6871"/>
                  <dgm:constr type="ctrY" for="ch" forName="picture7" refType="h" fact="0.1075"/>
                  <dgm:constr type="w" for="ch" forName="picture7" refType="w" fact="0.0974"/>
                  <dgm:constr type="h" for="ch" forName="picture7" refType="h" fact="0.1218"/>
                  <dgm:constr type="l" for="ch" forName="desTx7" refType="r" refFor="ch" refForName="parTx7"/>
                  <dgm:constr type="r" for="ch" forName="desTx7" refType="w"/>
                  <dgm:constr type="t" for="ch" forName="desTx7" refType="t" refFor="ch" refForName="parTx7"/>
                  <dgm:constr type="h" for="ch" forName="desTx7" refType="h" refFor="ch" refForName="parTx7"/>
                </dgm:constrLst>
              </dgm:if>
              <dgm:else name="Name67">
                <dgm:alg type="composite">
                  <dgm:param type="ar" val="1.096"/>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userD" refType="w" fact="0.0111"/>
                  <dgm:constr type="ctrX" for="ch" forName="dot1" refType="w" fact="0.4459"/>
                  <dgm:constr type="ctrY" for="ch" forName="dot1" refType="h" fact="0.8342"/>
                  <dgm:constr type="w" for="ch" forName="dot1" refType="userD"/>
                  <dgm:constr type="h" for="ch" forName="dot1" refType="userD"/>
                  <dgm:constr type="ctrX" for="ch" forName="dot2" refType="w" fact="0.4244"/>
                  <dgm:constr type="ctrY" for="ch" forName="dot2" refType="h" fact="0.8448"/>
                  <dgm:constr type="w" for="ch" forName="dot2" refType="userD"/>
                  <dgm:constr type="h" for="ch" forName="dot2" refType="userD"/>
                  <dgm:constr type="ctrX" for="ch" forName="dot3" refType="w" fact="0.4026"/>
                  <dgm:constr type="ctrY" for="ch" forName="dot3" refType="h" fact="0.8539"/>
                  <dgm:constr type="w" for="ch" forName="dot3" refType="userD"/>
                  <dgm:constr type="h" for="ch" forName="dot3" refType="userD"/>
                  <dgm:constr type="ctrX" for="ch" forName="dot4" refType="w" fact="0.3806"/>
                  <dgm:constr type="ctrY" for="ch" forName="dot4" refType="h" fact="0.8615"/>
                  <dgm:constr type="w" for="ch" forName="dot4" refType="userD"/>
                  <dgm:constr type="h" for="ch" forName="dot4" refType="userD"/>
                  <dgm:constr type="ctrX" for="ch" forName="dot5" refType="w" fact="0.3584"/>
                  <dgm:constr type="ctrY" for="ch" forName="dot5" refType="h" fact="0.8676"/>
                  <dgm:constr type="w" for="ch" forName="dot5" refType="userD"/>
                  <dgm:constr type="h" for="ch" forName="dot5" refType="userD"/>
                  <dgm:constr type="ctrX" for="ch" forName="dot6" refType="w" fact="0.5803"/>
                  <dgm:constr type="ctrY" for="ch" forName="dot6" refType="h" fact="0.7255"/>
                  <dgm:constr type="w" for="ch" forName="dot6" refType="userD"/>
                  <dgm:constr type="h" for="ch" forName="dot6" refType="userD"/>
                  <dgm:constr type="ctrX" for="ch" forName="dot7" refType="w" fact="0.5618"/>
                  <dgm:constr type="ctrY" for="ch" forName="dot7" refType="h" fact="0.7454"/>
                  <dgm:constr type="w" for="ch" forName="dot7" refType="userD"/>
                  <dgm:constr type="h" for="ch" forName="dot7" refType="userD"/>
                  <dgm:constr type="ctrX" for="ch" forName="dot8" refType="w" fact="0.6656"/>
                  <dgm:constr type="ctrY" for="ch" forName="dot8" refType="h" fact="0.6026"/>
                  <dgm:constr type="w" for="ch" forName="dot8" refType="userD"/>
                  <dgm:constr type="h" for="ch" forName="dot8" refType="userD"/>
                  <dgm:constr type="ctrX" for="ch" forName="dot9" refType="w" fact="0.7266"/>
                  <dgm:constr type="ctrY" for="ch" forName="dot9" refType="h" fact="0.4632"/>
                  <dgm:constr type="w" for="ch" forName="dot9" refType="userD"/>
                  <dgm:constr type="h" for="ch" forName="dot9" refType="userD"/>
                  <dgm:constr type="ctrX" for="ch" forName="dot10" refType="w" fact="0.7643"/>
                  <dgm:constr type="ctrY" for="ch" forName="dot10" refType="h" fact="0.3187"/>
                  <dgm:constr type="w" for="ch" forName="dot10" refType="userD"/>
                  <dgm:constr type="h" for="ch" forName="dot10" refType="userD"/>
                  <dgm:constr type="ctrX" for="ch" forName="dot11" refType="w" fact="0.7816"/>
                  <dgm:constr type="ctrY" for="ch" forName="dot11" refType="h" fact="0.1763"/>
                  <dgm:constr type="w" for="ch" forName="dot11" refType="userD"/>
                  <dgm:constr type="h" for="ch" forName="dot11" refType="userD"/>
                  <dgm:constr type="ctrX" for="ch" forName="dotArrow1" refType="w" fact="0.7558"/>
                  <dgm:constr type="ctrY" for="ch" forName="dotArrow1" refType="h" fact="-0.0099"/>
                  <dgm:constr type="w" for="ch" forName="dotArrow1" refType="userD"/>
                  <dgm:constr type="h" for="ch" forName="dotArrow1" refType="userD"/>
                  <dgm:constr type="ctrX" for="ch" forName="dotArrow2" refType="w" fact="0.7725"/>
                  <dgm:constr type="ctrY" for="ch" forName="dotArrow2" refType="h" fact="-0.0239"/>
                  <dgm:constr type="w" for="ch" forName="dotArrow2" refType="userD"/>
                  <dgm:constr type="h" for="ch" forName="dotArrow2" refType="userD"/>
                  <dgm:constr type="ctrX" for="ch" forName="dotArrow3" refType="w" fact="0.7892"/>
                  <dgm:constr type="ctrY" for="ch" forName="dotArrow3" refType="h" fact="-0.0378"/>
                  <dgm:constr type="w" for="ch" forName="dotArrow3" refType="userD"/>
                  <dgm:constr type="h" for="ch" forName="dotArrow3" refType="userD"/>
                  <dgm:constr type="ctrX" for="ch" forName="dotArrow4" refType="w" fact="0.8058"/>
                  <dgm:constr type="ctrY" for="ch" forName="dotArrow4" refType="h" fact="-0.0239"/>
                  <dgm:constr type="w" for="ch" forName="dotArrow4" refType="userD"/>
                  <dgm:constr type="h" for="ch" forName="dotArrow4" refType="userD"/>
                  <dgm:constr type="ctrX" for="ch" forName="dotArrow5" refType="w" fact="0.8225"/>
                  <dgm:constr type="ctrY" for="ch" forName="dotArrow5" refType="h" fact="-0.0099"/>
                  <dgm:constr type="w" for="ch" forName="dotArrow5" refType="userD"/>
                  <dgm:constr type="h" for="ch" forName="dotArrow5" refType="userD"/>
                  <dgm:constr type="ctrX" for="ch" forName="dotArrow6" refType="w" fact="0.7892"/>
                  <dgm:constr type="ctrY" for="ch" forName="dotArrow6" refType="h" fact="-0.0084"/>
                  <dgm:constr type="w" for="ch" forName="dotArrow6" refType="userD"/>
                  <dgm:constr type="h" for="ch" forName="dotArrow6" refType="userD"/>
                  <dgm:constr type="ctrX" for="ch" forName="dotArrow7" refType="w" fact="0.7892"/>
                  <dgm:constr type="ctrY" for="ch" forName="dotArrow7" refType="h" fact="0.0211"/>
                  <dgm:constr type="w" for="ch" forName="dotArrow7" refType="userD"/>
                  <dgm:constr type="h" for="ch" forName="dotArrow7" refType="userD"/>
                  <dgm:constr type="l" for="ch" forName="parTx1" refType="w" fact="0.2915"/>
                  <dgm:constr type="t" for="ch" forName="parTx1" refType="h" fact="0.8845"/>
                  <dgm:constr type="w" for="ch" forName="parTx1" refType="w" fact="0.2396"/>
                  <dgm:constr type="h" for="ch" forName="parTx1" refType="h" fact="0.0704"/>
                  <dgm:constr type="ctrX" for="ch" forName="picture1" refType="w" fact="0.2806"/>
                  <dgm:constr type="ctrY" for="ch" forName="picture1" refType="h" fact="0.8769"/>
                  <dgm:constr type="w" for="ch" forName="picture1" refType="w" fact="0.1111"/>
                  <dgm:constr type="h" for="ch" forName="picture1" refType="h" fact="0.1218"/>
                  <dgm:constr type="l" for="ch" forName="parTx2" refType="w" fact="0.5172"/>
                  <dgm:constr type="t" for="ch" forName="parTx2" refType="h" fact="0.7946"/>
                  <dgm:constr type="w" for="ch" forName="parTx2" refType="w" fact="0.2396"/>
                  <dgm:constr type="h" for="ch" forName="parTx2" refType="h" fact="0.0704"/>
                  <dgm:constr type="ctrX" for="ch" forName="picture2" refType="w" fact="0.5063"/>
                  <dgm:constr type="ctrY" for="ch" forName="picture2" refType="h" fact="0.787"/>
                  <dgm:constr type="w" for="ch" forName="picture2" refType="w" fact="0.1111"/>
                  <dgm:constr type="h" for="ch" forName="picture2" refType="h" fact="0.1218"/>
                  <dgm:constr type="l" for="ch" forName="parTx3" refType="w" fact="0.6285"/>
                  <dgm:constr type="t" for="ch" forName="parTx3" refType="h" fact="0.672"/>
                  <dgm:constr type="w" for="ch" forName="parTx3" refType="w" fact="0.2396"/>
                  <dgm:constr type="h" for="ch" forName="parTx3" refType="h" fact="0.0704"/>
                  <dgm:constr type="ctrX" for="ch" forName="picture3" refType="w" fact="0.6176"/>
                  <dgm:constr type="ctrY" for="ch" forName="picture3" refType="h" fact="0.6644"/>
                  <dgm:constr type="w" for="ch" forName="picture3" refType="w" fact="0.1111"/>
                  <dgm:constr type="h" for="ch" forName="picture3" refType="h" fact="0.1218"/>
                  <dgm:constr type="l" for="ch" forName="parTx4" refType="w" fact="0.6994"/>
                  <dgm:constr type="t" for="ch" forName="parTx4" refType="h" fact="0.5369"/>
                  <dgm:constr type="w" for="ch" forName="parTx4" refType="w" fact="0.2396"/>
                  <dgm:constr type="h" for="ch" forName="parTx4" refType="h" fact="0.0704"/>
                  <dgm:constr type="ctrX" for="ch" forName="picture4" refType="w" fact="0.6885"/>
                  <dgm:constr type="ctrY" for="ch" forName="picture4" refType="h" fact="0.5294"/>
                  <dgm:constr type="w" for="ch" forName="picture4" refType="w" fact="0.1111"/>
                  <dgm:constr type="h" for="ch" forName="picture4" refType="h" fact="0.1218"/>
                  <dgm:constr type="l" for="ch" forName="parTx5" refType="w" fact="0.75"/>
                  <dgm:constr type="t" for="ch" forName="parTx5" refType="h" fact="0.394"/>
                  <dgm:constr type="w" for="ch" forName="parTx5" refType="w" fact="0.2396"/>
                  <dgm:constr type="h" for="ch" forName="parTx5" refType="h" fact="0.0704"/>
                  <dgm:constr type="ctrX" for="ch" forName="picture5" refType="w" fact="0.7391"/>
                  <dgm:constr type="ctrY" for="ch" forName="picture5" refType="h" fact="0.3864"/>
                  <dgm:constr type="w" for="ch" forName="picture5" refType="w" fact="0.1111"/>
                  <dgm:constr type="h" for="ch" forName="picture5" refType="h" fact="0.1218"/>
                  <dgm:constr type="l" for="ch" forName="parTx6" refType="w" fact="0.7788"/>
                  <dgm:constr type="t" for="ch" forName="parTx6" refType="h" fact="0.252"/>
                  <dgm:constr type="w" for="ch" forName="parTx6" refType="w" fact="0.2396"/>
                  <dgm:constr type="h" for="ch" forName="parTx6" refType="h" fact="0.0704"/>
                  <dgm:constr type="ctrX" for="ch" forName="picture6" refType="w" fact="0.7679"/>
                  <dgm:constr type="ctrY" for="ch" forName="picture6" refType="h" fact="0.2444"/>
                  <dgm:constr type="w" for="ch" forName="picture6" refType="w" fact="0.1111"/>
                  <dgm:constr type="h" for="ch" forName="picture6" refType="h" fact="0.1218"/>
                  <dgm:constr type="l" for="ch" forName="parTx7" refType="w" fact="0.7945"/>
                  <dgm:constr type="t" for="ch" forName="parTx7" refType="h" fact="0.1151"/>
                  <dgm:constr type="w" for="ch" forName="parTx7" refType="w" fact="0.2396"/>
                  <dgm:constr type="h" for="ch" forName="parTx7" refType="h" fact="0.0704"/>
                  <dgm:constr type="ctrX" for="ch" forName="picture7" refType="w" fact="0.7836"/>
                  <dgm:constr type="ctrY" for="ch" forName="picture7" refType="h" fact="0.1075"/>
                  <dgm:constr type="w" for="ch" forName="picture7" refType="w" fact="0.1111"/>
                  <dgm:constr type="h" for="ch" forName="picture7" refType="h" fact="0.1218"/>
                </dgm:constrLst>
              </dgm:else>
            </dgm:choose>
          </dgm:if>
          <dgm:else name="Name68">
            <dgm:choose name="Name69">
              <dgm:if name="Name70" axis="des" func="maxDepth" op="gt" val="1">
                <dgm:alg type="composite">
                  <dgm:param type="ar" val="1.2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primFontSz" for="ch" forName="desTx7" refType="primFontSz" refFor="ch" refForName="desTx1" op="equ"/>
                  <dgm:constr type="userD" refType="w" fact="0.0097"/>
                  <dgm:constr type="ctrX" for="ch" forName="dot1" refType="w" fact="0.6091"/>
                  <dgm:constr type="ctrY" for="ch" forName="dot1" refType="h" fact="0.8342"/>
                  <dgm:constr type="w" for="ch" forName="dot1" refType="userD"/>
                  <dgm:constr type="h" for="ch" forName="dot1" refType="userD"/>
                  <dgm:constr type="ctrX" for="ch" forName="dot2" refType="w" fact="0.6279"/>
                  <dgm:constr type="ctrY" for="ch" forName="dot2" refType="h" fact="0.8448"/>
                  <dgm:constr type="w" for="ch" forName="dot2" refType="userD"/>
                  <dgm:constr type="h" for="ch" forName="dot2" refType="userD"/>
                  <dgm:constr type="ctrX" for="ch" forName="dot3" refType="w" fact="0.647"/>
                  <dgm:constr type="ctrY" for="ch" forName="dot3" refType="h" fact="0.8539"/>
                  <dgm:constr type="w" for="ch" forName="dot3" refType="userD"/>
                  <dgm:constr type="h" for="ch" forName="dot3" refType="userD"/>
                  <dgm:constr type="ctrX" for="ch" forName="dot4" refType="w" fact="0.6663"/>
                  <dgm:constr type="ctrY" for="ch" forName="dot4" refType="h" fact="0.8615"/>
                  <dgm:constr type="w" for="ch" forName="dot4" refType="userD"/>
                  <dgm:constr type="h" for="ch" forName="dot4" refType="userD"/>
                  <dgm:constr type="ctrX" for="ch" forName="dot5" refType="w" fact="0.6858"/>
                  <dgm:constr type="ctrY" for="ch" forName="dot5" refType="h" fact="0.8676"/>
                  <dgm:constr type="w" for="ch" forName="dot5" refType="userD"/>
                  <dgm:constr type="h" for="ch" forName="dot5" refType="userD"/>
                  <dgm:constr type="ctrX" for="ch" forName="dot6" refType="w" fact="0.4912"/>
                  <dgm:constr type="ctrY" for="ch" forName="dot6" refType="h" fact="0.7255"/>
                  <dgm:constr type="w" for="ch" forName="dot6" refType="userD"/>
                  <dgm:constr type="h" for="ch" forName="dot6" refType="userD"/>
                  <dgm:constr type="ctrX" for="ch" forName="dot7" refType="w" fact="0.5074"/>
                  <dgm:constr type="ctrY" for="ch" forName="dot7" refType="h" fact="0.7454"/>
                  <dgm:constr type="w" for="ch" forName="dot7" refType="userD"/>
                  <dgm:constr type="h" for="ch" forName="dot7" refType="userD"/>
                  <dgm:constr type="ctrX" for="ch" forName="dot8" refType="w" fact="0.4164"/>
                  <dgm:constr type="ctrY" for="ch" forName="dot8" refType="h" fact="0.6026"/>
                  <dgm:constr type="w" for="ch" forName="dot8" refType="userD"/>
                  <dgm:constr type="h" for="ch" forName="dot8" refType="userD"/>
                  <dgm:constr type="ctrX" for="ch" forName="dot9" refType="w" fact="0.3629"/>
                  <dgm:constr type="ctrY" for="ch" forName="dot9" refType="h" fact="0.4632"/>
                  <dgm:constr type="w" for="ch" forName="dot9" refType="userD"/>
                  <dgm:constr type="h" for="ch" forName="dot9" refType="userD"/>
                  <dgm:constr type="ctrX" for="ch" forName="dot10" refType="w" fact="0.3299"/>
                  <dgm:constr type="ctrY" for="ch" forName="dot10" refType="h" fact="0.3187"/>
                  <dgm:constr type="w" for="ch" forName="dot10" refType="userD"/>
                  <dgm:constr type="h" for="ch" forName="dot10" refType="userD"/>
                  <dgm:constr type="ctrX" for="ch" forName="dot11" refType="w" fact="0.3147"/>
                  <dgm:constr type="ctrY" for="ch" forName="dot11" refType="h" fact="0.1763"/>
                  <dgm:constr type="w" for="ch" forName="dot11" refType="userD"/>
                  <dgm:constr type="h" for="ch" forName="dot11" refType="userD"/>
                  <dgm:constr type="ctrX" for="ch" forName="dotArrow1" refType="w" fact="0.3373"/>
                  <dgm:constr type="ctrY" for="ch" forName="dotArrow1" refType="h" fact="-0.0099"/>
                  <dgm:constr type="w" for="ch" forName="dotArrow1" refType="userD"/>
                  <dgm:constr type="h" for="ch" forName="dotArrow1" refType="userD"/>
                  <dgm:constr type="ctrX" for="ch" forName="dotArrow2" refType="w" fact="0.3227"/>
                  <dgm:constr type="ctrY" for="ch" forName="dotArrow2" refType="h" fact="-0.0239"/>
                  <dgm:constr type="w" for="ch" forName="dotArrow2" refType="userD"/>
                  <dgm:constr type="h" for="ch" forName="dotArrow2" refType="userD"/>
                  <dgm:constr type="ctrX" for="ch" forName="dotArrow3" refType="w" fact="0.3081"/>
                  <dgm:constr type="ctrY" for="ch" forName="dotArrow3" refType="h" fact="-0.0378"/>
                  <dgm:constr type="w" for="ch" forName="dotArrow3" refType="userD"/>
                  <dgm:constr type="h" for="ch" forName="dotArrow3" refType="userD"/>
                  <dgm:constr type="ctrX" for="ch" forName="dotArrow4" refType="w" fact="0.2935"/>
                  <dgm:constr type="ctrY" for="ch" forName="dotArrow4" refType="h" fact="-0.0239"/>
                  <dgm:constr type="w" for="ch" forName="dotArrow4" refType="userD"/>
                  <dgm:constr type="h" for="ch" forName="dotArrow4" refType="userD"/>
                  <dgm:constr type="ctrX" for="ch" forName="dotArrow5" refType="w" fact="0.2788"/>
                  <dgm:constr type="ctrY" for="ch" forName="dotArrow5" refType="h" fact="-0.0099"/>
                  <dgm:constr type="w" for="ch" forName="dotArrow5" refType="userD"/>
                  <dgm:constr type="h" for="ch" forName="dotArrow5" refType="userD"/>
                  <dgm:constr type="ctrX" for="ch" forName="dotArrow6" refType="w" fact="0.3081"/>
                  <dgm:constr type="ctrY" for="ch" forName="dotArrow6" refType="h" fact="-0.0084"/>
                  <dgm:constr type="w" for="ch" forName="dotArrow6" refType="userD"/>
                  <dgm:constr type="h" for="ch" forName="dotArrow6" refType="userD"/>
                  <dgm:constr type="ctrX" for="ch" forName="dotArrow7" refType="w" fact="0.3081"/>
                  <dgm:constr type="ctrY" for="ch" forName="dotArrow7" refType="h" fact="0.0211"/>
                  <dgm:constr type="w" for="ch" forName="dotArrow7" refType="userD"/>
                  <dgm:constr type="h" for="ch" forName="dotArrow7" refType="userD"/>
                  <dgm:constr type="r" for="ch" forName="parTx1" refType="w" fact="0.7444"/>
                  <dgm:constr type="t" for="ch" forName="parTx1" refType="h" fact="0.8856"/>
                  <dgm:constr type="w" for="ch" forName="parTx1" refType="w" fact="0.2101"/>
                  <dgm:constr type="h" for="ch" forName="parTx1" refType="h" fact="0.0704"/>
                  <dgm:constr type="ctrX" for="ch" forName="picture1" refType="w" fact="0.754"/>
                  <dgm:constr type="ctrY" for="ch" forName="picture1" refType="h" fact="0.8769"/>
                  <dgm:constr type="w" for="ch" forName="picture1" refType="w" fact="0.0974"/>
                  <dgm:constr type="h" for="ch" forName="picture1" refType="h" fact="0.1218"/>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465"/>
                  <dgm:constr type="t" for="ch" forName="parTx2" refType="h" fact="0.7956"/>
                  <dgm:constr type="w" for="ch" forName="parTx2" refType="w" fact="0.2101"/>
                  <dgm:constr type="h" for="ch" forName="parTx2" refType="h" fact="0.0704"/>
                  <dgm:constr type="ctrX" for="ch" forName="picture2" refType="w" fact="0.5561"/>
                  <dgm:constr type="ctrY" for="ch" forName="picture2" refType="h" fact="0.787"/>
                  <dgm:constr type="w" for="ch" forName="picture2" refType="w" fact="0.0974"/>
                  <dgm:constr type="h" for="ch" forName="picture2" refType="h" fact="0.1218"/>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489"/>
                  <dgm:constr type="t" for="ch" forName="parTx3" refType="h" fact="0.673"/>
                  <dgm:constr type="w" for="ch" forName="parTx3" refType="w" fact="0.2101"/>
                  <dgm:constr type="h" for="ch" forName="parTx3" refType="h" fact="0.0704"/>
                  <dgm:constr type="ctrX" for="ch" forName="picture3" refType="w" fact="0.4585"/>
                  <dgm:constr type="ctrY" for="ch" forName="picture3" refType="h" fact="0.6644"/>
                  <dgm:constr type="w" for="ch" forName="picture3" refType="w" fact="0.0974"/>
                  <dgm:constr type="h" for="ch" forName="picture3" refType="h" fact="0.1218"/>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3868"/>
                  <dgm:constr type="t" for="ch" forName="parTx4" refType="h" fact="0.538"/>
                  <dgm:constr type="w" for="ch" forName="parTx4" refType="w" fact="0.2101"/>
                  <dgm:constr type="h" for="ch" forName="parTx4" refType="h" fact="0.0704"/>
                  <dgm:constr type="ctrX" for="ch" forName="picture4" refType="w" fact="0.3963"/>
                  <dgm:constr type="ctrY" for="ch" forName="picture4" refType="h" fact="0.5294"/>
                  <dgm:constr type="w" for="ch" forName="picture4" refType="w" fact="0.0974"/>
                  <dgm:constr type="h" for="ch" forName="picture4" refType="h" fact="0.1218"/>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424"/>
                  <dgm:constr type="t" for="ch" forName="parTx5" refType="h" fact="0.3951"/>
                  <dgm:constr type="w" for="ch" forName="parTx5" refType="w" fact="0.2101"/>
                  <dgm:constr type="h" for="ch" forName="parTx5" refType="h" fact="0.0704"/>
                  <dgm:constr type="ctrX" for="ch" forName="picture5" refType="w" fact="0.352"/>
                  <dgm:constr type="ctrY" for="ch" forName="picture5" refType="h" fact="0.3864"/>
                  <dgm:constr type="w" for="ch" forName="picture5" refType="w" fact="0.0974"/>
                  <dgm:constr type="h" for="ch" forName="picture5" refType="h" fact="0.1218"/>
                  <dgm:constr type="r" for="ch" forName="desTx5" refType="l" refFor="ch" refForName="parTx5"/>
                  <dgm:constr type="l" for="ch" forName="desTx5"/>
                  <dgm:constr type="t" for="ch" forName="desTx5" refType="t" refFor="ch" refForName="parTx5"/>
                  <dgm:constr type="h" for="ch" forName="desTx5" refType="h" refFor="ch" refForName="parTx5"/>
                  <dgm:constr type="r" for="ch" forName="parTx6" refType="w" fact="0.3172"/>
                  <dgm:constr type="t" for="ch" forName="parTx6" refType="h" fact="0.2531"/>
                  <dgm:constr type="w" for="ch" forName="parTx6" refType="w" fact="0.2101"/>
                  <dgm:constr type="h" for="ch" forName="parTx6" refType="h" fact="0.0704"/>
                  <dgm:constr type="ctrX" for="ch" forName="picture6" refType="w" fact="0.3267"/>
                  <dgm:constr type="ctrY" for="ch" forName="picture6" refType="h" fact="0.2444"/>
                  <dgm:constr type="w" for="ch" forName="picture6" refType="w" fact="0.0974"/>
                  <dgm:constr type="h" for="ch" forName="picture6" refType="h" fact="0.1218"/>
                  <dgm:constr type="r" for="ch" forName="desTx6" refType="l" refFor="ch" refForName="parTx6"/>
                  <dgm:constr type="l" for="ch" forName="desTx6"/>
                  <dgm:constr type="t" for="ch" forName="desTx6" refType="t" refFor="ch" refForName="parTx6"/>
                  <dgm:constr type="h" for="ch" forName="desTx6" refType="h" refFor="ch" refForName="parTx6"/>
                  <dgm:constr type="r" for="ch" forName="parTx7" refType="w" fact="0.3034"/>
                  <dgm:constr type="t" for="ch" forName="parTx7" refType="h" fact="0.1162"/>
                  <dgm:constr type="w" for="ch" forName="parTx7" refType="w" fact="0.2101"/>
                  <dgm:constr type="h" for="ch" forName="parTx7" refType="h" fact="0.0704"/>
                  <dgm:constr type="ctrX" for="ch" forName="picture7" refType="w" fact="0.3129"/>
                  <dgm:constr type="ctrY" for="ch" forName="picture7" refType="h" fact="0.1075"/>
                  <dgm:constr type="w" for="ch" forName="picture7" refType="w" fact="0.0974"/>
                  <dgm:constr type="h" for="ch" forName="picture7" refType="h" fact="0.1218"/>
                  <dgm:constr type="r" for="ch" forName="desTx7" refType="l" refFor="ch" refForName="parTx7"/>
                  <dgm:constr type="l" for="ch" forName="desTx7"/>
                  <dgm:constr type="t" for="ch" forName="desTx7" refType="t" refFor="ch" refForName="parTx7"/>
                  <dgm:constr type="h" for="ch" forName="desTx7" refType="h" refFor="ch" refForName="parTx7"/>
                </dgm:constrLst>
              </dgm:if>
              <dgm:else name="Name71">
                <dgm:alg type="composite">
                  <dgm:param type="ar" val="1.096"/>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userD" refType="w" fact="0.0111"/>
                  <dgm:constr type="ctrX" for="ch" forName="dot1" refType="w" fact="0.5541"/>
                  <dgm:constr type="ctrY" for="ch" forName="dot1" refType="h" fact="0.8342"/>
                  <dgm:constr type="w" for="ch" forName="dot1" refType="userD"/>
                  <dgm:constr type="h" for="ch" forName="dot1" refType="userD"/>
                  <dgm:constr type="ctrX" for="ch" forName="dot2" refType="w" fact="0.5756"/>
                  <dgm:constr type="ctrY" for="ch" forName="dot2" refType="h" fact="0.8448"/>
                  <dgm:constr type="w" for="ch" forName="dot2" refType="userD"/>
                  <dgm:constr type="h" for="ch" forName="dot2" refType="userD"/>
                  <dgm:constr type="ctrX" for="ch" forName="dot3" refType="w" fact="0.5974"/>
                  <dgm:constr type="ctrY" for="ch" forName="dot3" refType="h" fact="0.8539"/>
                  <dgm:constr type="w" for="ch" forName="dot3" refType="userD"/>
                  <dgm:constr type="h" for="ch" forName="dot3" refType="userD"/>
                  <dgm:constr type="ctrX" for="ch" forName="dot4" refType="w" fact="0.6194"/>
                  <dgm:constr type="ctrY" for="ch" forName="dot4" refType="h" fact="0.8615"/>
                  <dgm:constr type="w" for="ch" forName="dot4" refType="userD"/>
                  <dgm:constr type="h" for="ch" forName="dot4" refType="userD"/>
                  <dgm:constr type="ctrX" for="ch" forName="dot5" refType="w" fact="0.6416"/>
                  <dgm:constr type="ctrY" for="ch" forName="dot5" refType="h" fact="0.8676"/>
                  <dgm:constr type="w" for="ch" forName="dot5" refType="userD"/>
                  <dgm:constr type="h" for="ch" forName="dot5" refType="userD"/>
                  <dgm:constr type="ctrX" for="ch" forName="dot6" refType="w" fact="0.4197"/>
                  <dgm:constr type="ctrY" for="ch" forName="dot6" refType="h" fact="0.7255"/>
                  <dgm:constr type="w" for="ch" forName="dot6" refType="userD"/>
                  <dgm:constr type="h" for="ch" forName="dot6" refType="userD"/>
                  <dgm:constr type="ctrX" for="ch" forName="dot7" refType="w" fact="0.4382"/>
                  <dgm:constr type="ctrY" for="ch" forName="dot7" refType="h" fact="0.7454"/>
                  <dgm:constr type="w" for="ch" forName="dot7" refType="userD"/>
                  <dgm:constr type="h" for="ch" forName="dot7" refType="userD"/>
                  <dgm:constr type="ctrX" for="ch" forName="dot8" refType="w" fact="0.3344"/>
                  <dgm:constr type="ctrY" for="ch" forName="dot8" refType="h" fact="0.6026"/>
                  <dgm:constr type="w" for="ch" forName="dot8" refType="userD"/>
                  <dgm:constr type="h" for="ch" forName="dot8" refType="userD"/>
                  <dgm:constr type="ctrX" for="ch" forName="dot9" refType="w" fact="0.2734"/>
                  <dgm:constr type="ctrY" for="ch" forName="dot9" refType="h" fact="0.4632"/>
                  <dgm:constr type="w" for="ch" forName="dot9" refType="userD"/>
                  <dgm:constr type="h" for="ch" forName="dot9" refType="userD"/>
                  <dgm:constr type="ctrX" for="ch" forName="dot10" refType="w" fact="0.2357"/>
                  <dgm:constr type="ctrY" for="ch" forName="dot10" refType="h" fact="0.3187"/>
                  <dgm:constr type="w" for="ch" forName="dot10" refType="userD"/>
                  <dgm:constr type="h" for="ch" forName="dot10" refType="userD"/>
                  <dgm:constr type="ctrX" for="ch" forName="dot11" refType="w" fact="0.2184"/>
                  <dgm:constr type="ctrY" for="ch" forName="dot11" refType="h" fact="0.1763"/>
                  <dgm:constr type="w" for="ch" forName="dot11" refType="userD"/>
                  <dgm:constr type="h" for="ch" forName="dot11" refType="userD"/>
                  <dgm:constr type="ctrX" for="ch" forName="dotArrow1" refType="w" fact="0.2442"/>
                  <dgm:constr type="ctrY" for="ch" forName="dotArrow1" refType="h" fact="-0.0099"/>
                  <dgm:constr type="w" for="ch" forName="dotArrow1" refType="userD"/>
                  <dgm:constr type="h" for="ch" forName="dotArrow1" refType="userD"/>
                  <dgm:constr type="ctrX" for="ch" forName="dotArrow2" refType="w" fact="0.2275"/>
                  <dgm:constr type="ctrY" for="ch" forName="dotArrow2" refType="h" fact="-0.0239"/>
                  <dgm:constr type="w" for="ch" forName="dotArrow2" refType="userD"/>
                  <dgm:constr type="h" for="ch" forName="dotArrow2" refType="userD"/>
                  <dgm:constr type="ctrX" for="ch" forName="dotArrow3" refType="w" fact="0.2108"/>
                  <dgm:constr type="ctrY" for="ch" forName="dotArrow3" refType="h" fact="-0.0378"/>
                  <dgm:constr type="w" for="ch" forName="dotArrow3" refType="userD"/>
                  <dgm:constr type="h" for="ch" forName="dotArrow3" refType="userD"/>
                  <dgm:constr type="ctrX" for="ch" forName="dotArrow4" refType="w" fact="0.1942"/>
                  <dgm:constr type="ctrY" for="ch" forName="dotArrow4" refType="h" fact="-0.0239"/>
                  <dgm:constr type="w" for="ch" forName="dotArrow4" refType="userD"/>
                  <dgm:constr type="h" for="ch" forName="dotArrow4" refType="userD"/>
                  <dgm:constr type="ctrX" for="ch" forName="dotArrow5" refType="w" fact="0.1775"/>
                  <dgm:constr type="ctrY" for="ch" forName="dotArrow5" refType="h" fact="-0.0099"/>
                  <dgm:constr type="w" for="ch" forName="dotArrow5" refType="userD"/>
                  <dgm:constr type="h" for="ch" forName="dotArrow5" refType="userD"/>
                  <dgm:constr type="ctrX" for="ch" forName="dotArrow6" refType="w" fact="0.2108"/>
                  <dgm:constr type="ctrY" for="ch" forName="dotArrow6" refType="h" fact="-0.0084"/>
                  <dgm:constr type="w" for="ch" forName="dotArrow6" refType="userD"/>
                  <dgm:constr type="h" for="ch" forName="dotArrow6" refType="userD"/>
                  <dgm:constr type="ctrX" for="ch" forName="dotArrow7" refType="w" fact="0.2108"/>
                  <dgm:constr type="ctrY" for="ch" forName="dotArrow7" refType="h" fact="0.0211"/>
                  <dgm:constr type="w" for="ch" forName="dotArrow7" refType="userD"/>
                  <dgm:constr type="h" for="ch" forName="dotArrow7" refType="userD"/>
                  <dgm:constr type="r" for="ch" forName="parTx1" refType="w" fact="0.7085"/>
                  <dgm:constr type="t" for="ch" forName="parTx1" refType="h" fact="0.8845"/>
                  <dgm:constr type="w" for="ch" forName="parTx1" refType="w" fact="0.2396"/>
                  <dgm:constr type="h" for="ch" forName="parTx1" refType="h" fact="0.0704"/>
                  <dgm:constr type="ctrX" for="ch" forName="picture1" refType="w" fact="0.7194"/>
                  <dgm:constr type="ctrY" for="ch" forName="picture1" refType="h" fact="0.8769"/>
                  <dgm:constr type="w" for="ch" forName="picture1" refType="w" fact="0.1111"/>
                  <dgm:constr type="h" for="ch" forName="picture1" refType="h" fact="0.1218"/>
                  <dgm:constr type="r" for="ch" forName="parTx2" refType="w" fact="0.4828"/>
                  <dgm:constr type="t" for="ch" forName="parTx2" refType="h" fact="0.7946"/>
                  <dgm:constr type="w" for="ch" forName="parTx2" refType="w" fact="0.2396"/>
                  <dgm:constr type="h" for="ch" forName="parTx2" refType="h" fact="0.0704"/>
                  <dgm:constr type="ctrX" for="ch" forName="picture2" refType="w" fact="0.4937"/>
                  <dgm:constr type="ctrY" for="ch" forName="picture2" refType="h" fact="0.787"/>
                  <dgm:constr type="w" for="ch" forName="picture2" refType="w" fact="0.1111"/>
                  <dgm:constr type="h" for="ch" forName="picture2" refType="h" fact="0.1218"/>
                  <dgm:constr type="r" for="ch" forName="parTx3" refType="w" fact="0.3715"/>
                  <dgm:constr type="t" for="ch" forName="parTx3" refType="h" fact="0.672"/>
                  <dgm:constr type="w" for="ch" forName="parTx3" refType="w" fact="0.2396"/>
                  <dgm:constr type="h" for="ch" forName="parTx3" refType="h" fact="0.0704"/>
                  <dgm:constr type="ctrX" for="ch" forName="picture3" refType="w" fact="0.3824"/>
                  <dgm:constr type="ctrY" for="ch" forName="picture3" refType="h" fact="0.6644"/>
                  <dgm:constr type="w" for="ch" forName="picture3" refType="w" fact="0.1111"/>
                  <dgm:constr type="h" for="ch" forName="picture3" refType="h" fact="0.1218"/>
                  <dgm:constr type="r" for="ch" forName="parTx4" refType="w" fact="0.3006"/>
                  <dgm:constr type="t" for="ch" forName="parTx4" refType="h" fact="0.5369"/>
                  <dgm:constr type="w" for="ch" forName="parTx4" refType="w" fact="0.2396"/>
                  <dgm:constr type="h" for="ch" forName="parTx4" refType="h" fact="0.0704"/>
                  <dgm:constr type="ctrX" for="ch" forName="picture4" refType="w" fact="0.3115"/>
                  <dgm:constr type="ctrY" for="ch" forName="picture4" refType="h" fact="0.5294"/>
                  <dgm:constr type="w" for="ch" forName="picture4" refType="w" fact="0.1111"/>
                  <dgm:constr type="h" for="ch" forName="picture4" refType="h" fact="0.1218"/>
                  <dgm:constr type="r" for="ch" forName="parTx5" refType="w" fact="0.25"/>
                  <dgm:constr type="t" for="ch" forName="parTx5" refType="h" fact="0.394"/>
                  <dgm:constr type="w" for="ch" forName="parTx5" refType="w" fact="0.2396"/>
                  <dgm:constr type="h" for="ch" forName="parTx5" refType="h" fact="0.0704"/>
                  <dgm:constr type="ctrX" for="ch" forName="picture5" refType="w" fact="0.2609"/>
                  <dgm:constr type="ctrY" for="ch" forName="picture5" refType="h" fact="0.3864"/>
                  <dgm:constr type="w" for="ch" forName="picture5" refType="w" fact="0.1111"/>
                  <dgm:constr type="h" for="ch" forName="picture5" refType="h" fact="0.1218"/>
                  <dgm:constr type="r" for="ch" forName="parTx6" refType="w" fact="0.2212"/>
                  <dgm:constr type="t" for="ch" forName="parTx6" refType="h" fact="0.252"/>
                  <dgm:constr type="w" for="ch" forName="parTx6" refType="w" fact="0.2396"/>
                  <dgm:constr type="h" for="ch" forName="parTx6" refType="h" fact="0.0704"/>
                  <dgm:constr type="ctrX" for="ch" forName="picture6" refType="w" fact="0.2321"/>
                  <dgm:constr type="ctrY" for="ch" forName="picture6" refType="h" fact="0.2444"/>
                  <dgm:constr type="w" for="ch" forName="picture6" refType="w" fact="0.1111"/>
                  <dgm:constr type="h" for="ch" forName="picture6" refType="h" fact="0.1218"/>
                  <dgm:constr type="r" for="ch" forName="parTx7" refType="w" fact="0.2055"/>
                  <dgm:constr type="t" for="ch" forName="parTx7" refType="h" fact="0.1151"/>
                  <dgm:constr type="w" for="ch" forName="parTx7" refType="w" fact="0.2396"/>
                  <dgm:constr type="h" for="ch" forName="parTx7" refType="h" fact="0.0704"/>
                  <dgm:constr type="ctrX" for="ch" forName="picture7" refType="w" fact="0.2164"/>
                  <dgm:constr type="ctrY" for="ch" forName="picture7" refType="h" fact="0.1075"/>
                  <dgm:constr type="w" for="ch" forName="picture7" refType="w" fact="0.1111"/>
                  <dgm:constr type="h" for="ch" forName="picture7" refType="h" fact="0.1218"/>
                </dgm:constrLst>
              </dgm:else>
            </dgm:choose>
          </dgm:else>
        </dgm:choose>
      </dgm:else>
    </dgm:choose>
    <dgm:forEach name="wrapper" axis="self" ptType="parTrans">
      <dgm:forEach name="wrapper2" axis="self" ptType="sibTrans" st="2">
        <dgm:forEach name="imageRepeat" axis="self">
          <dgm:layoutNode name="imageRepeatNode" styleLbl="fgImgPlace1">
            <dgm:alg type="sp"/>
            <dgm:shape xmlns:r="http://schemas.openxmlformats.org/officeDocument/2006/relationships" type="ellipse" r:blip="" blipPhldr="1">
              <dgm:adjLst/>
            </dgm:shape>
            <dgm:presOf axis="self"/>
          </dgm:layoutNode>
        </dgm:forEach>
      </dgm:forEach>
    </dgm:forEach>
    <dgm:choose name="Name72">
      <dgm:if name="Name73" axis="ch" ptType="node" func="cnt" op="gte" val="2">
        <dgm:layoutNode name="dot1" styleLbl="alignNode1">
          <dgm:alg type="sp"/>
          <dgm:shape xmlns:r="http://schemas.openxmlformats.org/officeDocument/2006/relationships" type="ellipse" r:blip="">
            <dgm:adjLst/>
          </dgm:shape>
          <dgm:presOf/>
        </dgm:layoutNode>
        <dgm:layoutNode name="dot2" styleLbl="alignNode1">
          <dgm:alg type="sp"/>
          <dgm:shape xmlns:r="http://schemas.openxmlformats.org/officeDocument/2006/relationships" type="ellipse" r:blip="">
            <dgm:adjLst/>
          </dgm:shape>
          <dgm:presOf/>
        </dgm:layoutNode>
        <dgm:layoutNode name="dot3" styleLbl="alignNode1">
          <dgm:alg type="sp"/>
          <dgm:shape xmlns:r="http://schemas.openxmlformats.org/officeDocument/2006/relationships" type="ellipse" r:blip="">
            <dgm:adjLst/>
          </dgm:shape>
          <dgm:presOf/>
        </dgm:layoutNode>
      </dgm:if>
      <dgm:else name="Name74"/>
    </dgm:choose>
    <dgm:choose name="Name75">
      <dgm:if name="Name76" axis="ch" ptType="node" func="cnt" op="gte" val="3">
        <dgm:layoutNode name="dot4" styleLbl="alignNode1">
          <dgm:alg type="sp"/>
          <dgm:shape xmlns:r="http://schemas.openxmlformats.org/officeDocument/2006/relationships" type="ellipse" r:blip="">
            <dgm:adjLst/>
          </dgm:shape>
          <dgm:presOf/>
        </dgm:layoutNode>
        <dgm:layoutNode name="dot5" styleLbl="alignNode1">
          <dgm:alg type="sp"/>
          <dgm:shape xmlns:r="http://schemas.openxmlformats.org/officeDocument/2006/relationships" type="ellipse" r:blip="">
            <dgm:adjLst/>
          </dgm:shape>
          <dgm:presOf/>
        </dgm:layoutNode>
      </dgm:if>
      <dgm:else name="Name77"/>
    </dgm:choose>
    <dgm:choose name="Name78">
      <dgm:if name="Name79" axis="ch" ptType="node" func="cnt" op="gte" val="4">
        <dgm:layoutNode name="dot6" styleLbl="alignNode1">
          <dgm:alg type="sp"/>
          <dgm:shape xmlns:r="http://schemas.openxmlformats.org/officeDocument/2006/relationships" type="ellipse" r:blip="">
            <dgm:adjLst/>
          </dgm:shape>
          <dgm:presOf/>
        </dgm:layoutNode>
      </dgm:if>
      <dgm:else name="Name80"/>
    </dgm:choose>
    <dgm:choose name="Name81">
      <dgm:if name="Name82" axis="ch" ptType="node" func="cnt" op="gte" val="5">
        <dgm:layoutNode name="dot7" styleLbl="alignNode1">
          <dgm:alg type="sp"/>
          <dgm:shape xmlns:r="http://schemas.openxmlformats.org/officeDocument/2006/relationships" type="ellipse" r:blip="">
            <dgm:adjLst/>
          </dgm:shape>
          <dgm:presOf/>
        </dgm:layoutNode>
        <dgm:layoutNode name="dot8" styleLbl="alignNode1">
          <dgm:alg type="sp"/>
          <dgm:shape xmlns:r="http://schemas.openxmlformats.org/officeDocument/2006/relationships" type="ellipse" r:blip="">
            <dgm:adjLst/>
          </dgm:shape>
          <dgm:presOf/>
        </dgm:layoutNode>
      </dgm:if>
      <dgm:else name="Name83"/>
    </dgm:choose>
    <dgm:choose name="Name84">
      <dgm:if name="Name85" axis="ch" ptType="node" func="cnt" op="gte" val="6">
        <dgm:layoutNode name="dot9" styleLbl="alignNode1">
          <dgm:alg type="sp"/>
          <dgm:shape xmlns:r="http://schemas.openxmlformats.org/officeDocument/2006/relationships" type="ellipse" r:blip="">
            <dgm:adjLst/>
          </dgm:shape>
          <dgm:presOf/>
        </dgm:layoutNode>
        <dgm:layoutNode name="dot10" styleLbl="alignNode1">
          <dgm:alg type="sp"/>
          <dgm:shape xmlns:r="http://schemas.openxmlformats.org/officeDocument/2006/relationships" type="ellipse" r:blip="">
            <dgm:adjLst/>
          </dgm:shape>
          <dgm:presOf/>
        </dgm:layoutNode>
      </dgm:if>
      <dgm:else name="Name86"/>
    </dgm:choose>
    <dgm:choose name="Name87">
      <dgm:if name="Name88" axis="ch" ptType="node" func="cnt" op="gte" val="7">
        <dgm:layoutNode name="dot11" styleLbl="alignNode1">
          <dgm:alg type="sp"/>
          <dgm:shape xmlns:r="http://schemas.openxmlformats.org/officeDocument/2006/relationships" type="ellipse" r:blip="">
            <dgm:adjLst/>
          </dgm:shape>
          <dgm:presOf/>
        </dgm:layoutNode>
      </dgm:if>
      <dgm:else name="Name89"/>
    </dgm:choose>
    <dgm:choose name="Name90">
      <dgm:if name="Name91" axis="ch" ptType="node" func="cnt" op="gte" val="2">
        <dgm:layoutNode name="dotArrow1" styleLbl="alignNode1">
          <dgm:alg type="sp"/>
          <dgm:shape xmlns:r="http://schemas.openxmlformats.org/officeDocument/2006/relationships" type="ellipse" r:blip="">
            <dgm:adjLst/>
          </dgm:shape>
          <dgm:presOf/>
        </dgm:layoutNode>
        <dgm:layoutNode name="dotArrow2" styleLbl="alignNode1">
          <dgm:alg type="sp"/>
          <dgm:shape xmlns:r="http://schemas.openxmlformats.org/officeDocument/2006/relationships" type="ellipse" r:blip="">
            <dgm:adjLst/>
          </dgm:shape>
          <dgm:presOf/>
        </dgm:layoutNode>
        <dgm:layoutNode name="dotArrow3" styleLbl="alignNode1">
          <dgm:alg type="sp"/>
          <dgm:shape xmlns:r="http://schemas.openxmlformats.org/officeDocument/2006/relationships" type="ellipse" r:blip="">
            <dgm:adjLst/>
          </dgm:shape>
          <dgm:presOf/>
        </dgm:layoutNode>
        <dgm:layoutNode name="dotArrow4" styleLbl="alignNode1">
          <dgm:alg type="sp"/>
          <dgm:shape xmlns:r="http://schemas.openxmlformats.org/officeDocument/2006/relationships" type="ellipse" r:blip="">
            <dgm:adjLst/>
          </dgm:shape>
          <dgm:presOf/>
        </dgm:layoutNode>
        <dgm:layoutNode name="dotArrow5" styleLbl="alignNode1">
          <dgm:alg type="sp"/>
          <dgm:shape xmlns:r="http://schemas.openxmlformats.org/officeDocument/2006/relationships" type="ellipse" r:blip="">
            <dgm:adjLst/>
          </dgm:shape>
          <dgm:presOf/>
        </dgm:layoutNode>
        <dgm:layoutNode name="dotArrow6" styleLbl="alignNode1">
          <dgm:alg type="sp"/>
          <dgm:shape xmlns:r="http://schemas.openxmlformats.org/officeDocument/2006/relationships" type="ellipse" r:blip="">
            <dgm:adjLst/>
          </dgm:shape>
          <dgm:presOf/>
        </dgm:layoutNode>
        <dgm:layoutNode name="dotArrow7" styleLbl="alignNode1">
          <dgm:alg type="sp"/>
          <dgm:shape xmlns:r="http://schemas.openxmlformats.org/officeDocument/2006/relationships" type="ellipse" r:blip="">
            <dgm:adjLst/>
          </dgm:shape>
          <dgm:presOf/>
        </dgm:layoutNode>
      </dgm:if>
      <dgm:else name="Name92"/>
    </dgm:choose>
    <dgm:forEach name="Name93" axis="ch" ptType="node" cnt="1">
      <dgm:layoutNode name="parTx1">
        <dgm:choose name="Name94">
          <dgm:if name="Name95" func="var" arg="dir" op="equ" val="norm">
            <dgm:alg type="tx">
              <dgm:param type="parTxLTRAlign" val="l"/>
              <dgm:param type="parTxRTLAlign" val="r"/>
            </dgm:alg>
          </dgm:if>
          <dgm:else name="Name96">
            <dgm:alg type="tx">
              <dgm:param type="parTxLTRAlign" val="r"/>
              <dgm:param type="parTxRTLAlign" val="l"/>
            </dgm:alg>
          </dgm:else>
        </dgm:choose>
        <dgm:shape xmlns:r="http://schemas.openxmlformats.org/officeDocument/2006/relationships" type="roundRect" r:blip="">
          <dgm:adjLst/>
        </dgm:shape>
        <dgm:presOf axis="self" ptType="node"/>
        <dgm:choose name="Name97">
          <dgm:if name="Name98" func="var" arg="dir" op="equ" val="norm">
            <dgm:constrLst>
              <dgm:constr type="lMarg" refType="w" fact="0.6"/>
              <dgm:constr type="rMarg" refType="primFontSz" fact="0.3"/>
              <dgm:constr type="tMarg" refType="primFontSz" fact="0.3"/>
              <dgm:constr type="bMarg" refType="primFontSz" fact="0.3"/>
            </dgm:constrLst>
          </dgm:if>
          <dgm:else name="Name99">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00">
        <dgm:if name="Name101" axis="ch" ptType="node" func="cnt" op="gte" val="1">
          <dgm:layoutNode name="desTx1" styleLbl="revTx">
            <dgm:varLst>
              <dgm:bulletEnabled val="1"/>
            </dgm:varLst>
            <dgm:choose name="Name102">
              <dgm:if name="Name103" func="var" arg="dir" op="equ" val="norm">
                <dgm:choose name="Name104">
                  <dgm:if name="Name105" axis="ch" ptType="node" func="cnt" op="gte" val="2">
                    <dgm:alg type="tx">
                      <dgm:param type="parTxLTRAlign" val="l"/>
                      <dgm:param type="parTxRTLAlign" val="l"/>
                      <dgm:param type="stBulletLvl" val="1"/>
                    </dgm:alg>
                  </dgm:if>
                  <dgm:else name="Name106">
                    <dgm:alg type="tx">
                      <dgm:param type="parTxLTRAlign" val="l"/>
                      <dgm:param type="parTxRTLAlign" val="l"/>
                    </dgm:alg>
                  </dgm:else>
                </dgm:choose>
              </dgm:if>
              <dgm:else name="Name107">
                <dgm:choose name="Name108">
                  <dgm:if name="Name109" axis="ch" ptType="node" func="cnt" op="gte" val="2">
                    <dgm:alg type="tx">
                      <dgm:param type="parTxLTRAlign" val="r"/>
                      <dgm:param type="parTxRTLAlign" val="r"/>
                      <dgm:param type="shpTxLTRAlignCh" val="r"/>
                      <dgm:param type="shpTxRTLAlignCh" val="r"/>
                      <dgm:param type="stBulletLvl" val="1"/>
                    </dgm:alg>
                  </dgm:if>
                  <dgm:else name="Name110">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11"/>
      </dgm:choose>
    </dgm:forEach>
    <dgm:forEach name="Name112" axis="ch" ptType="sibTrans" hideLastTrans="0" cnt="1">
      <dgm:layoutNode name="picture1">
        <dgm:alg type="sp"/>
        <dgm:shape xmlns:r="http://schemas.openxmlformats.org/officeDocument/2006/relationships" r:blip="">
          <dgm:adjLst/>
        </dgm:shape>
        <dgm:presOf/>
        <dgm:constrLst/>
        <dgm:forEach name="Name113" ref="imageRepeat"/>
      </dgm:layoutNode>
    </dgm:forEach>
    <dgm:forEach name="Name114" axis="ch" ptType="node" st="2" cnt="1">
      <dgm:layoutNode name="parTx2">
        <dgm:choose name="Name115">
          <dgm:if name="Name116" func="var" arg="dir" op="equ" val="norm">
            <dgm:alg type="tx">
              <dgm:param type="parTxLTRAlign" val="l"/>
              <dgm:param type="parTxRTLAlign" val="r"/>
            </dgm:alg>
          </dgm:if>
          <dgm:else name="Name117">
            <dgm:alg type="tx">
              <dgm:param type="parTxLTRAlign" val="r"/>
              <dgm:param type="parTxRTLAlign" val="l"/>
            </dgm:alg>
          </dgm:else>
        </dgm:choose>
        <dgm:shape xmlns:r="http://schemas.openxmlformats.org/officeDocument/2006/relationships" type="roundRect" r:blip="">
          <dgm:adjLst/>
        </dgm:shape>
        <dgm:presOf axis="self" ptType="node"/>
        <dgm:choose name="Name118">
          <dgm:if name="Name119" func="var" arg="dir" op="equ" val="norm">
            <dgm:constrLst>
              <dgm:constr type="lMarg" refType="w" fact="0.6"/>
              <dgm:constr type="rMarg" refType="primFontSz" fact="0.3"/>
              <dgm:constr type="tMarg" refType="primFontSz" fact="0.3"/>
              <dgm:constr type="bMarg" refType="primFontSz" fact="0.3"/>
            </dgm:constrLst>
          </dgm:if>
          <dgm:else name="Name120">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21">
        <dgm:if name="Name122" axis="ch" ptType="node" func="cnt" op="gte" val="1">
          <dgm:layoutNode name="desTx2" styleLbl="revTx">
            <dgm:varLst>
              <dgm:bulletEnabled val="1"/>
            </dgm:varLst>
            <dgm:choose name="Name123">
              <dgm:if name="Name124" func="var" arg="dir" op="equ" val="norm">
                <dgm:choose name="Name125">
                  <dgm:if name="Name126" axis="ch" ptType="node" func="cnt" op="gte" val="2">
                    <dgm:alg type="tx">
                      <dgm:param type="parTxLTRAlign" val="l"/>
                      <dgm:param type="parTxRTLAlign" val="l"/>
                      <dgm:param type="stBulletLvl" val="1"/>
                    </dgm:alg>
                  </dgm:if>
                  <dgm:else name="Name127">
                    <dgm:alg type="tx">
                      <dgm:param type="parTxLTRAlign" val="l"/>
                      <dgm:param type="parTxRTLAlign" val="l"/>
                    </dgm:alg>
                  </dgm:else>
                </dgm:choose>
              </dgm:if>
              <dgm:else name="Name128">
                <dgm:choose name="Name129">
                  <dgm:if name="Name130" axis="ch" ptType="node" func="cnt" op="gte" val="2">
                    <dgm:alg type="tx">
                      <dgm:param type="parTxLTRAlign" val="r"/>
                      <dgm:param type="parTxRTLAlign" val="r"/>
                      <dgm:param type="shpTxLTRAlignCh" val="r"/>
                      <dgm:param type="shpTxRTLAlignCh" val="r"/>
                      <dgm:param type="stBulletLvl" val="1"/>
                    </dgm:alg>
                  </dgm:if>
                  <dgm:else name="Name131">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32"/>
      </dgm:choose>
    </dgm:forEach>
    <dgm:forEach name="Name133" axis="ch" ptType="sibTrans" hideLastTrans="0" st="2" cnt="1">
      <dgm:layoutNode name="picture2">
        <dgm:alg type="sp"/>
        <dgm:shape xmlns:r="http://schemas.openxmlformats.org/officeDocument/2006/relationships" r:blip="">
          <dgm:adjLst/>
        </dgm:shape>
        <dgm:presOf/>
        <dgm:constrLst/>
        <dgm:forEach name="Name134" ref="imageRepeat"/>
      </dgm:layoutNode>
    </dgm:forEach>
    <dgm:forEach name="Name135" axis="ch" ptType="node" st="3" cnt="1">
      <dgm:layoutNode name="parTx3">
        <dgm:choose name="Name136">
          <dgm:if name="Name137" func="var" arg="dir" op="equ" val="norm">
            <dgm:alg type="tx">
              <dgm:param type="parTxLTRAlign" val="l"/>
              <dgm:param type="parTxRTLAlign" val="r"/>
            </dgm:alg>
          </dgm:if>
          <dgm:else name="Name138">
            <dgm:alg type="tx">
              <dgm:param type="parTxLTRAlign" val="r"/>
              <dgm:param type="parTxRTLAlign" val="l"/>
            </dgm:alg>
          </dgm:else>
        </dgm:choose>
        <dgm:shape xmlns:r="http://schemas.openxmlformats.org/officeDocument/2006/relationships" type="roundRect" r:blip="">
          <dgm:adjLst/>
        </dgm:shape>
        <dgm:presOf axis="self" ptType="node"/>
        <dgm:choose name="Name139">
          <dgm:if name="Name140" func="var" arg="dir" op="equ" val="norm">
            <dgm:constrLst>
              <dgm:constr type="lMarg" refType="w" fact="0.6"/>
              <dgm:constr type="rMarg" refType="primFontSz" fact="0.3"/>
              <dgm:constr type="tMarg" refType="primFontSz" fact="0.3"/>
              <dgm:constr type="bMarg" refType="primFontSz" fact="0.3"/>
            </dgm:constrLst>
          </dgm:if>
          <dgm:else name="Name141">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42">
        <dgm:if name="Name143" axis="ch" ptType="node" func="cnt" op="gte" val="1">
          <dgm:layoutNode name="desTx3" styleLbl="revTx">
            <dgm:varLst>
              <dgm:bulletEnabled val="1"/>
            </dgm:varLst>
            <dgm:choose name="Name144">
              <dgm:if name="Name145" func="var" arg="dir" op="equ" val="norm">
                <dgm:choose name="Name146">
                  <dgm:if name="Name147" axis="ch" ptType="node" func="cnt" op="gte" val="2">
                    <dgm:alg type="tx">
                      <dgm:param type="parTxLTRAlign" val="l"/>
                      <dgm:param type="parTxRTLAlign" val="l"/>
                      <dgm:param type="stBulletLvl" val="1"/>
                    </dgm:alg>
                  </dgm:if>
                  <dgm:else name="Name148">
                    <dgm:alg type="tx">
                      <dgm:param type="parTxLTRAlign" val="l"/>
                      <dgm:param type="parTxRTLAlign" val="l"/>
                    </dgm:alg>
                  </dgm:else>
                </dgm:choose>
              </dgm:if>
              <dgm:else name="Name149">
                <dgm:choose name="Name150">
                  <dgm:if name="Name151" axis="ch" ptType="node" func="cnt" op="gte" val="2">
                    <dgm:alg type="tx">
                      <dgm:param type="parTxLTRAlign" val="r"/>
                      <dgm:param type="parTxRTLAlign" val="r"/>
                      <dgm:param type="shpTxLTRAlignCh" val="r"/>
                      <dgm:param type="shpTxRTLAlignCh" val="r"/>
                      <dgm:param type="stBulletLvl" val="1"/>
                    </dgm:alg>
                  </dgm:if>
                  <dgm:else name="Name152">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53"/>
      </dgm:choose>
    </dgm:forEach>
    <dgm:forEach name="Name154" axis="ch" ptType="sibTrans" hideLastTrans="0" st="3" cnt="1">
      <dgm:layoutNode name="picture3">
        <dgm:alg type="sp"/>
        <dgm:shape xmlns:r="http://schemas.openxmlformats.org/officeDocument/2006/relationships" r:blip="">
          <dgm:adjLst/>
        </dgm:shape>
        <dgm:presOf/>
        <dgm:constrLst/>
        <dgm:forEach name="Name155" ref="imageRepeat"/>
      </dgm:layoutNode>
    </dgm:forEach>
    <dgm:forEach name="Name156" axis="ch" ptType="node" st="4" cnt="1">
      <dgm:layoutNode name="parTx4">
        <dgm:choose name="Name157">
          <dgm:if name="Name158" func="var" arg="dir" op="equ" val="norm">
            <dgm:alg type="tx">
              <dgm:param type="parTxLTRAlign" val="l"/>
              <dgm:param type="parTxRTLAlign" val="r"/>
            </dgm:alg>
          </dgm:if>
          <dgm:else name="Name159">
            <dgm:alg type="tx">
              <dgm:param type="parTxLTRAlign" val="r"/>
              <dgm:param type="parTxRTLAlign" val="l"/>
            </dgm:alg>
          </dgm:else>
        </dgm:choose>
        <dgm:shape xmlns:r="http://schemas.openxmlformats.org/officeDocument/2006/relationships" type="roundRect" r:blip="">
          <dgm:adjLst/>
        </dgm:shape>
        <dgm:presOf axis="self" ptType="node"/>
        <dgm:choose name="Name160">
          <dgm:if name="Name161" func="var" arg="dir" op="equ" val="norm">
            <dgm:constrLst>
              <dgm:constr type="lMarg" refType="w" fact="0.6"/>
              <dgm:constr type="rMarg" refType="primFontSz" fact="0.3"/>
              <dgm:constr type="tMarg" refType="primFontSz" fact="0.3"/>
              <dgm:constr type="bMarg" refType="primFontSz" fact="0.3"/>
            </dgm:constrLst>
          </dgm:if>
          <dgm:else name="Name162">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63">
        <dgm:if name="Name164" axis="ch" ptType="node" func="cnt" op="gte" val="1">
          <dgm:layoutNode name="desTx4" styleLbl="revTx">
            <dgm:varLst>
              <dgm:bulletEnabled val="1"/>
            </dgm:varLst>
            <dgm:choose name="Name165">
              <dgm:if name="Name166" func="var" arg="dir" op="equ" val="norm">
                <dgm:choose name="Name167">
                  <dgm:if name="Name168" axis="ch" ptType="node" func="cnt" op="gte" val="2">
                    <dgm:alg type="tx">
                      <dgm:param type="parTxLTRAlign" val="l"/>
                      <dgm:param type="parTxRTLAlign" val="l"/>
                      <dgm:param type="stBulletLvl" val="1"/>
                    </dgm:alg>
                  </dgm:if>
                  <dgm:else name="Name169">
                    <dgm:alg type="tx">
                      <dgm:param type="parTxLTRAlign" val="l"/>
                      <dgm:param type="parTxRTLAlign" val="l"/>
                    </dgm:alg>
                  </dgm:else>
                </dgm:choose>
              </dgm:if>
              <dgm:else name="Name170">
                <dgm:choose name="Name171">
                  <dgm:if name="Name172" axis="ch" ptType="node" func="cnt" op="gte" val="2">
                    <dgm:alg type="tx">
                      <dgm:param type="parTxLTRAlign" val="r"/>
                      <dgm:param type="parTxRTLAlign" val="r"/>
                      <dgm:param type="shpTxLTRAlignCh" val="r"/>
                      <dgm:param type="shpTxRTLAlignCh" val="r"/>
                      <dgm:param type="stBulletLvl" val="1"/>
                    </dgm:alg>
                  </dgm:if>
                  <dgm:else name="Name173">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74"/>
      </dgm:choose>
    </dgm:forEach>
    <dgm:forEach name="Name175" axis="ch" ptType="sibTrans" hideLastTrans="0" st="4" cnt="1">
      <dgm:layoutNode name="picture4">
        <dgm:alg type="sp"/>
        <dgm:shape xmlns:r="http://schemas.openxmlformats.org/officeDocument/2006/relationships" r:blip="">
          <dgm:adjLst/>
        </dgm:shape>
        <dgm:presOf/>
        <dgm:constrLst/>
        <dgm:forEach name="Name176" ref="imageRepeat"/>
      </dgm:layoutNode>
    </dgm:forEach>
    <dgm:forEach name="Name177" axis="ch" ptType="node" st="5" cnt="1">
      <dgm:layoutNode name="parTx5">
        <dgm:choose name="Name178">
          <dgm:if name="Name179" func="var" arg="dir" op="equ" val="norm">
            <dgm:alg type="tx">
              <dgm:param type="parTxLTRAlign" val="l"/>
              <dgm:param type="parTxRTLAlign" val="r"/>
            </dgm:alg>
          </dgm:if>
          <dgm:else name="Name180">
            <dgm:alg type="tx">
              <dgm:param type="parTxLTRAlign" val="r"/>
              <dgm:param type="parTxRTLAlign" val="l"/>
            </dgm:alg>
          </dgm:else>
        </dgm:choose>
        <dgm:shape xmlns:r="http://schemas.openxmlformats.org/officeDocument/2006/relationships" type="roundRect" r:blip="">
          <dgm:adjLst/>
        </dgm:shape>
        <dgm:presOf axis="self" ptType="node"/>
        <dgm:choose name="Name181">
          <dgm:if name="Name182" func="var" arg="dir" op="equ" val="norm">
            <dgm:constrLst>
              <dgm:constr type="lMarg" refType="w" fact="0.6"/>
              <dgm:constr type="rMarg" refType="primFontSz" fact="0.3"/>
              <dgm:constr type="tMarg" refType="primFontSz" fact="0.3"/>
              <dgm:constr type="bMarg" refType="primFontSz" fact="0.3"/>
            </dgm:constrLst>
          </dgm:if>
          <dgm:else name="Name183">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84">
        <dgm:if name="Name185" axis="ch" ptType="node" func="cnt" op="gte" val="1">
          <dgm:layoutNode name="desTx5" styleLbl="revTx">
            <dgm:varLst>
              <dgm:bulletEnabled val="1"/>
            </dgm:varLst>
            <dgm:choose name="Name186">
              <dgm:if name="Name187" func="var" arg="dir" op="equ" val="norm">
                <dgm:choose name="Name188">
                  <dgm:if name="Name189" axis="ch" ptType="node" func="cnt" op="gte" val="2">
                    <dgm:alg type="tx">
                      <dgm:param type="parTxLTRAlign" val="l"/>
                      <dgm:param type="parTxRTLAlign" val="l"/>
                      <dgm:param type="stBulletLvl" val="1"/>
                    </dgm:alg>
                  </dgm:if>
                  <dgm:else name="Name190">
                    <dgm:alg type="tx">
                      <dgm:param type="parTxLTRAlign" val="l"/>
                      <dgm:param type="parTxRTLAlign" val="l"/>
                    </dgm:alg>
                  </dgm:else>
                </dgm:choose>
              </dgm:if>
              <dgm:else name="Name191">
                <dgm:choose name="Name192">
                  <dgm:if name="Name193" axis="ch" ptType="node" func="cnt" op="gte" val="2">
                    <dgm:alg type="tx">
                      <dgm:param type="parTxLTRAlign" val="r"/>
                      <dgm:param type="parTxRTLAlign" val="r"/>
                      <dgm:param type="shpTxLTRAlignCh" val="r"/>
                      <dgm:param type="shpTxRTLAlignCh" val="r"/>
                      <dgm:param type="stBulletLvl" val="1"/>
                    </dgm:alg>
                  </dgm:if>
                  <dgm:else name="Name194">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95"/>
      </dgm:choose>
    </dgm:forEach>
    <dgm:forEach name="Name196" axis="ch" ptType="sibTrans" hideLastTrans="0" st="5" cnt="1">
      <dgm:layoutNode name="picture5">
        <dgm:alg type="sp"/>
        <dgm:shape xmlns:r="http://schemas.openxmlformats.org/officeDocument/2006/relationships" r:blip="">
          <dgm:adjLst/>
        </dgm:shape>
        <dgm:presOf/>
        <dgm:constrLst/>
        <dgm:forEach name="Name197" ref="imageRepeat"/>
      </dgm:layoutNode>
    </dgm:forEach>
    <dgm:forEach name="Name198" axis="ch" ptType="node" st="6" cnt="1">
      <dgm:layoutNode name="parTx6">
        <dgm:choose name="Name199">
          <dgm:if name="Name200" func="var" arg="dir" op="equ" val="norm">
            <dgm:alg type="tx">
              <dgm:param type="parTxLTRAlign" val="l"/>
              <dgm:param type="parTxRTLAlign" val="r"/>
            </dgm:alg>
          </dgm:if>
          <dgm:else name="Name201">
            <dgm:alg type="tx">
              <dgm:param type="parTxLTRAlign" val="r"/>
              <dgm:param type="parTxRTLAlign" val="l"/>
            </dgm:alg>
          </dgm:else>
        </dgm:choose>
        <dgm:shape xmlns:r="http://schemas.openxmlformats.org/officeDocument/2006/relationships" type="roundRect" r:blip="">
          <dgm:adjLst/>
        </dgm:shape>
        <dgm:presOf axis="self" ptType="node"/>
        <dgm:choose name="Name202">
          <dgm:if name="Name203" func="var" arg="dir" op="equ" val="norm">
            <dgm:constrLst>
              <dgm:constr type="lMarg" refType="w" fact="0.6"/>
              <dgm:constr type="rMarg" refType="primFontSz" fact="0.3"/>
              <dgm:constr type="tMarg" refType="primFontSz" fact="0.3"/>
              <dgm:constr type="bMarg" refType="primFontSz" fact="0.3"/>
            </dgm:constrLst>
          </dgm:if>
          <dgm:else name="Name204">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205">
        <dgm:if name="Name206" axis="ch" ptType="node" func="cnt" op="gte" val="1">
          <dgm:layoutNode name="desTx6" styleLbl="revTx">
            <dgm:varLst>
              <dgm:bulletEnabled val="1"/>
            </dgm:varLst>
            <dgm:choose name="Name207">
              <dgm:if name="Name208" func="var" arg="dir" op="equ" val="norm">
                <dgm:choose name="Name209">
                  <dgm:if name="Name210" axis="ch" ptType="node" func="cnt" op="gte" val="2">
                    <dgm:alg type="tx">
                      <dgm:param type="parTxLTRAlign" val="l"/>
                      <dgm:param type="parTxRTLAlign" val="l"/>
                      <dgm:param type="stBulletLvl" val="1"/>
                    </dgm:alg>
                  </dgm:if>
                  <dgm:else name="Name211">
                    <dgm:alg type="tx">
                      <dgm:param type="parTxLTRAlign" val="l"/>
                      <dgm:param type="parTxRTLAlign" val="l"/>
                    </dgm:alg>
                  </dgm:else>
                </dgm:choose>
              </dgm:if>
              <dgm:else name="Name212">
                <dgm:choose name="Name213">
                  <dgm:if name="Name214" axis="ch" ptType="node" func="cnt" op="gte" val="2">
                    <dgm:alg type="tx">
                      <dgm:param type="parTxLTRAlign" val="r"/>
                      <dgm:param type="parTxRTLAlign" val="r"/>
                      <dgm:param type="shpTxLTRAlignCh" val="r"/>
                      <dgm:param type="shpTxRTLAlignCh" val="r"/>
                      <dgm:param type="stBulletLvl" val="1"/>
                    </dgm:alg>
                  </dgm:if>
                  <dgm:else name="Name215">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216"/>
      </dgm:choose>
    </dgm:forEach>
    <dgm:forEach name="Name217" axis="ch" ptType="sibTrans" hideLastTrans="0" st="6" cnt="1">
      <dgm:layoutNode name="picture6">
        <dgm:alg type="sp"/>
        <dgm:shape xmlns:r="http://schemas.openxmlformats.org/officeDocument/2006/relationships" r:blip="">
          <dgm:adjLst/>
        </dgm:shape>
        <dgm:presOf/>
        <dgm:constrLst/>
        <dgm:forEach name="Name218" ref="imageRepeat"/>
      </dgm:layoutNode>
    </dgm:forEach>
    <dgm:forEach name="Name219" axis="ch" ptType="node" st="7" cnt="1">
      <dgm:layoutNode name="parTx7">
        <dgm:choose name="Name220">
          <dgm:if name="Name221" func="var" arg="dir" op="equ" val="norm">
            <dgm:alg type="tx">
              <dgm:param type="parTxLTRAlign" val="l"/>
              <dgm:param type="parTxRTLAlign" val="r"/>
            </dgm:alg>
          </dgm:if>
          <dgm:else name="Name222">
            <dgm:alg type="tx">
              <dgm:param type="parTxLTRAlign" val="r"/>
              <dgm:param type="parTxRTLAlign" val="l"/>
            </dgm:alg>
          </dgm:else>
        </dgm:choose>
        <dgm:shape xmlns:r="http://schemas.openxmlformats.org/officeDocument/2006/relationships" type="roundRect" r:blip="">
          <dgm:adjLst/>
        </dgm:shape>
        <dgm:presOf axis="self" ptType="node"/>
        <dgm:choose name="Name223">
          <dgm:if name="Name224" func="var" arg="dir" op="equ" val="norm">
            <dgm:constrLst>
              <dgm:constr type="lMarg" refType="w" fact="0.6"/>
              <dgm:constr type="rMarg" refType="primFontSz" fact="0.3"/>
              <dgm:constr type="tMarg" refType="primFontSz" fact="0.3"/>
              <dgm:constr type="bMarg" refType="primFontSz" fact="0.3"/>
            </dgm:constrLst>
          </dgm:if>
          <dgm:else name="Name225">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226">
        <dgm:if name="Name227" axis="ch" ptType="node" func="cnt" op="gte" val="1">
          <dgm:layoutNode name="desTx7" styleLbl="revTx">
            <dgm:varLst>
              <dgm:bulletEnabled val="1"/>
            </dgm:varLst>
            <dgm:choose name="Name228">
              <dgm:if name="Name229" func="var" arg="dir" op="equ" val="norm">
                <dgm:choose name="Name230">
                  <dgm:if name="Name231" axis="ch" ptType="node" func="cnt" op="gte" val="2">
                    <dgm:alg type="tx">
                      <dgm:param type="parTxLTRAlign" val="l"/>
                      <dgm:param type="parTxRTLAlign" val="l"/>
                      <dgm:param type="stBulletLvl" val="1"/>
                    </dgm:alg>
                  </dgm:if>
                  <dgm:else name="Name232">
                    <dgm:alg type="tx">
                      <dgm:param type="parTxLTRAlign" val="l"/>
                      <dgm:param type="parTxRTLAlign" val="l"/>
                    </dgm:alg>
                  </dgm:else>
                </dgm:choose>
              </dgm:if>
              <dgm:else name="Name233">
                <dgm:choose name="Name234">
                  <dgm:if name="Name235" axis="ch" ptType="node" func="cnt" op="gte" val="2">
                    <dgm:alg type="tx">
                      <dgm:param type="parTxLTRAlign" val="r"/>
                      <dgm:param type="parTxRTLAlign" val="r"/>
                      <dgm:param type="shpTxLTRAlignCh" val="r"/>
                      <dgm:param type="shpTxRTLAlignCh" val="r"/>
                      <dgm:param type="stBulletLvl" val="1"/>
                    </dgm:alg>
                  </dgm:if>
                  <dgm:else name="Name236">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237"/>
      </dgm:choose>
    </dgm:forEach>
    <dgm:forEach name="Name238" axis="ch" ptType="sibTrans" hideLastTrans="0" st="7" cnt="1">
      <dgm:layoutNode name="picture7">
        <dgm:alg type="sp"/>
        <dgm:shape xmlns:r="http://schemas.openxmlformats.org/officeDocument/2006/relationships" r:blip="">
          <dgm:adjLst/>
        </dgm:shape>
        <dgm:presOf/>
        <dgm:constrLst/>
        <dgm:forEach name="Name239" ref="imageRepea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
        <p:cNvGrpSpPr/>
        <p:nvPr/>
      </p:nvGrpSpPr>
      <p:grpSpPr>
        <a:xfrm>
          <a:off x="0" y="0"/>
          <a:ext cx="0" cy="0"/>
          <a:chOff x="0" y="0"/>
          <a:chExt cx="0" cy="0"/>
        </a:xfrm>
      </p:grpSpPr>
      <p:sp>
        <p:nvSpPr>
          <p:cNvPr id="59" name="Google Shape;59;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 name="Google Shape;60;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 name="Google Shape;65;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 name="Google Shape;74;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1" i="0" u="none" strike="noStrike" cap="none" dirty="0">
                <a:solidFill>
                  <a:srgbClr val="000000"/>
                </a:solidFill>
                <a:effectLst/>
                <a:latin typeface="Arial"/>
                <a:ea typeface="Arial"/>
                <a:cs typeface="Arial"/>
                <a:sym typeface="Arial"/>
              </a:rPr>
              <a:t>Introduction</a:t>
            </a:r>
            <a:endParaRPr lang="en-US" sz="1100" b="1"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Team work collaborates to increase working ability and production through creating effective communication among team members that motivates and encourages to complete tasks with the full utilization of talents and strengths (Samuel and Matthew, 2021). Benefit of team working and the stages of team development are illustrated in this report.</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Google Shape;205;g35ed75ccf_0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6" name="Google Shape;206;g35ed75ccf_0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1" i="0" u="none" strike="noStrike" cap="none" dirty="0">
                <a:solidFill>
                  <a:srgbClr val="000000"/>
                </a:solidFill>
                <a:effectLst/>
                <a:latin typeface="Arial"/>
                <a:ea typeface="Arial"/>
                <a:cs typeface="Arial"/>
                <a:sym typeface="Arial"/>
              </a:rPr>
              <a:t>Benefits of team working</a:t>
            </a:r>
            <a:endParaRPr lang="en-US" sz="1100" b="1"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Team work is the combined assiduity of team members to acquire a common goal that has a lots of benefits which are mentioned below:</a:t>
            </a:r>
            <a:endParaRPr lang="en-US"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Productivity is increased with the combined efforts of group members (</a:t>
            </a:r>
            <a:r>
              <a:rPr lang="en-GB" sz="1100" b="0" i="0" u="none" strike="noStrike" cap="none" dirty="0" err="1">
                <a:solidFill>
                  <a:srgbClr val="000000"/>
                </a:solidFill>
                <a:effectLst/>
                <a:latin typeface="Arial"/>
                <a:ea typeface="Arial"/>
                <a:cs typeface="Arial"/>
                <a:sym typeface="Arial"/>
              </a:rPr>
              <a:t>Nunes</a:t>
            </a:r>
            <a:r>
              <a:rPr lang="en-GB" sz="1100" b="0" i="0" u="none" strike="noStrike" cap="none" dirty="0">
                <a:solidFill>
                  <a:srgbClr val="000000"/>
                </a:solidFill>
                <a:effectLst/>
                <a:latin typeface="Arial"/>
                <a:ea typeface="Arial"/>
                <a:cs typeface="Arial"/>
                <a:sym typeface="Arial"/>
              </a:rPr>
              <a:t>, 2016). For instance, HR of the company combines different functions such as marketing, finance, production and HRM in order to increase the productivity. </a:t>
            </a:r>
            <a:endParaRPr lang="en-US"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Team member’s strengths and weaknesses can be identified through exercising team activities. For instance, engagement of the employees in Unilever helps the company to identify what they should do in their project.  </a:t>
            </a:r>
            <a:endParaRPr lang="en-US"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Innovation is increased through sharing ideas, suggestions and analysis (</a:t>
            </a:r>
            <a:r>
              <a:rPr lang="en-GB" sz="1100" b="0" i="0" u="none" strike="noStrike" cap="none" dirty="0" err="1">
                <a:solidFill>
                  <a:srgbClr val="000000"/>
                </a:solidFill>
                <a:effectLst/>
                <a:latin typeface="Arial"/>
                <a:ea typeface="Arial"/>
                <a:cs typeface="Arial"/>
                <a:sym typeface="Arial"/>
              </a:rPr>
              <a:t>Mitka</a:t>
            </a:r>
            <a:r>
              <a:rPr lang="en-GB" sz="1100" b="0" i="0" u="none" strike="noStrike" cap="none" dirty="0">
                <a:solidFill>
                  <a:srgbClr val="000000"/>
                </a:solidFill>
                <a:effectLst/>
                <a:latin typeface="Arial"/>
                <a:ea typeface="Arial"/>
                <a:cs typeface="Arial"/>
                <a:sym typeface="Arial"/>
              </a:rPr>
              <a:t>, 2008). For example, employees of Unilever are free to share their opinions which help to make more innovative decisions. </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Google Shape;205;g35ed75ccf_0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6" name="Google Shape;206;g35ed75ccf_0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lvl="0"/>
            <a:r>
              <a:rPr lang="en-GB" sz="1100" b="0" i="0" u="none" strike="noStrike" cap="none" dirty="0">
                <a:solidFill>
                  <a:srgbClr val="000000"/>
                </a:solidFill>
                <a:effectLst/>
                <a:latin typeface="Arial"/>
                <a:ea typeface="Arial"/>
                <a:cs typeface="Arial"/>
                <a:sym typeface="Arial"/>
              </a:rPr>
              <a:t>Effective decision-making process is built as more people can share greater ideas. In that case, flexibility is the inherent term that helps to make more effective decisions (</a:t>
            </a:r>
            <a:r>
              <a:rPr lang="en-GB" sz="1100" b="0" i="0" u="none" strike="noStrike" cap="none" dirty="0" err="1">
                <a:solidFill>
                  <a:srgbClr val="000000"/>
                </a:solidFill>
                <a:effectLst/>
                <a:latin typeface="Arial"/>
                <a:ea typeface="Arial"/>
                <a:cs typeface="Arial"/>
                <a:sym typeface="Arial"/>
              </a:rPr>
              <a:t>Nunes</a:t>
            </a:r>
            <a:r>
              <a:rPr lang="en-GB" sz="1100" b="0" i="0" u="none" strike="noStrike" cap="none" dirty="0">
                <a:solidFill>
                  <a:srgbClr val="000000"/>
                </a:solidFill>
                <a:effectLst/>
                <a:latin typeface="Arial"/>
                <a:ea typeface="Arial"/>
                <a:cs typeface="Arial"/>
                <a:sym typeface="Arial"/>
              </a:rPr>
              <a:t>, 2016). </a:t>
            </a:r>
            <a:endParaRPr lang="en-US"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Employees can practice moral values and build trust through working in a team. For instance, the employees who do their job on time is much greater than who is leaving his job for later (</a:t>
            </a:r>
            <a:r>
              <a:rPr lang="en-GB" sz="1100" b="0" i="0" u="none" strike="noStrike" cap="none" dirty="0" err="1">
                <a:solidFill>
                  <a:srgbClr val="000000"/>
                </a:solidFill>
                <a:effectLst/>
                <a:latin typeface="Arial"/>
                <a:ea typeface="Arial"/>
                <a:cs typeface="Arial"/>
                <a:sym typeface="Arial"/>
              </a:rPr>
              <a:t>Mitka</a:t>
            </a:r>
            <a:r>
              <a:rPr lang="en-GB" sz="1100" b="0" i="0" u="none" strike="noStrike" cap="none" dirty="0">
                <a:solidFill>
                  <a:srgbClr val="000000"/>
                </a:solidFill>
                <a:effectLst/>
                <a:latin typeface="Arial"/>
                <a:ea typeface="Arial"/>
                <a:cs typeface="Arial"/>
                <a:sym typeface="Arial"/>
              </a:rPr>
              <a:t>, 2008). </a:t>
            </a:r>
            <a:endParaRPr lang="en-US"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Simplifies delegation because managers can easily and more efficiently observe team rather than an individual. </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3937879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2"/>
        <p:cNvGrpSpPr/>
        <p:nvPr/>
      </p:nvGrpSpPr>
      <p:grpSpPr>
        <a:xfrm>
          <a:off x="0" y="0"/>
          <a:ext cx="0" cy="0"/>
          <a:chOff x="0" y="0"/>
          <a:chExt cx="0" cy="0"/>
        </a:xfrm>
      </p:grpSpPr>
      <p:sp>
        <p:nvSpPr>
          <p:cNvPr id="313" name="Google Shape;313;g35ed75ccf_01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4" name="Google Shape;314;g35ed75ccf_01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1" i="0" u="none" strike="noStrike" cap="none" dirty="0">
                <a:solidFill>
                  <a:srgbClr val="000000"/>
                </a:solidFill>
                <a:effectLst/>
                <a:latin typeface="Arial"/>
                <a:ea typeface="Arial"/>
                <a:cs typeface="Arial"/>
                <a:sym typeface="Arial"/>
              </a:rPr>
              <a:t>Forming</a:t>
            </a:r>
            <a:r>
              <a:rPr lang="en-GB" sz="1100" b="0" i="0" u="none" strike="noStrike" cap="none" dirty="0">
                <a:solidFill>
                  <a:srgbClr val="000000"/>
                </a:solidFill>
                <a:effectLst/>
                <a:latin typeface="Arial"/>
                <a:ea typeface="Arial"/>
                <a:cs typeface="Arial"/>
                <a:sym typeface="Arial"/>
              </a:rPr>
              <a:t>: In the forming stage of team development, people gathered for searching leadership and authority where uncertainty remains high as people act like strangers in this stage (</a:t>
            </a:r>
            <a:r>
              <a:rPr lang="en-GB" sz="1100" b="0" i="0" u="none" strike="noStrike" cap="none" dirty="0" err="1">
                <a:solidFill>
                  <a:srgbClr val="000000"/>
                </a:solidFill>
                <a:effectLst/>
                <a:latin typeface="Arial"/>
                <a:ea typeface="Arial"/>
                <a:cs typeface="Arial"/>
                <a:sym typeface="Arial"/>
              </a:rPr>
              <a:t>Kostieva</a:t>
            </a:r>
            <a:r>
              <a:rPr lang="en-GB" sz="1100" b="0" i="0" u="none" strike="noStrike" cap="none" dirty="0">
                <a:solidFill>
                  <a:srgbClr val="000000"/>
                </a:solidFill>
                <a:effectLst/>
                <a:latin typeface="Arial"/>
                <a:ea typeface="Arial"/>
                <a:cs typeface="Arial"/>
                <a:sym typeface="Arial"/>
              </a:rPr>
              <a:t>, 2020). The role of individual is unclear as there is no well-functioned structure and group is not established in this stage.   </a:t>
            </a:r>
            <a:endParaRPr lang="en-US" sz="1100" b="0" i="0" u="none" strike="noStrike" cap="none" dirty="0">
              <a:solidFill>
                <a:srgbClr val="000000"/>
              </a:solidFill>
              <a:effectLst/>
              <a:latin typeface="Arial"/>
              <a:ea typeface="Arial"/>
              <a:cs typeface="Arial"/>
              <a:sym typeface="Arial"/>
            </a:endParaRPr>
          </a:p>
          <a:p>
            <a:r>
              <a:rPr lang="en-GB" sz="1100" b="1" i="0" u="none" strike="noStrike" cap="none" dirty="0">
                <a:solidFill>
                  <a:srgbClr val="000000"/>
                </a:solidFill>
                <a:effectLst/>
                <a:latin typeface="Arial"/>
                <a:ea typeface="Arial"/>
                <a:cs typeface="Arial"/>
                <a:sym typeface="Arial"/>
              </a:rPr>
              <a:t>Storming</a:t>
            </a:r>
            <a:r>
              <a:rPr lang="en-GB" sz="1100" b="0" i="0" u="none" strike="noStrike" cap="none" dirty="0">
                <a:solidFill>
                  <a:srgbClr val="000000"/>
                </a:solidFill>
                <a:effectLst/>
                <a:latin typeface="Arial"/>
                <a:ea typeface="Arial"/>
                <a:cs typeface="Arial"/>
                <a:sym typeface="Arial"/>
              </a:rPr>
              <a:t>: People preferred their personalities as individual rather than team which may create conflict in the team and unproductive activities will arise because of declining performance. Team leader should guide the team members to overcome this critical stage by discussing among group members, showing respect to everyone and accepting individual differences.</a:t>
            </a:r>
            <a:endParaRPr lang="en-US" sz="1100" b="0" i="0" u="none" strike="noStrike" cap="none" dirty="0">
              <a:solidFill>
                <a:srgbClr val="000000"/>
              </a:solidFill>
              <a:effectLst/>
              <a:latin typeface="Arial"/>
              <a:ea typeface="Arial"/>
              <a:cs typeface="Arial"/>
              <a:sym typeface="Arial"/>
            </a:endParaRPr>
          </a:p>
          <a:p>
            <a:r>
              <a:rPr lang="en-GB" sz="1100" b="1" i="0" u="none" strike="noStrike" cap="none" dirty="0">
                <a:solidFill>
                  <a:srgbClr val="000000"/>
                </a:solidFill>
                <a:effectLst/>
                <a:latin typeface="Arial"/>
                <a:ea typeface="Arial"/>
                <a:cs typeface="Arial"/>
                <a:sym typeface="Arial"/>
              </a:rPr>
              <a:t>Norming</a:t>
            </a:r>
            <a:r>
              <a:rPr lang="en-GB" sz="1100" b="0" i="0" u="none" strike="noStrike" cap="none" dirty="0">
                <a:solidFill>
                  <a:srgbClr val="000000"/>
                </a:solidFill>
                <a:effectLst/>
                <a:latin typeface="Arial"/>
                <a:ea typeface="Arial"/>
                <a:cs typeface="Arial"/>
                <a:sym typeface="Arial"/>
              </a:rPr>
              <a:t>: In this stage, team performance is going to be increased as team members are realizing them as an important part of the team and individual differences are resolved through making unity (Kim, Kim and Jo, 2021). Team members begin to work for achieving the common goal of the team in this stage.</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2"/>
        <p:cNvGrpSpPr/>
        <p:nvPr/>
      </p:nvGrpSpPr>
      <p:grpSpPr>
        <a:xfrm>
          <a:off x="0" y="0"/>
          <a:ext cx="0" cy="0"/>
          <a:chOff x="0" y="0"/>
          <a:chExt cx="0" cy="0"/>
        </a:xfrm>
      </p:grpSpPr>
      <p:sp>
        <p:nvSpPr>
          <p:cNvPr id="313" name="Google Shape;313;g35ed75ccf_01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4" name="Google Shape;314;g35ed75ccf_01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1" i="0" u="none" strike="noStrike" cap="none" dirty="0">
                <a:solidFill>
                  <a:srgbClr val="000000"/>
                </a:solidFill>
                <a:effectLst/>
                <a:latin typeface="Arial"/>
                <a:ea typeface="Arial"/>
                <a:cs typeface="Arial"/>
                <a:sym typeface="Arial"/>
              </a:rPr>
              <a:t>Performing</a:t>
            </a:r>
            <a:r>
              <a:rPr lang="en-GB" sz="1100" b="0" i="0" u="none" strike="noStrike" cap="none" dirty="0">
                <a:solidFill>
                  <a:srgbClr val="000000"/>
                </a:solidFill>
                <a:effectLst/>
                <a:latin typeface="Arial"/>
                <a:ea typeface="Arial"/>
                <a:cs typeface="Arial"/>
                <a:sym typeface="Arial"/>
              </a:rPr>
              <a:t>: In the performing stage, a structured, matured and organized team is established where everyone’s responsibilities and group functions are clear that help to acquire team’s mission. Team members handle arising conflicts constructively and meeting the objectives through effective discussion, analysis and focusing on problem solving with full cooperation and consensus. </a:t>
            </a:r>
            <a:endParaRPr lang="en-US" sz="1100" b="0" i="0" u="none" strike="noStrike" cap="none" dirty="0">
              <a:solidFill>
                <a:srgbClr val="000000"/>
              </a:solidFill>
              <a:effectLst/>
              <a:latin typeface="Arial"/>
              <a:ea typeface="Arial"/>
              <a:cs typeface="Arial"/>
              <a:sym typeface="Arial"/>
            </a:endParaRPr>
          </a:p>
          <a:p>
            <a:r>
              <a:rPr lang="en-GB" sz="1100" b="1" i="0" u="none" strike="noStrike" cap="none" dirty="0">
                <a:solidFill>
                  <a:srgbClr val="000000"/>
                </a:solidFill>
                <a:effectLst/>
                <a:latin typeface="Arial"/>
                <a:ea typeface="Arial"/>
                <a:cs typeface="Arial"/>
                <a:sym typeface="Arial"/>
              </a:rPr>
              <a:t>Adjourning</a:t>
            </a:r>
            <a:r>
              <a:rPr lang="en-GB" sz="1100" b="0" i="0" u="none" strike="noStrike" cap="none" dirty="0">
                <a:solidFill>
                  <a:srgbClr val="000000"/>
                </a:solidFill>
                <a:effectLst/>
                <a:latin typeface="Arial"/>
                <a:ea typeface="Arial"/>
                <a:cs typeface="Arial"/>
                <a:sym typeface="Arial"/>
              </a:rPr>
              <a:t>: In this stage, an assessment over the whole teamwork is prepared in this stage where the team performance and individual contribution are measured to find out whether all the group goals are achieved (Johnson and </a:t>
            </a:r>
            <a:r>
              <a:rPr lang="en-GB" sz="1100" b="0" i="0" u="none" strike="noStrike" cap="none" dirty="0" err="1">
                <a:solidFill>
                  <a:srgbClr val="000000"/>
                </a:solidFill>
                <a:effectLst/>
                <a:latin typeface="Arial"/>
                <a:ea typeface="Arial"/>
                <a:cs typeface="Arial"/>
                <a:sym typeface="Arial"/>
              </a:rPr>
              <a:t>Torcivia</a:t>
            </a:r>
            <a:r>
              <a:rPr lang="en-GB" sz="1100" b="0" i="0" u="none" strike="noStrike" cap="none" dirty="0">
                <a:solidFill>
                  <a:srgbClr val="000000"/>
                </a:solidFill>
                <a:effectLst/>
                <a:latin typeface="Arial"/>
                <a:ea typeface="Arial"/>
                <a:cs typeface="Arial"/>
                <a:sym typeface="Arial"/>
              </a:rPr>
              <a:t>, 1967). Team can be dis-band in this stage if the particular goal is achieved and individuals will join in other teams or some existing member may be replaced by new members and the group development will restructured from storming stage.</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18249060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 name="Google Shape;74;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100" b="0" i="0" u="none" strike="noStrike" cap="none" dirty="0">
                <a:solidFill>
                  <a:srgbClr val="000000"/>
                </a:solidFill>
                <a:effectLst/>
                <a:latin typeface="Arial"/>
                <a:ea typeface="Arial"/>
                <a:cs typeface="Arial"/>
                <a:sym typeface="Arial"/>
              </a:rPr>
              <a:t>High performing groups developed their team by following the stages of team development where they have to follow team norms which guide them to follow a structured and efficient way to achieve the common goal of the team. Productive activities will be increased through working under a team where individual can get the advantage to develop their skill and resolve their weaknesses by learning from other team members.</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20258209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bg>
      <p:bgPr>
        <a:gradFill>
          <a:gsLst>
            <a:gs pos="0">
              <a:srgbClr val="3C78D8"/>
            </a:gs>
            <a:gs pos="100000">
              <a:srgbClr val="00FFFF"/>
            </a:gs>
          </a:gsLst>
          <a:lin ang="5400700" scaled="0"/>
        </a:gradFill>
        <a:effectLst/>
      </p:bgPr>
    </p:bg>
    <p:spTree>
      <p:nvGrpSpPr>
        <p:cNvPr id="1" name="Shape 9"/>
        <p:cNvGrpSpPr/>
        <p:nvPr/>
      </p:nvGrpSpPr>
      <p:grpSpPr>
        <a:xfrm>
          <a:off x="0" y="0"/>
          <a:ext cx="0" cy="0"/>
          <a:chOff x="0" y="0"/>
          <a:chExt cx="0" cy="0"/>
        </a:xfrm>
      </p:grpSpPr>
      <p:pic>
        <p:nvPicPr>
          <p:cNvPr id="10" name="Google Shape;10;p2"/>
          <p:cNvPicPr preferRelativeResize="0"/>
          <p:nvPr/>
        </p:nvPicPr>
        <p:blipFill>
          <a:blip r:embed="rId2">
            <a:alphaModFix/>
          </a:blip>
          <a:stretch>
            <a:fillRect/>
          </a:stretch>
        </p:blipFill>
        <p:spPr>
          <a:xfrm>
            <a:off x="0" y="-26"/>
            <a:ext cx="9144000" cy="5143523"/>
          </a:xfrm>
          <a:prstGeom prst="rect">
            <a:avLst/>
          </a:prstGeom>
          <a:noFill/>
          <a:ln>
            <a:noFill/>
          </a:ln>
        </p:spPr>
      </p:pic>
      <p:sp>
        <p:nvSpPr>
          <p:cNvPr id="11" name="Google Shape;11;p2"/>
          <p:cNvSpPr txBox="1">
            <a:spLocks noGrp="1"/>
          </p:cNvSpPr>
          <p:nvPr>
            <p:ph type="ctrTitle"/>
          </p:nvPr>
        </p:nvSpPr>
        <p:spPr>
          <a:xfrm>
            <a:off x="2302050" y="1223200"/>
            <a:ext cx="4539900" cy="2697000"/>
          </a:xfrm>
          <a:prstGeom prst="rect">
            <a:avLst/>
          </a:prstGeom>
        </p:spPr>
        <p:txBody>
          <a:bodyPr spcFirstLastPara="1" wrap="square" lIns="0" tIns="0" rIns="0" bIns="0" anchor="ctr" anchorCtr="0">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 1 column" type="tx">
  <p:cSld name="TITLE_AND_BODY">
    <p:bg>
      <p:bgPr>
        <a:gradFill>
          <a:gsLst>
            <a:gs pos="0">
              <a:srgbClr val="3C78D8"/>
            </a:gs>
            <a:gs pos="100000">
              <a:srgbClr val="00FFFF"/>
            </a:gs>
          </a:gsLst>
          <a:lin ang="5400700" scaled="0"/>
        </a:gradFill>
        <a:effectLst/>
      </p:bgPr>
    </p:bg>
    <p:spTree>
      <p:nvGrpSpPr>
        <p:cNvPr id="1" name="Shape 21"/>
        <p:cNvGrpSpPr/>
        <p:nvPr/>
      </p:nvGrpSpPr>
      <p:grpSpPr>
        <a:xfrm>
          <a:off x="0" y="0"/>
          <a:ext cx="0" cy="0"/>
          <a:chOff x="0" y="0"/>
          <a:chExt cx="0" cy="0"/>
        </a:xfrm>
      </p:grpSpPr>
      <p:pic>
        <p:nvPicPr>
          <p:cNvPr id="22" name="Google Shape;22;p5"/>
          <p:cNvPicPr preferRelativeResize="0"/>
          <p:nvPr/>
        </p:nvPicPr>
        <p:blipFill>
          <a:blip r:embed="rId2">
            <a:alphaModFix/>
          </a:blip>
          <a:stretch>
            <a:fillRect/>
          </a:stretch>
        </p:blipFill>
        <p:spPr>
          <a:xfrm>
            <a:off x="0" y="0"/>
            <a:ext cx="9144000" cy="5143500"/>
          </a:xfrm>
          <a:prstGeom prst="rect">
            <a:avLst/>
          </a:prstGeom>
          <a:noFill/>
          <a:ln>
            <a:noFill/>
          </a:ln>
        </p:spPr>
      </p:pic>
      <p:sp>
        <p:nvSpPr>
          <p:cNvPr id="23" name="Google Shape;23;p5"/>
          <p:cNvSpPr txBox="1">
            <a:spLocks noGrp="1"/>
          </p:cNvSpPr>
          <p:nvPr>
            <p:ph type="title"/>
          </p:nvPr>
        </p:nvSpPr>
        <p:spPr>
          <a:xfrm>
            <a:off x="699000" y="911700"/>
            <a:ext cx="2020800" cy="3327600"/>
          </a:xfrm>
          <a:prstGeom prst="rect">
            <a:avLst/>
          </a:prstGeom>
        </p:spPr>
        <p:txBody>
          <a:bodyPr spcFirstLastPara="1" wrap="square" lIns="0" tIns="0" rIns="0" bIns="0" anchor="ctr" anchorCtr="0">
            <a:noAutofit/>
          </a:bodyPr>
          <a:lstStyle>
            <a:lvl1pPr lvl="0">
              <a:spcBef>
                <a:spcPts val="0"/>
              </a:spcBef>
              <a:spcAft>
                <a:spcPts val="0"/>
              </a:spcAft>
              <a:buSzPts val="2600"/>
              <a:buNone/>
              <a:defRPr/>
            </a:lvl1pPr>
            <a:lvl2pPr lvl="1">
              <a:spcBef>
                <a:spcPts val="0"/>
              </a:spcBef>
              <a:spcAft>
                <a:spcPts val="0"/>
              </a:spcAft>
              <a:buSzPts val="2600"/>
              <a:buNone/>
              <a:defRPr/>
            </a:lvl2pPr>
            <a:lvl3pPr lvl="2">
              <a:spcBef>
                <a:spcPts val="0"/>
              </a:spcBef>
              <a:spcAft>
                <a:spcPts val="0"/>
              </a:spcAft>
              <a:buSzPts val="2600"/>
              <a:buNone/>
              <a:defRPr/>
            </a:lvl3pPr>
            <a:lvl4pPr lvl="3">
              <a:spcBef>
                <a:spcPts val="0"/>
              </a:spcBef>
              <a:spcAft>
                <a:spcPts val="0"/>
              </a:spcAft>
              <a:buSzPts val="2600"/>
              <a:buNone/>
              <a:defRPr/>
            </a:lvl4pPr>
            <a:lvl5pPr lvl="4">
              <a:spcBef>
                <a:spcPts val="0"/>
              </a:spcBef>
              <a:spcAft>
                <a:spcPts val="0"/>
              </a:spcAft>
              <a:buSzPts val="2600"/>
              <a:buNone/>
              <a:defRPr/>
            </a:lvl5pPr>
            <a:lvl6pPr lvl="5">
              <a:spcBef>
                <a:spcPts val="0"/>
              </a:spcBef>
              <a:spcAft>
                <a:spcPts val="0"/>
              </a:spcAft>
              <a:buSzPts val="2600"/>
              <a:buNone/>
              <a:defRPr/>
            </a:lvl6pPr>
            <a:lvl7pPr lvl="6">
              <a:spcBef>
                <a:spcPts val="0"/>
              </a:spcBef>
              <a:spcAft>
                <a:spcPts val="0"/>
              </a:spcAft>
              <a:buSzPts val="2600"/>
              <a:buNone/>
              <a:defRPr/>
            </a:lvl7pPr>
            <a:lvl8pPr lvl="7">
              <a:spcBef>
                <a:spcPts val="0"/>
              </a:spcBef>
              <a:spcAft>
                <a:spcPts val="0"/>
              </a:spcAft>
              <a:buSzPts val="2600"/>
              <a:buNone/>
              <a:defRPr/>
            </a:lvl8pPr>
            <a:lvl9pPr lvl="8">
              <a:spcBef>
                <a:spcPts val="0"/>
              </a:spcBef>
              <a:spcAft>
                <a:spcPts val="0"/>
              </a:spcAft>
              <a:buSzPts val="2600"/>
              <a:buNone/>
              <a:defRPr/>
            </a:lvl9pPr>
          </a:lstStyle>
          <a:p>
            <a:endParaRPr/>
          </a:p>
        </p:txBody>
      </p:sp>
      <p:sp>
        <p:nvSpPr>
          <p:cNvPr id="24" name="Google Shape;24;p5"/>
          <p:cNvSpPr txBox="1">
            <a:spLocks noGrp="1"/>
          </p:cNvSpPr>
          <p:nvPr>
            <p:ph type="body" idx="1"/>
          </p:nvPr>
        </p:nvSpPr>
        <p:spPr>
          <a:xfrm>
            <a:off x="3844325" y="805325"/>
            <a:ext cx="4842600" cy="3548100"/>
          </a:xfrm>
          <a:prstGeom prst="rect">
            <a:avLst/>
          </a:prstGeom>
        </p:spPr>
        <p:txBody>
          <a:bodyPr spcFirstLastPara="1" wrap="square" lIns="0" tIns="0" rIns="0" bIns="0" anchor="ctr" anchorCtr="0">
            <a:noAutofit/>
          </a:bodyPr>
          <a:lstStyle>
            <a:lvl1pPr marL="457200" lvl="0" indent="-368300">
              <a:spcBef>
                <a:spcPts val="600"/>
              </a:spcBef>
              <a:spcAft>
                <a:spcPts val="0"/>
              </a:spcAft>
              <a:buSzPts val="2200"/>
              <a:buChar char="◦"/>
              <a:defRPr/>
            </a:lvl1pPr>
            <a:lvl2pPr marL="914400" lvl="1" indent="-368300">
              <a:spcBef>
                <a:spcPts val="1000"/>
              </a:spcBef>
              <a:spcAft>
                <a:spcPts val="0"/>
              </a:spcAft>
              <a:buSzPts val="2200"/>
              <a:buChar char="◦"/>
              <a:defRPr/>
            </a:lvl2pPr>
            <a:lvl3pPr marL="1371600" lvl="2" indent="-368300">
              <a:spcBef>
                <a:spcPts val="1000"/>
              </a:spcBef>
              <a:spcAft>
                <a:spcPts val="0"/>
              </a:spcAft>
              <a:buSzPts val="2200"/>
              <a:buChar char="◦"/>
              <a:defRPr/>
            </a:lvl3pPr>
            <a:lvl4pPr marL="1828800" lvl="3" indent="-368300">
              <a:spcBef>
                <a:spcPts val="1000"/>
              </a:spcBef>
              <a:spcAft>
                <a:spcPts val="0"/>
              </a:spcAft>
              <a:buSzPts val="2200"/>
              <a:buChar char="◦"/>
              <a:defRPr/>
            </a:lvl4pPr>
            <a:lvl5pPr marL="2286000" lvl="4" indent="-368300">
              <a:spcBef>
                <a:spcPts val="1000"/>
              </a:spcBef>
              <a:spcAft>
                <a:spcPts val="0"/>
              </a:spcAft>
              <a:buSzPts val="2200"/>
              <a:buChar char="◦"/>
              <a:defRPr/>
            </a:lvl5pPr>
            <a:lvl6pPr marL="2743200" lvl="5" indent="-368300">
              <a:spcBef>
                <a:spcPts val="1000"/>
              </a:spcBef>
              <a:spcAft>
                <a:spcPts val="0"/>
              </a:spcAft>
              <a:buSzPts val="2200"/>
              <a:buChar char="◦"/>
              <a:defRPr/>
            </a:lvl6pPr>
            <a:lvl7pPr marL="3200400" lvl="6" indent="-368300">
              <a:spcBef>
                <a:spcPts val="1000"/>
              </a:spcBef>
              <a:spcAft>
                <a:spcPts val="0"/>
              </a:spcAft>
              <a:buSzPts val="2200"/>
              <a:buChar char="◦"/>
              <a:defRPr/>
            </a:lvl7pPr>
            <a:lvl8pPr marL="3657600" lvl="7" indent="-368300">
              <a:spcBef>
                <a:spcPts val="1000"/>
              </a:spcBef>
              <a:spcAft>
                <a:spcPts val="0"/>
              </a:spcAft>
              <a:buSzPts val="2200"/>
              <a:buChar char="◦"/>
              <a:defRPr/>
            </a:lvl8pPr>
            <a:lvl9pPr marL="4114800" lvl="8" indent="-368300">
              <a:spcBef>
                <a:spcPts val="1000"/>
              </a:spcBef>
              <a:spcAft>
                <a:spcPts val="1000"/>
              </a:spcAft>
              <a:buSzPts val="2200"/>
              <a:buChar char="◦"/>
              <a:defRPr/>
            </a:lvl9pPr>
          </a:lstStyle>
          <a:p>
            <a:endParaRPr/>
          </a:p>
        </p:txBody>
      </p:sp>
      <p:sp>
        <p:nvSpPr>
          <p:cNvPr id="25" name="Google Shape;25;p5"/>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bg>
      <p:bgPr>
        <a:gradFill>
          <a:gsLst>
            <a:gs pos="0">
              <a:srgbClr val="46E180"/>
            </a:gs>
            <a:gs pos="100000">
              <a:srgbClr val="B8DF32"/>
            </a:gs>
          </a:gsLst>
          <a:lin ang="5400700" scaled="0"/>
        </a:gradFill>
        <a:effectLst/>
      </p:bgPr>
    </p:bg>
    <p:spTree>
      <p:nvGrpSpPr>
        <p:cNvPr id="1" name="Shape 31"/>
        <p:cNvGrpSpPr/>
        <p:nvPr/>
      </p:nvGrpSpPr>
      <p:grpSpPr>
        <a:xfrm>
          <a:off x="0" y="0"/>
          <a:ext cx="0" cy="0"/>
          <a:chOff x="0" y="0"/>
          <a:chExt cx="0" cy="0"/>
        </a:xfrm>
      </p:grpSpPr>
      <p:pic>
        <p:nvPicPr>
          <p:cNvPr id="32" name="Google Shape;32;p7"/>
          <p:cNvPicPr preferRelativeResize="0"/>
          <p:nvPr/>
        </p:nvPicPr>
        <p:blipFill>
          <a:blip r:embed="rId2">
            <a:alphaModFix/>
          </a:blip>
          <a:stretch>
            <a:fillRect/>
          </a:stretch>
        </p:blipFill>
        <p:spPr>
          <a:xfrm>
            <a:off x="0" y="0"/>
            <a:ext cx="9144000" cy="5143500"/>
          </a:xfrm>
          <a:prstGeom prst="rect">
            <a:avLst/>
          </a:prstGeom>
          <a:noFill/>
          <a:ln>
            <a:noFill/>
          </a:ln>
        </p:spPr>
      </p:pic>
      <p:sp>
        <p:nvSpPr>
          <p:cNvPr id="33" name="Google Shape;33;p7"/>
          <p:cNvSpPr txBox="1">
            <a:spLocks noGrp="1"/>
          </p:cNvSpPr>
          <p:nvPr>
            <p:ph type="title"/>
          </p:nvPr>
        </p:nvSpPr>
        <p:spPr>
          <a:xfrm>
            <a:off x="699000" y="911700"/>
            <a:ext cx="2020800" cy="3327600"/>
          </a:xfrm>
          <a:prstGeom prst="rect">
            <a:avLst/>
          </a:prstGeom>
        </p:spPr>
        <p:txBody>
          <a:bodyPr spcFirstLastPara="1" wrap="square" lIns="0" tIns="0" rIns="0" bIns="0" anchor="ctr" anchorCtr="0">
            <a:noAutofit/>
          </a:bodyPr>
          <a:lstStyle>
            <a:lvl1pPr lvl="0">
              <a:spcBef>
                <a:spcPts val="0"/>
              </a:spcBef>
              <a:spcAft>
                <a:spcPts val="0"/>
              </a:spcAft>
              <a:buSzPts val="2600"/>
              <a:buNone/>
              <a:defRPr/>
            </a:lvl1pPr>
            <a:lvl2pPr lvl="1">
              <a:spcBef>
                <a:spcPts val="0"/>
              </a:spcBef>
              <a:spcAft>
                <a:spcPts val="0"/>
              </a:spcAft>
              <a:buSzPts val="2600"/>
              <a:buNone/>
              <a:defRPr/>
            </a:lvl2pPr>
            <a:lvl3pPr lvl="2">
              <a:spcBef>
                <a:spcPts val="0"/>
              </a:spcBef>
              <a:spcAft>
                <a:spcPts val="0"/>
              </a:spcAft>
              <a:buSzPts val="2600"/>
              <a:buNone/>
              <a:defRPr/>
            </a:lvl3pPr>
            <a:lvl4pPr lvl="3">
              <a:spcBef>
                <a:spcPts val="0"/>
              </a:spcBef>
              <a:spcAft>
                <a:spcPts val="0"/>
              </a:spcAft>
              <a:buSzPts val="2600"/>
              <a:buNone/>
              <a:defRPr/>
            </a:lvl4pPr>
            <a:lvl5pPr lvl="4">
              <a:spcBef>
                <a:spcPts val="0"/>
              </a:spcBef>
              <a:spcAft>
                <a:spcPts val="0"/>
              </a:spcAft>
              <a:buSzPts val="2600"/>
              <a:buNone/>
              <a:defRPr/>
            </a:lvl5pPr>
            <a:lvl6pPr lvl="5">
              <a:spcBef>
                <a:spcPts val="0"/>
              </a:spcBef>
              <a:spcAft>
                <a:spcPts val="0"/>
              </a:spcAft>
              <a:buSzPts val="2600"/>
              <a:buNone/>
              <a:defRPr/>
            </a:lvl6pPr>
            <a:lvl7pPr lvl="6">
              <a:spcBef>
                <a:spcPts val="0"/>
              </a:spcBef>
              <a:spcAft>
                <a:spcPts val="0"/>
              </a:spcAft>
              <a:buSzPts val="2600"/>
              <a:buNone/>
              <a:defRPr/>
            </a:lvl7pPr>
            <a:lvl8pPr lvl="7">
              <a:spcBef>
                <a:spcPts val="0"/>
              </a:spcBef>
              <a:spcAft>
                <a:spcPts val="0"/>
              </a:spcAft>
              <a:buSzPts val="2600"/>
              <a:buNone/>
              <a:defRPr/>
            </a:lvl8pPr>
            <a:lvl9pPr lvl="8">
              <a:spcBef>
                <a:spcPts val="0"/>
              </a:spcBef>
              <a:spcAft>
                <a:spcPts val="0"/>
              </a:spcAft>
              <a:buSzPts val="2600"/>
              <a:buNone/>
              <a:defRPr/>
            </a:lvl9pPr>
          </a:lstStyle>
          <a:p>
            <a:endParaRPr/>
          </a:p>
        </p:txBody>
      </p:sp>
      <p:sp>
        <p:nvSpPr>
          <p:cNvPr id="34" name="Google Shape;34;p7"/>
          <p:cNvSpPr txBox="1">
            <a:spLocks noGrp="1"/>
          </p:cNvSpPr>
          <p:nvPr>
            <p:ph type="body" idx="1"/>
          </p:nvPr>
        </p:nvSpPr>
        <p:spPr>
          <a:xfrm>
            <a:off x="3844325" y="805325"/>
            <a:ext cx="2250300" cy="3540600"/>
          </a:xfrm>
          <a:prstGeom prst="rect">
            <a:avLst/>
          </a:prstGeom>
        </p:spPr>
        <p:txBody>
          <a:bodyPr spcFirstLastPara="1" wrap="square" lIns="0" tIns="0" rIns="0" bIns="0" anchor="ctr" anchorCtr="0">
            <a:noAutofit/>
          </a:bodyPr>
          <a:lstStyle>
            <a:lvl1pPr marL="457200" lvl="0" indent="-342900">
              <a:spcBef>
                <a:spcPts val="600"/>
              </a:spcBef>
              <a:spcAft>
                <a:spcPts val="0"/>
              </a:spcAft>
              <a:buSzPts val="1800"/>
              <a:buChar char="◦"/>
              <a:defRPr sz="1800"/>
            </a:lvl1pPr>
            <a:lvl2pPr marL="914400" lvl="1" indent="-342900">
              <a:spcBef>
                <a:spcPts val="1000"/>
              </a:spcBef>
              <a:spcAft>
                <a:spcPts val="0"/>
              </a:spcAft>
              <a:buSzPts val="1800"/>
              <a:buChar char="◦"/>
              <a:defRPr sz="1800"/>
            </a:lvl2pPr>
            <a:lvl3pPr marL="1371600" lvl="2" indent="-342900">
              <a:spcBef>
                <a:spcPts val="1000"/>
              </a:spcBef>
              <a:spcAft>
                <a:spcPts val="0"/>
              </a:spcAft>
              <a:buSzPts val="1800"/>
              <a:buChar char="◦"/>
              <a:defRPr sz="1800"/>
            </a:lvl3pPr>
            <a:lvl4pPr marL="1828800" lvl="3" indent="-342900">
              <a:spcBef>
                <a:spcPts val="1000"/>
              </a:spcBef>
              <a:spcAft>
                <a:spcPts val="0"/>
              </a:spcAft>
              <a:buSzPts val="1800"/>
              <a:buChar char="◦"/>
              <a:defRPr sz="1800"/>
            </a:lvl4pPr>
            <a:lvl5pPr marL="2286000" lvl="4" indent="-342900">
              <a:spcBef>
                <a:spcPts val="1000"/>
              </a:spcBef>
              <a:spcAft>
                <a:spcPts val="0"/>
              </a:spcAft>
              <a:buSzPts val="1800"/>
              <a:buChar char="◦"/>
              <a:defRPr sz="1800"/>
            </a:lvl5pPr>
            <a:lvl6pPr marL="2743200" lvl="5" indent="-342900">
              <a:spcBef>
                <a:spcPts val="1000"/>
              </a:spcBef>
              <a:spcAft>
                <a:spcPts val="0"/>
              </a:spcAft>
              <a:buSzPts val="1800"/>
              <a:buChar char="◦"/>
              <a:defRPr sz="1800"/>
            </a:lvl6pPr>
            <a:lvl7pPr marL="3200400" lvl="6" indent="-342900">
              <a:spcBef>
                <a:spcPts val="1000"/>
              </a:spcBef>
              <a:spcAft>
                <a:spcPts val="0"/>
              </a:spcAft>
              <a:buSzPts val="1800"/>
              <a:buChar char="◦"/>
              <a:defRPr sz="1800"/>
            </a:lvl7pPr>
            <a:lvl8pPr marL="3657600" lvl="7" indent="-342900">
              <a:spcBef>
                <a:spcPts val="1000"/>
              </a:spcBef>
              <a:spcAft>
                <a:spcPts val="0"/>
              </a:spcAft>
              <a:buSzPts val="1800"/>
              <a:buChar char="◦"/>
              <a:defRPr sz="1800"/>
            </a:lvl8pPr>
            <a:lvl9pPr marL="4114800" lvl="8" indent="-342900">
              <a:spcBef>
                <a:spcPts val="1000"/>
              </a:spcBef>
              <a:spcAft>
                <a:spcPts val="1000"/>
              </a:spcAft>
              <a:buSzPts val="1800"/>
              <a:buChar char="◦"/>
              <a:defRPr sz="1800"/>
            </a:lvl9pPr>
          </a:lstStyle>
          <a:p>
            <a:endParaRPr/>
          </a:p>
        </p:txBody>
      </p:sp>
      <p:sp>
        <p:nvSpPr>
          <p:cNvPr id="35" name="Google Shape;35;p7"/>
          <p:cNvSpPr txBox="1">
            <a:spLocks noGrp="1"/>
          </p:cNvSpPr>
          <p:nvPr>
            <p:ph type="body" idx="2"/>
          </p:nvPr>
        </p:nvSpPr>
        <p:spPr>
          <a:xfrm>
            <a:off x="6436624" y="805325"/>
            <a:ext cx="2250300" cy="3540600"/>
          </a:xfrm>
          <a:prstGeom prst="rect">
            <a:avLst/>
          </a:prstGeom>
        </p:spPr>
        <p:txBody>
          <a:bodyPr spcFirstLastPara="1" wrap="square" lIns="0" tIns="0" rIns="0" bIns="0" anchor="ctr" anchorCtr="0">
            <a:noAutofit/>
          </a:bodyPr>
          <a:lstStyle>
            <a:lvl1pPr marL="457200" lvl="0" indent="-342900">
              <a:spcBef>
                <a:spcPts val="600"/>
              </a:spcBef>
              <a:spcAft>
                <a:spcPts val="0"/>
              </a:spcAft>
              <a:buSzPts val="1800"/>
              <a:buChar char="◦"/>
              <a:defRPr sz="1800"/>
            </a:lvl1pPr>
            <a:lvl2pPr marL="914400" lvl="1" indent="-342900">
              <a:spcBef>
                <a:spcPts val="1000"/>
              </a:spcBef>
              <a:spcAft>
                <a:spcPts val="0"/>
              </a:spcAft>
              <a:buSzPts val="1800"/>
              <a:buChar char="◦"/>
              <a:defRPr sz="1800"/>
            </a:lvl2pPr>
            <a:lvl3pPr marL="1371600" lvl="2" indent="-342900">
              <a:spcBef>
                <a:spcPts val="1000"/>
              </a:spcBef>
              <a:spcAft>
                <a:spcPts val="0"/>
              </a:spcAft>
              <a:buSzPts val="1800"/>
              <a:buChar char="◦"/>
              <a:defRPr sz="1800"/>
            </a:lvl3pPr>
            <a:lvl4pPr marL="1828800" lvl="3" indent="-342900">
              <a:spcBef>
                <a:spcPts val="1000"/>
              </a:spcBef>
              <a:spcAft>
                <a:spcPts val="0"/>
              </a:spcAft>
              <a:buSzPts val="1800"/>
              <a:buChar char="◦"/>
              <a:defRPr sz="1800"/>
            </a:lvl4pPr>
            <a:lvl5pPr marL="2286000" lvl="4" indent="-342900">
              <a:spcBef>
                <a:spcPts val="1000"/>
              </a:spcBef>
              <a:spcAft>
                <a:spcPts val="0"/>
              </a:spcAft>
              <a:buSzPts val="1800"/>
              <a:buChar char="◦"/>
              <a:defRPr sz="1800"/>
            </a:lvl5pPr>
            <a:lvl6pPr marL="2743200" lvl="5" indent="-342900">
              <a:spcBef>
                <a:spcPts val="1000"/>
              </a:spcBef>
              <a:spcAft>
                <a:spcPts val="0"/>
              </a:spcAft>
              <a:buSzPts val="1800"/>
              <a:buChar char="◦"/>
              <a:defRPr sz="1800"/>
            </a:lvl6pPr>
            <a:lvl7pPr marL="3200400" lvl="6" indent="-342900">
              <a:spcBef>
                <a:spcPts val="1000"/>
              </a:spcBef>
              <a:spcAft>
                <a:spcPts val="0"/>
              </a:spcAft>
              <a:buSzPts val="1800"/>
              <a:buChar char="◦"/>
              <a:defRPr sz="1800"/>
            </a:lvl7pPr>
            <a:lvl8pPr marL="3657600" lvl="7" indent="-342900">
              <a:spcBef>
                <a:spcPts val="1000"/>
              </a:spcBef>
              <a:spcAft>
                <a:spcPts val="0"/>
              </a:spcAft>
              <a:buSzPts val="1800"/>
              <a:buChar char="◦"/>
              <a:defRPr sz="1800"/>
            </a:lvl8pPr>
            <a:lvl9pPr marL="4114800" lvl="8" indent="-342900">
              <a:spcBef>
                <a:spcPts val="1000"/>
              </a:spcBef>
              <a:spcAft>
                <a:spcPts val="1000"/>
              </a:spcAft>
              <a:buSzPts val="1800"/>
              <a:buChar char="◦"/>
              <a:defRPr sz="1800"/>
            </a:lvl9pPr>
          </a:lstStyle>
          <a:p>
            <a:endParaRPr/>
          </a:p>
        </p:txBody>
      </p:sp>
      <p:sp>
        <p:nvSpPr>
          <p:cNvPr id="36" name="Google Shape;36;p7"/>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gradFill>
          <a:gsLst>
            <a:gs pos="0">
              <a:srgbClr val="FF8700"/>
            </a:gs>
            <a:gs pos="100000">
              <a:srgbClr val="FFD900"/>
            </a:gs>
          </a:gsLst>
          <a:lin ang="5400700" scaled="0"/>
        </a:gradFill>
        <a:effectLst/>
      </p:bgPr>
    </p:bg>
    <p:spTree>
      <p:nvGrpSpPr>
        <p:cNvPr id="1" name="Shape 44"/>
        <p:cNvGrpSpPr/>
        <p:nvPr/>
      </p:nvGrpSpPr>
      <p:grpSpPr>
        <a:xfrm>
          <a:off x="0" y="0"/>
          <a:ext cx="0" cy="0"/>
          <a:chOff x="0" y="0"/>
          <a:chExt cx="0" cy="0"/>
        </a:xfrm>
      </p:grpSpPr>
      <p:pic>
        <p:nvPicPr>
          <p:cNvPr id="45" name="Google Shape;45;p9"/>
          <p:cNvPicPr preferRelativeResize="0"/>
          <p:nvPr/>
        </p:nvPicPr>
        <p:blipFill>
          <a:blip r:embed="rId2">
            <a:alphaModFix/>
          </a:blip>
          <a:stretch>
            <a:fillRect/>
          </a:stretch>
        </p:blipFill>
        <p:spPr>
          <a:xfrm>
            <a:off x="0" y="0"/>
            <a:ext cx="9144000" cy="5143500"/>
          </a:xfrm>
          <a:prstGeom prst="rect">
            <a:avLst/>
          </a:prstGeom>
          <a:noFill/>
          <a:ln>
            <a:noFill/>
          </a:ln>
        </p:spPr>
      </p:pic>
      <p:sp>
        <p:nvSpPr>
          <p:cNvPr id="46" name="Google Shape;46;p9"/>
          <p:cNvSpPr txBox="1">
            <a:spLocks noGrp="1"/>
          </p:cNvSpPr>
          <p:nvPr>
            <p:ph type="title"/>
          </p:nvPr>
        </p:nvSpPr>
        <p:spPr>
          <a:xfrm>
            <a:off x="699000" y="911700"/>
            <a:ext cx="2020800" cy="3327600"/>
          </a:xfrm>
          <a:prstGeom prst="rect">
            <a:avLst/>
          </a:prstGeom>
        </p:spPr>
        <p:txBody>
          <a:bodyPr spcFirstLastPara="1" wrap="square" lIns="0" tIns="0" rIns="0" bIns="0" anchor="ctr" anchorCtr="0">
            <a:noAutofit/>
          </a:bodyPr>
          <a:lstStyle>
            <a:lvl1pPr lvl="0">
              <a:spcBef>
                <a:spcPts val="0"/>
              </a:spcBef>
              <a:spcAft>
                <a:spcPts val="0"/>
              </a:spcAft>
              <a:buSzPts val="2600"/>
              <a:buNone/>
              <a:defRPr/>
            </a:lvl1pPr>
            <a:lvl2pPr lvl="1">
              <a:spcBef>
                <a:spcPts val="0"/>
              </a:spcBef>
              <a:spcAft>
                <a:spcPts val="0"/>
              </a:spcAft>
              <a:buSzPts val="2600"/>
              <a:buNone/>
              <a:defRPr/>
            </a:lvl2pPr>
            <a:lvl3pPr lvl="2">
              <a:spcBef>
                <a:spcPts val="0"/>
              </a:spcBef>
              <a:spcAft>
                <a:spcPts val="0"/>
              </a:spcAft>
              <a:buSzPts val="2600"/>
              <a:buNone/>
              <a:defRPr/>
            </a:lvl3pPr>
            <a:lvl4pPr lvl="3">
              <a:spcBef>
                <a:spcPts val="0"/>
              </a:spcBef>
              <a:spcAft>
                <a:spcPts val="0"/>
              </a:spcAft>
              <a:buSzPts val="2600"/>
              <a:buNone/>
              <a:defRPr/>
            </a:lvl4pPr>
            <a:lvl5pPr lvl="4">
              <a:spcBef>
                <a:spcPts val="0"/>
              </a:spcBef>
              <a:spcAft>
                <a:spcPts val="0"/>
              </a:spcAft>
              <a:buSzPts val="2600"/>
              <a:buNone/>
              <a:defRPr/>
            </a:lvl5pPr>
            <a:lvl6pPr lvl="5">
              <a:spcBef>
                <a:spcPts val="0"/>
              </a:spcBef>
              <a:spcAft>
                <a:spcPts val="0"/>
              </a:spcAft>
              <a:buSzPts val="2600"/>
              <a:buNone/>
              <a:defRPr/>
            </a:lvl6pPr>
            <a:lvl7pPr lvl="6">
              <a:spcBef>
                <a:spcPts val="0"/>
              </a:spcBef>
              <a:spcAft>
                <a:spcPts val="0"/>
              </a:spcAft>
              <a:buSzPts val="2600"/>
              <a:buNone/>
              <a:defRPr/>
            </a:lvl7pPr>
            <a:lvl8pPr lvl="7">
              <a:spcBef>
                <a:spcPts val="0"/>
              </a:spcBef>
              <a:spcAft>
                <a:spcPts val="0"/>
              </a:spcAft>
              <a:buSzPts val="2600"/>
              <a:buNone/>
              <a:defRPr/>
            </a:lvl8pPr>
            <a:lvl9pPr lvl="8">
              <a:spcBef>
                <a:spcPts val="0"/>
              </a:spcBef>
              <a:spcAft>
                <a:spcPts val="0"/>
              </a:spcAft>
              <a:buSzPts val="2600"/>
              <a:buNone/>
              <a:defRPr/>
            </a:lvl9pPr>
          </a:lstStyle>
          <a:p>
            <a:endParaRPr/>
          </a:p>
        </p:txBody>
      </p:sp>
      <p:sp>
        <p:nvSpPr>
          <p:cNvPr id="47" name="Google Shape;47;p9"/>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bg>
      <p:bgPr>
        <a:gradFill>
          <a:gsLst>
            <a:gs pos="0">
              <a:srgbClr val="E61E7F"/>
            </a:gs>
            <a:gs pos="100000">
              <a:srgbClr val="FF9900"/>
            </a:gs>
          </a:gsLst>
          <a:lin ang="5400700" scaled="0"/>
        </a:gradFill>
        <a:effectLst/>
      </p:bgPr>
    </p:bg>
    <p:spTree>
      <p:nvGrpSpPr>
        <p:cNvPr id="1" name="Shape 52"/>
        <p:cNvGrpSpPr/>
        <p:nvPr/>
      </p:nvGrpSpPr>
      <p:grpSpPr>
        <a:xfrm>
          <a:off x="0" y="0"/>
          <a:ext cx="0" cy="0"/>
          <a:chOff x="0" y="0"/>
          <a:chExt cx="0" cy="0"/>
        </a:xfrm>
      </p:grpSpPr>
      <p:sp>
        <p:nvSpPr>
          <p:cNvPr id="53" name="Google Shape;53;p11"/>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pic>
        <p:nvPicPr>
          <p:cNvPr id="54" name="Google Shape;54;p11"/>
          <p:cNvPicPr preferRelativeResize="0"/>
          <p:nvPr/>
        </p:nvPicPr>
        <p:blipFill>
          <a:blip r:embed="rId2">
            <a:alphaModFix/>
          </a:blip>
          <a:stretch>
            <a:fillRect/>
          </a:stretch>
        </p:blipFill>
        <p:spPr>
          <a:xfrm>
            <a:off x="0" y="0"/>
            <a:ext cx="9144000" cy="5143500"/>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gradFill>
          <a:gsLst>
            <a:gs pos="0">
              <a:srgbClr val="3C78D8"/>
            </a:gs>
            <a:gs pos="100000">
              <a:srgbClr val="00FFFF"/>
            </a:gs>
          </a:gsLst>
          <a:lin ang="5400700" scaled="0"/>
        </a:gra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99000" y="911700"/>
            <a:ext cx="2020800" cy="3327600"/>
          </a:xfrm>
          <a:prstGeom prst="rect">
            <a:avLst/>
          </a:prstGeom>
          <a:noFill/>
          <a:ln>
            <a:noFill/>
          </a:ln>
          <a:effectLst>
            <a:outerShdw blurRad="42863" dist="9525" dir="5400000" algn="bl" rotWithShape="0">
              <a:srgbClr val="000000">
                <a:alpha val="20000"/>
              </a:srgbClr>
            </a:outerShdw>
          </a:effectLst>
        </p:spPr>
        <p:txBody>
          <a:bodyPr spcFirstLastPara="1" wrap="square" lIns="0" tIns="0" rIns="0" bIns="0" anchor="ctr" anchorCtr="0">
            <a:noAutofit/>
          </a:bodyPr>
          <a:lstStyle>
            <a:lvl1pPr lvl="0">
              <a:spcBef>
                <a:spcPts val="0"/>
              </a:spcBef>
              <a:spcAft>
                <a:spcPts val="0"/>
              </a:spcAft>
              <a:buClr>
                <a:schemeClr val="lt1"/>
              </a:buClr>
              <a:buSzPts val="2600"/>
              <a:buFont typeface="Montserrat ExtraBold"/>
              <a:buNone/>
              <a:defRPr sz="2600">
                <a:solidFill>
                  <a:schemeClr val="lt1"/>
                </a:solidFill>
                <a:latin typeface="Montserrat ExtraBold"/>
                <a:ea typeface="Montserrat ExtraBold"/>
                <a:cs typeface="Montserrat ExtraBold"/>
                <a:sym typeface="Montserrat ExtraBold"/>
              </a:defRPr>
            </a:lvl1pPr>
            <a:lvl2pPr lvl="1">
              <a:spcBef>
                <a:spcPts val="0"/>
              </a:spcBef>
              <a:spcAft>
                <a:spcPts val="0"/>
              </a:spcAft>
              <a:buClr>
                <a:schemeClr val="lt1"/>
              </a:buClr>
              <a:buSzPts val="2600"/>
              <a:buFont typeface="Montserrat ExtraBold"/>
              <a:buNone/>
              <a:defRPr sz="2600">
                <a:solidFill>
                  <a:schemeClr val="lt1"/>
                </a:solidFill>
                <a:latin typeface="Montserrat ExtraBold"/>
                <a:ea typeface="Montserrat ExtraBold"/>
                <a:cs typeface="Montserrat ExtraBold"/>
                <a:sym typeface="Montserrat ExtraBold"/>
              </a:defRPr>
            </a:lvl2pPr>
            <a:lvl3pPr lvl="2">
              <a:spcBef>
                <a:spcPts val="0"/>
              </a:spcBef>
              <a:spcAft>
                <a:spcPts val="0"/>
              </a:spcAft>
              <a:buClr>
                <a:schemeClr val="lt1"/>
              </a:buClr>
              <a:buSzPts val="2600"/>
              <a:buFont typeface="Montserrat ExtraBold"/>
              <a:buNone/>
              <a:defRPr sz="2600">
                <a:solidFill>
                  <a:schemeClr val="lt1"/>
                </a:solidFill>
                <a:latin typeface="Montserrat ExtraBold"/>
                <a:ea typeface="Montserrat ExtraBold"/>
                <a:cs typeface="Montserrat ExtraBold"/>
                <a:sym typeface="Montserrat ExtraBold"/>
              </a:defRPr>
            </a:lvl3pPr>
            <a:lvl4pPr lvl="3">
              <a:spcBef>
                <a:spcPts val="0"/>
              </a:spcBef>
              <a:spcAft>
                <a:spcPts val="0"/>
              </a:spcAft>
              <a:buClr>
                <a:schemeClr val="lt1"/>
              </a:buClr>
              <a:buSzPts val="2600"/>
              <a:buFont typeface="Montserrat ExtraBold"/>
              <a:buNone/>
              <a:defRPr sz="2600">
                <a:solidFill>
                  <a:schemeClr val="lt1"/>
                </a:solidFill>
                <a:latin typeface="Montserrat ExtraBold"/>
                <a:ea typeface="Montserrat ExtraBold"/>
                <a:cs typeface="Montserrat ExtraBold"/>
                <a:sym typeface="Montserrat ExtraBold"/>
              </a:defRPr>
            </a:lvl4pPr>
            <a:lvl5pPr lvl="4">
              <a:spcBef>
                <a:spcPts val="0"/>
              </a:spcBef>
              <a:spcAft>
                <a:spcPts val="0"/>
              </a:spcAft>
              <a:buClr>
                <a:schemeClr val="lt1"/>
              </a:buClr>
              <a:buSzPts val="2600"/>
              <a:buFont typeface="Montserrat ExtraBold"/>
              <a:buNone/>
              <a:defRPr sz="2600">
                <a:solidFill>
                  <a:schemeClr val="lt1"/>
                </a:solidFill>
                <a:latin typeface="Montserrat ExtraBold"/>
                <a:ea typeface="Montserrat ExtraBold"/>
                <a:cs typeface="Montserrat ExtraBold"/>
                <a:sym typeface="Montserrat ExtraBold"/>
              </a:defRPr>
            </a:lvl5pPr>
            <a:lvl6pPr lvl="5">
              <a:spcBef>
                <a:spcPts val="0"/>
              </a:spcBef>
              <a:spcAft>
                <a:spcPts val="0"/>
              </a:spcAft>
              <a:buClr>
                <a:schemeClr val="lt1"/>
              </a:buClr>
              <a:buSzPts val="2600"/>
              <a:buFont typeface="Montserrat ExtraBold"/>
              <a:buNone/>
              <a:defRPr sz="2600">
                <a:solidFill>
                  <a:schemeClr val="lt1"/>
                </a:solidFill>
                <a:latin typeface="Montserrat ExtraBold"/>
                <a:ea typeface="Montserrat ExtraBold"/>
                <a:cs typeface="Montserrat ExtraBold"/>
                <a:sym typeface="Montserrat ExtraBold"/>
              </a:defRPr>
            </a:lvl6pPr>
            <a:lvl7pPr lvl="6">
              <a:spcBef>
                <a:spcPts val="0"/>
              </a:spcBef>
              <a:spcAft>
                <a:spcPts val="0"/>
              </a:spcAft>
              <a:buClr>
                <a:schemeClr val="lt1"/>
              </a:buClr>
              <a:buSzPts val="2600"/>
              <a:buFont typeface="Montserrat ExtraBold"/>
              <a:buNone/>
              <a:defRPr sz="2600">
                <a:solidFill>
                  <a:schemeClr val="lt1"/>
                </a:solidFill>
                <a:latin typeface="Montserrat ExtraBold"/>
                <a:ea typeface="Montserrat ExtraBold"/>
                <a:cs typeface="Montserrat ExtraBold"/>
                <a:sym typeface="Montserrat ExtraBold"/>
              </a:defRPr>
            </a:lvl7pPr>
            <a:lvl8pPr lvl="7">
              <a:spcBef>
                <a:spcPts val="0"/>
              </a:spcBef>
              <a:spcAft>
                <a:spcPts val="0"/>
              </a:spcAft>
              <a:buClr>
                <a:schemeClr val="lt1"/>
              </a:buClr>
              <a:buSzPts val="2600"/>
              <a:buFont typeface="Montserrat ExtraBold"/>
              <a:buNone/>
              <a:defRPr sz="2600">
                <a:solidFill>
                  <a:schemeClr val="lt1"/>
                </a:solidFill>
                <a:latin typeface="Montserrat ExtraBold"/>
                <a:ea typeface="Montserrat ExtraBold"/>
                <a:cs typeface="Montserrat ExtraBold"/>
                <a:sym typeface="Montserrat ExtraBold"/>
              </a:defRPr>
            </a:lvl8pPr>
            <a:lvl9pPr lvl="8">
              <a:spcBef>
                <a:spcPts val="0"/>
              </a:spcBef>
              <a:spcAft>
                <a:spcPts val="0"/>
              </a:spcAft>
              <a:buClr>
                <a:schemeClr val="lt1"/>
              </a:buClr>
              <a:buSzPts val="2600"/>
              <a:buFont typeface="Montserrat ExtraBold"/>
              <a:buNone/>
              <a:defRPr sz="2600">
                <a:solidFill>
                  <a:schemeClr val="lt1"/>
                </a:solidFill>
                <a:latin typeface="Montserrat ExtraBold"/>
                <a:ea typeface="Montserrat ExtraBold"/>
                <a:cs typeface="Montserrat ExtraBold"/>
                <a:sym typeface="Montserrat ExtraBold"/>
              </a:defRPr>
            </a:lvl9pPr>
          </a:lstStyle>
          <a:p>
            <a:endParaRPr/>
          </a:p>
        </p:txBody>
      </p:sp>
      <p:sp>
        <p:nvSpPr>
          <p:cNvPr id="7" name="Google Shape;7;p1"/>
          <p:cNvSpPr txBox="1">
            <a:spLocks noGrp="1"/>
          </p:cNvSpPr>
          <p:nvPr>
            <p:ph type="body" idx="1"/>
          </p:nvPr>
        </p:nvSpPr>
        <p:spPr>
          <a:xfrm>
            <a:off x="3844325" y="805325"/>
            <a:ext cx="4842600" cy="3548100"/>
          </a:xfrm>
          <a:prstGeom prst="rect">
            <a:avLst/>
          </a:prstGeom>
          <a:noFill/>
          <a:ln>
            <a:noFill/>
          </a:ln>
        </p:spPr>
        <p:txBody>
          <a:bodyPr spcFirstLastPara="1" wrap="square" lIns="0" tIns="0" rIns="0" bIns="0" anchor="ctr" anchorCtr="0">
            <a:noAutofit/>
          </a:bodyPr>
          <a:lstStyle>
            <a:lvl1pPr marL="457200" lvl="0" indent="-368300">
              <a:lnSpc>
                <a:spcPct val="115000"/>
              </a:lnSpc>
              <a:spcBef>
                <a:spcPts val="600"/>
              </a:spcBef>
              <a:spcAft>
                <a:spcPts val="0"/>
              </a:spcAft>
              <a:buClr>
                <a:schemeClr val="dk2"/>
              </a:buClr>
              <a:buSzPts val="2200"/>
              <a:buFont typeface="Montserrat Light"/>
              <a:buChar char="◦"/>
              <a:defRPr sz="2200">
                <a:solidFill>
                  <a:schemeClr val="dk1"/>
                </a:solidFill>
                <a:latin typeface="Montserrat Light"/>
                <a:ea typeface="Montserrat Light"/>
                <a:cs typeface="Montserrat Light"/>
                <a:sym typeface="Montserrat Light"/>
              </a:defRPr>
            </a:lvl1pPr>
            <a:lvl2pPr marL="914400" lvl="1" indent="-368300">
              <a:lnSpc>
                <a:spcPct val="115000"/>
              </a:lnSpc>
              <a:spcBef>
                <a:spcPts val="1000"/>
              </a:spcBef>
              <a:spcAft>
                <a:spcPts val="0"/>
              </a:spcAft>
              <a:buClr>
                <a:schemeClr val="dk2"/>
              </a:buClr>
              <a:buSzPts val="2200"/>
              <a:buFont typeface="Montserrat Light"/>
              <a:buChar char="◦"/>
              <a:defRPr sz="2200">
                <a:solidFill>
                  <a:schemeClr val="dk1"/>
                </a:solidFill>
                <a:latin typeface="Montserrat Light"/>
                <a:ea typeface="Montserrat Light"/>
                <a:cs typeface="Montserrat Light"/>
                <a:sym typeface="Montserrat Light"/>
              </a:defRPr>
            </a:lvl2pPr>
            <a:lvl3pPr marL="1371600" lvl="2" indent="-368300">
              <a:lnSpc>
                <a:spcPct val="115000"/>
              </a:lnSpc>
              <a:spcBef>
                <a:spcPts val="1000"/>
              </a:spcBef>
              <a:spcAft>
                <a:spcPts val="0"/>
              </a:spcAft>
              <a:buClr>
                <a:schemeClr val="dk2"/>
              </a:buClr>
              <a:buSzPts val="2200"/>
              <a:buFont typeface="Montserrat Light"/>
              <a:buChar char="◦"/>
              <a:defRPr sz="2200">
                <a:solidFill>
                  <a:schemeClr val="dk1"/>
                </a:solidFill>
                <a:latin typeface="Montserrat Light"/>
                <a:ea typeface="Montserrat Light"/>
                <a:cs typeface="Montserrat Light"/>
                <a:sym typeface="Montserrat Light"/>
              </a:defRPr>
            </a:lvl3pPr>
            <a:lvl4pPr marL="1828800" lvl="3" indent="-368300">
              <a:lnSpc>
                <a:spcPct val="115000"/>
              </a:lnSpc>
              <a:spcBef>
                <a:spcPts val="1000"/>
              </a:spcBef>
              <a:spcAft>
                <a:spcPts val="0"/>
              </a:spcAft>
              <a:buClr>
                <a:schemeClr val="dk1"/>
              </a:buClr>
              <a:buSzPts val="2200"/>
              <a:buFont typeface="Montserrat Light"/>
              <a:buChar char="◦"/>
              <a:defRPr sz="2200">
                <a:solidFill>
                  <a:schemeClr val="dk1"/>
                </a:solidFill>
                <a:latin typeface="Montserrat Light"/>
                <a:ea typeface="Montserrat Light"/>
                <a:cs typeface="Montserrat Light"/>
                <a:sym typeface="Montserrat Light"/>
              </a:defRPr>
            </a:lvl4pPr>
            <a:lvl5pPr marL="2286000" lvl="4" indent="-368300">
              <a:lnSpc>
                <a:spcPct val="115000"/>
              </a:lnSpc>
              <a:spcBef>
                <a:spcPts val="1000"/>
              </a:spcBef>
              <a:spcAft>
                <a:spcPts val="0"/>
              </a:spcAft>
              <a:buClr>
                <a:schemeClr val="dk1"/>
              </a:buClr>
              <a:buSzPts val="2200"/>
              <a:buFont typeface="Montserrat Light"/>
              <a:buChar char="◦"/>
              <a:defRPr sz="2200">
                <a:solidFill>
                  <a:schemeClr val="dk1"/>
                </a:solidFill>
                <a:latin typeface="Montserrat Light"/>
                <a:ea typeface="Montserrat Light"/>
                <a:cs typeface="Montserrat Light"/>
                <a:sym typeface="Montserrat Light"/>
              </a:defRPr>
            </a:lvl5pPr>
            <a:lvl6pPr marL="2743200" lvl="5" indent="-368300">
              <a:lnSpc>
                <a:spcPct val="115000"/>
              </a:lnSpc>
              <a:spcBef>
                <a:spcPts val="1000"/>
              </a:spcBef>
              <a:spcAft>
                <a:spcPts val="0"/>
              </a:spcAft>
              <a:buClr>
                <a:schemeClr val="dk1"/>
              </a:buClr>
              <a:buSzPts val="2200"/>
              <a:buFont typeface="Montserrat Light"/>
              <a:buChar char="◦"/>
              <a:defRPr sz="2200">
                <a:solidFill>
                  <a:schemeClr val="dk1"/>
                </a:solidFill>
                <a:latin typeface="Montserrat Light"/>
                <a:ea typeface="Montserrat Light"/>
                <a:cs typeface="Montserrat Light"/>
                <a:sym typeface="Montserrat Light"/>
              </a:defRPr>
            </a:lvl6pPr>
            <a:lvl7pPr marL="3200400" lvl="6" indent="-368300">
              <a:lnSpc>
                <a:spcPct val="115000"/>
              </a:lnSpc>
              <a:spcBef>
                <a:spcPts val="1000"/>
              </a:spcBef>
              <a:spcAft>
                <a:spcPts val="0"/>
              </a:spcAft>
              <a:buClr>
                <a:schemeClr val="dk1"/>
              </a:buClr>
              <a:buSzPts val="2200"/>
              <a:buFont typeface="Montserrat Light"/>
              <a:buChar char="◦"/>
              <a:defRPr sz="2200">
                <a:solidFill>
                  <a:schemeClr val="dk1"/>
                </a:solidFill>
                <a:latin typeface="Montserrat Light"/>
                <a:ea typeface="Montserrat Light"/>
                <a:cs typeface="Montserrat Light"/>
                <a:sym typeface="Montserrat Light"/>
              </a:defRPr>
            </a:lvl7pPr>
            <a:lvl8pPr marL="3657600" lvl="7" indent="-368300">
              <a:lnSpc>
                <a:spcPct val="115000"/>
              </a:lnSpc>
              <a:spcBef>
                <a:spcPts val="1000"/>
              </a:spcBef>
              <a:spcAft>
                <a:spcPts val="0"/>
              </a:spcAft>
              <a:buClr>
                <a:schemeClr val="dk1"/>
              </a:buClr>
              <a:buSzPts val="2200"/>
              <a:buFont typeface="Montserrat Light"/>
              <a:buChar char="◦"/>
              <a:defRPr sz="2200">
                <a:solidFill>
                  <a:schemeClr val="dk1"/>
                </a:solidFill>
                <a:latin typeface="Montserrat Light"/>
                <a:ea typeface="Montserrat Light"/>
                <a:cs typeface="Montserrat Light"/>
                <a:sym typeface="Montserrat Light"/>
              </a:defRPr>
            </a:lvl8pPr>
            <a:lvl9pPr marL="4114800" lvl="8" indent="-368300">
              <a:lnSpc>
                <a:spcPct val="115000"/>
              </a:lnSpc>
              <a:spcBef>
                <a:spcPts val="1000"/>
              </a:spcBef>
              <a:spcAft>
                <a:spcPts val="1000"/>
              </a:spcAft>
              <a:buClr>
                <a:schemeClr val="dk1"/>
              </a:buClr>
              <a:buSzPts val="2200"/>
              <a:buFont typeface="Montserrat Light"/>
              <a:buChar char="◦"/>
              <a:defRPr sz="2200">
                <a:solidFill>
                  <a:schemeClr val="dk1"/>
                </a:solidFill>
                <a:latin typeface="Montserrat Light"/>
                <a:ea typeface="Montserrat Light"/>
                <a:cs typeface="Montserrat Light"/>
                <a:sym typeface="Montserrat Light"/>
              </a:defRPr>
            </a:lvl9pPr>
          </a:lstStyle>
          <a:p>
            <a:endParaRPr/>
          </a:p>
        </p:txBody>
      </p:sp>
      <p:sp>
        <p:nvSpPr>
          <p:cNvPr id="8" name="Google Shape;8;p1"/>
          <p:cNvSpPr txBox="1">
            <a:spLocks noGrp="1"/>
          </p:cNvSpPr>
          <p:nvPr>
            <p:ph type="sldNum" idx="12"/>
          </p:nvPr>
        </p:nvSpPr>
        <p:spPr>
          <a:xfrm>
            <a:off x="8480584" y="4749851"/>
            <a:ext cx="548700" cy="393600"/>
          </a:xfrm>
          <a:prstGeom prst="rect">
            <a:avLst/>
          </a:prstGeom>
          <a:noFill/>
          <a:ln>
            <a:noFill/>
          </a:ln>
        </p:spPr>
        <p:txBody>
          <a:bodyPr spcFirstLastPara="1" wrap="square" lIns="0" tIns="0" rIns="0" bIns="0" anchor="ctr" anchorCtr="0">
            <a:noAutofit/>
          </a:bodyPr>
          <a:lstStyle>
            <a:lvl1pPr lvl="0" algn="r">
              <a:buNone/>
              <a:defRPr sz="1200">
                <a:solidFill>
                  <a:schemeClr val="dk2"/>
                </a:solidFill>
                <a:latin typeface="Montserrat Light"/>
                <a:ea typeface="Montserrat Light"/>
                <a:cs typeface="Montserrat Light"/>
                <a:sym typeface="Montserrat Light"/>
              </a:defRPr>
            </a:lvl1pPr>
            <a:lvl2pPr lvl="1" algn="r">
              <a:buNone/>
              <a:defRPr sz="1200">
                <a:solidFill>
                  <a:schemeClr val="dk2"/>
                </a:solidFill>
                <a:latin typeface="Montserrat Light"/>
                <a:ea typeface="Montserrat Light"/>
                <a:cs typeface="Montserrat Light"/>
                <a:sym typeface="Montserrat Light"/>
              </a:defRPr>
            </a:lvl2pPr>
            <a:lvl3pPr lvl="2" algn="r">
              <a:buNone/>
              <a:defRPr sz="1200">
                <a:solidFill>
                  <a:schemeClr val="dk2"/>
                </a:solidFill>
                <a:latin typeface="Montserrat Light"/>
                <a:ea typeface="Montserrat Light"/>
                <a:cs typeface="Montserrat Light"/>
                <a:sym typeface="Montserrat Light"/>
              </a:defRPr>
            </a:lvl3pPr>
            <a:lvl4pPr lvl="3" algn="r">
              <a:buNone/>
              <a:defRPr sz="1200">
                <a:solidFill>
                  <a:schemeClr val="dk2"/>
                </a:solidFill>
                <a:latin typeface="Montserrat Light"/>
                <a:ea typeface="Montserrat Light"/>
                <a:cs typeface="Montserrat Light"/>
                <a:sym typeface="Montserrat Light"/>
              </a:defRPr>
            </a:lvl4pPr>
            <a:lvl5pPr lvl="4" algn="r">
              <a:buNone/>
              <a:defRPr sz="1200">
                <a:solidFill>
                  <a:schemeClr val="dk2"/>
                </a:solidFill>
                <a:latin typeface="Montserrat Light"/>
                <a:ea typeface="Montserrat Light"/>
                <a:cs typeface="Montserrat Light"/>
                <a:sym typeface="Montserrat Light"/>
              </a:defRPr>
            </a:lvl5pPr>
            <a:lvl6pPr lvl="5" algn="r">
              <a:buNone/>
              <a:defRPr sz="1200">
                <a:solidFill>
                  <a:schemeClr val="dk2"/>
                </a:solidFill>
                <a:latin typeface="Montserrat Light"/>
                <a:ea typeface="Montserrat Light"/>
                <a:cs typeface="Montserrat Light"/>
                <a:sym typeface="Montserrat Light"/>
              </a:defRPr>
            </a:lvl6pPr>
            <a:lvl7pPr lvl="6" algn="r">
              <a:buNone/>
              <a:defRPr sz="1200">
                <a:solidFill>
                  <a:schemeClr val="dk2"/>
                </a:solidFill>
                <a:latin typeface="Montserrat Light"/>
                <a:ea typeface="Montserrat Light"/>
                <a:cs typeface="Montserrat Light"/>
                <a:sym typeface="Montserrat Light"/>
              </a:defRPr>
            </a:lvl7pPr>
            <a:lvl8pPr lvl="7" algn="r">
              <a:buNone/>
              <a:defRPr sz="1200">
                <a:solidFill>
                  <a:schemeClr val="dk2"/>
                </a:solidFill>
                <a:latin typeface="Montserrat Light"/>
                <a:ea typeface="Montserrat Light"/>
                <a:cs typeface="Montserrat Light"/>
                <a:sym typeface="Montserrat Light"/>
              </a:defRPr>
            </a:lvl8pPr>
            <a:lvl9pPr lvl="8" algn="r">
              <a:buNone/>
              <a:defRPr sz="1200">
                <a:solidFill>
                  <a:schemeClr val="dk2"/>
                </a:solidFill>
                <a:latin typeface="Montserrat Light"/>
                <a:ea typeface="Montserrat Light"/>
                <a:cs typeface="Montserrat Light"/>
                <a:sym typeface="Montserrat Light"/>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 id="2147483653" r:id="rId3"/>
    <p:sldLayoutId id="2147483655" r:id="rId4"/>
    <p:sldLayoutId id="2147483657" r:id="rId5"/>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1"/>
        <p:cNvGrpSpPr/>
        <p:nvPr/>
      </p:nvGrpSpPr>
      <p:grpSpPr>
        <a:xfrm>
          <a:off x="0" y="0"/>
          <a:ext cx="0" cy="0"/>
          <a:chOff x="0" y="0"/>
          <a:chExt cx="0" cy="0"/>
        </a:xfrm>
      </p:grpSpPr>
      <p:sp>
        <p:nvSpPr>
          <p:cNvPr id="62" name="Google Shape;62;p13"/>
          <p:cNvSpPr txBox="1">
            <a:spLocks noGrp="1"/>
          </p:cNvSpPr>
          <p:nvPr>
            <p:ph type="ctrTitle"/>
          </p:nvPr>
        </p:nvSpPr>
        <p:spPr>
          <a:xfrm>
            <a:off x="2250679" y="945221"/>
            <a:ext cx="4539900" cy="2266061"/>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sz="4000" dirty="0">
                <a:solidFill>
                  <a:schemeClr val="tx2">
                    <a:lumMod val="10000"/>
                  </a:schemeClr>
                </a:solidFill>
              </a:rPr>
              <a:t>Welcome to the Presentation</a:t>
            </a:r>
            <a:br>
              <a:rPr lang="en" dirty="0">
                <a:solidFill>
                  <a:schemeClr val="tx2">
                    <a:lumMod val="10000"/>
                  </a:schemeClr>
                </a:solidFill>
              </a:rPr>
            </a:br>
            <a:r>
              <a:rPr lang="en" sz="2400" i="1" dirty="0">
                <a:solidFill>
                  <a:schemeClr val="tx2">
                    <a:lumMod val="10000"/>
                  </a:schemeClr>
                </a:solidFill>
              </a:rPr>
              <a:t>Effective Team Work and Communication</a:t>
            </a:r>
            <a:endParaRPr sz="2400" i="1" dirty="0">
              <a:solidFill>
                <a:schemeClr val="tx2">
                  <a:lumMod val="10000"/>
                </a:schemeClr>
              </a:solidFill>
            </a:endParaRPr>
          </a:p>
        </p:txBody>
      </p:sp>
      <p:sp>
        <p:nvSpPr>
          <p:cNvPr id="2" name="TextBox 1"/>
          <p:cNvSpPr txBox="1"/>
          <p:nvPr/>
        </p:nvSpPr>
        <p:spPr>
          <a:xfrm flipH="1">
            <a:off x="2357402" y="3339101"/>
            <a:ext cx="3812578" cy="738664"/>
          </a:xfrm>
          <a:prstGeom prst="rect">
            <a:avLst/>
          </a:prstGeom>
          <a:noFill/>
        </p:spPr>
        <p:txBody>
          <a:bodyPr wrap="square" rtlCol="0">
            <a:spAutoFit/>
          </a:bodyPr>
          <a:lstStyle/>
          <a:p>
            <a:r>
              <a:rPr lang="en-US" dirty="0"/>
              <a:t>Name of Student: Larisa Roxana </a:t>
            </a:r>
            <a:r>
              <a:rPr lang="en-US" dirty="0" err="1"/>
              <a:t>Fechete</a:t>
            </a:r>
            <a:endParaRPr lang="en-US" dirty="0"/>
          </a:p>
          <a:p>
            <a:r>
              <a:rPr lang="en-US" dirty="0"/>
              <a:t>Student’s ID: 2023554</a:t>
            </a:r>
          </a:p>
          <a:p>
            <a:r>
              <a:rPr lang="en-US" dirty="0"/>
              <a:t>Lecturer Name: Ze Zook</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rgbClr val="E61E7F"/>
            </a:gs>
            <a:gs pos="100000">
              <a:srgbClr val="FF9900"/>
            </a:gs>
          </a:gsLst>
          <a:lin ang="5400700" scaled="0"/>
        </a:gradFill>
        <a:effectLst/>
      </p:bgPr>
    </p:bg>
    <p:spTree>
      <p:nvGrpSpPr>
        <p:cNvPr id="1" name="Shape 66"/>
        <p:cNvGrpSpPr/>
        <p:nvPr/>
      </p:nvGrpSpPr>
      <p:grpSpPr>
        <a:xfrm>
          <a:off x="0" y="0"/>
          <a:ext cx="0" cy="0"/>
          <a:chOff x="0" y="0"/>
          <a:chExt cx="0" cy="0"/>
        </a:xfrm>
      </p:grpSpPr>
      <p:sp>
        <p:nvSpPr>
          <p:cNvPr id="67" name="Google Shape;67;p14"/>
          <p:cNvSpPr txBox="1">
            <a:spLocks noGrp="1"/>
          </p:cNvSpPr>
          <p:nvPr>
            <p:ph type="title"/>
          </p:nvPr>
        </p:nvSpPr>
        <p:spPr>
          <a:xfrm>
            <a:off x="699000" y="911700"/>
            <a:ext cx="2020800" cy="33276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dirty="0"/>
              <a:t>Contents</a:t>
            </a:r>
            <a:endParaRPr dirty="0"/>
          </a:p>
        </p:txBody>
      </p:sp>
      <p:sp>
        <p:nvSpPr>
          <p:cNvPr id="71" name="Google Shape;71;p14"/>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Clr>
                <a:srgbClr val="000000"/>
              </a:buClr>
              <a:buSzPts val="1100"/>
              <a:buFont typeface="Arial"/>
              <a:buNone/>
            </a:pPr>
            <a:fld id="{00000000-1234-1234-1234-123412341234}" type="slidenum">
              <a:rPr lang="en"/>
              <a:t>2</a:t>
            </a:fld>
            <a:endParaRPr/>
          </a:p>
        </p:txBody>
      </p:sp>
      <p:sp>
        <p:nvSpPr>
          <p:cNvPr id="2" name="Text Placeholder 1"/>
          <p:cNvSpPr>
            <a:spLocks noGrp="1"/>
          </p:cNvSpPr>
          <p:nvPr>
            <p:ph type="body" idx="1"/>
          </p:nvPr>
        </p:nvSpPr>
        <p:spPr>
          <a:xfrm>
            <a:off x="5015579" y="805200"/>
            <a:ext cx="2250300" cy="3540600"/>
          </a:xfrm>
        </p:spPr>
        <p:txBody>
          <a:bodyPr/>
          <a:lstStyle/>
          <a:p>
            <a:r>
              <a:rPr lang="en-US" sz="2000" dirty="0"/>
              <a:t>Introduction</a:t>
            </a:r>
          </a:p>
          <a:p>
            <a:r>
              <a:rPr lang="en-US" sz="2000" dirty="0"/>
              <a:t>Benefits of team working</a:t>
            </a:r>
          </a:p>
          <a:p>
            <a:r>
              <a:rPr lang="en-US" sz="2000" dirty="0"/>
              <a:t>Stages of team development</a:t>
            </a:r>
          </a:p>
          <a:p>
            <a:r>
              <a:rPr lang="en-US" sz="2000" dirty="0"/>
              <a:t>Conclusion</a:t>
            </a:r>
          </a:p>
          <a:p>
            <a:r>
              <a:rPr lang="en-US" sz="2000" dirty="0"/>
              <a:t>References  </a:t>
            </a:r>
          </a:p>
          <a:p>
            <a:endParaRPr lang="en-US" sz="2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rgbClr val="46E180"/>
            </a:gs>
            <a:gs pos="100000">
              <a:srgbClr val="B8DF32"/>
            </a:gs>
          </a:gsLst>
          <a:lin ang="5400012" scaled="0"/>
        </a:gradFill>
        <a:effectLst/>
      </p:bgPr>
    </p:bg>
    <p:spTree>
      <p:nvGrpSpPr>
        <p:cNvPr id="1" name="Shape 75"/>
        <p:cNvGrpSpPr/>
        <p:nvPr/>
      </p:nvGrpSpPr>
      <p:grpSpPr>
        <a:xfrm>
          <a:off x="0" y="0"/>
          <a:ext cx="0" cy="0"/>
          <a:chOff x="0" y="0"/>
          <a:chExt cx="0" cy="0"/>
        </a:xfrm>
      </p:grpSpPr>
      <p:sp>
        <p:nvSpPr>
          <p:cNvPr id="76" name="Google Shape;76;p15"/>
          <p:cNvSpPr txBox="1">
            <a:spLocks noGrp="1"/>
          </p:cNvSpPr>
          <p:nvPr>
            <p:ph type="ctrTitle" idx="4294967295"/>
          </p:nvPr>
        </p:nvSpPr>
        <p:spPr>
          <a:xfrm>
            <a:off x="723300" y="1098524"/>
            <a:ext cx="7697400" cy="11598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sz="3600" dirty="0"/>
              <a:t>Introduction</a:t>
            </a:r>
            <a:endParaRPr sz="3600" dirty="0"/>
          </a:p>
        </p:txBody>
      </p:sp>
      <p:sp>
        <p:nvSpPr>
          <p:cNvPr id="77" name="Google Shape;77;p15"/>
          <p:cNvSpPr txBox="1">
            <a:spLocks noGrp="1"/>
          </p:cNvSpPr>
          <p:nvPr>
            <p:ph type="subTitle" idx="4294967295"/>
          </p:nvPr>
        </p:nvSpPr>
        <p:spPr>
          <a:xfrm>
            <a:off x="723300" y="1965026"/>
            <a:ext cx="7697400" cy="1305900"/>
          </a:xfrm>
          <a:prstGeom prst="rect">
            <a:avLst/>
          </a:prstGeom>
        </p:spPr>
        <p:txBody>
          <a:bodyPr spcFirstLastPara="1" wrap="square" lIns="0" tIns="0" rIns="0" bIns="0" anchor="t" anchorCtr="0">
            <a:noAutofit/>
          </a:bodyPr>
          <a:lstStyle/>
          <a:p>
            <a:pPr marL="0" indent="0" algn="just">
              <a:spcBef>
                <a:spcPts val="0"/>
              </a:spcBef>
              <a:buNone/>
            </a:pPr>
            <a:r>
              <a:rPr lang="en-GB" dirty="0">
                <a:solidFill>
                  <a:schemeClr val="tx2">
                    <a:lumMod val="10000"/>
                  </a:schemeClr>
                </a:solidFill>
              </a:rPr>
              <a:t>Team work collaborates to increase working ability and production through creating effective communication among team members that motivates and encourages to complete tasks with the full utilization of talents and strengths. Benefit of team working and the stages of team development are illustrated in this presentation.</a:t>
            </a:r>
            <a:endParaRPr lang="en-US" dirty="0">
              <a:solidFill>
                <a:schemeClr val="tx2">
                  <a:lumMod val="10000"/>
                </a:schemeClr>
              </a:solidFill>
            </a:endParaRPr>
          </a:p>
          <a:p>
            <a:pPr marL="0" lvl="0" indent="0" algn="just" rtl="0">
              <a:spcBef>
                <a:spcPts val="0"/>
              </a:spcBef>
              <a:spcAft>
                <a:spcPts val="0"/>
              </a:spcAft>
              <a:buNone/>
            </a:pPr>
            <a:endParaRPr sz="2400" b="1" dirty="0">
              <a:solidFill>
                <a:schemeClr val="tx2">
                  <a:lumMod val="10000"/>
                </a:schemeClr>
              </a:solidFill>
            </a:endParaRPr>
          </a:p>
        </p:txBody>
      </p:sp>
      <p:pic>
        <p:nvPicPr>
          <p:cNvPr id="78" name="Google Shape;78;p15" descr="photo-1434030216411-0b793f4b4173.jpg"/>
          <p:cNvPicPr preferRelativeResize="0"/>
          <p:nvPr/>
        </p:nvPicPr>
        <p:blipFill>
          <a:blip r:embed="rId3">
            <a:alphaModFix/>
          </a:blip>
          <a:stretch>
            <a:fillRect/>
          </a:stretch>
        </p:blipFill>
        <p:spPr>
          <a:xfrm>
            <a:off x="4015200" y="228600"/>
            <a:ext cx="1113600" cy="1113600"/>
          </a:xfrm>
          <a:prstGeom prst="ellipse">
            <a:avLst/>
          </a:prstGeom>
          <a:noFill/>
          <a:ln w="114300" cap="flat" cmpd="sng">
            <a:solidFill>
              <a:srgbClr val="FFFFFF"/>
            </a:solidFill>
            <a:prstDash val="solid"/>
            <a:round/>
            <a:headEnd type="none" w="sm" len="sm"/>
            <a:tailEnd type="none" w="sm" len="sm"/>
          </a:ln>
          <a:effectLst>
            <a:outerShdw blurRad="42863" dist="38100" dir="5400000" algn="bl" rotWithShape="0">
              <a:srgbClr val="000000">
                <a:alpha val="20000"/>
              </a:srgbClr>
            </a:outerShdw>
          </a:effectLst>
        </p:spPr>
      </p:pic>
      <p:sp>
        <p:nvSpPr>
          <p:cNvPr id="79" name="Google Shape;79;p15"/>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3</a:t>
            </a:fld>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rgbClr val="FF8700"/>
            </a:gs>
            <a:gs pos="100000">
              <a:srgbClr val="FFD900"/>
            </a:gs>
          </a:gsLst>
          <a:lin ang="5400700" scaled="0"/>
        </a:gradFill>
        <a:effectLst/>
      </p:bgPr>
    </p:bg>
    <p:spTree>
      <p:nvGrpSpPr>
        <p:cNvPr id="1" name="Shape 207"/>
        <p:cNvGrpSpPr/>
        <p:nvPr/>
      </p:nvGrpSpPr>
      <p:grpSpPr>
        <a:xfrm>
          <a:off x="0" y="0"/>
          <a:ext cx="0" cy="0"/>
          <a:chOff x="0" y="0"/>
          <a:chExt cx="0" cy="0"/>
        </a:xfrm>
      </p:grpSpPr>
      <p:sp>
        <p:nvSpPr>
          <p:cNvPr id="208" name="Google Shape;208;p29"/>
          <p:cNvSpPr txBox="1">
            <a:spLocks noGrp="1"/>
          </p:cNvSpPr>
          <p:nvPr>
            <p:ph type="title"/>
          </p:nvPr>
        </p:nvSpPr>
        <p:spPr>
          <a:xfrm>
            <a:off x="483115" y="911700"/>
            <a:ext cx="2375697" cy="33276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US" sz="3600" i="1" dirty="0">
                <a:solidFill>
                  <a:schemeClr val="tx2">
                    <a:lumMod val="10000"/>
                  </a:schemeClr>
                </a:solidFill>
              </a:rPr>
              <a:t>B</a:t>
            </a:r>
            <a:r>
              <a:rPr lang="en" sz="3600" i="1" dirty="0">
                <a:solidFill>
                  <a:schemeClr val="tx2">
                    <a:lumMod val="10000"/>
                  </a:schemeClr>
                </a:solidFill>
              </a:rPr>
              <a:t>enefits of Team working</a:t>
            </a:r>
            <a:endParaRPr sz="3600" i="1" dirty="0">
              <a:solidFill>
                <a:schemeClr val="tx2">
                  <a:lumMod val="10000"/>
                </a:schemeClr>
              </a:solidFill>
            </a:endParaRPr>
          </a:p>
        </p:txBody>
      </p:sp>
      <p:sp>
        <p:nvSpPr>
          <p:cNvPr id="209" name="Google Shape;209;p29"/>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4</a:t>
            </a:fld>
            <a:endParaRPr/>
          </a:p>
        </p:txBody>
      </p:sp>
      <p:grpSp>
        <p:nvGrpSpPr>
          <p:cNvPr id="210" name="Google Shape;210;p29"/>
          <p:cNvGrpSpPr/>
          <p:nvPr/>
        </p:nvGrpSpPr>
        <p:grpSpPr>
          <a:xfrm>
            <a:off x="3340528" y="1387030"/>
            <a:ext cx="3271145" cy="2063150"/>
            <a:chOff x="1047099" y="2241353"/>
            <a:chExt cx="3040276" cy="1338140"/>
          </a:xfrm>
        </p:grpSpPr>
        <p:sp>
          <p:nvSpPr>
            <p:cNvPr id="211" name="Google Shape;211;p29"/>
            <p:cNvSpPr/>
            <p:nvPr/>
          </p:nvSpPr>
          <p:spPr>
            <a:xfrm rot="2700000">
              <a:off x="2286374" y="1011412"/>
              <a:ext cx="561726" cy="3040276"/>
            </a:xfrm>
            <a:prstGeom prst="roundRect">
              <a:avLst>
                <a:gd name="adj" fmla="val 50000"/>
              </a:avLst>
            </a:prstGeom>
            <a:gradFill>
              <a:gsLst>
                <a:gs pos="0">
                  <a:srgbClr val="FF8700"/>
                </a:gs>
                <a:gs pos="100000">
                  <a:srgbClr val="FFD900"/>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29"/>
            <p:cNvSpPr/>
            <p:nvPr/>
          </p:nvSpPr>
          <p:spPr>
            <a:xfrm>
              <a:off x="1510752" y="3205393"/>
              <a:ext cx="374100" cy="374100"/>
            </a:xfrm>
            <a:prstGeom prst="ellipse">
              <a:avLst/>
            </a:prstGeom>
            <a:solidFill>
              <a:srgbClr val="FFFFFF"/>
            </a:solidFill>
            <a:ln>
              <a:noFill/>
            </a:ln>
            <a:effectLst>
              <a:outerShdw blurRad="228600" dist="50800" dir="5400000" algn="tl" rotWithShape="0">
                <a:srgbClr val="000000">
                  <a:alpha val="54900"/>
                </a:srgbClr>
              </a:outerShdw>
            </a:effectLst>
          </p:spPr>
          <p:txBody>
            <a:bodyPr spcFirstLastPara="1" wrap="square" lIns="91425" tIns="91425" rIns="91425" bIns="91425" anchor="ctr" anchorCtr="0">
              <a:noAutofit/>
            </a:bodyPr>
            <a:lstStyle/>
            <a:p>
              <a:pPr marL="0" lvl="0" indent="0" algn="ctr" rtl="0">
                <a:spcBef>
                  <a:spcPts val="0"/>
                </a:spcBef>
                <a:spcAft>
                  <a:spcPts val="0"/>
                </a:spcAft>
                <a:buNone/>
              </a:pPr>
              <a:r>
                <a:rPr lang="en" sz="1200">
                  <a:solidFill>
                    <a:srgbClr val="666666"/>
                  </a:solidFill>
                  <a:latin typeface="Montserrat ExtraBold"/>
                  <a:ea typeface="Montserrat ExtraBold"/>
                  <a:cs typeface="Montserrat ExtraBold"/>
                  <a:sym typeface="Montserrat ExtraBold"/>
                </a:rPr>
                <a:t>1</a:t>
              </a:r>
              <a:endParaRPr sz="1200">
                <a:solidFill>
                  <a:srgbClr val="666666"/>
                </a:solidFill>
                <a:latin typeface="Montserrat ExtraBold"/>
                <a:ea typeface="Montserrat ExtraBold"/>
                <a:cs typeface="Montserrat ExtraBold"/>
                <a:sym typeface="Montserrat ExtraBold"/>
              </a:endParaRPr>
            </a:p>
          </p:txBody>
        </p:sp>
        <p:sp>
          <p:nvSpPr>
            <p:cNvPr id="213" name="Google Shape;213;p29"/>
            <p:cNvSpPr txBox="1"/>
            <p:nvPr/>
          </p:nvSpPr>
          <p:spPr>
            <a:xfrm rot="-2700000">
              <a:off x="1501398" y="2241353"/>
              <a:ext cx="2332604" cy="393293"/>
            </a:xfrm>
            <a:prstGeom prst="rect">
              <a:avLst/>
            </a:prstGeom>
            <a:no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r>
                <a:rPr lang="en-US" sz="2000" i="1" dirty="0">
                  <a:solidFill>
                    <a:schemeClr val="tx2">
                      <a:lumMod val="10000"/>
                    </a:schemeClr>
                  </a:solidFill>
                  <a:latin typeface="Montserrat ExtraBold"/>
                  <a:ea typeface="Montserrat ExtraBold"/>
                  <a:cs typeface="Montserrat ExtraBold"/>
                  <a:sym typeface="Montserrat ExtraBold"/>
                </a:rPr>
                <a:t>Increase productivity</a:t>
              </a:r>
              <a:endParaRPr sz="2000" i="1" dirty="0">
                <a:solidFill>
                  <a:schemeClr val="tx2">
                    <a:lumMod val="10000"/>
                  </a:schemeClr>
                </a:solidFill>
                <a:latin typeface="Montserrat ExtraBold"/>
                <a:ea typeface="Montserrat ExtraBold"/>
                <a:cs typeface="Montserrat ExtraBold"/>
                <a:sym typeface="Montserrat ExtraBold"/>
              </a:endParaRPr>
            </a:p>
          </p:txBody>
        </p:sp>
      </p:grpSp>
      <p:grpSp>
        <p:nvGrpSpPr>
          <p:cNvPr id="215" name="Google Shape;215;p29"/>
          <p:cNvGrpSpPr/>
          <p:nvPr/>
        </p:nvGrpSpPr>
        <p:grpSpPr>
          <a:xfrm>
            <a:off x="4488803" y="2103511"/>
            <a:ext cx="3739893" cy="2192711"/>
            <a:chOff x="2957320" y="2240903"/>
            <a:chExt cx="3040276" cy="1338590"/>
          </a:xfrm>
        </p:grpSpPr>
        <p:sp>
          <p:nvSpPr>
            <p:cNvPr id="216" name="Google Shape;216;p29"/>
            <p:cNvSpPr/>
            <p:nvPr/>
          </p:nvSpPr>
          <p:spPr>
            <a:xfrm rot="2700000">
              <a:off x="4196595" y="1011412"/>
              <a:ext cx="561726" cy="3040276"/>
            </a:xfrm>
            <a:prstGeom prst="roundRect">
              <a:avLst>
                <a:gd name="adj" fmla="val 50000"/>
              </a:avLst>
            </a:prstGeom>
            <a:gradFill>
              <a:gsLst>
                <a:gs pos="0">
                  <a:srgbClr val="46E180"/>
                </a:gs>
                <a:gs pos="100000">
                  <a:srgbClr val="B8DF3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29"/>
            <p:cNvSpPr/>
            <p:nvPr/>
          </p:nvSpPr>
          <p:spPr>
            <a:xfrm>
              <a:off x="3420974" y="3205393"/>
              <a:ext cx="374100" cy="374100"/>
            </a:xfrm>
            <a:prstGeom prst="ellipse">
              <a:avLst/>
            </a:prstGeom>
            <a:solidFill>
              <a:srgbClr val="FFFFFF"/>
            </a:solidFill>
            <a:ln>
              <a:noFill/>
            </a:ln>
            <a:effectLst>
              <a:outerShdw blurRad="228600" dist="50800" dir="5400000" algn="tl" rotWithShape="0">
                <a:srgbClr val="000000">
                  <a:alpha val="54900"/>
                </a:srgbClr>
              </a:outerShdw>
            </a:effectLst>
          </p:spPr>
          <p:txBody>
            <a:bodyPr spcFirstLastPara="1" wrap="square" lIns="91425" tIns="91425" rIns="91425" bIns="91425" anchor="ctr" anchorCtr="0">
              <a:noAutofit/>
            </a:bodyPr>
            <a:lstStyle/>
            <a:p>
              <a:pPr marL="0" lvl="0" indent="0" algn="ctr" rtl="0">
                <a:spcBef>
                  <a:spcPts val="0"/>
                </a:spcBef>
                <a:spcAft>
                  <a:spcPts val="0"/>
                </a:spcAft>
                <a:buNone/>
              </a:pPr>
              <a:r>
                <a:rPr lang="en" sz="1200">
                  <a:solidFill>
                    <a:srgbClr val="666666"/>
                  </a:solidFill>
                  <a:latin typeface="Montserrat ExtraBold"/>
                  <a:ea typeface="Montserrat ExtraBold"/>
                  <a:cs typeface="Montserrat ExtraBold"/>
                  <a:sym typeface="Montserrat ExtraBold"/>
                </a:rPr>
                <a:t>2</a:t>
              </a:r>
              <a:endParaRPr sz="1200">
                <a:solidFill>
                  <a:srgbClr val="666666"/>
                </a:solidFill>
                <a:latin typeface="Montserrat ExtraBold"/>
                <a:ea typeface="Montserrat ExtraBold"/>
                <a:cs typeface="Montserrat ExtraBold"/>
                <a:sym typeface="Montserrat ExtraBold"/>
              </a:endParaRPr>
            </a:p>
          </p:txBody>
        </p:sp>
        <p:sp>
          <p:nvSpPr>
            <p:cNvPr id="218" name="Google Shape;218;p29"/>
            <p:cNvSpPr txBox="1"/>
            <p:nvPr/>
          </p:nvSpPr>
          <p:spPr>
            <a:xfrm rot="-2700000">
              <a:off x="3410687" y="2240903"/>
              <a:ext cx="2333877" cy="393293"/>
            </a:xfrm>
            <a:prstGeom prst="rect">
              <a:avLst/>
            </a:prstGeom>
            <a:no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r>
                <a:rPr lang="en" sz="2000" i="1" dirty="0">
                  <a:solidFill>
                    <a:schemeClr val="tx2">
                      <a:lumMod val="10000"/>
                    </a:schemeClr>
                  </a:solidFill>
                  <a:latin typeface="Montserrat ExtraBold"/>
                  <a:ea typeface="Montserrat ExtraBold"/>
                  <a:cs typeface="Montserrat ExtraBold"/>
                  <a:sym typeface="Montserrat ExtraBold"/>
                </a:rPr>
                <a:t>High employee engagement </a:t>
              </a:r>
              <a:endParaRPr sz="2000" i="1" dirty="0">
                <a:solidFill>
                  <a:schemeClr val="tx2">
                    <a:lumMod val="10000"/>
                  </a:schemeClr>
                </a:solidFill>
                <a:latin typeface="Montserrat ExtraBold"/>
                <a:ea typeface="Montserrat ExtraBold"/>
                <a:cs typeface="Montserrat ExtraBold"/>
                <a:sym typeface="Montserrat ExtraBold"/>
              </a:endParaRPr>
            </a:p>
          </p:txBody>
        </p:sp>
      </p:grpSp>
      <p:grpSp>
        <p:nvGrpSpPr>
          <p:cNvPr id="19" name="Google Shape;215;p29"/>
          <p:cNvGrpSpPr/>
          <p:nvPr/>
        </p:nvGrpSpPr>
        <p:grpSpPr>
          <a:xfrm>
            <a:off x="5984327" y="2791934"/>
            <a:ext cx="3040276" cy="2224743"/>
            <a:chOff x="2957320" y="2240903"/>
            <a:chExt cx="3040276" cy="1338590"/>
          </a:xfrm>
        </p:grpSpPr>
        <p:sp>
          <p:nvSpPr>
            <p:cNvPr id="20" name="Google Shape;216;p29"/>
            <p:cNvSpPr/>
            <p:nvPr/>
          </p:nvSpPr>
          <p:spPr>
            <a:xfrm rot="2700000">
              <a:off x="4196595" y="1011412"/>
              <a:ext cx="561726" cy="3040276"/>
            </a:xfrm>
            <a:prstGeom prst="roundRect">
              <a:avLst>
                <a:gd name="adj" fmla="val 50000"/>
              </a:avLst>
            </a:prstGeom>
            <a:gradFill>
              <a:gsLst>
                <a:gs pos="0">
                  <a:srgbClr val="46E180"/>
                </a:gs>
                <a:gs pos="100000">
                  <a:srgbClr val="B8DF3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7;p29"/>
            <p:cNvSpPr/>
            <p:nvPr/>
          </p:nvSpPr>
          <p:spPr>
            <a:xfrm>
              <a:off x="3420974" y="3205393"/>
              <a:ext cx="374100" cy="374100"/>
            </a:xfrm>
            <a:prstGeom prst="ellipse">
              <a:avLst/>
            </a:prstGeom>
            <a:solidFill>
              <a:srgbClr val="FFFFFF"/>
            </a:solidFill>
            <a:ln>
              <a:noFill/>
            </a:ln>
            <a:effectLst>
              <a:outerShdw blurRad="228600" dist="50800" dir="5400000" algn="tl" rotWithShape="0">
                <a:srgbClr val="000000">
                  <a:alpha val="54900"/>
                </a:srgbClr>
              </a:outerShdw>
            </a:effectLst>
          </p:spPr>
          <p:txBody>
            <a:bodyPr spcFirstLastPara="1" wrap="square" lIns="91425" tIns="91425" rIns="91425" bIns="91425" anchor="ctr" anchorCtr="0">
              <a:noAutofit/>
            </a:bodyPr>
            <a:lstStyle/>
            <a:p>
              <a:pPr marL="0" lvl="0" indent="0" algn="ctr" rtl="0">
                <a:spcBef>
                  <a:spcPts val="0"/>
                </a:spcBef>
                <a:spcAft>
                  <a:spcPts val="0"/>
                </a:spcAft>
                <a:buNone/>
              </a:pPr>
              <a:r>
                <a:rPr lang="en" sz="1200" dirty="0">
                  <a:solidFill>
                    <a:srgbClr val="666666"/>
                  </a:solidFill>
                  <a:latin typeface="Montserrat ExtraBold"/>
                  <a:ea typeface="Montserrat ExtraBold"/>
                  <a:cs typeface="Montserrat ExtraBold"/>
                  <a:sym typeface="Montserrat ExtraBold"/>
                </a:rPr>
                <a:t>3</a:t>
              </a:r>
              <a:endParaRPr sz="1200" dirty="0">
                <a:solidFill>
                  <a:srgbClr val="666666"/>
                </a:solidFill>
                <a:latin typeface="Montserrat ExtraBold"/>
                <a:ea typeface="Montserrat ExtraBold"/>
                <a:cs typeface="Montserrat ExtraBold"/>
                <a:sym typeface="Montserrat ExtraBold"/>
              </a:endParaRPr>
            </a:p>
          </p:txBody>
        </p:sp>
        <p:sp>
          <p:nvSpPr>
            <p:cNvPr id="22" name="Google Shape;218;p29"/>
            <p:cNvSpPr txBox="1"/>
            <p:nvPr/>
          </p:nvSpPr>
          <p:spPr>
            <a:xfrm rot="-2700000">
              <a:off x="3410687" y="2240903"/>
              <a:ext cx="2333877" cy="393293"/>
            </a:xfrm>
            <a:prstGeom prst="rect">
              <a:avLst/>
            </a:prstGeom>
            <a:no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r>
                <a:rPr lang="en" sz="2000" i="1" dirty="0">
                  <a:solidFill>
                    <a:schemeClr val="tx2">
                      <a:lumMod val="10000"/>
                    </a:schemeClr>
                  </a:solidFill>
                  <a:latin typeface="Montserrat ExtraBold"/>
                  <a:ea typeface="Montserrat ExtraBold"/>
                  <a:cs typeface="Montserrat ExtraBold"/>
                  <a:sym typeface="Montserrat ExtraBold"/>
                </a:rPr>
                <a:t>Increased Innovation</a:t>
              </a:r>
              <a:endParaRPr sz="2000" i="1" dirty="0">
                <a:solidFill>
                  <a:schemeClr val="tx2">
                    <a:lumMod val="10000"/>
                  </a:schemeClr>
                </a:solidFill>
                <a:latin typeface="Montserrat ExtraBold"/>
                <a:ea typeface="Montserrat ExtraBold"/>
                <a:cs typeface="Montserrat ExtraBold"/>
                <a:sym typeface="Montserrat ExtraBold"/>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07"/>
        <p:cNvGrpSpPr/>
        <p:nvPr/>
      </p:nvGrpSpPr>
      <p:grpSpPr>
        <a:xfrm>
          <a:off x="0" y="0"/>
          <a:ext cx="0" cy="0"/>
          <a:chOff x="0" y="0"/>
          <a:chExt cx="0" cy="0"/>
        </a:xfrm>
      </p:grpSpPr>
      <p:sp>
        <p:nvSpPr>
          <p:cNvPr id="208" name="Google Shape;208;p29"/>
          <p:cNvSpPr txBox="1">
            <a:spLocks noGrp="1"/>
          </p:cNvSpPr>
          <p:nvPr>
            <p:ph type="title"/>
          </p:nvPr>
        </p:nvSpPr>
        <p:spPr>
          <a:xfrm>
            <a:off x="698999" y="911700"/>
            <a:ext cx="2207149" cy="33276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US" sz="3600" i="1" dirty="0">
                <a:solidFill>
                  <a:schemeClr val="tx2">
                    <a:lumMod val="10000"/>
                  </a:schemeClr>
                </a:solidFill>
              </a:rPr>
              <a:t>B</a:t>
            </a:r>
            <a:r>
              <a:rPr lang="en" sz="3600" i="1" dirty="0">
                <a:solidFill>
                  <a:schemeClr val="tx2">
                    <a:lumMod val="10000"/>
                  </a:schemeClr>
                </a:solidFill>
              </a:rPr>
              <a:t>enefits of Team working</a:t>
            </a:r>
            <a:endParaRPr sz="3600" i="1" dirty="0">
              <a:solidFill>
                <a:schemeClr val="tx2">
                  <a:lumMod val="10000"/>
                </a:schemeClr>
              </a:solidFill>
            </a:endParaRPr>
          </a:p>
        </p:txBody>
      </p:sp>
      <p:sp>
        <p:nvSpPr>
          <p:cNvPr id="209" name="Google Shape;209;p29"/>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5</a:t>
            </a:fld>
            <a:endParaRPr/>
          </a:p>
        </p:txBody>
      </p:sp>
      <p:grpSp>
        <p:nvGrpSpPr>
          <p:cNvPr id="210" name="Google Shape;210;p29"/>
          <p:cNvGrpSpPr/>
          <p:nvPr/>
        </p:nvGrpSpPr>
        <p:grpSpPr>
          <a:xfrm>
            <a:off x="4329180" y="2249085"/>
            <a:ext cx="4064684" cy="1792619"/>
            <a:chOff x="1047099" y="2188497"/>
            <a:chExt cx="3116238" cy="1390996"/>
          </a:xfrm>
        </p:grpSpPr>
        <p:sp>
          <p:nvSpPr>
            <p:cNvPr id="211" name="Google Shape;211;p29"/>
            <p:cNvSpPr/>
            <p:nvPr/>
          </p:nvSpPr>
          <p:spPr>
            <a:xfrm rot="2700000">
              <a:off x="2286374" y="1011412"/>
              <a:ext cx="561726" cy="3040276"/>
            </a:xfrm>
            <a:prstGeom prst="roundRect">
              <a:avLst>
                <a:gd name="adj" fmla="val 50000"/>
              </a:avLst>
            </a:prstGeom>
            <a:gradFill>
              <a:gsLst>
                <a:gs pos="0">
                  <a:srgbClr val="FF8700"/>
                </a:gs>
                <a:gs pos="100000">
                  <a:srgbClr val="FFD900"/>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29"/>
            <p:cNvSpPr/>
            <p:nvPr/>
          </p:nvSpPr>
          <p:spPr>
            <a:xfrm>
              <a:off x="1510752" y="3205393"/>
              <a:ext cx="374100" cy="374100"/>
            </a:xfrm>
            <a:prstGeom prst="ellipse">
              <a:avLst/>
            </a:prstGeom>
            <a:solidFill>
              <a:srgbClr val="FFFFFF"/>
            </a:solidFill>
            <a:ln>
              <a:noFill/>
            </a:ln>
            <a:effectLst>
              <a:outerShdw blurRad="228600" dist="50800" dir="5400000" algn="tl" rotWithShape="0">
                <a:srgbClr val="000000">
                  <a:alpha val="54900"/>
                </a:srgbClr>
              </a:outerShdw>
            </a:effectLst>
          </p:spPr>
          <p:txBody>
            <a:bodyPr spcFirstLastPara="1" wrap="square" lIns="91425" tIns="91425" rIns="91425" bIns="91425" anchor="ctr" anchorCtr="0">
              <a:noAutofit/>
            </a:bodyPr>
            <a:lstStyle/>
            <a:p>
              <a:pPr marL="0" lvl="0" indent="0" algn="ctr" rtl="0">
                <a:spcBef>
                  <a:spcPts val="0"/>
                </a:spcBef>
                <a:spcAft>
                  <a:spcPts val="0"/>
                </a:spcAft>
                <a:buNone/>
              </a:pPr>
              <a:r>
                <a:rPr lang="en" sz="1200" dirty="0">
                  <a:solidFill>
                    <a:srgbClr val="666666"/>
                  </a:solidFill>
                  <a:latin typeface="Montserrat ExtraBold"/>
                  <a:ea typeface="Montserrat ExtraBold"/>
                  <a:cs typeface="Montserrat ExtraBold"/>
                  <a:sym typeface="Montserrat ExtraBold"/>
                </a:rPr>
                <a:t>5</a:t>
              </a:r>
              <a:endParaRPr sz="1200" dirty="0">
                <a:solidFill>
                  <a:srgbClr val="666666"/>
                </a:solidFill>
                <a:latin typeface="Montserrat ExtraBold"/>
                <a:ea typeface="Montserrat ExtraBold"/>
                <a:cs typeface="Montserrat ExtraBold"/>
                <a:sym typeface="Montserrat ExtraBold"/>
              </a:endParaRPr>
            </a:p>
          </p:txBody>
        </p:sp>
        <p:sp>
          <p:nvSpPr>
            <p:cNvPr id="213" name="Google Shape;213;p29"/>
            <p:cNvSpPr txBox="1"/>
            <p:nvPr/>
          </p:nvSpPr>
          <p:spPr>
            <a:xfrm rot="18900000">
              <a:off x="1479766" y="2188497"/>
              <a:ext cx="2480312" cy="393293"/>
            </a:xfrm>
            <a:prstGeom prst="rect">
              <a:avLst/>
            </a:prstGeom>
            <a:no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r>
                <a:rPr lang="en-US" sz="2000" dirty="0">
                  <a:solidFill>
                    <a:schemeClr val="tx2">
                      <a:lumMod val="10000"/>
                    </a:schemeClr>
                  </a:solidFill>
                  <a:latin typeface="Montserrat ExtraBold"/>
                  <a:ea typeface="Montserrat ExtraBold"/>
                  <a:cs typeface="Montserrat ExtraBold"/>
                  <a:sym typeface="Montserrat ExtraBold"/>
                </a:rPr>
                <a:t>     Build trust</a:t>
              </a:r>
              <a:endParaRPr sz="2000" dirty="0">
                <a:solidFill>
                  <a:schemeClr val="tx2">
                    <a:lumMod val="10000"/>
                  </a:schemeClr>
                </a:solidFill>
                <a:latin typeface="Montserrat ExtraBold"/>
                <a:ea typeface="Montserrat ExtraBold"/>
                <a:cs typeface="Montserrat ExtraBold"/>
                <a:sym typeface="Montserrat ExtraBold"/>
              </a:endParaRPr>
            </a:p>
          </p:txBody>
        </p:sp>
        <p:sp>
          <p:nvSpPr>
            <p:cNvPr id="214" name="Google Shape;214;p29"/>
            <p:cNvSpPr txBox="1"/>
            <p:nvPr/>
          </p:nvSpPr>
          <p:spPr>
            <a:xfrm rot="-2700000">
              <a:off x="1959709" y="2550697"/>
              <a:ext cx="2203628" cy="50742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1600"/>
                </a:spcAft>
                <a:buNone/>
              </a:pPr>
              <a:endParaRPr sz="800" b="1" dirty="0">
                <a:solidFill>
                  <a:srgbClr val="666666"/>
                </a:solidFill>
                <a:latin typeface="Montserrat"/>
                <a:ea typeface="Montserrat"/>
                <a:cs typeface="Montserrat"/>
                <a:sym typeface="Montserrat"/>
              </a:endParaRPr>
            </a:p>
          </p:txBody>
        </p:sp>
      </p:grpSp>
      <p:grpSp>
        <p:nvGrpSpPr>
          <p:cNvPr id="215" name="Google Shape;215;p29"/>
          <p:cNvGrpSpPr/>
          <p:nvPr/>
        </p:nvGrpSpPr>
        <p:grpSpPr>
          <a:xfrm>
            <a:off x="6119493" y="1402579"/>
            <a:ext cx="3099377" cy="3858070"/>
            <a:chOff x="3203958" y="1258050"/>
            <a:chExt cx="2726286" cy="2547000"/>
          </a:xfrm>
        </p:grpSpPr>
        <p:sp>
          <p:nvSpPr>
            <p:cNvPr id="216" name="Google Shape;216;p29"/>
            <p:cNvSpPr/>
            <p:nvPr/>
          </p:nvSpPr>
          <p:spPr>
            <a:xfrm rot="2700000">
              <a:off x="4196595" y="1011412"/>
              <a:ext cx="561726" cy="3040276"/>
            </a:xfrm>
            <a:prstGeom prst="roundRect">
              <a:avLst>
                <a:gd name="adj" fmla="val 50000"/>
              </a:avLst>
            </a:prstGeom>
            <a:gradFill>
              <a:gsLst>
                <a:gs pos="0">
                  <a:srgbClr val="46E180"/>
                </a:gs>
                <a:gs pos="100000">
                  <a:srgbClr val="B8DF3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29"/>
            <p:cNvSpPr/>
            <p:nvPr/>
          </p:nvSpPr>
          <p:spPr>
            <a:xfrm>
              <a:off x="3420974" y="3205393"/>
              <a:ext cx="374100" cy="374100"/>
            </a:xfrm>
            <a:prstGeom prst="ellipse">
              <a:avLst/>
            </a:prstGeom>
            <a:solidFill>
              <a:srgbClr val="FFFFFF"/>
            </a:solidFill>
            <a:ln>
              <a:noFill/>
            </a:ln>
            <a:effectLst>
              <a:outerShdw blurRad="228600" dist="50800" dir="5400000" algn="tl" rotWithShape="0">
                <a:srgbClr val="000000">
                  <a:alpha val="54900"/>
                </a:srgbClr>
              </a:outerShdw>
            </a:effectLst>
          </p:spPr>
          <p:txBody>
            <a:bodyPr spcFirstLastPara="1" wrap="square" lIns="91425" tIns="91425" rIns="91425" bIns="91425" anchor="ctr" anchorCtr="0">
              <a:noAutofit/>
            </a:bodyPr>
            <a:lstStyle/>
            <a:p>
              <a:pPr marL="0" lvl="0" indent="0" algn="ctr" rtl="0">
                <a:spcBef>
                  <a:spcPts val="0"/>
                </a:spcBef>
                <a:spcAft>
                  <a:spcPts val="0"/>
                </a:spcAft>
                <a:buNone/>
              </a:pPr>
              <a:r>
                <a:rPr lang="en" sz="1200" dirty="0">
                  <a:solidFill>
                    <a:srgbClr val="666666"/>
                  </a:solidFill>
                  <a:latin typeface="Montserrat ExtraBold"/>
                  <a:ea typeface="Montserrat ExtraBold"/>
                  <a:cs typeface="Montserrat ExtraBold"/>
                  <a:sym typeface="Montserrat ExtraBold"/>
                </a:rPr>
                <a:t>6</a:t>
              </a:r>
              <a:endParaRPr sz="1200" dirty="0">
                <a:solidFill>
                  <a:srgbClr val="666666"/>
                </a:solidFill>
                <a:latin typeface="Montserrat ExtraBold"/>
                <a:ea typeface="Montserrat ExtraBold"/>
                <a:cs typeface="Montserrat ExtraBold"/>
                <a:sym typeface="Montserrat ExtraBold"/>
              </a:endParaRPr>
            </a:p>
          </p:txBody>
        </p:sp>
        <p:sp>
          <p:nvSpPr>
            <p:cNvPr id="218" name="Google Shape;218;p29"/>
            <p:cNvSpPr txBox="1"/>
            <p:nvPr/>
          </p:nvSpPr>
          <p:spPr>
            <a:xfrm rot="-2700000">
              <a:off x="3410687" y="2240903"/>
              <a:ext cx="2333877" cy="393293"/>
            </a:xfrm>
            <a:prstGeom prst="rect">
              <a:avLst/>
            </a:prstGeom>
            <a:no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r>
                <a:rPr lang="en-US" sz="2000" i="1" dirty="0">
                  <a:solidFill>
                    <a:schemeClr val="tx2">
                      <a:lumMod val="10000"/>
                    </a:schemeClr>
                  </a:solidFill>
                  <a:latin typeface="Montserrat ExtraBold"/>
                  <a:ea typeface="Montserrat ExtraBold"/>
                  <a:cs typeface="Montserrat ExtraBold"/>
                  <a:sym typeface="Montserrat ExtraBold"/>
                </a:rPr>
                <a:t>Simplifies delegation</a:t>
              </a:r>
              <a:endParaRPr sz="2000" i="1" dirty="0">
                <a:solidFill>
                  <a:schemeClr val="tx2">
                    <a:lumMod val="10000"/>
                  </a:schemeClr>
                </a:solidFill>
                <a:latin typeface="Montserrat ExtraBold"/>
                <a:ea typeface="Montserrat ExtraBold"/>
                <a:cs typeface="Montserrat ExtraBold"/>
                <a:sym typeface="Montserrat ExtraBold"/>
              </a:endParaRPr>
            </a:p>
          </p:txBody>
        </p:sp>
        <p:sp>
          <p:nvSpPr>
            <p:cNvPr id="219" name="Google Shape;219;p29"/>
            <p:cNvSpPr txBox="1"/>
            <p:nvPr/>
          </p:nvSpPr>
          <p:spPr>
            <a:xfrm rot="-2700000">
              <a:off x="3869931" y="2550697"/>
              <a:ext cx="2203628" cy="50742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1600"/>
                </a:spcAft>
                <a:buNone/>
              </a:pPr>
              <a:r>
                <a:rPr lang="en" sz="800" dirty="0">
                  <a:solidFill>
                    <a:srgbClr val="666666"/>
                  </a:solidFill>
                  <a:latin typeface="Montserrat"/>
                  <a:ea typeface="Montserrat"/>
                  <a:cs typeface="Montserrat"/>
                  <a:sym typeface="Montserrat"/>
                </a:rPr>
                <a:t>. </a:t>
              </a:r>
              <a:endParaRPr sz="800" b="1" dirty="0">
                <a:solidFill>
                  <a:srgbClr val="666666"/>
                </a:solidFill>
                <a:latin typeface="Montserrat"/>
                <a:ea typeface="Montserrat"/>
                <a:cs typeface="Montserrat"/>
                <a:sym typeface="Montserrat"/>
              </a:endParaRPr>
            </a:p>
          </p:txBody>
        </p:sp>
      </p:grpSp>
      <p:grpSp>
        <p:nvGrpSpPr>
          <p:cNvPr id="19" name="Google Shape;220;p29"/>
          <p:cNvGrpSpPr/>
          <p:nvPr/>
        </p:nvGrpSpPr>
        <p:grpSpPr>
          <a:xfrm>
            <a:off x="3874854" y="189835"/>
            <a:ext cx="2726286" cy="3218454"/>
            <a:chOff x="5123977" y="1258050"/>
            <a:chExt cx="2726286" cy="2547000"/>
          </a:xfrm>
        </p:grpSpPr>
        <p:sp>
          <p:nvSpPr>
            <p:cNvPr id="20" name="Google Shape;221;p29"/>
            <p:cNvSpPr/>
            <p:nvPr/>
          </p:nvSpPr>
          <p:spPr>
            <a:xfrm rot="2700000">
              <a:off x="6116614" y="1011412"/>
              <a:ext cx="561726" cy="3040276"/>
            </a:xfrm>
            <a:prstGeom prst="roundRect">
              <a:avLst>
                <a:gd name="adj" fmla="val 50000"/>
              </a:avLst>
            </a:prstGeom>
            <a:gradFill>
              <a:gsLst>
                <a:gs pos="0">
                  <a:srgbClr val="3C78D8"/>
                </a:gs>
                <a:gs pos="100000">
                  <a:srgbClr val="00FFF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22;p29"/>
            <p:cNvSpPr/>
            <p:nvPr/>
          </p:nvSpPr>
          <p:spPr>
            <a:xfrm>
              <a:off x="5340992" y="3205393"/>
              <a:ext cx="374100" cy="374100"/>
            </a:xfrm>
            <a:prstGeom prst="ellipse">
              <a:avLst/>
            </a:prstGeom>
            <a:solidFill>
              <a:srgbClr val="FFFFFF"/>
            </a:solidFill>
            <a:ln>
              <a:noFill/>
            </a:ln>
            <a:effectLst>
              <a:outerShdw blurRad="228600" dist="50800" dir="5400000" algn="tl" rotWithShape="0">
                <a:srgbClr val="000000">
                  <a:alpha val="54900"/>
                </a:srgbClr>
              </a:outerShdw>
            </a:effectLst>
          </p:spPr>
          <p:txBody>
            <a:bodyPr spcFirstLastPara="1" wrap="square" lIns="91425" tIns="91425" rIns="91425" bIns="91425" anchor="ctr" anchorCtr="0">
              <a:noAutofit/>
            </a:bodyPr>
            <a:lstStyle/>
            <a:p>
              <a:pPr marL="0" lvl="0" indent="0" algn="ctr" rtl="0">
                <a:spcBef>
                  <a:spcPts val="0"/>
                </a:spcBef>
                <a:spcAft>
                  <a:spcPts val="0"/>
                </a:spcAft>
                <a:buNone/>
              </a:pPr>
              <a:r>
                <a:rPr lang="en" sz="1200" dirty="0">
                  <a:solidFill>
                    <a:srgbClr val="666666"/>
                  </a:solidFill>
                  <a:latin typeface="Montserrat ExtraBold"/>
                  <a:ea typeface="Montserrat ExtraBold"/>
                  <a:cs typeface="Montserrat ExtraBold"/>
                  <a:sym typeface="Montserrat ExtraBold"/>
                </a:rPr>
                <a:t>4</a:t>
              </a:r>
              <a:endParaRPr sz="1200" dirty="0">
                <a:solidFill>
                  <a:srgbClr val="666666"/>
                </a:solidFill>
                <a:latin typeface="Montserrat ExtraBold"/>
                <a:ea typeface="Montserrat ExtraBold"/>
                <a:cs typeface="Montserrat ExtraBold"/>
                <a:sym typeface="Montserrat ExtraBold"/>
              </a:endParaRPr>
            </a:p>
          </p:txBody>
        </p:sp>
        <p:sp>
          <p:nvSpPr>
            <p:cNvPr id="22" name="Google Shape;223;p29"/>
            <p:cNvSpPr txBox="1"/>
            <p:nvPr/>
          </p:nvSpPr>
          <p:spPr>
            <a:xfrm rot="-2700000">
              <a:off x="5323969" y="2238203"/>
              <a:ext cx="2341513" cy="393293"/>
            </a:xfrm>
            <a:prstGeom prst="rect">
              <a:avLst/>
            </a:prstGeom>
            <a:no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r>
                <a:rPr lang="en" sz="2000" i="1" dirty="0">
                  <a:solidFill>
                    <a:schemeClr val="tx2">
                      <a:lumMod val="10000"/>
                    </a:schemeClr>
                  </a:solidFill>
                  <a:latin typeface="Montserrat ExtraBold"/>
                  <a:ea typeface="Montserrat ExtraBold"/>
                  <a:cs typeface="Montserrat ExtraBold"/>
                  <a:sym typeface="Montserrat ExtraBold"/>
                </a:rPr>
                <a:t>Flexibility</a:t>
              </a:r>
              <a:endParaRPr sz="2000" i="1" dirty="0">
                <a:solidFill>
                  <a:schemeClr val="tx2">
                    <a:lumMod val="10000"/>
                  </a:schemeClr>
                </a:solidFill>
                <a:latin typeface="Montserrat ExtraBold"/>
                <a:ea typeface="Montserrat ExtraBold"/>
                <a:cs typeface="Montserrat ExtraBold"/>
                <a:sym typeface="Montserrat ExtraBold"/>
              </a:endParaRPr>
            </a:p>
          </p:txBody>
        </p:sp>
        <p:sp>
          <p:nvSpPr>
            <p:cNvPr id="23" name="Google Shape;224;p29"/>
            <p:cNvSpPr txBox="1"/>
            <p:nvPr/>
          </p:nvSpPr>
          <p:spPr>
            <a:xfrm rot="-2700000">
              <a:off x="5789949" y="2550697"/>
              <a:ext cx="2203628" cy="50742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1600"/>
                </a:spcAft>
                <a:buNone/>
              </a:pPr>
              <a:r>
                <a:rPr lang="en" sz="800" dirty="0">
                  <a:solidFill>
                    <a:srgbClr val="666666"/>
                  </a:solidFill>
                  <a:latin typeface="Montserrat"/>
                  <a:ea typeface="Montserrat"/>
                  <a:cs typeface="Montserrat"/>
                  <a:sym typeface="Montserrat"/>
                </a:rPr>
                <a:t>.</a:t>
              </a:r>
              <a:endParaRPr sz="800" b="1" dirty="0">
                <a:solidFill>
                  <a:srgbClr val="666666"/>
                </a:solidFill>
                <a:latin typeface="Montserrat"/>
                <a:ea typeface="Montserrat"/>
                <a:cs typeface="Montserrat"/>
                <a:sym typeface="Montserrat"/>
              </a:endParaRPr>
            </a:p>
          </p:txBody>
        </p:sp>
      </p:grpSp>
    </p:spTree>
    <p:extLst>
      <p:ext uri="{BB962C8B-B14F-4D97-AF65-F5344CB8AC3E}">
        <p14:creationId xmlns:p14="http://schemas.microsoft.com/office/powerpoint/2010/main" val="9606422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rgbClr val="8790B9"/>
            </a:gs>
            <a:gs pos="100000">
              <a:srgbClr val="D4ECFF"/>
            </a:gs>
          </a:gsLst>
          <a:lin ang="5400012" scaled="0"/>
        </a:gradFill>
        <a:effectLst/>
      </p:bgPr>
    </p:bg>
    <p:spTree>
      <p:nvGrpSpPr>
        <p:cNvPr id="1" name="Shape 315"/>
        <p:cNvGrpSpPr/>
        <p:nvPr/>
      </p:nvGrpSpPr>
      <p:grpSpPr>
        <a:xfrm>
          <a:off x="0" y="0"/>
          <a:ext cx="0" cy="0"/>
          <a:chOff x="0" y="0"/>
          <a:chExt cx="0" cy="0"/>
        </a:xfrm>
      </p:grpSpPr>
      <p:sp>
        <p:nvSpPr>
          <p:cNvPr id="316" name="Google Shape;316;p37"/>
          <p:cNvSpPr txBox="1">
            <a:spLocks noGrp="1"/>
          </p:cNvSpPr>
          <p:nvPr>
            <p:ph type="title"/>
          </p:nvPr>
        </p:nvSpPr>
        <p:spPr>
          <a:xfrm>
            <a:off x="474563" y="911700"/>
            <a:ext cx="2662480" cy="3327600"/>
          </a:xfrm>
          <a:prstGeom prst="rect">
            <a:avLst/>
          </a:prstGeom>
        </p:spPr>
        <p:txBody>
          <a:bodyPr spcFirstLastPara="1" wrap="square" lIns="0" tIns="0" rIns="0" bIns="0" anchor="ctr" anchorCtr="0">
            <a:noAutofit/>
          </a:bodyPr>
          <a:lstStyle/>
          <a:p>
            <a:pPr lvl="0"/>
            <a:r>
              <a:rPr lang="en" i="1" dirty="0">
                <a:solidFill>
                  <a:schemeClr val="tx2">
                    <a:lumMod val="10000"/>
                  </a:schemeClr>
                </a:solidFill>
              </a:rPr>
              <a:t>Stages of team development </a:t>
            </a:r>
            <a:endParaRPr i="1" dirty="0"/>
          </a:p>
        </p:txBody>
      </p:sp>
      <p:sp>
        <p:nvSpPr>
          <p:cNvPr id="319" name="Google Shape;319;p37"/>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Clr>
                <a:srgbClr val="000000"/>
              </a:buClr>
              <a:buSzPts val="1100"/>
              <a:buFont typeface="Arial"/>
              <a:buNone/>
            </a:pPr>
            <a:fld id="{00000000-1234-1234-1234-123412341234}" type="slidenum">
              <a:rPr lang="en"/>
              <a:t>6</a:t>
            </a:fld>
            <a:endParaRPr/>
          </a:p>
        </p:txBody>
      </p:sp>
      <p:graphicFrame>
        <p:nvGraphicFramePr>
          <p:cNvPr id="3" name="Diagram 2"/>
          <p:cNvGraphicFramePr/>
          <p:nvPr>
            <p:extLst>
              <p:ext uri="{D42A27DB-BD31-4B8C-83A1-F6EECF244321}">
                <p14:modId xmlns:p14="http://schemas.microsoft.com/office/powerpoint/2010/main" val="2267724881"/>
              </p:ext>
            </p:extLst>
          </p:nvPr>
        </p:nvGraphicFramePr>
        <p:xfrm>
          <a:off x="3137043" y="543500"/>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15"/>
        <p:cNvGrpSpPr/>
        <p:nvPr/>
      </p:nvGrpSpPr>
      <p:grpSpPr>
        <a:xfrm>
          <a:off x="0" y="0"/>
          <a:ext cx="0" cy="0"/>
          <a:chOff x="0" y="0"/>
          <a:chExt cx="0" cy="0"/>
        </a:xfrm>
      </p:grpSpPr>
      <p:sp>
        <p:nvSpPr>
          <p:cNvPr id="316" name="Google Shape;316;p37"/>
          <p:cNvSpPr txBox="1">
            <a:spLocks noGrp="1"/>
          </p:cNvSpPr>
          <p:nvPr>
            <p:ph type="title"/>
          </p:nvPr>
        </p:nvSpPr>
        <p:spPr>
          <a:xfrm>
            <a:off x="698999" y="911700"/>
            <a:ext cx="2438043" cy="3327600"/>
          </a:xfrm>
          <a:prstGeom prst="rect">
            <a:avLst/>
          </a:prstGeom>
        </p:spPr>
        <p:txBody>
          <a:bodyPr spcFirstLastPara="1" wrap="square" lIns="0" tIns="0" rIns="0" bIns="0" anchor="ctr" anchorCtr="0">
            <a:noAutofit/>
          </a:bodyPr>
          <a:lstStyle/>
          <a:p>
            <a:pPr lvl="0"/>
            <a:r>
              <a:rPr lang="en" i="1" dirty="0">
                <a:solidFill>
                  <a:schemeClr val="tx2">
                    <a:lumMod val="10000"/>
                  </a:schemeClr>
                </a:solidFill>
              </a:rPr>
              <a:t>Stages of team development </a:t>
            </a:r>
            <a:endParaRPr i="1" dirty="0"/>
          </a:p>
        </p:txBody>
      </p:sp>
      <p:sp>
        <p:nvSpPr>
          <p:cNvPr id="319" name="Google Shape;319;p37"/>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Clr>
                <a:srgbClr val="000000"/>
              </a:buClr>
              <a:buSzPts val="1100"/>
              <a:buFont typeface="Arial"/>
              <a:buNone/>
            </a:pPr>
            <a:fld id="{00000000-1234-1234-1234-123412341234}" type="slidenum">
              <a:rPr lang="en"/>
              <a:t>7</a:t>
            </a:fld>
            <a:endParaRPr/>
          </a:p>
        </p:txBody>
      </p:sp>
      <p:graphicFrame>
        <p:nvGraphicFramePr>
          <p:cNvPr id="3" name="Diagram 2"/>
          <p:cNvGraphicFramePr/>
          <p:nvPr>
            <p:extLst>
              <p:ext uri="{D42A27DB-BD31-4B8C-83A1-F6EECF244321}">
                <p14:modId xmlns:p14="http://schemas.microsoft.com/office/powerpoint/2010/main" val="494987262"/>
              </p:ext>
            </p:extLst>
          </p:nvPr>
        </p:nvGraphicFramePr>
        <p:xfrm>
          <a:off x="3137043" y="543500"/>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449723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75"/>
        <p:cNvGrpSpPr/>
        <p:nvPr/>
      </p:nvGrpSpPr>
      <p:grpSpPr>
        <a:xfrm>
          <a:off x="0" y="0"/>
          <a:ext cx="0" cy="0"/>
          <a:chOff x="0" y="0"/>
          <a:chExt cx="0" cy="0"/>
        </a:xfrm>
      </p:grpSpPr>
      <p:sp>
        <p:nvSpPr>
          <p:cNvPr id="76" name="Google Shape;76;p15"/>
          <p:cNvSpPr txBox="1">
            <a:spLocks noGrp="1"/>
          </p:cNvSpPr>
          <p:nvPr>
            <p:ph type="ctrTitle" idx="4294967295"/>
          </p:nvPr>
        </p:nvSpPr>
        <p:spPr>
          <a:xfrm>
            <a:off x="528091" y="204672"/>
            <a:ext cx="7697400" cy="11598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sz="3600" dirty="0"/>
              <a:t>Conclusion</a:t>
            </a:r>
            <a:endParaRPr sz="3600" dirty="0"/>
          </a:p>
        </p:txBody>
      </p:sp>
      <p:sp>
        <p:nvSpPr>
          <p:cNvPr id="77" name="Google Shape;77;p15"/>
          <p:cNvSpPr txBox="1">
            <a:spLocks noGrp="1"/>
          </p:cNvSpPr>
          <p:nvPr>
            <p:ph type="subTitle" idx="4294967295"/>
          </p:nvPr>
        </p:nvSpPr>
        <p:spPr>
          <a:xfrm>
            <a:off x="774671" y="1050626"/>
            <a:ext cx="6653545" cy="1305900"/>
          </a:xfrm>
          <a:prstGeom prst="rect">
            <a:avLst/>
          </a:prstGeom>
        </p:spPr>
        <p:txBody>
          <a:bodyPr spcFirstLastPara="1" wrap="square" lIns="0" tIns="0" rIns="0" bIns="0" anchor="t" anchorCtr="0">
            <a:noAutofit/>
          </a:bodyPr>
          <a:lstStyle/>
          <a:p>
            <a:pPr marL="88900" indent="0" algn="just">
              <a:buNone/>
            </a:pPr>
            <a:r>
              <a:rPr lang="en-GB" sz="1800" dirty="0">
                <a:solidFill>
                  <a:schemeClr val="tx2">
                    <a:lumMod val="10000"/>
                  </a:schemeClr>
                </a:solidFill>
              </a:rPr>
              <a:t>High performing groups developed their team by following the stages of team development where they have to follow team norms which guide them to follow a structured and efficient way to achieve the common goal of the team. Productive activities will be increased through working under a team where individual can get the advantage to develop their skill and resolve their weaknesses by learning from other team members.</a:t>
            </a:r>
            <a:endParaRPr lang="en-US" sz="1800" dirty="0">
              <a:solidFill>
                <a:schemeClr val="tx2">
                  <a:lumMod val="10000"/>
                </a:schemeClr>
              </a:solidFill>
            </a:endParaRPr>
          </a:p>
        </p:txBody>
      </p:sp>
      <p:sp>
        <p:nvSpPr>
          <p:cNvPr id="79" name="Google Shape;79;p15"/>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8</a:t>
            </a:fld>
            <a:endParaRPr/>
          </a:p>
        </p:txBody>
      </p:sp>
    </p:spTree>
    <p:extLst>
      <p:ext uri="{BB962C8B-B14F-4D97-AF65-F5344CB8AC3E}">
        <p14:creationId xmlns:p14="http://schemas.microsoft.com/office/powerpoint/2010/main" val="37607649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9</a:t>
            </a:fld>
            <a:endParaRPr lang="en"/>
          </a:p>
        </p:txBody>
      </p:sp>
      <p:pic>
        <p:nvPicPr>
          <p:cNvPr id="3" name="Picture 2"/>
          <p:cNvPicPr>
            <a:picLocks noChangeAspect="1"/>
          </p:cNvPicPr>
          <p:nvPr/>
        </p:nvPicPr>
        <p:blipFill>
          <a:blip r:embed="rId2"/>
          <a:stretch>
            <a:fillRect/>
          </a:stretch>
        </p:blipFill>
        <p:spPr>
          <a:xfrm>
            <a:off x="0" y="-5753"/>
            <a:ext cx="9144000" cy="5155006"/>
          </a:xfrm>
          <a:prstGeom prst="rect">
            <a:avLst/>
          </a:prstGeom>
        </p:spPr>
      </p:pic>
    </p:spTree>
    <p:extLst>
      <p:ext uri="{BB962C8B-B14F-4D97-AF65-F5344CB8AC3E}">
        <p14:creationId xmlns:p14="http://schemas.microsoft.com/office/powerpoint/2010/main" val="2928301239"/>
      </p:ext>
    </p:extLst>
  </p:cSld>
  <p:clrMapOvr>
    <a:masterClrMapping/>
  </p:clrMapOvr>
</p:sld>
</file>

<file path=ppt/theme/theme1.xml><?xml version="1.0" encoding="utf-8"?>
<a:theme xmlns:a="http://schemas.openxmlformats.org/drawingml/2006/main" name="Juliet template">
  <a:themeElements>
    <a:clrScheme name="Custom 347">
      <a:dk1>
        <a:srgbClr val="666666"/>
      </a:dk1>
      <a:lt1>
        <a:srgbClr val="FFFFFF"/>
      </a:lt1>
      <a:dk2>
        <a:srgbClr val="B7B7B7"/>
      </a:dk2>
      <a:lt2>
        <a:srgbClr val="E4E4E4"/>
      </a:lt2>
      <a:accent1>
        <a:srgbClr val="5C91E6"/>
      </a:accent1>
      <a:accent2>
        <a:srgbClr val="4CD5D5"/>
      </a:accent2>
      <a:accent3>
        <a:srgbClr val="7A6DDD"/>
      </a:accent3>
      <a:accent4>
        <a:srgbClr val="EC59B6"/>
      </a:accent4>
      <a:accent5>
        <a:srgbClr val="F79E3A"/>
      </a:accent5>
      <a:accent6>
        <a:srgbClr val="EEDC14"/>
      </a:accent6>
      <a:hlink>
        <a:srgbClr val="666666"/>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77</TotalTime>
  <Words>876</Words>
  <Application>Microsoft Macintosh PowerPoint</Application>
  <PresentationFormat>On-screen Show (16:9)</PresentationFormat>
  <Paragraphs>61</Paragraphs>
  <Slides>9</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Montserrat ExtraBold</vt:lpstr>
      <vt:lpstr>Montserrat</vt:lpstr>
      <vt:lpstr>Montserrat Light</vt:lpstr>
      <vt:lpstr>Arial</vt:lpstr>
      <vt:lpstr>Juliet template</vt:lpstr>
      <vt:lpstr>Welcome to the Presentation Effective Team Work and Communication</vt:lpstr>
      <vt:lpstr>Contents</vt:lpstr>
      <vt:lpstr>Introduction</vt:lpstr>
      <vt:lpstr>Benefits of Team working</vt:lpstr>
      <vt:lpstr>Benefits of Team working</vt:lpstr>
      <vt:lpstr>Stages of team development </vt:lpstr>
      <vt:lpstr>Stages of team development </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the Presentation Effective Team Work and Communication</dc:title>
  <dc:creator>user</dc:creator>
  <cp:lastModifiedBy>Larisa Roxana Fechete (2023554)</cp:lastModifiedBy>
  <cp:revision>13</cp:revision>
  <dcterms:modified xsi:type="dcterms:W3CDTF">2021-12-14T23:47:42Z</dcterms:modified>
</cp:coreProperties>
</file>