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3" r:id="rId1"/>
    <p:sldMasterId id="2147483764" r:id="rId2"/>
    <p:sldMasterId id="2147483765" r:id="rId3"/>
  </p:sldMasterIdLst>
  <p:notesMasterIdLst>
    <p:notesMasterId r:id="rId32"/>
  </p:notesMasterIdLst>
  <p:handoutMasterIdLst>
    <p:handoutMasterId r:id="rId33"/>
  </p:handoutMasterIdLst>
  <p:sldIdLst>
    <p:sldId id="358" r:id="rId4"/>
    <p:sldId id="332" r:id="rId5"/>
    <p:sldId id="366" r:id="rId6"/>
    <p:sldId id="364" r:id="rId7"/>
    <p:sldId id="380" r:id="rId8"/>
    <p:sldId id="363" r:id="rId9"/>
    <p:sldId id="365" r:id="rId10"/>
    <p:sldId id="389" r:id="rId11"/>
    <p:sldId id="375" r:id="rId12"/>
    <p:sldId id="376" r:id="rId13"/>
    <p:sldId id="377" r:id="rId14"/>
    <p:sldId id="379" r:id="rId15"/>
    <p:sldId id="390" r:id="rId16"/>
    <p:sldId id="393" r:id="rId17"/>
    <p:sldId id="381" r:id="rId18"/>
    <p:sldId id="372" r:id="rId19"/>
    <p:sldId id="382" r:id="rId20"/>
    <p:sldId id="384" r:id="rId21"/>
    <p:sldId id="385" r:id="rId22"/>
    <p:sldId id="386" r:id="rId23"/>
    <p:sldId id="388" r:id="rId24"/>
    <p:sldId id="387" r:id="rId25"/>
    <p:sldId id="391" r:id="rId26"/>
    <p:sldId id="392" r:id="rId27"/>
    <p:sldId id="394" r:id="rId28"/>
    <p:sldId id="383" r:id="rId29"/>
    <p:sldId id="341" r:id="rId30"/>
    <p:sldId id="357" r:id="rId31"/>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orient="horz" pos="243">
          <p15:clr>
            <a:srgbClr val="A4A3A4"/>
          </p15:clr>
        </p15:guide>
        <p15:guide id="3" orient="horz" pos="4080">
          <p15:clr>
            <a:srgbClr val="A4A3A4"/>
          </p15:clr>
        </p15:guide>
        <p15:guide id="4" orient="horz" pos="1680">
          <p15:clr>
            <a:srgbClr val="A4A3A4"/>
          </p15:clr>
        </p15:guide>
        <p15:guide id="5" orient="horz" pos="2640">
          <p15:clr>
            <a:srgbClr val="A4A3A4"/>
          </p15:clr>
        </p15:guide>
        <p15:guide id="6" orient="horz" pos="586">
          <p15:clr>
            <a:srgbClr val="A4A3A4"/>
          </p15:clr>
        </p15:guide>
        <p15:guide id="7" orient="horz" pos="1280">
          <p15:clr>
            <a:srgbClr val="A4A3A4"/>
          </p15:clr>
        </p15:guide>
        <p15:guide id="8" orient="horz" pos="3838">
          <p15:clr>
            <a:srgbClr val="A4A3A4"/>
          </p15:clr>
        </p15:guide>
        <p15:guide id="9" pos="2880">
          <p15:clr>
            <a:srgbClr val="A4A3A4"/>
          </p15:clr>
        </p15:guide>
        <p15:guide id="10" pos="243">
          <p15:clr>
            <a:srgbClr val="A4A3A4"/>
          </p15:clr>
        </p15:guide>
        <p15:guide id="11" pos="5520">
          <p15:clr>
            <a:srgbClr val="A4A3A4"/>
          </p15:clr>
        </p15:guide>
        <p15:guide id="12" pos="548">
          <p15:clr>
            <a:srgbClr val="A4A3A4"/>
          </p15:clr>
        </p15:guide>
        <p15:guide id="13" pos="791">
          <p15:clr>
            <a:srgbClr val="A4A3A4"/>
          </p15:clr>
        </p15:guide>
        <p15:guide id="14" pos="333">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3548C1-C3F3-1BAD-AF05-A96B931BE0F8}" v="1" dt="2022-02-16T00:00:49.511"/>
    <p1510:client id="{89689283-EE9A-40AC-519A-30F8C238E7F3}" v="179" dt="2022-02-15T23:59:20.1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367" autoAdjust="0"/>
  </p:normalViewPr>
  <p:slideViewPr>
    <p:cSldViewPr>
      <p:cViewPr varScale="1">
        <p:scale>
          <a:sx n="59" d="100"/>
          <a:sy n="59" d="100"/>
        </p:scale>
        <p:origin x="1500" y="52"/>
      </p:cViewPr>
      <p:guideLst>
        <p:guide orient="horz" pos="2160"/>
        <p:guide orient="horz" pos="243"/>
        <p:guide orient="horz" pos="4080"/>
        <p:guide orient="horz" pos="1680"/>
        <p:guide orient="horz" pos="2640"/>
        <p:guide orient="horz" pos="586"/>
        <p:guide orient="horz" pos="1280"/>
        <p:guide orient="horz" pos="3838"/>
        <p:guide pos="2880"/>
        <p:guide pos="243"/>
        <p:guide pos="5520"/>
        <p:guide pos="548"/>
        <p:guide pos="791"/>
        <p:guide pos="333"/>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80" d="100"/>
          <a:sy n="80" d="100"/>
        </p:scale>
        <p:origin x="-2106"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microsoft.com/office/2015/10/relationships/revisionInfo" Target="revisionInfo.xml"/><Relationship Id="rId21" Type="http://schemas.openxmlformats.org/officeDocument/2006/relationships/slide" Target="slides/slide18.xml"/><Relationship Id="rId34"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egory Cowan" userId="S::gregory.cowan@uwtsd.ac.uk::b73088cd-e1eb-4283-9a56-3bb02daaf058" providerId="AD" clId="Web-{5D3548C1-C3F3-1BAD-AF05-A96B931BE0F8}"/>
    <pc:docChg chg="modSld">
      <pc:chgData name="Gregory Cowan" userId="S::gregory.cowan@uwtsd.ac.uk::b73088cd-e1eb-4283-9a56-3bb02daaf058" providerId="AD" clId="Web-{5D3548C1-C3F3-1BAD-AF05-A96B931BE0F8}" dt="2022-02-16T00:00:49.511" v="0" actId="20577"/>
      <pc:docMkLst>
        <pc:docMk/>
      </pc:docMkLst>
      <pc:sldChg chg="modSp">
        <pc:chgData name="Gregory Cowan" userId="S::gregory.cowan@uwtsd.ac.uk::b73088cd-e1eb-4283-9a56-3bb02daaf058" providerId="AD" clId="Web-{5D3548C1-C3F3-1BAD-AF05-A96B931BE0F8}" dt="2022-02-16T00:00:49.511" v="0" actId="20577"/>
        <pc:sldMkLst>
          <pc:docMk/>
          <pc:sldMk cId="0" sldId="358"/>
        </pc:sldMkLst>
        <pc:spChg chg="mod">
          <ac:chgData name="Gregory Cowan" userId="S::gregory.cowan@uwtsd.ac.uk::b73088cd-e1eb-4283-9a56-3bb02daaf058" providerId="AD" clId="Web-{5D3548C1-C3F3-1BAD-AF05-A96B931BE0F8}" dt="2022-02-16T00:00:49.511" v="0" actId="20577"/>
          <ac:spMkLst>
            <pc:docMk/>
            <pc:sldMk cId="0" sldId="358"/>
            <ac:spMk id="6147" creationId="{E0B2276C-8DF4-4505-959B-17DD3AC9912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1618" name="Rectangle 2">
            <a:extLst>
              <a:ext uri="{FF2B5EF4-FFF2-40B4-BE49-F238E27FC236}">
                <a16:creationId xmlns:a16="http://schemas.microsoft.com/office/drawing/2014/main" id="{96D2157C-CAA8-4315-B4C2-87748B7F2953}"/>
              </a:ext>
            </a:extLst>
          </p:cNvPr>
          <p:cNvSpPr>
            <a:spLocks noGrp="1" noChangeArrowheads="1"/>
          </p:cNvSpPr>
          <p:nvPr>
            <p:ph type="hdr" sz="quarter"/>
          </p:nvPr>
        </p:nvSpPr>
        <p:spPr bwMode="auto">
          <a:xfrm>
            <a:off x="19288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600" b="1">
                <a:latin typeface="Arial" charset="0"/>
                <a:ea typeface="+mn-ea"/>
                <a:cs typeface="+mn-cs"/>
              </a:defRPr>
            </a:lvl1pPr>
          </a:lstStyle>
          <a:p>
            <a:pPr>
              <a:defRPr/>
            </a:pPr>
            <a:r>
              <a:rPr lang="en-US"/>
              <a:t>HRM Assignment Workshop</a:t>
            </a:r>
          </a:p>
        </p:txBody>
      </p:sp>
      <p:sp>
        <p:nvSpPr>
          <p:cNvPr id="111620" name="Rectangle 4">
            <a:extLst>
              <a:ext uri="{FF2B5EF4-FFF2-40B4-BE49-F238E27FC236}">
                <a16:creationId xmlns:a16="http://schemas.microsoft.com/office/drawing/2014/main" id="{95C71523-DE5C-4499-9570-EF1975E10F25}"/>
              </a:ext>
            </a:extLst>
          </p:cNvPr>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111621" name="Rectangle 5">
            <a:extLst>
              <a:ext uri="{FF2B5EF4-FFF2-40B4-BE49-F238E27FC236}">
                <a16:creationId xmlns:a16="http://schemas.microsoft.com/office/drawing/2014/main" id="{3B9D2AFC-12FE-4F89-81CF-CA35C66110E5}"/>
              </a:ext>
            </a:extLst>
          </p:cNvPr>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FE833D9-8771-41AA-B2EE-301ECC393B28}"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B99FFB84-FAFF-49D8-A542-8A4DC2890D9F}"/>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4099" name="Rectangle 3">
            <a:extLst>
              <a:ext uri="{FF2B5EF4-FFF2-40B4-BE49-F238E27FC236}">
                <a16:creationId xmlns:a16="http://schemas.microsoft.com/office/drawing/2014/main" id="{69227F0F-3D19-493D-B6A4-9D226D7F7886}"/>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4100" name="Rectangle 4">
            <a:extLst>
              <a:ext uri="{FF2B5EF4-FFF2-40B4-BE49-F238E27FC236}">
                <a16:creationId xmlns:a16="http://schemas.microsoft.com/office/drawing/2014/main" id="{1385D1C6-72AA-4EA5-B18E-08F9A45236F9}"/>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a:extLst>
              <a:ext uri="{FF2B5EF4-FFF2-40B4-BE49-F238E27FC236}">
                <a16:creationId xmlns:a16="http://schemas.microsoft.com/office/drawing/2014/main" id="{D4859BA0-5DF8-4B2A-87B6-7BFDA0194851}"/>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102" name="Rectangle 6">
            <a:extLst>
              <a:ext uri="{FF2B5EF4-FFF2-40B4-BE49-F238E27FC236}">
                <a16:creationId xmlns:a16="http://schemas.microsoft.com/office/drawing/2014/main" id="{20EACBF8-68A6-4F77-92C6-B211C2130FA0}"/>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4103" name="Rectangle 7">
            <a:extLst>
              <a:ext uri="{FF2B5EF4-FFF2-40B4-BE49-F238E27FC236}">
                <a16:creationId xmlns:a16="http://schemas.microsoft.com/office/drawing/2014/main" id="{AE0F8899-5BC0-4531-A5B0-0DFAF3F40D4E}"/>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4E1D63DE-591B-42FB-835D-2F02284DBC4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9D6F05A5-435C-449C-9905-34EC29279AAB}"/>
              </a:ext>
            </a:extLst>
          </p:cNvPr>
          <p:cNvSpPr>
            <a:spLocks noGrp="1" noRot="1" noChangeAspect="1" noChangeArrowheads="1" noTextEdit="1"/>
          </p:cNvSpPr>
          <p:nvPr>
            <p:ph type="sldImg"/>
          </p:nvPr>
        </p:nvSpPr>
        <p:spPr>
          <a:ln/>
        </p:spPr>
      </p:sp>
      <p:sp>
        <p:nvSpPr>
          <p:cNvPr id="8195" name="Notes Placeholder 2">
            <a:extLst>
              <a:ext uri="{FF2B5EF4-FFF2-40B4-BE49-F238E27FC236}">
                <a16:creationId xmlns:a16="http://schemas.microsoft.com/office/drawing/2014/main" id="{C9833E5A-DA62-47E7-8DB4-A08ECE5AC7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8196" name="Slide Number Placeholder 3">
            <a:extLst>
              <a:ext uri="{FF2B5EF4-FFF2-40B4-BE49-F238E27FC236}">
                <a16:creationId xmlns:a16="http://schemas.microsoft.com/office/drawing/2014/main" id="{933B80C4-67BF-4B00-8BED-F2C28CF13E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25B7D139-F733-47FD-B09A-08D127F38428}" type="slidenum">
              <a:rPr lang="en-GB" altLang="en-US" smtClean="0"/>
              <a:pPr>
                <a:spcBef>
                  <a:spcPct val="0"/>
                </a:spcBef>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992B0EB7-795E-4A8C-99E6-1F8671F32353}"/>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70AB8B04-1799-4311-B963-9FAAD573B98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Recent evidence indicates that business managers have now adopted not one but two theories of participative leadership. For their subordinates, managers prefer a </a:t>
            </a:r>
            <a:r>
              <a:rPr lang="en-GB" altLang="en-US" i="1">
                <a:latin typeface="Arial" panose="020B0604020202020204" pitchFamily="34" charset="0"/>
              </a:rPr>
              <a:t>human relations</a:t>
            </a:r>
            <a:r>
              <a:rPr lang="en-GB" altLang="en-US">
                <a:latin typeface="Arial" panose="020B0604020202020204" pitchFamily="34" charset="0"/>
              </a:rPr>
              <a:t> approach, aimed at improving morale and reducing resistance to formal authority. For themselves, however, they prefer a </a:t>
            </a:r>
            <a:r>
              <a:rPr lang="en-GB" altLang="en-US" i="1">
                <a:latin typeface="Arial" panose="020B0604020202020204" pitchFamily="34" charset="0"/>
              </a:rPr>
              <a:t>human resources</a:t>
            </a:r>
            <a:r>
              <a:rPr lang="en-GB" altLang="en-US">
                <a:latin typeface="Arial" panose="020B0604020202020204" pitchFamily="34" charset="0"/>
              </a:rPr>
              <a:t> approach, whereby they want their superiors to recognize and make full use of their own currently wasted talents.</a:t>
            </a:r>
          </a:p>
        </p:txBody>
      </p:sp>
      <p:sp>
        <p:nvSpPr>
          <p:cNvPr id="27652" name="Slide Number Placeholder 3">
            <a:extLst>
              <a:ext uri="{FF2B5EF4-FFF2-40B4-BE49-F238E27FC236}">
                <a16:creationId xmlns:a16="http://schemas.microsoft.com/office/drawing/2014/main" id="{2D895957-8788-4BE7-AF6D-AEE9852EC34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6EB7310-51FE-4A23-A0B5-CA5836F16B7F}" type="slidenum">
              <a:rPr lang="en-GB" altLang="en-US" smtClean="0"/>
              <a:pPr/>
              <a:t>20</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BB4E5303-0139-4C89-9ADF-DF72FA5F2392}"/>
              </a:ext>
            </a:extLst>
          </p:cNvPr>
          <p:cNvSpPr>
            <a:spLocks noGrp="1" noRot="1" noChangeAspect="1" noChangeArrowheads="1" noTextEdit="1"/>
          </p:cNvSpPr>
          <p:nvPr>
            <p:ph type="sldImg"/>
          </p:nvPr>
        </p:nvSpPr>
        <p:spPr>
          <a:ln/>
        </p:spPr>
      </p:sp>
      <p:sp>
        <p:nvSpPr>
          <p:cNvPr id="35843" name="Notes Placeholder 2">
            <a:extLst>
              <a:ext uri="{FF2B5EF4-FFF2-40B4-BE49-F238E27FC236}">
                <a16:creationId xmlns:a16="http://schemas.microsoft.com/office/drawing/2014/main" id="{BE5EA9ED-76E9-40DE-855F-B8EF8692D19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5844" name="Slide Number Placeholder 3">
            <a:extLst>
              <a:ext uri="{FF2B5EF4-FFF2-40B4-BE49-F238E27FC236}">
                <a16:creationId xmlns:a16="http://schemas.microsoft.com/office/drawing/2014/main" id="{4A7C6A3E-C855-43A9-8419-0EF0EECAAB5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EFF90880-1E49-43DF-AB8A-84E34AD19BA9}" type="slidenum">
              <a:rPr lang="en-GB" altLang="en-US" smtClean="0"/>
              <a:pPr>
                <a:spcBef>
                  <a:spcPct val="0"/>
                </a:spcBef>
              </a:pPr>
              <a:t>27</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C1F0861-0BED-4171-B9C4-87CE9EF37042}"/>
              </a:ext>
            </a:extLst>
          </p:cNvPr>
          <p:cNvSpPr>
            <a:spLocks noGrp="1"/>
          </p:cNvSpPr>
          <p:nvPr>
            <p:ph type="dt" sz="half" idx="10"/>
          </p:nvPr>
        </p:nvSpPr>
        <p:spPr/>
        <p:txBody>
          <a:bodyPr/>
          <a:lstStyle>
            <a:lvl1pPr>
              <a:defRPr/>
            </a:lvl1pPr>
          </a:lstStyle>
          <a:p>
            <a:pPr>
              <a:defRPr/>
            </a:pPr>
            <a:fld id="{6DBD2B11-C7AF-4F51-B202-FDA8555D2E85}" type="datetime1">
              <a:rPr lang="en-GB" altLang="en-US"/>
              <a:pPr>
                <a:defRPr/>
              </a:pPr>
              <a:t>15/02/2022</a:t>
            </a:fld>
            <a:endParaRPr lang="en-GB" altLang="en-US"/>
          </a:p>
        </p:txBody>
      </p:sp>
      <p:sp>
        <p:nvSpPr>
          <p:cNvPr id="5" name="Footer Placeholder 4">
            <a:extLst>
              <a:ext uri="{FF2B5EF4-FFF2-40B4-BE49-F238E27FC236}">
                <a16:creationId xmlns:a16="http://schemas.microsoft.com/office/drawing/2014/main" id="{8A9EC51D-6082-4DCC-B7FE-C4DE4F48955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5AE453A-0314-4561-9757-6C83BD487C6D}"/>
              </a:ext>
            </a:extLst>
          </p:cNvPr>
          <p:cNvSpPr>
            <a:spLocks noGrp="1"/>
          </p:cNvSpPr>
          <p:nvPr>
            <p:ph type="sldNum" sz="quarter" idx="12"/>
          </p:nvPr>
        </p:nvSpPr>
        <p:spPr/>
        <p:txBody>
          <a:bodyPr/>
          <a:lstStyle>
            <a:lvl1pPr>
              <a:defRPr/>
            </a:lvl1pPr>
          </a:lstStyle>
          <a:p>
            <a:pPr>
              <a:defRPr/>
            </a:pPr>
            <a:fld id="{F5E330E1-040E-4F0A-BAB9-CC1F619B9919}" type="slidenum">
              <a:rPr lang="en-GB" altLang="en-US"/>
              <a:pPr>
                <a:defRPr/>
              </a:pPr>
              <a:t>‹#›</a:t>
            </a:fld>
            <a:endParaRPr lang="en-GB" altLang="en-US"/>
          </a:p>
        </p:txBody>
      </p:sp>
    </p:spTree>
    <p:extLst>
      <p:ext uri="{BB962C8B-B14F-4D97-AF65-F5344CB8AC3E}">
        <p14:creationId xmlns:p14="http://schemas.microsoft.com/office/powerpoint/2010/main" val="2883524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291275-FBFB-4F43-8D4F-39D187EE64AE}"/>
              </a:ext>
            </a:extLst>
          </p:cNvPr>
          <p:cNvSpPr>
            <a:spLocks noGrp="1"/>
          </p:cNvSpPr>
          <p:nvPr>
            <p:ph type="dt" sz="half" idx="10"/>
          </p:nvPr>
        </p:nvSpPr>
        <p:spPr/>
        <p:txBody>
          <a:bodyPr/>
          <a:lstStyle>
            <a:lvl1pPr>
              <a:defRPr/>
            </a:lvl1pPr>
          </a:lstStyle>
          <a:p>
            <a:pPr>
              <a:defRPr/>
            </a:pPr>
            <a:fld id="{B20646DC-96CA-49BD-A116-56F68FF32578}" type="datetime1">
              <a:rPr lang="en-GB" altLang="en-US"/>
              <a:pPr>
                <a:defRPr/>
              </a:pPr>
              <a:t>15/02/2022</a:t>
            </a:fld>
            <a:endParaRPr lang="en-GB" altLang="en-US"/>
          </a:p>
        </p:txBody>
      </p:sp>
      <p:sp>
        <p:nvSpPr>
          <p:cNvPr id="5" name="Footer Placeholder 4">
            <a:extLst>
              <a:ext uri="{FF2B5EF4-FFF2-40B4-BE49-F238E27FC236}">
                <a16:creationId xmlns:a16="http://schemas.microsoft.com/office/drawing/2014/main" id="{05972526-AD22-43D1-BEE9-7D7164F51B1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673F0F15-E468-4AD3-B021-3BA00B6FCFA3}"/>
              </a:ext>
            </a:extLst>
          </p:cNvPr>
          <p:cNvSpPr>
            <a:spLocks noGrp="1"/>
          </p:cNvSpPr>
          <p:nvPr>
            <p:ph type="sldNum" sz="quarter" idx="12"/>
          </p:nvPr>
        </p:nvSpPr>
        <p:spPr/>
        <p:txBody>
          <a:bodyPr/>
          <a:lstStyle>
            <a:lvl1pPr>
              <a:defRPr/>
            </a:lvl1pPr>
          </a:lstStyle>
          <a:p>
            <a:pPr>
              <a:defRPr/>
            </a:pPr>
            <a:fld id="{5B98B558-0AA9-43DE-B6C7-4A9DB9B2E477}" type="slidenum">
              <a:rPr lang="en-GB" altLang="en-US"/>
              <a:pPr>
                <a:defRPr/>
              </a:pPr>
              <a:t>‹#›</a:t>
            </a:fld>
            <a:endParaRPr lang="en-GB" altLang="en-US"/>
          </a:p>
        </p:txBody>
      </p:sp>
    </p:spTree>
    <p:extLst>
      <p:ext uri="{BB962C8B-B14F-4D97-AF65-F5344CB8AC3E}">
        <p14:creationId xmlns:p14="http://schemas.microsoft.com/office/powerpoint/2010/main" val="4134504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a:extLst>
              <a:ext uri="{FF2B5EF4-FFF2-40B4-BE49-F238E27FC236}">
                <a16:creationId xmlns:a16="http://schemas.microsoft.com/office/drawing/2014/main" id="{3A427FE6-0A62-4A5B-869F-2112435438FC}"/>
              </a:ext>
            </a:extLst>
          </p:cNvPr>
          <p:cNvSpPr>
            <a:spLocks noGrp="1"/>
          </p:cNvSpPr>
          <p:nvPr>
            <p:ph type="dt" sz="half" idx="10"/>
          </p:nvPr>
        </p:nvSpPr>
        <p:spPr/>
        <p:txBody>
          <a:bodyPr/>
          <a:lstStyle>
            <a:lvl1pPr>
              <a:defRPr/>
            </a:lvl1pPr>
          </a:lstStyle>
          <a:p>
            <a:pPr>
              <a:defRPr/>
            </a:pPr>
            <a:fld id="{67D1DF4F-7FB9-4E06-BFC7-8C2C6650A51B}" type="datetime1">
              <a:rPr lang="en-GB" altLang="en-US"/>
              <a:pPr>
                <a:defRPr/>
              </a:pPr>
              <a:t>15/02/2022</a:t>
            </a:fld>
            <a:endParaRPr lang="en-GB" altLang="en-US"/>
          </a:p>
        </p:txBody>
      </p:sp>
      <p:sp>
        <p:nvSpPr>
          <p:cNvPr id="5" name="Footer Placeholder 4">
            <a:extLst>
              <a:ext uri="{FF2B5EF4-FFF2-40B4-BE49-F238E27FC236}">
                <a16:creationId xmlns:a16="http://schemas.microsoft.com/office/drawing/2014/main" id="{790C1190-7FA1-47CF-BFDC-876521598C5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9011DFB-2E96-4A6D-AF78-3F7F83F5B2FF}"/>
              </a:ext>
            </a:extLst>
          </p:cNvPr>
          <p:cNvSpPr>
            <a:spLocks noGrp="1"/>
          </p:cNvSpPr>
          <p:nvPr>
            <p:ph type="sldNum" sz="quarter" idx="12"/>
          </p:nvPr>
        </p:nvSpPr>
        <p:spPr/>
        <p:txBody>
          <a:bodyPr/>
          <a:lstStyle>
            <a:lvl1pPr>
              <a:defRPr/>
            </a:lvl1pPr>
          </a:lstStyle>
          <a:p>
            <a:pPr>
              <a:defRPr/>
            </a:pPr>
            <a:fld id="{7F7ACB3B-4063-4E30-964F-4A861BA26604}" type="slidenum">
              <a:rPr lang="en-GB" altLang="en-US"/>
              <a:pPr>
                <a:defRPr/>
              </a:pPr>
              <a:t>‹#›</a:t>
            </a:fld>
            <a:endParaRPr lang="en-GB" altLang="en-US"/>
          </a:p>
        </p:txBody>
      </p:sp>
    </p:spTree>
    <p:extLst>
      <p:ext uri="{BB962C8B-B14F-4D97-AF65-F5344CB8AC3E}">
        <p14:creationId xmlns:p14="http://schemas.microsoft.com/office/powerpoint/2010/main" val="296939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DF3EA027-BADC-4261-94C6-C5886F522951}"/>
              </a:ext>
            </a:extLst>
          </p:cNvPr>
          <p:cNvSpPr>
            <a:spLocks noGrp="1"/>
          </p:cNvSpPr>
          <p:nvPr>
            <p:ph type="dt" sz="half" idx="10"/>
          </p:nvPr>
        </p:nvSpPr>
        <p:spPr/>
        <p:txBody>
          <a:bodyPr/>
          <a:lstStyle>
            <a:lvl1pPr>
              <a:defRPr/>
            </a:lvl1pPr>
          </a:lstStyle>
          <a:p>
            <a:pPr>
              <a:defRPr/>
            </a:pPr>
            <a:fld id="{6484B57C-9D55-4677-85A9-1EC21250990B}" type="datetime1">
              <a:rPr lang="en-GB" altLang="en-US"/>
              <a:pPr>
                <a:defRPr/>
              </a:pPr>
              <a:t>15/02/2022</a:t>
            </a:fld>
            <a:endParaRPr lang="en-GB" altLang="en-US"/>
          </a:p>
        </p:txBody>
      </p:sp>
      <p:sp>
        <p:nvSpPr>
          <p:cNvPr id="6" name="Footer Placeholder 4">
            <a:extLst>
              <a:ext uri="{FF2B5EF4-FFF2-40B4-BE49-F238E27FC236}">
                <a16:creationId xmlns:a16="http://schemas.microsoft.com/office/drawing/2014/main" id="{82975174-B449-471A-8683-A44925DDE62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06C375FA-5354-4141-93CA-8CCA4FC210C3}"/>
              </a:ext>
            </a:extLst>
          </p:cNvPr>
          <p:cNvSpPr>
            <a:spLocks noGrp="1"/>
          </p:cNvSpPr>
          <p:nvPr>
            <p:ph type="sldNum" sz="quarter" idx="12"/>
          </p:nvPr>
        </p:nvSpPr>
        <p:spPr/>
        <p:txBody>
          <a:bodyPr/>
          <a:lstStyle>
            <a:lvl1pPr>
              <a:defRPr/>
            </a:lvl1pPr>
          </a:lstStyle>
          <a:p>
            <a:pPr>
              <a:defRPr/>
            </a:pPr>
            <a:fld id="{33C8E808-A9EB-40FD-9289-B7731E17349B}" type="slidenum">
              <a:rPr lang="en-GB" altLang="en-US"/>
              <a:pPr>
                <a:defRPr/>
              </a:pPr>
              <a:t>‹#›</a:t>
            </a:fld>
            <a:endParaRPr lang="en-GB" altLang="en-US"/>
          </a:p>
        </p:txBody>
      </p:sp>
    </p:spTree>
    <p:extLst>
      <p:ext uri="{BB962C8B-B14F-4D97-AF65-F5344CB8AC3E}">
        <p14:creationId xmlns:p14="http://schemas.microsoft.com/office/powerpoint/2010/main" val="412142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31584B66-35BA-47E2-AA9D-78CA50CF5E28}"/>
              </a:ext>
            </a:extLst>
          </p:cNvPr>
          <p:cNvSpPr>
            <a:spLocks noGrp="1"/>
          </p:cNvSpPr>
          <p:nvPr>
            <p:ph type="dt" sz="half" idx="10"/>
          </p:nvPr>
        </p:nvSpPr>
        <p:spPr/>
        <p:txBody>
          <a:bodyPr/>
          <a:lstStyle>
            <a:lvl1pPr>
              <a:defRPr/>
            </a:lvl1pPr>
          </a:lstStyle>
          <a:p>
            <a:pPr>
              <a:defRPr/>
            </a:pPr>
            <a:fld id="{F42069A0-BDB4-4244-9E6D-7E8E4F381BAD}" type="datetime1">
              <a:rPr lang="en-GB" altLang="en-US"/>
              <a:pPr>
                <a:defRPr/>
              </a:pPr>
              <a:t>15/02/2022</a:t>
            </a:fld>
            <a:endParaRPr lang="en-GB" altLang="en-US"/>
          </a:p>
        </p:txBody>
      </p:sp>
      <p:sp>
        <p:nvSpPr>
          <p:cNvPr id="8" name="Footer Placeholder 4">
            <a:extLst>
              <a:ext uri="{FF2B5EF4-FFF2-40B4-BE49-F238E27FC236}">
                <a16:creationId xmlns:a16="http://schemas.microsoft.com/office/drawing/2014/main" id="{3426E327-34BF-40AE-BB46-2ABAE115C39B}"/>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9D2DF414-32A5-4AAC-9818-FAC14BAFB3F2}"/>
              </a:ext>
            </a:extLst>
          </p:cNvPr>
          <p:cNvSpPr>
            <a:spLocks noGrp="1"/>
          </p:cNvSpPr>
          <p:nvPr>
            <p:ph type="sldNum" sz="quarter" idx="12"/>
          </p:nvPr>
        </p:nvSpPr>
        <p:spPr/>
        <p:txBody>
          <a:bodyPr/>
          <a:lstStyle>
            <a:lvl1pPr>
              <a:defRPr/>
            </a:lvl1pPr>
          </a:lstStyle>
          <a:p>
            <a:pPr>
              <a:defRPr/>
            </a:pPr>
            <a:fld id="{383AF579-9D81-4A1B-8241-E5978D52ECD5}" type="slidenum">
              <a:rPr lang="en-GB" altLang="en-US"/>
              <a:pPr>
                <a:defRPr/>
              </a:pPr>
              <a:t>‹#›</a:t>
            </a:fld>
            <a:endParaRPr lang="en-GB" altLang="en-US"/>
          </a:p>
        </p:txBody>
      </p:sp>
    </p:spTree>
    <p:extLst>
      <p:ext uri="{BB962C8B-B14F-4D97-AF65-F5344CB8AC3E}">
        <p14:creationId xmlns:p14="http://schemas.microsoft.com/office/powerpoint/2010/main" val="57267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3">
            <a:extLst>
              <a:ext uri="{FF2B5EF4-FFF2-40B4-BE49-F238E27FC236}">
                <a16:creationId xmlns:a16="http://schemas.microsoft.com/office/drawing/2014/main" id="{03195DBC-936D-46B0-AC25-5DF3FFA486AF}"/>
              </a:ext>
            </a:extLst>
          </p:cNvPr>
          <p:cNvSpPr>
            <a:spLocks noGrp="1"/>
          </p:cNvSpPr>
          <p:nvPr>
            <p:ph type="dt" sz="half" idx="10"/>
          </p:nvPr>
        </p:nvSpPr>
        <p:spPr/>
        <p:txBody>
          <a:bodyPr/>
          <a:lstStyle>
            <a:lvl1pPr>
              <a:defRPr/>
            </a:lvl1pPr>
          </a:lstStyle>
          <a:p>
            <a:pPr>
              <a:defRPr/>
            </a:pPr>
            <a:fld id="{1A14BBDD-2F10-42DB-AAA7-EEF6139A9DC1}" type="datetime1">
              <a:rPr lang="en-GB" altLang="en-US"/>
              <a:pPr>
                <a:defRPr/>
              </a:pPr>
              <a:t>15/02/2022</a:t>
            </a:fld>
            <a:endParaRPr lang="en-GB" altLang="en-US"/>
          </a:p>
        </p:txBody>
      </p:sp>
      <p:sp>
        <p:nvSpPr>
          <p:cNvPr id="4" name="Footer Placeholder 4">
            <a:extLst>
              <a:ext uri="{FF2B5EF4-FFF2-40B4-BE49-F238E27FC236}">
                <a16:creationId xmlns:a16="http://schemas.microsoft.com/office/drawing/2014/main" id="{E994F81F-6A8B-4980-B830-60A357D1F34D}"/>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CF9E5A1-831D-42C9-B8ED-BB9A121FC005}"/>
              </a:ext>
            </a:extLst>
          </p:cNvPr>
          <p:cNvSpPr>
            <a:spLocks noGrp="1"/>
          </p:cNvSpPr>
          <p:nvPr>
            <p:ph type="sldNum" sz="quarter" idx="12"/>
          </p:nvPr>
        </p:nvSpPr>
        <p:spPr/>
        <p:txBody>
          <a:bodyPr/>
          <a:lstStyle>
            <a:lvl1pPr>
              <a:defRPr/>
            </a:lvl1pPr>
          </a:lstStyle>
          <a:p>
            <a:pPr>
              <a:defRPr/>
            </a:pPr>
            <a:fld id="{EFFCF36A-8D0A-4516-BBB2-3634D8F987BB}" type="slidenum">
              <a:rPr lang="en-GB" altLang="en-US"/>
              <a:pPr>
                <a:defRPr/>
              </a:pPr>
              <a:t>‹#›</a:t>
            </a:fld>
            <a:endParaRPr lang="en-GB" altLang="en-US"/>
          </a:p>
        </p:txBody>
      </p:sp>
    </p:spTree>
    <p:extLst>
      <p:ext uri="{BB962C8B-B14F-4D97-AF65-F5344CB8AC3E}">
        <p14:creationId xmlns:p14="http://schemas.microsoft.com/office/powerpoint/2010/main" val="1555979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6108926-631A-42A9-8C73-D341A18A23E7}"/>
              </a:ext>
            </a:extLst>
          </p:cNvPr>
          <p:cNvSpPr>
            <a:spLocks noGrp="1"/>
          </p:cNvSpPr>
          <p:nvPr>
            <p:ph type="dt" sz="half" idx="10"/>
          </p:nvPr>
        </p:nvSpPr>
        <p:spPr/>
        <p:txBody>
          <a:bodyPr/>
          <a:lstStyle>
            <a:lvl1pPr>
              <a:defRPr/>
            </a:lvl1pPr>
          </a:lstStyle>
          <a:p>
            <a:pPr>
              <a:defRPr/>
            </a:pPr>
            <a:fld id="{27B470D5-F92D-4E59-B1AB-8C85AC96141B}" type="datetime1">
              <a:rPr lang="en-GB" altLang="en-US"/>
              <a:pPr>
                <a:defRPr/>
              </a:pPr>
              <a:t>15/02/2022</a:t>
            </a:fld>
            <a:endParaRPr lang="en-GB" altLang="en-US"/>
          </a:p>
        </p:txBody>
      </p:sp>
      <p:sp>
        <p:nvSpPr>
          <p:cNvPr id="3" name="Footer Placeholder 4">
            <a:extLst>
              <a:ext uri="{FF2B5EF4-FFF2-40B4-BE49-F238E27FC236}">
                <a16:creationId xmlns:a16="http://schemas.microsoft.com/office/drawing/2014/main" id="{CBCAC962-C25B-4B50-AF98-EA18B1596FD2}"/>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1813AF2-9280-43CC-8C03-F69670AD042C}"/>
              </a:ext>
            </a:extLst>
          </p:cNvPr>
          <p:cNvSpPr>
            <a:spLocks noGrp="1"/>
          </p:cNvSpPr>
          <p:nvPr>
            <p:ph type="sldNum" sz="quarter" idx="12"/>
          </p:nvPr>
        </p:nvSpPr>
        <p:spPr/>
        <p:txBody>
          <a:bodyPr/>
          <a:lstStyle>
            <a:lvl1pPr>
              <a:defRPr/>
            </a:lvl1pPr>
          </a:lstStyle>
          <a:p>
            <a:pPr>
              <a:defRPr/>
            </a:pPr>
            <a:fld id="{85286202-D4A2-44C1-A4E2-DDE8EF3A4D86}" type="slidenum">
              <a:rPr lang="en-GB" altLang="en-US"/>
              <a:pPr>
                <a:defRPr/>
              </a:pPr>
              <a:t>‹#›</a:t>
            </a:fld>
            <a:endParaRPr lang="en-GB" altLang="en-US"/>
          </a:p>
        </p:txBody>
      </p:sp>
    </p:spTree>
    <p:extLst>
      <p:ext uri="{BB962C8B-B14F-4D97-AF65-F5344CB8AC3E}">
        <p14:creationId xmlns:p14="http://schemas.microsoft.com/office/powerpoint/2010/main" val="40017291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0F19457F-9DD5-4DB1-97B0-699779C65131}"/>
              </a:ext>
            </a:extLst>
          </p:cNvPr>
          <p:cNvSpPr>
            <a:spLocks noGrp="1"/>
          </p:cNvSpPr>
          <p:nvPr>
            <p:ph type="dt" sz="half" idx="10"/>
          </p:nvPr>
        </p:nvSpPr>
        <p:spPr/>
        <p:txBody>
          <a:bodyPr/>
          <a:lstStyle>
            <a:lvl1pPr>
              <a:defRPr/>
            </a:lvl1pPr>
          </a:lstStyle>
          <a:p>
            <a:pPr>
              <a:defRPr/>
            </a:pPr>
            <a:fld id="{079526C1-0362-4B4E-9E78-EC6D49CBE8CB}" type="datetime1">
              <a:rPr lang="en-GB" altLang="en-US"/>
              <a:pPr>
                <a:defRPr/>
              </a:pPr>
              <a:t>15/02/2022</a:t>
            </a:fld>
            <a:endParaRPr lang="en-GB" altLang="en-US"/>
          </a:p>
        </p:txBody>
      </p:sp>
      <p:sp>
        <p:nvSpPr>
          <p:cNvPr id="6" name="Footer Placeholder 4">
            <a:extLst>
              <a:ext uri="{FF2B5EF4-FFF2-40B4-BE49-F238E27FC236}">
                <a16:creationId xmlns:a16="http://schemas.microsoft.com/office/drawing/2014/main" id="{63369726-BC00-4648-9A9A-93E366A4A6B8}"/>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3B95AB2-9B50-49C2-9E5A-A3DAC2BCAD02}"/>
              </a:ext>
            </a:extLst>
          </p:cNvPr>
          <p:cNvSpPr>
            <a:spLocks noGrp="1"/>
          </p:cNvSpPr>
          <p:nvPr>
            <p:ph type="sldNum" sz="quarter" idx="12"/>
          </p:nvPr>
        </p:nvSpPr>
        <p:spPr/>
        <p:txBody>
          <a:bodyPr/>
          <a:lstStyle>
            <a:lvl1pPr>
              <a:defRPr/>
            </a:lvl1pPr>
          </a:lstStyle>
          <a:p>
            <a:pPr>
              <a:defRPr/>
            </a:pPr>
            <a:fld id="{58982159-932B-4DFA-810C-18D2130352C5}" type="slidenum">
              <a:rPr lang="en-GB" altLang="en-US"/>
              <a:pPr>
                <a:defRPr/>
              </a:pPr>
              <a:t>‹#›</a:t>
            </a:fld>
            <a:endParaRPr lang="en-GB" altLang="en-US"/>
          </a:p>
        </p:txBody>
      </p:sp>
    </p:spTree>
    <p:extLst>
      <p:ext uri="{BB962C8B-B14F-4D97-AF65-F5344CB8AC3E}">
        <p14:creationId xmlns:p14="http://schemas.microsoft.com/office/powerpoint/2010/main" val="36125077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B78D80F4-3A87-46B6-99B6-4F36784695E6}"/>
              </a:ext>
            </a:extLst>
          </p:cNvPr>
          <p:cNvSpPr>
            <a:spLocks noGrp="1"/>
          </p:cNvSpPr>
          <p:nvPr>
            <p:ph type="dt" sz="half" idx="10"/>
          </p:nvPr>
        </p:nvSpPr>
        <p:spPr/>
        <p:txBody>
          <a:bodyPr/>
          <a:lstStyle>
            <a:lvl1pPr>
              <a:defRPr/>
            </a:lvl1pPr>
          </a:lstStyle>
          <a:p>
            <a:pPr>
              <a:defRPr/>
            </a:pPr>
            <a:fld id="{AB9F473E-888A-4198-918F-0EEBD6EAC7C0}" type="datetime1">
              <a:rPr lang="en-GB" altLang="en-US"/>
              <a:pPr>
                <a:defRPr/>
              </a:pPr>
              <a:t>15/02/2022</a:t>
            </a:fld>
            <a:endParaRPr lang="en-GB" altLang="en-US"/>
          </a:p>
        </p:txBody>
      </p:sp>
      <p:sp>
        <p:nvSpPr>
          <p:cNvPr id="6" name="Footer Placeholder 4">
            <a:extLst>
              <a:ext uri="{FF2B5EF4-FFF2-40B4-BE49-F238E27FC236}">
                <a16:creationId xmlns:a16="http://schemas.microsoft.com/office/drawing/2014/main" id="{D434580C-7D79-4489-9425-7CBA90CB2AC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2110342F-5172-403C-B66A-2D55D6FA40F1}"/>
              </a:ext>
            </a:extLst>
          </p:cNvPr>
          <p:cNvSpPr>
            <a:spLocks noGrp="1"/>
          </p:cNvSpPr>
          <p:nvPr>
            <p:ph type="sldNum" sz="quarter" idx="12"/>
          </p:nvPr>
        </p:nvSpPr>
        <p:spPr/>
        <p:txBody>
          <a:bodyPr/>
          <a:lstStyle>
            <a:lvl1pPr>
              <a:defRPr/>
            </a:lvl1pPr>
          </a:lstStyle>
          <a:p>
            <a:pPr>
              <a:defRPr/>
            </a:pPr>
            <a:fld id="{0076E43F-7797-43EF-B6F8-AB6022E6C22B}" type="slidenum">
              <a:rPr lang="en-GB" altLang="en-US"/>
              <a:pPr>
                <a:defRPr/>
              </a:pPr>
              <a:t>‹#›</a:t>
            </a:fld>
            <a:endParaRPr lang="en-GB" altLang="en-US"/>
          </a:p>
        </p:txBody>
      </p:sp>
    </p:spTree>
    <p:extLst>
      <p:ext uri="{BB962C8B-B14F-4D97-AF65-F5344CB8AC3E}">
        <p14:creationId xmlns:p14="http://schemas.microsoft.com/office/powerpoint/2010/main" val="932950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A72089-72F1-48AD-834E-483E563C8580}"/>
              </a:ext>
            </a:extLst>
          </p:cNvPr>
          <p:cNvSpPr>
            <a:spLocks noGrp="1"/>
          </p:cNvSpPr>
          <p:nvPr>
            <p:ph type="dt" sz="half" idx="10"/>
          </p:nvPr>
        </p:nvSpPr>
        <p:spPr/>
        <p:txBody>
          <a:bodyPr/>
          <a:lstStyle>
            <a:lvl1pPr>
              <a:defRPr/>
            </a:lvl1pPr>
          </a:lstStyle>
          <a:p>
            <a:pPr>
              <a:defRPr/>
            </a:pPr>
            <a:fld id="{F3E73340-706E-4F6C-9E21-C0AB308EF18A}" type="datetime1">
              <a:rPr lang="en-GB" altLang="en-US"/>
              <a:pPr>
                <a:defRPr/>
              </a:pPr>
              <a:t>15/02/2022</a:t>
            </a:fld>
            <a:endParaRPr lang="en-GB" altLang="en-US"/>
          </a:p>
        </p:txBody>
      </p:sp>
      <p:sp>
        <p:nvSpPr>
          <p:cNvPr id="5" name="Footer Placeholder 4">
            <a:extLst>
              <a:ext uri="{FF2B5EF4-FFF2-40B4-BE49-F238E27FC236}">
                <a16:creationId xmlns:a16="http://schemas.microsoft.com/office/drawing/2014/main" id="{9A669374-6DA5-43F4-8CC0-FCD1490444A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FEF5405-2CA4-481C-89E4-52DFB011D0DE}"/>
              </a:ext>
            </a:extLst>
          </p:cNvPr>
          <p:cNvSpPr>
            <a:spLocks noGrp="1"/>
          </p:cNvSpPr>
          <p:nvPr>
            <p:ph type="sldNum" sz="quarter" idx="12"/>
          </p:nvPr>
        </p:nvSpPr>
        <p:spPr/>
        <p:txBody>
          <a:bodyPr/>
          <a:lstStyle>
            <a:lvl1pPr>
              <a:defRPr/>
            </a:lvl1pPr>
          </a:lstStyle>
          <a:p>
            <a:pPr>
              <a:defRPr/>
            </a:pPr>
            <a:fld id="{5D940C2E-AFBF-4DFB-AE7C-6FC04F96F5F0}" type="slidenum">
              <a:rPr lang="en-GB" altLang="en-US"/>
              <a:pPr>
                <a:defRPr/>
              </a:pPr>
              <a:t>‹#›</a:t>
            </a:fld>
            <a:endParaRPr lang="en-GB" altLang="en-US"/>
          </a:p>
        </p:txBody>
      </p:sp>
    </p:spTree>
    <p:extLst>
      <p:ext uri="{BB962C8B-B14F-4D97-AF65-F5344CB8AC3E}">
        <p14:creationId xmlns:p14="http://schemas.microsoft.com/office/powerpoint/2010/main" val="2815870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6FD1853-8774-4FF7-9A59-E203D5FFC57B}"/>
              </a:ext>
            </a:extLst>
          </p:cNvPr>
          <p:cNvSpPr>
            <a:spLocks noGrp="1"/>
          </p:cNvSpPr>
          <p:nvPr>
            <p:ph type="dt" sz="half" idx="10"/>
          </p:nvPr>
        </p:nvSpPr>
        <p:spPr/>
        <p:txBody>
          <a:bodyPr/>
          <a:lstStyle>
            <a:lvl1pPr>
              <a:defRPr/>
            </a:lvl1pPr>
          </a:lstStyle>
          <a:p>
            <a:pPr>
              <a:defRPr/>
            </a:pPr>
            <a:fld id="{DE3D0C0C-992B-4341-B7B8-29F6D85AA0C2}" type="datetime1">
              <a:rPr lang="en-GB" altLang="en-US"/>
              <a:pPr>
                <a:defRPr/>
              </a:pPr>
              <a:t>15/02/2022</a:t>
            </a:fld>
            <a:endParaRPr lang="en-GB" altLang="en-US"/>
          </a:p>
        </p:txBody>
      </p:sp>
      <p:sp>
        <p:nvSpPr>
          <p:cNvPr id="5" name="Footer Placeholder 4">
            <a:extLst>
              <a:ext uri="{FF2B5EF4-FFF2-40B4-BE49-F238E27FC236}">
                <a16:creationId xmlns:a16="http://schemas.microsoft.com/office/drawing/2014/main" id="{1B4A1CB0-FB14-4129-B863-5E4F2E84D66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93E8C58-5B6A-4384-A506-30D5D2E0F19D}"/>
              </a:ext>
            </a:extLst>
          </p:cNvPr>
          <p:cNvSpPr>
            <a:spLocks noGrp="1"/>
          </p:cNvSpPr>
          <p:nvPr>
            <p:ph type="sldNum" sz="quarter" idx="12"/>
          </p:nvPr>
        </p:nvSpPr>
        <p:spPr/>
        <p:txBody>
          <a:bodyPr/>
          <a:lstStyle>
            <a:lvl1pPr>
              <a:defRPr/>
            </a:lvl1pPr>
          </a:lstStyle>
          <a:p>
            <a:pPr>
              <a:defRPr/>
            </a:pPr>
            <a:fld id="{2CE5EC76-3957-40E3-8D6B-7AD6E7AD3EC7}" type="slidenum">
              <a:rPr lang="en-GB" altLang="en-US"/>
              <a:pPr>
                <a:defRPr/>
              </a:pPr>
              <a:t>‹#›</a:t>
            </a:fld>
            <a:endParaRPr lang="en-GB" altLang="en-US"/>
          </a:p>
        </p:txBody>
      </p:sp>
    </p:spTree>
    <p:extLst>
      <p:ext uri="{BB962C8B-B14F-4D97-AF65-F5344CB8AC3E}">
        <p14:creationId xmlns:p14="http://schemas.microsoft.com/office/powerpoint/2010/main" val="599652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DE1098A-AD9C-44C4-BB4E-C9BCD9F84045}"/>
              </a:ext>
            </a:extLst>
          </p:cNvPr>
          <p:cNvSpPr>
            <a:spLocks noGrp="1"/>
          </p:cNvSpPr>
          <p:nvPr>
            <p:ph type="dt" sz="half" idx="10"/>
          </p:nvPr>
        </p:nvSpPr>
        <p:spPr/>
        <p:txBody>
          <a:bodyPr/>
          <a:lstStyle>
            <a:lvl1pPr>
              <a:defRPr/>
            </a:lvl1pPr>
          </a:lstStyle>
          <a:p>
            <a:pPr>
              <a:defRPr/>
            </a:pPr>
            <a:fld id="{0123E864-33ED-46C3-87F2-8ED0EAE6AF0A}" type="datetime1">
              <a:rPr lang="en-GB" altLang="en-US"/>
              <a:pPr>
                <a:defRPr/>
              </a:pPr>
              <a:t>15/02/2022</a:t>
            </a:fld>
            <a:endParaRPr lang="en-GB" altLang="en-US"/>
          </a:p>
        </p:txBody>
      </p:sp>
      <p:sp>
        <p:nvSpPr>
          <p:cNvPr id="5" name="Slide Number Placeholder 5">
            <a:extLst>
              <a:ext uri="{FF2B5EF4-FFF2-40B4-BE49-F238E27FC236}">
                <a16:creationId xmlns:a16="http://schemas.microsoft.com/office/drawing/2014/main" id="{F0432F3C-14AB-4DD2-8D2D-C5D42F7B4F34}"/>
              </a:ext>
            </a:extLst>
          </p:cNvPr>
          <p:cNvSpPr>
            <a:spLocks noGrp="1"/>
          </p:cNvSpPr>
          <p:nvPr>
            <p:ph type="sldNum" sz="quarter" idx="11"/>
          </p:nvPr>
        </p:nvSpPr>
        <p:spPr/>
        <p:txBody>
          <a:bodyPr/>
          <a:lstStyle>
            <a:lvl1pPr>
              <a:defRPr/>
            </a:lvl1pPr>
          </a:lstStyle>
          <a:p>
            <a:pPr>
              <a:defRPr/>
            </a:pPr>
            <a:fld id="{055191A9-2D7A-468D-80A2-970527DB2246}" type="slidenum">
              <a:rPr lang="en-GB" altLang="en-US"/>
              <a:pPr>
                <a:defRPr/>
              </a:pPr>
              <a:t>‹#›</a:t>
            </a:fld>
            <a:endParaRPr lang="en-GB" altLang="en-US"/>
          </a:p>
        </p:txBody>
      </p:sp>
    </p:spTree>
    <p:extLst>
      <p:ext uri="{BB962C8B-B14F-4D97-AF65-F5344CB8AC3E}">
        <p14:creationId xmlns:p14="http://schemas.microsoft.com/office/powerpoint/2010/main" val="7510820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8431A95-208B-485F-90A8-E363577A170D}"/>
              </a:ext>
            </a:extLst>
          </p:cNvPr>
          <p:cNvSpPr>
            <a:spLocks noGrp="1"/>
          </p:cNvSpPr>
          <p:nvPr>
            <p:ph type="dt" sz="half" idx="10"/>
          </p:nvPr>
        </p:nvSpPr>
        <p:spPr/>
        <p:txBody>
          <a:bodyPr/>
          <a:lstStyle>
            <a:lvl1pPr>
              <a:defRPr/>
            </a:lvl1pPr>
          </a:lstStyle>
          <a:p>
            <a:pPr>
              <a:defRPr/>
            </a:pPr>
            <a:fld id="{B0F97B69-8A8C-4F25-B423-0FA82605D4DA}" type="datetime1">
              <a:rPr lang="en-GB" altLang="en-US"/>
              <a:pPr>
                <a:defRPr/>
              </a:pPr>
              <a:t>15/02/2022</a:t>
            </a:fld>
            <a:endParaRPr lang="en-GB" altLang="en-US"/>
          </a:p>
        </p:txBody>
      </p:sp>
      <p:sp>
        <p:nvSpPr>
          <p:cNvPr id="5" name="Slide Number Placeholder 5">
            <a:extLst>
              <a:ext uri="{FF2B5EF4-FFF2-40B4-BE49-F238E27FC236}">
                <a16:creationId xmlns:a16="http://schemas.microsoft.com/office/drawing/2014/main" id="{E67863D9-769A-401D-9B3E-15ACFB2230A5}"/>
              </a:ext>
            </a:extLst>
          </p:cNvPr>
          <p:cNvSpPr>
            <a:spLocks noGrp="1"/>
          </p:cNvSpPr>
          <p:nvPr>
            <p:ph type="sldNum" sz="quarter" idx="11"/>
          </p:nvPr>
        </p:nvSpPr>
        <p:spPr/>
        <p:txBody>
          <a:bodyPr/>
          <a:lstStyle>
            <a:lvl1pPr>
              <a:defRPr/>
            </a:lvl1pPr>
          </a:lstStyle>
          <a:p>
            <a:pPr>
              <a:defRPr/>
            </a:pPr>
            <a:fld id="{095CF326-2D68-42F9-A25E-45D7B8A8929E}" type="slidenum">
              <a:rPr lang="en-GB" altLang="en-US"/>
              <a:pPr>
                <a:defRPr/>
              </a:pPr>
              <a:t>‹#›</a:t>
            </a:fld>
            <a:endParaRPr lang="en-GB" altLang="en-US"/>
          </a:p>
        </p:txBody>
      </p:sp>
    </p:spTree>
    <p:extLst>
      <p:ext uri="{BB962C8B-B14F-4D97-AF65-F5344CB8AC3E}">
        <p14:creationId xmlns:p14="http://schemas.microsoft.com/office/powerpoint/2010/main" val="791882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a:extLst>
              <a:ext uri="{FF2B5EF4-FFF2-40B4-BE49-F238E27FC236}">
                <a16:creationId xmlns:a16="http://schemas.microsoft.com/office/drawing/2014/main" id="{1AC7B1F2-B145-4950-A603-226BCF818F38}"/>
              </a:ext>
            </a:extLst>
          </p:cNvPr>
          <p:cNvSpPr>
            <a:spLocks noGrp="1"/>
          </p:cNvSpPr>
          <p:nvPr>
            <p:ph type="dt" sz="half" idx="10"/>
          </p:nvPr>
        </p:nvSpPr>
        <p:spPr/>
        <p:txBody>
          <a:bodyPr/>
          <a:lstStyle>
            <a:lvl1pPr>
              <a:defRPr/>
            </a:lvl1pPr>
          </a:lstStyle>
          <a:p>
            <a:pPr>
              <a:defRPr/>
            </a:pPr>
            <a:fld id="{09839B54-353C-41A0-B133-A132B5471DD5}" type="datetime1">
              <a:rPr lang="en-GB" altLang="en-US"/>
              <a:pPr>
                <a:defRPr/>
              </a:pPr>
              <a:t>15/02/2022</a:t>
            </a:fld>
            <a:endParaRPr lang="en-GB" altLang="en-US"/>
          </a:p>
        </p:txBody>
      </p:sp>
      <p:sp>
        <p:nvSpPr>
          <p:cNvPr id="5" name="Slide Number Placeholder 5">
            <a:extLst>
              <a:ext uri="{FF2B5EF4-FFF2-40B4-BE49-F238E27FC236}">
                <a16:creationId xmlns:a16="http://schemas.microsoft.com/office/drawing/2014/main" id="{AD8057D9-0603-4D05-8D68-C11703DF55EB}"/>
              </a:ext>
            </a:extLst>
          </p:cNvPr>
          <p:cNvSpPr>
            <a:spLocks noGrp="1"/>
          </p:cNvSpPr>
          <p:nvPr>
            <p:ph type="sldNum" sz="quarter" idx="11"/>
          </p:nvPr>
        </p:nvSpPr>
        <p:spPr/>
        <p:txBody>
          <a:bodyPr/>
          <a:lstStyle>
            <a:lvl1pPr>
              <a:defRPr/>
            </a:lvl1pPr>
          </a:lstStyle>
          <a:p>
            <a:pPr>
              <a:defRPr/>
            </a:pPr>
            <a:fld id="{4CDD3C97-0EC4-40A5-ABE9-BA231EDCBECD}" type="slidenum">
              <a:rPr lang="en-GB" altLang="en-US"/>
              <a:pPr>
                <a:defRPr/>
              </a:pPr>
              <a:t>‹#›</a:t>
            </a:fld>
            <a:endParaRPr lang="en-GB" altLang="en-US"/>
          </a:p>
        </p:txBody>
      </p:sp>
    </p:spTree>
    <p:extLst>
      <p:ext uri="{BB962C8B-B14F-4D97-AF65-F5344CB8AC3E}">
        <p14:creationId xmlns:p14="http://schemas.microsoft.com/office/powerpoint/2010/main" val="29040253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F96B9798-C9DB-46AD-B39A-2C06C8AA5AA8}"/>
              </a:ext>
            </a:extLst>
          </p:cNvPr>
          <p:cNvSpPr>
            <a:spLocks noGrp="1"/>
          </p:cNvSpPr>
          <p:nvPr>
            <p:ph type="dt" sz="half" idx="10"/>
          </p:nvPr>
        </p:nvSpPr>
        <p:spPr/>
        <p:txBody>
          <a:bodyPr/>
          <a:lstStyle>
            <a:lvl1pPr>
              <a:defRPr/>
            </a:lvl1pPr>
          </a:lstStyle>
          <a:p>
            <a:pPr>
              <a:defRPr/>
            </a:pPr>
            <a:fld id="{04691612-5AAA-4727-8588-463A6F19E2E5}" type="datetime1">
              <a:rPr lang="en-GB" altLang="en-US"/>
              <a:pPr>
                <a:defRPr/>
              </a:pPr>
              <a:t>15/02/2022</a:t>
            </a:fld>
            <a:endParaRPr lang="en-GB" altLang="en-US"/>
          </a:p>
        </p:txBody>
      </p:sp>
      <p:sp>
        <p:nvSpPr>
          <p:cNvPr id="6" name="Slide Number Placeholder 5">
            <a:extLst>
              <a:ext uri="{FF2B5EF4-FFF2-40B4-BE49-F238E27FC236}">
                <a16:creationId xmlns:a16="http://schemas.microsoft.com/office/drawing/2014/main" id="{52BCDBA7-972C-4B48-B22E-155535BE86C1}"/>
              </a:ext>
            </a:extLst>
          </p:cNvPr>
          <p:cNvSpPr>
            <a:spLocks noGrp="1"/>
          </p:cNvSpPr>
          <p:nvPr>
            <p:ph type="sldNum" sz="quarter" idx="11"/>
          </p:nvPr>
        </p:nvSpPr>
        <p:spPr/>
        <p:txBody>
          <a:bodyPr/>
          <a:lstStyle>
            <a:lvl1pPr>
              <a:defRPr/>
            </a:lvl1pPr>
          </a:lstStyle>
          <a:p>
            <a:pPr>
              <a:defRPr/>
            </a:pPr>
            <a:fld id="{CD7A2AB0-3810-447C-BE31-4FBE80D903B7}" type="slidenum">
              <a:rPr lang="en-GB" altLang="en-US"/>
              <a:pPr>
                <a:defRPr/>
              </a:pPr>
              <a:t>‹#›</a:t>
            </a:fld>
            <a:endParaRPr lang="en-GB" altLang="en-US"/>
          </a:p>
        </p:txBody>
      </p:sp>
    </p:spTree>
    <p:extLst>
      <p:ext uri="{BB962C8B-B14F-4D97-AF65-F5344CB8AC3E}">
        <p14:creationId xmlns:p14="http://schemas.microsoft.com/office/powerpoint/2010/main" val="22156585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78165CB3-A990-4EF2-AE0C-E80947C11835}"/>
              </a:ext>
            </a:extLst>
          </p:cNvPr>
          <p:cNvSpPr>
            <a:spLocks noGrp="1"/>
          </p:cNvSpPr>
          <p:nvPr>
            <p:ph type="dt" sz="half" idx="10"/>
          </p:nvPr>
        </p:nvSpPr>
        <p:spPr/>
        <p:txBody>
          <a:bodyPr/>
          <a:lstStyle>
            <a:lvl1pPr>
              <a:defRPr/>
            </a:lvl1pPr>
          </a:lstStyle>
          <a:p>
            <a:pPr>
              <a:defRPr/>
            </a:pPr>
            <a:fld id="{962EBCF7-B443-4DF7-A429-51ECE216C7BB}" type="datetime1">
              <a:rPr lang="en-GB" altLang="en-US"/>
              <a:pPr>
                <a:defRPr/>
              </a:pPr>
              <a:t>15/02/2022</a:t>
            </a:fld>
            <a:endParaRPr lang="en-GB" altLang="en-US"/>
          </a:p>
        </p:txBody>
      </p:sp>
      <p:sp>
        <p:nvSpPr>
          <p:cNvPr id="8" name="Slide Number Placeholder 5">
            <a:extLst>
              <a:ext uri="{FF2B5EF4-FFF2-40B4-BE49-F238E27FC236}">
                <a16:creationId xmlns:a16="http://schemas.microsoft.com/office/drawing/2014/main" id="{71F6D5E3-B3BA-435F-BCFA-AA66CAF49379}"/>
              </a:ext>
            </a:extLst>
          </p:cNvPr>
          <p:cNvSpPr>
            <a:spLocks noGrp="1"/>
          </p:cNvSpPr>
          <p:nvPr>
            <p:ph type="sldNum" sz="quarter" idx="11"/>
          </p:nvPr>
        </p:nvSpPr>
        <p:spPr/>
        <p:txBody>
          <a:bodyPr/>
          <a:lstStyle>
            <a:lvl1pPr>
              <a:defRPr/>
            </a:lvl1pPr>
          </a:lstStyle>
          <a:p>
            <a:pPr>
              <a:defRPr/>
            </a:pPr>
            <a:fld id="{F1BAD952-FA8F-44D1-A311-F0B79AC23E9A}" type="slidenum">
              <a:rPr lang="en-GB" altLang="en-US"/>
              <a:pPr>
                <a:defRPr/>
              </a:pPr>
              <a:t>‹#›</a:t>
            </a:fld>
            <a:endParaRPr lang="en-GB" altLang="en-US"/>
          </a:p>
        </p:txBody>
      </p:sp>
    </p:spTree>
    <p:extLst>
      <p:ext uri="{BB962C8B-B14F-4D97-AF65-F5344CB8AC3E}">
        <p14:creationId xmlns:p14="http://schemas.microsoft.com/office/powerpoint/2010/main" val="12427602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3">
            <a:extLst>
              <a:ext uri="{FF2B5EF4-FFF2-40B4-BE49-F238E27FC236}">
                <a16:creationId xmlns:a16="http://schemas.microsoft.com/office/drawing/2014/main" id="{85ABAB12-867B-4EA1-974E-DDF2E5AD26BE}"/>
              </a:ext>
            </a:extLst>
          </p:cNvPr>
          <p:cNvSpPr>
            <a:spLocks noGrp="1"/>
          </p:cNvSpPr>
          <p:nvPr>
            <p:ph type="dt" sz="half" idx="10"/>
          </p:nvPr>
        </p:nvSpPr>
        <p:spPr/>
        <p:txBody>
          <a:bodyPr/>
          <a:lstStyle>
            <a:lvl1pPr>
              <a:defRPr/>
            </a:lvl1pPr>
          </a:lstStyle>
          <a:p>
            <a:pPr>
              <a:defRPr/>
            </a:pPr>
            <a:fld id="{6611E5E6-3410-4359-B51C-A815867D40D5}" type="datetime1">
              <a:rPr lang="en-GB" altLang="en-US"/>
              <a:pPr>
                <a:defRPr/>
              </a:pPr>
              <a:t>15/02/2022</a:t>
            </a:fld>
            <a:endParaRPr lang="en-GB" altLang="en-US"/>
          </a:p>
        </p:txBody>
      </p:sp>
      <p:sp>
        <p:nvSpPr>
          <p:cNvPr id="4" name="Slide Number Placeholder 5">
            <a:extLst>
              <a:ext uri="{FF2B5EF4-FFF2-40B4-BE49-F238E27FC236}">
                <a16:creationId xmlns:a16="http://schemas.microsoft.com/office/drawing/2014/main" id="{0D6F5149-1ECF-44A7-9E6A-50718FC267EC}"/>
              </a:ext>
            </a:extLst>
          </p:cNvPr>
          <p:cNvSpPr>
            <a:spLocks noGrp="1"/>
          </p:cNvSpPr>
          <p:nvPr>
            <p:ph type="sldNum" sz="quarter" idx="11"/>
          </p:nvPr>
        </p:nvSpPr>
        <p:spPr/>
        <p:txBody>
          <a:bodyPr/>
          <a:lstStyle>
            <a:lvl1pPr>
              <a:defRPr/>
            </a:lvl1pPr>
          </a:lstStyle>
          <a:p>
            <a:pPr>
              <a:defRPr/>
            </a:pPr>
            <a:fld id="{B7CCC532-E071-4A5E-BDA1-87A32DA625F6}" type="slidenum">
              <a:rPr lang="en-GB" altLang="en-US"/>
              <a:pPr>
                <a:defRPr/>
              </a:pPr>
              <a:t>‹#›</a:t>
            </a:fld>
            <a:endParaRPr lang="en-GB" altLang="en-US"/>
          </a:p>
        </p:txBody>
      </p:sp>
    </p:spTree>
    <p:extLst>
      <p:ext uri="{BB962C8B-B14F-4D97-AF65-F5344CB8AC3E}">
        <p14:creationId xmlns:p14="http://schemas.microsoft.com/office/powerpoint/2010/main" val="33794414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3F95F00-72E6-4051-963D-D608D5F0D9FE}"/>
              </a:ext>
            </a:extLst>
          </p:cNvPr>
          <p:cNvSpPr>
            <a:spLocks noGrp="1"/>
          </p:cNvSpPr>
          <p:nvPr>
            <p:ph type="dt" sz="half" idx="10"/>
          </p:nvPr>
        </p:nvSpPr>
        <p:spPr/>
        <p:txBody>
          <a:bodyPr/>
          <a:lstStyle>
            <a:lvl1pPr>
              <a:defRPr/>
            </a:lvl1pPr>
          </a:lstStyle>
          <a:p>
            <a:pPr>
              <a:defRPr/>
            </a:pPr>
            <a:fld id="{DA843F04-90BC-450C-B0F1-462E998EB088}" type="datetime1">
              <a:rPr lang="en-GB" altLang="en-US"/>
              <a:pPr>
                <a:defRPr/>
              </a:pPr>
              <a:t>15/02/2022</a:t>
            </a:fld>
            <a:endParaRPr lang="en-GB" altLang="en-US"/>
          </a:p>
        </p:txBody>
      </p:sp>
      <p:sp>
        <p:nvSpPr>
          <p:cNvPr id="3" name="Slide Number Placeholder 5">
            <a:extLst>
              <a:ext uri="{FF2B5EF4-FFF2-40B4-BE49-F238E27FC236}">
                <a16:creationId xmlns:a16="http://schemas.microsoft.com/office/drawing/2014/main" id="{CEE416F1-B2F2-4BFC-B154-70DB034BD2A9}"/>
              </a:ext>
            </a:extLst>
          </p:cNvPr>
          <p:cNvSpPr>
            <a:spLocks noGrp="1"/>
          </p:cNvSpPr>
          <p:nvPr>
            <p:ph type="sldNum" sz="quarter" idx="11"/>
          </p:nvPr>
        </p:nvSpPr>
        <p:spPr/>
        <p:txBody>
          <a:bodyPr/>
          <a:lstStyle>
            <a:lvl1pPr>
              <a:defRPr/>
            </a:lvl1pPr>
          </a:lstStyle>
          <a:p>
            <a:pPr>
              <a:defRPr/>
            </a:pPr>
            <a:fld id="{5F564C28-9915-45DA-B62F-7E667B3593F5}" type="slidenum">
              <a:rPr lang="en-GB" altLang="en-US"/>
              <a:pPr>
                <a:defRPr/>
              </a:pPr>
              <a:t>‹#›</a:t>
            </a:fld>
            <a:endParaRPr lang="en-GB" altLang="en-US"/>
          </a:p>
        </p:txBody>
      </p:sp>
    </p:spTree>
    <p:extLst>
      <p:ext uri="{BB962C8B-B14F-4D97-AF65-F5344CB8AC3E}">
        <p14:creationId xmlns:p14="http://schemas.microsoft.com/office/powerpoint/2010/main" val="18021030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C055A912-7A58-4936-A0FC-3ADFCB3E4CD4}"/>
              </a:ext>
            </a:extLst>
          </p:cNvPr>
          <p:cNvSpPr>
            <a:spLocks noGrp="1"/>
          </p:cNvSpPr>
          <p:nvPr>
            <p:ph type="dt" sz="half" idx="10"/>
          </p:nvPr>
        </p:nvSpPr>
        <p:spPr/>
        <p:txBody>
          <a:bodyPr/>
          <a:lstStyle>
            <a:lvl1pPr>
              <a:defRPr/>
            </a:lvl1pPr>
          </a:lstStyle>
          <a:p>
            <a:pPr>
              <a:defRPr/>
            </a:pPr>
            <a:fld id="{7592503C-8BE9-44D4-9820-DFBC16527354}" type="datetime1">
              <a:rPr lang="en-GB" altLang="en-US"/>
              <a:pPr>
                <a:defRPr/>
              </a:pPr>
              <a:t>15/02/2022</a:t>
            </a:fld>
            <a:endParaRPr lang="en-GB" altLang="en-US"/>
          </a:p>
        </p:txBody>
      </p:sp>
      <p:sp>
        <p:nvSpPr>
          <p:cNvPr id="6" name="Slide Number Placeholder 5">
            <a:extLst>
              <a:ext uri="{FF2B5EF4-FFF2-40B4-BE49-F238E27FC236}">
                <a16:creationId xmlns:a16="http://schemas.microsoft.com/office/drawing/2014/main" id="{F3DAF2F6-ECAE-462B-8141-CA00E2A1FDAC}"/>
              </a:ext>
            </a:extLst>
          </p:cNvPr>
          <p:cNvSpPr>
            <a:spLocks noGrp="1"/>
          </p:cNvSpPr>
          <p:nvPr>
            <p:ph type="sldNum" sz="quarter" idx="11"/>
          </p:nvPr>
        </p:nvSpPr>
        <p:spPr/>
        <p:txBody>
          <a:bodyPr/>
          <a:lstStyle>
            <a:lvl1pPr>
              <a:defRPr/>
            </a:lvl1pPr>
          </a:lstStyle>
          <a:p>
            <a:pPr>
              <a:defRPr/>
            </a:pPr>
            <a:fld id="{542281B0-F676-48A6-9428-95D44093DE9B}" type="slidenum">
              <a:rPr lang="en-GB" altLang="en-US"/>
              <a:pPr>
                <a:defRPr/>
              </a:pPr>
              <a:t>‹#›</a:t>
            </a:fld>
            <a:endParaRPr lang="en-GB" altLang="en-US"/>
          </a:p>
        </p:txBody>
      </p:sp>
    </p:spTree>
    <p:extLst>
      <p:ext uri="{BB962C8B-B14F-4D97-AF65-F5344CB8AC3E}">
        <p14:creationId xmlns:p14="http://schemas.microsoft.com/office/powerpoint/2010/main" val="32191316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44A2FADE-CAB6-4F06-B6BA-DD891BA03DE0}"/>
              </a:ext>
            </a:extLst>
          </p:cNvPr>
          <p:cNvSpPr>
            <a:spLocks noGrp="1"/>
          </p:cNvSpPr>
          <p:nvPr>
            <p:ph type="dt" sz="half" idx="10"/>
          </p:nvPr>
        </p:nvSpPr>
        <p:spPr/>
        <p:txBody>
          <a:bodyPr/>
          <a:lstStyle>
            <a:lvl1pPr>
              <a:defRPr/>
            </a:lvl1pPr>
          </a:lstStyle>
          <a:p>
            <a:pPr>
              <a:defRPr/>
            </a:pPr>
            <a:fld id="{47C83945-ACA0-49DC-8DC3-6D534BD8E56D}" type="datetime1">
              <a:rPr lang="en-GB" altLang="en-US"/>
              <a:pPr>
                <a:defRPr/>
              </a:pPr>
              <a:t>15/02/2022</a:t>
            </a:fld>
            <a:endParaRPr lang="en-GB" altLang="en-US"/>
          </a:p>
        </p:txBody>
      </p:sp>
      <p:sp>
        <p:nvSpPr>
          <p:cNvPr id="6" name="Slide Number Placeholder 5">
            <a:extLst>
              <a:ext uri="{FF2B5EF4-FFF2-40B4-BE49-F238E27FC236}">
                <a16:creationId xmlns:a16="http://schemas.microsoft.com/office/drawing/2014/main" id="{26D05C4D-2DF5-40C6-826D-E5B02F0A0D07}"/>
              </a:ext>
            </a:extLst>
          </p:cNvPr>
          <p:cNvSpPr>
            <a:spLocks noGrp="1"/>
          </p:cNvSpPr>
          <p:nvPr>
            <p:ph type="sldNum" sz="quarter" idx="11"/>
          </p:nvPr>
        </p:nvSpPr>
        <p:spPr/>
        <p:txBody>
          <a:bodyPr/>
          <a:lstStyle>
            <a:lvl1pPr>
              <a:defRPr/>
            </a:lvl1pPr>
          </a:lstStyle>
          <a:p>
            <a:pPr>
              <a:defRPr/>
            </a:pPr>
            <a:fld id="{BFAEA503-A555-4FE9-8A59-37EB36AFA684}" type="slidenum">
              <a:rPr lang="en-GB" altLang="en-US"/>
              <a:pPr>
                <a:defRPr/>
              </a:pPr>
              <a:t>‹#›</a:t>
            </a:fld>
            <a:endParaRPr lang="en-GB" altLang="en-US"/>
          </a:p>
        </p:txBody>
      </p:sp>
    </p:spTree>
    <p:extLst>
      <p:ext uri="{BB962C8B-B14F-4D97-AF65-F5344CB8AC3E}">
        <p14:creationId xmlns:p14="http://schemas.microsoft.com/office/powerpoint/2010/main" val="22177202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329CFB8-4F6C-4C36-8A76-C433CF83871D}"/>
              </a:ext>
            </a:extLst>
          </p:cNvPr>
          <p:cNvSpPr>
            <a:spLocks noGrp="1"/>
          </p:cNvSpPr>
          <p:nvPr>
            <p:ph type="dt" sz="half" idx="10"/>
          </p:nvPr>
        </p:nvSpPr>
        <p:spPr/>
        <p:txBody>
          <a:bodyPr/>
          <a:lstStyle>
            <a:lvl1pPr>
              <a:defRPr/>
            </a:lvl1pPr>
          </a:lstStyle>
          <a:p>
            <a:pPr>
              <a:defRPr/>
            </a:pPr>
            <a:fld id="{35B74A4B-BC16-40C1-BABD-44C3D9DA7B23}" type="datetime1">
              <a:rPr lang="en-GB" altLang="en-US"/>
              <a:pPr>
                <a:defRPr/>
              </a:pPr>
              <a:t>15/02/2022</a:t>
            </a:fld>
            <a:endParaRPr lang="en-GB" altLang="en-US"/>
          </a:p>
        </p:txBody>
      </p:sp>
      <p:sp>
        <p:nvSpPr>
          <p:cNvPr id="5" name="Slide Number Placeholder 5">
            <a:extLst>
              <a:ext uri="{FF2B5EF4-FFF2-40B4-BE49-F238E27FC236}">
                <a16:creationId xmlns:a16="http://schemas.microsoft.com/office/drawing/2014/main" id="{AA328C1D-5A19-4B96-993D-922BB7032B3D}"/>
              </a:ext>
            </a:extLst>
          </p:cNvPr>
          <p:cNvSpPr>
            <a:spLocks noGrp="1"/>
          </p:cNvSpPr>
          <p:nvPr>
            <p:ph type="sldNum" sz="quarter" idx="11"/>
          </p:nvPr>
        </p:nvSpPr>
        <p:spPr/>
        <p:txBody>
          <a:bodyPr/>
          <a:lstStyle>
            <a:lvl1pPr>
              <a:defRPr/>
            </a:lvl1pPr>
          </a:lstStyle>
          <a:p>
            <a:pPr>
              <a:defRPr/>
            </a:pPr>
            <a:fld id="{F8E0F6D6-0C06-46BF-A1AE-93DFA008A500}" type="slidenum">
              <a:rPr lang="en-GB" altLang="en-US"/>
              <a:pPr>
                <a:defRPr/>
              </a:pPr>
              <a:t>‹#›</a:t>
            </a:fld>
            <a:endParaRPr lang="en-GB" altLang="en-US"/>
          </a:p>
        </p:txBody>
      </p:sp>
    </p:spTree>
    <p:extLst>
      <p:ext uri="{BB962C8B-B14F-4D97-AF65-F5344CB8AC3E}">
        <p14:creationId xmlns:p14="http://schemas.microsoft.com/office/powerpoint/2010/main" val="30006773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A2EE4DE-205E-4252-B2C0-E5F21498E24A}"/>
              </a:ext>
            </a:extLst>
          </p:cNvPr>
          <p:cNvSpPr>
            <a:spLocks noGrp="1"/>
          </p:cNvSpPr>
          <p:nvPr>
            <p:ph type="dt" sz="half" idx="10"/>
          </p:nvPr>
        </p:nvSpPr>
        <p:spPr/>
        <p:txBody>
          <a:bodyPr/>
          <a:lstStyle>
            <a:lvl1pPr>
              <a:defRPr/>
            </a:lvl1pPr>
          </a:lstStyle>
          <a:p>
            <a:pPr>
              <a:defRPr/>
            </a:pPr>
            <a:fld id="{A04CCF79-2FDB-4F09-AB95-13575780D9E5}" type="datetime1">
              <a:rPr lang="en-GB" altLang="en-US"/>
              <a:pPr>
                <a:defRPr/>
              </a:pPr>
              <a:t>15/02/2022</a:t>
            </a:fld>
            <a:endParaRPr lang="en-GB" altLang="en-US"/>
          </a:p>
        </p:txBody>
      </p:sp>
      <p:sp>
        <p:nvSpPr>
          <p:cNvPr id="5" name="Slide Number Placeholder 5">
            <a:extLst>
              <a:ext uri="{FF2B5EF4-FFF2-40B4-BE49-F238E27FC236}">
                <a16:creationId xmlns:a16="http://schemas.microsoft.com/office/drawing/2014/main" id="{125807DF-A716-4063-9DA3-1452E5AB4759}"/>
              </a:ext>
            </a:extLst>
          </p:cNvPr>
          <p:cNvSpPr>
            <a:spLocks noGrp="1"/>
          </p:cNvSpPr>
          <p:nvPr>
            <p:ph type="sldNum" sz="quarter" idx="11"/>
          </p:nvPr>
        </p:nvSpPr>
        <p:spPr/>
        <p:txBody>
          <a:bodyPr/>
          <a:lstStyle>
            <a:lvl1pPr>
              <a:defRPr/>
            </a:lvl1pPr>
          </a:lstStyle>
          <a:p>
            <a:pPr>
              <a:defRPr/>
            </a:pPr>
            <a:fld id="{8775A0B3-7ADC-4A5B-AAD8-360BC78DCAF8}" type="slidenum">
              <a:rPr lang="en-GB" altLang="en-US"/>
              <a:pPr>
                <a:defRPr/>
              </a:pPr>
              <a:t>‹#›</a:t>
            </a:fld>
            <a:endParaRPr lang="en-GB" altLang="en-US"/>
          </a:p>
        </p:txBody>
      </p:sp>
    </p:spTree>
    <p:extLst>
      <p:ext uri="{BB962C8B-B14F-4D97-AF65-F5344CB8AC3E}">
        <p14:creationId xmlns:p14="http://schemas.microsoft.com/office/powerpoint/2010/main" val="14425667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C4A7ECF-AA5A-4C63-8B9E-F7D7441C8431}"/>
              </a:ext>
            </a:extLst>
          </p:cNvPr>
          <p:cNvSpPr>
            <a:spLocks noGrp="1"/>
          </p:cNvSpPr>
          <p:nvPr>
            <p:ph type="dt" sz="half" idx="10"/>
          </p:nvPr>
        </p:nvSpPr>
        <p:spPr/>
        <p:txBody>
          <a:bodyPr/>
          <a:lstStyle>
            <a:lvl1pPr>
              <a:defRPr/>
            </a:lvl1pPr>
          </a:lstStyle>
          <a:p>
            <a:pPr>
              <a:defRPr/>
            </a:pPr>
            <a:fld id="{FF26C84A-D19B-4CAF-B861-CA93599A3A51}" type="datetime1">
              <a:rPr lang="en-GB" altLang="en-US"/>
              <a:pPr>
                <a:defRPr/>
              </a:pPr>
              <a:t>15/02/2022</a:t>
            </a:fld>
            <a:endParaRPr lang="en-GB" altLang="en-US"/>
          </a:p>
        </p:txBody>
      </p:sp>
      <p:sp>
        <p:nvSpPr>
          <p:cNvPr id="5" name="Footer Placeholder 4">
            <a:extLst>
              <a:ext uri="{FF2B5EF4-FFF2-40B4-BE49-F238E27FC236}">
                <a16:creationId xmlns:a16="http://schemas.microsoft.com/office/drawing/2014/main" id="{2CAC1276-CDBD-4563-A666-F5277DD9A84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801FE52-A28B-44A2-B1F0-394C5157C1B4}"/>
              </a:ext>
            </a:extLst>
          </p:cNvPr>
          <p:cNvSpPr>
            <a:spLocks noGrp="1"/>
          </p:cNvSpPr>
          <p:nvPr>
            <p:ph type="sldNum" sz="quarter" idx="12"/>
          </p:nvPr>
        </p:nvSpPr>
        <p:spPr/>
        <p:txBody>
          <a:bodyPr/>
          <a:lstStyle>
            <a:lvl1pPr>
              <a:defRPr/>
            </a:lvl1pPr>
          </a:lstStyle>
          <a:p>
            <a:pPr>
              <a:defRPr/>
            </a:pPr>
            <a:fld id="{4C7B8623-92D9-41D1-BD2D-569B9ED275CD}" type="slidenum">
              <a:rPr lang="en-GB" altLang="en-US"/>
              <a:pPr>
                <a:defRPr/>
              </a:pPr>
              <a:t>‹#›</a:t>
            </a:fld>
            <a:endParaRPr lang="en-GB" altLang="en-US"/>
          </a:p>
        </p:txBody>
      </p:sp>
    </p:spTree>
    <p:extLst>
      <p:ext uri="{BB962C8B-B14F-4D97-AF65-F5344CB8AC3E}">
        <p14:creationId xmlns:p14="http://schemas.microsoft.com/office/powerpoint/2010/main" val="20091962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E38DB3-7235-4F49-8024-EDA5CA4A3160}"/>
              </a:ext>
            </a:extLst>
          </p:cNvPr>
          <p:cNvSpPr>
            <a:spLocks noGrp="1"/>
          </p:cNvSpPr>
          <p:nvPr>
            <p:ph type="dt" sz="half" idx="10"/>
          </p:nvPr>
        </p:nvSpPr>
        <p:spPr/>
        <p:txBody>
          <a:bodyPr/>
          <a:lstStyle>
            <a:lvl1pPr>
              <a:defRPr/>
            </a:lvl1pPr>
          </a:lstStyle>
          <a:p>
            <a:pPr>
              <a:defRPr/>
            </a:pPr>
            <a:fld id="{2EEBF2A5-D63D-45D2-9DAA-A1766D6EF37F}" type="datetime1">
              <a:rPr lang="en-GB" altLang="en-US"/>
              <a:pPr>
                <a:defRPr/>
              </a:pPr>
              <a:t>15/02/2022</a:t>
            </a:fld>
            <a:endParaRPr lang="en-GB" altLang="en-US"/>
          </a:p>
        </p:txBody>
      </p:sp>
      <p:sp>
        <p:nvSpPr>
          <p:cNvPr id="5" name="Footer Placeholder 4">
            <a:extLst>
              <a:ext uri="{FF2B5EF4-FFF2-40B4-BE49-F238E27FC236}">
                <a16:creationId xmlns:a16="http://schemas.microsoft.com/office/drawing/2014/main" id="{417E9E0C-1906-4C6A-A0A7-B218B847D4B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427FCBE-DED7-4656-878F-AA4EEE82846D}"/>
              </a:ext>
            </a:extLst>
          </p:cNvPr>
          <p:cNvSpPr>
            <a:spLocks noGrp="1"/>
          </p:cNvSpPr>
          <p:nvPr>
            <p:ph type="sldNum" sz="quarter" idx="12"/>
          </p:nvPr>
        </p:nvSpPr>
        <p:spPr/>
        <p:txBody>
          <a:bodyPr/>
          <a:lstStyle>
            <a:lvl1pPr>
              <a:defRPr/>
            </a:lvl1pPr>
          </a:lstStyle>
          <a:p>
            <a:pPr>
              <a:defRPr/>
            </a:pPr>
            <a:fld id="{686D9A54-349F-4B20-BE26-B858B39DC3AC}" type="slidenum">
              <a:rPr lang="en-GB" altLang="en-US"/>
              <a:pPr>
                <a:defRPr/>
              </a:pPr>
              <a:t>‹#›</a:t>
            </a:fld>
            <a:endParaRPr lang="en-GB" altLang="en-US"/>
          </a:p>
        </p:txBody>
      </p:sp>
    </p:spTree>
    <p:extLst>
      <p:ext uri="{BB962C8B-B14F-4D97-AF65-F5344CB8AC3E}">
        <p14:creationId xmlns:p14="http://schemas.microsoft.com/office/powerpoint/2010/main" val="5500808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a:extLst>
              <a:ext uri="{FF2B5EF4-FFF2-40B4-BE49-F238E27FC236}">
                <a16:creationId xmlns:a16="http://schemas.microsoft.com/office/drawing/2014/main" id="{2A921F06-B002-4B66-8B03-78565FA9ACD1}"/>
              </a:ext>
            </a:extLst>
          </p:cNvPr>
          <p:cNvSpPr>
            <a:spLocks noGrp="1"/>
          </p:cNvSpPr>
          <p:nvPr>
            <p:ph type="dt" sz="half" idx="10"/>
          </p:nvPr>
        </p:nvSpPr>
        <p:spPr/>
        <p:txBody>
          <a:bodyPr/>
          <a:lstStyle>
            <a:lvl1pPr>
              <a:defRPr/>
            </a:lvl1pPr>
          </a:lstStyle>
          <a:p>
            <a:pPr>
              <a:defRPr/>
            </a:pPr>
            <a:fld id="{B1DFE56E-A41B-4C82-941C-451253641E11}" type="datetime1">
              <a:rPr lang="en-GB" altLang="en-US"/>
              <a:pPr>
                <a:defRPr/>
              </a:pPr>
              <a:t>15/02/2022</a:t>
            </a:fld>
            <a:endParaRPr lang="en-GB" altLang="en-US"/>
          </a:p>
        </p:txBody>
      </p:sp>
      <p:sp>
        <p:nvSpPr>
          <p:cNvPr id="5" name="Footer Placeholder 4">
            <a:extLst>
              <a:ext uri="{FF2B5EF4-FFF2-40B4-BE49-F238E27FC236}">
                <a16:creationId xmlns:a16="http://schemas.microsoft.com/office/drawing/2014/main" id="{AF5588F5-8257-4176-81F1-B9961BE1C0A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A72AE15-D0E4-4128-8874-49B4398E077F}"/>
              </a:ext>
            </a:extLst>
          </p:cNvPr>
          <p:cNvSpPr>
            <a:spLocks noGrp="1"/>
          </p:cNvSpPr>
          <p:nvPr>
            <p:ph type="sldNum" sz="quarter" idx="12"/>
          </p:nvPr>
        </p:nvSpPr>
        <p:spPr/>
        <p:txBody>
          <a:bodyPr/>
          <a:lstStyle>
            <a:lvl1pPr>
              <a:defRPr/>
            </a:lvl1pPr>
          </a:lstStyle>
          <a:p>
            <a:pPr>
              <a:defRPr/>
            </a:pPr>
            <a:fld id="{238EF2EA-50BF-43F8-B67D-4AA9A55C7462}" type="slidenum">
              <a:rPr lang="en-GB" altLang="en-US"/>
              <a:pPr>
                <a:defRPr/>
              </a:pPr>
              <a:t>‹#›</a:t>
            </a:fld>
            <a:endParaRPr lang="en-GB" altLang="en-US"/>
          </a:p>
        </p:txBody>
      </p:sp>
    </p:spTree>
    <p:extLst>
      <p:ext uri="{BB962C8B-B14F-4D97-AF65-F5344CB8AC3E}">
        <p14:creationId xmlns:p14="http://schemas.microsoft.com/office/powerpoint/2010/main" val="107696760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F35D7ED0-8C54-4275-BB56-6B40313DFB59}"/>
              </a:ext>
            </a:extLst>
          </p:cNvPr>
          <p:cNvSpPr>
            <a:spLocks noGrp="1"/>
          </p:cNvSpPr>
          <p:nvPr>
            <p:ph type="dt" sz="half" idx="10"/>
          </p:nvPr>
        </p:nvSpPr>
        <p:spPr/>
        <p:txBody>
          <a:bodyPr/>
          <a:lstStyle>
            <a:lvl1pPr>
              <a:defRPr/>
            </a:lvl1pPr>
          </a:lstStyle>
          <a:p>
            <a:pPr>
              <a:defRPr/>
            </a:pPr>
            <a:fld id="{70550E6A-FFFF-42E1-AC39-45126B66B30B}" type="datetime1">
              <a:rPr lang="en-GB" altLang="en-US"/>
              <a:pPr>
                <a:defRPr/>
              </a:pPr>
              <a:t>15/02/2022</a:t>
            </a:fld>
            <a:endParaRPr lang="en-GB" altLang="en-US"/>
          </a:p>
        </p:txBody>
      </p:sp>
      <p:sp>
        <p:nvSpPr>
          <p:cNvPr id="6" name="Footer Placeholder 4">
            <a:extLst>
              <a:ext uri="{FF2B5EF4-FFF2-40B4-BE49-F238E27FC236}">
                <a16:creationId xmlns:a16="http://schemas.microsoft.com/office/drawing/2014/main" id="{CC534CF5-64D0-4EEA-8A66-7F8CAFFC0622}"/>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BA01D684-0301-475A-BEC9-6B43CEE8F666}"/>
              </a:ext>
            </a:extLst>
          </p:cNvPr>
          <p:cNvSpPr>
            <a:spLocks noGrp="1"/>
          </p:cNvSpPr>
          <p:nvPr>
            <p:ph type="sldNum" sz="quarter" idx="12"/>
          </p:nvPr>
        </p:nvSpPr>
        <p:spPr/>
        <p:txBody>
          <a:bodyPr/>
          <a:lstStyle>
            <a:lvl1pPr>
              <a:defRPr/>
            </a:lvl1pPr>
          </a:lstStyle>
          <a:p>
            <a:pPr>
              <a:defRPr/>
            </a:pPr>
            <a:fld id="{5D99E135-F449-44B5-A277-5EFB03FCEED5}" type="slidenum">
              <a:rPr lang="en-GB" altLang="en-US"/>
              <a:pPr>
                <a:defRPr/>
              </a:pPr>
              <a:t>‹#›</a:t>
            </a:fld>
            <a:endParaRPr lang="en-GB" altLang="en-US"/>
          </a:p>
        </p:txBody>
      </p:sp>
    </p:spTree>
    <p:extLst>
      <p:ext uri="{BB962C8B-B14F-4D97-AF65-F5344CB8AC3E}">
        <p14:creationId xmlns:p14="http://schemas.microsoft.com/office/powerpoint/2010/main" val="10297526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7FFFE0D1-3AE9-4637-832B-28543A10F271}"/>
              </a:ext>
            </a:extLst>
          </p:cNvPr>
          <p:cNvSpPr>
            <a:spLocks noGrp="1"/>
          </p:cNvSpPr>
          <p:nvPr>
            <p:ph type="dt" sz="half" idx="10"/>
          </p:nvPr>
        </p:nvSpPr>
        <p:spPr/>
        <p:txBody>
          <a:bodyPr/>
          <a:lstStyle>
            <a:lvl1pPr>
              <a:defRPr/>
            </a:lvl1pPr>
          </a:lstStyle>
          <a:p>
            <a:pPr>
              <a:defRPr/>
            </a:pPr>
            <a:fld id="{A7F87755-4AFE-44AA-8BBA-55FA78371DE0}" type="datetime1">
              <a:rPr lang="en-GB" altLang="en-US"/>
              <a:pPr>
                <a:defRPr/>
              </a:pPr>
              <a:t>15/02/2022</a:t>
            </a:fld>
            <a:endParaRPr lang="en-GB" altLang="en-US"/>
          </a:p>
        </p:txBody>
      </p:sp>
      <p:sp>
        <p:nvSpPr>
          <p:cNvPr id="8" name="Footer Placeholder 4">
            <a:extLst>
              <a:ext uri="{FF2B5EF4-FFF2-40B4-BE49-F238E27FC236}">
                <a16:creationId xmlns:a16="http://schemas.microsoft.com/office/drawing/2014/main" id="{F809870F-6B8A-4C99-AEFF-FB1765FEF7A1}"/>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3016B149-0612-4F48-8B77-8671FA5A0E1F}"/>
              </a:ext>
            </a:extLst>
          </p:cNvPr>
          <p:cNvSpPr>
            <a:spLocks noGrp="1"/>
          </p:cNvSpPr>
          <p:nvPr>
            <p:ph type="sldNum" sz="quarter" idx="12"/>
          </p:nvPr>
        </p:nvSpPr>
        <p:spPr/>
        <p:txBody>
          <a:bodyPr/>
          <a:lstStyle>
            <a:lvl1pPr>
              <a:defRPr/>
            </a:lvl1pPr>
          </a:lstStyle>
          <a:p>
            <a:pPr>
              <a:defRPr/>
            </a:pPr>
            <a:fld id="{3FE078EC-7E3A-480D-B8B9-C15A2D6E5AE8}" type="slidenum">
              <a:rPr lang="en-GB" altLang="en-US"/>
              <a:pPr>
                <a:defRPr/>
              </a:pPr>
              <a:t>‹#›</a:t>
            </a:fld>
            <a:endParaRPr lang="en-GB" altLang="en-US"/>
          </a:p>
        </p:txBody>
      </p:sp>
    </p:spTree>
    <p:extLst>
      <p:ext uri="{BB962C8B-B14F-4D97-AF65-F5344CB8AC3E}">
        <p14:creationId xmlns:p14="http://schemas.microsoft.com/office/powerpoint/2010/main" val="17834012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3">
            <a:extLst>
              <a:ext uri="{FF2B5EF4-FFF2-40B4-BE49-F238E27FC236}">
                <a16:creationId xmlns:a16="http://schemas.microsoft.com/office/drawing/2014/main" id="{75E4F44C-88B8-4F33-A26C-FFFC21179C6F}"/>
              </a:ext>
            </a:extLst>
          </p:cNvPr>
          <p:cNvSpPr>
            <a:spLocks noGrp="1"/>
          </p:cNvSpPr>
          <p:nvPr>
            <p:ph type="dt" sz="half" idx="10"/>
          </p:nvPr>
        </p:nvSpPr>
        <p:spPr/>
        <p:txBody>
          <a:bodyPr/>
          <a:lstStyle>
            <a:lvl1pPr>
              <a:defRPr/>
            </a:lvl1pPr>
          </a:lstStyle>
          <a:p>
            <a:pPr>
              <a:defRPr/>
            </a:pPr>
            <a:fld id="{B4F15507-6E33-4926-98D0-490D12FB8CCF}" type="datetime1">
              <a:rPr lang="en-GB" altLang="en-US"/>
              <a:pPr>
                <a:defRPr/>
              </a:pPr>
              <a:t>15/02/2022</a:t>
            </a:fld>
            <a:endParaRPr lang="en-GB" altLang="en-US"/>
          </a:p>
        </p:txBody>
      </p:sp>
      <p:sp>
        <p:nvSpPr>
          <p:cNvPr id="4" name="Footer Placeholder 4">
            <a:extLst>
              <a:ext uri="{FF2B5EF4-FFF2-40B4-BE49-F238E27FC236}">
                <a16:creationId xmlns:a16="http://schemas.microsoft.com/office/drawing/2014/main" id="{398FF1E9-369B-4A20-AF09-EB675DE3CA60}"/>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D3CE94CA-E7C0-44EC-8F74-0FCBEB30D9F4}"/>
              </a:ext>
            </a:extLst>
          </p:cNvPr>
          <p:cNvSpPr>
            <a:spLocks noGrp="1"/>
          </p:cNvSpPr>
          <p:nvPr>
            <p:ph type="sldNum" sz="quarter" idx="12"/>
          </p:nvPr>
        </p:nvSpPr>
        <p:spPr/>
        <p:txBody>
          <a:bodyPr/>
          <a:lstStyle>
            <a:lvl1pPr>
              <a:defRPr/>
            </a:lvl1pPr>
          </a:lstStyle>
          <a:p>
            <a:pPr>
              <a:defRPr/>
            </a:pPr>
            <a:fld id="{219D83EE-B722-4977-8478-2856DC997449}" type="slidenum">
              <a:rPr lang="en-GB" altLang="en-US"/>
              <a:pPr>
                <a:defRPr/>
              </a:pPr>
              <a:t>‹#›</a:t>
            </a:fld>
            <a:endParaRPr lang="en-GB" altLang="en-US"/>
          </a:p>
        </p:txBody>
      </p:sp>
    </p:spTree>
    <p:extLst>
      <p:ext uri="{BB962C8B-B14F-4D97-AF65-F5344CB8AC3E}">
        <p14:creationId xmlns:p14="http://schemas.microsoft.com/office/powerpoint/2010/main" val="97415217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9801B6D-0AB8-4C75-BD3F-1B3C799A3FF0}"/>
              </a:ext>
            </a:extLst>
          </p:cNvPr>
          <p:cNvSpPr>
            <a:spLocks noGrp="1"/>
          </p:cNvSpPr>
          <p:nvPr>
            <p:ph type="dt" sz="half" idx="10"/>
          </p:nvPr>
        </p:nvSpPr>
        <p:spPr/>
        <p:txBody>
          <a:bodyPr/>
          <a:lstStyle>
            <a:lvl1pPr>
              <a:defRPr/>
            </a:lvl1pPr>
          </a:lstStyle>
          <a:p>
            <a:pPr>
              <a:defRPr/>
            </a:pPr>
            <a:fld id="{FCE6D004-1582-42C9-A240-534EAFF8FCDA}" type="datetime1">
              <a:rPr lang="en-GB" altLang="en-US"/>
              <a:pPr>
                <a:defRPr/>
              </a:pPr>
              <a:t>15/02/2022</a:t>
            </a:fld>
            <a:endParaRPr lang="en-GB" altLang="en-US"/>
          </a:p>
        </p:txBody>
      </p:sp>
      <p:sp>
        <p:nvSpPr>
          <p:cNvPr id="3" name="Footer Placeholder 4">
            <a:extLst>
              <a:ext uri="{FF2B5EF4-FFF2-40B4-BE49-F238E27FC236}">
                <a16:creationId xmlns:a16="http://schemas.microsoft.com/office/drawing/2014/main" id="{971714A3-DDF7-4F0C-9167-761635ABA2A0}"/>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39AF9D5F-E434-4170-BCF7-6313EFB8CD21}"/>
              </a:ext>
            </a:extLst>
          </p:cNvPr>
          <p:cNvSpPr>
            <a:spLocks noGrp="1"/>
          </p:cNvSpPr>
          <p:nvPr>
            <p:ph type="sldNum" sz="quarter" idx="12"/>
          </p:nvPr>
        </p:nvSpPr>
        <p:spPr/>
        <p:txBody>
          <a:bodyPr/>
          <a:lstStyle>
            <a:lvl1pPr>
              <a:defRPr/>
            </a:lvl1pPr>
          </a:lstStyle>
          <a:p>
            <a:pPr>
              <a:defRPr/>
            </a:pPr>
            <a:fld id="{52F28759-4E01-4ECC-B830-A3F250EE8C2B}" type="slidenum">
              <a:rPr lang="en-GB" altLang="en-US"/>
              <a:pPr>
                <a:defRPr/>
              </a:pPr>
              <a:t>‹#›</a:t>
            </a:fld>
            <a:endParaRPr lang="en-GB" altLang="en-US"/>
          </a:p>
        </p:txBody>
      </p:sp>
    </p:spTree>
    <p:extLst>
      <p:ext uri="{BB962C8B-B14F-4D97-AF65-F5344CB8AC3E}">
        <p14:creationId xmlns:p14="http://schemas.microsoft.com/office/powerpoint/2010/main" val="36664458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2FBF4C87-B9D4-4AC0-BDCD-42EBF0FA4D8C}"/>
              </a:ext>
            </a:extLst>
          </p:cNvPr>
          <p:cNvSpPr>
            <a:spLocks noGrp="1"/>
          </p:cNvSpPr>
          <p:nvPr>
            <p:ph type="dt" sz="half" idx="10"/>
          </p:nvPr>
        </p:nvSpPr>
        <p:spPr/>
        <p:txBody>
          <a:bodyPr/>
          <a:lstStyle>
            <a:lvl1pPr>
              <a:defRPr/>
            </a:lvl1pPr>
          </a:lstStyle>
          <a:p>
            <a:pPr>
              <a:defRPr/>
            </a:pPr>
            <a:fld id="{7E5A5C07-E6E6-40E2-8307-6839509BABDC}" type="datetime1">
              <a:rPr lang="en-GB" altLang="en-US"/>
              <a:pPr>
                <a:defRPr/>
              </a:pPr>
              <a:t>15/02/2022</a:t>
            </a:fld>
            <a:endParaRPr lang="en-GB" altLang="en-US"/>
          </a:p>
        </p:txBody>
      </p:sp>
      <p:sp>
        <p:nvSpPr>
          <p:cNvPr id="6" name="Footer Placeholder 4">
            <a:extLst>
              <a:ext uri="{FF2B5EF4-FFF2-40B4-BE49-F238E27FC236}">
                <a16:creationId xmlns:a16="http://schemas.microsoft.com/office/drawing/2014/main" id="{3776BE6E-AEAA-4C2F-A100-3BF0FB51A1F1}"/>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815E2FD9-ABE5-4CBC-8773-B5AD27E9902A}"/>
              </a:ext>
            </a:extLst>
          </p:cNvPr>
          <p:cNvSpPr>
            <a:spLocks noGrp="1"/>
          </p:cNvSpPr>
          <p:nvPr>
            <p:ph type="sldNum" sz="quarter" idx="12"/>
          </p:nvPr>
        </p:nvSpPr>
        <p:spPr/>
        <p:txBody>
          <a:bodyPr/>
          <a:lstStyle>
            <a:lvl1pPr>
              <a:defRPr/>
            </a:lvl1pPr>
          </a:lstStyle>
          <a:p>
            <a:pPr>
              <a:defRPr/>
            </a:pPr>
            <a:fld id="{C6AA258E-6492-4A81-8651-C0DF1844E49B}" type="slidenum">
              <a:rPr lang="en-GB" altLang="en-US"/>
              <a:pPr>
                <a:defRPr/>
              </a:pPr>
              <a:t>‹#›</a:t>
            </a:fld>
            <a:endParaRPr lang="en-GB" altLang="en-US"/>
          </a:p>
        </p:txBody>
      </p:sp>
    </p:spTree>
    <p:extLst>
      <p:ext uri="{BB962C8B-B14F-4D97-AF65-F5344CB8AC3E}">
        <p14:creationId xmlns:p14="http://schemas.microsoft.com/office/powerpoint/2010/main" val="89056079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F7891E62-2D95-48BF-A2AC-6CCDA55193D4}"/>
              </a:ext>
            </a:extLst>
          </p:cNvPr>
          <p:cNvSpPr>
            <a:spLocks noGrp="1"/>
          </p:cNvSpPr>
          <p:nvPr>
            <p:ph type="dt" sz="half" idx="10"/>
          </p:nvPr>
        </p:nvSpPr>
        <p:spPr/>
        <p:txBody>
          <a:bodyPr/>
          <a:lstStyle>
            <a:lvl1pPr>
              <a:defRPr/>
            </a:lvl1pPr>
          </a:lstStyle>
          <a:p>
            <a:pPr>
              <a:defRPr/>
            </a:pPr>
            <a:fld id="{0BDE0944-6296-4812-8770-1355BD5A4274}" type="datetime1">
              <a:rPr lang="en-GB" altLang="en-US"/>
              <a:pPr>
                <a:defRPr/>
              </a:pPr>
              <a:t>15/02/2022</a:t>
            </a:fld>
            <a:endParaRPr lang="en-GB" altLang="en-US"/>
          </a:p>
        </p:txBody>
      </p:sp>
      <p:sp>
        <p:nvSpPr>
          <p:cNvPr id="6" name="Footer Placeholder 4">
            <a:extLst>
              <a:ext uri="{FF2B5EF4-FFF2-40B4-BE49-F238E27FC236}">
                <a16:creationId xmlns:a16="http://schemas.microsoft.com/office/drawing/2014/main" id="{50F77E28-FF9A-4A6E-8CA3-F6E7F960901C}"/>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1EE2A6B2-ADD3-4B56-B0A2-AF3B4CF017D7}"/>
              </a:ext>
            </a:extLst>
          </p:cNvPr>
          <p:cNvSpPr>
            <a:spLocks noGrp="1"/>
          </p:cNvSpPr>
          <p:nvPr>
            <p:ph type="sldNum" sz="quarter" idx="12"/>
          </p:nvPr>
        </p:nvSpPr>
        <p:spPr/>
        <p:txBody>
          <a:bodyPr/>
          <a:lstStyle>
            <a:lvl1pPr>
              <a:defRPr/>
            </a:lvl1pPr>
          </a:lstStyle>
          <a:p>
            <a:pPr>
              <a:defRPr/>
            </a:pPr>
            <a:fld id="{4232F9F3-8DFD-4314-BD43-2518C14F3F11}" type="slidenum">
              <a:rPr lang="en-GB" altLang="en-US"/>
              <a:pPr>
                <a:defRPr/>
              </a:pPr>
              <a:t>‹#›</a:t>
            </a:fld>
            <a:endParaRPr lang="en-GB" altLang="en-US"/>
          </a:p>
        </p:txBody>
      </p:sp>
    </p:spTree>
    <p:extLst>
      <p:ext uri="{BB962C8B-B14F-4D97-AF65-F5344CB8AC3E}">
        <p14:creationId xmlns:p14="http://schemas.microsoft.com/office/powerpoint/2010/main" val="250727337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4BA6AD4-AAAF-4211-A7D3-89C128AD4CED}"/>
              </a:ext>
            </a:extLst>
          </p:cNvPr>
          <p:cNvSpPr>
            <a:spLocks noGrp="1"/>
          </p:cNvSpPr>
          <p:nvPr>
            <p:ph type="dt" sz="half" idx="10"/>
          </p:nvPr>
        </p:nvSpPr>
        <p:spPr/>
        <p:txBody>
          <a:bodyPr/>
          <a:lstStyle>
            <a:lvl1pPr>
              <a:defRPr/>
            </a:lvl1pPr>
          </a:lstStyle>
          <a:p>
            <a:pPr>
              <a:defRPr/>
            </a:pPr>
            <a:fld id="{B6F4F65A-4644-402A-AF66-CE2FD8CD3A7D}" type="datetime1">
              <a:rPr lang="en-GB" altLang="en-US"/>
              <a:pPr>
                <a:defRPr/>
              </a:pPr>
              <a:t>15/02/2022</a:t>
            </a:fld>
            <a:endParaRPr lang="en-GB" altLang="en-US"/>
          </a:p>
        </p:txBody>
      </p:sp>
      <p:sp>
        <p:nvSpPr>
          <p:cNvPr id="5" name="Footer Placeholder 4">
            <a:extLst>
              <a:ext uri="{FF2B5EF4-FFF2-40B4-BE49-F238E27FC236}">
                <a16:creationId xmlns:a16="http://schemas.microsoft.com/office/drawing/2014/main" id="{5670FC52-B91F-479C-AC6B-84AC2D4A66F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09D7D2A-9817-421A-95CB-2DC6F54094F9}"/>
              </a:ext>
            </a:extLst>
          </p:cNvPr>
          <p:cNvSpPr>
            <a:spLocks noGrp="1"/>
          </p:cNvSpPr>
          <p:nvPr>
            <p:ph type="sldNum" sz="quarter" idx="12"/>
          </p:nvPr>
        </p:nvSpPr>
        <p:spPr/>
        <p:txBody>
          <a:bodyPr/>
          <a:lstStyle>
            <a:lvl1pPr>
              <a:defRPr/>
            </a:lvl1pPr>
          </a:lstStyle>
          <a:p>
            <a:pPr>
              <a:defRPr/>
            </a:pPr>
            <a:fld id="{BDC22650-A008-4414-8F2E-A74B547614D8}" type="slidenum">
              <a:rPr lang="en-GB" altLang="en-US"/>
              <a:pPr>
                <a:defRPr/>
              </a:pPr>
              <a:t>‹#›</a:t>
            </a:fld>
            <a:endParaRPr lang="en-GB" altLang="en-US"/>
          </a:p>
        </p:txBody>
      </p:sp>
    </p:spTree>
    <p:extLst>
      <p:ext uri="{BB962C8B-B14F-4D97-AF65-F5344CB8AC3E}">
        <p14:creationId xmlns:p14="http://schemas.microsoft.com/office/powerpoint/2010/main" val="5527895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DD17E3A-4D16-4EFB-965A-DB0EC86C6101}"/>
              </a:ext>
            </a:extLst>
          </p:cNvPr>
          <p:cNvSpPr>
            <a:spLocks noGrp="1"/>
          </p:cNvSpPr>
          <p:nvPr>
            <p:ph type="dt" sz="half" idx="10"/>
          </p:nvPr>
        </p:nvSpPr>
        <p:spPr/>
        <p:txBody>
          <a:bodyPr/>
          <a:lstStyle>
            <a:lvl1pPr>
              <a:defRPr/>
            </a:lvl1pPr>
          </a:lstStyle>
          <a:p>
            <a:pPr>
              <a:defRPr/>
            </a:pPr>
            <a:fld id="{6D2B89C0-C2F0-438C-B3A4-CB8885FD34A0}" type="datetime1">
              <a:rPr lang="en-GB" altLang="en-US"/>
              <a:pPr>
                <a:defRPr/>
              </a:pPr>
              <a:t>15/02/2022</a:t>
            </a:fld>
            <a:endParaRPr lang="en-GB" altLang="en-US"/>
          </a:p>
        </p:txBody>
      </p:sp>
      <p:sp>
        <p:nvSpPr>
          <p:cNvPr id="5" name="Footer Placeholder 4">
            <a:extLst>
              <a:ext uri="{FF2B5EF4-FFF2-40B4-BE49-F238E27FC236}">
                <a16:creationId xmlns:a16="http://schemas.microsoft.com/office/drawing/2014/main" id="{C4B0FA3A-A36E-4B98-8DB0-417CF72EC4D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EB22156-45D2-433D-883D-758A842559DD}"/>
              </a:ext>
            </a:extLst>
          </p:cNvPr>
          <p:cNvSpPr>
            <a:spLocks noGrp="1"/>
          </p:cNvSpPr>
          <p:nvPr>
            <p:ph type="sldNum" sz="quarter" idx="12"/>
          </p:nvPr>
        </p:nvSpPr>
        <p:spPr/>
        <p:txBody>
          <a:bodyPr/>
          <a:lstStyle>
            <a:lvl1pPr>
              <a:defRPr/>
            </a:lvl1pPr>
          </a:lstStyle>
          <a:p>
            <a:pPr>
              <a:defRPr/>
            </a:pPr>
            <a:fld id="{6D16B2A1-7302-444F-A737-8BFB47393052}" type="slidenum">
              <a:rPr lang="en-GB" altLang="en-US"/>
              <a:pPr>
                <a:defRPr/>
              </a:pPr>
              <a:t>‹#›</a:t>
            </a:fld>
            <a:endParaRPr lang="en-GB" altLang="en-US"/>
          </a:p>
        </p:txBody>
      </p:sp>
    </p:spTree>
    <p:extLst>
      <p:ext uri="{BB962C8B-B14F-4D97-AF65-F5344CB8AC3E}">
        <p14:creationId xmlns:p14="http://schemas.microsoft.com/office/powerpoint/2010/main" val="41018879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AB94C9C-472E-4216-BD80-C15FBE366F8D}"/>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621E20C-9187-47C4-BD62-1E8D9341F60E}"/>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a:extLst>
              <a:ext uri="{FF2B5EF4-FFF2-40B4-BE49-F238E27FC236}">
                <a16:creationId xmlns:a16="http://schemas.microsoft.com/office/drawing/2014/main" id="{DE4EE0E2-0CAC-48C6-B014-22FEE2F24E50}"/>
              </a:ext>
            </a:extLst>
          </p:cNvPr>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pPr>
              <a:defRPr/>
            </a:pPr>
            <a:fld id="{CF879845-7C7E-49C8-A7A5-84E0DF52E625}" type="datetime1">
              <a:rPr lang="en-GB" altLang="en-US"/>
              <a:pPr>
                <a:defRPr/>
              </a:pPr>
              <a:t>15/02/2022</a:t>
            </a:fld>
            <a:endParaRPr lang="en-GB" altLang="en-US"/>
          </a:p>
        </p:txBody>
      </p:sp>
      <p:sp>
        <p:nvSpPr>
          <p:cNvPr id="8" name="Footer Placeholder 4">
            <a:extLst>
              <a:ext uri="{FF2B5EF4-FFF2-40B4-BE49-F238E27FC236}">
                <a16:creationId xmlns:a16="http://schemas.microsoft.com/office/drawing/2014/main" id="{9CB45DA0-4A80-42A5-B013-37D646C71E9B}"/>
              </a:ext>
            </a:extLst>
          </p:cNvPr>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ea typeface="ＭＳ Ｐゴシック" charset="0"/>
                <a:cs typeface="Arial" charset="0"/>
              </a:defRPr>
            </a:lvl1pPr>
          </a:lstStyle>
          <a:p>
            <a:pPr>
              <a:defRPr/>
            </a:pPr>
            <a:endParaRPr lang="en-GB"/>
          </a:p>
        </p:txBody>
      </p:sp>
      <p:sp>
        <p:nvSpPr>
          <p:cNvPr id="9" name="Slide Number Placeholder 5">
            <a:extLst>
              <a:ext uri="{FF2B5EF4-FFF2-40B4-BE49-F238E27FC236}">
                <a16:creationId xmlns:a16="http://schemas.microsoft.com/office/drawing/2014/main" id="{5853DEB2-5840-4DA7-B2DB-BEFC27CB93D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41A8C42A-D8E5-498C-8F88-8665B58E238E}"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Lst>
  <p:hf hdr="0" ftr="0"/>
  <p:txStyles>
    <p:titleStyle>
      <a:lvl1pPr algn="ctr" rtl="0" eaLnBrk="0" fontAlgn="base" hangingPunct="0">
        <a:spcBef>
          <a:spcPct val="0"/>
        </a:spcBef>
        <a:spcAft>
          <a:spcPct val="0"/>
        </a:spcAft>
        <a:defRPr sz="4400">
          <a:solidFill>
            <a:schemeClr val="tx1"/>
          </a:solidFill>
          <a:latin typeface="+mj-lt"/>
          <a:ea typeface="MS PGothic" panose="020B0600070205080204" pitchFamily="34" charset="-128"/>
          <a:cs typeface="+mj-cs"/>
        </a:defRPr>
      </a:lvl1pPr>
      <a:lvl2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2pPr>
      <a:lvl3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3pPr>
      <a:lvl4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4pPr>
      <a:lvl5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a:solidFill>
            <a:schemeClr val="tx1"/>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a:solidFill>
            <a:schemeClr val="tx1"/>
          </a:solidFill>
          <a:latin typeface="+mn-lt"/>
          <a:ea typeface="MS PGothic" panose="020B0600070205080204" pitchFamily="34" charset="-128"/>
        </a:defRPr>
      </a:lvl2pPr>
      <a:lvl3pPr marL="1143000" indent="-228600" algn="l" rtl="0" eaLnBrk="0" fontAlgn="base" hangingPunct="0">
        <a:spcBef>
          <a:spcPct val="20000"/>
        </a:spcBef>
        <a:spcAft>
          <a:spcPct val="0"/>
        </a:spcAft>
        <a:buFont typeface="Arial" panose="020B0604020202020204" pitchFamily="34" charset="0"/>
        <a:buChar char="•"/>
        <a:defRPr sz="2400">
          <a:solidFill>
            <a:schemeClr val="tx1"/>
          </a:solidFill>
          <a:latin typeface="+mn-lt"/>
          <a:ea typeface="MS PGothic" panose="020B0600070205080204" pitchFamily="34" charset="-128"/>
        </a:defRPr>
      </a:lvl3pPr>
      <a:lvl4pPr marL="16002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4pPr>
      <a:lvl5pPr marL="20574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AC4963E1-8474-4CE6-AE30-AA958E956F1F}"/>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47883F4B-C142-4E5A-B0D9-999FD420E79A}"/>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3662331-5742-4516-9759-FE720C3F36C7}"/>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pPr>
              <a:defRPr/>
            </a:pPr>
            <a:fld id="{CD913239-1F72-46D1-828A-039FBEB77664}" type="datetime1">
              <a:rPr lang="en-GB" altLang="en-US"/>
              <a:pPr>
                <a:defRPr/>
              </a:pPr>
              <a:t>15/02/2022</a:t>
            </a:fld>
            <a:endParaRPr lang="en-GB" altLang="en-US"/>
          </a:p>
        </p:txBody>
      </p:sp>
      <p:sp>
        <p:nvSpPr>
          <p:cNvPr id="6" name="Slide Number Placeholder 5">
            <a:extLst>
              <a:ext uri="{FF2B5EF4-FFF2-40B4-BE49-F238E27FC236}">
                <a16:creationId xmlns:a16="http://schemas.microsoft.com/office/drawing/2014/main" id="{DDA1FBD3-A5C6-453E-8EF1-9BA1EAFDB11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38534321-0535-47E6-84A6-F7002996415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Lst>
  <p:hf hdr="0" ftr="0"/>
  <p:txStyles>
    <p:titleStyle>
      <a:lvl1pPr algn="ctr" rtl="0" eaLnBrk="0" fontAlgn="base" hangingPunct="0">
        <a:spcBef>
          <a:spcPct val="0"/>
        </a:spcBef>
        <a:spcAft>
          <a:spcPct val="0"/>
        </a:spcAft>
        <a:defRPr sz="4400">
          <a:solidFill>
            <a:schemeClr val="tx1"/>
          </a:solidFill>
          <a:latin typeface="+mj-lt"/>
          <a:ea typeface="MS PGothic" panose="020B0600070205080204" pitchFamily="34" charset="-128"/>
          <a:cs typeface="+mj-cs"/>
        </a:defRPr>
      </a:lvl1pPr>
      <a:lvl2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2pPr>
      <a:lvl3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3pPr>
      <a:lvl4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4pPr>
      <a:lvl5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a:solidFill>
            <a:schemeClr val="tx1"/>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a:solidFill>
            <a:schemeClr val="tx1"/>
          </a:solidFill>
          <a:latin typeface="+mn-lt"/>
          <a:ea typeface="MS PGothic" panose="020B0600070205080204" pitchFamily="34" charset="-128"/>
        </a:defRPr>
      </a:lvl2pPr>
      <a:lvl3pPr marL="1143000" indent="-228600" algn="l" rtl="0" eaLnBrk="0" fontAlgn="base" hangingPunct="0">
        <a:spcBef>
          <a:spcPct val="20000"/>
        </a:spcBef>
        <a:spcAft>
          <a:spcPct val="0"/>
        </a:spcAft>
        <a:buFont typeface="Arial" panose="020B0604020202020204" pitchFamily="34" charset="0"/>
        <a:buChar char="•"/>
        <a:defRPr sz="2400">
          <a:solidFill>
            <a:schemeClr val="tx1"/>
          </a:solidFill>
          <a:latin typeface="+mn-lt"/>
          <a:ea typeface="MS PGothic" panose="020B0600070205080204" pitchFamily="34" charset="-128"/>
        </a:defRPr>
      </a:lvl3pPr>
      <a:lvl4pPr marL="16002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4pPr>
      <a:lvl5pPr marL="20574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a:extLst>
              <a:ext uri="{FF2B5EF4-FFF2-40B4-BE49-F238E27FC236}">
                <a16:creationId xmlns:a16="http://schemas.microsoft.com/office/drawing/2014/main" id="{CB0DCAAA-FA31-4478-9BF2-6E16CCE6C89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a:extLst>
              <a:ext uri="{FF2B5EF4-FFF2-40B4-BE49-F238E27FC236}">
                <a16:creationId xmlns:a16="http://schemas.microsoft.com/office/drawing/2014/main" id="{E7624F5B-7B40-4397-BBAD-986CD57C2720}"/>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a:extLst>
              <a:ext uri="{FF2B5EF4-FFF2-40B4-BE49-F238E27FC236}">
                <a16:creationId xmlns:a16="http://schemas.microsoft.com/office/drawing/2014/main" id="{9286647A-EFF0-42E7-8C4E-438FD0A9E4E5}"/>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pPr>
              <a:defRPr/>
            </a:pPr>
            <a:fld id="{29979E70-F36D-4282-9172-016B1D75D3AE}" type="datetime1">
              <a:rPr lang="en-GB" altLang="en-US"/>
              <a:pPr>
                <a:defRPr/>
              </a:pPr>
              <a:t>15/02/2022</a:t>
            </a:fld>
            <a:endParaRPr lang="en-GB" altLang="en-US"/>
          </a:p>
        </p:txBody>
      </p:sp>
      <p:sp>
        <p:nvSpPr>
          <p:cNvPr id="8" name="Footer Placeholder 4">
            <a:extLst>
              <a:ext uri="{FF2B5EF4-FFF2-40B4-BE49-F238E27FC236}">
                <a16:creationId xmlns:a16="http://schemas.microsoft.com/office/drawing/2014/main" id="{630EEC19-2337-4AAC-B4B7-E1E46813DF97}"/>
              </a:ext>
            </a:extLst>
          </p:cNvPr>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ea typeface="ＭＳ Ｐゴシック" charset="0"/>
                <a:cs typeface="Arial" charset="0"/>
              </a:defRPr>
            </a:lvl1pPr>
          </a:lstStyle>
          <a:p>
            <a:pPr>
              <a:defRPr/>
            </a:pPr>
            <a:endParaRPr lang="en-GB"/>
          </a:p>
        </p:txBody>
      </p:sp>
      <p:sp>
        <p:nvSpPr>
          <p:cNvPr id="9" name="Slide Number Placeholder 5">
            <a:extLst>
              <a:ext uri="{FF2B5EF4-FFF2-40B4-BE49-F238E27FC236}">
                <a16:creationId xmlns:a16="http://schemas.microsoft.com/office/drawing/2014/main" id="{318750D9-7E4D-493A-B8E4-F3260CCC44D5}"/>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B5454573-0B11-4520-8202-CD7133449DF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Lst>
  <p:hf hdr="0" ftr="0"/>
  <p:txStyles>
    <p:titleStyle>
      <a:lvl1pPr algn="ctr" rtl="0" eaLnBrk="0" fontAlgn="base" hangingPunct="0">
        <a:spcBef>
          <a:spcPct val="0"/>
        </a:spcBef>
        <a:spcAft>
          <a:spcPct val="0"/>
        </a:spcAft>
        <a:defRPr sz="4400">
          <a:solidFill>
            <a:schemeClr val="tx1"/>
          </a:solidFill>
          <a:latin typeface="+mj-lt"/>
          <a:ea typeface="MS PGothic" panose="020B0600070205080204" pitchFamily="34" charset="-128"/>
          <a:cs typeface="+mj-cs"/>
        </a:defRPr>
      </a:lvl1pPr>
      <a:lvl2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2pPr>
      <a:lvl3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3pPr>
      <a:lvl4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4pPr>
      <a:lvl5pPr algn="ctr" rtl="0" eaLnBrk="0" fontAlgn="base" hangingPunct="0">
        <a:spcBef>
          <a:spcPct val="0"/>
        </a:spcBef>
        <a:spcAft>
          <a:spcPct val="0"/>
        </a:spcAft>
        <a:defRPr sz="4400">
          <a:solidFill>
            <a:schemeClr val="tx1"/>
          </a:solidFill>
          <a:latin typeface="Myriad Pro" charset="0"/>
          <a:ea typeface="MS PGothic" panose="020B0600070205080204" pitchFamily="34" charset="-128"/>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a:solidFill>
            <a:schemeClr val="tx1"/>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a:solidFill>
            <a:schemeClr val="tx1"/>
          </a:solidFill>
          <a:latin typeface="+mn-lt"/>
          <a:ea typeface="MS PGothic" panose="020B0600070205080204" pitchFamily="34" charset="-128"/>
        </a:defRPr>
      </a:lvl2pPr>
      <a:lvl3pPr marL="1143000" indent="-228600" algn="l" rtl="0" eaLnBrk="0" fontAlgn="base" hangingPunct="0">
        <a:spcBef>
          <a:spcPct val="20000"/>
        </a:spcBef>
        <a:spcAft>
          <a:spcPct val="0"/>
        </a:spcAft>
        <a:buFont typeface="Arial" panose="020B0604020202020204" pitchFamily="34" charset="0"/>
        <a:buChar char="•"/>
        <a:defRPr sz="2400">
          <a:solidFill>
            <a:schemeClr val="tx1"/>
          </a:solidFill>
          <a:latin typeface="+mn-lt"/>
          <a:ea typeface="MS PGothic" panose="020B0600070205080204" pitchFamily="34" charset="-128"/>
        </a:defRPr>
      </a:lvl3pPr>
      <a:lvl4pPr marL="16002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4pPr>
      <a:lvl5pPr marL="2057400" indent="-228600" algn="l" rtl="0" eaLnBrk="0" fontAlgn="base" hangingPunct="0">
        <a:spcBef>
          <a:spcPct val="20000"/>
        </a:spcBef>
        <a:spcAft>
          <a:spcPct val="0"/>
        </a:spcAft>
        <a:buFont typeface="Arial" panose="020B0604020202020204" pitchFamily="34" charset="0"/>
        <a:buChar char="»"/>
        <a:defRPr sz="2000">
          <a:solidFill>
            <a:schemeClr val="tx1"/>
          </a:solidFill>
          <a:latin typeface="+mn-lt"/>
          <a:ea typeface="MS PGothic" panose="020B0600070205080204" pitchFamily="34" charset="-128"/>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hyperlink" Target="http://www.npo.gov.pk/download.php?book=JITP.pdf" TargetMode="External"/><Relationship Id="rId2" Type="http://schemas.openxmlformats.org/officeDocument/2006/relationships/hyperlink" Target="http://slideplayer.com/slide/3932171/" TargetMode="External"/><Relationship Id="rId1" Type="http://schemas.openxmlformats.org/officeDocument/2006/relationships/slideLayout" Target="../slideLayouts/slideLayout13.xml"/><Relationship Id="rId6" Type="http://schemas.openxmlformats.org/officeDocument/2006/relationships/hyperlink" Target="https://www.mbaskool.com/business-concepts/human-resources-hr-terms/13720-scanlon-plan.html" TargetMode="External"/><Relationship Id="rId5" Type="http://schemas.openxmlformats.org/officeDocument/2006/relationships/hyperlink" Target="http://truva.baskent.edu.tr/bilgipaketi/?dil=EN&amp;menu=akademik&amp;inner=katalog&amp;birim=121&amp;ders=121656" TargetMode="External"/><Relationship Id="rId4" Type="http://schemas.openxmlformats.org/officeDocument/2006/relationships/hyperlink" Target="http://www.baskent.edu.t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3">
            <a:extLst>
              <a:ext uri="{FF2B5EF4-FFF2-40B4-BE49-F238E27FC236}">
                <a16:creationId xmlns:a16="http://schemas.microsoft.com/office/drawing/2014/main" id="{5C3C51AC-DA68-4FA5-90D5-451838F3A8AE}"/>
              </a:ext>
            </a:extLst>
          </p:cNvPr>
          <p:cNvSpPr>
            <a:spLocks noGrp="1"/>
          </p:cNvSpPr>
          <p:nvPr>
            <p:ph type="ctrTitle"/>
          </p:nvPr>
        </p:nvSpPr>
        <p:spPr/>
        <p:txBody>
          <a:bodyPr/>
          <a:lstStyle/>
          <a:p>
            <a:r>
              <a:rPr lang="en-GB" altLang="en-US"/>
              <a:t>Developing Workplace Critical Thinking (DWC)</a:t>
            </a:r>
          </a:p>
        </p:txBody>
      </p:sp>
      <p:sp>
        <p:nvSpPr>
          <p:cNvPr id="6147" name="Subtitle 4">
            <a:extLst>
              <a:ext uri="{FF2B5EF4-FFF2-40B4-BE49-F238E27FC236}">
                <a16:creationId xmlns:a16="http://schemas.microsoft.com/office/drawing/2014/main" id="{E0B2276C-8DF4-4505-959B-17DD3AC99123}"/>
              </a:ext>
            </a:extLst>
          </p:cNvPr>
          <p:cNvSpPr>
            <a:spLocks noGrp="1"/>
          </p:cNvSpPr>
          <p:nvPr>
            <p:ph type="subTitle" idx="1"/>
          </p:nvPr>
        </p:nvSpPr>
        <p:spPr/>
        <p:txBody>
          <a:bodyPr/>
          <a:lstStyle/>
          <a:p>
            <a:r>
              <a:rPr lang="en-GB" altLang="en-US" dirty="0">
                <a:ea typeface="MS PGothic"/>
              </a:rPr>
              <a:t>BMSW5101 </a:t>
            </a:r>
            <a:endParaRPr lang="en-GB" altLang="en-US"/>
          </a:p>
          <a:p>
            <a:endParaRPr lang="en-GB" altLang="en-US"/>
          </a:p>
          <a:p>
            <a:r>
              <a:rPr lang="en-GB" altLang="en-US">
                <a:ea typeface="MS PGothic"/>
              </a:rPr>
              <a:t>Week 3 – 2022  (29 slides)</a:t>
            </a:r>
            <a:endParaRPr lang="en-GB" altLang="en-US" dirty="0"/>
          </a:p>
        </p:txBody>
      </p:sp>
      <p:sp>
        <p:nvSpPr>
          <p:cNvPr id="6148" name="Date Placeholder 1">
            <a:extLst>
              <a:ext uri="{FF2B5EF4-FFF2-40B4-BE49-F238E27FC236}">
                <a16:creationId xmlns:a16="http://schemas.microsoft.com/office/drawing/2014/main" id="{922A7713-D490-4963-AE22-7C58E16E7DB7}"/>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B6C164B2-0F1C-4DAF-8544-A09853739262}"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6149" name="Slide Number Placeholder 2">
            <a:extLst>
              <a:ext uri="{FF2B5EF4-FFF2-40B4-BE49-F238E27FC236}">
                <a16:creationId xmlns:a16="http://schemas.microsoft.com/office/drawing/2014/main" id="{E257BF82-A26F-443A-AB2E-764165A92225}"/>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50F8C4E7-E55C-487F-8A94-685F77E0170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Date Placeholder 1">
            <a:extLst>
              <a:ext uri="{FF2B5EF4-FFF2-40B4-BE49-F238E27FC236}">
                <a16:creationId xmlns:a16="http://schemas.microsoft.com/office/drawing/2014/main" id="{8E6FA433-7FE5-4448-B7AC-127DEA26DB4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F3E4FC8-B8CB-4F00-B45F-E3B207DADF53}"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7171" name="Slide Number Placeholder 2">
            <a:extLst>
              <a:ext uri="{FF2B5EF4-FFF2-40B4-BE49-F238E27FC236}">
                <a16:creationId xmlns:a16="http://schemas.microsoft.com/office/drawing/2014/main" id="{12263019-DA5B-4576-9455-08A190721D2A}"/>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65EB52CB-E5FA-4D10-8C2F-F085C999DA6C}"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7172" name="Date Placeholder 3">
            <a:extLst>
              <a:ext uri="{FF2B5EF4-FFF2-40B4-BE49-F238E27FC236}">
                <a16:creationId xmlns:a16="http://schemas.microsoft.com/office/drawing/2014/main" id="{658894C3-E2AC-475F-B229-211C1505C639}"/>
              </a:ext>
            </a:extLst>
          </p:cNvPr>
          <p:cNvSpPr txBox="1">
            <a:spLocks noGrp="1" noChangeArrowheads="1"/>
          </p:cNvSpPr>
          <p:nvPr/>
        </p:nvSpPr>
        <p:spPr bwMode="auto">
          <a:xfrm>
            <a:off x="457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eaLnBrk="1" hangingPunct="1">
              <a:spcBef>
                <a:spcPct val="0"/>
              </a:spcBef>
              <a:buFont typeface="Arial" panose="020B0604020202020204" pitchFamily="34" charset="0"/>
              <a:buNone/>
            </a:pPr>
            <a:fld id="{71478E98-7F7C-46CE-8B9A-4C0F57B128F0}" type="datetime1">
              <a:rPr lang="en-GB" altLang="en-US" sz="1800"/>
              <a:pPr eaLnBrk="1" hangingPunct="1">
                <a:spcBef>
                  <a:spcPct val="0"/>
                </a:spcBef>
                <a:buFont typeface="Arial" panose="020B0604020202020204" pitchFamily="34" charset="0"/>
                <a:buNone/>
              </a:pPr>
              <a:t>15/02/2022</a:t>
            </a:fld>
            <a:endParaRPr lang="en-US" altLang="en-US" sz="1800"/>
          </a:p>
        </p:txBody>
      </p:sp>
      <p:sp>
        <p:nvSpPr>
          <p:cNvPr id="7173" name="Title 1">
            <a:extLst>
              <a:ext uri="{FF2B5EF4-FFF2-40B4-BE49-F238E27FC236}">
                <a16:creationId xmlns:a16="http://schemas.microsoft.com/office/drawing/2014/main" id="{144A3CC7-637C-4CDD-9201-A5B99586D3C9}"/>
              </a:ext>
            </a:extLst>
          </p:cNvPr>
          <p:cNvSpPr>
            <a:spLocks noGrp="1"/>
          </p:cNvSpPr>
          <p:nvPr>
            <p:ph type="title" idx="4294967295"/>
          </p:nvPr>
        </p:nvSpPr>
        <p:spPr/>
        <p:txBody>
          <a:bodyPr/>
          <a:lstStyle/>
          <a:p>
            <a:r>
              <a:rPr lang="en-GB" altLang="en-US"/>
              <a:t>Content</a:t>
            </a:r>
          </a:p>
        </p:txBody>
      </p:sp>
      <p:sp>
        <p:nvSpPr>
          <p:cNvPr id="7174" name="Content Placeholder 2">
            <a:extLst>
              <a:ext uri="{FF2B5EF4-FFF2-40B4-BE49-F238E27FC236}">
                <a16:creationId xmlns:a16="http://schemas.microsoft.com/office/drawing/2014/main" id="{6AD883DE-1349-4FDD-AAF6-B46FC1965131}"/>
              </a:ext>
            </a:extLst>
          </p:cNvPr>
          <p:cNvSpPr>
            <a:spLocks noGrp="1"/>
          </p:cNvSpPr>
          <p:nvPr>
            <p:ph idx="4294967295"/>
          </p:nvPr>
        </p:nvSpPr>
        <p:spPr>
          <a:xfrm>
            <a:off x="611188" y="1554163"/>
            <a:ext cx="8229600" cy="3916362"/>
          </a:xfrm>
        </p:spPr>
        <p:txBody>
          <a:bodyPr/>
          <a:lstStyle/>
          <a:p>
            <a:r>
              <a:rPr lang="en-GB" altLang="en-US" sz="3800" dirty="0">
                <a:ea typeface="MS PGothic"/>
              </a:rPr>
              <a:t>Recap of week 2</a:t>
            </a:r>
          </a:p>
          <a:p>
            <a:r>
              <a:rPr lang="en-GB" altLang="en-US" sz="3800" dirty="0">
                <a:ea typeface="MS PGothic"/>
              </a:rPr>
              <a:t>Importance of CT</a:t>
            </a:r>
          </a:p>
          <a:p>
            <a:r>
              <a:rPr lang="en-GB" altLang="en-US" sz="3800" dirty="0">
                <a:ea typeface="MS PGothic"/>
              </a:rPr>
              <a:t>Management theory</a:t>
            </a:r>
          </a:p>
          <a:p>
            <a:pPr lvl="1"/>
            <a:r>
              <a:rPr lang="en-GB" altLang="en-US" sz="3400" dirty="0">
                <a:ea typeface="MS PGothic"/>
              </a:rPr>
              <a:t> Human Relations Approach </a:t>
            </a:r>
            <a:endParaRPr lang="en-GB" altLang="en-US" sz="3400" dirty="0"/>
          </a:p>
          <a:p>
            <a:r>
              <a:rPr lang="en-GB" altLang="en-US" sz="3800" dirty="0">
                <a:ea typeface="MS PGothic"/>
              </a:rPr>
              <a:t>Exercises</a:t>
            </a:r>
            <a:endParaRPr lang="en-GB" altLang="en-US" sz="3800" dirty="0"/>
          </a:p>
        </p:txBody>
      </p:sp>
      <p:sp>
        <p:nvSpPr>
          <p:cNvPr id="7175" name="Slide Number Placeholder 3">
            <a:extLst>
              <a:ext uri="{FF2B5EF4-FFF2-40B4-BE49-F238E27FC236}">
                <a16:creationId xmlns:a16="http://schemas.microsoft.com/office/drawing/2014/main" id="{88562320-385A-4B36-809F-C89CBF014460}"/>
              </a:ext>
            </a:extLst>
          </p:cNvPr>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C375AA1F-B7CA-4263-B672-EA1BA1587DEE}" type="slidenum">
              <a:rPr lang="en-US" altLang="en-US" sz="1400">
                <a:latin typeface="Arial" panose="020B0604020202020204" pitchFamily="34" charset="0"/>
              </a:rPr>
              <a:pPr algn="r" eaLnBrk="1" hangingPunct="1">
                <a:spcBef>
                  <a:spcPct val="0"/>
                </a:spcBef>
                <a:buFontTx/>
                <a:buNone/>
              </a:pPr>
              <a:t>2</a:t>
            </a:fld>
            <a:endParaRPr lang="en-US" altLang="en-US" sz="1400">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DDCEFF82-C36B-43B4-9D0A-F0AAE4DD3C5B}"/>
              </a:ext>
            </a:extLst>
          </p:cNvPr>
          <p:cNvSpPr>
            <a:spLocks noGrp="1" noChangeArrowheads="1"/>
          </p:cNvSpPr>
          <p:nvPr>
            <p:ph type="title"/>
          </p:nvPr>
        </p:nvSpPr>
        <p:spPr>
          <a:xfrm>
            <a:off x="152400" y="188913"/>
            <a:ext cx="8229600" cy="1143000"/>
          </a:xfrm>
        </p:spPr>
        <p:txBody>
          <a:bodyPr/>
          <a:lstStyle/>
          <a:p>
            <a:pPr>
              <a:defRPr/>
            </a:pPr>
            <a:r>
              <a:rPr lang="en-GB" altLang="en-US" sz="4000" b="1" kern="1200" dirty="0">
                <a:latin typeface="+mn-lt"/>
                <a:cs typeface="+mn-cs"/>
                <a:sym typeface="Gill Sans" charset="0"/>
              </a:rPr>
              <a:t>Critical Thinking</a:t>
            </a:r>
          </a:p>
        </p:txBody>
      </p:sp>
      <p:sp>
        <p:nvSpPr>
          <p:cNvPr id="17411" name="Rectangle 5">
            <a:extLst>
              <a:ext uri="{FF2B5EF4-FFF2-40B4-BE49-F238E27FC236}">
                <a16:creationId xmlns:a16="http://schemas.microsoft.com/office/drawing/2014/main" id="{4F51C3E2-4187-40B0-B1D7-525FBA8C9662}"/>
              </a:ext>
            </a:extLst>
          </p:cNvPr>
          <p:cNvSpPr>
            <a:spLocks noChangeArrowheads="1"/>
          </p:cNvSpPr>
          <p:nvPr/>
        </p:nvSpPr>
        <p:spPr bwMode="auto">
          <a:xfrm>
            <a:off x="900113" y="1844675"/>
            <a:ext cx="7481887" cy="3862388"/>
          </a:xfrm>
          <a:prstGeom prst="rect">
            <a:avLst/>
          </a:prstGeom>
          <a:noFill/>
          <a:ln>
            <a:noFill/>
          </a:ln>
        </p:spPr>
        <p:txBody>
          <a:bodyPr lIns="91440" tIns="45720" rIns="91440" bIns="45720" anchor="t">
            <a:spAutoFit/>
          </a:bodyPr>
          <a:lstStyle>
            <a:lvl1pPr>
              <a:defRPr sz="1200">
                <a:solidFill>
                  <a:srgbClr val="000000"/>
                </a:solidFill>
                <a:latin typeface="Gill Sans" charset="0"/>
                <a:cs typeface="ヒラギノ角ゴ ProN W3" charset="0"/>
                <a:sym typeface="Gill Sans" charset="0"/>
              </a:defRPr>
            </a:lvl1pPr>
            <a:lvl2pPr marL="742950" indent="-285750">
              <a:defRPr sz="1200">
                <a:solidFill>
                  <a:srgbClr val="000000"/>
                </a:solidFill>
                <a:latin typeface="Gill Sans" charset="0"/>
                <a:cs typeface="ヒラギノ角ゴ ProN W3" charset="0"/>
                <a:sym typeface="Gill Sans" charset="0"/>
              </a:defRPr>
            </a:lvl2pPr>
            <a:lvl3pPr marL="1143000" indent="-228600">
              <a:defRPr sz="1200">
                <a:solidFill>
                  <a:srgbClr val="000000"/>
                </a:solidFill>
                <a:latin typeface="Gill Sans" charset="0"/>
                <a:cs typeface="ヒラギノ角ゴ ProN W3" charset="0"/>
                <a:sym typeface="Gill Sans" charset="0"/>
              </a:defRPr>
            </a:lvl3pPr>
            <a:lvl4pPr marL="1600200" indent="-228600">
              <a:defRPr sz="1200">
                <a:solidFill>
                  <a:srgbClr val="000000"/>
                </a:solidFill>
                <a:latin typeface="Gill Sans" charset="0"/>
                <a:cs typeface="ヒラギノ角ゴ ProN W3" charset="0"/>
                <a:sym typeface="Gill Sans" charset="0"/>
              </a:defRPr>
            </a:lvl4pPr>
            <a:lvl5pPr marL="2057400" indent="-228600">
              <a:defRPr sz="1200">
                <a:solidFill>
                  <a:srgbClr val="000000"/>
                </a:solidFill>
                <a:latin typeface="Gill Sans"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cs typeface="ヒラギノ角ゴ ProN W3" charset="0"/>
                <a:sym typeface="Gill Sans" charset="0"/>
              </a:defRPr>
            </a:lvl9pPr>
          </a:lstStyle>
          <a:p>
            <a:pPr eaLnBrk="1" hangingPunct="1">
              <a:defRPr/>
            </a:pPr>
            <a:r>
              <a:rPr lang="en-GB" altLang="en-US" sz="3500" dirty="0">
                <a:solidFill>
                  <a:schemeClr val="tx1"/>
                </a:solidFill>
                <a:latin typeface="+mn-lt"/>
                <a:ea typeface="MS PGothic"/>
                <a:cs typeface="+mn-cs"/>
              </a:rPr>
              <a:t>A set of intellectual skills and psychological habits that make it easier to</a:t>
            </a:r>
            <a:br>
              <a:rPr lang="en-GB" altLang="en-US" sz="3500" dirty="0">
                <a:latin typeface="+mn-lt"/>
                <a:cs typeface="+mn-cs"/>
              </a:rPr>
            </a:br>
            <a:r>
              <a:rPr lang="en-GB" altLang="en-US" sz="3500" dirty="0">
                <a:solidFill>
                  <a:schemeClr val="tx1"/>
                </a:solidFill>
                <a:latin typeface="+mn-lt"/>
                <a:ea typeface="MS PGothic"/>
                <a:cs typeface="+mn-cs"/>
              </a:rPr>
              <a:t>a) solve problems well</a:t>
            </a:r>
            <a:br>
              <a:rPr lang="en-GB" altLang="en-US" sz="3500" dirty="0">
                <a:latin typeface="+mn-lt"/>
                <a:cs typeface="+mn-cs"/>
              </a:rPr>
            </a:br>
            <a:r>
              <a:rPr lang="en-GB" altLang="en-US" sz="3500" dirty="0">
                <a:solidFill>
                  <a:schemeClr val="tx1"/>
                </a:solidFill>
                <a:latin typeface="+mn-lt"/>
                <a:ea typeface="MS PGothic"/>
                <a:cs typeface="+mn-cs"/>
              </a:rPr>
              <a:t>b) discover truths, and </a:t>
            </a:r>
            <a:br>
              <a:rPr lang="en-GB" altLang="en-US" sz="3500" dirty="0">
                <a:latin typeface="+mn-lt"/>
                <a:cs typeface="+mn-cs"/>
              </a:rPr>
            </a:br>
            <a:r>
              <a:rPr lang="en-GB" altLang="en-US" sz="3500" dirty="0">
                <a:solidFill>
                  <a:schemeClr val="tx1"/>
                </a:solidFill>
                <a:latin typeface="+mn-lt"/>
                <a:ea typeface="MS PGothic"/>
                <a:cs typeface="+mn-cs"/>
              </a:rPr>
              <a:t>c) communicate clearly</a:t>
            </a:r>
            <a:br>
              <a:rPr lang="en-GB" altLang="en-US" sz="3500" dirty="0"/>
            </a:br>
            <a:endParaRPr lang="en-GB" altLang="en-US" sz="3500" dirty="0"/>
          </a:p>
        </p:txBody>
      </p:sp>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a:extLst>
              <a:ext uri="{FF2B5EF4-FFF2-40B4-BE49-F238E27FC236}">
                <a16:creationId xmlns:a16="http://schemas.microsoft.com/office/drawing/2014/main" id="{8E37D736-7542-489D-BCC4-F1DBE6E503C3}"/>
              </a:ext>
            </a:extLst>
          </p:cNvPr>
          <p:cNvSpPr>
            <a:spLocks noChangeArrowheads="1"/>
          </p:cNvSpPr>
          <p:nvPr/>
        </p:nvSpPr>
        <p:spPr bwMode="auto">
          <a:xfrm>
            <a:off x="79454" y="1290872"/>
            <a:ext cx="8847292" cy="4175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ctr" eaLnBrk="1" hangingPunct="1">
              <a:lnSpc>
                <a:spcPct val="150000"/>
              </a:lnSpc>
              <a:spcBef>
                <a:spcPct val="0"/>
              </a:spcBef>
              <a:buNone/>
            </a:pPr>
            <a:r>
              <a:rPr lang="en-US" altLang="en-US" sz="3000" b="1" dirty="0">
                <a:solidFill>
                  <a:srgbClr val="9026E6"/>
                </a:solidFill>
                <a:latin typeface="Gill Sans"/>
                <a:ea typeface="MS PGothic"/>
                <a:cs typeface="Gill Sans" charset="0"/>
                <a:sym typeface="Gill Sans" charset="0"/>
              </a:rPr>
              <a:t>Come ready to work on the first day </a:t>
            </a:r>
            <a:endParaRPr lang="en-US" altLang="en-US" sz="3000" b="1" dirty="0">
              <a:latin typeface="Gill Sans" charset="0"/>
              <a:cs typeface="Gill Sans" charset="0"/>
            </a:endParaRPr>
          </a:p>
          <a:p>
            <a:pPr algn="ctr" eaLnBrk="1" hangingPunct="1">
              <a:lnSpc>
                <a:spcPct val="150000"/>
              </a:lnSpc>
              <a:spcBef>
                <a:spcPct val="0"/>
              </a:spcBef>
              <a:buNone/>
            </a:pPr>
            <a:r>
              <a:rPr lang="en-US" altLang="en-US" sz="3000" b="1" dirty="0">
                <a:solidFill>
                  <a:srgbClr val="0C66E6"/>
                </a:solidFill>
                <a:latin typeface="Gill Sans"/>
                <a:ea typeface="MS PGothic"/>
                <a:cs typeface="Gill Sans" charset="0"/>
                <a:sym typeface="Gill Sans" charset="0"/>
              </a:rPr>
              <a:t>Communicate and think critically</a:t>
            </a:r>
            <a:r>
              <a:rPr lang="en-US" altLang="en-US" sz="3000" b="1" dirty="0">
                <a:solidFill>
                  <a:srgbClr val="0AE6E1"/>
                </a:solidFill>
                <a:latin typeface="Gill Sans"/>
                <a:ea typeface="MS PGothic"/>
                <a:cs typeface="Gill Sans" charset="0"/>
                <a:sym typeface="Gill Sans" charset="0"/>
              </a:rPr>
              <a:t> </a:t>
            </a:r>
            <a:br>
              <a:rPr lang="en-US" altLang="en-US" sz="3000" b="1" dirty="0">
                <a:latin typeface="Gill Sans"/>
                <a:ea typeface="MS PGothic"/>
                <a:cs typeface="Gill Sans" charset="0"/>
              </a:rPr>
            </a:br>
            <a:r>
              <a:rPr lang="en-US" altLang="en-US" sz="3000" b="1" dirty="0">
                <a:solidFill>
                  <a:srgbClr val="118209"/>
                </a:solidFill>
                <a:latin typeface="Gill Sans"/>
                <a:ea typeface="MS PGothic"/>
                <a:cs typeface="Gill Sans" charset="0"/>
                <a:sym typeface="Gill Sans" charset="0"/>
              </a:rPr>
              <a:t>Work in teams</a:t>
            </a:r>
            <a:r>
              <a:rPr lang="en-US" altLang="en-US" sz="3000" b="1" dirty="0">
                <a:solidFill>
                  <a:srgbClr val="99E68A"/>
                </a:solidFill>
                <a:latin typeface="Gill Sans"/>
                <a:ea typeface="MS PGothic"/>
                <a:cs typeface="Gill Sans" charset="0"/>
                <a:sym typeface="Gill Sans" charset="0"/>
              </a:rPr>
              <a:t> </a:t>
            </a:r>
            <a:br>
              <a:rPr lang="en-US" altLang="en-US" sz="3000" b="1" dirty="0">
                <a:latin typeface="Gill Sans"/>
                <a:ea typeface="MS PGothic"/>
                <a:cs typeface="Gill Sans" charset="0"/>
              </a:rPr>
            </a:br>
            <a:r>
              <a:rPr lang="en-US" altLang="en-US" sz="3000" b="1" dirty="0">
                <a:solidFill>
                  <a:srgbClr val="92D050"/>
                </a:solidFill>
                <a:latin typeface="Gill Sans"/>
                <a:ea typeface="MS PGothic"/>
                <a:cs typeface="Gill Sans" charset="0"/>
                <a:sym typeface="Gill Sans" charset="0"/>
              </a:rPr>
              <a:t>Use technology </a:t>
            </a:r>
            <a:br>
              <a:rPr lang="en-US" altLang="en-US" sz="3000" b="1" dirty="0">
                <a:latin typeface="Gill Sans"/>
                <a:ea typeface="MS PGothic"/>
                <a:cs typeface="Gill Sans" charset="0"/>
              </a:rPr>
            </a:br>
            <a:r>
              <a:rPr lang="en-US" altLang="en-US" sz="3000" b="1" dirty="0">
                <a:solidFill>
                  <a:srgbClr val="FFB717"/>
                </a:solidFill>
                <a:latin typeface="Gill Sans"/>
                <a:ea typeface="MS PGothic"/>
                <a:cs typeface="Gill Sans" charset="0"/>
                <a:sym typeface="Gill Sans" charset="0"/>
              </a:rPr>
              <a:t>Speak multiple languages </a:t>
            </a:r>
            <a:r>
              <a:rPr lang="en-US" altLang="en-US" sz="3000" b="1" dirty="0">
                <a:solidFill>
                  <a:srgbClr val="FF2E39"/>
                </a:solidFill>
                <a:latin typeface="Gill Sans"/>
                <a:ea typeface="MS PGothic"/>
                <a:cs typeface="Gill Sans" charset="0"/>
                <a:sym typeface="Gill Sans" charset="0"/>
              </a:rPr>
              <a:t> </a:t>
            </a:r>
            <a:br>
              <a:rPr lang="en-US" altLang="en-US" sz="3000" b="1" dirty="0">
                <a:latin typeface="Gill Sans"/>
                <a:ea typeface="MS PGothic"/>
                <a:cs typeface="Gill Sans" charset="0"/>
              </a:rPr>
            </a:br>
            <a:r>
              <a:rPr lang="en-US" altLang="en-US" sz="3000" b="1" dirty="0">
                <a:solidFill>
                  <a:srgbClr val="FF2E39"/>
                </a:solidFill>
                <a:latin typeface="Gill Sans"/>
                <a:ea typeface="MS PGothic"/>
                <a:cs typeface="Gill Sans" charset="0"/>
                <a:sym typeface="Gill Sans" charset="0"/>
              </a:rPr>
              <a:t>Think and communicate globally</a:t>
            </a:r>
            <a:endParaRPr lang="en-GB" altLang="en-US" sz="3000" dirty="0">
              <a:solidFill>
                <a:srgbClr val="000000"/>
              </a:solidFill>
              <a:latin typeface="Gill Sans"/>
              <a:ea typeface="MS PGothic"/>
              <a:cs typeface="ヒラギノ角ゴ ProN W3" charset="0"/>
            </a:endParaRPr>
          </a:p>
        </p:txBody>
      </p:sp>
      <p:sp>
        <p:nvSpPr>
          <p:cNvPr id="10243" name="Title 1">
            <a:extLst>
              <a:ext uri="{FF2B5EF4-FFF2-40B4-BE49-F238E27FC236}">
                <a16:creationId xmlns:a16="http://schemas.microsoft.com/office/drawing/2014/main" id="{16EF3275-E4E5-4DDF-B97D-71C8E708509A}"/>
              </a:ext>
            </a:extLst>
          </p:cNvPr>
          <p:cNvSpPr>
            <a:spLocks noGrp="1"/>
          </p:cNvSpPr>
          <p:nvPr>
            <p:ph type="title"/>
          </p:nvPr>
        </p:nvSpPr>
        <p:spPr/>
        <p:txBody>
          <a:bodyPr/>
          <a:lstStyle/>
          <a:p>
            <a:r>
              <a:rPr lang="en-US" altLang="en-US" b="1" dirty="0">
                <a:solidFill>
                  <a:srgbClr val="0769E6"/>
                </a:solidFill>
                <a:ea typeface="MS PGothic"/>
                <a:cs typeface="Gill Sans" charset="0"/>
              </a:rPr>
              <a:t>Employers want someone who can:</a:t>
            </a:r>
            <a:endParaRPr lang="en-US" altLang="en-US" b="1" dirty="0">
              <a:ea typeface="MS PGothic"/>
            </a:endParaRPr>
          </a:p>
        </p:txBody>
      </p:sp>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Date Placeholder 3">
            <a:extLst>
              <a:ext uri="{FF2B5EF4-FFF2-40B4-BE49-F238E27FC236}">
                <a16:creationId xmlns:a16="http://schemas.microsoft.com/office/drawing/2014/main" id="{14268E2F-87A6-4F89-9EBF-34D283B1C3D2}"/>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8F88E1F7-F0A0-4182-B518-2F835F969BC7}"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11267" name="Slide Number Placeholder 4">
            <a:extLst>
              <a:ext uri="{FF2B5EF4-FFF2-40B4-BE49-F238E27FC236}">
                <a16:creationId xmlns:a16="http://schemas.microsoft.com/office/drawing/2014/main" id="{EC9A8225-ABA3-46E5-88C8-F6A0B1AEDA1B}"/>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E20B0DA8-2D52-4C24-83E3-A4BEC2043385}"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pic>
        <p:nvPicPr>
          <p:cNvPr id="11268" name="Picture 2" descr="Afbeeldingsresultaat voor critical thinker">
            <a:extLst>
              <a:ext uri="{FF2B5EF4-FFF2-40B4-BE49-F238E27FC236}">
                <a16:creationId xmlns:a16="http://schemas.microsoft.com/office/drawing/2014/main" id="{198C2306-BFE5-4A0C-8769-58A80F50240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403350" y="765175"/>
            <a:ext cx="5400675" cy="4608513"/>
          </a:xfr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1">
            <a:extLst>
              <a:ext uri="{FF2B5EF4-FFF2-40B4-BE49-F238E27FC236}">
                <a16:creationId xmlns:a16="http://schemas.microsoft.com/office/drawing/2014/main" id="{B2A7791B-ED72-4018-AE1E-63D17592BD24}"/>
              </a:ext>
            </a:extLst>
          </p:cNvPr>
          <p:cNvSpPr>
            <a:spLocks noGrp="1" noChangeArrowheads="1"/>
          </p:cNvSpPr>
          <p:nvPr>
            <p:ph type="title"/>
          </p:nvPr>
        </p:nvSpPr>
        <p:spPr>
          <a:xfrm>
            <a:off x="227013" y="1052513"/>
            <a:ext cx="8858250" cy="4546600"/>
          </a:xfrm>
        </p:spPr>
        <p:txBody>
          <a:bodyPr/>
          <a:lstStyle/>
          <a:p>
            <a:pPr algn="l" eaLnBrk="1" hangingPunct="1">
              <a:defRPr/>
            </a:pPr>
            <a:r>
              <a:rPr lang="en-US" altLang="en-US" sz="3000" dirty="0">
                <a:latin typeface="+mn-lt"/>
                <a:ea typeface="MS PGothic"/>
                <a:cs typeface="+mn-cs"/>
                <a:sym typeface="Baskerville" charset="0"/>
              </a:rPr>
              <a:t>Being a good critical thinker prepares one for being a better student, </a:t>
            </a:r>
            <a:r>
              <a:rPr lang="en-US" sz="3000" dirty="0">
                <a:ea typeface="+mj-lt"/>
                <a:cs typeface="+mj-lt"/>
                <a:sym typeface="Baskerville" charset="0"/>
              </a:rPr>
              <a:t>a better citizen,</a:t>
            </a:r>
            <a:r>
              <a:rPr lang="en-US" altLang="en-US" sz="3000" dirty="0">
                <a:latin typeface="+mn-lt"/>
                <a:ea typeface="MS PGothic"/>
                <a:cs typeface="+mn-cs"/>
                <a:sym typeface="Baskerville" charset="0"/>
              </a:rPr>
              <a:t> and a better future employee. </a:t>
            </a:r>
            <a:br>
              <a:rPr lang="en-US" altLang="en-US" sz="3000" dirty="0">
                <a:latin typeface="+mn-lt"/>
                <a:cs typeface="+mn-cs"/>
              </a:rPr>
            </a:br>
            <a:br>
              <a:rPr lang="en-US" altLang="en-US" sz="3000" dirty="0">
                <a:latin typeface="+mn-lt"/>
                <a:cs typeface="+mn-cs"/>
              </a:rPr>
            </a:br>
            <a:r>
              <a:rPr lang="en-US" altLang="en-US" sz="3000" dirty="0">
                <a:latin typeface="+mn-lt"/>
                <a:ea typeface="MS PGothic"/>
                <a:cs typeface="+mn-cs"/>
                <a:sym typeface="Baskerville" charset="0"/>
              </a:rPr>
              <a:t>93% of employers agree that a candidate's demonstrated capacity to think critically, communicate clearly, and solve complex problems is more important than their undergraduate major.</a:t>
            </a:r>
          </a:p>
        </p:txBody>
      </p:sp>
      <p:sp>
        <p:nvSpPr>
          <p:cNvPr id="14339" name="Rectangle 2">
            <a:extLst>
              <a:ext uri="{FF2B5EF4-FFF2-40B4-BE49-F238E27FC236}">
                <a16:creationId xmlns:a16="http://schemas.microsoft.com/office/drawing/2014/main" id="{9F3EEF5E-1D4F-47EA-AE59-CA489836258D}"/>
              </a:ext>
            </a:extLst>
          </p:cNvPr>
          <p:cNvSpPr>
            <a:spLocks/>
          </p:cNvSpPr>
          <p:nvPr/>
        </p:nvSpPr>
        <p:spPr bwMode="auto">
          <a:xfrm>
            <a:off x="-88900" y="17463"/>
            <a:ext cx="9144000" cy="1539875"/>
          </a:xfrm>
          <a:prstGeom prst="rect">
            <a:avLst/>
          </a:prstGeom>
          <a:noFill/>
          <a:ln>
            <a:noFill/>
          </a:ln>
        </p:spPr>
        <p:txBody>
          <a:bodyPr lIns="0" tIns="0" rIns="0" bIns="0"/>
          <a:lstStyle>
            <a:lvl1pPr algn="ctr">
              <a:defRPr sz="3600">
                <a:solidFill>
                  <a:schemeClr val="tx1"/>
                </a:solidFill>
                <a:latin typeface="Gill Sans" charset="0"/>
                <a:cs typeface="ヒラギノ角ゴ ProN W3" charset="0"/>
                <a:sym typeface="Gill Sans" charset="0"/>
              </a:defRPr>
            </a:lvl1pPr>
            <a:lvl2pPr marL="742950" indent="-285750" algn="ctr">
              <a:defRPr sz="3600">
                <a:solidFill>
                  <a:schemeClr val="tx1"/>
                </a:solidFill>
                <a:latin typeface="Gill Sans" charset="0"/>
                <a:cs typeface="ヒラギノ角ゴ ProN W3" charset="0"/>
                <a:sym typeface="Gill Sans" charset="0"/>
              </a:defRPr>
            </a:lvl2pPr>
            <a:lvl3pPr marL="1143000" indent="-228600" algn="ctr">
              <a:defRPr sz="3600">
                <a:solidFill>
                  <a:schemeClr val="tx1"/>
                </a:solidFill>
                <a:latin typeface="Gill Sans" charset="0"/>
                <a:cs typeface="ヒラギノ角ゴ ProN W3" charset="0"/>
                <a:sym typeface="Gill Sans" charset="0"/>
              </a:defRPr>
            </a:lvl3pPr>
            <a:lvl4pPr marL="1600200" indent="-228600" algn="ctr">
              <a:defRPr sz="3600">
                <a:solidFill>
                  <a:schemeClr val="tx1"/>
                </a:solidFill>
                <a:latin typeface="Gill Sans" charset="0"/>
                <a:cs typeface="ヒラギノ角ゴ ProN W3" charset="0"/>
                <a:sym typeface="Gill Sans" charset="0"/>
              </a:defRPr>
            </a:lvl4pPr>
            <a:lvl5pPr marL="2057400" indent="-228600" algn="ctr">
              <a:defRPr sz="3600">
                <a:solidFill>
                  <a:schemeClr val="tx1"/>
                </a:solidFill>
                <a:latin typeface="Gill Sans" charset="0"/>
                <a:cs typeface="ヒラギノ角ゴ ProN W3" charset="0"/>
                <a:sym typeface="Gill Sans" charset="0"/>
              </a:defRPr>
            </a:lvl5pPr>
            <a:lvl6pPr marL="2514600" indent="-228600" algn="ctr" eaLnBrk="0" fontAlgn="base" hangingPunct="0">
              <a:spcBef>
                <a:spcPct val="0"/>
              </a:spcBef>
              <a:spcAft>
                <a:spcPct val="0"/>
              </a:spcAft>
              <a:defRPr sz="3600">
                <a:solidFill>
                  <a:schemeClr val="tx1"/>
                </a:solidFill>
                <a:latin typeface="Gill Sans" charset="0"/>
                <a:cs typeface="ヒラギノ角ゴ ProN W3" charset="0"/>
                <a:sym typeface="Gill Sans" charset="0"/>
              </a:defRPr>
            </a:lvl6pPr>
            <a:lvl7pPr marL="2971800" indent="-228600" algn="ctr" eaLnBrk="0" fontAlgn="base" hangingPunct="0">
              <a:spcBef>
                <a:spcPct val="0"/>
              </a:spcBef>
              <a:spcAft>
                <a:spcPct val="0"/>
              </a:spcAft>
              <a:defRPr sz="3600">
                <a:solidFill>
                  <a:schemeClr val="tx1"/>
                </a:solidFill>
                <a:latin typeface="Gill Sans" charset="0"/>
                <a:cs typeface="ヒラギノ角ゴ ProN W3" charset="0"/>
                <a:sym typeface="Gill Sans" charset="0"/>
              </a:defRPr>
            </a:lvl7pPr>
            <a:lvl8pPr marL="3429000" indent="-228600" algn="ctr" eaLnBrk="0" fontAlgn="base" hangingPunct="0">
              <a:spcBef>
                <a:spcPct val="0"/>
              </a:spcBef>
              <a:spcAft>
                <a:spcPct val="0"/>
              </a:spcAft>
              <a:defRPr sz="3600">
                <a:solidFill>
                  <a:schemeClr val="tx1"/>
                </a:solidFill>
                <a:latin typeface="Gill Sans" charset="0"/>
                <a:cs typeface="ヒラギノ角ゴ ProN W3" charset="0"/>
                <a:sym typeface="Gill Sans" charset="0"/>
              </a:defRPr>
            </a:lvl8pPr>
            <a:lvl9pPr marL="3886200" indent="-228600" algn="ctr" eaLnBrk="0" fontAlgn="base" hangingPunct="0">
              <a:spcBef>
                <a:spcPct val="0"/>
              </a:spcBef>
              <a:spcAft>
                <a:spcPct val="0"/>
              </a:spcAft>
              <a:defRPr sz="3600">
                <a:solidFill>
                  <a:schemeClr val="tx1"/>
                </a:solidFill>
                <a:latin typeface="Gill Sans" charset="0"/>
                <a:cs typeface="ヒラギノ角ゴ ProN W3" charset="0"/>
                <a:sym typeface="Gill Sans" charset="0"/>
              </a:defRPr>
            </a:lvl9pPr>
          </a:lstStyle>
          <a:p>
            <a:pPr eaLnBrk="1" hangingPunct="1">
              <a:defRPr/>
            </a:pPr>
            <a:r>
              <a:rPr lang="en-US" altLang="en-US" sz="3000" b="1" dirty="0">
                <a:latin typeface="+mn-lt"/>
                <a:cs typeface="+mn-cs"/>
                <a:sym typeface="Baskerville" charset="0"/>
              </a:rPr>
              <a:t>Recognizing the importance of creating good critical thinkers</a:t>
            </a:r>
          </a:p>
        </p:txBody>
      </p:sp>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a:extLst>
              <a:ext uri="{FF2B5EF4-FFF2-40B4-BE49-F238E27FC236}">
                <a16:creationId xmlns:a16="http://schemas.microsoft.com/office/drawing/2014/main" id="{57972BDE-327F-4E65-BE2F-97B3CFF05774}"/>
              </a:ext>
            </a:extLst>
          </p:cNvPr>
          <p:cNvSpPr>
            <a:spLocks/>
          </p:cNvSpPr>
          <p:nvPr/>
        </p:nvSpPr>
        <p:spPr bwMode="auto">
          <a:xfrm>
            <a:off x="185738" y="2997200"/>
            <a:ext cx="8955087" cy="3771900"/>
          </a:xfrm>
          <a:prstGeom prst="rect">
            <a:avLst/>
          </a:prstGeom>
          <a:noFill/>
          <a:ln>
            <a:noFill/>
          </a:ln>
        </p:spPr>
        <p:txBody>
          <a:bodyPr lIns="0" tIns="0" rIns="28574" bIns="0"/>
          <a:lstStyle>
            <a:lvl1pPr marL="39688" algn="ctr">
              <a:defRPr sz="3600">
                <a:solidFill>
                  <a:schemeClr val="tx1"/>
                </a:solidFill>
                <a:latin typeface="Gill Sans" charset="0"/>
                <a:cs typeface="ヒラギノ角ゴ ProN W3" charset="0"/>
                <a:sym typeface="Gill Sans" charset="0"/>
              </a:defRPr>
            </a:lvl1pPr>
            <a:lvl2pPr marL="742950" indent="-285750" algn="ctr">
              <a:defRPr sz="3600">
                <a:solidFill>
                  <a:schemeClr val="tx1"/>
                </a:solidFill>
                <a:latin typeface="Gill Sans" charset="0"/>
                <a:cs typeface="ヒラギノ角ゴ ProN W3" charset="0"/>
                <a:sym typeface="Gill Sans" charset="0"/>
              </a:defRPr>
            </a:lvl2pPr>
            <a:lvl3pPr marL="1143000" indent="-228600" algn="ctr">
              <a:defRPr sz="3600">
                <a:solidFill>
                  <a:schemeClr val="tx1"/>
                </a:solidFill>
                <a:latin typeface="Gill Sans" charset="0"/>
                <a:cs typeface="ヒラギノ角ゴ ProN W3" charset="0"/>
                <a:sym typeface="Gill Sans" charset="0"/>
              </a:defRPr>
            </a:lvl3pPr>
            <a:lvl4pPr marL="1600200" indent="-228600" algn="ctr">
              <a:defRPr sz="3600">
                <a:solidFill>
                  <a:schemeClr val="tx1"/>
                </a:solidFill>
                <a:latin typeface="Gill Sans" charset="0"/>
                <a:cs typeface="ヒラギノ角ゴ ProN W3" charset="0"/>
                <a:sym typeface="Gill Sans" charset="0"/>
              </a:defRPr>
            </a:lvl4pPr>
            <a:lvl5pPr marL="2057400" indent="-228600" algn="ctr">
              <a:defRPr sz="3600">
                <a:solidFill>
                  <a:schemeClr val="tx1"/>
                </a:solidFill>
                <a:latin typeface="Gill Sans" charset="0"/>
                <a:cs typeface="ヒラギノ角ゴ ProN W3" charset="0"/>
                <a:sym typeface="Gill Sans" charset="0"/>
              </a:defRPr>
            </a:lvl5pPr>
            <a:lvl6pPr marL="2514600" indent="-228600" algn="ctr" eaLnBrk="0" fontAlgn="base" hangingPunct="0">
              <a:spcBef>
                <a:spcPct val="0"/>
              </a:spcBef>
              <a:spcAft>
                <a:spcPct val="0"/>
              </a:spcAft>
              <a:defRPr sz="3600">
                <a:solidFill>
                  <a:schemeClr val="tx1"/>
                </a:solidFill>
                <a:latin typeface="Gill Sans" charset="0"/>
                <a:cs typeface="ヒラギノ角ゴ ProN W3" charset="0"/>
                <a:sym typeface="Gill Sans" charset="0"/>
              </a:defRPr>
            </a:lvl6pPr>
            <a:lvl7pPr marL="2971800" indent="-228600" algn="ctr" eaLnBrk="0" fontAlgn="base" hangingPunct="0">
              <a:spcBef>
                <a:spcPct val="0"/>
              </a:spcBef>
              <a:spcAft>
                <a:spcPct val="0"/>
              </a:spcAft>
              <a:defRPr sz="3600">
                <a:solidFill>
                  <a:schemeClr val="tx1"/>
                </a:solidFill>
                <a:latin typeface="Gill Sans" charset="0"/>
                <a:cs typeface="ヒラギノ角ゴ ProN W3" charset="0"/>
                <a:sym typeface="Gill Sans" charset="0"/>
              </a:defRPr>
            </a:lvl7pPr>
            <a:lvl8pPr marL="3429000" indent="-228600" algn="ctr" eaLnBrk="0" fontAlgn="base" hangingPunct="0">
              <a:spcBef>
                <a:spcPct val="0"/>
              </a:spcBef>
              <a:spcAft>
                <a:spcPct val="0"/>
              </a:spcAft>
              <a:defRPr sz="3600">
                <a:solidFill>
                  <a:schemeClr val="tx1"/>
                </a:solidFill>
                <a:latin typeface="Gill Sans" charset="0"/>
                <a:cs typeface="ヒラギノ角ゴ ProN W3" charset="0"/>
                <a:sym typeface="Gill Sans" charset="0"/>
              </a:defRPr>
            </a:lvl8pPr>
            <a:lvl9pPr marL="3886200" indent="-228600" algn="ctr" eaLnBrk="0" fontAlgn="base" hangingPunct="0">
              <a:spcBef>
                <a:spcPct val="0"/>
              </a:spcBef>
              <a:spcAft>
                <a:spcPct val="0"/>
              </a:spcAft>
              <a:defRPr sz="3600">
                <a:solidFill>
                  <a:schemeClr val="tx1"/>
                </a:solidFill>
                <a:latin typeface="Gill Sans" charset="0"/>
                <a:cs typeface="ヒラギノ角ゴ ProN W3" charset="0"/>
                <a:sym typeface="Gill Sans" charset="0"/>
              </a:defRPr>
            </a:lvl9pPr>
          </a:lstStyle>
          <a:p>
            <a:pPr marL="496888" indent="-457200" algn="l" eaLnBrk="1" hangingPunct="1">
              <a:buFont typeface="Arial" panose="020B0604020202020204" pitchFamily="34" charset="0"/>
              <a:buChar char="•"/>
              <a:defRPr/>
            </a:pPr>
            <a:r>
              <a:rPr lang="en-US" altLang="en-US" sz="3000" dirty="0">
                <a:latin typeface="+mn-lt"/>
                <a:cs typeface="+mn-cs"/>
                <a:sym typeface="Big Caslon" charset="0"/>
              </a:rPr>
              <a:t>Inquiry is being carried out right now by students, scholars, researchers, and teachers all over the world ... their inquiry extends from what was in the past, through what is going on right now to what is likely in the future.</a:t>
            </a:r>
          </a:p>
        </p:txBody>
      </p:sp>
      <p:sp>
        <p:nvSpPr>
          <p:cNvPr id="16388" name="Rectangle 4">
            <a:extLst>
              <a:ext uri="{FF2B5EF4-FFF2-40B4-BE49-F238E27FC236}">
                <a16:creationId xmlns:a16="http://schemas.microsoft.com/office/drawing/2014/main" id="{B22CECE6-B145-46CF-9BBC-DAB8B86F43DE}"/>
              </a:ext>
            </a:extLst>
          </p:cNvPr>
          <p:cNvSpPr>
            <a:spLocks/>
          </p:cNvSpPr>
          <p:nvPr/>
        </p:nvSpPr>
        <p:spPr bwMode="auto">
          <a:xfrm>
            <a:off x="107950" y="1541463"/>
            <a:ext cx="8561388" cy="1177925"/>
          </a:xfrm>
          <a:prstGeom prst="rect">
            <a:avLst/>
          </a:prstGeom>
          <a:noFill/>
          <a:ln>
            <a:noFill/>
          </a:ln>
        </p:spPr>
        <p:txBody>
          <a:bodyPr lIns="0" tIns="0" rIns="28574" bIns="0"/>
          <a:lstStyle>
            <a:lvl1pPr marL="39688" algn="ctr">
              <a:defRPr sz="3600">
                <a:solidFill>
                  <a:schemeClr val="tx1"/>
                </a:solidFill>
                <a:latin typeface="Gill Sans" charset="0"/>
                <a:cs typeface="ヒラギノ角ゴ ProN W3" charset="0"/>
                <a:sym typeface="Gill Sans" charset="0"/>
              </a:defRPr>
            </a:lvl1pPr>
            <a:lvl2pPr marL="742950" indent="-285750" algn="ctr">
              <a:defRPr sz="3600">
                <a:solidFill>
                  <a:schemeClr val="tx1"/>
                </a:solidFill>
                <a:latin typeface="Gill Sans" charset="0"/>
                <a:cs typeface="ヒラギノ角ゴ ProN W3" charset="0"/>
                <a:sym typeface="Gill Sans" charset="0"/>
              </a:defRPr>
            </a:lvl2pPr>
            <a:lvl3pPr marL="1143000" indent="-228600" algn="ctr">
              <a:defRPr sz="3600">
                <a:solidFill>
                  <a:schemeClr val="tx1"/>
                </a:solidFill>
                <a:latin typeface="Gill Sans" charset="0"/>
                <a:cs typeface="ヒラギノ角ゴ ProN W3" charset="0"/>
                <a:sym typeface="Gill Sans" charset="0"/>
              </a:defRPr>
            </a:lvl3pPr>
            <a:lvl4pPr marL="1600200" indent="-228600" algn="ctr">
              <a:defRPr sz="3600">
                <a:solidFill>
                  <a:schemeClr val="tx1"/>
                </a:solidFill>
                <a:latin typeface="Gill Sans" charset="0"/>
                <a:cs typeface="ヒラギノ角ゴ ProN W3" charset="0"/>
                <a:sym typeface="Gill Sans" charset="0"/>
              </a:defRPr>
            </a:lvl4pPr>
            <a:lvl5pPr marL="2057400" indent="-228600" algn="ctr">
              <a:defRPr sz="3600">
                <a:solidFill>
                  <a:schemeClr val="tx1"/>
                </a:solidFill>
                <a:latin typeface="Gill Sans" charset="0"/>
                <a:cs typeface="ヒラギノ角ゴ ProN W3" charset="0"/>
                <a:sym typeface="Gill Sans" charset="0"/>
              </a:defRPr>
            </a:lvl5pPr>
            <a:lvl6pPr marL="2514600" indent="-228600" algn="ctr" eaLnBrk="0" fontAlgn="base" hangingPunct="0">
              <a:spcBef>
                <a:spcPct val="0"/>
              </a:spcBef>
              <a:spcAft>
                <a:spcPct val="0"/>
              </a:spcAft>
              <a:defRPr sz="3600">
                <a:solidFill>
                  <a:schemeClr val="tx1"/>
                </a:solidFill>
                <a:latin typeface="Gill Sans" charset="0"/>
                <a:cs typeface="ヒラギノ角ゴ ProN W3" charset="0"/>
                <a:sym typeface="Gill Sans" charset="0"/>
              </a:defRPr>
            </a:lvl6pPr>
            <a:lvl7pPr marL="2971800" indent="-228600" algn="ctr" eaLnBrk="0" fontAlgn="base" hangingPunct="0">
              <a:spcBef>
                <a:spcPct val="0"/>
              </a:spcBef>
              <a:spcAft>
                <a:spcPct val="0"/>
              </a:spcAft>
              <a:defRPr sz="3600">
                <a:solidFill>
                  <a:schemeClr val="tx1"/>
                </a:solidFill>
                <a:latin typeface="Gill Sans" charset="0"/>
                <a:cs typeface="ヒラギノ角ゴ ProN W3" charset="0"/>
                <a:sym typeface="Gill Sans" charset="0"/>
              </a:defRPr>
            </a:lvl7pPr>
            <a:lvl8pPr marL="3429000" indent="-228600" algn="ctr" eaLnBrk="0" fontAlgn="base" hangingPunct="0">
              <a:spcBef>
                <a:spcPct val="0"/>
              </a:spcBef>
              <a:spcAft>
                <a:spcPct val="0"/>
              </a:spcAft>
              <a:defRPr sz="3600">
                <a:solidFill>
                  <a:schemeClr val="tx1"/>
                </a:solidFill>
                <a:latin typeface="Gill Sans" charset="0"/>
                <a:cs typeface="ヒラギノ角ゴ ProN W3" charset="0"/>
                <a:sym typeface="Gill Sans" charset="0"/>
              </a:defRPr>
            </a:lvl8pPr>
            <a:lvl9pPr marL="3886200" indent="-228600" algn="ctr" eaLnBrk="0" fontAlgn="base" hangingPunct="0">
              <a:spcBef>
                <a:spcPct val="0"/>
              </a:spcBef>
              <a:spcAft>
                <a:spcPct val="0"/>
              </a:spcAft>
              <a:defRPr sz="3600">
                <a:solidFill>
                  <a:schemeClr val="tx1"/>
                </a:solidFill>
                <a:latin typeface="Gill Sans" charset="0"/>
                <a:cs typeface="ヒラギノ角ゴ ProN W3" charset="0"/>
                <a:sym typeface="Gill Sans" charset="0"/>
              </a:defRPr>
            </a:lvl9pPr>
          </a:lstStyle>
          <a:p>
            <a:pPr marL="496888" indent="-457200" algn="l" eaLnBrk="1" hangingPunct="1">
              <a:buFont typeface="Arial" panose="020B0604020202020204" pitchFamily="34" charset="0"/>
              <a:buChar char="•"/>
              <a:defRPr/>
            </a:pPr>
            <a:r>
              <a:rPr lang="en-US" altLang="en-US" sz="3000" dirty="0">
                <a:latin typeface="+mn-lt"/>
                <a:cs typeface="+mn-cs"/>
                <a:sym typeface="Big Caslon" charset="0"/>
              </a:rPr>
              <a:t>Becoming a critical thinker is valuable because it means joining the worldwide, multicultural  quest for truth. </a:t>
            </a:r>
          </a:p>
        </p:txBody>
      </p:sp>
      <p:sp>
        <p:nvSpPr>
          <p:cNvPr id="13316" name="Title 1">
            <a:extLst>
              <a:ext uri="{FF2B5EF4-FFF2-40B4-BE49-F238E27FC236}">
                <a16:creationId xmlns:a16="http://schemas.microsoft.com/office/drawing/2014/main" id="{75E49CFB-E559-45CD-868C-715FB765FE1E}"/>
              </a:ext>
            </a:extLst>
          </p:cNvPr>
          <p:cNvSpPr>
            <a:spLocks noGrp="1"/>
          </p:cNvSpPr>
          <p:nvPr>
            <p:ph type="title"/>
          </p:nvPr>
        </p:nvSpPr>
        <p:spPr/>
        <p:txBody>
          <a:bodyPr/>
          <a:lstStyle/>
          <a:p>
            <a:r>
              <a:rPr lang="en-US" altLang="en-US" sz="3200" b="1">
                <a:sym typeface="Baskerville" charset="0"/>
              </a:rPr>
              <a:t>Recognizing the importance of creating good critical thinkers</a:t>
            </a:r>
            <a:br>
              <a:rPr lang="en-US" altLang="en-US" sz="3200" b="1">
                <a:sym typeface="Baskerville" charset="0"/>
              </a:rPr>
            </a:br>
            <a:endParaRPr lang="en-GB" altLang="en-US" sz="3200"/>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Date Placeholder 3">
            <a:extLst>
              <a:ext uri="{FF2B5EF4-FFF2-40B4-BE49-F238E27FC236}">
                <a16:creationId xmlns:a16="http://schemas.microsoft.com/office/drawing/2014/main" id="{6AE5E49C-6151-430A-8D2B-B60BDB892DE6}"/>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96EA13D2-6C46-4E64-B7E5-4AE777A86A0E}"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14339" name="Slide Number Placeholder 4">
            <a:extLst>
              <a:ext uri="{FF2B5EF4-FFF2-40B4-BE49-F238E27FC236}">
                <a16:creationId xmlns:a16="http://schemas.microsoft.com/office/drawing/2014/main" id="{9476DC64-9226-4418-98F6-47F89ED23D9A}"/>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A45F8CC5-92E7-4097-A700-D2DC46F92AF2}"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pic>
        <p:nvPicPr>
          <p:cNvPr id="14340" name="Picture 2" descr="Afbeeldingsresultaat voor critical thinking">
            <a:extLst>
              <a:ext uri="{FF2B5EF4-FFF2-40B4-BE49-F238E27FC236}">
                <a16:creationId xmlns:a16="http://schemas.microsoft.com/office/drawing/2014/main" id="{79DE16AC-96BD-47F1-B274-6FC3AE725CD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274638"/>
            <a:ext cx="7715250" cy="4810125"/>
          </a:xfr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FD450-7F59-4F2E-AB11-51C1FD30C6FA}"/>
              </a:ext>
            </a:extLst>
          </p:cNvPr>
          <p:cNvSpPr>
            <a:spLocks noGrp="1"/>
          </p:cNvSpPr>
          <p:nvPr>
            <p:ph type="title"/>
          </p:nvPr>
        </p:nvSpPr>
        <p:spPr/>
        <p:txBody>
          <a:bodyPr/>
          <a:lstStyle/>
          <a:p>
            <a:pPr>
              <a:defRPr/>
            </a:pPr>
            <a:r>
              <a:rPr lang="en-US" altLang="en-US" sz="3000" b="1" kern="1200" dirty="0">
                <a:latin typeface="+mn-lt"/>
                <a:cs typeface="+mn-cs"/>
                <a:sym typeface="Baskerville" charset="0"/>
              </a:rPr>
              <a:t>What are good critical thinkers like?</a:t>
            </a:r>
            <a:br>
              <a:rPr lang="en-US" altLang="en-US" sz="4000" b="1" dirty="0">
                <a:solidFill>
                  <a:srgbClr val="C50E3B"/>
                </a:solidFill>
                <a:latin typeface="Baskerville" charset="0"/>
                <a:cs typeface="Baskerville" charset="0"/>
                <a:sym typeface="Baskerville" charset="0"/>
              </a:rPr>
            </a:br>
            <a:endParaRPr lang="en-GB" sz="4000" dirty="0"/>
          </a:p>
        </p:txBody>
      </p:sp>
      <p:sp>
        <p:nvSpPr>
          <p:cNvPr id="3" name="Content Placeholder 2">
            <a:extLst>
              <a:ext uri="{FF2B5EF4-FFF2-40B4-BE49-F238E27FC236}">
                <a16:creationId xmlns:a16="http://schemas.microsoft.com/office/drawing/2014/main" id="{B19AF530-3AB7-49A3-A93C-B733D0E3C17D}"/>
              </a:ext>
            </a:extLst>
          </p:cNvPr>
          <p:cNvSpPr>
            <a:spLocks noGrp="1"/>
          </p:cNvSpPr>
          <p:nvPr>
            <p:ph idx="1"/>
          </p:nvPr>
        </p:nvSpPr>
        <p:spPr>
          <a:xfrm>
            <a:off x="430213" y="1196975"/>
            <a:ext cx="8229600" cy="4248150"/>
          </a:xfrm>
        </p:spPr>
        <p:txBody>
          <a:bodyPr/>
          <a:lstStyle/>
          <a:p>
            <a:pPr eaLnBrk="1" hangingPunct="1">
              <a:defRPr/>
            </a:pPr>
            <a:r>
              <a:rPr lang="en-US" altLang="en-US" sz="2800" kern="1200" dirty="0">
                <a:sym typeface="Baskerville" charset="0"/>
              </a:rPr>
              <a:t>Good critical thinkers are rational, curious persons who seek the truth: </a:t>
            </a:r>
          </a:p>
          <a:p>
            <a:pPr eaLnBrk="1" hangingPunct="1">
              <a:defRPr/>
            </a:pPr>
            <a:r>
              <a:rPr lang="en-US" altLang="en-US" sz="2800" kern="1200" dirty="0">
                <a:sym typeface="Baskerville" charset="0"/>
              </a:rPr>
              <a:t>They seek out information, including contrary evidence, to test (verify or falsify) their own beliefs and reasoning. Their goal is to find the truth not confirm their own opinion. They recognize that they could be wrong. They are open to revising their reasoning</a:t>
            </a:r>
            <a:endParaRPr lang="en-GB" sz="2800" kern="1200" dirty="0"/>
          </a:p>
        </p:txBody>
      </p:sp>
      <p:sp>
        <p:nvSpPr>
          <p:cNvPr id="15364" name="Date Placeholder 3">
            <a:extLst>
              <a:ext uri="{FF2B5EF4-FFF2-40B4-BE49-F238E27FC236}">
                <a16:creationId xmlns:a16="http://schemas.microsoft.com/office/drawing/2014/main" id="{CFEB8C49-E964-4AC0-AA6C-F6E333CDC26A}"/>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47988AA-C621-48BC-B5E4-ADFC2E2353FD}"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15365" name="Slide Number Placeholder 4">
            <a:extLst>
              <a:ext uri="{FF2B5EF4-FFF2-40B4-BE49-F238E27FC236}">
                <a16:creationId xmlns:a16="http://schemas.microsoft.com/office/drawing/2014/main" id="{C88D6C19-CA8D-43A7-A8C4-4B33A9096C27}"/>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81A9FB1C-9987-4C55-B942-615BB5921AE0}"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6CF62-DFC1-45FA-AE52-A52921F98958}"/>
              </a:ext>
            </a:extLst>
          </p:cNvPr>
          <p:cNvSpPr>
            <a:spLocks noGrp="1"/>
          </p:cNvSpPr>
          <p:nvPr>
            <p:ph type="title"/>
          </p:nvPr>
        </p:nvSpPr>
        <p:spPr/>
        <p:txBody>
          <a:bodyPr/>
          <a:lstStyle/>
          <a:p>
            <a:pPr>
              <a:defRPr/>
            </a:pPr>
            <a:r>
              <a:rPr lang="en-US" altLang="en-US" sz="3000" b="1" kern="1200" dirty="0">
                <a:latin typeface="+mn-lt"/>
                <a:cs typeface="+mn-cs"/>
                <a:sym typeface="Baskerville" charset="0"/>
              </a:rPr>
              <a:t>What are good critical thinkers like?</a:t>
            </a:r>
            <a:endParaRPr lang="en-GB" sz="3000" b="1" kern="1200" dirty="0">
              <a:latin typeface="+mn-lt"/>
              <a:cs typeface="+mn-cs"/>
            </a:endParaRPr>
          </a:p>
        </p:txBody>
      </p:sp>
      <p:sp>
        <p:nvSpPr>
          <p:cNvPr id="3" name="Content Placeholder 2">
            <a:extLst>
              <a:ext uri="{FF2B5EF4-FFF2-40B4-BE49-F238E27FC236}">
                <a16:creationId xmlns:a16="http://schemas.microsoft.com/office/drawing/2014/main" id="{8FB87698-02B0-471F-B9D3-BA31AE560501}"/>
              </a:ext>
            </a:extLst>
          </p:cNvPr>
          <p:cNvSpPr>
            <a:spLocks noGrp="1"/>
          </p:cNvSpPr>
          <p:nvPr>
            <p:ph idx="1"/>
          </p:nvPr>
        </p:nvSpPr>
        <p:spPr/>
        <p:txBody>
          <a:bodyPr/>
          <a:lstStyle/>
          <a:p>
            <a:pPr eaLnBrk="1" hangingPunct="1">
              <a:defRPr/>
            </a:pPr>
            <a:r>
              <a:rPr lang="en-US" altLang="en-US" kern="1200" dirty="0">
                <a:sym typeface="Baskerville" charset="0"/>
              </a:rPr>
              <a:t>Good critical thinkers are open-minded, fair and empathetic: </a:t>
            </a:r>
            <a:endParaRPr lang="en-US" altLang="en-US" kern="1200" dirty="0"/>
          </a:p>
          <a:p>
            <a:pPr eaLnBrk="1" hangingPunct="1">
              <a:defRPr/>
            </a:pPr>
            <a:r>
              <a:rPr lang="en-US" altLang="en-US" kern="1200" dirty="0">
                <a:sym typeface="Baskerville" charset="0"/>
              </a:rPr>
              <a:t>They value other people and can imagine another person’s point of view, assumptions, values and reasoning. They practice intellectual humility and recognize what they do not know.</a:t>
            </a:r>
          </a:p>
          <a:p>
            <a:pPr>
              <a:defRPr/>
            </a:pPr>
            <a:endParaRPr lang="en-GB" dirty="0"/>
          </a:p>
        </p:txBody>
      </p:sp>
      <p:sp>
        <p:nvSpPr>
          <p:cNvPr id="16388" name="Date Placeholder 3">
            <a:extLst>
              <a:ext uri="{FF2B5EF4-FFF2-40B4-BE49-F238E27FC236}">
                <a16:creationId xmlns:a16="http://schemas.microsoft.com/office/drawing/2014/main" id="{86C91A3A-A303-4883-9A31-5C89D963D1DB}"/>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30C496D7-6771-4230-8FB7-E685E97B779D}"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16389" name="Slide Number Placeholder 4">
            <a:extLst>
              <a:ext uri="{FF2B5EF4-FFF2-40B4-BE49-F238E27FC236}">
                <a16:creationId xmlns:a16="http://schemas.microsoft.com/office/drawing/2014/main" id="{88C406B1-7811-4756-A81C-ED949E11763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D042360C-EB0B-4480-9A06-EF70AD34BA1D}"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7065A-193A-45F7-A25E-7EB4C3DD10BF}"/>
              </a:ext>
            </a:extLst>
          </p:cNvPr>
          <p:cNvSpPr>
            <a:spLocks noGrp="1"/>
          </p:cNvSpPr>
          <p:nvPr>
            <p:ph type="title"/>
          </p:nvPr>
        </p:nvSpPr>
        <p:spPr/>
        <p:txBody>
          <a:bodyPr/>
          <a:lstStyle/>
          <a:p>
            <a:pPr>
              <a:defRPr/>
            </a:pPr>
            <a:r>
              <a:rPr lang="en-US" altLang="en-US" sz="3200" b="1" kern="1200" dirty="0">
                <a:sym typeface="Baskerville" charset="0"/>
              </a:rPr>
              <a:t>What are good critical thinkers like?</a:t>
            </a:r>
            <a:endParaRPr lang="en-GB" sz="3200" dirty="0"/>
          </a:p>
        </p:txBody>
      </p:sp>
      <p:sp>
        <p:nvSpPr>
          <p:cNvPr id="3" name="Content Placeholder 2">
            <a:extLst>
              <a:ext uri="{FF2B5EF4-FFF2-40B4-BE49-F238E27FC236}">
                <a16:creationId xmlns:a16="http://schemas.microsoft.com/office/drawing/2014/main" id="{1141E3B6-8557-4212-B72B-646C7E15BD83}"/>
              </a:ext>
            </a:extLst>
          </p:cNvPr>
          <p:cNvSpPr>
            <a:spLocks noGrp="1"/>
          </p:cNvSpPr>
          <p:nvPr>
            <p:ph idx="1"/>
          </p:nvPr>
        </p:nvSpPr>
        <p:spPr/>
        <p:txBody>
          <a:bodyPr/>
          <a:lstStyle/>
          <a:p>
            <a:pPr eaLnBrk="1" hangingPunct="1">
              <a:defRPr/>
            </a:pPr>
            <a:r>
              <a:rPr lang="en-US" altLang="en-US" sz="3500" kern="1200" dirty="0">
                <a:sym typeface="Baskerville" charset="0"/>
              </a:rPr>
              <a:t>Good critical thinkers are intellectually autonomous, strong and courageous:</a:t>
            </a:r>
          </a:p>
          <a:p>
            <a:pPr eaLnBrk="1" hangingPunct="1">
              <a:defRPr/>
            </a:pPr>
            <a:r>
              <a:rPr lang="en-US" altLang="en-US" sz="3500" kern="1200" dirty="0">
                <a:sym typeface="Baskerville" charset="0"/>
              </a:rPr>
              <a:t>They think for themselves in spite of adversity; they persevere in their inquiry and reasoning through obstacles such as social pressure.</a:t>
            </a:r>
          </a:p>
          <a:p>
            <a:pPr>
              <a:defRPr/>
            </a:pPr>
            <a:endParaRPr lang="en-GB" sz="3500" dirty="0"/>
          </a:p>
        </p:txBody>
      </p:sp>
      <p:sp>
        <p:nvSpPr>
          <p:cNvPr id="17412" name="Date Placeholder 3">
            <a:extLst>
              <a:ext uri="{FF2B5EF4-FFF2-40B4-BE49-F238E27FC236}">
                <a16:creationId xmlns:a16="http://schemas.microsoft.com/office/drawing/2014/main" id="{5C407169-4335-4BEB-9602-95CFC7E7BE33}"/>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B37CC098-5AE3-409D-B78A-E3D8E93612D4}"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17413" name="Slide Number Placeholder 4">
            <a:extLst>
              <a:ext uri="{FF2B5EF4-FFF2-40B4-BE49-F238E27FC236}">
                <a16:creationId xmlns:a16="http://schemas.microsoft.com/office/drawing/2014/main" id="{DF0339A1-5E39-4C47-AD14-A09A146D23A7}"/>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B3A3C362-1BA6-401C-A43E-558D4BF0D999}"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FA872-7483-480B-9B14-EA14D600D8E7}"/>
              </a:ext>
            </a:extLst>
          </p:cNvPr>
          <p:cNvSpPr>
            <a:spLocks noGrp="1"/>
          </p:cNvSpPr>
          <p:nvPr>
            <p:ph type="title"/>
          </p:nvPr>
        </p:nvSpPr>
        <p:spPr/>
        <p:txBody>
          <a:bodyPr/>
          <a:lstStyle/>
          <a:p>
            <a:pPr>
              <a:defRPr/>
            </a:pPr>
            <a:r>
              <a:rPr lang="en-US" altLang="en-US" sz="3500" b="1" kern="1200" dirty="0">
                <a:sym typeface="Baskerville" charset="0"/>
              </a:rPr>
              <a:t>What are good critical thinkers like?</a:t>
            </a:r>
            <a:endParaRPr lang="en-GB" sz="3500" dirty="0"/>
          </a:p>
        </p:txBody>
      </p:sp>
      <p:sp>
        <p:nvSpPr>
          <p:cNvPr id="3" name="Content Placeholder 2">
            <a:extLst>
              <a:ext uri="{FF2B5EF4-FFF2-40B4-BE49-F238E27FC236}">
                <a16:creationId xmlns:a16="http://schemas.microsoft.com/office/drawing/2014/main" id="{91DE161C-FE58-4C6E-8367-DA5978C0D114}"/>
              </a:ext>
            </a:extLst>
          </p:cNvPr>
          <p:cNvSpPr>
            <a:spLocks noGrp="1"/>
          </p:cNvSpPr>
          <p:nvPr>
            <p:ph idx="1"/>
          </p:nvPr>
        </p:nvSpPr>
        <p:spPr/>
        <p:txBody>
          <a:bodyPr/>
          <a:lstStyle/>
          <a:p>
            <a:pPr>
              <a:defRPr/>
            </a:pPr>
            <a:r>
              <a:rPr lang="en-US" altLang="en-US" sz="3000" kern="1200" dirty="0">
                <a:sym typeface="Palatino" charset="0"/>
              </a:rPr>
              <a:t>Critical thinkers DO NOT use sociocentric bias in place of a universal, cross-cultural, fair-minded perspective.</a:t>
            </a:r>
            <a:br>
              <a:rPr lang="en-US" altLang="en-US" sz="3000" kern="1200" dirty="0">
                <a:sym typeface="Palatino" charset="0"/>
              </a:rPr>
            </a:br>
            <a:r>
              <a:rPr lang="en-US" altLang="en-US" sz="3000" kern="1200" dirty="0">
                <a:sym typeface="Palatino" charset="0"/>
              </a:rPr>
              <a:t>Sociocentric bias occurs when people uncritically accept certain beliefs and prejudices because that is the authoritative or dominant view of their social group (religion, nation, etc..).</a:t>
            </a:r>
            <a:endParaRPr lang="en-GB" sz="3000" kern="1200" dirty="0"/>
          </a:p>
        </p:txBody>
      </p:sp>
      <p:sp>
        <p:nvSpPr>
          <p:cNvPr id="18436" name="Date Placeholder 3">
            <a:extLst>
              <a:ext uri="{FF2B5EF4-FFF2-40B4-BE49-F238E27FC236}">
                <a16:creationId xmlns:a16="http://schemas.microsoft.com/office/drawing/2014/main" id="{3B0B2368-6E52-437A-8588-5DD446A91729}"/>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2EEDEBF-2CD3-4E7C-8A07-9120413DA770}"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18437" name="Slide Number Placeholder 4">
            <a:extLst>
              <a:ext uri="{FF2B5EF4-FFF2-40B4-BE49-F238E27FC236}">
                <a16:creationId xmlns:a16="http://schemas.microsoft.com/office/drawing/2014/main" id="{188CA182-5973-4BA9-AA1A-360613DEBDBA}"/>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1CDDD79E-1B46-4BFF-99CB-FFF38C412EDA}"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A408549E-6AF8-4C58-B79D-1A493ADA1DBE}"/>
              </a:ext>
            </a:extLst>
          </p:cNvPr>
          <p:cNvSpPr>
            <a:spLocks noGrp="1"/>
          </p:cNvSpPr>
          <p:nvPr>
            <p:ph type="title"/>
          </p:nvPr>
        </p:nvSpPr>
        <p:spPr/>
        <p:txBody>
          <a:bodyPr/>
          <a:lstStyle/>
          <a:p>
            <a:endParaRPr lang="en-US" altLang="en-US"/>
          </a:p>
        </p:txBody>
      </p:sp>
      <p:sp>
        <p:nvSpPr>
          <p:cNvPr id="19459" name="Date Placeholder 3">
            <a:extLst>
              <a:ext uri="{FF2B5EF4-FFF2-40B4-BE49-F238E27FC236}">
                <a16:creationId xmlns:a16="http://schemas.microsoft.com/office/drawing/2014/main" id="{0571A003-7C81-4833-8257-F11900783944}"/>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A78FB8D5-AC0B-4D5F-9DEB-BFF1F35B26A1}"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19460" name="Slide Number Placeholder 4">
            <a:extLst>
              <a:ext uri="{FF2B5EF4-FFF2-40B4-BE49-F238E27FC236}">
                <a16:creationId xmlns:a16="http://schemas.microsoft.com/office/drawing/2014/main" id="{9E1C177A-A021-4A1E-A92A-CEF1AD5E3446}"/>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BDC743A9-9ECB-4EFB-9A77-4CA557B8D491}"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pic>
        <p:nvPicPr>
          <p:cNvPr id="19461" name="Picture 2" descr="Afbeeldingsresultaat voor critical thinking jokes">
            <a:extLst>
              <a:ext uri="{FF2B5EF4-FFF2-40B4-BE49-F238E27FC236}">
                <a16:creationId xmlns:a16="http://schemas.microsoft.com/office/drawing/2014/main" id="{59271294-7F04-429C-A112-7B58EFCFDC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213" y="333375"/>
            <a:ext cx="7272337" cy="479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56273C80-95D9-4E49-B2BF-2D067F562ADE}"/>
              </a:ext>
            </a:extLst>
          </p:cNvPr>
          <p:cNvSpPr>
            <a:spLocks noGrp="1"/>
          </p:cNvSpPr>
          <p:nvPr>
            <p:ph type="title"/>
          </p:nvPr>
        </p:nvSpPr>
        <p:spPr/>
        <p:txBody>
          <a:bodyPr/>
          <a:lstStyle/>
          <a:p>
            <a:r>
              <a:rPr lang="en-GB" altLang="en-US"/>
              <a:t>Take a minute and reflect</a:t>
            </a:r>
          </a:p>
        </p:txBody>
      </p:sp>
      <p:sp>
        <p:nvSpPr>
          <p:cNvPr id="20483" name="Content Placeholder 2">
            <a:extLst>
              <a:ext uri="{FF2B5EF4-FFF2-40B4-BE49-F238E27FC236}">
                <a16:creationId xmlns:a16="http://schemas.microsoft.com/office/drawing/2014/main" id="{BF304D98-69C5-440C-9FDF-EE93C1DDC4B8}"/>
              </a:ext>
            </a:extLst>
          </p:cNvPr>
          <p:cNvSpPr>
            <a:spLocks noGrp="1"/>
          </p:cNvSpPr>
          <p:nvPr>
            <p:ph idx="1"/>
          </p:nvPr>
        </p:nvSpPr>
        <p:spPr>
          <a:xfrm>
            <a:off x="457200" y="1916113"/>
            <a:ext cx="8229600" cy="3600450"/>
          </a:xfrm>
        </p:spPr>
        <p:txBody>
          <a:bodyPr/>
          <a:lstStyle/>
          <a:p>
            <a:r>
              <a:rPr lang="en-GB" altLang="en-US"/>
              <a:t>What does appeal to you about the concept CT?</a:t>
            </a:r>
          </a:p>
          <a:p>
            <a:endParaRPr lang="en-GB" altLang="en-US"/>
          </a:p>
          <a:p>
            <a:r>
              <a:rPr lang="en-GB" altLang="en-US"/>
              <a:t>What does not appeal to you about the concept CT?</a:t>
            </a:r>
          </a:p>
        </p:txBody>
      </p:sp>
      <p:sp>
        <p:nvSpPr>
          <p:cNvPr id="20484" name="Date Placeholder 3">
            <a:extLst>
              <a:ext uri="{FF2B5EF4-FFF2-40B4-BE49-F238E27FC236}">
                <a16:creationId xmlns:a16="http://schemas.microsoft.com/office/drawing/2014/main" id="{155A6917-4832-444E-8906-D032B710A81D}"/>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2D0388E-6F53-4AE2-A1FF-72EEBE7AE9ED}"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20485" name="Slide Number Placeholder 4">
            <a:extLst>
              <a:ext uri="{FF2B5EF4-FFF2-40B4-BE49-F238E27FC236}">
                <a16:creationId xmlns:a16="http://schemas.microsoft.com/office/drawing/2014/main" id="{77515D38-E41E-4CB9-B977-83D13254CECA}"/>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A3A4273B-1907-45F0-AF64-2329F2FB468D}"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Date Placeholder 3">
            <a:extLst>
              <a:ext uri="{FF2B5EF4-FFF2-40B4-BE49-F238E27FC236}">
                <a16:creationId xmlns:a16="http://schemas.microsoft.com/office/drawing/2014/main" id="{77AC65BA-834A-4310-BFC0-673797EB5FE2}"/>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7C1F19CD-F527-4FD6-A13C-567B81E9DC37}"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21507" name="Slide Number Placeholder 4">
            <a:extLst>
              <a:ext uri="{FF2B5EF4-FFF2-40B4-BE49-F238E27FC236}">
                <a16:creationId xmlns:a16="http://schemas.microsoft.com/office/drawing/2014/main" id="{52ED7EE6-732A-40BE-ABB5-D4B74578B349}"/>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58BC35B8-D4FB-45A2-9585-C5EC9EB2162A}"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pic>
        <p:nvPicPr>
          <p:cNvPr id="21508" name="Picture 2" descr="Afbeeldingsresultaat voor critical thinker">
            <a:extLst>
              <a:ext uri="{FF2B5EF4-FFF2-40B4-BE49-F238E27FC236}">
                <a16:creationId xmlns:a16="http://schemas.microsoft.com/office/drawing/2014/main" id="{0FB4299D-FCEF-49E2-B537-E0B01519F21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116013" y="908050"/>
            <a:ext cx="6840537" cy="4033838"/>
          </a:xfr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1">
            <a:extLst>
              <a:ext uri="{FF2B5EF4-FFF2-40B4-BE49-F238E27FC236}">
                <a16:creationId xmlns:a16="http://schemas.microsoft.com/office/drawing/2014/main" id="{1D85B9CD-840E-4F6B-8E8B-BE471465178F}"/>
              </a:ext>
            </a:extLst>
          </p:cNvPr>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9588" y="820738"/>
            <a:ext cx="3082925" cy="429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chemeClr val="tx1"/>
                </a:solidFill>
                <a:miter lim="800000"/>
                <a:headEnd/>
                <a:tailEnd/>
              </a14:hiddenLine>
            </a:ext>
          </a:extLst>
        </p:spPr>
      </p:pic>
      <p:pic>
        <p:nvPicPr>
          <p:cNvPr id="22531" name="Picture 2">
            <a:extLst>
              <a:ext uri="{FF2B5EF4-FFF2-40B4-BE49-F238E27FC236}">
                <a16:creationId xmlns:a16="http://schemas.microsoft.com/office/drawing/2014/main" id="{C02FFAD9-D83F-4A01-BBD3-D0CD401F3A8B}"/>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52900" y="1000125"/>
            <a:ext cx="3919538" cy="3938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chemeClr val="tx1"/>
                </a:solidFill>
                <a:miter lim="800000"/>
                <a:headEnd/>
                <a:tailEnd/>
              </a14:hiddenLine>
            </a:ext>
          </a:extLst>
        </p:spPr>
      </p:pic>
      <p:sp>
        <p:nvSpPr>
          <p:cNvPr id="23556" name="Rectangle 3">
            <a:extLst>
              <a:ext uri="{FF2B5EF4-FFF2-40B4-BE49-F238E27FC236}">
                <a16:creationId xmlns:a16="http://schemas.microsoft.com/office/drawing/2014/main" id="{94E9A160-49EB-43B2-8038-1D3ED5B3015C}"/>
              </a:ext>
            </a:extLst>
          </p:cNvPr>
          <p:cNvSpPr>
            <a:spLocks/>
          </p:cNvSpPr>
          <p:nvPr/>
        </p:nvSpPr>
        <p:spPr bwMode="auto">
          <a:xfrm>
            <a:off x="884238" y="5133975"/>
            <a:ext cx="7366000" cy="1312863"/>
          </a:xfrm>
          <a:prstGeom prst="rect">
            <a:avLst/>
          </a:prstGeom>
          <a:noFill/>
          <a:ln>
            <a:noFill/>
          </a:ln>
        </p:spPr>
        <p:txBody>
          <a:bodyPr lIns="0" tIns="0" rIns="28574" bIns="0"/>
          <a:lstStyle>
            <a:lvl1pPr marL="39688" algn="ctr">
              <a:defRPr sz="3600">
                <a:solidFill>
                  <a:schemeClr val="tx1"/>
                </a:solidFill>
                <a:latin typeface="Gill Sans" charset="0"/>
                <a:cs typeface="ヒラギノ角ゴ ProN W3" charset="0"/>
                <a:sym typeface="Gill Sans" charset="0"/>
              </a:defRPr>
            </a:lvl1pPr>
            <a:lvl2pPr marL="742950" indent="-285750" algn="ctr">
              <a:defRPr sz="3600">
                <a:solidFill>
                  <a:schemeClr val="tx1"/>
                </a:solidFill>
                <a:latin typeface="Gill Sans" charset="0"/>
                <a:cs typeface="ヒラギノ角ゴ ProN W3" charset="0"/>
                <a:sym typeface="Gill Sans" charset="0"/>
              </a:defRPr>
            </a:lvl2pPr>
            <a:lvl3pPr marL="1143000" indent="-228600" algn="ctr">
              <a:defRPr sz="3600">
                <a:solidFill>
                  <a:schemeClr val="tx1"/>
                </a:solidFill>
                <a:latin typeface="Gill Sans" charset="0"/>
                <a:cs typeface="ヒラギノ角ゴ ProN W3" charset="0"/>
                <a:sym typeface="Gill Sans" charset="0"/>
              </a:defRPr>
            </a:lvl3pPr>
            <a:lvl4pPr marL="1600200" indent="-228600" algn="ctr">
              <a:defRPr sz="3600">
                <a:solidFill>
                  <a:schemeClr val="tx1"/>
                </a:solidFill>
                <a:latin typeface="Gill Sans" charset="0"/>
                <a:cs typeface="ヒラギノ角ゴ ProN W3" charset="0"/>
                <a:sym typeface="Gill Sans" charset="0"/>
              </a:defRPr>
            </a:lvl4pPr>
            <a:lvl5pPr marL="2057400" indent="-228600" algn="ctr">
              <a:defRPr sz="3600">
                <a:solidFill>
                  <a:schemeClr val="tx1"/>
                </a:solidFill>
                <a:latin typeface="Gill Sans" charset="0"/>
                <a:cs typeface="ヒラギノ角ゴ ProN W3" charset="0"/>
                <a:sym typeface="Gill Sans" charset="0"/>
              </a:defRPr>
            </a:lvl5pPr>
            <a:lvl6pPr marL="2514600" indent="-228600" algn="ctr" eaLnBrk="0" fontAlgn="base" hangingPunct="0">
              <a:spcBef>
                <a:spcPct val="0"/>
              </a:spcBef>
              <a:spcAft>
                <a:spcPct val="0"/>
              </a:spcAft>
              <a:defRPr sz="3600">
                <a:solidFill>
                  <a:schemeClr val="tx1"/>
                </a:solidFill>
                <a:latin typeface="Gill Sans" charset="0"/>
                <a:cs typeface="ヒラギノ角ゴ ProN W3" charset="0"/>
                <a:sym typeface="Gill Sans" charset="0"/>
              </a:defRPr>
            </a:lvl6pPr>
            <a:lvl7pPr marL="2971800" indent="-228600" algn="ctr" eaLnBrk="0" fontAlgn="base" hangingPunct="0">
              <a:spcBef>
                <a:spcPct val="0"/>
              </a:spcBef>
              <a:spcAft>
                <a:spcPct val="0"/>
              </a:spcAft>
              <a:defRPr sz="3600">
                <a:solidFill>
                  <a:schemeClr val="tx1"/>
                </a:solidFill>
                <a:latin typeface="Gill Sans" charset="0"/>
                <a:cs typeface="ヒラギノ角ゴ ProN W3" charset="0"/>
                <a:sym typeface="Gill Sans" charset="0"/>
              </a:defRPr>
            </a:lvl7pPr>
            <a:lvl8pPr marL="3429000" indent="-228600" algn="ctr" eaLnBrk="0" fontAlgn="base" hangingPunct="0">
              <a:spcBef>
                <a:spcPct val="0"/>
              </a:spcBef>
              <a:spcAft>
                <a:spcPct val="0"/>
              </a:spcAft>
              <a:defRPr sz="3600">
                <a:solidFill>
                  <a:schemeClr val="tx1"/>
                </a:solidFill>
                <a:latin typeface="Gill Sans" charset="0"/>
                <a:cs typeface="ヒラギノ角ゴ ProN W3" charset="0"/>
                <a:sym typeface="Gill Sans" charset="0"/>
              </a:defRPr>
            </a:lvl8pPr>
            <a:lvl9pPr marL="3886200" indent="-228600" algn="ctr" eaLnBrk="0" fontAlgn="base" hangingPunct="0">
              <a:spcBef>
                <a:spcPct val="0"/>
              </a:spcBef>
              <a:spcAft>
                <a:spcPct val="0"/>
              </a:spcAft>
              <a:defRPr sz="3600">
                <a:solidFill>
                  <a:schemeClr val="tx1"/>
                </a:solidFill>
                <a:latin typeface="Gill Sans" charset="0"/>
                <a:cs typeface="ヒラギノ角ゴ ProN W3" charset="0"/>
                <a:sym typeface="Gill Sans" charset="0"/>
              </a:defRPr>
            </a:lvl9pPr>
          </a:lstStyle>
          <a:p>
            <a:pPr eaLnBrk="1" hangingPunct="1">
              <a:defRPr/>
            </a:pPr>
            <a:endParaRPr lang="en-US" altLang="en-US" sz="2953" u="sng">
              <a:cs typeface="Gill Sans" charset="0"/>
            </a:endParaRPr>
          </a:p>
        </p:txBody>
      </p:sp>
      <p:sp>
        <p:nvSpPr>
          <p:cNvPr id="23557" name="Rectangle 6">
            <a:extLst>
              <a:ext uri="{FF2B5EF4-FFF2-40B4-BE49-F238E27FC236}">
                <a16:creationId xmlns:a16="http://schemas.microsoft.com/office/drawing/2014/main" id="{3575409E-39FB-477C-B2DE-76A5294F7ED4}"/>
              </a:ext>
            </a:extLst>
          </p:cNvPr>
          <p:cNvSpPr>
            <a:spLocks noChangeArrowheads="1"/>
          </p:cNvSpPr>
          <p:nvPr/>
        </p:nvSpPr>
        <p:spPr bwMode="auto">
          <a:xfrm>
            <a:off x="1897063" y="92075"/>
            <a:ext cx="6353175" cy="631825"/>
          </a:xfrm>
          <a:prstGeom prst="rect">
            <a:avLst/>
          </a:prstGeom>
          <a:noFill/>
          <a:ln>
            <a:noFill/>
          </a:ln>
        </p:spPr>
        <p:txBody>
          <a:bodyPr wrap="none">
            <a:spAutoFit/>
          </a:bodyPr>
          <a:lstStyle>
            <a:lvl1pPr>
              <a:defRPr sz="1200">
                <a:solidFill>
                  <a:srgbClr val="000000"/>
                </a:solidFill>
                <a:latin typeface="Gill Sans" charset="0"/>
                <a:cs typeface="ヒラギノ角ゴ ProN W3" charset="0"/>
                <a:sym typeface="Gill Sans" charset="0"/>
              </a:defRPr>
            </a:lvl1pPr>
            <a:lvl2pPr marL="742950" indent="-285750">
              <a:defRPr sz="1200">
                <a:solidFill>
                  <a:srgbClr val="000000"/>
                </a:solidFill>
                <a:latin typeface="Gill Sans" charset="0"/>
                <a:cs typeface="ヒラギノ角ゴ ProN W3" charset="0"/>
                <a:sym typeface="Gill Sans" charset="0"/>
              </a:defRPr>
            </a:lvl2pPr>
            <a:lvl3pPr marL="1143000" indent="-228600">
              <a:defRPr sz="1200">
                <a:solidFill>
                  <a:srgbClr val="000000"/>
                </a:solidFill>
                <a:latin typeface="Gill Sans" charset="0"/>
                <a:cs typeface="ヒラギノ角ゴ ProN W3" charset="0"/>
                <a:sym typeface="Gill Sans" charset="0"/>
              </a:defRPr>
            </a:lvl3pPr>
            <a:lvl4pPr marL="1600200" indent="-228600">
              <a:defRPr sz="1200">
                <a:solidFill>
                  <a:srgbClr val="000000"/>
                </a:solidFill>
                <a:latin typeface="Gill Sans" charset="0"/>
                <a:cs typeface="ヒラギノ角ゴ ProN W3" charset="0"/>
                <a:sym typeface="Gill Sans" charset="0"/>
              </a:defRPr>
            </a:lvl4pPr>
            <a:lvl5pPr marL="2057400" indent="-228600">
              <a:defRPr sz="1200">
                <a:solidFill>
                  <a:srgbClr val="000000"/>
                </a:solidFill>
                <a:latin typeface="Gill Sans" charset="0"/>
                <a:cs typeface="ヒラギノ角ゴ ProN W3" charset="0"/>
                <a:sym typeface="Gill Sans" charset="0"/>
              </a:defRPr>
            </a:lvl5pPr>
            <a:lvl6pPr marL="2514600" indent="-228600" eaLnBrk="0" fontAlgn="base" hangingPunct="0">
              <a:spcBef>
                <a:spcPct val="0"/>
              </a:spcBef>
              <a:spcAft>
                <a:spcPct val="0"/>
              </a:spcAft>
              <a:defRPr sz="1200">
                <a:solidFill>
                  <a:srgbClr val="000000"/>
                </a:solidFill>
                <a:latin typeface="Gill Sans" charset="0"/>
                <a:cs typeface="ヒラギノ角ゴ ProN W3" charset="0"/>
                <a:sym typeface="Gill Sans" charset="0"/>
              </a:defRPr>
            </a:lvl6pPr>
            <a:lvl7pPr marL="2971800" indent="-228600" eaLnBrk="0" fontAlgn="base" hangingPunct="0">
              <a:spcBef>
                <a:spcPct val="0"/>
              </a:spcBef>
              <a:spcAft>
                <a:spcPct val="0"/>
              </a:spcAft>
              <a:defRPr sz="1200">
                <a:solidFill>
                  <a:srgbClr val="000000"/>
                </a:solidFill>
                <a:latin typeface="Gill Sans" charset="0"/>
                <a:cs typeface="ヒラギノ角ゴ ProN W3" charset="0"/>
                <a:sym typeface="Gill Sans" charset="0"/>
              </a:defRPr>
            </a:lvl7pPr>
            <a:lvl8pPr marL="3429000" indent="-228600" eaLnBrk="0" fontAlgn="base" hangingPunct="0">
              <a:spcBef>
                <a:spcPct val="0"/>
              </a:spcBef>
              <a:spcAft>
                <a:spcPct val="0"/>
              </a:spcAft>
              <a:defRPr sz="1200">
                <a:solidFill>
                  <a:srgbClr val="000000"/>
                </a:solidFill>
                <a:latin typeface="Gill Sans" charset="0"/>
                <a:cs typeface="ヒラギノ角ゴ ProN W3" charset="0"/>
                <a:sym typeface="Gill Sans" charset="0"/>
              </a:defRPr>
            </a:lvl8pPr>
            <a:lvl9pPr marL="3886200" indent="-228600" eaLnBrk="0" fontAlgn="base" hangingPunct="0">
              <a:spcBef>
                <a:spcPct val="0"/>
              </a:spcBef>
              <a:spcAft>
                <a:spcPct val="0"/>
              </a:spcAft>
              <a:defRPr sz="1200">
                <a:solidFill>
                  <a:srgbClr val="000000"/>
                </a:solidFill>
                <a:latin typeface="Gill Sans" charset="0"/>
                <a:cs typeface="ヒラギノ角ゴ ProN W3" charset="0"/>
                <a:sym typeface="Gill Sans" charset="0"/>
              </a:defRPr>
            </a:lvl9pPr>
          </a:lstStyle>
          <a:p>
            <a:pPr eaLnBrk="1" hangingPunct="1">
              <a:defRPr/>
            </a:pPr>
            <a:r>
              <a:rPr lang="en-US" altLang="en-US" sz="3500" b="1" dirty="0">
                <a:solidFill>
                  <a:schemeClr val="tx1"/>
                </a:solidFill>
                <a:latin typeface="+mj-lt"/>
                <a:cs typeface="+mj-cs"/>
                <a:sym typeface="Baskerville" charset="0"/>
              </a:rPr>
              <a:t>standards of good reasoning </a:t>
            </a:r>
            <a:endParaRPr lang="en-GB" altLang="en-US" sz="3500" b="1" dirty="0">
              <a:solidFill>
                <a:schemeClr val="tx1"/>
              </a:solidFill>
              <a:latin typeface="+mj-lt"/>
              <a:cs typeface="+mj-cs"/>
            </a:endParaRPr>
          </a:p>
        </p:txBody>
      </p:sp>
    </p:spTree>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79B3006-AB8C-4388-9012-899290183F22}"/>
              </a:ext>
            </a:extLst>
          </p:cNvPr>
          <p:cNvSpPr>
            <a:spLocks noGrp="1"/>
          </p:cNvSpPr>
          <p:nvPr>
            <p:ph type="title"/>
          </p:nvPr>
        </p:nvSpPr>
        <p:spPr/>
        <p:txBody>
          <a:bodyPr/>
          <a:lstStyle/>
          <a:p>
            <a:r>
              <a:rPr lang="en-GB" altLang="en-US"/>
              <a:t>CT in work life</a:t>
            </a:r>
          </a:p>
        </p:txBody>
      </p:sp>
      <p:sp>
        <p:nvSpPr>
          <p:cNvPr id="23555" name="Content Placeholder 2">
            <a:extLst>
              <a:ext uri="{FF2B5EF4-FFF2-40B4-BE49-F238E27FC236}">
                <a16:creationId xmlns:a16="http://schemas.microsoft.com/office/drawing/2014/main" id="{41A279AD-BC6C-4AB2-9DFC-9E8EF909F29B}"/>
              </a:ext>
            </a:extLst>
          </p:cNvPr>
          <p:cNvSpPr>
            <a:spLocks noGrp="1"/>
          </p:cNvSpPr>
          <p:nvPr>
            <p:ph idx="1"/>
          </p:nvPr>
        </p:nvSpPr>
        <p:spPr/>
        <p:txBody>
          <a:bodyPr/>
          <a:lstStyle/>
          <a:p>
            <a:r>
              <a:rPr lang="en-GB" altLang="en-US" sz="2000"/>
              <a:t>Raising important questions and problems, formulating them clearly and precisely;</a:t>
            </a:r>
          </a:p>
          <a:p>
            <a:r>
              <a:rPr lang="en-GB" altLang="en-US" sz="2000"/>
              <a:t>Gathering and assessing relevant information, using abstract ideas to interpret it effectively;</a:t>
            </a:r>
          </a:p>
          <a:p>
            <a:r>
              <a:rPr lang="en-GB" altLang="en-US" sz="2000"/>
              <a:t>Coming to well-reasoned conclusions and solutions, testing them against relevant criteria and standards;</a:t>
            </a:r>
          </a:p>
          <a:p>
            <a:r>
              <a:rPr lang="en-GB" altLang="en-US" sz="2000"/>
              <a:t>Thinking with an open-mind within alternative systems of thought, recognizing and assessing, as need be, assumptions, implications, and practical consequences; </a:t>
            </a:r>
          </a:p>
          <a:p>
            <a:r>
              <a:rPr lang="en-GB" altLang="en-US" sz="2000"/>
              <a:t>Communicating effectively with others in figuring out solutions to complex problems; without being unduly influenced by the thinking of others on the topic.</a:t>
            </a:r>
          </a:p>
          <a:p>
            <a:endParaRPr lang="en-GB" altLang="en-US" sz="2000"/>
          </a:p>
        </p:txBody>
      </p:sp>
      <p:sp>
        <p:nvSpPr>
          <p:cNvPr id="23556" name="Date Placeholder 3">
            <a:extLst>
              <a:ext uri="{FF2B5EF4-FFF2-40B4-BE49-F238E27FC236}">
                <a16:creationId xmlns:a16="http://schemas.microsoft.com/office/drawing/2014/main" id="{D4BB8C07-71D3-405A-88B4-A6524AB7E438}"/>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EBD2EDB5-7D73-4B87-9138-778D5F9C98C2}"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23557" name="Slide Number Placeholder 4">
            <a:extLst>
              <a:ext uri="{FF2B5EF4-FFF2-40B4-BE49-F238E27FC236}">
                <a16:creationId xmlns:a16="http://schemas.microsoft.com/office/drawing/2014/main" id="{0B4705CD-600D-4ED5-89C2-6579B6E0DDC2}"/>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EC50515B-D42B-441A-A8BC-6CCC335E6E40}"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4719E7DF-5323-4452-B984-D9DBADF831C2}"/>
              </a:ext>
            </a:extLst>
          </p:cNvPr>
          <p:cNvSpPr>
            <a:spLocks noGrp="1"/>
          </p:cNvSpPr>
          <p:nvPr>
            <p:ph type="title"/>
          </p:nvPr>
        </p:nvSpPr>
        <p:spPr/>
        <p:txBody>
          <a:bodyPr/>
          <a:lstStyle/>
          <a:p>
            <a:endParaRPr lang="en-US" altLang="en-US"/>
          </a:p>
        </p:txBody>
      </p:sp>
      <p:sp>
        <p:nvSpPr>
          <p:cNvPr id="24579" name="Date Placeholder 3">
            <a:extLst>
              <a:ext uri="{FF2B5EF4-FFF2-40B4-BE49-F238E27FC236}">
                <a16:creationId xmlns:a16="http://schemas.microsoft.com/office/drawing/2014/main" id="{85C2B9B7-49DE-4815-8212-F56418397E53}"/>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6B57D5B1-CFC0-4896-A933-2B960008CBCC}"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24580" name="Slide Number Placeholder 4">
            <a:extLst>
              <a:ext uri="{FF2B5EF4-FFF2-40B4-BE49-F238E27FC236}">
                <a16:creationId xmlns:a16="http://schemas.microsoft.com/office/drawing/2014/main" id="{73914FD5-B27A-4937-A2DC-C85B13239B8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6F236C2D-5774-4509-8C8D-ACAFDED6CD5C}"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
        <p:nvSpPr>
          <p:cNvPr id="24581" name="Rectangle 6">
            <a:extLst>
              <a:ext uri="{FF2B5EF4-FFF2-40B4-BE49-F238E27FC236}">
                <a16:creationId xmlns:a16="http://schemas.microsoft.com/office/drawing/2014/main" id="{D5F43996-8AFD-48C0-A875-F398A63C584D}"/>
              </a:ext>
            </a:extLst>
          </p:cNvPr>
          <p:cNvSpPr>
            <a:spLocks noChangeArrowheads="1"/>
          </p:cNvSpPr>
          <p:nvPr/>
        </p:nvSpPr>
        <p:spPr bwMode="auto">
          <a:xfrm>
            <a:off x="736600" y="2276475"/>
            <a:ext cx="7981950" cy="862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r>
              <a:rPr lang="en-GB" altLang="en-US" sz="5000">
                <a:latin typeface="Arial" panose="020B0604020202020204" pitchFamily="34" charset="0"/>
              </a:rPr>
              <a:t>Human Relations Approach</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B65D6DB3-92D1-4052-96D0-B4F23E355FB8}"/>
              </a:ext>
            </a:extLst>
          </p:cNvPr>
          <p:cNvSpPr>
            <a:spLocks noGrp="1"/>
          </p:cNvSpPr>
          <p:nvPr>
            <p:ph type="title"/>
          </p:nvPr>
        </p:nvSpPr>
        <p:spPr>
          <a:xfrm>
            <a:off x="323850" y="20638"/>
            <a:ext cx="8229600" cy="1143000"/>
          </a:xfrm>
        </p:spPr>
        <p:txBody>
          <a:bodyPr/>
          <a:lstStyle/>
          <a:p>
            <a:r>
              <a:rPr lang="en-GB" altLang="en-US" sz="4000"/>
              <a:t>HAWTHORNE STUDIES 1924 - 1932</a:t>
            </a:r>
          </a:p>
        </p:txBody>
      </p:sp>
      <p:sp>
        <p:nvSpPr>
          <p:cNvPr id="25603" name="Content Placeholder 2">
            <a:extLst>
              <a:ext uri="{FF2B5EF4-FFF2-40B4-BE49-F238E27FC236}">
                <a16:creationId xmlns:a16="http://schemas.microsoft.com/office/drawing/2014/main" id="{EA2C1544-E47F-4D96-9A23-BC8E68D99E93}"/>
              </a:ext>
            </a:extLst>
          </p:cNvPr>
          <p:cNvSpPr>
            <a:spLocks noGrp="1"/>
          </p:cNvSpPr>
          <p:nvPr>
            <p:ph idx="1"/>
          </p:nvPr>
        </p:nvSpPr>
        <p:spPr>
          <a:xfrm>
            <a:off x="457200" y="1268413"/>
            <a:ext cx="8229600" cy="4248150"/>
          </a:xfrm>
        </p:spPr>
        <p:txBody>
          <a:bodyPr/>
          <a:lstStyle/>
          <a:p>
            <a:pPr eaLnBrk="1" hangingPunct="1"/>
            <a:r>
              <a:rPr lang="en-US" altLang="en-US" sz="2300"/>
              <a:t>Influenced transitions from </a:t>
            </a:r>
            <a:r>
              <a:rPr lang="en-US" altLang="en-US" sz="2300" i="1"/>
              <a:t>classical</a:t>
            </a:r>
            <a:r>
              <a:rPr lang="en-US" altLang="en-US" sz="2300"/>
              <a:t> approach to </a:t>
            </a:r>
            <a:r>
              <a:rPr lang="en-US" altLang="en-US" sz="2300" i="1"/>
              <a:t>human relations </a:t>
            </a:r>
            <a:r>
              <a:rPr lang="en-US" altLang="en-US" sz="2300"/>
              <a:t>approach</a:t>
            </a:r>
          </a:p>
          <a:p>
            <a:pPr eaLnBrk="1" hangingPunct="1"/>
            <a:r>
              <a:rPr lang="en-US" altLang="en-US" sz="2300"/>
              <a:t>Illumination Studies</a:t>
            </a:r>
          </a:p>
          <a:p>
            <a:pPr lvl="2" eaLnBrk="1" hangingPunct="1"/>
            <a:r>
              <a:rPr lang="en-US" altLang="en-US" sz="2300"/>
              <a:t>Interested in how changes in work environment would impact productivity</a:t>
            </a:r>
          </a:p>
          <a:p>
            <a:pPr lvl="2" eaLnBrk="1" hangingPunct="1"/>
            <a:r>
              <a:rPr lang="en-US" altLang="en-US" sz="2300"/>
              <a:t>Found unexpected results</a:t>
            </a:r>
          </a:p>
          <a:p>
            <a:pPr eaLnBrk="1" hangingPunct="1"/>
            <a:r>
              <a:rPr lang="en-US" altLang="en-US" sz="2300"/>
              <a:t>Hawthorne Effect</a:t>
            </a:r>
          </a:p>
          <a:p>
            <a:pPr lvl="2" eaLnBrk="1" hangingPunct="1"/>
            <a:r>
              <a:rPr lang="en-US" altLang="en-US" sz="2300"/>
              <a:t>The more attention given to someone, the more likely their behavior will change</a:t>
            </a:r>
          </a:p>
          <a:p>
            <a:pPr lvl="2" eaLnBrk="1" hangingPunct="1"/>
            <a:r>
              <a:rPr lang="en-US" altLang="en-US" sz="2300"/>
              <a:t>Social factors influence productivity</a:t>
            </a:r>
          </a:p>
          <a:p>
            <a:endParaRPr lang="en-GB" altLang="en-US" sz="2300"/>
          </a:p>
        </p:txBody>
      </p:sp>
      <p:sp>
        <p:nvSpPr>
          <p:cNvPr id="25604" name="Date Placeholder 3">
            <a:extLst>
              <a:ext uri="{FF2B5EF4-FFF2-40B4-BE49-F238E27FC236}">
                <a16:creationId xmlns:a16="http://schemas.microsoft.com/office/drawing/2014/main" id="{E869908D-AE82-4CC7-A205-C65758F1D0E8}"/>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7DF28784-11FF-44BD-B335-6B4A6D424E2F}"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25605" name="Slide Number Placeholder 4">
            <a:extLst>
              <a:ext uri="{FF2B5EF4-FFF2-40B4-BE49-F238E27FC236}">
                <a16:creationId xmlns:a16="http://schemas.microsoft.com/office/drawing/2014/main" id="{9D4721F5-1F5C-47A8-8A0B-87B751551DA8}"/>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4353257-72B2-4028-8563-94A61ED8DBC8}"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7DAAE189-63B5-4366-8F2A-FF1C0121B504}"/>
              </a:ext>
            </a:extLst>
          </p:cNvPr>
          <p:cNvSpPr>
            <a:spLocks noGrp="1"/>
          </p:cNvSpPr>
          <p:nvPr>
            <p:ph type="title"/>
          </p:nvPr>
        </p:nvSpPr>
        <p:spPr/>
        <p:txBody>
          <a:bodyPr/>
          <a:lstStyle/>
          <a:p>
            <a:r>
              <a:rPr lang="en-GB" altLang="en-US"/>
              <a:t>Human Relations Approach</a:t>
            </a:r>
          </a:p>
        </p:txBody>
      </p:sp>
      <p:sp>
        <p:nvSpPr>
          <p:cNvPr id="26627" name="Content Placeholder 2">
            <a:extLst>
              <a:ext uri="{FF2B5EF4-FFF2-40B4-BE49-F238E27FC236}">
                <a16:creationId xmlns:a16="http://schemas.microsoft.com/office/drawing/2014/main" id="{373BE512-6A77-4599-BB2C-812D6A304234}"/>
              </a:ext>
            </a:extLst>
          </p:cNvPr>
          <p:cNvSpPr>
            <a:spLocks noGrp="1"/>
          </p:cNvSpPr>
          <p:nvPr>
            <p:ph idx="1"/>
          </p:nvPr>
        </p:nvSpPr>
        <p:spPr/>
        <p:txBody>
          <a:bodyPr/>
          <a:lstStyle/>
          <a:p>
            <a:pPr eaLnBrk="1" hangingPunct="1"/>
            <a:r>
              <a:rPr lang="en-US" altLang="en-US"/>
              <a:t>Need for attention</a:t>
            </a:r>
          </a:p>
          <a:p>
            <a:pPr eaLnBrk="1" hangingPunct="1"/>
            <a:r>
              <a:rPr lang="en-US" altLang="en-US"/>
              <a:t>Social interaction</a:t>
            </a:r>
          </a:p>
          <a:p>
            <a:pPr eaLnBrk="1" hangingPunct="1"/>
            <a:r>
              <a:rPr lang="en-US" altLang="en-US"/>
              <a:t>Individual achievement</a:t>
            </a:r>
          </a:p>
          <a:p>
            <a:pPr eaLnBrk="1" hangingPunct="1">
              <a:buFont typeface="Wingdings" panose="05000000000000000000" pitchFamily="2" charset="2"/>
              <a:buNone/>
            </a:pPr>
            <a:endParaRPr lang="en-US" altLang="en-US"/>
          </a:p>
          <a:p>
            <a:pPr eaLnBrk="1" hangingPunct="1"/>
            <a:r>
              <a:rPr lang="en-US" altLang="en-US"/>
              <a:t>If management pays attention to these, worker productivity will increase!</a:t>
            </a:r>
          </a:p>
          <a:p>
            <a:endParaRPr lang="en-GB" altLang="en-US"/>
          </a:p>
        </p:txBody>
      </p:sp>
      <p:sp>
        <p:nvSpPr>
          <p:cNvPr id="26628" name="Date Placeholder 3">
            <a:extLst>
              <a:ext uri="{FF2B5EF4-FFF2-40B4-BE49-F238E27FC236}">
                <a16:creationId xmlns:a16="http://schemas.microsoft.com/office/drawing/2014/main" id="{7E074D97-6F6C-41BA-8175-50F92F2322A3}"/>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B76E0FC9-A0E2-4A39-85C2-372E2AA393EC}"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26629" name="Slide Number Placeholder 4">
            <a:extLst>
              <a:ext uri="{FF2B5EF4-FFF2-40B4-BE49-F238E27FC236}">
                <a16:creationId xmlns:a16="http://schemas.microsoft.com/office/drawing/2014/main" id="{B7F18D13-3374-47AA-940E-6D5F9694154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5F7743F1-8C61-40F4-92EC-61EDBE468BA8}"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Date Placeholder 3">
            <a:extLst>
              <a:ext uri="{FF2B5EF4-FFF2-40B4-BE49-F238E27FC236}">
                <a16:creationId xmlns:a16="http://schemas.microsoft.com/office/drawing/2014/main" id="{7689E271-B332-42F8-8FB9-79DCBE0DF1F8}"/>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6DD745B9-19F3-4B64-8541-1673CD524E31}"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28675" name="Slide Number Placeholder 4">
            <a:extLst>
              <a:ext uri="{FF2B5EF4-FFF2-40B4-BE49-F238E27FC236}">
                <a16:creationId xmlns:a16="http://schemas.microsoft.com/office/drawing/2014/main" id="{8BC89FA5-1B8B-4097-8E3D-720E9529D7C7}"/>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D28A07B6-56D2-4B9D-B6B3-2F0636325B8F}"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pic>
        <p:nvPicPr>
          <p:cNvPr id="28676" name="Picture 5">
            <a:extLst>
              <a:ext uri="{FF2B5EF4-FFF2-40B4-BE49-F238E27FC236}">
                <a16:creationId xmlns:a16="http://schemas.microsoft.com/office/drawing/2014/main" id="{3A8FAD58-3514-4F48-B3FC-EA35456153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950" y="338138"/>
            <a:ext cx="8578850" cy="476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9BAC96A8-966D-485D-89CB-75B72A322EFE}"/>
              </a:ext>
            </a:extLst>
          </p:cNvPr>
          <p:cNvSpPr>
            <a:spLocks noGrp="1"/>
          </p:cNvSpPr>
          <p:nvPr>
            <p:ph type="title"/>
          </p:nvPr>
        </p:nvSpPr>
        <p:spPr/>
        <p:txBody>
          <a:bodyPr/>
          <a:lstStyle/>
          <a:p>
            <a:r>
              <a:rPr lang="en-GB" altLang="en-US"/>
              <a:t>Issues Human Relations Approach</a:t>
            </a:r>
          </a:p>
        </p:txBody>
      </p:sp>
      <p:sp>
        <p:nvSpPr>
          <p:cNvPr id="29699" name="Content Placeholder 2">
            <a:extLst>
              <a:ext uri="{FF2B5EF4-FFF2-40B4-BE49-F238E27FC236}">
                <a16:creationId xmlns:a16="http://schemas.microsoft.com/office/drawing/2014/main" id="{F44FFF8D-9F1F-4764-B73E-B57ED6B9D180}"/>
              </a:ext>
            </a:extLst>
          </p:cNvPr>
          <p:cNvSpPr>
            <a:spLocks noGrp="1"/>
          </p:cNvSpPr>
          <p:nvPr>
            <p:ph idx="1"/>
          </p:nvPr>
        </p:nvSpPr>
        <p:spPr>
          <a:xfrm>
            <a:off x="457200" y="2205038"/>
            <a:ext cx="8229600" cy="3600450"/>
          </a:xfrm>
        </p:spPr>
        <p:txBody>
          <a:bodyPr/>
          <a:lstStyle/>
          <a:p>
            <a:pPr eaLnBrk="1" hangingPunct="1">
              <a:lnSpc>
                <a:spcPct val="90000"/>
              </a:lnSpc>
            </a:pPr>
            <a:r>
              <a:rPr lang="en-US" altLang="en-US" sz="3000"/>
              <a:t>Lack of research and data to support relationship backed with fulfilling needs &amp; satisfaction.</a:t>
            </a:r>
          </a:p>
          <a:p>
            <a:pPr eaLnBrk="1" hangingPunct="1">
              <a:lnSpc>
                <a:spcPct val="90000"/>
              </a:lnSpc>
            </a:pPr>
            <a:r>
              <a:rPr lang="en-US" altLang="en-US" sz="3000"/>
              <a:t>Managers still control-fear of misuse &amp; manipulation by management</a:t>
            </a:r>
          </a:p>
          <a:p>
            <a:pPr eaLnBrk="1" hangingPunct="1">
              <a:lnSpc>
                <a:spcPct val="90000"/>
              </a:lnSpc>
            </a:pPr>
            <a:r>
              <a:rPr lang="en-US" altLang="en-US" sz="3000"/>
              <a:t>Problem with relationship between worker satisfaction and productivity</a:t>
            </a:r>
          </a:p>
          <a:p>
            <a:endParaRPr lang="en-GB" altLang="en-US" sz="3000"/>
          </a:p>
        </p:txBody>
      </p:sp>
      <p:sp>
        <p:nvSpPr>
          <p:cNvPr id="29700" name="Date Placeholder 3">
            <a:extLst>
              <a:ext uri="{FF2B5EF4-FFF2-40B4-BE49-F238E27FC236}">
                <a16:creationId xmlns:a16="http://schemas.microsoft.com/office/drawing/2014/main" id="{BDB503FB-E34E-471C-A97F-B51A9849F8AD}"/>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D2EC36C8-420B-446A-8754-A32F4A373E8C}"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29701" name="Slide Number Placeholder 4">
            <a:extLst>
              <a:ext uri="{FF2B5EF4-FFF2-40B4-BE49-F238E27FC236}">
                <a16:creationId xmlns:a16="http://schemas.microsoft.com/office/drawing/2014/main" id="{994B3FF7-48AE-449E-9B55-334E14429667}"/>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F699931-D95E-4918-810F-E559B2DCF316}"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DFAF8059-7A17-45C3-BD43-CA01015C88C0}"/>
              </a:ext>
            </a:extLst>
          </p:cNvPr>
          <p:cNvSpPr>
            <a:spLocks noGrp="1"/>
          </p:cNvSpPr>
          <p:nvPr>
            <p:ph type="title"/>
          </p:nvPr>
        </p:nvSpPr>
        <p:spPr/>
        <p:txBody>
          <a:bodyPr/>
          <a:lstStyle/>
          <a:p>
            <a:r>
              <a:rPr lang="en-US" altLang="en-US" sz="3800">
                <a:latin typeface="Arial "/>
              </a:rPr>
              <a:t>So, When is Human Relations Approach  Appropriate?</a:t>
            </a:r>
            <a:endParaRPr lang="en-GB" altLang="en-US" sz="3800">
              <a:latin typeface="Arial "/>
            </a:endParaRPr>
          </a:p>
        </p:txBody>
      </p:sp>
      <p:sp>
        <p:nvSpPr>
          <p:cNvPr id="30723" name="Content Placeholder 2">
            <a:extLst>
              <a:ext uri="{FF2B5EF4-FFF2-40B4-BE49-F238E27FC236}">
                <a16:creationId xmlns:a16="http://schemas.microsoft.com/office/drawing/2014/main" id="{0D7C1BF3-16A5-4694-A1D4-E8E8766413FD}"/>
              </a:ext>
            </a:extLst>
          </p:cNvPr>
          <p:cNvSpPr>
            <a:spLocks noGrp="1"/>
          </p:cNvSpPr>
          <p:nvPr>
            <p:ph idx="1"/>
          </p:nvPr>
        </p:nvSpPr>
        <p:spPr>
          <a:xfrm>
            <a:off x="457200" y="2205038"/>
            <a:ext cx="8229600" cy="3311525"/>
          </a:xfrm>
        </p:spPr>
        <p:txBody>
          <a:bodyPr/>
          <a:lstStyle/>
          <a:p>
            <a:pPr eaLnBrk="1" hangingPunct="1"/>
            <a:r>
              <a:rPr lang="en-US" altLang="en-US"/>
              <a:t>Examples of Programs that stress team management and employee involvement</a:t>
            </a:r>
          </a:p>
          <a:p>
            <a:pPr lvl="1" eaLnBrk="1" hangingPunct="1"/>
            <a:r>
              <a:rPr lang="en-US" altLang="en-US"/>
              <a:t>Scanlon Plan</a:t>
            </a:r>
          </a:p>
          <a:p>
            <a:pPr lvl="1" eaLnBrk="1" hangingPunct="1"/>
            <a:r>
              <a:rPr lang="en-US" altLang="en-US"/>
              <a:t>Just in Time management JIT</a:t>
            </a:r>
          </a:p>
          <a:p>
            <a:endParaRPr lang="en-GB" altLang="en-US"/>
          </a:p>
        </p:txBody>
      </p:sp>
      <p:sp>
        <p:nvSpPr>
          <p:cNvPr id="30724" name="Date Placeholder 3">
            <a:extLst>
              <a:ext uri="{FF2B5EF4-FFF2-40B4-BE49-F238E27FC236}">
                <a16:creationId xmlns:a16="http://schemas.microsoft.com/office/drawing/2014/main" id="{D7AF1A91-24C2-477F-BBE6-A0D2C576E94D}"/>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11ED5F4-7C37-4A70-A1ED-22D3C06075C2}"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30725" name="Slide Number Placeholder 4">
            <a:extLst>
              <a:ext uri="{FF2B5EF4-FFF2-40B4-BE49-F238E27FC236}">
                <a16:creationId xmlns:a16="http://schemas.microsoft.com/office/drawing/2014/main" id="{16650D4C-EA77-44A7-B41B-4F9587BA2F78}"/>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FADB358-C70E-4882-8085-E7FEABC58131}" type="slidenum">
              <a:rPr lang="en-GB" altLang="en-US" sz="1200" smtClean="0">
                <a:solidFill>
                  <a:srgbClr val="898989"/>
                </a:solidFill>
              </a:rPr>
              <a:pPr>
                <a:spcBef>
                  <a:spcPct val="0"/>
                </a:spcBef>
                <a:buFontTx/>
                <a:buNone/>
              </a:pPr>
              <a:t>23</a:t>
            </a:fld>
            <a:endParaRPr lang="en-GB" altLang="en-US" sz="1200">
              <a:solidFill>
                <a:srgbClr val="898989"/>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113B14D6-2BB0-4D4F-B9AA-92B8615C06D0}"/>
              </a:ext>
            </a:extLst>
          </p:cNvPr>
          <p:cNvSpPr>
            <a:spLocks noGrp="1"/>
          </p:cNvSpPr>
          <p:nvPr>
            <p:ph type="title"/>
          </p:nvPr>
        </p:nvSpPr>
        <p:spPr>
          <a:xfrm>
            <a:off x="457200" y="114300"/>
            <a:ext cx="8229600" cy="793750"/>
          </a:xfrm>
        </p:spPr>
        <p:txBody>
          <a:bodyPr/>
          <a:lstStyle/>
          <a:p>
            <a:r>
              <a:rPr lang="en-GB" altLang="en-US"/>
              <a:t>Exercise 1</a:t>
            </a:r>
          </a:p>
        </p:txBody>
      </p:sp>
      <p:sp>
        <p:nvSpPr>
          <p:cNvPr id="3" name="Content Placeholder 2">
            <a:extLst>
              <a:ext uri="{FF2B5EF4-FFF2-40B4-BE49-F238E27FC236}">
                <a16:creationId xmlns:a16="http://schemas.microsoft.com/office/drawing/2014/main" id="{87BCA351-A1FE-4BB5-91FC-85475F18E031}"/>
              </a:ext>
            </a:extLst>
          </p:cNvPr>
          <p:cNvSpPr>
            <a:spLocks noGrp="1"/>
          </p:cNvSpPr>
          <p:nvPr>
            <p:ph idx="1"/>
          </p:nvPr>
        </p:nvSpPr>
        <p:spPr>
          <a:xfrm>
            <a:off x="457200" y="1257300"/>
            <a:ext cx="8867775" cy="4548188"/>
          </a:xfrm>
        </p:spPr>
        <p:txBody>
          <a:bodyPr/>
          <a:lstStyle/>
          <a:p>
            <a:pPr marL="0" indent="0">
              <a:buFont typeface="Arial" panose="020B0604020202020204" pitchFamily="34" charset="0"/>
              <a:buNone/>
              <a:defRPr/>
            </a:pPr>
            <a:r>
              <a:rPr lang="en-GB" sz="2900" b="1" dirty="0"/>
              <a:t>Read the abstract of the 2 programs provided on Moodle</a:t>
            </a:r>
          </a:p>
          <a:p>
            <a:pPr marL="0" indent="0">
              <a:buFont typeface="Arial" panose="020B0604020202020204" pitchFamily="34" charset="0"/>
              <a:buNone/>
              <a:defRPr/>
            </a:pPr>
            <a:r>
              <a:rPr lang="en-GB" sz="2900" dirty="0"/>
              <a:t>Discuss in groups of max 5 students:</a:t>
            </a:r>
          </a:p>
          <a:p>
            <a:pPr>
              <a:defRPr/>
            </a:pPr>
            <a:r>
              <a:rPr lang="en-US" altLang="en-US" sz="2900" dirty="0"/>
              <a:t>What are the central themes surrounding the program and why are they important?</a:t>
            </a:r>
          </a:p>
          <a:p>
            <a:pPr>
              <a:defRPr/>
            </a:pPr>
            <a:r>
              <a:rPr lang="en-GB" sz="2900" dirty="0"/>
              <a:t>What are the advantages of the program?</a:t>
            </a:r>
          </a:p>
          <a:p>
            <a:pPr>
              <a:defRPr/>
            </a:pPr>
            <a:r>
              <a:rPr lang="en-GB" sz="2900" dirty="0"/>
              <a:t>What are the disadvantages of the program?</a:t>
            </a:r>
          </a:p>
          <a:p>
            <a:pPr>
              <a:defRPr/>
            </a:pPr>
            <a:r>
              <a:rPr lang="en-GB" sz="2900" dirty="0"/>
              <a:t>Identify the assumptions, facts, concepts, beliefs,… used in your reasoning</a:t>
            </a:r>
          </a:p>
        </p:txBody>
      </p:sp>
      <p:sp>
        <p:nvSpPr>
          <p:cNvPr id="31748" name="Date Placeholder 3">
            <a:extLst>
              <a:ext uri="{FF2B5EF4-FFF2-40B4-BE49-F238E27FC236}">
                <a16:creationId xmlns:a16="http://schemas.microsoft.com/office/drawing/2014/main" id="{8C946249-4CB5-4E2B-B840-B12896CA9080}"/>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A823A88A-547A-427C-A999-0E3940E0B8C2}"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31749" name="Slide Number Placeholder 4">
            <a:extLst>
              <a:ext uri="{FF2B5EF4-FFF2-40B4-BE49-F238E27FC236}">
                <a16:creationId xmlns:a16="http://schemas.microsoft.com/office/drawing/2014/main" id="{D9382D6D-7175-4C6F-8F50-02ED84326BB9}"/>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569E5173-0795-4256-9678-4D08C6AAA771}" type="slidenum">
              <a:rPr lang="en-GB" altLang="en-US" sz="1200" smtClean="0">
                <a:solidFill>
                  <a:srgbClr val="898989"/>
                </a:solidFill>
              </a:rPr>
              <a:pPr>
                <a:spcBef>
                  <a:spcPct val="0"/>
                </a:spcBef>
                <a:buFontTx/>
                <a:buNone/>
              </a:pPr>
              <a:t>24</a:t>
            </a:fld>
            <a:endParaRPr lang="en-GB" altLang="en-US" sz="1200">
              <a:solidFill>
                <a:srgbClr val="898989"/>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6">
            <a:extLst>
              <a:ext uri="{FF2B5EF4-FFF2-40B4-BE49-F238E27FC236}">
                <a16:creationId xmlns:a16="http://schemas.microsoft.com/office/drawing/2014/main" id="{20D0956F-E5C9-4F32-ADF4-6AAB82949081}"/>
              </a:ext>
            </a:extLst>
          </p:cNvPr>
          <p:cNvSpPr>
            <a:spLocks noGrp="1"/>
          </p:cNvSpPr>
          <p:nvPr>
            <p:ph type="title"/>
          </p:nvPr>
        </p:nvSpPr>
        <p:spPr>
          <a:xfrm>
            <a:off x="457200" y="115888"/>
            <a:ext cx="8229600" cy="792162"/>
          </a:xfrm>
        </p:spPr>
        <p:txBody>
          <a:bodyPr/>
          <a:lstStyle/>
          <a:p>
            <a:r>
              <a:rPr lang="en-GB" altLang="en-US" sz="3000"/>
              <a:t>In business you need to be able to do 3 things well, all at the same time!</a:t>
            </a:r>
          </a:p>
        </p:txBody>
      </p:sp>
      <p:sp>
        <p:nvSpPr>
          <p:cNvPr id="32771" name="Content Placeholder 7">
            <a:extLst>
              <a:ext uri="{FF2B5EF4-FFF2-40B4-BE49-F238E27FC236}">
                <a16:creationId xmlns:a16="http://schemas.microsoft.com/office/drawing/2014/main" id="{FCDF69B3-E937-4483-A9F4-EB2B899C6BF8}"/>
              </a:ext>
            </a:extLst>
          </p:cNvPr>
          <p:cNvSpPr>
            <a:spLocks noGrp="1"/>
          </p:cNvSpPr>
          <p:nvPr>
            <p:ph idx="1"/>
          </p:nvPr>
        </p:nvSpPr>
        <p:spPr/>
        <p:txBody>
          <a:bodyPr/>
          <a:lstStyle/>
          <a:p>
            <a:endParaRPr lang="en-US" altLang="en-US"/>
          </a:p>
        </p:txBody>
      </p:sp>
      <p:sp>
        <p:nvSpPr>
          <p:cNvPr id="32772" name="Date Placeholder 3">
            <a:extLst>
              <a:ext uri="{FF2B5EF4-FFF2-40B4-BE49-F238E27FC236}">
                <a16:creationId xmlns:a16="http://schemas.microsoft.com/office/drawing/2014/main" id="{495F4D7F-6598-41DE-BBE7-85864AB33BDD}"/>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E8C49192-4983-464C-818C-9261A1FC517F}"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32773" name="Slide Number Placeholder 4">
            <a:extLst>
              <a:ext uri="{FF2B5EF4-FFF2-40B4-BE49-F238E27FC236}">
                <a16:creationId xmlns:a16="http://schemas.microsoft.com/office/drawing/2014/main" id="{D8B0C8AD-B7AF-4B87-A662-6A0A36852F33}"/>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EF3BF44A-9236-4AA9-94C4-E81C73F73665}" type="slidenum">
              <a:rPr lang="en-GB" altLang="en-US" sz="1200" smtClean="0">
                <a:solidFill>
                  <a:srgbClr val="898989"/>
                </a:solidFill>
              </a:rPr>
              <a:pPr>
                <a:spcBef>
                  <a:spcPct val="0"/>
                </a:spcBef>
                <a:buFontTx/>
                <a:buNone/>
              </a:pPr>
              <a:t>25</a:t>
            </a:fld>
            <a:endParaRPr lang="en-GB" altLang="en-US" sz="1200">
              <a:solidFill>
                <a:srgbClr val="898989"/>
              </a:solidFill>
            </a:endParaRPr>
          </a:p>
        </p:txBody>
      </p:sp>
      <p:pic>
        <p:nvPicPr>
          <p:cNvPr id="32774" name="Picture 5">
            <a:extLst>
              <a:ext uri="{FF2B5EF4-FFF2-40B4-BE49-F238E27FC236}">
                <a16:creationId xmlns:a16="http://schemas.microsoft.com/office/drawing/2014/main" id="{4A93DD89-DA07-4BE2-954B-D8564BD0AF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8296" b="10800"/>
          <a:stretch>
            <a:fillRect/>
          </a:stretch>
        </p:blipFill>
        <p:spPr bwMode="auto">
          <a:xfrm>
            <a:off x="0" y="1052513"/>
            <a:ext cx="9144000" cy="51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6EF39031-4D84-4D0A-A22C-2077C652ED67}"/>
              </a:ext>
            </a:extLst>
          </p:cNvPr>
          <p:cNvSpPr>
            <a:spLocks noGrp="1"/>
          </p:cNvSpPr>
          <p:nvPr>
            <p:ph type="title"/>
          </p:nvPr>
        </p:nvSpPr>
        <p:spPr/>
        <p:txBody>
          <a:bodyPr/>
          <a:lstStyle/>
          <a:p>
            <a:endParaRPr lang="en-US" altLang="en-US"/>
          </a:p>
        </p:txBody>
      </p:sp>
      <p:sp>
        <p:nvSpPr>
          <p:cNvPr id="33795" name="Date Placeholder 3">
            <a:extLst>
              <a:ext uri="{FF2B5EF4-FFF2-40B4-BE49-F238E27FC236}">
                <a16:creationId xmlns:a16="http://schemas.microsoft.com/office/drawing/2014/main" id="{CA8C9373-140E-4A7E-AF2D-5C7A0335C919}"/>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6229A5D-92B2-4B0D-A922-32B570C0A971}"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33796" name="Slide Number Placeholder 4">
            <a:extLst>
              <a:ext uri="{FF2B5EF4-FFF2-40B4-BE49-F238E27FC236}">
                <a16:creationId xmlns:a16="http://schemas.microsoft.com/office/drawing/2014/main" id="{8A1FE2B6-A3B5-4378-8EA4-71DC6BD2E22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50839013-428C-4844-A908-7F8B89912B92}" type="slidenum">
              <a:rPr lang="en-GB" altLang="en-US" sz="1200" smtClean="0">
                <a:solidFill>
                  <a:srgbClr val="898989"/>
                </a:solidFill>
              </a:rPr>
              <a:pPr>
                <a:spcBef>
                  <a:spcPct val="0"/>
                </a:spcBef>
                <a:buFontTx/>
                <a:buNone/>
              </a:pPr>
              <a:t>26</a:t>
            </a:fld>
            <a:endParaRPr lang="en-GB" altLang="en-US" sz="1200">
              <a:solidFill>
                <a:srgbClr val="898989"/>
              </a:solidFill>
            </a:endParaRPr>
          </a:p>
        </p:txBody>
      </p:sp>
      <p:pic>
        <p:nvPicPr>
          <p:cNvPr id="33797" name="Picture 2" descr="Afbeeldingsresultaat voor critical thinker">
            <a:extLst>
              <a:ext uri="{FF2B5EF4-FFF2-40B4-BE49-F238E27FC236}">
                <a16:creationId xmlns:a16="http://schemas.microsoft.com/office/drawing/2014/main" id="{BD5554DD-D312-465A-8A41-407623FE7A5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79388" y="1600200"/>
            <a:ext cx="8424862" cy="3916363"/>
          </a:xfr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Date Placeholder 1">
            <a:extLst>
              <a:ext uri="{FF2B5EF4-FFF2-40B4-BE49-F238E27FC236}">
                <a16:creationId xmlns:a16="http://schemas.microsoft.com/office/drawing/2014/main" id="{B48DDA37-FEAD-4E93-9B89-7E6A5FE87C2A}"/>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3E6DC77E-2E02-47CE-9047-571F301BF776}"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34819" name="Slide Number Placeholder 2">
            <a:extLst>
              <a:ext uri="{FF2B5EF4-FFF2-40B4-BE49-F238E27FC236}">
                <a16:creationId xmlns:a16="http://schemas.microsoft.com/office/drawing/2014/main" id="{F4C4D260-34BB-48DF-83F2-CFB8778A8B45}"/>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BA1D72C-1617-4D84-9838-8EF9B74FE0FA}" type="slidenum">
              <a:rPr lang="en-GB" altLang="en-US" sz="1200" smtClean="0">
                <a:solidFill>
                  <a:srgbClr val="898989"/>
                </a:solidFill>
              </a:rPr>
              <a:pPr>
                <a:spcBef>
                  <a:spcPct val="0"/>
                </a:spcBef>
                <a:buFontTx/>
                <a:buNone/>
              </a:pPr>
              <a:t>27</a:t>
            </a:fld>
            <a:endParaRPr lang="en-GB" altLang="en-US" sz="1200">
              <a:solidFill>
                <a:srgbClr val="898989"/>
              </a:solidFill>
            </a:endParaRPr>
          </a:p>
        </p:txBody>
      </p:sp>
      <p:sp>
        <p:nvSpPr>
          <p:cNvPr id="34820" name="Title 1">
            <a:extLst>
              <a:ext uri="{FF2B5EF4-FFF2-40B4-BE49-F238E27FC236}">
                <a16:creationId xmlns:a16="http://schemas.microsoft.com/office/drawing/2014/main" id="{5F4CD8A2-B318-4A20-9374-135546995072}"/>
              </a:ext>
            </a:extLst>
          </p:cNvPr>
          <p:cNvSpPr>
            <a:spLocks noGrp="1"/>
          </p:cNvSpPr>
          <p:nvPr>
            <p:ph type="title" idx="4294967295"/>
          </p:nvPr>
        </p:nvSpPr>
        <p:spPr/>
        <p:txBody>
          <a:bodyPr/>
          <a:lstStyle/>
          <a:p>
            <a:r>
              <a:rPr lang="en-GB" altLang="en-US" dirty="0">
                <a:ea typeface="MS PGothic"/>
              </a:rPr>
              <a:t>Questions / Answers?</a:t>
            </a:r>
          </a:p>
        </p:txBody>
      </p:sp>
      <p:sp>
        <p:nvSpPr>
          <p:cNvPr id="34821" name="Slide Number Placeholder 3">
            <a:extLst>
              <a:ext uri="{FF2B5EF4-FFF2-40B4-BE49-F238E27FC236}">
                <a16:creationId xmlns:a16="http://schemas.microsoft.com/office/drawing/2014/main" id="{14D5FB17-32AD-4DA3-A199-1A8F737BAB34}"/>
              </a:ext>
            </a:extLst>
          </p:cNvPr>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71003D37-C05C-4687-A32A-E6E86B705B63}" type="slidenum">
              <a:rPr lang="en-US" altLang="en-US" sz="1400">
                <a:latin typeface="Arial" panose="020B0604020202020204" pitchFamily="34" charset="0"/>
              </a:rPr>
              <a:pPr algn="r" eaLnBrk="1" hangingPunct="1">
                <a:spcBef>
                  <a:spcPct val="0"/>
                </a:spcBef>
                <a:buFontTx/>
                <a:buNone/>
              </a:pPr>
              <a:t>27</a:t>
            </a:fld>
            <a:endParaRPr lang="en-US" altLang="en-US" sz="1400">
              <a:latin typeface="Arial" panose="020B060402020202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3">
            <a:extLst>
              <a:ext uri="{FF2B5EF4-FFF2-40B4-BE49-F238E27FC236}">
                <a16:creationId xmlns:a16="http://schemas.microsoft.com/office/drawing/2014/main" id="{828FE924-5760-4956-81CA-5797869175FC}"/>
              </a:ext>
            </a:extLst>
          </p:cNvPr>
          <p:cNvSpPr>
            <a:spLocks noGrp="1"/>
          </p:cNvSpPr>
          <p:nvPr>
            <p:ph type="title"/>
          </p:nvPr>
        </p:nvSpPr>
        <p:spPr/>
        <p:txBody>
          <a:bodyPr/>
          <a:lstStyle/>
          <a:p>
            <a:r>
              <a:rPr lang="en-GB" altLang="en-US"/>
              <a:t>Sources</a:t>
            </a:r>
          </a:p>
        </p:txBody>
      </p:sp>
      <p:sp>
        <p:nvSpPr>
          <p:cNvPr id="36867" name="Content Placeholder 4">
            <a:extLst>
              <a:ext uri="{FF2B5EF4-FFF2-40B4-BE49-F238E27FC236}">
                <a16:creationId xmlns:a16="http://schemas.microsoft.com/office/drawing/2014/main" id="{E63073D8-F350-426B-8A52-892B96EAAB8F}"/>
              </a:ext>
            </a:extLst>
          </p:cNvPr>
          <p:cNvSpPr>
            <a:spLocks noGrp="1"/>
          </p:cNvSpPr>
          <p:nvPr>
            <p:ph idx="1"/>
          </p:nvPr>
        </p:nvSpPr>
        <p:spPr/>
        <p:txBody>
          <a:bodyPr/>
          <a:lstStyle/>
          <a:p>
            <a:r>
              <a:rPr lang="en-GB" altLang="en-US" sz="1800" dirty="0">
                <a:ea typeface="MS PGothic"/>
              </a:rPr>
              <a:t>Emswiler, S., Creating Critical Thinkers, University of Miami accessed on 05.03.2018 at </a:t>
            </a:r>
            <a:r>
              <a:rPr lang="en-GB" altLang="en-US" sz="1800" dirty="0">
                <a:ea typeface="MS PGothic"/>
                <a:hlinkClick r:id="rId2"/>
              </a:rPr>
              <a:t>http://slideplayer.com/slide/3932171/</a:t>
            </a:r>
            <a:endParaRPr lang="en-GB" altLang="en-US" sz="1800" dirty="0">
              <a:ea typeface="MS PGothic"/>
            </a:endParaRPr>
          </a:p>
          <a:p>
            <a:r>
              <a:rPr lang="en-GB" altLang="en-US" sz="1800" dirty="0">
                <a:ea typeface="MS PGothic"/>
              </a:rPr>
              <a:t>Hassan, H., KAIZEN in Just-In-Time Production System, NPO Pakistan accessed on 05.03.2018 at </a:t>
            </a:r>
            <a:r>
              <a:rPr lang="en-GB" altLang="en-US" sz="1800" dirty="0">
                <a:ea typeface="MS PGothic"/>
                <a:hlinkClick r:id="rId3"/>
              </a:rPr>
              <a:t>www.npo.gov.pk/download.php?book=JITP.pdf</a:t>
            </a:r>
            <a:endParaRPr lang="en-GB" altLang="en-US" sz="1800" dirty="0">
              <a:ea typeface="MS PGothic"/>
            </a:endParaRPr>
          </a:p>
          <a:p>
            <a:r>
              <a:rPr lang="en-GB" altLang="en-US" sz="1800" dirty="0" err="1">
                <a:ea typeface="MS PGothic"/>
              </a:rPr>
              <a:t>Üreten</a:t>
            </a:r>
            <a:r>
              <a:rPr lang="en-GB" altLang="en-US" sz="1800" dirty="0">
                <a:ea typeface="MS PGothic"/>
              </a:rPr>
              <a:t>, (n.d.) Just in Time and lean operations, accessed on 05.03.2018 at </a:t>
            </a:r>
            <a:r>
              <a:rPr lang="en-GB" altLang="en-US" sz="1800" dirty="0">
                <a:ea typeface="MS PGothic"/>
                <a:hlinkClick r:id="rId4"/>
              </a:rPr>
              <a:t>www.baskent.edu.tr</a:t>
            </a:r>
            <a:r>
              <a:rPr lang="en-GB" altLang="en-US" sz="1800" dirty="0">
                <a:ea typeface="MS PGothic"/>
              </a:rPr>
              <a:t> (</a:t>
            </a:r>
            <a:r>
              <a:rPr lang="en-GB" sz="1800" dirty="0">
                <a:ea typeface="+mn-lt"/>
                <a:cs typeface="+mn-lt"/>
                <a:hlinkClick r:id="rId5"/>
              </a:rPr>
              <a:t>http://truva.baskent.edu.tr/bilgipaketi/?dil=EN&amp;menu=akademik&amp;inner=katalog&amp;birim=121&amp;ders=121656</a:t>
            </a:r>
            <a:r>
              <a:rPr lang="en-GB" sz="1800" dirty="0">
                <a:ea typeface="MS PGothic"/>
              </a:rPr>
              <a:t>) accessed 15.02.2022</a:t>
            </a:r>
            <a:r>
              <a:rPr lang="en-GB" altLang="en-US" sz="1800" dirty="0">
                <a:ea typeface="MS PGothic"/>
              </a:rPr>
              <a:t>  </a:t>
            </a:r>
            <a:endParaRPr lang="en-GB" altLang="en-US" sz="1800" dirty="0"/>
          </a:p>
          <a:p>
            <a:r>
              <a:rPr lang="en-GB" altLang="en-US" sz="1800" dirty="0" err="1">
                <a:ea typeface="MS PGothic"/>
              </a:rPr>
              <a:t>MBASkool</a:t>
            </a:r>
            <a:r>
              <a:rPr lang="en-GB" altLang="en-US" sz="1800" dirty="0">
                <a:ea typeface="MS PGothic"/>
              </a:rPr>
              <a:t> Team (2015) Scanlon Plan </a:t>
            </a:r>
            <a:br>
              <a:rPr lang="en-GB" altLang="en-US" sz="1800" dirty="0">
                <a:ea typeface="MS PGothic"/>
              </a:rPr>
            </a:br>
            <a:r>
              <a:rPr lang="en-GB" sz="1800" dirty="0">
                <a:ea typeface="+mn-lt"/>
                <a:cs typeface="+mn-lt"/>
                <a:hlinkClick r:id="rId6"/>
              </a:rPr>
              <a:t>https://www.mbaskool.com/business-concepts/human-resources-hr-terms/13720-scanlon-plan.html</a:t>
            </a:r>
            <a:r>
              <a:rPr lang="en-GB" sz="1800" dirty="0">
                <a:ea typeface="+mn-lt"/>
                <a:cs typeface="+mn-lt"/>
              </a:rPr>
              <a:t> accessed 15.02.2022</a:t>
            </a:r>
            <a:endParaRPr lang="en-GB" altLang="en-US" sz="1800" dirty="0">
              <a:ea typeface="MS PGothic"/>
            </a:endParaRPr>
          </a:p>
          <a:p>
            <a:endParaRPr lang="en-GB" altLang="en-US" sz="1800"/>
          </a:p>
          <a:p>
            <a:endParaRPr lang="en-GB" altLang="en-US" sz="1800"/>
          </a:p>
          <a:p>
            <a:endParaRPr lang="en-GB" altLang="en-US" sz="1800"/>
          </a:p>
        </p:txBody>
      </p:sp>
      <p:sp>
        <p:nvSpPr>
          <p:cNvPr id="36868" name="Date Placeholder 1">
            <a:extLst>
              <a:ext uri="{FF2B5EF4-FFF2-40B4-BE49-F238E27FC236}">
                <a16:creationId xmlns:a16="http://schemas.microsoft.com/office/drawing/2014/main" id="{3D9971D6-2E51-4265-B67E-41E80594650D}"/>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E36DBA9-DF63-4477-8826-56658987CCA1}" type="datetime1">
              <a:rPr lang="en-GB" altLang="en-US" sz="1000" smtClean="0">
                <a:solidFill>
                  <a:srgbClr val="898989"/>
                </a:solidFill>
              </a:rPr>
              <a:pPr>
                <a:spcBef>
                  <a:spcPct val="0"/>
                </a:spcBef>
                <a:buFontTx/>
                <a:buNone/>
              </a:pPr>
              <a:t>15/02/2022</a:t>
            </a:fld>
            <a:endParaRPr lang="en-GB" altLang="en-US" sz="1000">
              <a:solidFill>
                <a:srgbClr val="898989"/>
              </a:solidFill>
            </a:endParaRPr>
          </a:p>
        </p:txBody>
      </p:sp>
      <p:sp>
        <p:nvSpPr>
          <p:cNvPr id="36869" name="Slide Number Placeholder 2">
            <a:extLst>
              <a:ext uri="{FF2B5EF4-FFF2-40B4-BE49-F238E27FC236}">
                <a16:creationId xmlns:a16="http://schemas.microsoft.com/office/drawing/2014/main" id="{25BEACE9-C5D2-4168-91FE-DE5AA994912A}"/>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7786511F-62E2-4838-8094-C1F1147F9826}" type="slidenum">
              <a:rPr lang="en-GB" altLang="en-US" sz="1200" smtClean="0">
                <a:solidFill>
                  <a:srgbClr val="898989"/>
                </a:solidFill>
              </a:rPr>
              <a:pPr>
                <a:spcBef>
                  <a:spcPct val="0"/>
                </a:spcBef>
                <a:buFontTx/>
                <a:buNone/>
              </a:pPr>
              <a:t>28</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3919</TotalTime>
  <Words>1017</Words>
  <Application>Microsoft Office PowerPoint</Application>
  <PresentationFormat>On-screen Show (4:3)</PresentationFormat>
  <Paragraphs>137</Paragraphs>
  <Slides>28</Slides>
  <Notes>3</Notes>
  <HiddenSlides>0</HiddenSlides>
  <MMClips>0</MMClips>
  <ScaleCrop>false</ScaleCrop>
  <HeadingPairs>
    <vt:vector size="4" baseType="variant">
      <vt:variant>
        <vt:lpstr>Theme</vt:lpstr>
      </vt:variant>
      <vt:variant>
        <vt:i4>3</vt:i4>
      </vt:variant>
      <vt:variant>
        <vt:lpstr>Slide Titles</vt:lpstr>
      </vt:variant>
      <vt:variant>
        <vt:i4>28</vt:i4>
      </vt:variant>
    </vt:vector>
  </HeadingPairs>
  <TitlesOfParts>
    <vt:vector size="31" baseType="lpstr">
      <vt:lpstr>1_20140311PresentationUWTSDTemplate</vt:lpstr>
      <vt:lpstr>20140311PresentationUWTSDTemplate</vt:lpstr>
      <vt:lpstr>2_20140311PresentationUWTSDTemplate</vt:lpstr>
      <vt:lpstr>Developing Workplace Critical Thinking (DWC)</vt:lpstr>
      <vt:lpstr>Content</vt:lpstr>
      <vt:lpstr>Critical Thinking</vt:lpstr>
      <vt:lpstr>Employers want someone who can:</vt:lpstr>
      <vt:lpstr>PowerPoint Presentation</vt:lpstr>
      <vt:lpstr>Being a good critical thinker prepares one for being a better student, a better citizen, and a better future employee.   93% of employers agree that a candidate's demonstrated capacity to think critically, communicate clearly, and solve complex problems is more important than their undergraduate major.</vt:lpstr>
      <vt:lpstr>Recognizing the importance of creating good critical thinkers </vt:lpstr>
      <vt:lpstr>PowerPoint Presentation</vt:lpstr>
      <vt:lpstr>What are good critical thinkers like? </vt:lpstr>
      <vt:lpstr>What are good critical thinkers like?</vt:lpstr>
      <vt:lpstr>What are good critical thinkers like?</vt:lpstr>
      <vt:lpstr>What are good critical thinkers like?</vt:lpstr>
      <vt:lpstr>PowerPoint Presentation</vt:lpstr>
      <vt:lpstr>Take a minute and reflect</vt:lpstr>
      <vt:lpstr>PowerPoint Presentation</vt:lpstr>
      <vt:lpstr>PowerPoint Presentation</vt:lpstr>
      <vt:lpstr>CT in work life</vt:lpstr>
      <vt:lpstr>PowerPoint Presentation</vt:lpstr>
      <vt:lpstr>HAWTHORNE STUDIES 1924 - 1932</vt:lpstr>
      <vt:lpstr>Human Relations Approach</vt:lpstr>
      <vt:lpstr>PowerPoint Presentation</vt:lpstr>
      <vt:lpstr>Issues Human Relations Approach</vt:lpstr>
      <vt:lpstr>So, When is Human Relations Approach  Appropriate?</vt:lpstr>
      <vt:lpstr>Exercise 1</vt:lpstr>
      <vt:lpstr>In business you need to be able to do 3 things well, all at the same time!</vt:lpstr>
      <vt:lpstr>PowerPoint Presentation</vt:lpstr>
      <vt:lpstr>Questions / Answers?</vt:lpstr>
      <vt:lpstr>Sources</vt:lpstr>
    </vt:vector>
  </TitlesOfParts>
  <Company>Christy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dc:title>
  <dc:creator>Gill</dc:creator>
  <cp:lastModifiedBy>Yajesh Kumar</cp:lastModifiedBy>
  <cp:revision>565</cp:revision>
  <dcterms:created xsi:type="dcterms:W3CDTF">2007-02-22T15:17:11Z</dcterms:created>
  <dcterms:modified xsi:type="dcterms:W3CDTF">2022-02-16T00:00:49Z</dcterms:modified>
</cp:coreProperties>
</file>