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92C37-AD91-684C-A049-96202C5AC35E}" type="datetimeFigureOut">
              <a:rPr lang="en-US" smtClean="0"/>
              <a:t>11/15/25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25C435-23E3-244A-9D7D-8F7C4C2D0E67}" type="slidenum">
              <a:rPr lang="en-US" smtClean="0"/>
              <a:t>‹#›</a:t>
            </a:fld>
            <a:endParaRPr lang="en-US"/>
          </a:p>
        </p:txBody>
      </p:sp>
    </p:spTree>
    <p:extLst>
      <p:ext uri="{BB962C8B-B14F-4D97-AF65-F5344CB8AC3E}">
        <p14:creationId xmlns:p14="http://schemas.microsoft.com/office/powerpoint/2010/main" val="1099734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yourself and the purpose of the presentation. Speak calmly and explain that the aim is to understand Amira using Bowlby’s theory.</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yourself and the purpose of the presentation. Speak calmly and explain that the aim is to understand Amira using Bowlby’s theory.</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that Amira’s reactions are normal for some children starting nursery. Emphasise the importance of understanding her needs.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Speak gently here. Explain what attachment means in simple terms.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Give a brief overview of Bowlby. Keep your tone friendly and clear.</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Make it clear that linking theory to practice helps explain her behaviour.</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specific links between theory and her behaviours.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Highlight that nature influences how children respond.</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that a child’s environment strongly affects behaviour.</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Speak warmly. Show empathy and understanding.</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strengths and limitations clearly.</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Finish calmly and confidently.</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No notes needed.</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11/15/25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500"/>
            <a:ext cx="8229600" cy="1143000"/>
          </a:xfrm>
        </p:spPr>
        <p:txBody>
          <a:bodyPr>
            <a:normAutofit fontScale="90000"/>
          </a:bodyPr>
          <a:lstStyle/>
          <a:p>
            <a:pPr>
              <a:defRPr sz="3800" b="1">
                <a:solidFill>
                  <a:srgbClr val="504632"/>
                </a:solidFill>
              </a:defRPr>
            </a:pPr>
            <a:r>
              <a:rPr lang="en-GB" dirty="0" err="1"/>
              <a:t>Sharnae</a:t>
            </a:r>
            <a:r>
              <a:rPr lang="en-GB" dirty="0"/>
              <a:t> </a:t>
            </a:r>
            <a:r>
              <a:rPr lang="en-GB" dirty="0" err="1"/>
              <a:t>uwabor</a:t>
            </a:r>
            <a:r>
              <a:rPr lang="en-GB" dirty="0"/>
              <a:t> </a:t>
            </a:r>
            <a:br>
              <a:rPr lang="en-GB" dirty="0"/>
            </a:br>
            <a:br>
              <a:rPr lang="en-GB" dirty="0"/>
            </a:br>
            <a:r>
              <a:rPr lang="en-GB" dirty="0"/>
              <a:t>2431200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Understanding Amira’s Development</a:t>
            </a:r>
          </a:p>
        </p:txBody>
      </p:sp>
      <p:sp>
        <p:nvSpPr>
          <p:cNvPr id="3" name="Content Placeholder 2"/>
          <p:cNvSpPr>
            <a:spLocks noGrp="1"/>
          </p:cNvSpPr>
          <p:nvPr>
            <p:ph idx="1"/>
          </p:nvPr>
        </p:nvSpPr>
        <p:spPr/>
        <p:txBody>
          <a:bodyPr/>
          <a:lstStyle/>
          <a:p>
            <a:endParaRPr/>
          </a:p>
          <a:p>
            <a:pPr>
              <a:defRPr sz="2400">
                <a:solidFill>
                  <a:srgbClr val="3C372D"/>
                </a:solidFill>
              </a:defRPr>
            </a:pPr>
            <a:r>
              <a:t>This presentation looks at how Bowlby’s Attachment Theory can help us understand and support Amira. She is three, new to the nursery, gets upset when her carers leave, and finds it hard to join in with others. I will explain how the theory links to her behaviour and how we can help her settle.</a:t>
            </a:r>
          </a:p>
        </p:txBody>
      </p:sp>
    </p:spTree>
    <p:extLst>
      <p:ext uri="{BB962C8B-B14F-4D97-AF65-F5344CB8AC3E}">
        <p14:creationId xmlns:p14="http://schemas.microsoft.com/office/powerpoint/2010/main" val="3144966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Introduction to Amira</a:t>
            </a:r>
          </a:p>
        </p:txBody>
      </p:sp>
      <p:sp>
        <p:nvSpPr>
          <p:cNvPr id="3" name="Content Placeholder 2"/>
          <p:cNvSpPr>
            <a:spLocks noGrp="1"/>
          </p:cNvSpPr>
          <p:nvPr>
            <p:ph idx="1"/>
          </p:nvPr>
        </p:nvSpPr>
        <p:spPr/>
        <p:txBody>
          <a:bodyPr/>
          <a:lstStyle/>
          <a:p>
            <a:endParaRPr/>
          </a:p>
          <a:p>
            <a:pPr>
              <a:defRPr sz="2400">
                <a:solidFill>
                  <a:srgbClr val="3C372D"/>
                </a:solidFill>
              </a:defRPr>
            </a:pPr>
            <a:r>
              <a:t>Amira is still new to the setting. She becomes very upset when her carers leave and tends to stay on her own. These behaviours show she may not feel safe or settled yet, so it’s important we understand what she might be feeling.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What Attachment Means</a:t>
            </a:r>
          </a:p>
        </p:txBody>
      </p:sp>
      <p:sp>
        <p:nvSpPr>
          <p:cNvPr id="3" name="Content Placeholder 2"/>
          <p:cNvSpPr>
            <a:spLocks noGrp="1"/>
          </p:cNvSpPr>
          <p:nvPr>
            <p:ph idx="1"/>
          </p:nvPr>
        </p:nvSpPr>
        <p:spPr/>
        <p:txBody>
          <a:bodyPr/>
          <a:lstStyle/>
          <a:p>
            <a:endParaRPr/>
          </a:p>
          <a:p>
            <a:pPr>
              <a:defRPr sz="2400">
                <a:solidFill>
                  <a:srgbClr val="3C372D"/>
                </a:solidFill>
              </a:defRPr>
            </a:pPr>
            <a:r>
              <a:t>Attachment is the close bond children form with their caregivers. When children feel safe with someone, they are more confident to explore and interact. When they don’t feel secure yet, new environments and separation can feel very scary.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Bowlby’s Attachment Theory</a:t>
            </a:r>
          </a:p>
        </p:txBody>
      </p:sp>
      <p:sp>
        <p:nvSpPr>
          <p:cNvPr id="3" name="Content Placeholder 2"/>
          <p:cNvSpPr>
            <a:spLocks noGrp="1"/>
          </p:cNvSpPr>
          <p:nvPr>
            <p:ph idx="1"/>
          </p:nvPr>
        </p:nvSpPr>
        <p:spPr/>
        <p:txBody>
          <a:bodyPr/>
          <a:lstStyle/>
          <a:p>
            <a:endParaRPr/>
          </a:p>
          <a:p>
            <a:pPr>
              <a:defRPr sz="2400">
                <a:solidFill>
                  <a:srgbClr val="3C372D"/>
                </a:solidFill>
              </a:defRPr>
            </a:pPr>
            <a:r>
              <a:t>Bowlby believed that children naturally want to form strong bonds with caregivers. When this bond feels secure, children explore more. When it is insecure or not yet formed, children may become anxious or clingy, especially during separation.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Why This Theory Fits Amira</a:t>
            </a:r>
          </a:p>
        </p:txBody>
      </p:sp>
      <p:sp>
        <p:nvSpPr>
          <p:cNvPr id="3" name="Content Placeholder 2"/>
          <p:cNvSpPr>
            <a:spLocks noGrp="1"/>
          </p:cNvSpPr>
          <p:nvPr>
            <p:ph idx="1"/>
          </p:nvPr>
        </p:nvSpPr>
        <p:spPr/>
        <p:txBody>
          <a:bodyPr/>
          <a:lstStyle/>
          <a:p>
            <a:endParaRPr/>
          </a:p>
          <a:p>
            <a:pPr>
              <a:defRPr sz="2400">
                <a:solidFill>
                  <a:srgbClr val="3C372D"/>
                </a:solidFill>
              </a:defRPr>
            </a:pPr>
            <a:r>
              <a:t>Bowlby’s ideas fit well with Amira’s behaviour. She is going through a big change and hasn’t had time to build trust with a key adult yet. Her anxiety and quietness make sense when we understand how important feeling safe is at her age.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Applying the Theory to Amira</a:t>
            </a:r>
          </a:p>
        </p:txBody>
      </p:sp>
      <p:sp>
        <p:nvSpPr>
          <p:cNvPr id="3" name="Content Placeholder 2"/>
          <p:cNvSpPr>
            <a:spLocks noGrp="1"/>
          </p:cNvSpPr>
          <p:nvPr>
            <p:ph idx="1"/>
          </p:nvPr>
        </p:nvSpPr>
        <p:spPr/>
        <p:txBody>
          <a:bodyPr/>
          <a:lstStyle/>
          <a:p>
            <a:endParaRPr/>
          </a:p>
          <a:p>
            <a:pPr>
              <a:defRPr sz="2400">
                <a:solidFill>
                  <a:srgbClr val="3C372D"/>
                </a:solidFill>
              </a:defRPr>
            </a:pPr>
            <a:r>
              <a:t>Amira’s crying and anxiety show she needs more time to build a secure attachment at nursery. Her quietness may come from feeling unsure or overwhelmed. Her struggle with group play may be because she doesn’t yet feel confident enough to explore.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Nature: Biological Factors</a:t>
            </a:r>
          </a:p>
        </p:txBody>
      </p:sp>
      <p:sp>
        <p:nvSpPr>
          <p:cNvPr id="3" name="Content Placeholder 2"/>
          <p:cNvSpPr>
            <a:spLocks noGrp="1"/>
          </p:cNvSpPr>
          <p:nvPr>
            <p:ph idx="1"/>
          </p:nvPr>
        </p:nvSpPr>
        <p:spPr/>
        <p:txBody>
          <a:bodyPr/>
          <a:lstStyle/>
          <a:p>
            <a:endParaRPr/>
          </a:p>
          <a:p>
            <a:pPr>
              <a:defRPr sz="2400">
                <a:solidFill>
                  <a:srgbClr val="3C372D"/>
                </a:solidFill>
              </a:defRPr>
            </a:pPr>
            <a:r>
              <a:t>At three years old, Amira is still developing her communication and emotional skills. She may naturally be more shy or sensitive, which makes big changes feel harder for her. Every child develops at their own pace.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Nurture: Environmental Factors</a:t>
            </a:r>
          </a:p>
        </p:txBody>
      </p:sp>
      <p:sp>
        <p:nvSpPr>
          <p:cNvPr id="3" name="Content Placeholder 2"/>
          <p:cNvSpPr>
            <a:spLocks noGrp="1"/>
          </p:cNvSpPr>
          <p:nvPr>
            <p:ph idx="1"/>
          </p:nvPr>
        </p:nvSpPr>
        <p:spPr/>
        <p:txBody>
          <a:bodyPr/>
          <a:lstStyle/>
          <a:p>
            <a:endParaRPr/>
          </a:p>
          <a:p>
            <a:pPr>
              <a:defRPr sz="2400">
                <a:solidFill>
                  <a:srgbClr val="3C372D"/>
                </a:solidFill>
              </a:defRPr>
            </a:pPr>
            <a:r>
              <a:t>Amira’s home routine, past experiences, cultural background and familiar relationships all shape how she feels at nursery. The new environment, busy rooms and unfamiliar faces can make things harder until she feels comfortable.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How We Can Support Amira</a:t>
            </a:r>
          </a:p>
        </p:txBody>
      </p:sp>
      <p:sp>
        <p:nvSpPr>
          <p:cNvPr id="3" name="Content Placeholder 2"/>
          <p:cNvSpPr>
            <a:spLocks noGrp="1"/>
          </p:cNvSpPr>
          <p:nvPr>
            <p:ph idx="1"/>
          </p:nvPr>
        </p:nvSpPr>
        <p:spPr/>
        <p:txBody>
          <a:bodyPr/>
          <a:lstStyle/>
          <a:p>
            <a:endParaRPr/>
          </a:p>
          <a:p>
            <a:pPr>
              <a:defRPr sz="2400">
                <a:solidFill>
                  <a:srgbClr val="3C372D"/>
                </a:solidFill>
              </a:defRPr>
            </a:pPr>
            <a:r>
              <a:t>A consistent key worker will help Amira feel safer. Shorter settling sessions can ease anxiety. Comfort objects may help transitions. Calm routines, gentle reassurance and small-group play will build her confidence. Simple language can support communication.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Evaluating Bowlby’s Theory</a:t>
            </a:r>
          </a:p>
        </p:txBody>
      </p:sp>
      <p:sp>
        <p:nvSpPr>
          <p:cNvPr id="3" name="Content Placeholder 2"/>
          <p:cNvSpPr>
            <a:spLocks noGrp="1"/>
          </p:cNvSpPr>
          <p:nvPr>
            <p:ph idx="1"/>
          </p:nvPr>
        </p:nvSpPr>
        <p:spPr/>
        <p:txBody>
          <a:bodyPr/>
          <a:lstStyle/>
          <a:p>
            <a:endParaRPr/>
          </a:p>
          <a:p>
            <a:pPr>
              <a:defRPr sz="2400">
                <a:solidFill>
                  <a:srgbClr val="3C372D"/>
                </a:solidFill>
              </a:defRPr>
            </a:pPr>
            <a:r>
              <a:t>Bowlby’s theory explains emotions and behaviour like Amira’s very well. But it doesn’t explain everything. It focuses heavily on the mother-child bond and doesn’t cover language delay or cultural differences fully.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Conclusion</a:t>
            </a:r>
          </a:p>
        </p:txBody>
      </p:sp>
      <p:sp>
        <p:nvSpPr>
          <p:cNvPr id="3" name="Content Placeholder 2"/>
          <p:cNvSpPr>
            <a:spLocks noGrp="1"/>
          </p:cNvSpPr>
          <p:nvPr>
            <p:ph idx="1"/>
          </p:nvPr>
        </p:nvSpPr>
        <p:spPr/>
        <p:txBody>
          <a:bodyPr/>
          <a:lstStyle/>
          <a:p>
            <a:endParaRPr/>
          </a:p>
          <a:p>
            <a:pPr>
              <a:defRPr sz="2400">
                <a:solidFill>
                  <a:srgbClr val="3C372D"/>
                </a:solidFill>
              </a:defRPr>
            </a:pPr>
            <a:r>
              <a:t>Bowlby’s theory gives us a clear picture of what Amira might be feeling. By giving her a consistent and nurturing environment, we can help her feel secure. Once she feels safe, her confidence, communication and social skills can develop naturally.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BE6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800" b="1">
                <a:solidFill>
                  <a:srgbClr val="504632"/>
                </a:solidFill>
              </a:defRPr>
            </a:pPr>
            <a:r>
              <a:t>References</a:t>
            </a:r>
          </a:p>
        </p:txBody>
      </p:sp>
      <p:sp>
        <p:nvSpPr>
          <p:cNvPr id="3" name="Content Placeholder 2"/>
          <p:cNvSpPr>
            <a:spLocks noGrp="1"/>
          </p:cNvSpPr>
          <p:nvPr>
            <p:ph idx="1"/>
          </p:nvPr>
        </p:nvSpPr>
        <p:spPr/>
        <p:txBody>
          <a:bodyPr/>
          <a:lstStyle/>
          <a:p>
            <a:endParaRPr/>
          </a:p>
          <a:p>
            <a:pPr>
              <a:defRPr sz="2400">
                <a:solidFill>
                  <a:srgbClr val="3C372D"/>
                </a:solidFill>
              </a:defRPr>
            </a:pPr>
            <a:r>
              <a:t>Bowlby (1969), Ainsworth (1985), Boyd &amp; Bee (2015), Bretherton (1992), Howes &amp; Spieker (2008), Sheridan (2014).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Sharnae uwabor   2431200 </vt:lpstr>
      <vt:lpstr>Understanding Amira’s Development</vt:lpstr>
      <vt:lpstr>Introduction to Amira</vt:lpstr>
      <vt:lpstr>What Attachment Means</vt:lpstr>
      <vt:lpstr>Bowlby’s Attachment Theory</vt:lpstr>
      <vt:lpstr>Why This Theory Fits Amira</vt:lpstr>
      <vt:lpstr>Applying the Theory to Amira</vt:lpstr>
      <vt:lpstr>Nature: Biological Factors</vt:lpstr>
      <vt:lpstr>Nurture: Environmental Factors</vt:lpstr>
      <vt:lpstr>How We Can Support Amira</vt:lpstr>
      <vt:lpstr>Evaluating Bowlby’s Theory</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Sharnae uwabor   2431200 </dc:title>
  <dc:subject/>
  <dc:creator/>
  <cp:keywords/>
  <dc:description>generated using python-pptx</dc:description>
  <cp:lastModifiedBy>Sharnae Janelle Ifemsochukwu Uwabor (2431200)</cp:lastModifiedBy>
  <cp:revision>2</cp:revision>
  <dcterms:created xsi:type="dcterms:W3CDTF">2013-01-27T09:14:16Z</dcterms:created>
  <dcterms:modified xsi:type="dcterms:W3CDTF">2025-11-15T22:43:52Z</dcterms:modified>
  <cp:category/>
</cp:coreProperties>
</file>