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87" r:id="rId1"/>
  </p:sldMasterIdLst>
  <p:sldIdLst>
    <p:sldId id="256" r:id="rId2"/>
    <p:sldId id="263" r:id="rId3"/>
    <p:sldId id="257" r:id="rId4"/>
    <p:sldId id="259" r:id="rId5"/>
    <p:sldId id="260" r:id="rId6"/>
    <p:sldId id="261" r:id="rId7"/>
    <p:sldId id="264" r:id="rId8"/>
    <p:sldId id="262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62"/>
    <p:restoredTop sz="94563"/>
  </p:normalViewPr>
  <p:slideViewPr>
    <p:cSldViewPr snapToGrid="0" snapToObjects="1">
      <p:cViewPr varScale="1">
        <p:scale>
          <a:sx n="103" d="100"/>
          <a:sy n="103" d="100"/>
        </p:scale>
        <p:origin x="64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13" Type="http://schemas.openxmlformats.org/officeDocument/2006/relationships/image" Target="../media/image46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sv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Relationship Id="rId14" Type="http://schemas.openxmlformats.org/officeDocument/2006/relationships/image" Target="../media/image4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13" Type="http://schemas.openxmlformats.org/officeDocument/2006/relationships/image" Target="../media/image46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sv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Relationship Id="rId14" Type="http://schemas.openxmlformats.org/officeDocument/2006/relationships/image" Target="../media/image4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B5A2F6-41B4-4840-A1BF-C9AAAF110E8F}" type="doc">
      <dgm:prSet loTypeId="urn:microsoft.com/office/officeart/2018/2/layout/IconLabelList" loCatId="icon" qsTypeId="urn:microsoft.com/office/officeart/2005/8/quickstyle/simple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4EADF93-AA47-40E6-A3EF-D75A4E022F02}">
      <dgm:prSet/>
      <dgm:spPr/>
      <dgm:t>
        <a:bodyPr/>
        <a:lstStyle/>
        <a:p>
          <a:r>
            <a:rPr lang="en-GB" dirty="0"/>
            <a:t>To improve the standards of Welsh education</a:t>
          </a:r>
          <a:endParaRPr lang="en-US" dirty="0"/>
        </a:p>
      </dgm:t>
    </dgm:pt>
    <dgm:pt modelId="{08BE6481-D020-4A53-9523-7435FB1F6852}" type="parTrans" cxnId="{087EE3ED-5ED8-46A0-BDF2-CAB2566C0588}">
      <dgm:prSet/>
      <dgm:spPr/>
      <dgm:t>
        <a:bodyPr/>
        <a:lstStyle/>
        <a:p>
          <a:endParaRPr lang="en-US"/>
        </a:p>
      </dgm:t>
    </dgm:pt>
    <dgm:pt modelId="{6C838114-27BA-4561-8AAA-2E2A54FF5F8A}" type="sibTrans" cxnId="{087EE3ED-5ED8-46A0-BDF2-CAB2566C0588}">
      <dgm:prSet/>
      <dgm:spPr/>
      <dgm:t>
        <a:bodyPr/>
        <a:lstStyle/>
        <a:p>
          <a:endParaRPr lang="en-US"/>
        </a:p>
      </dgm:t>
    </dgm:pt>
    <dgm:pt modelId="{238D71C3-D83C-43AE-9DA4-3905D8BF094F}">
      <dgm:prSet/>
      <dgm:spPr/>
      <dgm:t>
        <a:bodyPr/>
        <a:lstStyle/>
        <a:p>
          <a:r>
            <a:rPr lang="en-GB" dirty="0"/>
            <a:t>To increase the employability and wellbeing of Welsh learners </a:t>
          </a:r>
          <a:endParaRPr lang="en-US" dirty="0"/>
        </a:p>
      </dgm:t>
    </dgm:pt>
    <dgm:pt modelId="{F6E74AF8-DE44-4BEC-9F14-1B6F784187EC}" type="parTrans" cxnId="{E32BB04E-99C9-4D81-A402-6E9541CD7D6E}">
      <dgm:prSet/>
      <dgm:spPr/>
      <dgm:t>
        <a:bodyPr/>
        <a:lstStyle/>
        <a:p>
          <a:endParaRPr lang="en-US"/>
        </a:p>
      </dgm:t>
    </dgm:pt>
    <dgm:pt modelId="{59A87994-5102-4F41-A964-5C91FCC4A457}" type="sibTrans" cxnId="{E32BB04E-99C9-4D81-A402-6E9541CD7D6E}">
      <dgm:prSet/>
      <dgm:spPr/>
      <dgm:t>
        <a:bodyPr/>
        <a:lstStyle/>
        <a:p>
          <a:endParaRPr lang="en-US"/>
        </a:p>
      </dgm:t>
    </dgm:pt>
    <dgm:pt modelId="{9291AF3B-6B66-4640-A8E5-FACAF4025C72}">
      <dgm:prSet/>
      <dgm:spPr/>
      <dgm:t>
        <a:bodyPr/>
        <a:lstStyle/>
        <a:p>
          <a:r>
            <a:rPr lang="en-GB"/>
            <a:t>To develop Global citizens </a:t>
          </a:r>
          <a:endParaRPr lang="en-US"/>
        </a:p>
      </dgm:t>
    </dgm:pt>
    <dgm:pt modelId="{4767EBAC-5270-4B24-BC27-6B536D4AF49D}" type="parTrans" cxnId="{5F347A45-5C5F-4B29-A4CD-74F3B7BD2EB3}">
      <dgm:prSet/>
      <dgm:spPr/>
      <dgm:t>
        <a:bodyPr/>
        <a:lstStyle/>
        <a:p>
          <a:endParaRPr lang="en-US"/>
        </a:p>
      </dgm:t>
    </dgm:pt>
    <dgm:pt modelId="{CF1BCB69-FA45-4754-9585-1F08F5A1E67E}" type="sibTrans" cxnId="{5F347A45-5C5F-4B29-A4CD-74F3B7BD2EB3}">
      <dgm:prSet/>
      <dgm:spPr/>
      <dgm:t>
        <a:bodyPr/>
        <a:lstStyle/>
        <a:p>
          <a:endParaRPr lang="en-US"/>
        </a:p>
      </dgm:t>
    </dgm:pt>
    <dgm:pt modelId="{7A451E58-76EC-4498-88A9-121230117A62}">
      <dgm:prSet/>
      <dgm:spPr/>
      <dgm:t>
        <a:bodyPr/>
        <a:lstStyle/>
        <a:p>
          <a:r>
            <a:rPr lang="en-GB" dirty="0"/>
            <a:t>Welsh government realise that change is required to enable the successful development </a:t>
          </a:r>
          <a:endParaRPr lang="en-US" dirty="0"/>
        </a:p>
      </dgm:t>
    </dgm:pt>
    <dgm:pt modelId="{929103E4-9A9B-4114-821B-B76E5334C042}" type="parTrans" cxnId="{1C4812E0-EC22-49FF-A2BC-56ADEFD63E42}">
      <dgm:prSet/>
      <dgm:spPr/>
      <dgm:t>
        <a:bodyPr/>
        <a:lstStyle/>
        <a:p>
          <a:endParaRPr lang="en-US"/>
        </a:p>
      </dgm:t>
    </dgm:pt>
    <dgm:pt modelId="{A34A565D-B718-47D8-8730-D4223BBD4C36}" type="sibTrans" cxnId="{1C4812E0-EC22-49FF-A2BC-56ADEFD63E42}">
      <dgm:prSet/>
      <dgm:spPr/>
      <dgm:t>
        <a:bodyPr/>
        <a:lstStyle/>
        <a:p>
          <a:endParaRPr lang="en-US"/>
        </a:p>
      </dgm:t>
    </dgm:pt>
    <dgm:pt modelId="{5A7BF84F-F0DA-41F8-AD00-8DC0B9F2352E}" type="pres">
      <dgm:prSet presAssocID="{86B5A2F6-41B4-4840-A1BF-C9AAAF110E8F}" presName="root" presStyleCnt="0">
        <dgm:presLayoutVars>
          <dgm:dir/>
          <dgm:resizeHandles val="exact"/>
        </dgm:presLayoutVars>
      </dgm:prSet>
      <dgm:spPr/>
    </dgm:pt>
    <dgm:pt modelId="{3F425D51-E919-44EF-BAF4-07B73DF6C2DC}" type="pres">
      <dgm:prSet presAssocID="{04EADF93-AA47-40E6-A3EF-D75A4E022F02}" presName="compNode" presStyleCnt="0"/>
      <dgm:spPr/>
    </dgm:pt>
    <dgm:pt modelId="{C515FB77-A1C4-4B13-8A3C-991690089B43}" type="pres">
      <dgm:prSet presAssocID="{04EADF93-AA47-40E6-A3EF-D75A4E022F0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FAE8F15-4F17-41D0-9F3F-84E3E37A2F62}" type="pres">
      <dgm:prSet presAssocID="{04EADF93-AA47-40E6-A3EF-D75A4E022F02}" presName="spaceRect" presStyleCnt="0"/>
      <dgm:spPr/>
    </dgm:pt>
    <dgm:pt modelId="{685A479A-B0DA-4F88-9771-9E89BBFBCEA1}" type="pres">
      <dgm:prSet presAssocID="{04EADF93-AA47-40E6-A3EF-D75A4E022F02}" presName="textRect" presStyleLbl="revTx" presStyleIdx="0" presStyleCnt="4">
        <dgm:presLayoutVars>
          <dgm:chMax val="1"/>
          <dgm:chPref val="1"/>
        </dgm:presLayoutVars>
      </dgm:prSet>
      <dgm:spPr/>
    </dgm:pt>
    <dgm:pt modelId="{A01030AB-C25A-4C74-9D28-6663A89BCDD0}" type="pres">
      <dgm:prSet presAssocID="{6C838114-27BA-4561-8AAA-2E2A54FF5F8A}" presName="sibTrans" presStyleCnt="0"/>
      <dgm:spPr/>
    </dgm:pt>
    <dgm:pt modelId="{09E0A80E-A9F4-4170-99F9-7F1EE33A3A96}" type="pres">
      <dgm:prSet presAssocID="{238D71C3-D83C-43AE-9DA4-3905D8BF094F}" presName="compNode" presStyleCnt="0"/>
      <dgm:spPr/>
    </dgm:pt>
    <dgm:pt modelId="{82030600-EF8F-4B11-97A4-87D413F1A5CA}" type="pres">
      <dgm:prSet presAssocID="{238D71C3-D83C-43AE-9DA4-3905D8BF094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A986E92-1C19-4D97-B815-F9DF59F9E1C1}" type="pres">
      <dgm:prSet presAssocID="{238D71C3-D83C-43AE-9DA4-3905D8BF094F}" presName="spaceRect" presStyleCnt="0"/>
      <dgm:spPr/>
    </dgm:pt>
    <dgm:pt modelId="{1A5A6E53-C84E-4E12-B989-0DA73BB96D85}" type="pres">
      <dgm:prSet presAssocID="{238D71C3-D83C-43AE-9DA4-3905D8BF094F}" presName="textRect" presStyleLbl="revTx" presStyleIdx="1" presStyleCnt="4">
        <dgm:presLayoutVars>
          <dgm:chMax val="1"/>
          <dgm:chPref val="1"/>
        </dgm:presLayoutVars>
      </dgm:prSet>
      <dgm:spPr/>
    </dgm:pt>
    <dgm:pt modelId="{6D94A72B-0498-464F-AD76-4C83A65ED5F2}" type="pres">
      <dgm:prSet presAssocID="{59A87994-5102-4F41-A964-5C91FCC4A457}" presName="sibTrans" presStyleCnt="0"/>
      <dgm:spPr/>
    </dgm:pt>
    <dgm:pt modelId="{32414C4F-D357-4B42-B6BA-EA775B755D1E}" type="pres">
      <dgm:prSet presAssocID="{9291AF3B-6B66-4640-A8E5-FACAF4025C72}" presName="compNode" presStyleCnt="0"/>
      <dgm:spPr/>
    </dgm:pt>
    <dgm:pt modelId="{86299DEA-C962-461E-AF79-974CC30A3747}" type="pres">
      <dgm:prSet presAssocID="{9291AF3B-6B66-4640-A8E5-FACAF4025C7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07C85812-167E-43EA-818F-98B2844B4A5E}" type="pres">
      <dgm:prSet presAssocID="{9291AF3B-6B66-4640-A8E5-FACAF4025C72}" presName="spaceRect" presStyleCnt="0"/>
      <dgm:spPr/>
    </dgm:pt>
    <dgm:pt modelId="{F1DDF6A3-71BF-46DB-9FDC-BA9840DC094B}" type="pres">
      <dgm:prSet presAssocID="{9291AF3B-6B66-4640-A8E5-FACAF4025C72}" presName="textRect" presStyleLbl="revTx" presStyleIdx="2" presStyleCnt="4">
        <dgm:presLayoutVars>
          <dgm:chMax val="1"/>
          <dgm:chPref val="1"/>
        </dgm:presLayoutVars>
      </dgm:prSet>
      <dgm:spPr/>
    </dgm:pt>
    <dgm:pt modelId="{83335FB5-2F7F-4B58-BA48-7BFE88814522}" type="pres">
      <dgm:prSet presAssocID="{CF1BCB69-FA45-4754-9585-1F08F5A1E67E}" presName="sibTrans" presStyleCnt="0"/>
      <dgm:spPr/>
    </dgm:pt>
    <dgm:pt modelId="{9F22229E-6056-4510-9B9E-F648DB471927}" type="pres">
      <dgm:prSet presAssocID="{7A451E58-76EC-4498-88A9-121230117A62}" presName="compNode" presStyleCnt="0"/>
      <dgm:spPr/>
    </dgm:pt>
    <dgm:pt modelId="{8087CDE8-EAB1-48F7-8485-241689DFC103}" type="pres">
      <dgm:prSet presAssocID="{7A451E58-76EC-4498-88A9-121230117A6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E2C9569-B951-429F-B635-67492779E2BD}" type="pres">
      <dgm:prSet presAssocID="{7A451E58-76EC-4498-88A9-121230117A62}" presName="spaceRect" presStyleCnt="0"/>
      <dgm:spPr/>
    </dgm:pt>
    <dgm:pt modelId="{0CB80474-81C6-499F-9882-31D834D14D5A}" type="pres">
      <dgm:prSet presAssocID="{7A451E58-76EC-4498-88A9-121230117A6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A018437-F8D9-44E3-8203-C87E33C6F4DA}" type="presOf" srcId="{7A451E58-76EC-4498-88A9-121230117A62}" destId="{0CB80474-81C6-499F-9882-31D834D14D5A}" srcOrd="0" destOrd="0" presId="urn:microsoft.com/office/officeart/2018/2/layout/IconLabelList"/>
    <dgm:cxn modelId="{5F347A45-5C5F-4B29-A4CD-74F3B7BD2EB3}" srcId="{86B5A2F6-41B4-4840-A1BF-C9AAAF110E8F}" destId="{9291AF3B-6B66-4640-A8E5-FACAF4025C72}" srcOrd="2" destOrd="0" parTransId="{4767EBAC-5270-4B24-BC27-6B536D4AF49D}" sibTransId="{CF1BCB69-FA45-4754-9585-1F08F5A1E67E}"/>
    <dgm:cxn modelId="{180FEE4A-0DF1-4CBE-9743-4B5EF2633622}" type="presOf" srcId="{238D71C3-D83C-43AE-9DA4-3905D8BF094F}" destId="{1A5A6E53-C84E-4E12-B989-0DA73BB96D85}" srcOrd="0" destOrd="0" presId="urn:microsoft.com/office/officeart/2018/2/layout/IconLabelList"/>
    <dgm:cxn modelId="{E32BB04E-99C9-4D81-A402-6E9541CD7D6E}" srcId="{86B5A2F6-41B4-4840-A1BF-C9AAAF110E8F}" destId="{238D71C3-D83C-43AE-9DA4-3905D8BF094F}" srcOrd="1" destOrd="0" parTransId="{F6E74AF8-DE44-4BEC-9F14-1B6F784187EC}" sibTransId="{59A87994-5102-4F41-A964-5C91FCC4A457}"/>
    <dgm:cxn modelId="{BA21BEA3-D8E1-4E3D-9674-F24A08D45795}" type="presOf" srcId="{04EADF93-AA47-40E6-A3EF-D75A4E022F02}" destId="{685A479A-B0DA-4F88-9771-9E89BBFBCEA1}" srcOrd="0" destOrd="0" presId="urn:microsoft.com/office/officeart/2018/2/layout/IconLabelList"/>
    <dgm:cxn modelId="{0BE145B4-4362-474D-B705-4AC1938DDFF5}" type="presOf" srcId="{86B5A2F6-41B4-4840-A1BF-C9AAAF110E8F}" destId="{5A7BF84F-F0DA-41F8-AD00-8DC0B9F2352E}" srcOrd="0" destOrd="0" presId="urn:microsoft.com/office/officeart/2018/2/layout/IconLabelList"/>
    <dgm:cxn modelId="{1C4812E0-EC22-49FF-A2BC-56ADEFD63E42}" srcId="{86B5A2F6-41B4-4840-A1BF-C9AAAF110E8F}" destId="{7A451E58-76EC-4498-88A9-121230117A62}" srcOrd="3" destOrd="0" parTransId="{929103E4-9A9B-4114-821B-B76E5334C042}" sibTransId="{A34A565D-B718-47D8-8730-D4223BBD4C36}"/>
    <dgm:cxn modelId="{D95CDAE7-3B5C-47BF-B684-21A844857806}" type="presOf" srcId="{9291AF3B-6B66-4640-A8E5-FACAF4025C72}" destId="{F1DDF6A3-71BF-46DB-9FDC-BA9840DC094B}" srcOrd="0" destOrd="0" presId="urn:microsoft.com/office/officeart/2018/2/layout/IconLabelList"/>
    <dgm:cxn modelId="{087EE3ED-5ED8-46A0-BDF2-CAB2566C0588}" srcId="{86B5A2F6-41B4-4840-A1BF-C9AAAF110E8F}" destId="{04EADF93-AA47-40E6-A3EF-D75A4E022F02}" srcOrd="0" destOrd="0" parTransId="{08BE6481-D020-4A53-9523-7435FB1F6852}" sibTransId="{6C838114-27BA-4561-8AAA-2E2A54FF5F8A}"/>
    <dgm:cxn modelId="{2EAB34E1-0FF0-4219-98B6-17F75C4428EF}" type="presParOf" srcId="{5A7BF84F-F0DA-41F8-AD00-8DC0B9F2352E}" destId="{3F425D51-E919-44EF-BAF4-07B73DF6C2DC}" srcOrd="0" destOrd="0" presId="urn:microsoft.com/office/officeart/2018/2/layout/IconLabelList"/>
    <dgm:cxn modelId="{66D91227-1CBD-4219-B285-7F366866D85E}" type="presParOf" srcId="{3F425D51-E919-44EF-BAF4-07B73DF6C2DC}" destId="{C515FB77-A1C4-4B13-8A3C-991690089B43}" srcOrd="0" destOrd="0" presId="urn:microsoft.com/office/officeart/2018/2/layout/IconLabelList"/>
    <dgm:cxn modelId="{8EB62B00-6A76-420D-B518-FA54059ADCBD}" type="presParOf" srcId="{3F425D51-E919-44EF-BAF4-07B73DF6C2DC}" destId="{8FAE8F15-4F17-41D0-9F3F-84E3E37A2F62}" srcOrd="1" destOrd="0" presId="urn:microsoft.com/office/officeart/2018/2/layout/IconLabelList"/>
    <dgm:cxn modelId="{0F0757FB-7D1F-4012-A2C5-D82898CE0800}" type="presParOf" srcId="{3F425D51-E919-44EF-BAF4-07B73DF6C2DC}" destId="{685A479A-B0DA-4F88-9771-9E89BBFBCEA1}" srcOrd="2" destOrd="0" presId="urn:microsoft.com/office/officeart/2018/2/layout/IconLabelList"/>
    <dgm:cxn modelId="{AD5E7A5A-9D00-4797-BC41-D31D35D99407}" type="presParOf" srcId="{5A7BF84F-F0DA-41F8-AD00-8DC0B9F2352E}" destId="{A01030AB-C25A-4C74-9D28-6663A89BCDD0}" srcOrd="1" destOrd="0" presId="urn:microsoft.com/office/officeart/2018/2/layout/IconLabelList"/>
    <dgm:cxn modelId="{8EB69B2D-1B4F-4882-9E5F-FD447E474486}" type="presParOf" srcId="{5A7BF84F-F0DA-41F8-AD00-8DC0B9F2352E}" destId="{09E0A80E-A9F4-4170-99F9-7F1EE33A3A96}" srcOrd="2" destOrd="0" presId="urn:microsoft.com/office/officeart/2018/2/layout/IconLabelList"/>
    <dgm:cxn modelId="{6707264B-4E5F-4351-A0BC-408F37E40EF4}" type="presParOf" srcId="{09E0A80E-A9F4-4170-99F9-7F1EE33A3A96}" destId="{82030600-EF8F-4B11-97A4-87D413F1A5CA}" srcOrd="0" destOrd="0" presId="urn:microsoft.com/office/officeart/2018/2/layout/IconLabelList"/>
    <dgm:cxn modelId="{5A8B2BC5-C52A-4A37-8F24-7594384DDD06}" type="presParOf" srcId="{09E0A80E-A9F4-4170-99F9-7F1EE33A3A96}" destId="{2A986E92-1C19-4D97-B815-F9DF59F9E1C1}" srcOrd="1" destOrd="0" presId="urn:microsoft.com/office/officeart/2018/2/layout/IconLabelList"/>
    <dgm:cxn modelId="{3D472957-6D60-4D2F-8503-E565FFBC36F1}" type="presParOf" srcId="{09E0A80E-A9F4-4170-99F9-7F1EE33A3A96}" destId="{1A5A6E53-C84E-4E12-B989-0DA73BB96D85}" srcOrd="2" destOrd="0" presId="urn:microsoft.com/office/officeart/2018/2/layout/IconLabelList"/>
    <dgm:cxn modelId="{B68F7D5B-D86F-4481-BD3A-9273F1A5B2D1}" type="presParOf" srcId="{5A7BF84F-F0DA-41F8-AD00-8DC0B9F2352E}" destId="{6D94A72B-0498-464F-AD76-4C83A65ED5F2}" srcOrd="3" destOrd="0" presId="urn:microsoft.com/office/officeart/2018/2/layout/IconLabelList"/>
    <dgm:cxn modelId="{5A43C6C9-357B-440B-AD0F-311BF7685EEF}" type="presParOf" srcId="{5A7BF84F-F0DA-41F8-AD00-8DC0B9F2352E}" destId="{32414C4F-D357-4B42-B6BA-EA775B755D1E}" srcOrd="4" destOrd="0" presId="urn:microsoft.com/office/officeart/2018/2/layout/IconLabelList"/>
    <dgm:cxn modelId="{5B54C480-9B79-4381-BAAE-E9BA23491EA8}" type="presParOf" srcId="{32414C4F-D357-4B42-B6BA-EA775B755D1E}" destId="{86299DEA-C962-461E-AF79-974CC30A3747}" srcOrd="0" destOrd="0" presId="urn:microsoft.com/office/officeart/2018/2/layout/IconLabelList"/>
    <dgm:cxn modelId="{D53CE0EA-2E0F-4EE1-A06D-82EE8E06C2B9}" type="presParOf" srcId="{32414C4F-D357-4B42-B6BA-EA775B755D1E}" destId="{07C85812-167E-43EA-818F-98B2844B4A5E}" srcOrd="1" destOrd="0" presId="urn:microsoft.com/office/officeart/2018/2/layout/IconLabelList"/>
    <dgm:cxn modelId="{3D43570C-816D-474E-9A52-23502BF701E5}" type="presParOf" srcId="{32414C4F-D357-4B42-B6BA-EA775B755D1E}" destId="{F1DDF6A3-71BF-46DB-9FDC-BA9840DC094B}" srcOrd="2" destOrd="0" presId="urn:microsoft.com/office/officeart/2018/2/layout/IconLabelList"/>
    <dgm:cxn modelId="{571AC42A-92B0-46E9-8BEB-48E788CC0105}" type="presParOf" srcId="{5A7BF84F-F0DA-41F8-AD00-8DC0B9F2352E}" destId="{83335FB5-2F7F-4B58-BA48-7BFE88814522}" srcOrd="5" destOrd="0" presId="urn:microsoft.com/office/officeart/2018/2/layout/IconLabelList"/>
    <dgm:cxn modelId="{F9978F8E-65D2-49DA-9883-B2A2FCFE203A}" type="presParOf" srcId="{5A7BF84F-F0DA-41F8-AD00-8DC0B9F2352E}" destId="{9F22229E-6056-4510-9B9E-F648DB471927}" srcOrd="6" destOrd="0" presId="urn:microsoft.com/office/officeart/2018/2/layout/IconLabelList"/>
    <dgm:cxn modelId="{5742D5D6-AA6B-488E-83D5-D586C3A4096F}" type="presParOf" srcId="{9F22229E-6056-4510-9B9E-F648DB471927}" destId="{8087CDE8-EAB1-48F7-8485-241689DFC103}" srcOrd="0" destOrd="0" presId="urn:microsoft.com/office/officeart/2018/2/layout/IconLabelList"/>
    <dgm:cxn modelId="{8518DA43-6463-440C-82AE-608A99AF4DF0}" type="presParOf" srcId="{9F22229E-6056-4510-9B9E-F648DB471927}" destId="{AE2C9569-B951-429F-B635-67492779E2BD}" srcOrd="1" destOrd="0" presId="urn:microsoft.com/office/officeart/2018/2/layout/IconLabelList"/>
    <dgm:cxn modelId="{8196100B-E5F1-46E9-A4CC-2C38C4E9FE06}" type="presParOf" srcId="{9F22229E-6056-4510-9B9E-F648DB471927}" destId="{0CB80474-81C6-499F-9882-31D834D14D5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B1E20F2-103F-2740-983A-73D8EF350D94}" type="doc">
      <dgm:prSet loTypeId="urn:microsoft.com/office/officeart/2005/8/layout/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1FDCD8-8986-214C-9226-EA8DE9CB09AF}">
      <dgm:prSet phldrT="[Text]"/>
      <dgm:spPr/>
      <dgm:t>
        <a:bodyPr/>
        <a:lstStyle/>
        <a:p>
          <a:r>
            <a:rPr lang="en-US" dirty="0"/>
            <a:t>Lack of support in job role</a:t>
          </a:r>
        </a:p>
      </dgm:t>
    </dgm:pt>
    <dgm:pt modelId="{E9C9B386-6835-424D-8340-C9585B67FDAC}" type="parTrans" cxnId="{8903A5BE-9929-DD42-AFA8-FFFC22237153}">
      <dgm:prSet/>
      <dgm:spPr/>
      <dgm:t>
        <a:bodyPr/>
        <a:lstStyle/>
        <a:p>
          <a:endParaRPr lang="en-US"/>
        </a:p>
      </dgm:t>
    </dgm:pt>
    <dgm:pt modelId="{544E54A7-5218-6648-8145-AC8C0BCC634F}" type="sibTrans" cxnId="{8903A5BE-9929-DD42-AFA8-FFFC22237153}">
      <dgm:prSet/>
      <dgm:spPr/>
      <dgm:t>
        <a:bodyPr/>
        <a:lstStyle/>
        <a:p>
          <a:endParaRPr lang="en-US"/>
        </a:p>
      </dgm:t>
    </dgm:pt>
    <dgm:pt modelId="{A438D6A1-0C64-FE4C-A220-8FC6E63DDFAA}">
      <dgm:prSet phldrT="[Text]"/>
      <dgm:spPr/>
      <dgm:t>
        <a:bodyPr/>
        <a:lstStyle/>
        <a:p>
          <a:r>
            <a:rPr lang="en-US" dirty="0"/>
            <a:t> No development and feedback </a:t>
          </a:r>
        </a:p>
      </dgm:t>
    </dgm:pt>
    <dgm:pt modelId="{6C434443-1896-2B41-BD27-F3EF76C6D350}" type="parTrans" cxnId="{2F32C5F3-35AF-1F41-8F86-A5B9BD67ADE0}">
      <dgm:prSet/>
      <dgm:spPr/>
      <dgm:t>
        <a:bodyPr/>
        <a:lstStyle/>
        <a:p>
          <a:endParaRPr lang="en-US"/>
        </a:p>
      </dgm:t>
    </dgm:pt>
    <dgm:pt modelId="{38A41102-51BC-CA49-B12B-A2D12152D294}" type="sibTrans" cxnId="{2F32C5F3-35AF-1F41-8F86-A5B9BD67ADE0}">
      <dgm:prSet/>
      <dgm:spPr/>
      <dgm:t>
        <a:bodyPr/>
        <a:lstStyle/>
        <a:p>
          <a:endParaRPr lang="en-US"/>
        </a:p>
      </dgm:t>
    </dgm:pt>
    <dgm:pt modelId="{36627290-BF3F-EE43-8602-BE4F86EC64F4}">
      <dgm:prSet phldrT="[Text]"/>
      <dgm:spPr/>
      <dgm:t>
        <a:bodyPr/>
        <a:lstStyle/>
        <a:p>
          <a:r>
            <a:rPr lang="en-US" dirty="0"/>
            <a:t>Decreased motivation</a:t>
          </a:r>
        </a:p>
      </dgm:t>
    </dgm:pt>
    <dgm:pt modelId="{48714806-9522-9849-B12C-6B4A224371AF}" type="parTrans" cxnId="{65D563EC-383D-FC4D-9D45-ABF6366366B6}">
      <dgm:prSet/>
      <dgm:spPr/>
      <dgm:t>
        <a:bodyPr/>
        <a:lstStyle/>
        <a:p>
          <a:endParaRPr lang="en-US"/>
        </a:p>
      </dgm:t>
    </dgm:pt>
    <dgm:pt modelId="{86779689-A90E-D64D-BE06-877AA4B36C12}" type="sibTrans" cxnId="{65D563EC-383D-FC4D-9D45-ABF6366366B6}">
      <dgm:prSet/>
      <dgm:spPr/>
      <dgm:t>
        <a:bodyPr/>
        <a:lstStyle/>
        <a:p>
          <a:endParaRPr lang="en-US"/>
        </a:p>
      </dgm:t>
    </dgm:pt>
    <dgm:pt modelId="{0E9F318C-35D8-DD4C-A578-DEF2F4AD18B5}" type="pres">
      <dgm:prSet presAssocID="{BB1E20F2-103F-2740-983A-73D8EF350D94}" presName="linear" presStyleCnt="0">
        <dgm:presLayoutVars>
          <dgm:dir/>
          <dgm:animLvl val="lvl"/>
          <dgm:resizeHandles val="exact"/>
        </dgm:presLayoutVars>
      </dgm:prSet>
      <dgm:spPr/>
    </dgm:pt>
    <dgm:pt modelId="{BF7E870E-F335-3740-8E46-A546744F84A9}" type="pres">
      <dgm:prSet presAssocID="{2A1FDCD8-8986-214C-9226-EA8DE9CB09AF}" presName="parentLin" presStyleCnt="0"/>
      <dgm:spPr/>
    </dgm:pt>
    <dgm:pt modelId="{E147455B-C6E3-144C-BCA2-9BCCAC1D2B15}" type="pres">
      <dgm:prSet presAssocID="{2A1FDCD8-8986-214C-9226-EA8DE9CB09AF}" presName="parentLeftMargin" presStyleLbl="node1" presStyleIdx="0" presStyleCnt="3"/>
      <dgm:spPr/>
    </dgm:pt>
    <dgm:pt modelId="{340442C4-DB3D-8841-8A13-442430C84E43}" type="pres">
      <dgm:prSet presAssocID="{2A1FDCD8-8986-214C-9226-EA8DE9CB09A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22AF08E-CB09-EB4C-9F69-5061866F4C41}" type="pres">
      <dgm:prSet presAssocID="{2A1FDCD8-8986-214C-9226-EA8DE9CB09AF}" presName="negativeSpace" presStyleCnt="0"/>
      <dgm:spPr/>
    </dgm:pt>
    <dgm:pt modelId="{1B890EA0-1EDF-8D41-AFD7-E892F876AD43}" type="pres">
      <dgm:prSet presAssocID="{2A1FDCD8-8986-214C-9226-EA8DE9CB09AF}" presName="childText" presStyleLbl="conFgAcc1" presStyleIdx="0" presStyleCnt="3">
        <dgm:presLayoutVars>
          <dgm:bulletEnabled val="1"/>
        </dgm:presLayoutVars>
      </dgm:prSet>
      <dgm:spPr/>
    </dgm:pt>
    <dgm:pt modelId="{FC34A3FF-8D49-3446-AA01-AD2CA889448A}" type="pres">
      <dgm:prSet presAssocID="{544E54A7-5218-6648-8145-AC8C0BCC634F}" presName="spaceBetweenRectangles" presStyleCnt="0"/>
      <dgm:spPr/>
    </dgm:pt>
    <dgm:pt modelId="{B55C13CE-2AFA-6449-8277-E831ED861289}" type="pres">
      <dgm:prSet presAssocID="{A438D6A1-0C64-FE4C-A220-8FC6E63DDFAA}" presName="parentLin" presStyleCnt="0"/>
      <dgm:spPr/>
    </dgm:pt>
    <dgm:pt modelId="{6FF4590D-1BEC-6944-96AB-76BA13C98B92}" type="pres">
      <dgm:prSet presAssocID="{A438D6A1-0C64-FE4C-A220-8FC6E63DDFAA}" presName="parentLeftMargin" presStyleLbl="node1" presStyleIdx="0" presStyleCnt="3"/>
      <dgm:spPr/>
    </dgm:pt>
    <dgm:pt modelId="{230DACB6-DDCC-EE4E-9C8D-E7F3B86370ED}" type="pres">
      <dgm:prSet presAssocID="{A438D6A1-0C64-FE4C-A220-8FC6E63DDFA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77AB738-9942-7A42-93DF-8C37047B990B}" type="pres">
      <dgm:prSet presAssocID="{A438D6A1-0C64-FE4C-A220-8FC6E63DDFAA}" presName="negativeSpace" presStyleCnt="0"/>
      <dgm:spPr/>
    </dgm:pt>
    <dgm:pt modelId="{8F038AAA-340F-7043-ABE7-84FF16A49EAD}" type="pres">
      <dgm:prSet presAssocID="{A438D6A1-0C64-FE4C-A220-8FC6E63DDFAA}" presName="childText" presStyleLbl="conFgAcc1" presStyleIdx="1" presStyleCnt="3">
        <dgm:presLayoutVars>
          <dgm:bulletEnabled val="1"/>
        </dgm:presLayoutVars>
      </dgm:prSet>
      <dgm:spPr/>
    </dgm:pt>
    <dgm:pt modelId="{8EFAA320-FB37-8F46-B197-8611ADB011FD}" type="pres">
      <dgm:prSet presAssocID="{38A41102-51BC-CA49-B12B-A2D12152D294}" presName="spaceBetweenRectangles" presStyleCnt="0"/>
      <dgm:spPr/>
    </dgm:pt>
    <dgm:pt modelId="{9D1E206F-FB9C-5044-95CD-B463E25EA9E1}" type="pres">
      <dgm:prSet presAssocID="{36627290-BF3F-EE43-8602-BE4F86EC64F4}" presName="parentLin" presStyleCnt="0"/>
      <dgm:spPr/>
    </dgm:pt>
    <dgm:pt modelId="{4271FBE5-6267-BA4B-B0CF-04DC80F298D1}" type="pres">
      <dgm:prSet presAssocID="{36627290-BF3F-EE43-8602-BE4F86EC64F4}" presName="parentLeftMargin" presStyleLbl="node1" presStyleIdx="1" presStyleCnt="3"/>
      <dgm:spPr/>
    </dgm:pt>
    <dgm:pt modelId="{873C26D5-6D6C-4A48-B83D-6C2597B3AFFA}" type="pres">
      <dgm:prSet presAssocID="{36627290-BF3F-EE43-8602-BE4F86EC64F4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E9BB702A-A988-3A42-A7A6-2134A7EBA64C}" type="pres">
      <dgm:prSet presAssocID="{36627290-BF3F-EE43-8602-BE4F86EC64F4}" presName="negativeSpace" presStyleCnt="0"/>
      <dgm:spPr/>
    </dgm:pt>
    <dgm:pt modelId="{A6931CDF-3453-CA43-A483-A0AB84FAF97E}" type="pres">
      <dgm:prSet presAssocID="{36627290-BF3F-EE43-8602-BE4F86EC64F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0E17C00-B2DE-6640-967E-9D46F4B9FECC}" type="presOf" srcId="{2A1FDCD8-8986-214C-9226-EA8DE9CB09AF}" destId="{E147455B-C6E3-144C-BCA2-9BCCAC1D2B15}" srcOrd="0" destOrd="0" presId="urn:microsoft.com/office/officeart/2005/8/layout/list1"/>
    <dgm:cxn modelId="{BA571229-7F37-C14F-A544-4EB8EB714E24}" type="presOf" srcId="{36627290-BF3F-EE43-8602-BE4F86EC64F4}" destId="{4271FBE5-6267-BA4B-B0CF-04DC80F298D1}" srcOrd="0" destOrd="0" presId="urn:microsoft.com/office/officeart/2005/8/layout/list1"/>
    <dgm:cxn modelId="{9449A74D-A722-3F49-9D3B-9F5F1A48661D}" type="presOf" srcId="{2A1FDCD8-8986-214C-9226-EA8DE9CB09AF}" destId="{340442C4-DB3D-8841-8A13-442430C84E43}" srcOrd="1" destOrd="0" presId="urn:microsoft.com/office/officeart/2005/8/layout/list1"/>
    <dgm:cxn modelId="{307C4B64-4977-AF46-BE8F-7126F39B83AB}" type="presOf" srcId="{BB1E20F2-103F-2740-983A-73D8EF350D94}" destId="{0E9F318C-35D8-DD4C-A578-DEF2F4AD18B5}" srcOrd="0" destOrd="0" presId="urn:microsoft.com/office/officeart/2005/8/layout/list1"/>
    <dgm:cxn modelId="{CB48CA67-5786-A24F-ACC8-DFAEF217EB14}" type="presOf" srcId="{A438D6A1-0C64-FE4C-A220-8FC6E63DDFAA}" destId="{230DACB6-DDCC-EE4E-9C8D-E7F3B86370ED}" srcOrd="1" destOrd="0" presId="urn:microsoft.com/office/officeart/2005/8/layout/list1"/>
    <dgm:cxn modelId="{F3E2506B-C98D-D542-A241-9C25AA53DAB9}" type="presOf" srcId="{A438D6A1-0C64-FE4C-A220-8FC6E63DDFAA}" destId="{6FF4590D-1BEC-6944-96AB-76BA13C98B92}" srcOrd="0" destOrd="0" presId="urn:microsoft.com/office/officeart/2005/8/layout/list1"/>
    <dgm:cxn modelId="{8903A5BE-9929-DD42-AFA8-FFFC22237153}" srcId="{BB1E20F2-103F-2740-983A-73D8EF350D94}" destId="{2A1FDCD8-8986-214C-9226-EA8DE9CB09AF}" srcOrd="0" destOrd="0" parTransId="{E9C9B386-6835-424D-8340-C9585B67FDAC}" sibTransId="{544E54A7-5218-6648-8145-AC8C0BCC634F}"/>
    <dgm:cxn modelId="{0D8EB4BF-79EB-774C-879D-ECD4B06DE13C}" type="presOf" srcId="{36627290-BF3F-EE43-8602-BE4F86EC64F4}" destId="{873C26D5-6D6C-4A48-B83D-6C2597B3AFFA}" srcOrd="1" destOrd="0" presId="urn:microsoft.com/office/officeart/2005/8/layout/list1"/>
    <dgm:cxn modelId="{65D563EC-383D-FC4D-9D45-ABF6366366B6}" srcId="{BB1E20F2-103F-2740-983A-73D8EF350D94}" destId="{36627290-BF3F-EE43-8602-BE4F86EC64F4}" srcOrd="2" destOrd="0" parTransId="{48714806-9522-9849-B12C-6B4A224371AF}" sibTransId="{86779689-A90E-D64D-BE06-877AA4B36C12}"/>
    <dgm:cxn modelId="{2F32C5F3-35AF-1F41-8F86-A5B9BD67ADE0}" srcId="{BB1E20F2-103F-2740-983A-73D8EF350D94}" destId="{A438D6A1-0C64-FE4C-A220-8FC6E63DDFAA}" srcOrd="1" destOrd="0" parTransId="{6C434443-1896-2B41-BD27-F3EF76C6D350}" sibTransId="{38A41102-51BC-CA49-B12B-A2D12152D294}"/>
    <dgm:cxn modelId="{220B3184-E5CD-DB4A-AF0B-FD5BA13C5020}" type="presParOf" srcId="{0E9F318C-35D8-DD4C-A578-DEF2F4AD18B5}" destId="{BF7E870E-F335-3740-8E46-A546744F84A9}" srcOrd="0" destOrd="0" presId="urn:microsoft.com/office/officeart/2005/8/layout/list1"/>
    <dgm:cxn modelId="{63B5476F-693F-524D-9DFB-94C8C14E2528}" type="presParOf" srcId="{BF7E870E-F335-3740-8E46-A546744F84A9}" destId="{E147455B-C6E3-144C-BCA2-9BCCAC1D2B15}" srcOrd="0" destOrd="0" presId="urn:microsoft.com/office/officeart/2005/8/layout/list1"/>
    <dgm:cxn modelId="{11ECF510-3E2E-CC41-BAA7-A451EA69155D}" type="presParOf" srcId="{BF7E870E-F335-3740-8E46-A546744F84A9}" destId="{340442C4-DB3D-8841-8A13-442430C84E43}" srcOrd="1" destOrd="0" presId="urn:microsoft.com/office/officeart/2005/8/layout/list1"/>
    <dgm:cxn modelId="{C0DB29A7-AEBC-E44F-88B1-802FFD1329C9}" type="presParOf" srcId="{0E9F318C-35D8-DD4C-A578-DEF2F4AD18B5}" destId="{922AF08E-CB09-EB4C-9F69-5061866F4C41}" srcOrd="1" destOrd="0" presId="urn:microsoft.com/office/officeart/2005/8/layout/list1"/>
    <dgm:cxn modelId="{60A7B7D3-908B-0340-A8BA-E46DC41FD33F}" type="presParOf" srcId="{0E9F318C-35D8-DD4C-A578-DEF2F4AD18B5}" destId="{1B890EA0-1EDF-8D41-AFD7-E892F876AD43}" srcOrd="2" destOrd="0" presId="urn:microsoft.com/office/officeart/2005/8/layout/list1"/>
    <dgm:cxn modelId="{089B228A-E281-EF49-965A-4BC4D27FBEFD}" type="presParOf" srcId="{0E9F318C-35D8-DD4C-A578-DEF2F4AD18B5}" destId="{FC34A3FF-8D49-3446-AA01-AD2CA889448A}" srcOrd="3" destOrd="0" presId="urn:microsoft.com/office/officeart/2005/8/layout/list1"/>
    <dgm:cxn modelId="{E3EECD5D-2F71-7C40-B333-5E31FCF7FC4D}" type="presParOf" srcId="{0E9F318C-35D8-DD4C-A578-DEF2F4AD18B5}" destId="{B55C13CE-2AFA-6449-8277-E831ED861289}" srcOrd="4" destOrd="0" presId="urn:microsoft.com/office/officeart/2005/8/layout/list1"/>
    <dgm:cxn modelId="{B761FF65-615F-4746-A4AB-5599F92B0CE3}" type="presParOf" srcId="{B55C13CE-2AFA-6449-8277-E831ED861289}" destId="{6FF4590D-1BEC-6944-96AB-76BA13C98B92}" srcOrd="0" destOrd="0" presId="urn:microsoft.com/office/officeart/2005/8/layout/list1"/>
    <dgm:cxn modelId="{6396869A-615F-8549-9C30-4A1DBC2E911F}" type="presParOf" srcId="{B55C13CE-2AFA-6449-8277-E831ED861289}" destId="{230DACB6-DDCC-EE4E-9C8D-E7F3B86370ED}" srcOrd="1" destOrd="0" presId="urn:microsoft.com/office/officeart/2005/8/layout/list1"/>
    <dgm:cxn modelId="{7D157879-4C2D-3946-94CC-143167C59F43}" type="presParOf" srcId="{0E9F318C-35D8-DD4C-A578-DEF2F4AD18B5}" destId="{F77AB738-9942-7A42-93DF-8C37047B990B}" srcOrd="5" destOrd="0" presId="urn:microsoft.com/office/officeart/2005/8/layout/list1"/>
    <dgm:cxn modelId="{E4684D70-91CA-484F-87B1-1E63BA1547FD}" type="presParOf" srcId="{0E9F318C-35D8-DD4C-A578-DEF2F4AD18B5}" destId="{8F038AAA-340F-7043-ABE7-84FF16A49EAD}" srcOrd="6" destOrd="0" presId="urn:microsoft.com/office/officeart/2005/8/layout/list1"/>
    <dgm:cxn modelId="{E3A8E823-C4D2-3D4B-9233-81984746893D}" type="presParOf" srcId="{0E9F318C-35D8-DD4C-A578-DEF2F4AD18B5}" destId="{8EFAA320-FB37-8F46-B197-8611ADB011FD}" srcOrd="7" destOrd="0" presId="urn:microsoft.com/office/officeart/2005/8/layout/list1"/>
    <dgm:cxn modelId="{A97906D1-802D-A44E-B555-81AE8925D540}" type="presParOf" srcId="{0E9F318C-35D8-DD4C-A578-DEF2F4AD18B5}" destId="{9D1E206F-FB9C-5044-95CD-B463E25EA9E1}" srcOrd="8" destOrd="0" presId="urn:microsoft.com/office/officeart/2005/8/layout/list1"/>
    <dgm:cxn modelId="{64B9F416-9C7B-9A45-9307-8A877746094E}" type="presParOf" srcId="{9D1E206F-FB9C-5044-95CD-B463E25EA9E1}" destId="{4271FBE5-6267-BA4B-B0CF-04DC80F298D1}" srcOrd="0" destOrd="0" presId="urn:microsoft.com/office/officeart/2005/8/layout/list1"/>
    <dgm:cxn modelId="{FB736949-7CBC-4540-A1A8-355176AC91A2}" type="presParOf" srcId="{9D1E206F-FB9C-5044-95CD-B463E25EA9E1}" destId="{873C26D5-6D6C-4A48-B83D-6C2597B3AFFA}" srcOrd="1" destOrd="0" presId="urn:microsoft.com/office/officeart/2005/8/layout/list1"/>
    <dgm:cxn modelId="{6CF32CCD-4C65-1949-ACB2-A9F9BB2F1A28}" type="presParOf" srcId="{0E9F318C-35D8-DD4C-A578-DEF2F4AD18B5}" destId="{E9BB702A-A988-3A42-A7A6-2134A7EBA64C}" srcOrd="9" destOrd="0" presId="urn:microsoft.com/office/officeart/2005/8/layout/list1"/>
    <dgm:cxn modelId="{B086F2C8-21C6-2343-B9A0-5F995FA7DD35}" type="presParOf" srcId="{0E9F318C-35D8-DD4C-A578-DEF2F4AD18B5}" destId="{A6931CDF-3453-CA43-A483-A0AB84FAF97E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0740C2F-82B5-C64E-A687-839E7D62157A}" type="doc">
      <dgm:prSet loTypeId="urn:microsoft.com/office/officeart/2005/8/layout/h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6ECD81-9C91-F54A-9E4A-B19F81284CC2}">
      <dgm:prSet phldrT="[Text]"/>
      <dgm:spPr/>
      <dgm:t>
        <a:bodyPr/>
        <a:lstStyle/>
        <a:p>
          <a:r>
            <a:rPr lang="en-US" dirty="0"/>
            <a:t>Strengths </a:t>
          </a:r>
        </a:p>
      </dgm:t>
    </dgm:pt>
    <dgm:pt modelId="{60DEF40D-BF5B-444F-94B7-6981BEE68C6F}" type="parTrans" cxnId="{C6643CEB-B8FE-5C41-AD23-05B7D48C6337}">
      <dgm:prSet/>
      <dgm:spPr/>
      <dgm:t>
        <a:bodyPr/>
        <a:lstStyle/>
        <a:p>
          <a:endParaRPr lang="en-US"/>
        </a:p>
      </dgm:t>
    </dgm:pt>
    <dgm:pt modelId="{0125343B-AF87-0A46-9613-06D0C300323D}" type="sibTrans" cxnId="{C6643CEB-B8FE-5C41-AD23-05B7D48C6337}">
      <dgm:prSet/>
      <dgm:spPr/>
      <dgm:t>
        <a:bodyPr/>
        <a:lstStyle/>
        <a:p>
          <a:endParaRPr lang="en-US"/>
        </a:p>
      </dgm:t>
    </dgm:pt>
    <dgm:pt modelId="{35069E63-7A7D-9E40-B906-4A4F9AC9DCCC}">
      <dgm:prSet phldrT="[Text]"/>
      <dgm:spPr/>
      <dgm:t>
        <a:bodyPr/>
        <a:lstStyle/>
        <a:p>
          <a:r>
            <a:rPr lang="en-US" dirty="0"/>
            <a:t>Improves learner outcomes </a:t>
          </a:r>
        </a:p>
      </dgm:t>
    </dgm:pt>
    <dgm:pt modelId="{6D07CC25-7405-4C4F-BE52-97100FCEC332}" type="parTrans" cxnId="{BB19B820-4160-4D46-93CF-09A4B8567B1D}">
      <dgm:prSet/>
      <dgm:spPr/>
      <dgm:t>
        <a:bodyPr/>
        <a:lstStyle/>
        <a:p>
          <a:endParaRPr lang="en-US"/>
        </a:p>
      </dgm:t>
    </dgm:pt>
    <dgm:pt modelId="{4B12EE4F-6BB9-084F-8366-E2746207CBCA}" type="sibTrans" cxnId="{BB19B820-4160-4D46-93CF-09A4B8567B1D}">
      <dgm:prSet/>
      <dgm:spPr/>
      <dgm:t>
        <a:bodyPr/>
        <a:lstStyle/>
        <a:p>
          <a:endParaRPr lang="en-US"/>
        </a:p>
      </dgm:t>
    </dgm:pt>
    <dgm:pt modelId="{2E9037FA-6922-A842-B0F6-398467042D43}">
      <dgm:prSet phldrT="[Text]"/>
      <dgm:spPr/>
      <dgm:t>
        <a:bodyPr/>
        <a:lstStyle/>
        <a:p>
          <a:endParaRPr lang="en-US"/>
        </a:p>
      </dgm:t>
    </dgm:pt>
    <dgm:pt modelId="{E6E2AABC-1D61-FA45-98F1-70B5A829F332}" type="parTrans" cxnId="{D5DB2A3D-7F93-6D48-B0EC-77C3BCD21EDD}">
      <dgm:prSet/>
      <dgm:spPr/>
      <dgm:t>
        <a:bodyPr/>
        <a:lstStyle/>
        <a:p>
          <a:endParaRPr lang="en-US"/>
        </a:p>
      </dgm:t>
    </dgm:pt>
    <dgm:pt modelId="{4B2A5C4C-F3A6-4A48-A1E3-FF6D3E9B4AF2}" type="sibTrans" cxnId="{D5DB2A3D-7F93-6D48-B0EC-77C3BCD21EDD}">
      <dgm:prSet/>
      <dgm:spPr/>
      <dgm:t>
        <a:bodyPr/>
        <a:lstStyle/>
        <a:p>
          <a:endParaRPr lang="en-US"/>
        </a:p>
      </dgm:t>
    </dgm:pt>
    <dgm:pt modelId="{7415427E-1196-7747-94EA-866B580F4C3A}">
      <dgm:prSet phldrT="[Text]"/>
      <dgm:spPr/>
      <dgm:t>
        <a:bodyPr/>
        <a:lstStyle/>
        <a:p>
          <a:r>
            <a:rPr lang="en-US" dirty="0"/>
            <a:t>Recent adaptations to the approach have moved toward all school leaders e.g. Deputy Heads, Middle Leaders </a:t>
          </a:r>
        </a:p>
      </dgm:t>
    </dgm:pt>
    <dgm:pt modelId="{B5C09814-C46E-484C-B01A-A77B31748DAC}" type="parTrans" cxnId="{40BF0ADD-6D2A-3D44-97A7-6E1EDFA0CF01}">
      <dgm:prSet/>
      <dgm:spPr/>
      <dgm:t>
        <a:bodyPr/>
        <a:lstStyle/>
        <a:p>
          <a:endParaRPr lang="en-US"/>
        </a:p>
      </dgm:t>
    </dgm:pt>
    <dgm:pt modelId="{DD7F7D70-60C6-3D4D-87DA-F0155468BF51}" type="sibTrans" cxnId="{40BF0ADD-6D2A-3D44-97A7-6E1EDFA0CF01}">
      <dgm:prSet/>
      <dgm:spPr/>
      <dgm:t>
        <a:bodyPr/>
        <a:lstStyle/>
        <a:p>
          <a:endParaRPr lang="en-US"/>
        </a:p>
      </dgm:t>
    </dgm:pt>
    <dgm:pt modelId="{8A14A5AC-7569-A745-8836-88112A419D3E}">
      <dgm:prSet phldrT="[Text]"/>
      <dgm:spPr/>
      <dgm:t>
        <a:bodyPr/>
        <a:lstStyle/>
        <a:p>
          <a:r>
            <a:rPr lang="en-US" dirty="0"/>
            <a:t>Weaknesses</a:t>
          </a:r>
        </a:p>
      </dgm:t>
    </dgm:pt>
    <dgm:pt modelId="{E63EE731-3661-DA47-8A29-BCA8D6DF8F83}" type="parTrans" cxnId="{D41EC193-0097-B94B-8C95-DFC403EF604F}">
      <dgm:prSet/>
      <dgm:spPr/>
      <dgm:t>
        <a:bodyPr/>
        <a:lstStyle/>
        <a:p>
          <a:endParaRPr lang="en-US"/>
        </a:p>
      </dgm:t>
    </dgm:pt>
    <dgm:pt modelId="{1B4EB408-2278-A048-BC97-08A53257803C}" type="sibTrans" cxnId="{D41EC193-0097-B94B-8C95-DFC403EF604F}">
      <dgm:prSet/>
      <dgm:spPr/>
      <dgm:t>
        <a:bodyPr/>
        <a:lstStyle/>
        <a:p>
          <a:endParaRPr lang="en-US"/>
        </a:p>
      </dgm:t>
    </dgm:pt>
    <dgm:pt modelId="{7D4ABFFA-9B3F-104F-A6DB-80589F639BEE}">
      <dgm:prSet phldrT="[Text]"/>
      <dgm:spPr/>
      <dgm:t>
        <a:bodyPr/>
        <a:lstStyle/>
        <a:p>
          <a:r>
            <a:rPr lang="en-US" dirty="0"/>
            <a:t>Primarily concerned with teaching over learning</a:t>
          </a:r>
        </a:p>
      </dgm:t>
    </dgm:pt>
    <dgm:pt modelId="{8BB0E0C6-6B6E-A64A-B681-0B0A51AB238C}" type="parTrans" cxnId="{84633B4E-13F0-1745-84AC-280244931CD9}">
      <dgm:prSet/>
      <dgm:spPr/>
      <dgm:t>
        <a:bodyPr/>
        <a:lstStyle/>
        <a:p>
          <a:endParaRPr lang="en-US"/>
        </a:p>
      </dgm:t>
    </dgm:pt>
    <dgm:pt modelId="{5E742CD0-105E-0645-B626-0FEA21F73F6B}" type="sibTrans" cxnId="{84633B4E-13F0-1745-84AC-280244931CD9}">
      <dgm:prSet/>
      <dgm:spPr/>
      <dgm:t>
        <a:bodyPr/>
        <a:lstStyle/>
        <a:p>
          <a:endParaRPr lang="en-US"/>
        </a:p>
      </dgm:t>
    </dgm:pt>
    <dgm:pt modelId="{D3446D68-BA4A-3D47-885C-68EEC958F316}">
      <dgm:prSet phldrT="[Text]"/>
      <dgm:spPr/>
      <dgm:t>
        <a:bodyPr/>
        <a:lstStyle/>
        <a:p>
          <a:r>
            <a:rPr lang="en-US" dirty="0"/>
            <a:t>Focuses too much on the headteacher as the focal point of knowledge and expertise</a:t>
          </a:r>
        </a:p>
      </dgm:t>
    </dgm:pt>
    <dgm:pt modelId="{F9230212-2763-0549-8693-7264B763513A}" type="parTrans" cxnId="{5B20B93A-15AB-1B42-99C7-116EABB395F6}">
      <dgm:prSet/>
      <dgm:spPr/>
      <dgm:t>
        <a:bodyPr/>
        <a:lstStyle/>
        <a:p>
          <a:endParaRPr lang="en-US"/>
        </a:p>
      </dgm:t>
    </dgm:pt>
    <dgm:pt modelId="{5671D4F4-2E92-6F47-944B-933924676830}" type="sibTrans" cxnId="{5B20B93A-15AB-1B42-99C7-116EABB395F6}">
      <dgm:prSet/>
      <dgm:spPr/>
      <dgm:t>
        <a:bodyPr/>
        <a:lstStyle/>
        <a:p>
          <a:endParaRPr lang="en-US"/>
        </a:p>
      </dgm:t>
    </dgm:pt>
    <dgm:pt modelId="{60C3BBD7-1324-BC49-92A9-6175C16BF6D0}" type="pres">
      <dgm:prSet presAssocID="{A0740C2F-82B5-C64E-A687-839E7D62157A}" presName="Name0" presStyleCnt="0">
        <dgm:presLayoutVars>
          <dgm:dir/>
          <dgm:animLvl val="lvl"/>
          <dgm:resizeHandles val="exact"/>
        </dgm:presLayoutVars>
      </dgm:prSet>
      <dgm:spPr/>
    </dgm:pt>
    <dgm:pt modelId="{E8E22805-DE3B-7E4A-A63D-272338879F5F}" type="pres">
      <dgm:prSet presAssocID="{076ECD81-9C91-F54A-9E4A-B19F81284CC2}" presName="composite" presStyleCnt="0"/>
      <dgm:spPr/>
    </dgm:pt>
    <dgm:pt modelId="{D5D971C6-71AF-6245-95FB-D15421886B33}" type="pres">
      <dgm:prSet presAssocID="{076ECD81-9C91-F54A-9E4A-B19F81284CC2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3EF933C1-0547-8340-9B06-B02EE2C4275F}" type="pres">
      <dgm:prSet presAssocID="{076ECD81-9C91-F54A-9E4A-B19F81284CC2}" presName="desTx" presStyleLbl="alignAccFollowNode1" presStyleIdx="0" presStyleCnt="2">
        <dgm:presLayoutVars>
          <dgm:bulletEnabled val="1"/>
        </dgm:presLayoutVars>
      </dgm:prSet>
      <dgm:spPr/>
    </dgm:pt>
    <dgm:pt modelId="{6D72D7BE-358D-394A-BC27-F8EFDE32B6E4}" type="pres">
      <dgm:prSet presAssocID="{0125343B-AF87-0A46-9613-06D0C300323D}" presName="space" presStyleCnt="0"/>
      <dgm:spPr/>
    </dgm:pt>
    <dgm:pt modelId="{C2177527-1BA2-644F-97D6-8A16426B6E3C}" type="pres">
      <dgm:prSet presAssocID="{8A14A5AC-7569-A745-8836-88112A419D3E}" presName="composite" presStyleCnt="0"/>
      <dgm:spPr/>
    </dgm:pt>
    <dgm:pt modelId="{BF5A1E67-80B6-814B-95D1-B5FE07A2BEA8}" type="pres">
      <dgm:prSet presAssocID="{8A14A5AC-7569-A745-8836-88112A419D3E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7A5FA5E6-1976-5145-8421-B912003BBD64}" type="pres">
      <dgm:prSet presAssocID="{8A14A5AC-7569-A745-8836-88112A419D3E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BB19B820-4160-4D46-93CF-09A4B8567B1D}" srcId="{076ECD81-9C91-F54A-9E4A-B19F81284CC2}" destId="{35069E63-7A7D-9E40-B906-4A4F9AC9DCCC}" srcOrd="0" destOrd="0" parTransId="{6D07CC25-7405-4C4F-BE52-97100FCEC332}" sibTransId="{4B12EE4F-6BB9-084F-8366-E2746207CBCA}"/>
    <dgm:cxn modelId="{E99A5D35-A7A1-0441-8C76-97EF9E92D128}" type="presOf" srcId="{D3446D68-BA4A-3D47-885C-68EEC958F316}" destId="{7A5FA5E6-1976-5145-8421-B912003BBD64}" srcOrd="0" destOrd="1" presId="urn:microsoft.com/office/officeart/2005/8/layout/hList1"/>
    <dgm:cxn modelId="{5B20B93A-15AB-1B42-99C7-116EABB395F6}" srcId="{8A14A5AC-7569-A745-8836-88112A419D3E}" destId="{D3446D68-BA4A-3D47-885C-68EEC958F316}" srcOrd="1" destOrd="0" parTransId="{F9230212-2763-0549-8693-7264B763513A}" sibTransId="{5671D4F4-2E92-6F47-944B-933924676830}"/>
    <dgm:cxn modelId="{D5DB2A3D-7F93-6D48-B0EC-77C3BCD21EDD}" srcId="{076ECD81-9C91-F54A-9E4A-B19F81284CC2}" destId="{2E9037FA-6922-A842-B0F6-398467042D43}" srcOrd="1" destOrd="0" parTransId="{E6E2AABC-1D61-FA45-98F1-70B5A829F332}" sibTransId="{4B2A5C4C-F3A6-4A48-A1E3-FF6D3E9B4AF2}"/>
    <dgm:cxn modelId="{971E9445-CD9B-684F-A720-EFEF83A2085F}" type="presOf" srcId="{35069E63-7A7D-9E40-B906-4A4F9AC9DCCC}" destId="{3EF933C1-0547-8340-9B06-B02EE2C4275F}" srcOrd="0" destOrd="0" presId="urn:microsoft.com/office/officeart/2005/8/layout/hList1"/>
    <dgm:cxn modelId="{84633B4E-13F0-1745-84AC-280244931CD9}" srcId="{8A14A5AC-7569-A745-8836-88112A419D3E}" destId="{7D4ABFFA-9B3F-104F-A6DB-80589F639BEE}" srcOrd="0" destOrd="0" parTransId="{8BB0E0C6-6B6E-A64A-B681-0B0A51AB238C}" sibTransId="{5E742CD0-105E-0645-B626-0FEA21F73F6B}"/>
    <dgm:cxn modelId="{3D465256-EA73-3644-9E9F-FB0AB378621E}" type="presOf" srcId="{2E9037FA-6922-A842-B0F6-398467042D43}" destId="{3EF933C1-0547-8340-9B06-B02EE2C4275F}" srcOrd="0" destOrd="1" presId="urn:microsoft.com/office/officeart/2005/8/layout/hList1"/>
    <dgm:cxn modelId="{262BD15C-1C15-A144-92E3-E5DAA9F84FDB}" type="presOf" srcId="{7D4ABFFA-9B3F-104F-A6DB-80589F639BEE}" destId="{7A5FA5E6-1976-5145-8421-B912003BBD64}" srcOrd="0" destOrd="0" presId="urn:microsoft.com/office/officeart/2005/8/layout/hList1"/>
    <dgm:cxn modelId="{E8745279-236C-E547-B3F6-AB369ED2955C}" type="presOf" srcId="{A0740C2F-82B5-C64E-A687-839E7D62157A}" destId="{60C3BBD7-1324-BC49-92A9-6175C16BF6D0}" srcOrd="0" destOrd="0" presId="urn:microsoft.com/office/officeart/2005/8/layout/hList1"/>
    <dgm:cxn modelId="{739A938C-9DD3-B74E-9D8F-AF8AA3A3A6B7}" type="presOf" srcId="{8A14A5AC-7569-A745-8836-88112A419D3E}" destId="{BF5A1E67-80B6-814B-95D1-B5FE07A2BEA8}" srcOrd="0" destOrd="0" presId="urn:microsoft.com/office/officeart/2005/8/layout/hList1"/>
    <dgm:cxn modelId="{D41EC193-0097-B94B-8C95-DFC403EF604F}" srcId="{A0740C2F-82B5-C64E-A687-839E7D62157A}" destId="{8A14A5AC-7569-A745-8836-88112A419D3E}" srcOrd="1" destOrd="0" parTransId="{E63EE731-3661-DA47-8A29-BCA8D6DF8F83}" sibTransId="{1B4EB408-2278-A048-BC97-08A53257803C}"/>
    <dgm:cxn modelId="{A4BD3699-2FFD-8D49-A647-C0E115AABFB7}" type="presOf" srcId="{7415427E-1196-7747-94EA-866B580F4C3A}" destId="{3EF933C1-0547-8340-9B06-B02EE2C4275F}" srcOrd="0" destOrd="2" presId="urn:microsoft.com/office/officeart/2005/8/layout/hList1"/>
    <dgm:cxn modelId="{E0508AC3-57A2-2A47-B7FC-9EFE6826606B}" type="presOf" srcId="{076ECD81-9C91-F54A-9E4A-B19F81284CC2}" destId="{D5D971C6-71AF-6245-95FB-D15421886B33}" srcOrd="0" destOrd="0" presId="urn:microsoft.com/office/officeart/2005/8/layout/hList1"/>
    <dgm:cxn modelId="{40BF0ADD-6D2A-3D44-97A7-6E1EDFA0CF01}" srcId="{076ECD81-9C91-F54A-9E4A-B19F81284CC2}" destId="{7415427E-1196-7747-94EA-866B580F4C3A}" srcOrd="2" destOrd="0" parTransId="{B5C09814-C46E-484C-B01A-A77B31748DAC}" sibTransId="{DD7F7D70-60C6-3D4D-87DA-F0155468BF51}"/>
    <dgm:cxn modelId="{C6643CEB-B8FE-5C41-AD23-05B7D48C6337}" srcId="{A0740C2F-82B5-C64E-A687-839E7D62157A}" destId="{076ECD81-9C91-F54A-9E4A-B19F81284CC2}" srcOrd="0" destOrd="0" parTransId="{60DEF40D-BF5B-444F-94B7-6981BEE68C6F}" sibTransId="{0125343B-AF87-0A46-9613-06D0C300323D}"/>
    <dgm:cxn modelId="{69B451A9-112D-5D45-BDE1-145E7B9447F6}" type="presParOf" srcId="{60C3BBD7-1324-BC49-92A9-6175C16BF6D0}" destId="{E8E22805-DE3B-7E4A-A63D-272338879F5F}" srcOrd="0" destOrd="0" presId="urn:microsoft.com/office/officeart/2005/8/layout/hList1"/>
    <dgm:cxn modelId="{1F470F01-2189-8940-9BC9-E4786379415C}" type="presParOf" srcId="{E8E22805-DE3B-7E4A-A63D-272338879F5F}" destId="{D5D971C6-71AF-6245-95FB-D15421886B33}" srcOrd="0" destOrd="0" presId="urn:microsoft.com/office/officeart/2005/8/layout/hList1"/>
    <dgm:cxn modelId="{06F2CD89-8F5A-C049-B499-C90F756564D6}" type="presParOf" srcId="{E8E22805-DE3B-7E4A-A63D-272338879F5F}" destId="{3EF933C1-0547-8340-9B06-B02EE2C4275F}" srcOrd="1" destOrd="0" presId="urn:microsoft.com/office/officeart/2005/8/layout/hList1"/>
    <dgm:cxn modelId="{F625D5E2-75F0-2441-9C9E-27F6A7399021}" type="presParOf" srcId="{60C3BBD7-1324-BC49-92A9-6175C16BF6D0}" destId="{6D72D7BE-358D-394A-BC27-F8EFDE32B6E4}" srcOrd="1" destOrd="0" presId="urn:microsoft.com/office/officeart/2005/8/layout/hList1"/>
    <dgm:cxn modelId="{E18A4E5C-8005-B94E-9C47-A6E2F5528E6C}" type="presParOf" srcId="{60C3BBD7-1324-BC49-92A9-6175C16BF6D0}" destId="{C2177527-1BA2-644F-97D6-8A16426B6E3C}" srcOrd="2" destOrd="0" presId="urn:microsoft.com/office/officeart/2005/8/layout/hList1"/>
    <dgm:cxn modelId="{EFF1CC4A-3D35-3846-BD57-7C245413A4AE}" type="presParOf" srcId="{C2177527-1BA2-644F-97D6-8A16426B6E3C}" destId="{BF5A1E67-80B6-814B-95D1-B5FE07A2BEA8}" srcOrd="0" destOrd="0" presId="urn:microsoft.com/office/officeart/2005/8/layout/hList1"/>
    <dgm:cxn modelId="{5C96B0C6-7628-664D-8444-1C79B6963F65}" type="presParOf" srcId="{C2177527-1BA2-644F-97D6-8A16426B6E3C}" destId="{7A5FA5E6-1976-5145-8421-B912003BBD6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C8F8C64-EAC0-4542-8FFB-8B2F79FCCA65}" type="doc">
      <dgm:prSet loTypeId="urn:microsoft.com/office/officeart/2005/8/layout/hList1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F2A1DA1-83D6-DC44-B16E-41398E729163}">
      <dgm:prSet phldrT="[Text]"/>
      <dgm:spPr/>
      <dgm:t>
        <a:bodyPr/>
        <a:lstStyle/>
        <a:p>
          <a:r>
            <a:rPr lang="en-US" dirty="0"/>
            <a:t>Strengths </a:t>
          </a:r>
        </a:p>
      </dgm:t>
    </dgm:pt>
    <dgm:pt modelId="{DFFE61FB-71F5-0F44-BB37-0E6427E919A6}" type="parTrans" cxnId="{74FA6352-5EC7-D84A-83EF-178BCCDBAEED}">
      <dgm:prSet/>
      <dgm:spPr/>
      <dgm:t>
        <a:bodyPr/>
        <a:lstStyle/>
        <a:p>
          <a:endParaRPr lang="en-US"/>
        </a:p>
      </dgm:t>
    </dgm:pt>
    <dgm:pt modelId="{5BD8EA8E-B0FB-104F-B0CB-900FEEDE0119}" type="sibTrans" cxnId="{74FA6352-5EC7-D84A-83EF-178BCCDBAEED}">
      <dgm:prSet/>
      <dgm:spPr/>
      <dgm:t>
        <a:bodyPr/>
        <a:lstStyle/>
        <a:p>
          <a:endParaRPr lang="en-US"/>
        </a:p>
      </dgm:t>
    </dgm:pt>
    <dgm:pt modelId="{972A5431-BCB5-984D-BE76-2B1677BFBF47}">
      <dgm:prSet phldrT="[Text]"/>
      <dgm:spPr/>
      <dgm:t>
        <a:bodyPr/>
        <a:lstStyle/>
        <a:p>
          <a:r>
            <a:rPr lang="en-US" dirty="0"/>
            <a:t>Large Amount of Research to Support its Effectiveness</a:t>
          </a:r>
        </a:p>
      </dgm:t>
    </dgm:pt>
    <dgm:pt modelId="{7FB8424A-FF84-1946-AF9C-2499F31AB84B}" type="parTrans" cxnId="{CD659FBF-63DE-EC48-B816-4929D26E965D}">
      <dgm:prSet/>
      <dgm:spPr/>
      <dgm:t>
        <a:bodyPr/>
        <a:lstStyle/>
        <a:p>
          <a:endParaRPr lang="en-US"/>
        </a:p>
      </dgm:t>
    </dgm:pt>
    <dgm:pt modelId="{8F21BD69-040A-C74E-A9D3-141A153DC001}" type="sibTrans" cxnId="{CD659FBF-63DE-EC48-B816-4929D26E965D}">
      <dgm:prSet/>
      <dgm:spPr/>
      <dgm:t>
        <a:bodyPr/>
        <a:lstStyle/>
        <a:p>
          <a:endParaRPr lang="en-US"/>
        </a:p>
      </dgm:t>
    </dgm:pt>
    <dgm:pt modelId="{4CE2098D-5828-834E-AFC2-D4E6684A7E41}">
      <dgm:prSet phldrT="[Text]"/>
      <dgm:spPr/>
      <dgm:t>
        <a:bodyPr/>
        <a:lstStyle/>
        <a:p>
          <a:r>
            <a:rPr lang="en-US" dirty="0"/>
            <a:t>Weaknesses</a:t>
          </a:r>
        </a:p>
      </dgm:t>
    </dgm:pt>
    <dgm:pt modelId="{36356ECA-4DD5-B444-B67C-A64439D26029}" type="parTrans" cxnId="{DD5A71EC-081D-954D-A252-BF91212C2FBA}">
      <dgm:prSet/>
      <dgm:spPr/>
      <dgm:t>
        <a:bodyPr/>
        <a:lstStyle/>
        <a:p>
          <a:endParaRPr lang="en-US"/>
        </a:p>
      </dgm:t>
    </dgm:pt>
    <dgm:pt modelId="{BBCEE8EC-61D0-E741-BE28-D4899D22C6CA}" type="sibTrans" cxnId="{DD5A71EC-081D-954D-A252-BF91212C2FBA}">
      <dgm:prSet/>
      <dgm:spPr/>
      <dgm:t>
        <a:bodyPr/>
        <a:lstStyle/>
        <a:p>
          <a:endParaRPr lang="en-US"/>
        </a:p>
      </dgm:t>
    </dgm:pt>
    <dgm:pt modelId="{8A708235-BB32-0240-A119-20FF3938BDEE}">
      <dgm:prSet phldrT="[Text]"/>
      <dgm:spPr/>
      <dgm:t>
        <a:bodyPr/>
        <a:lstStyle/>
        <a:p>
          <a:r>
            <a:rPr lang="en-US" dirty="0"/>
            <a:t>Can be Complicated in Practice </a:t>
          </a:r>
        </a:p>
      </dgm:t>
    </dgm:pt>
    <dgm:pt modelId="{A489BD46-D2E6-DF4A-82A8-FA8A663DB10D}" type="parTrans" cxnId="{D332A19E-46DA-EA46-9445-66A9BC3D6CBF}">
      <dgm:prSet/>
      <dgm:spPr/>
      <dgm:t>
        <a:bodyPr/>
        <a:lstStyle/>
        <a:p>
          <a:endParaRPr lang="en-US"/>
        </a:p>
      </dgm:t>
    </dgm:pt>
    <dgm:pt modelId="{750F7984-820D-0347-8D3D-9DEFC23983E2}" type="sibTrans" cxnId="{D332A19E-46DA-EA46-9445-66A9BC3D6CBF}">
      <dgm:prSet/>
      <dgm:spPr/>
      <dgm:t>
        <a:bodyPr/>
        <a:lstStyle/>
        <a:p>
          <a:endParaRPr lang="en-US"/>
        </a:p>
      </dgm:t>
    </dgm:pt>
    <dgm:pt modelId="{FA287323-F060-DB40-970E-4B7AFB2F2796}">
      <dgm:prSet phldrT="[Text]"/>
      <dgm:spPr/>
      <dgm:t>
        <a:bodyPr/>
        <a:lstStyle/>
        <a:p>
          <a:r>
            <a:rPr lang="en-US" dirty="0"/>
            <a:t>Places Workforce Development at the Forefront</a:t>
          </a:r>
        </a:p>
      </dgm:t>
    </dgm:pt>
    <dgm:pt modelId="{F1CB5E37-FF69-2340-B7E6-24E1CBD8D569}" type="parTrans" cxnId="{A025D072-0B45-884B-93CB-C02BB85CA8EC}">
      <dgm:prSet/>
      <dgm:spPr/>
      <dgm:t>
        <a:bodyPr/>
        <a:lstStyle/>
        <a:p>
          <a:endParaRPr lang="en-US"/>
        </a:p>
      </dgm:t>
    </dgm:pt>
    <dgm:pt modelId="{47280D07-CE8A-4E41-A0F2-3FAAF82A8671}" type="sibTrans" cxnId="{A025D072-0B45-884B-93CB-C02BB85CA8EC}">
      <dgm:prSet/>
      <dgm:spPr/>
      <dgm:t>
        <a:bodyPr/>
        <a:lstStyle/>
        <a:p>
          <a:endParaRPr lang="en-US"/>
        </a:p>
      </dgm:t>
    </dgm:pt>
    <dgm:pt modelId="{AFA6DE10-4D51-5E43-9BE2-1BCE67ACC395}">
      <dgm:prSet phldrT="[Text]"/>
      <dgm:spPr/>
      <dgm:t>
        <a:bodyPr/>
        <a:lstStyle/>
        <a:p>
          <a:r>
            <a:rPr lang="en-US" dirty="0"/>
            <a:t>Has the Potential to be Abused by the Leader </a:t>
          </a:r>
        </a:p>
      </dgm:t>
    </dgm:pt>
    <dgm:pt modelId="{AE007AC2-0836-D746-9030-87B2E2DA92DF}" type="parTrans" cxnId="{E7266771-564B-B247-8159-8833B90621F6}">
      <dgm:prSet/>
      <dgm:spPr/>
      <dgm:t>
        <a:bodyPr/>
        <a:lstStyle/>
        <a:p>
          <a:endParaRPr lang="en-US"/>
        </a:p>
      </dgm:t>
    </dgm:pt>
    <dgm:pt modelId="{396830B9-87D2-7944-87BB-D074856030B9}" type="sibTrans" cxnId="{E7266771-564B-B247-8159-8833B90621F6}">
      <dgm:prSet/>
      <dgm:spPr/>
      <dgm:t>
        <a:bodyPr/>
        <a:lstStyle/>
        <a:p>
          <a:endParaRPr lang="en-US"/>
        </a:p>
      </dgm:t>
    </dgm:pt>
    <dgm:pt modelId="{E93CF5C9-CD79-0242-8F7C-E23D650D2243}" type="pres">
      <dgm:prSet presAssocID="{7C8F8C64-EAC0-4542-8FFB-8B2F79FCCA65}" presName="Name0" presStyleCnt="0">
        <dgm:presLayoutVars>
          <dgm:dir/>
          <dgm:animLvl val="lvl"/>
          <dgm:resizeHandles val="exact"/>
        </dgm:presLayoutVars>
      </dgm:prSet>
      <dgm:spPr/>
    </dgm:pt>
    <dgm:pt modelId="{AD4A6E6C-27D4-A84D-8A00-A02CCF92736A}" type="pres">
      <dgm:prSet presAssocID="{1F2A1DA1-83D6-DC44-B16E-41398E729163}" presName="composite" presStyleCnt="0"/>
      <dgm:spPr/>
    </dgm:pt>
    <dgm:pt modelId="{A4C7DE53-27AA-344E-9E33-81392CA791C6}" type="pres">
      <dgm:prSet presAssocID="{1F2A1DA1-83D6-DC44-B16E-41398E729163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8BF2B387-B494-8844-A271-94A25C398793}" type="pres">
      <dgm:prSet presAssocID="{1F2A1DA1-83D6-DC44-B16E-41398E729163}" presName="desTx" presStyleLbl="alignAccFollowNode1" presStyleIdx="0" presStyleCnt="2">
        <dgm:presLayoutVars>
          <dgm:bulletEnabled val="1"/>
        </dgm:presLayoutVars>
      </dgm:prSet>
      <dgm:spPr/>
    </dgm:pt>
    <dgm:pt modelId="{DFC66094-AC62-A64E-B97A-72815939067C}" type="pres">
      <dgm:prSet presAssocID="{5BD8EA8E-B0FB-104F-B0CB-900FEEDE0119}" presName="space" presStyleCnt="0"/>
      <dgm:spPr/>
    </dgm:pt>
    <dgm:pt modelId="{CBF5DFD3-13A5-1A43-80F2-C30B590C6A4F}" type="pres">
      <dgm:prSet presAssocID="{4CE2098D-5828-834E-AFC2-D4E6684A7E41}" presName="composite" presStyleCnt="0"/>
      <dgm:spPr/>
    </dgm:pt>
    <dgm:pt modelId="{A931528C-F761-1C4E-A9BE-263CCEB73A0C}" type="pres">
      <dgm:prSet presAssocID="{4CE2098D-5828-834E-AFC2-D4E6684A7E41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7BD6018E-B49F-FE48-92A3-902068211865}" type="pres">
      <dgm:prSet presAssocID="{4CE2098D-5828-834E-AFC2-D4E6684A7E41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FD75810E-241F-4242-A847-E7E92FCC85CC}" type="presOf" srcId="{FA287323-F060-DB40-970E-4B7AFB2F2796}" destId="{8BF2B387-B494-8844-A271-94A25C398793}" srcOrd="0" destOrd="1" presId="urn:microsoft.com/office/officeart/2005/8/layout/hList1"/>
    <dgm:cxn modelId="{45FADF1D-2654-0E41-959B-9C042082D4E5}" type="presOf" srcId="{AFA6DE10-4D51-5E43-9BE2-1BCE67ACC395}" destId="{7BD6018E-B49F-FE48-92A3-902068211865}" srcOrd="0" destOrd="1" presId="urn:microsoft.com/office/officeart/2005/8/layout/hList1"/>
    <dgm:cxn modelId="{74FA6352-5EC7-D84A-83EF-178BCCDBAEED}" srcId="{7C8F8C64-EAC0-4542-8FFB-8B2F79FCCA65}" destId="{1F2A1DA1-83D6-DC44-B16E-41398E729163}" srcOrd="0" destOrd="0" parTransId="{DFFE61FB-71F5-0F44-BB37-0E6427E919A6}" sibTransId="{5BD8EA8E-B0FB-104F-B0CB-900FEEDE0119}"/>
    <dgm:cxn modelId="{E7266771-564B-B247-8159-8833B90621F6}" srcId="{4CE2098D-5828-834E-AFC2-D4E6684A7E41}" destId="{AFA6DE10-4D51-5E43-9BE2-1BCE67ACC395}" srcOrd="1" destOrd="0" parTransId="{AE007AC2-0836-D746-9030-87B2E2DA92DF}" sibTransId="{396830B9-87D2-7944-87BB-D074856030B9}"/>
    <dgm:cxn modelId="{A025D072-0B45-884B-93CB-C02BB85CA8EC}" srcId="{1F2A1DA1-83D6-DC44-B16E-41398E729163}" destId="{FA287323-F060-DB40-970E-4B7AFB2F2796}" srcOrd="1" destOrd="0" parTransId="{F1CB5E37-FF69-2340-B7E6-24E1CBD8D569}" sibTransId="{47280D07-CE8A-4E41-A0F2-3FAAF82A8671}"/>
    <dgm:cxn modelId="{22EB298B-4196-7E4E-ABC2-C12F9EEEFE00}" type="presOf" srcId="{7C8F8C64-EAC0-4542-8FFB-8B2F79FCCA65}" destId="{E93CF5C9-CD79-0242-8F7C-E23D650D2243}" srcOrd="0" destOrd="0" presId="urn:microsoft.com/office/officeart/2005/8/layout/hList1"/>
    <dgm:cxn modelId="{D332A19E-46DA-EA46-9445-66A9BC3D6CBF}" srcId="{4CE2098D-5828-834E-AFC2-D4E6684A7E41}" destId="{8A708235-BB32-0240-A119-20FF3938BDEE}" srcOrd="0" destOrd="0" parTransId="{A489BD46-D2E6-DF4A-82A8-FA8A663DB10D}" sibTransId="{750F7984-820D-0347-8D3D-9DEFC23983E2}"/>
    <dgm:cxn modelId="{995498AA-2DC1-6D47-BC09-56E74D268C05}" type="presOf" srcId="{1F2A1DA1-83D6-DC44-B16E-41398E729163}" destId="{A4C7DE53-27AA-344E-9E33-81392CA791C6}" srcOrd="0" destOrd="0" presId="urn:microsoft.com/office/officeart/2005/8/layout/hList1"/>
    <dgm:cxn modelId="{AB4E2CAD-346F-3649-A911-7FEDD5AABA23}" type="presOf" srcId="{8A708235-BB32-0240-A119-20FF3938BDEE}" destId="{7BD6018E-B49F-FE48-92A3-902068211865}" srcOrd="0" destOrd="0" presId="urn:microsoft.com/office/officeart/2005/8/layout/hList1"/>
    <dgm:cxn modelId="{049DD0BB-C8F7-314C-9C82-DE887B53E382}" type="presOf" srcId="{4CE2098D-5828-834E-AFC2-D4E6684A7E41}" destId="{A931528C-F761-1C4E-A9BE-263CCEB73A0C}" srcOrd="0" destOrd="0" presId="urn:microsoft.com/office/officeart/2005/8/layout/hList1"/>
    <dgm:cxn modelId="{CD659FBF-63DE-EC48-B816-4929D26E965D}" srcId="{1F2A1DA1-83D6-DC44-B16E-41398E729163}" destId="{972A5431-BCB5-984D-BE76-2B1677BFBF47}" srcOrd="0" destOrd="0" parTransId="{7FB8424A-FF84-1946-AF9C-2499F31AB84B}" sibTransId="{8F21BD69-040A-C74E-A9D3-141A153DC001}"/>
    <dgm:cxn modelId="{DD5A71EC-081D-954D-A252-BF91212C2FBA}" srcId="{7C8F8C64-EAC0-4542-8FFB-8B2F79FCCA65}" destId="{4CE2098D-5828-834E-AFC2-D4E6684A7E41}" srcOrd="1" destOrd="0" parTransId="{36356ECA-4DD5-B444-B67C-A64439D26029}" sibTransId="{BBCEE8EC-61D0-E741-BE28-D4899D22C6CA}"/>
    <dgm:cxn modelId="{FAFE41F3-087A-A34F-BC4A-DC334300EE82}" type="presOf" srcId="{972A5431-BCB5-984D-BE76-2B1677BFBF47}" destId="{8BF2B387-B494-8844-A271-94A25C398793}" srcOrd="0" destOrd="0" presId="urn:microsoft.com/office/officeart/2005/8/layout/hList1"/>
    <dgm:cxn modelId="{CC67F013-2452-AA41-A5D2-C77F9F04A265}" type="presParOf" srcId="{E93CF5C9-CD79-0242-8F7C-E23D650D2243}" destId="{AD4A6E6C-27D4-A84D-8A00-A02CCF92736A}" srcOrd="0" destOrd="0" presId="urn:microsoft.com/office/officeart/2005/8/layout/hList1"/>
    <dgm:cxn modelId="{193CEC0C-5311-F248-A68C-161AA972EB09}" type="presParOf" srcId="{AD4A6E6C-27D4-A84D-8A00-A02CCF92736A}" destId="{A4C7DE53-27AA-344E-9E33-81392CA791C6}" srcOrd="0" destOrd="0" presId="urn:microsoft.com/office/officeart/2005/8/layout/hList1"/>
    <dgm:cxn modelId="{71557EDE-94CB-F843-98B4-64CE1A9036EA}" type="presParOf" srcId="{AD4A6E6C-27D4-A84D-8A00-A02CCF92736A}" destId="{8BF2B387-B494-8844-A271-94A25C398793}" srcOrd="1" destOrd="0" presId="urn:microsoft.com/office/officeart/2005/8/layout/hList1"/>
    <dgm:cxn modelId="{7561677F-C51A-F846-B9D8-056E83088E79}" type="presParOf" srcId="{E93CF5C9-CD79-0242-8F7C-E23D650D2243}" destId="{DFC66094-AC62-A64E-B97A-72815939067C}" srcOrd="1" destOrd="0" presId="urn:microsoft.com/office/officeart/2005/8/layout/hList1"/>
    <dgm:cxn modelId="{DB958901-BC79-0B42-AF22-43CCDFBCC1C8}" type="presParOf" srcId="{E93CF5C9-CD79-0242-8F7C-E23D650D2243}" destId="{CBF5DFD3-13A5-1A43-80F2-C30B590C6A4F}" srcOrd="2" destOrd="0" presId="urn:microsoft.com/office/officeart/2005/8/layout/hList1"/>
    <dgm:cxn modelId="{4138C067-5C54-4445-B2E2-EA2716FAA3B8}" type="presParOf" srcId="{CBF5DFD3-13A5-1A43-80F2-C30B590C6A4F}" destId="{A931528C-F761-1C4E-A9BE-263CCEB73A0C}" srcOrd="0" destOrd="0" presId="urn:microsoft.com/office/officeart/2005/8/layout/hList1"/>
    <dgm:cxn modelId="{42275800-B778-7949-BC59-4BE52EEB4B32}" type="presParOf" srcId="{CBF5DFD3-13A5-1A43-80F2-C30B590C6A4F}" destId="{7BD6018E-B49F-FE48-92A3-90206821186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FA3D739-C8E5-42B7-99DC-C7952582B51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F7A63B3-CE28-4E52-BC5A-02E44656762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Role of the leader has changed from instructive to distributive </a:t>
          </a:r>
          <a:endParaRPr lang="en-US" dirty="0"/>
        </a:p>
      </dgm:t>
    </dgm:pt>
    <dgm:pt modelId="{8F8B76AD-2942-47EC-ABBC-66DA4DFC9CF8}" type="parTrans" cxnId="{5E0D11EF-9721-44B7-8B65-4F573530C6CA}">
      <dgm:prSet/>
      <dgm:spPr/>
      <dgm:t>
        <a:bodyPr/>
        <a:lstStyle/>
        <a:p>
          <a:endParaRPr lang="en-US"/>
        </a:p>
      </dgm:t>
    </dgm:pt>
    <dgm:pt modelId="{87A56B14-2ABA-4E17-B18B-FF7E11AD7DE7}" type="sibTrans" cxnId="{5E0D11EF-9721-44B7-8B65-4F573530C6CA}">
      <dgm:prSet/>
      <dgm:spPr/>
      <dgm:t>
        <a:bodyPr/>
        <a:lstStyle/>
        <a:p>
          <a:endParaRPr lang="en-US"/>
        </a:p>
      </dgm:t>
    </dgm:pt>
    <dgm:pt modelId="{F719655F-C3E5-41C3-AD7E-7B30EBE6C2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headteacher is no longer the sole leader </a:t>
          </a:r>
          <a:endParaRPr lang="en-US" dirty="0"/>
        </a:p>
      </dgm:t>
    </dgm:pt>
    <dgm:pt modelId="{2671D351-1240-42C6-8D6F-6E0B11164626}" type="parTrans" cxnId="{B100B6FF-DA56-4FA4-BC91-A6FA8CCC2367}">
      <dgm:prSet/>
      <dgm:spPr/>
      <dgm:t>
        <a:bodyPr/>
        <a:lstStyle/>
        <a:p>
          <a:endParaRPr lang="en-US"/>
        </a:p>
      </dgm:t>
    </dgm:pt>
    <dgm:pt modelId="{98D77D19-7B89-4050-BFAE-8516F9E072DC}" type="sibTrans" cxnId="{B100B6FF-DA56-4FA4-BC91-A6FA8CCC2367}">
      <dgm:prSet/>
      <dgm:spPr/>
      <dgm:t>
        <a:bodyPr/>
        <a:lstStyle/>
        <a:p>
          <a:endParaRPr lang="en-US"/>
        </a:p>
      </dgm:t>
    </dgm:pt>
    <dgm:pt modelId="{BF380582-B0B2-4498-96BE-AD372D3111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Distributed leadership leads to positive outcomes </a:t>
          </a:r>
          <a:endParaRPr lang="en-US" dirty="0"/>
        </a:p>
      </dgm:t>
    </dgm:pt>
    <dgm:pt modelId="{954E0A24-F436-47F6-8D00-3BC9D3130B9C}" type="parTrans" cxnId="{43D295D3-8883-42BA-A6ED-783ACCF73E56}">
      <dgm:prSet/>
      <dgm:spPr/>
      <dgm:t>
        <a:bodyPr/>
        <a:lstStyle/>
        <a:p>
          <a:endParaRPr lang="en-US"/>
        </a:p>
      </dgm:t>
    </dgm:pt>
    <dgm:pt modelId="{80F50510-D73F-4CD4-BFF7-06588001740E}" type="sibTrans" cxnId="{43D295D3-8883-42BA-A6ED-783ACCF73E56}">
      <dgm:prSet/>
      <dgm:spPr/>
      <dgm:t>
        <a:bodyPr/>
        <a:lstStyle/>
        <a:p>
          <a:endParaRPr lang="en-US"/>
        </a:p>
      </dgm:t>
    </dgm:pt>
    <dgm:pt modelId="{4A947E43-FE3D-4F72-AA37-44D2C0DE88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All educational practitioners can develop leadership qualities </a:t>
          </a:r>
          <a:endParaRPr lang="en-US" dirty="0"/>
        </a:p>
      </dgm:t>
    </dgm:pt>
    <dgm:pt modelId="{DA794B50-14D3-4ED0-AC26-3C7F1DD96CAD}" type="parTrans" cxnId="{3ACEFA2B-AD85-45A4-AAB1-EAD15CBAD26A}">
      <dgm:prSet/>
      <dgm:spPr/>
      <dgm:t>
        <a:bodyPr/>
        <a:lstStyle/>
        <a:p>
          <a:endParaRPr lang="en-US"/>
        </a:p>
      </dgm:t>
    </dgm:pt>
    <dgm:pt modelId="{719BD642-B2A2-4A91-B23B-B43D71E42FBA}" type="sibTrans" cxnId="{3ACEFA2B-AD85-45A4-AAB1-EAD15CBAD26A}">
      <dgm:prSet/>
      <dgm:spPr/>
      <dgm:t>
        <a:bodyPr/>
        <a:lstStyle/>
        <a:p>
          <a:endParaRPr lang="en-US"/>
        </a:p>
      </dgm:t>
    </dgm:pt>
    <dgm:pt modelId="{A35BD034-E74F-40D7-8BFF-F22B29B66B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Curriculums are emphasising leadership development as a core objective e.g. curriculum in Wales</a:t>
          </a:r>
          <a:endParaRPr lang="en-US" dirty="0"/>
        </a:p>
      </dgm:t>
    </dgm:pt>
    <dgm:pt modelId="{B9C8404E-19BD-44A2-9C87-2327032DF732}" type="parTrans" cxnId="{D26C2321-8586-4687-BB67-89974FF03753}">
      <dgm:prSet/>
      <dgm:spPr/>
      <dgm:t>
        <a:bodyPr/>
        <a:lstStyle/>
        <a:p>
          <a:endParaRPr lang="en-US"/>
        </a:p>
      </dgm:t>
    </dgm:pt>
    <dgm:pt modelId="{B30A3B98-5585-481B-9F8D-16C3CD70522E}" type="sibTrans" cxnId="{D26C2321-8586-4687-BB67-89974FF03753}">
      <dgm:prSet/>
      <dgm:spPr/>
      <dgm:t>
        <a:bodyPr/>
        <a:lstStyle/>
        <a:p>
          <a:endParaRPr lang="en-US"/>
        </a:p>
      </dgm:t>
    </dgm:pt>
    <dgm:pt modelId="{F28BC74F-5962-47BC-AF91-51D6CB7645E5}" type="pres">
      <dgm:prSet presAssocID="{8FA3D739-C8E5-42B7-99DC-C7952582B514}" presName="root" presStyleCnt="0">
        <dgm:presLayoutVars>
          <dgm:dir/>
          <dgm:resizeHandles val="exact"/>
        </dgm:presLayoutVars>
      </dgm:prSet>
      <dgm:spPr/>
    </dgm:pt>
    <dgm:pt modelId="{26E1E774-0E62-4590-8566-587281B20FB7}" type="pres">
      <dgm:prSet presAssocID="{8F7A63B3-CE28-4E52-BC5A-02E44656762D}" presName="compNode" presStyleCnt="0"/>
      <dgm:spPr/>
    </dgm:pt>
    <dgm:pt modelId="{16CF929C-C577-4455-AA28-BAF920D3B628}" type="pres">
      <dgm:prSet presAssocID="{8F7A63B3-CE28-4E52-BC5A-02E44656762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6F483FD-30A7-49F0-B848-5E430A5682E7}" type="pres">
      <dgm:prSet presAssocID="{8F7A63B3-CE28-4E52-BC5A-02E44656762D}" presName="spaceRect" presStyleCnt="0"/>
      <dgm:spPr/>
    </dgm:pt>
    <dgm:pt modelId="{8CE84C0C-0DBD-4FCF-A230-B7334A795DDC}" type="pres">
      <dgm:prSet presAssocID="{8F7A63B3-CE28-4E52-BC5A-02E44656762D}" presName="textRect" presStyleLbl="revTx" presStyleIdx="0" presStyleCnt="5">
        <dgm:presLayoutVars>
          <dgm:chMax val="1"/>
          <dgm:chPref val="1"/>
        </dgm:presLayoutVars>
      </dgm:prSet>
      <dgm:spPr/>
    </dgm:pt>
    <dgm:pt modelId="{34D14818-9EC9-4736-95FA-FA1CF2F7A669}" type="pres">
      <dgm:prSet presAssocID="{87A56B14-2ABA-4E17-B18B-FF7E11AD7DE7}" presName="sibTrans" presStyleCnt="0"/>
      <dgm:spPr/>
    </dgm:pt>
    <dgm:pt modelId="{AB6A18F3-ED9D-45C6-BD80-E23AF77E0701}" type="pres">
      <dgm:prSet presAssocID="{F719655F-C3E5-41C3-AD7E-7B30EBE6C295}" presName="compNode" presStyleCnt="0"/>
      <dgm:spPr/>
    </dgm:pt>
    <dgm:pt modelId="{990B6781-A6FC-4987-8758-EBB7EA0FA598}" type="pres">
      <dgm:prSet presAssocID="{F719655F-C3E5-41C3-AD7E-7B30EBE6C29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"/>
        </a:ext>
      </dgm:extLst>
    </dgm:pt>
    <dgm:pt modelId="{89880EEE-0BE0-48C5-9E4D-BD6885D0F2DE}" type="pres">
      <dgm:prSet presAssocID="{F719655F-C3E5-41C3-AD7E-7B30EBE6C295}" presName="spaceRect" presStyleCnt="0"/>
      <dgm:spPr/>
    </dgm:pt>
    <dgm:pt modelId="{F02D6CC8-24FF-4561-9F1E-DD7AC7AE246A}" type="pres">
      <dgm:prSet presAssocID="{F719655F-C3E5-41C3-AD7E-7B30EBE6C295}" presName="textRect" presStyleLbl="revTx" presStyleIdx="1" presStyleCnt="5">
        <dgm:presLayoutVars>
          <dgm:chMax val="1"/>
          <dgm:chPref val="1"/>
        </dgm:presLayoutVars>
      </dgm:prSet>
      <dgm:spPr/>
    </dgm:pt>
    <dgm:pt modelId="{E140E9A9-90D5-441A-9429-D725D8F4ED8F}" type="pres">
      <dgm:prSet presAssocID="{98D77D19-7B89-4050-BFAE-8516F9E072DC}" presName="sibTrans" presStyleCnt="0"/>
      <dgm:spPr/>
    </dgm:pt>
    <dgm:pt modelId="{2D5930FE-A053-432A-B15D-48A977B5C61C}" type="pres">
      <dgm:prSet presAssocID="{BF380582-B0B2-4498-96BE-AD372D311113}" presName="compNode" presStyleCnt="0"/>
      <dgm:spPr/>
    </dgm:pt>
    <dgm:pt modelId="{166D3739-0AC1-4DAB-9BE1-3B2F40D98FA2}" type="pres">
      <dgm:prSet presAssocID="{BF380582-B0B2-4498-96BE-AD372D31111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d"/>
        </a:ext>
      </dgm:extLst>
    </dgm:pt>
    <dgm:pt modelId="{E53CDD41-5510-4AF6-B98F-79DA7EFD7292}" type="pres">
      <dgm:prSet presAssocID="{BF380582-B0B2-4498-96BE-AD372D311113}" presName="spaceRect" presStyleCnt="0"/>
      <dgm:spPr/>
    </dgm:pt>
    <dgm:pt modelId="{BB5B0085-7BFB-46FB-A744-1067A9745B9F}" type="pres">
      <dgm:prSet presAssocID="{BF380582-B0B2-4498-96BE-AD372D311113}" presName="textRect" presStyleLbl="revTx" presStyleIdx="2" presStyleCnt="5">
        <dgm:presLayoutVars>
          <dgm:chMax val="1"/>
          <dgm:chPref val="1"/>
        </dgm:presLayoutVars>
      </dgm:prSet>
      <dgm:spPr/>
    </dgm:pt>
    <dgm:pt modelId="{DE98E13C-0091-4A58-95EA-24559E80D1D7}" type="pres">
      <dgm:prSet presAssocID="{80F50510-D73F-4CD4-BFF7-06588001740E}" presName="sibTrans" presStyleCnt="0"/>
      <dgm:spPr/>
    </dgm:pt>
    <dgm:pt modelId="{DFB24D2C-5ACD-4E77-A5C4-F160576E7912}" type="pres">
      <dgm:prSet presAssocID="{4A947E43-FE3D-4F72-AA37-44D2C0DE882F}" presName="compNode" presStyleCnt="0"/>
      <dgm:spPr/>
    </dgm:pt>
    <dgm:pt modelId="{80D5A21F-838F-4725-95D9-D8CDDF99066D}" type="pres">
      <dgm:prSet presAssocID="{4A947E43-FE3D-4F72-AA37-44D2C0DE882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A9E7D75D-BD35-42EB-B500-BB3CF3BC1D36}" type="pres">
      <dgm:prSet presAssocID="{4A947E43-FE3D-4F72-AA37-44D2C0DE882F}" presName="spaceRect" presStyleCnt="0"/>
      <dgm:spPr/>
    </dgm:pt>
    <dgm:pt modelId="{1743252C-7E25-43AA-8B51-3F1ABF1E2E09}" type="pres">
      <dgm:prSet presAssocID="{4A947E43-FE3D-4F72-AA37-44D2C0DE882F}" presName="textRect" presStyleLbl="revTx" presStyleIdx="3" presStyleCnt="5">
        <dgm:presLayoutVars>
          <dgm:chMax val="1"/>
          <dgm:chPref val="1"/>
        </dgm:presLayoutVars>
      </dgm:prSet>
      <dgm:spPr/>
    </dgm:pt>
    <dgm:pt modelId="{0EF75636-B483-4D3C-8642-266EFB747566}" type="pres">
      <dgm:prSet presAssocID="{719BD642-B2A2-4A91-B23B-B43D71E42FBA}" presName="sibTrans" presStyleCnt="0"/>
      <dgm:spPr/>
    </dgm:pt>
    <dgm:pt modelId="{8C04F899-6C9E-4232-A3E4-09FBB03AE855}" type="pres">
      <dgm:prSet presAssocID="{A35BD034-E74F-40D7-8BFF-F22B29B66B04}" presName="compNode" presStyleCnt="0"/>
      <dgm:spPr/>
    </dgm:pt>
    <dgm:pt modelId="{5B053C00-0713-434B-A6A4-7152D56CA859}" type="pres">
      <dgm:prSet presAssocID="{A35BD034-E74F-40D7-8BFF-F22B29B66B0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F639F1E-B06D-426A-BA6D-56431588AFE0}" type="pres">
      <dgm:prSet presAssocID="{A35BD034-E74F-40D7-8BFF-F22B29B66B04}" presName="spaceRect" presStyleCnt="0"/>
      <dgm:spPr/>
    </dgm:pt>
    <dgm:pt modelId="{2F97D92B-7B23-4650-8DA3-EB8D0F5B94F4}" type="pres">
      <dgm:prSet presAssocID="{A35BD034-E74F-40D7-8BFF-F22B29B66B0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FD3211D-8059-E444-ACA8-56E6B467C661}" type="presOf" srcId="{F719655F-C3E5-41C3-AD7E-7B30EBE6C295}" destId="{F02D6CC8-24FF-4561-9F1E-DD7AC7AE246A}" srcOrd="0" destOrd="0" presId="urn:microsoft.com/office/officeart/2018/2/layout/IconLabelList"/>
    <dgm:cxn modelId="{D26C2321-8586-4687-BB67-89974FF03753}" srcId="{8FA3D739-C8E5-42B7-99DC-C7952582B514}" destId="{A35BD034-E74F-40D7-8BFF-F22B29B66B04}" srcOrd="4" destOrd="0" parTransId="{B9C8404E-19BD-44A2-9C87-2327032DF732}" sibTransId="{B30A3B98-5585-481B-9F8D-16C3CD70522E}"/>
    <dgm:cxn modelId="{3ACEFA2B-AD85-45A4-AAB1-EAD15CBAD26A}" srcId="{8FA3D739-C8E5-42B7-99DC-C7952582B514}" destId="{4A947E43-FE3D-4F72-AA37-44D2C0DE882F}" srcOrd="3" destOrd="0" parTransId="{DA794B50-14D3-4ED0-AC26-3C7F1DD96CAD}" sibTransId="{719BD642-B2A2-4A91-B23B-B43D71E42FBA}"/>
    <dgm:cxn modelId="{39BE7555-569A-7843-A9EA-74ACE7EA7E12}" type="presOf" srcId="{BF380582-B0B2-4498-96BE-AD372D311113}" destId="{BB5B0085-7BFB-46FB-A744-1067A9745B9F}" srcOrd="0" destOrd="0" presId="urn:microsoft.com/office/officeart/2018/2/layout/IconLabelList"/>
    <dgm:cxn modelId="{09E6495F-B2A0-A643-99F5-95D5C057E1A1}" type="presOf" srcId="{8FA3D739-C8E5-42B7-99DC-C7952582B514}" destId="{F28BC74F-5962-47BC-AF91-51D6CB7645E5}" srcOrd="0" destOrd="0" presId="urn:microsoft.com/office/officeart/2018/2/layout/IconLabelList"/>
    <dgm:cxn modelId="{459B0495-657C-C54D-9DB4-6D0295D52DE4}" type="presOf" srcId="{A35BD034-E74F-40D7-8BFF-F22B29B66B04}" destId="{2F97D92B-7B23-4650-8DA3-EB8D0F5B94F4}" srcOrd="0" destOrd="0" presId="urn:microsoft.com/office/officeart/2018/2/layout/IconLabelList"/>
    <dgm:cxn modelId="{43D295D3-8883-42BA-A6ED-783ACCF73E56}" srcId="{8FA3D739-C8E5-42B7-99DC-C7952582B514}" destId="{BF380582-B0B2-4498-96BE-AD372D311113}" srcOrd="2" destOrd="0" parTransId="{954E0A24-F436-47F6-8D00-3BC9D3130B9C}" sibTransId="{80F50510-D73F-4CD4-BFF7-06588001740E}"/>
    <dgm:cxn modelId="{3CC80ADB-F9E8-B047-AFC3-A3149C2A9A7F}" type="presOf" srcId="{4A947E43-FE3D-4F72-AA37-44D2C0DE882F}" destId="{1743252C-7E25-43AA-8B51-3F1ABF1E2E09}" srcOrd="0" destOrd="0" presId="urn:microsoft.com/office/officeart/2018/2/layout/IconLabelList"/>
    <dgm:cxn modelId="{5E0D11EF-9721-44B7-8B65-4F573530C6CA}" srcId="{8FA3D739-C8E5-42B7-99DC-C7952582B514}" destId="{8F7A63B3-CE28-4E52-BC5A-02E44656762D}" srcOrd="0" destOrd="0" parTransId="{8F8B76AD-2942-47EC-ABBC-66DA4DFC9CF8}" sibTransId="{87A56B14-2ABA-4E17-B18B-FF7E11AD7DE7}"/>
    <dgm:cxn modelId="{9ABF1BF5-D7F6-364E-BA55-8079BB62A5E5}" type="presOf" srcId="{8F7A63B3-CE28-4E52-BC5A-02E44656762D}" destId="{8CE84C0C-0DBD-4FCF-A230-B7334A795DDC}" srcOrd="0" destOrd="0" presId="urn:microsoft.com/office/officeart/2018/2/layout/IconLabelList"/>
    <dgm:cxn modelId="{B100B6FF-DA56-4FA4-BC91-A6FA8CCC2367}" srcId="{8FA3D739-C8E5-42B7-99DC-C7952582B514}" destId="{F719655F-C3E5-41C3-AD7E-7B30EBE6C295}" srcOrd="1" destOrd="0" parTransId="{2671D351-1240-42C6-8D6F-6E0B11164626}" sibTransId="{98D77D19-7B89-4050-BFAE-8516F9E072DC}"/>
    <dgm:cxn modelId="{79409878-C181-EB49-98DC-89E07BF3D56D}" type="presParOf" srcId="{F28BC74F-5962-47BC-AF91-51D6CB7645E5}" destId="{26E1E774-0E62-4590-8566-587281B20FB7}" srcOrd="0" destOrd="0" presId="urn:microsoft.com/office/officeart/2018/2/layout/IconLabelList"/>
    <dgm:cxn modelId="{C9C3296A-270C-4C40-AF75-45EBDB89C0D1}" type="presParOf" srcId="{26E1E774-0E62-4590-8566-587281B20FB7}" destId="{16CF929C-C577-4455-AA28-BAF920D3B628}" srcOrd="0" destOrd="0" presId="urn:microsoft.com/office/officeart/2018/2/layout/IconLabelList"/>
    <dgm:cxn modelId="{7D761230-E742-F346-A01C-1873E2CD4B45}" type="presParOf" srcId="{26E1E774-0E62-4590-8566-587281B20FB7}" destId="{C6F483FD-30A7-49F0-B848-5E430A5682E7}" srcOrd="1" destOrd="0" presId="urn:microsoft.com/office/officeart/2018/2/layout/IconLabelList"/>
    <dgm:cxn modelId="{5C321B1C-21D6-1049-9D3A-09F31D99EFB1}" type="presParOf" srcId="{26E1E774-0E62-4590-8566-587281B20FB7}" destId="{8CE84C0C-0DBD-4FCF-A230-B7334A795DDC}" srcOrd="2" destOrd="0" presId="urn:microsoft.com/office/officeart/2018/2/layout/IconLabelList"/>
    <dgm:cxn modelId="{CD2D05E8-4851-DC43-9271-276B255B233C}" type="presParOf" srcId="{F28BC74F-5962-47BC-AF91-51D6CB7645E5}" destId="{34D14818-9EC9-4736-95FA-FA1CF2F7A669}" srcOrd="1" destOrd="0" presId="urn:microsoft.com/office/officeart/2018/2/layout/IconLabelList"/>
    <dgm:cxn modelId="{64E8DB72-6E2E-9E49-A7EE-A7465961EBEC}" type="presParOf" srcId="{F28BC74F-5962-47BC-AF91-51D6CB7645E5}" destId="{AB6A18F3-ED9D-45C6-BD80-E23AF77E0701}" srcOrd="2" destOrd="0" presId="urn:microsoft.com/office/officeart/2018/2/layout/IconLabelList"/>
    <dgm:cxn modelId="{C71A78F7-DDA1-8244-AB60-A1085F2866A8}" type="presParOf" srcId="{AB6A18F3-ED9D-45C6-BD80-E23AF77E0701}" destId="{990B6781-A6FC-4987-8758-EBB7EA0FA598}" srcOrd="0" destOrd="0" presId="urn:microsoft.com/office/officeart/2018/2/layout/IconLabelList"/>
    <dgm:cxn modelId="{02C00B61-ABFB-F945-A29E-D180483AB2B7}" type="presParOf" srcId="{AB6A18F3-ED9D-45C6-BD80-E23AF77E0701}" destId="{89880EEE-0BE0-48C5-9E4D-BD6885D0F2DE}" srcOrd="1" destOrd="0" presId="urn:microsoft.com/office/officeart/2018/2/layout/IconLabelList"/>
    <dgm:cxn modelId="{72620F00-1A2F-6C4F-AC58-D1D43607389A}" type="presParOf" srcId="{AB6A18F3-ED9D-45C6-BD80-E23AF77E0701}" destId="{F02D6CC8-24FF-4561-9F1E-DD7AC7AE246A}" srcOrd="2" destOrd="0" presId="urn:microsoft.com/office/officeart/2018/2/layout/IconLabelList"/>
    <dgm:cxn modelId="{C810F0CA-2AD3-A747-9858-80FA0C840328}" type="presParOf" srcId="{F28BC74F-5962-47BC-AF91-51D6CB7645E5}" destId="{E140E9A9-90D5-441A-9429-D725D8F4ED8F}" srcOrd="3" destOrd="0" presId="urn:microsoft.com/office/officeart/2018/2/layout/IconLabelList"/>
    <dgm:cxn modelId="{3A987144-0F16-CD45-87BE-DA137FE4B5F5}" type="presParOf" srcId="{F28BC74F-5962-47BC-AF91-51D6CB7645E5}" destId="{2D5930FE-A053-432A-B15D-48A977B5C61C}" srcOrd="4" destOrd="0" presId="urn:microsoft.com/office/officeart/2018/2/layout/IconLabelList"/>
    <dgm:cxn modelId="{933545BB-A122-204C-902D-B0382F376DD3}" type="presParOf" srcId="{2D5930FE-A053-432A-B15D-48A977B5C61C}" destId="{166D3739-0AC1-4DAB-9BE1-3B2F40D98FA2}" srcOrd="0" destOrd="0" presId="urn:microsoft.com/office/officeart/2018/2/layout/IconLabelList"/>
    <dgm:cxn modelId="{C6A11851-3FE6-B446-875C-6B837A10E13E}" type="presParOf" srcId="{2D5930FE-A053-432A-B15D-48A977B5C61C}" destId="{E53CDD41-5510-4AF6-B98F-79DA7EFD7292}" srcOrd="1" destOrd="0" presId="urn:microsoft.com/office/officeart/2018/2/layout/IconLabelList"/>
    <dgm:cxn modelId="{DEA82A4A-FC0F-D74C-950F-23FE901542A6}" type="presParOf" srcId="{2D5930FE-A053-432A-B15D-48A977B5C61C}" destId="{BB5B0085-7BFB-46FB-A744-1067A9745B9F}" srcOrd="2" destOrd="0" presId="urn:microsoft.com/office/officeart/2018/2/layout/IconLabelList"/>
    <dgm:cxn modelId="{50AD898C-0E0E-0D4B-A918-7492418B5363}" type="presParOf" srcId="{F28BC74F-5962-47BC-AF91-51D6CB7645E5}" destId="{DE98E13C-0091-4A58-95EA-24559E80D1D7}" srcOrd="5" destOrd="0" presId="urn:microsoft.com/office/officeart/2018/2/layout/IconLabelList"/>
    <dgm:cxn modelId="{470AE205-1BD0-F44E-95F5-CF9C1BA4E838}" type="presParOf" srcId="{F28BC74F-5962-47BC-AF91-51D6CB7645E5}" destId="{DFB24D2C-5ACD-4E77-A5C4-F160576E7912}" srcOrd="6" destOrd="0" presId="urn:microsoft.com/office/officeart/2018/2/layout/IconLabelList"/>
    <dgm:cxn modelId="{E26FB3A7-4455-D64F-B843-1482BE26D3A9}" type="presParOf" srcId="{DFB24D2C-5ACD-4E77-A5C4-F160576E7912}" destId="{80D5A21F-838F-4725-95D9-D8CDDF99066D}" srcOrd="0" destOrd="0" presId="urn:microsoft.com/office/officeart/2018/2/layout/IconLabelList"/>
    <dgm:cxn modelId="{B4A54ED4-73B7-6F42-BCDD-97F00C264662}" type="presParOf" srcId="{DFB24D2C-5ACD-4E77-A5C4-F160576E7912}" destId="{A9E7D75D-BD35-42EB-B500-BB3CF3BC1D36}" srcOrd="1" destOrd="0" presId="urn:microsoft.com/office/officeart/2018/2/layout/IconLabelList"/>
    <dgm:cxn modelId="{70E210EF-7FF9-0D4C-800D-C0D8EAE54631}" type="presParOf" srcId="{DFB24D2C-5ACD-4E77-A5C4-F160576E7912}" destId="{1743252C-7E25-43AA-8B51-3F1ABF1E2E09}" srcOrd="2" destOrd="0" presId="urn:microsoft.com/office/officeart/2018/2/layout/IconLabelList"/>
    <dgm:cxn modelId="{FF105D25-565B-1E4C-B855-F06C19546DE5}" type="presParOf" srcId="{F28BC74F-5962-47BC-AF91-51D6CB7645E5}" destId="{0EF75636-B483-4D3C-8642-266EFB747566}" srcOrd="7" destOrd="0" presId="urn:microsoft.com/office/officeart/2018/2/layout/IconLabelList"/>
    <dgm:cxn modelId="{5190905F-41E6-6C4A-8846-12258E52C53A}" type="presParOf" srcId="{F28BC74F-5962-47BC-AF91-51D6CB7645E5}" destId="{8C04F899-6C9E-4232-A3E4-09FBB03AE855}" srcOrd="8" destOrd="0" presId="urn:microsoft.com/office/officeart/2018/2/layout/IconLabelList"/>
    <dgm:cxn modelId="{C2AD6A1B-9C28-F740-A63A-22EC8C7CCCC5}" type="presParOf" srcId="{8C04F899-6C9E-4232-A3E4-09FBB03AE855}" destId="{5B053C00-0713-434B-A6A4-7152D56CA859}" srcOrd="0" destOrd="0" presId="urn:microsoft.com/office/officeart/2018/2/layout/IconLabelList"/>
    <dgm:cxn modelId="{C4265025-EEA0-2046-AEBC-EDAB18B5E851}" type="presParOf" srcId="{8C04F899-6C9E-4232-A3E4-09FBB03AE855}" destId="{5F639F1E-B06D-426A-BA6D-56431588AFE0}" srcOrd="1" destOrd="0" presId="urn:microsoft.com/office/officeart/2018/2/layout/IconLabelList"/>
    <dgm:cxn modelId="{499D2D30-59DA-4446-8F05-F4D16B6642DE}" type="presParOf" srcId="{8C04F899-6C9E-4232-A3E4-09FBB03AE855}" destId="{2F97D92B-7B23-4650-8DA3-EB8D0F5B94F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5BE2EBD-A103-422F-8DF8-90E19F7D8BBC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E4F0567-BAA1-4989-BEA9-18FA60D43B46}">
      <dgm:prSet/>
      <dgm:spPr/>
      <dgm:t>
        <a:bodyPr/>
        <a:lstStyle/>
        <a:p>
          <a:r>
            <a:rPr lang="en-GB" dirty="0"/>
            <a:t>Welsh curriculum example of how change can improve outcomes </a:t>
          </a:r>
          <a:endParaRPr lang="en-US" dirty="0"/>
        </a:p>
      </dgm:t>
    </dgm:pt>
    <dgm:pt modelId="{A89DE0D4-3ED7-4E48-B451-52A75E2A5045}" type="parTrans" cxnId="{B44FFE96-4636-4C29-A511-FDB7B4C40E6A}">
      <dgm:prSet/>
      <dgm:spPr/>
      <dgm:t>
        <a:bodyPr/>
        <a:lstStyle/>
        <a:p>
          <a:endParaRPr lang="en-US"/>
        </a:p>
      </dgm:t>
    </dgm:pt>
    <dgm:pt modelId="{84F94904-7712-40E8-8183-B312B3E5FD87}" type="sibTrans" cxnId="{B44FFE96-4636-4C29-A511-FDB7B4C40E6A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E39CF7D0-A883-4F90-AA58-33D091342E9D}">
      <dgm:prSet/>
      <dgm:spPr/>
      <dgm:t>
        <a:bodyPr/>
        <a:lstStyle/>
        <a:p>
          <a:r>
            <a:rPr lang="en-GB"/>
            <a:t>Staff are given the opportunities to develop new skills which increases motivation and performance </a:t>
          </a:r>
          <a:endParaRPr lang="en-US"/>
        </a:p>
      </dgm:t>
    </dgm:pt>
    <dgm:pt modelId="{ECB8AE91-5CDD-4503-B56F-B2E708538456}" type="parTrans" cxnId="{39C53040-473B-4AEF-916E-F35CFFF2358E}">
      <dgm:prSet/>
      <dgm:spPr/>
      <dgm:t>
        <a:bodyPr/>
        <a:lstStyle/>
        <a:p>
          <a:endParaRPr lang="en-US"/>
        </a:p>
      </dgm:t>
    </dgm:pt>
    <dgm:pt modelId="{BB2A5ECB-5773-4708-BD92-6438598833B1}" type="sibTrans" cxnId="{39C53040-473B-4AEF-916E-F35CFFF2358E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BB513FCD-8D7B-433A-8E8D-A313E175F6A7}">
      <dgm:prSet/>
      <dgm:spPr/>
      <dgm:t>
        <a:bodyPr/>
        <a:lstStyle/>
        <a:p>
          <a:r>
            <a:rPr lang="en-GB"/>
            <a:t>Staff are forced to unlearn old habits and adopt new behaviours </a:t>
          </a:r>
          <a:endParaRPr lang="en-US"/>
        </a:p>
      </dgm:t>
    </dgm:pt>
    <dgm:pt modelId="{51BCF3AE-8466-4B79-8A4E-E6E22B0FF4C8}" type="parTrans" cxnId="{80941802-DB23-468B-9116-B7C9086D49C4}">
      <dgm:prSet/>
      <dgm:spPr/>
      <dgm:t>
        <a:bodyPr/>
        <a:lstStyle/>
        <a:p>
          <a:endParaRPr lang="en-US"/>
        </a:p>
      </dgm:t>
    </dgm:pt>
    <dgm:pt modelId="{E48F0E9F-7BF3-414D-A3CF-DB3C903837C0}" type="sibTrans" cxnId="{80941802-DB23-468B-9116-B7C9086D49C4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38DB3D76-EA67-4D9C-BE1A-17FDE1A46210}">
      <dgm:prSet/>
      <dgm:spPr/>
      <dgm:t>
        <a:bodyPr/>
        <a:lstStyle/>
        <a:p>
          <a:r>
            <a:rPr lang="en-GB"/>
            <a:t>Change enables education systems to keep up with global advances, for example technology.</a:t>
          </a:r>
          <a:endParaRPr lang="en-US"/>
        </a:p>
      </dgm:t>
    </dgm:pt>
    <dgm:pt modelId="{EC4D237F-2831-4E2B-9EF9-B0A3200482FB}" type="parTrans" cxnId="{2FC02F67-D3D6-4FA2-B690-50967D261B8F}">
      <dgm:prSet/>
      <dgm:spPr/>
      <dgm:t>
        <a:bodyPr/>
        <a:lstStyle/>
        <a:p>
          <a:endParaRPr lang="en-US"/>
        </a:p>
      </dgm:t>
    </dgm:pt>
    <dgm:pt modelId="{C3257619-83B8-44E1-91E8-3DE0D9D725E5}" type="sibTrans" cxnId="{2FC02F67-D3D6-4FA2-B690-50967D261B8F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AB8B2A8A-E72D-4861-90C1-07EB1AC8FF3D}">
      <dgm:prSet/>
      <dgm:spPr/>
      <dgm:t>
        <a:bodyPr/>
        <a:lstStyle/>
        <a:p>
          <a:r>
            <a:rPr lang="en-GB"/>
            <a:t>Result of this is a workforce that are able to meet the demands of society</a:t>
          </a:r>
          <a:endParaRPr lang="en-US"/>
        </a:p>
      </dgm:t>
    </dgm:pt>
    <dgm:pt modelId="{AFACC327-D9DD-4E01-9017-418FE0131D8D}" type="parTrans" cxnId="{5C4E943F-60B6-454A-A3F8-B19A4F5DD370}">
      <dgm:prSet/>
      <dgm:spPr/>
      <dgm:t>
        <a:bodyPr/>
        <a:lstStyle/>
        <a:p>
          <a:endParaRPr lang="en-US"/>
        </a:p>
      </dgm:t>
    </dgm:pt>
    <dgm:pt modelId="{553755B1-D3E9-4A2B-8686-17E399367912}" type="sibTrans" cxnId="{5C4E943F-60B6-454A-A3F8-B19A4F5DD370}">
      <dgm:prSet phldrT="05" phldr="0"/>
      <dgm:spPr/>
      <dgm:t>
        <a:bodyPr/>
        <a:lstStyle/>
        <a:p>
          <a:r>
            <a:rPr lang="en-US"/>
            <a:t>05</a:t>
          </a:r>
        </a:p>
      </dgm:t>
    </dgm:pt>
    <dgm:pt modelId="{EA7CD80D-EC82-C94C-B510-58C8C2E03022}" type="pres">
      <dgm:prSet presAssocID="{65BE2EBD-A103-422F-8DF8-90E19F7D8BBC}" presName="Name0" presStyleCnt="0">
        <dgm:presLayoutVars>
          <dgm:animLvl val="lvl"/>
          <dgm:resizeHandles val="exact"/>
        </dgm:presLayoutVars>
      </dgm:prSet>
      <dgm:spPr/>
    </dgm:pt>
    <dgm:pt modelId="{CB69E95C-3F64-4A48-8099-5FC8A0E935A4}" type="pres">
      <dgm:prSet presAssocID="{BE4F0567-BAA1-4989-BEA9-18FA60D43B46}" presName="compositeNode" presStyleCnt="0">
        <dgm:presLayoutVars>
          <dgm:bulletEnabled val="1"/>
        </dgm:presLayoutVars>
      </dgm:prSet>
      <dgm:spPr/>
    </dgm:pt>
    <dgm:pt modelId="{8959B1E6-6C3F-0E41-8BB8-0DFE1C46DC82}" type="pres">
      <dgm:prSet presAssocID="{BE4F0567-BAA1-4989-BEA9-18FA60D43B46}" presName="bgRect" presStyleLbl="alignNode1" presStyleIdx="0" presStyleCnt="5"/>
      <dgm:spPr/>
    </dgm:pt>
    <dgm:pt modelId="{A7E33926-3A4C-BF48-A270-1DDAC2BBC894}" type="pres">
      <dgm:prSet presAssocID="{84F94904-7712-40E8-8183-B312B3E5FD87}" presName="sibTransNodeRect" presStyleLbl="alignNode1" presStyleIdx="0" presStyleCnt="5">
        <dgm:presLayoutVars>
          <dgm:chMax val="0"/>
          <dgm:bulletEnabled val="1"/>
        </dgm:presLayoutVars>
      </dgm:prSet>
      <dgm:spPr/>
    </dgm:pt>
    <dgm:pt modelId="{D8CE3C1F-B2EE-DC4C-A6CA-27CB6F429520}" type="pres">
      <dgm:prSet presAssocID="{BE4F0567-BAA1-4989-BEA9-18FA60D43B46}" presName="nodeRect" presStyleLbl="alignNode1" presStyleIdx="0" presStyleCnt="5">
        <dgm:presLayoutVars>
          <dgm:bulletEnabled val="1"/>
        </dgm:presLayoutVars>
      </dgm:prSet>
      <dgm:spPr/>
    </dgm:pt>
    <dgm:pt modelId="{55D69AC0-9148-994A-B288-59CC2CF7AA0A}" type="pres">
      <dgm:prSet presAssocID="{84F94904-7712-40E8-8183-B312B3E5FD87}" presName="sibTrans" presStyleCnt="0"/>
      <dgm:spPr/>
    </dgm:pt>
    <dgm:pt modelId="{5248C652-CB25-1F4B-A478-D865F24D0490}" type="pres">
      <dgm:prSet presAssocID="{E39CF7D0-A883-4F90-AA58-33D091342E9D}" presName="compositeNode" presStyleCnt="0">
        <dgm:presLayoutVars>
          <dgm:bulletEnabled val="1"/>
        </dgm:presLayoutVars>
      </dgm:prSet>
      <dgm:spPr/>
    </dgm:pt>
    <dgm:pt modelId="{292F6E58-A09B-204E-B979-D36129662A30}" type="pres">
      <dgm:prSet presAssocID="{E39CF7D0-A883-4F90-AA58-33D091342E9D}" presName="bgRect" presStyleLbl="alignNode1" presStyleIdx="1" presStyleCnt="5"/>
      <dgm:spPr/>
    </dgm:pt>
    <dgm:pt modelId="{86E28BCF-2364-D442-8EF2-D9811E5428FD}" type="pres">
      <dgm:prSet presAssocID="{BB2A5ECB-5773-4708-BD92-6438598833B1}" presName="sibTransNodeRect" presStyleLbl="alignNode1" presStyleIdx="1" presStyleCnt="5">
        <dgm:presLayoutVars>
          <dgm:chMax val="0"/>
          <dgm:bulletEnabled val="1"/>
        </dgm:presLayoutVars>
      </dgm:prSet>
      <dgm:spPr/>
    </dgm:pt>
    <dgm:pt modelId="{AB408443-D437-054B-8E22-F00CDBB72C7F}" type="pres">
      <dgm:prSet presAssocID="{E39CF7D0-A883-4F90-AA58-33D091342E9D}" presName="nodeRect" presStyleLbl="alignNode1" presStyleIdx="1" presStyleCnt="5">
        <dgm:presLayoutVars>
          <dgm:bulletEnabled val="1"/>
        </dgm:presLayoutVars>
      </dgm:prSet>
      <dgm:spPr/>
    </dgm:pt>
    <dgm:pt modelId="{8685DE99-57CD-6048-98D3-B963F252AED4}" type="pres">
      <dgm:prSet presAssocID="{BB2A5ECB-5773-4708-BD92-6438598833B1}" presName="sibTrans" presStyleCnt="0"/>
      <dgm:spPr/>
    </dgm:pt>
    <dgm:pt modelId="{65686594-0742-A34F-A366-C43AE66F138A}" type="pres">
      <dgm:prSet presAssocID="{BB513FCD-8D7B-433A-8E8D-A313E175F6A7}" presName="compositeNode" presStyleCnt="0">
        <dgm:presLayoutVars>
          <dgm:bulletEnabled val="1"/>
        </dgm:presLayoutVars>
      </dgm:prSet>
      <dgm:spPr/>
    </dgm:pt>
    <dgm:pt modelId="{BA1540AB-276A-2E46-8E14-0EFFBFB6AEAC}" type="pres">
      <dgm:prSet presAssocID="{BB513FCD-8D7B-433A-8E8D-A313E175F6A7}" presName="bgRect" presStyleLbl="alignNode1" presStyleIdx="2" presStyleCnt="5"/>
      <dgm:spPr/>
    </dgm:pt>
    <dgm:pt modelId="{E9B7E5EA-6D4C-C844-A39B-CE3418122CEA}" type="pres">
      <dgm:prSet presAssocID="{E48F0E9F-7BF3-414D-A3CF-DB3C903837C0}" presName="sibTransNodeRect" presStyleLbl="alignNode1" presStyleIdx="2" presStyleCnt="5">
        <dgm:presLayoutVars>
          <dgm:chMax val="0"/>
          <dgm:bulletEnabled val="1"/>
        </dgm:presLayoutVars>
      </dgm:prSet>
      <dgm:spPr/>
    </dgm:pt>
    <dgm:pt modelId="{74A72FE4-5B33-AC47-A96A-5CA9D2CAA8DC}" type="pres">
      <dgm:prSet presAssocID="{BB513FCD-8D7B-433A-8E8D-A313E175F6A7}" presName="nodeRect" presStyleLbl="alignNode1" presStyleIdx="2" presStyleCnt="5">
        <dgm:presLayoutVars>
          <dgm:bulletEnabled val="1"/>
        </dgm:presLayoutVars>
      </dgm:prSet>
      <dgm:spPr/>
    </dgm:pt>
    <dgm:pt modelId="{204B96AE-FE39-AA4E-95D0-962D4F5D65C7}" type="pres">
      <dgm:prSet presAssocID="{E48F0E9F-7BF3-414D-A3CF-DB3C903837C0}" presName="sibTrans" presStyleCnt="0"/>
      <dgm:spPr/>
    </dgm:pt>
    <dgm:pt modelId="{86106A32-FC41-F248-B859-7B67B4639944}" type="pres">
      <dgm:prSet presAssocID="{38DB3D76-EA67-4D9C-BE1A-17FDE1A46210}" presName="compositeNode" presStyleCnt="0">
        <dgm:presLayoutVars>
          <dgm:bulletEnabled val="1"/>
        </dgm:presLayoutVars>
      </dgm:prSet>
      <dgm:spPr/>
    </dgm:pt>
    <dgm:pt modelId="{66DC906D-7FED-6548-BBA8-F59D48BB68D2}" type="pres">
      <dgm:prSet presAssocID="{38DB3D76-EA67-4D9C-BE1A-17FDE1A46210}" presName="bgRect" presStyleLbl="alignNode1" presStyleIdx="3" presStyleCnt="5"/>
      <dgm:spPr/>
    </dgm:pt>
    <dgm:pt modelId="{10A05DD9-FC65-4B44-87CB-BAD15396A849}" type="pres">
      <dgm:prSet presAssocID="{C3257619-83B8-44E1-91E8-3DE0D9D725E5}" presName="sibTransNodeRect" presStyleLbl="alignNode1" presStyleIdx="3" presStyleCnt="5">
        <dgm:presLayoutVars>
          <dgm:chMax val="0"/>
          <dgm:bulletEnabled val="1"/>
        </dgm:presLayoutVars>
      </dgm:prSet>
      <dgm:spPr/>
    </dgm:pt>
    <dgm:pt modelId="{8D3E94A9-56BE-114D-8320-BC26988A9FF8}" type="pres">
      <dgm:prSet presAssocID="{38DB3D76-EA67-4D9C-BE1A-17FDE1A46210}" presName="nodeRect" presStyleLbl="alignNode1" presStyleIdx="3" presStyleCnt="5">
        <dgm:presLayoutVars>
          <dgm:bulletEnabled val="1"/>
        </dgm:presLayoutVars>
      </dgm:prSet>
      <dgm:spPr/>
    </dgm:pt>
    <dgm:pt modelId="{A4B15192-260C-1949-B81B-E343D00F3494}" type="pres">
      <dgm:prSet presAssocID="{C3257619-83B8-44E1-91E8-3DE0D9D725E5}" presName="sibTrans" presStyleCnt="0"/>
      <dgm:spPr/>
    </dgm:pt>
    <dgm:pt modelId="{F3FF4CB2-4046-A54B-999D-31AD03049625}" type="pres">
      <dgm:prSet presAssocID="{AB8B2A8A-E72D-4861-90C1-07EB1AC8FF3D}" presName="compositeNode" presStyleCnt="0">
        <dgm:presLayoutVars>
          <dgm:bulletEnabled val="1"/>
        </dgm:presLayoutVars>
      </dgm:prSet>
      <dgm:spPr/>
    </dgm:pt>
    <dgm:pt modelId="{88FE36F4-17FE-8849-8F48-163FAAB94ADC}" type="pres">
      <dgm:prSet presAssocID="{AB8B2A8A-E72D-4861-90C1-07EB1AC8FF3D}" presName="bgRect" presStyleLbl="alignNode1" presStyleIdx="4" presStyleCnt="5"/>
      <dgm:spPr/>
    </dgm:pt>
    <dgm:pt modelId="{FB6834DF-06D8-1142-AE2B-29B41184EFB5}" type="pres">
      <dgm:prSet presAssocID="{553755B1-D3E9-4A2B-8686-17E399367912}" presName="sibTransNodeRect" presStyleLbl="alignNode1" presStyleIdx="4" presStyleCnt="5">
        <dgm:presLayoutVars>
          <dgm:chMax val="0"/>
          <dgm:bulletEnabled val="1"/>
        </dgm:presLayoutVars>
      </dgm:prSet>
      <dgm:spPr/>
    </dgm:pt>
    <dgm:pt modelId="{3721FA95-CFA7-0241-B7AD-86D686ABD1FE}" type="pres">
      <dgm:prSet presAssocID="{AB8B2A8A-E72D-4861-90C1-07EB1AC8FF3D}" presName="nodeRect" presStyleLbl="alignNode1" presStyleIdx="4" presStyleCnt="5">
        <dgm:presLayoutVars>
          <dgm:bulletEnabled val="1"/>
        </dgm:presLayoutVars>
      </dgm:prSet>
      <dgm:spPr/>
    </dgm:pt>
  </dgm:ptLst>
  <dgm:cxnLst>
    <dgm:cxn modelId="{80941802-DB23-468B-9116-B7C9086D49C4}" srcId="{65BE2EBD-A103-422F-8DF8-90E19F7D8BBC}" destId="{BB513FCD-8D7B-433A-8E8D-A313E175F6A7}" srcOrd="2" destOrd="0" parTransId="{51BCF3AE-8466-4B79-8A4E-E6E22B0FF4C8}" sibTransId="{E48F0E9F-7BF3-414D-A3CF-DB3C903837C0}"/>
    <dgm:cxn modelId="{10789B19-3AE5-DB47-BF53-FE91047CD1B7}" type="presOf" srcId="{BE4F0567-BAA1-4989-BEA9-18FA60D43B46}" destId="{8959B1E6-6C3F-0E41-8BB8-0DFE1C46DC82}" srcOrd="0" destOrd="0" presId="urn:microsoft.com/office/officeart/2016/7/layout/LinearBlockProcessNumbered"/>
    <dgm:cxn modelId="{1819B425-B2F7-564B-A2F8-A06E6549F114}" type="presOf" srcId="{BB513FCD-8D7B-433A-8E8D-A313E175F6A7}" destId="{74A72FE4-5B33-AC47-A96A-5CA9D2CAA8DC}" srcOrd="1" destOrd="0" presId="urn:microsoft.com/office/officeart/2016/7/layout/LinearBlockProcessNumbered"/>
    <dgm:cxn modelId="{28967C29-8881-C742-B4C5-9164078DD6A8}" type="presOf" srcId="{65BE2EBD-A103-422F-8DF8-90E19F7D8BBC}" destId="{EA7CD80D-EC82-C94C-B510-58C8C2E03022}" srcOrd="0" destOrd="0" presId="urn:microsoft.com/office/officeart/2016/7/layout/LinearBlockProcessNumbered"/>
    <dgm:cxn modelId="{10031E39-EBE0-3945-A308-55E2C3A390D1}" type="presOf" srcId="{E39CF7D0-A883-4F90-AA58-33D091342E9D}" destId="{AB408443-D437-054B-8E22-F00CDBB72C7F}" srcOrd="1" destOrd="0" presId="urn:microsoft.com/office/officeart/2016/7/layout/LinearBlockProcessNumbered"/>
    <dgm:cxn modelId="{5C4E943F-60B6-454A-A3F8-B19A4F5DD370}" srcId="{65BE2EBD-A103-422F-8DF8-90E19F7D8BBC}" destId="{AB8B2A8A-E72D-4861-90C1-07EB1AC8FF3D}" srcOrd="4" destOrd="0" parTransId="{AFACC327-D9DD-4E01-9017-418FE0131D8D}" sibTransId="{553755B1-D3E9-4A2B-8686-17E399367912}"/>
    <dgm:cxn modelId="{39C53040-473B-4AEF-916E-F35CFFF2358E}" srcId="{65BE2EBD-A103-422F-8DF8-90E19F7D8BBC}" destId="{E39CF7D0-A883-4F90-AA58-33D091342E9D}" srcOrd="1" destOrd="0" parTransId="{ECB8AE91-5CDD-4503-B56F-B2E708538456}" sibTransId="{BB2A5ECB-5773-4708-BD92-6438598833B1}"/>
    <dgm:cxn modelId="{4F783263-DA62-A04E-BF72-E62323D48C72}" type="presOf" srcId="{AB8B2A8A-E72D-4861-90C1-07EB1AC8FF3D}" destId="{88FE36F4-17FE-8849-8F48-163FAAB94ADC}" srcOrd="0" destOrd="0" presId="urn:microsoft.com/office/officeart/2016/7/layout/LinearBlockProcessNumbered"/>
    <dgm:cxn modelId="{2FC02F67-D3D6-4FA2-B690-50967D261B8F}" srcId="{65BE2EBD-A103-422F-8DF8-90E19F7D8BBC}" destId="{38DB3D76-EA67-4D9C-BE1A-17FDE1A46210}" srcOrd="3" destOrd="0" parTransId="{EC4D237F-2831-4E2B-9EF9-B0A3200482FB}" sibTransId="{C3257619-83B8-44E1-91E8-3DE0D9D725E5}"/>
    <dgm:cxn modelId="{863BC967-7884-6842-919F-35B21CDC1E44}" type="presOf" srcId="{AB8B2A8A-E72D-4861-90C1-07EB1AC8FF3D}" destId="{3721FA95-CFA7-0241-B7AD-86D686ABD1FE}" srcOrd="1" destOrd="0" presId="urn:microsoft.com/office/officeart/2016/7/layout/LinearBlockProcessNumbered"/>
    <dgm:cxn modelId="{34FA5378-B0D6-AF4B-AE17-53CFE2E88477}" type="presOf" srcId="{E39CF7D0-A883-4F90-AA58-33D091342E9D}" destId="{292F6E58-A09B-204E-B979-D36129662A30}" srcOrd="0" destOrd="0" presId="urn:microsoft.com/office/officeart/2016/7/layout/LinearBlockProcessNumbered"/>
    <dgm:cxn modelId="{9F3BB27C-404C-444D-9AA8-84C01C3C486D}" type="presOf" srcId="{84F94904-7712-40E8-8183-B312B3E5FD87}" destId="{A7E33926-3A4C-BF48-A270-1DDAC2BBC894}" srcOrd="0" destOrd="0" presId="urn:microsoft.com/office/officeart/2016/7/layout/LinearBlockProcessNumbered"/>
    <dgm:cxn modelId="{BE4D2585-23A3-9E41-B369-18CE6099C3D7}" type="presOf" srcId="{BB2A5ECB-5773-4708-BD92-6438598833B1}" destId="{86E28BCF-2364-D442-8EF2-D9811E5428FD}" srcOrd="0" destOrd="0" presId="urn:microsoft.com/office/officeart/2016/7/layout/LinearBlockProcessNumbered"/>
    <dgm:cxn modelId="{D024108A-7AF6-1B40-9FAF-8B0E657A1597}" type="presOf" srcId="{BE4F0567-BAA1-4989-BEA9-18FA60D43B46}" destId="{D8CE3C1F-B2EE-DC4C-A6CA-27CB6F429520}" srcOrd="1" destOrd="0" presId="urn:microsoft.com/office/officeart/2016/7/layout/LinearBlockProcessNumbered"/>
    <dgm:cxn modelId="{06D6208E-991B-B248-A38F-C2AD99E4682D}" type="presOf" srcId="{38DB3D76-EA67-4D9C-BE1A-17FDE1A46210}" destId="{8D3E94A9-56BE-114D-8320-BC26988A9FF8}" srcOrd="1" destOrd="0" presId="urn:microsoft.com/office/officeart/2016/7/layout/LinearBlockProcessNumbered"/>
    <dgm:cxn modelId="{B44FFE96-4636-4C29-A511-FDB7B4C40E6A}" srcId="{65BE2EBD-A103-422F-8DF8-90E19F7D8BBC}" destId="{BE4F0567-BAA1-4989-BEA9-18FA60D43B46}" srcOrd="0" destOrd="0" parTransId="{A89DE0D4-3ED7-4E48-B451-52A75E2A5045}" sibTransId="{84F94904-7712-40E8-8183-B312B3E5FD87}"/>
    <dgm:cxn modelId="{8DEE239C-93A1-9240-9A17-13BD6E4AEC89}" type="presOf" srcId="{E48F0E9F-7BF3-414D-A3CF-DB3C903837C0}" destId="{E9B7E5EA-6D4C-C844-A39B-CE3418122CEA}" srcOrd="0" destOrd="0" presId="urn:microsoft.com/office/officeart/2016/7/layout/LinearBlockProcessNumbered"/>
    <dgm:cxn modelId="{EF80B8CD-9965-9C42-8515-70CF73E1A50E}" type="presOf" srcId="{BB513FCD-8D7B-433A-8E8D-A313E175F6A7}" destId="{BA1540AB-276A-2E46-8E14-0EFFBFB6AEAC}" srcOrd="0" destOrd="0" presId="urn:microsoft.com/office/officeart/2016/7/layout/LinearBlockProcessNumbered"/>
    <dgm:cxn modelId="{0B6361CE-7DCD-FB4F-975E-D2B2A8A0D8ED}" type="presOf" srcId="{38DB3D76-EA67-4D9C-BE1A-17FDE1A46210}" destId="{66DC906D-7FED-6548-BBA8-F59D48BB68D2}" srcOrd="0" destOrd="0" presId="urn:microsoft.com/office/officeart/2016/7/layout/LinearBlockProcessNumbered"/>
    <dgm:cxn modelId="{E8A84BD0-EC7F-D94D-9C21-593017A4D538}" type="presOf" srcId="{C3257619-83B8-44E1-91E8-3DE0D9D725E5}" destId="{10A05DD9-FC65-4B44-87CB-BAD15396A849}" srcOrd="0" destOrd="0" presId="urn:microsoft.com/office/officeart/2016/7/layout/LinearBlockProcessNumbered"/>
    <dgm:cxn modelId="{275795E4-4251-2B4C-AACD-5E185FC77619}" type="presOf" srcId="{553755B1-D3E9-4A2B-8686-17E399367912}" destId="{FB6834DF-06D8-1142-AE2B-29B41184EFB5}" srcOrd="0" destOrd="0" presId="urn:microsoft.com/office/officeart/2016/7/layout/LinearBlockProcessNumbered"/>
    <dgm:cxn modelId="{C4F57249-A4BC-EC4B-872A-B79108EF05DB}" type="presParOf" srcId="{EA7CD80D-EC82-C94C-B510-58C8C2E03022}" destId="{CB69E95C-3F64-4A48-8099-5FC8A0E935A4}" srcOrd="0" destOrd="0" presId="urn:microsoft.com/office/officeart/2016/7/layout/LinearBlockProcessNumbered"/>
    <dgm:cxn modelId="{D0BF732F-27FA-1D41-A28F-65D6D4B120EC}" type="presParOf" srcId="{CB69E95C-3F64-4A48-8099-5FC8A0E935A4}" destId="{8959B1E6-6C3F-0E41-8BB8-0DFE1C46DC82}" srcOrd="0" destOrd="0" presId="urn:microsoft.com/office/officeart/2016/7/layout/LinearBlockProcessNumbered"/>
    <dgm:cxn modelId="{7AE9D57E-B802-F34E-B265-0A690A0758FE}" type="presParOf" srcId="{CB69E95C-3F64-4A48-8099-5FC8A0E935A4}" destId="{A7E33926-3A4C-BF48-A270-1DDAC2BBC894}" srcOrd="1" destOrd="0" presId="urn:microsoft.com/office/officeart/2016/7/layout/LinearBlockProcessNumbered"/>
    <dgm:cxn modelId="{B1A28BC9-33C5-6F46-969F-77EC606A0DDC}" type="presParOf" srcId="{CB69E95C-3F64-4A48-8099-5FC8A0E935A4}" destId="{D8CE3C1F-B2EE-DC4C-A6CA-27CB6F429520}" srcOrd="2" destOrd="0" presId="urn:microsoft.com/office/officeart/2016/7/layout/LinearBlockProcessNumbered"/>
    <dgm:cxn modelId="{CDB52D37-7266-ED4B-9E3C-38D2D4D90D85}" type="presParOf" srcId="{EA7CD80D-EC82-C94C-B510-58C8C2E03022}" destId="{55D69AC0-9148-994A-B288-59CC2CF7AA0A}" srcOrd="1" destOrd="0" presId="urn:microsoft.com/office/officeart/2016/7/layout/LinearBlockProcessNumbered"/>
    <dgm:cxn modelId="{054E1D5D-4CA1-7D4D-B79A-8CF58124F4B5}" type="presParOf" srcId="{EA7CD80D-EC82-C94C-B510-58C8C2E03022}" destId="{5248C652-CB25-1F4B-A478-D865F24D0490}" srcOrd="2" destOrd="0" presId="urn:microsoft.com/office/officeart/2016/7/layout/LinearBlockProcessNumbered"/>
    <dgm:cxn modelId="{0F58E13C-295A-6841-B665-DA1656CF2C27}" type="presParOf" srcId="{5248C652-CB25-1F4B-A478-D865F24D0490}" destId="{292F6E58-A09B-204E-B979-D36129662A30}" srcOrd="0" destOrd="0" presId="urn:microsoft.com/office/officeart/2016/7/layout/LinearBlockProcessNumbered"/>
    <dgm:cxn modelId="{14E0C0AF-E739-A147-A87D-66D01CDC8231}" type="presParOf" srcId="{5248C652-CB25-1F4B-A478-D865F24D0490}" destId="{86E28BCF-2364-D442-8EF2-D9811E5428FD}" srcOrd="1" destOrd="0" presId="urn:microsoft.com/office/officeart/2016/7/layout/LinearBlockProcessNumbered"/>
    <dgm:cxn modelId="{502BD51A-F4CF-9F49-B9B1-DABE4703C41A}" type="presParOf" srcId="{5248C652-CB25-1F4B-A478-D865F24D0490}" destId="{AB408443-D437-054B-8E22-F00CDBB72C7F}" srcOrd="2" destOrd="0" presId="urn:microsoft.com/office/officeart/2016/7/layout/LinearBlockProcessNumbered"/>
    <dgm:cxn modelId="{E0CEE25F-724B-CA4E-B621-DA673820B971}" type="presParOf" srcId="{EA7CD80D-EC82-C94C-B510-58C8C2E03022}" destId="{8685DE99-57CD-6048-98D3-B963F252AED4}" srcOrd="3" destOrd="0" presId="urn:microsoft.com/office/officeart/2016/7/layout/LinearBlockProcessNumbered"/>
    <dgm:cxn modelId="{4C024A95-7895-1445-BB1C-3DD608E404A5}" type="presParOf" srcId="{EA7CD80D-EC82-C94C-B510-58C8C2E03022}" destId="{65686594-0742-A34F-A366-C43AE66F138A}" srcOrd="4" destOrd="0" presId="urn:microsoft.com/office/officeart/2016/7/layout/LinearBlockProcessNumbered"/>
    <dgm:cxn modelId="{261F87EC-B1FD-684D-B39E-6DF4EDD1A9FC}" type="presParOf" srcId="{65686594-0742-A34F-A366-C43AE66F138A}" destId="{BA1540AB-276A-2E46-8E14-0EFFBFB6AEAC}" srcOrd="0" destOrd="0" presId="urn:microsoft.com/office/officeart/2016/7/layout/LinearBlockProcessNumbered"/>
    <dgm:cxn modelId="{8B09A317-4AA4-634A-9B0D-139D334C5774}" type="presParOf" srcId="{65686594-0742-A34F-A366-C43AE66F138A}" destId="{E9B7E5EA-6D4C-C844-A39B-CE3418122CEA}" srcOrd="1" destOrd="0" presId="urn:microsoft.com/office/officeart/2016/7/layout/LinearBlockProcessNumbered"/>
    <dgm:cxn modelId="{9FEFD078-F0FD-2B4E-BAFF-9E8D59D7FEC3}" type="presParOf" srcId="{65686594-0742-A34F-A366-C43AE66F138A}" destId="{74A72FE4-5B33-AC47-A96A-5CA9D2CAA8DC}" srcOrd="2" destOrd="0" presId="urn:microsoft.com/office/officeart/2016/7/layout/LinearBlockProcessNumbered"/>
    <dgm:cxn modelId="{09A44FBD-F008-A341-BD35-1987A84229EB}" type="presParOf" srcId="{EA7CD80D-EC82-C94C-B510-58C8C2E03022}" destId="{204B96AE-FE39-AA4E-95D0-962D4F5D65C7}" srcOrd="5" destOrd="0" presId="urn:microsoft.com/office/officeart/2016/7/layout/LinearBlockProcessNumbered"/>
    <dgm:cxn modelId="{9F4D20CF-E0FA-4542-8E0E-4338D5C36A59}" type="presParOf" srcId="{EA7CD80D-EC82-C94C-B510-58C8C2E03022}" destId="{86106A32-FC41-F248-B859-7B67B4639944}" srcOrd="6" destOrd="0" presId="urn:microsoft.com/office/officeart/2016/7/layout/LinearBlockProcessNumbered"/>
    <dgm:cxn modelId="{5522DE44-714F-574A-87B4-B28F793EA055}" type="presParOf" srcId="{86106A32-FC41-F248-B859-7B67B4639944}" destId="{66DC906D-7FED-6548-BBA8-F59D48BB68D2}" srcOrd="0" destOrd="0" presId="urn:microsoft.com/office/officeart/2016/7/layout/LinearBlockProcessNumbered"/>
    <dgm:cxn modelId="{B08D8649-C372-E44F-AB30-07F8BA3AA1F3}" type="presParOf" srcId="{86106A32-FC41-F248-B859-7B67B4639944}" destId="{10A05DD9-FC65-4B44-87CB-BAD15396A849}" srcOrd="1" destOrd="0" presId="urn:microsoft.com/office/officeart/2016/7/layout/LinearBlockProcessNumbered"/>
    <dgm:cxn modelId="{61303462-5AAB-ED43-B6DF-A74874B975C4}" type="presParOf" srcId="{86106A32-FC41-F248-B859-7B67B4639944}" destId="{8D3E94A9-56BE-114D-8320-BC26988A9FF8}" srcOrd="2" destOrd="0" presId="urn:microsoft.com/office/officeart/2016/7/layout/LinearBlockProcessNumbered"/>
    <dgm:cxn modelId="{2431F62C-CD93-2A43-9EFC-8282458CC9EC}" type="presParOf" srcId="{EA7CD80D-EC82-C94C-B510-58C8C2E03022}" destId="{A4B15192-260C-1949-B81B-E343D00F3494}" srcOrd="7" destOrd="0" presId="urn:microsoft.com/office/officeart/2016/7/layout/LinearBlockProcessNumbered"/>
    <dgm:cxn modelId="{28C6C71E-FF7D-F648-8E9B-777E65244D7A}" type="presParOf" srcId="{EA7CD80D-EC82-C94C-B510-58C8C2E03022}" destId="{F3FF4CB2-4046-A54B-999D-31AD03049625}" srcOrd="8" destOrd="0" presId="urn:microsoft.com/office/officeart/2016/7/layout/LinearBlockProcessNumbered"/>
    <dgm:cxn modelId="{DD17B970-F256-AE45-9D7B-9B1E8A24A9A9}" type="presParOf" srcId="{F3FF4CB2-4046-A54B-999D-31AD03049625}" destId="{88FE36F4-17FE-8849-8F48-163FAAB94ADC}" srcOrd="0" destOrd="0" presId="urn:microsoft.com/office/officeart/2016/7/layout/LinearBlockProcessNumbered"/>
    <dgm:cxn modelId="{5FED814E-3257-714F-B710-71F2D5CA0948}" type="presParOf" srcId="{F3FF4CB2-4046-A54B-999D-31AD03049625}" destId="{FB6834DF-06D8-1142-AE2B-29B41184EFB5}" srcOrd="1" destOrd="0" presId="urn:microsoft.com/office/officeart/2016/7/layout/LinearBlockProcessNumbered"/>
    <dgm:cxn modelId="{7B6BF590-3B60-DB43-8CFB-05D19FC7A79D}" type="presParOf" srcId="{F3FF4CB2-4046-A54B-999D-31AD03049625}" destId="{3721FA95-CFA7-0241-B7AD-86D686ABD1FE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CAC95F2-F82B-4954-BE9F-0212F31756ED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9475D2E-A90B-435F-A64F-AD45259F4BB4}">
      <dgm:prSet/>
      <dgm:spPr/>
      <dgm:t>
        <a:bodyPr/>
        <a:lstStyle/>
        <a:p>
          <a:r>
            <a:rPr lang="en-GB"/>
            <a:t>Leadership – Persuasion and Influence = Positive Outcomes </a:t>
          </a:r>
          <a:endParaRPr lang="en-US"/>
        </a:p>
      </dgm:t>
    </dgm:pt>
    <dgm:pt modelId="{ACFDDFFE-53EC-4954-9C1F-BD88007817A6}" type="parTrans" cxnId="{17CAD615-FFA8-40BD-957E-EF36D55D022B}">
      <dgm:prSet/>
      <dgm:spPr/>
      <dgm:t>
        <a:bodyPr/>
        <a:lstStyle/>
        <a:p>
          <a:endParaRPr lang="en-US"/>
        </a:p>
      </dgm:t>
    </dgm:pt>
    <dgm:pt modelId="{3D2C1264-0CF9-40D2-847F-1B80FB6B431F}" type="sibTrans" cxnId="{17CAD615-FFA8-40BD-957E-EF36D55D022B}">
      <dgm:prSet/>
      <dgm:spPr/>
      <dgm:t>
        <a:bodyPr/>
        <a:lstStyle/>
        <a:p>
          <a:endParaRPr lang="en-US"/>
        </a:p>
      </dgm:t>
    </dgm:pt>
    <dgm:pt modelId="{310AF67C-DAD5-4E81-B1F3-A423880163B0}">
      <dgm:prSet/>
      <dgm:spPr/>
      <dgm:t>
        <a:bodyPr/>
        <a:lstStyle/>
        <a:p>
          <a:r>
            <a:rPr lang="en-GB" dirty="0"/>
            <a:t>Educational practitioners now expected to develop leadership qualities</a:t>
          </a:r>
          <a:endParaRPr lang="en-US" dirty="0"/>
        </a:p>
      </dgm:t>
    </dgm:pt>
    <dgm:pt modelId="{16A26C96-5970-42CF-B555-D63F740E045E}" type="parTrans" cxnId="{9E668C3C-4F63-444C-B9F9-0DB4BA7F6FE2}">
      <dgm:prSet/>
      <dgm:spPr/>
      <dgm:t>
        <a:bodyPr/>
        <a:lstStyle/>
        <a:p>
          <a:endParaRPr lang="en-US"/>
        </a:p>
      </dgm:t>
    </dgm:pt>
    <dgm:pt modelId="{6213314E-1511-4AAA-B17A-0F81699B2B1B}" type="sibTrans" cxnId="{9E668C3C-4F63-444C-B9F9-0DB4BA7F6FE2}">
      <dgm:prSet/>
      <dgm:spPr/>
      <dgm:t>
        <a:bodyPr/>
        <a:lstStyle/>
        <a:p>
          <a:endParaRPr lang="en-US"/>
        </a:p>
      </dgm:t>
    </dgm:pt>
    <dgm:pt modelId="{4D85108F-9391-4203-9D6F-8961FA34E3A9}">
      <dgm:prSet/>
      <dgm:spPr/>
      <dgm:t>
        <a:bodyPr/>
        <a:lstStyle/>
        <a:p>
          <a:r>
            <a:rPr lang="en-GB"/>
            <a:t>Countries like Wales are prioritising development of leadership within workforce </a:t>
          </a:r>
          <a:endParaRPr lang="en-US"/>
        </a:p>
      </dgm:t>
    </dgm:pt>
    <dgm:pt modelId="{D71072A5-4068-4D88-B46C-1123F48D3141}" type="parTrans" cxnId="{FDD51D11-46A0-4120-BD89-622BEE42D48B}">
      <dgm:prSet/>
      <dgm:spPr/>
      <dgm:t>
        <a:bodyPr/>
        <a:lstStyle/>
        <a:p>
          <a:endParaRPr lang="en-US"/>
        </a:p>
      </dgm:t>
    </dgm:pt>
    <dgm:pt modelId="{C6ACFDA6-2C72-4CCB-9450-88D47B44D35F}" type="sibTrans" cxnId="{FDD51D11-46A0-4120-BD89-622BEE42D48B}">
      <dgm:prSet/>
      <dgm:spPr/>
      <dgm:t>
        <a:bodyPr/>
        <a:lstStyle/>
        <a:p>
          <a:endParaRPr lang="en-US"/>
        </a:p>
      </dgm:t>
    </dgm:pt>
    <dgm:pt modelId="{B9BB7063-FCFC-46FF-8BE3-BC6FF26EF007}">
      <dgm:prSet/>
      <dgm:spPr/>
      <dgm:t>
        <a:bodyPr/>
        <a:lstStyle/>
        <a:p>
          <a:r>
            <a:rPr lang="en-GB"/>
            <a:t>Move away from instructional leadership approach to transformational and distributed </a:t>
          </a:r>
          <a:endParaRPr lang="en-US"/>
        </a:p>
      </dgm:t>
    </dgm:pt>
    <dgm:pt modelId="{F877FC34-1FFC-4F5D-BC71-549FFFB845DE}" type="parTrans" cxnId="{15D6F0B8-AA00-4E18-80BF-D8BC9BDDDBA8}">
      <dgm:prSet/>
      <dgm:spPr/>
      <dgm:t>
        <a:bodyPr/>
        <a:lstStyle/>
        <a:p>
          <a:endParaRPr lang="en-US"/>
        </a:p>
      </dgm:t>
    </dgm:pt>
    <dgm:pt modelId="{F939C691-B789-4FF0-B281-8E4EF0085630}" type="sibTrans" cxnId="{15D6F0B8-AA00-4E18-80BF-D8BC9BDDDBA8}">
      <dgm:prSet/>
      <dgm:spPr/>
      <dgm:t>
        <a:bodyPr/>
        <a:lstStyle/>
        <a:p>
          <a:endParaRPr lang="en-US"/>
        </a:p>
      </dgm:t>
    </dgm:pt>
    <dgm:pt modelId="{FAED124E-7A16-4E26-8686-7574EAEA62BD}">
      <dgm:prSet/>
      <dgm:spPr/>
      <dgm:t>
        <a:bodyPr/>
        <a:lstStyle/>
        <a:p>
          <a:r>
            <a:rPr lang="en-GB"/>
            <a:t>Evidence to suggest that this produces positive results in schools </a:t>
          </a:r>
          <a:endParaRPr lang="en-US"/>
        </a:p>
      </dgm:t>
    </dgm:pt>
    <dgm:pt modelId="{9DA01510-88C6-456D-B813-CC9EB9543950}" type="parTrans" cxnId="{A3D78966-2E2B-4C31-96F9-331C48E09586}">
      <dgm:prSet/>
      <dgm:spPr/>
      <dgm:t>
        <a:bodyPr/>
        <a:lstStyle/>
        <a:p>
          <a:endParaRPr lang="en-US"/>
        </a:p>
      </dgm:t>
    </dgm:pt>
    <dgm:pt modelId="{B4938B50-07A8-4318-8E63-989BF4FF1EB5}" type="sibTrans" cxnId="{A3D78966-2E2B-4C31-96F9-331C48E09586}">
      <dgm:prSet/>
      <dgm:spPr/>
      <dgm:t>
        <a:bodyPr/>
        <a:lstStyle/>
        <a:p>
          <a:endParaRPr lang="en-US"/>
        </a:p>
      </dgm:t>
    </dgm:pt>
    <dgm:pt modelId="{1BDAD6A2-5DD2-4AE9-90AC-6942A2E7390E}">
      <dgm:prSet/>
      <dgm:spPr/>
      <dgm:t>
        <a:bodyPr/>
        <a:lstStyle/>
        <a:p>
          <a:r>
            <a:rPr lang="en-GB"/>
            <a:t>New educational leaders need to be willing to collaborate and share responsibility </a:t>
          </a:r>
          <a:endParaRPr lang="en-US"/>
        </a:p>
      </dgm:t>
    </dgm:pt>
    <dgm:pt modelId="{B1D1B870-F364-4144-AA78-9BB0A3757ABC}" type="parTrans" cxnId="{56DD2738-C811-4E43-82F7-1FBCB0B45A43}">
      <dgm:prSet/>
      <dgm:spPr/>
      <dgm:t>
        <a:bodyPr/>
        <a:lstStyle/>
        <a:p>
          <a:endParaRPr lang="en-US"/>
        </a:p>
      </dgm:t>
    </dgm:pt>
    <dgm:pt modelId="{A72AA830-BA32-4FAE-B5E1-0586C1FAE119}" type="sibTrans" cxnId="{56DD2738-C811-4E43-82F7-1FBCB0B45A43}">
      <dgm:prSet/>
      <dgm:spPr/>
      <dgm:t>
        <a:bodyPr/>
        <a:lstStyle/>
        <a:p>
          <a:endParaRPr lang="en-US"/>
        </a:p>
      </dgm:t>
    </dgm:pt>
    <dgm:pt modelId="{DE03C814-5C3F-498B-93BC-187859CF85CE}">
      <dgm:prSet/>
      <dgm:spPr/>
      <dgm:t>
        <a:bodyPr/>
        <a:lstStyle/>
        <a:p>
          <a:r>
            <a:rPr lang="en-GB"/>
            <a:t>Leads to positive outcomes  </a:t>
          </a:r>
          <a:endParaRPr lang="en-US"/>
        </a:p>
      </dgm:t>
    </dgm:pt>
    <dgm:pt modelId="{1EAC1A75-5753-4114-88E2-244AA5FA451C}" type="parTrans" cxnId="{B9E6F900-7878-4749-89B6-7658BB9EB6EC}">
      <dgm:prSet/>
      <dgm:spPr/>
      <dgm:t>
        <a:bodyPr/>
        <a:lstStyle/>
        <a:p>
          <a:endParaRPr lang="en-US"/>
        </a:p>
      </dgm:t>
    </dgm:pt>
    <dgm:pt modelId="{2A9B61C7-96EC-4170-9F32-A9D60B86A189}" type="sibTrans" cxnId="{B9E6F900-7878-4749-89B6-7658BB9EB6EC}">
      <dgm:prSet/>
      <dgm:spPr/>
      <dgm:t>
        <a:bodyPr/>
        <a:lstStyle/>
        <a:p>
          <a:endParaRPr lang="en-US"/>
        </a:p>
      </dgm:t>
    </dgm:pt>
    <dgm:pt modelId="{0FC2D86E-5967-4991-BE5D-19F475277F80}" type="pres">
      <dgm:prSet presAssocID="{2CAC95F2-F82B-4954-BE9F-0212F31756ED}" presName="root" presStyleCnt="0">
        <dgm:presLayoutVars>
          <dgm:dir/>
          <dgm:resizeHandles val="exact"/>
        </dgm:presLayoutVars>
      </dgm:prSet>
      <dgm:spPr/>
    </dgm:pt>
    <dgm:pt modelId="{FA5D6809-7C9F-489D-B071-57978D0081C0}" type="pres">
      <dgm:prSet presAssocID="{59475D2E-A90B-435F-A64F-AD45259F4BB4}" presName="compNode" presStyleCnt="0"/>
      <dgm:spPr/>
    </dgm:pt>
    <dgm:pt modelId="{90A65BF1-DCEB-406E-A95C-7B776E0A02AE}" type="pres">
      <dgm:prSet presAssocID="{59475D2E-A90B-435F-A64F-AD45259F4BB4}" presName="bgRect" presStyleLbl="bgShp" presStyleIdx="0" presStyleCnt="7"/>
      <dgm:spPr/>
    </dgm:pt>
    <dgm:pt modelId="{633BE078-FA74-47A1-9680-2B5D03AF6023}" type="pres">
      <dgm:prSet presAssocID="{59475D2E-A90B-435F-A64F-AD45259F4BB4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E90DC57-6940-4881-8058-73D04B2D095D}" type="pres">
      <dgm:prSet presAssocID="{59475D2E-A90B-435F-A64F-AD45259F4BB4}" presName="spaceRect" presStyleCnt="0"/>
      <dgm:spPr/>
    </dgm:pt>
    <dgm:pt modelId="{CA5BFE51-BFBB-482F-AC0D-B963E1DCD664}" type="pres">
      <dgm:prSet presAssocID="{59475D2E-A90B-435F-A64F-AD45259F4BB4}" presName="parTx" presStyleLbl="revTx" presStyleIdx="0" presStyleCnt="7">
        <dgm:presLayoutVars>
          <dgm:chMax val="0"/>
          <dgm:chPref val="0"/>
        </dgm:presLayoutVars>
      </dgm:prSet>
      <dgm:spPr/>
    </dgm:pt>
    <dgm:pt modelId="{9E467257-12C4-4432-8503-8A5B6873A185}" type="pres">
      <dgm:prSet presAssocID="{3D2C1264-0CF9-40D2-847F-1B80FB6B431F}" presName="sibTrans" presStyleCnt="0"/>
      <dgm:spPr/>
    </dgm:pt>
    <dgm:pt modelId="{F399736C-3632-4CDD-BB84-2B0E4DD3FFE6}" type="pres">
      <dgm:prSet presAssocID="{310AF67C-DAD5-4E81-B1F3-A423880163B0}" presName="compNode" presStyleCnt="0"/>
      <dgm:spPr/>
    </dgm:pt>
    <dgm:pt modelId="{2625D8D6-AC4A-4147-BACA-E5B7F1CA4883}" type="pres">
      <dgm:prSet presAssocID="{310AF67C-DAD5-4E81-B1F3-A423880163B0}" presName="bgRect" presStyleLbl="bgShp" presStyleIdx="1" presStyleCnt="7"/>
      <dgm:spPr/>
    </dgm:pt>
    <dgm:pt modelId="{048EF19A-A228-406B-9B06-3ED0CC7D477E}" type="pres">
      <dgm:prSet presAssocID="{310AF67C-DAD5-4E81-B1F3-A423880163B0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604081F-FD04-4190-8B30-C05328A764B5}" type="pres">
      <dgm:prSet presAssocID="{310AF67C-DAD5-4E81-B1F3-A423880163B0}" presName="spaceRect" presStyleCnt="0"/>
      <dgm:spPr/>
    </dgm:pt>
    <dgm:pt modelId="{990F7A8B-C688-48B8-9BCC-6B177C8C398B}" type="pres">
      <dgm:prSet presAssocID="{310AF67C-DAD5-4E81-B1F3-A423880163B0}" presName="parTx" presStyleLbl="revTx" presStyleIdx="1" presStyleCnt="7">
        <dgm:presLayoutVars>
          <dgm:chMax val="0"/>
          <dgm:chPref val="0"/>
        </dgm:presLayoutVars>
      </dgm:prSet>
      <dgm:spPr/>
    </dgm:pt>
    <dgm:pt modelId="{8EEDFD8C-6E65-4379-9BD9-048077C6CD7B}" type="pres">
      <dgm:prSet presAssocID="{6213314E-1511-4AAA-B17A-0F81699B2B1B}" presName="sibTrans" presStyleCnt="0"/>
      <dgm:spPr/>
    </dgm:pt>
    <dgm:pt modelId="{EB63A6CE-790A-4F94-B29F-F040D0014CA9}" type="pres">
      <dgm:prSet presAssocID="{4D85108F-9391-4203-9D6F-8961FA34E3A9}" presName="compNode" presStyleCnt="0"/>
      <dgm:spPr/>
    </dgm:pt>
    <dgm:pt modelId="{E983A454-D92F-4543-8EBA-C76D6D4F735C}" type="pres">
      <dgm:prSet presAssocID="{4D85108F-9391-4203-9D6F-8961FA34E3A9}" presName="bgRect" presStyleLbl="bgShp" presStyleIdx="2" presStyleCnt="7"/>
      <dgm:spPr/>
    </dgm:pt>
    <dgm:pt modelId="{65329C0C-999F-42CA-BFDF-F7592164FADE}" type="pres">
      <dgm:prSet presAssocID="{4D85108F-9391-4203-9D6F-8961FA34E3A9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D771277-C9A4-4647-BB4F-8F814C41C55E}" type="pres">
      <dgm:prSet presAssocID="{4D85108F-9391-4203-9D6F-8961FA34E3A9}" presName="spaceRect" presStyleCnt="0"/>
      <dgm:spPr/>
    </dgm:pt>
    <dgm:pt modelId="{7D994840-B824-4381-B7CA-233CDF3BC1A9}" type="pres">
      <dgm:prSet presAssocID="{4D85108F-9391-4203-9D6F-8961FA34E3A9}" presName="parTx" presStyleLbl="revTx" presStyleIdx="2" presStyleCnt="7">
        <dgm:presLayoutVars>
          <dgm:chMax val="0"/>
          <dgm:chPref val="0"/>
        </dgm:presLayoutVars>
      </dgm:prSet>
      <dgm:spPr/>
    </dgm:pt>
    <dgm:pt modelId="{195A6C05-3EAD-40A0-8591-0332EEF1914D}" type="pres">
      <dgm:prSet presAssocID="{C6ACFDA6-2C72-4CCB-9450-88D47B44D35F}" presName="sibTrans" presStyleCnt="0"/>
      <dgm:spPr/>
    </dgm:pt>
    <dgm:pt modelId="{D05B2295-D01E-491E-9BAC-36990A67856C}" type="pres">
      <dgm:prSet presAssocID="{B9BB7063-FCFC-46FF-8BE3-BC6FF26EF007}" presName="compNode" presStyleCnt="0"/>
      <dgm:spPr/>
    </dgm:pt>
    <dgm:pt modelId="{3408D7F4-ED23-438E-9913-3EB2CB2118D2}" type="pres">
      <dgm:prSet presAssocID="{B9BB7063-FCFC-46FF-8BE3-BC6FF26EF007}" presName="bgRect" presStyleLbl="bgShp" presStyleIdx="3" presStyleCnt="7"/>
      <dgm:spPr/>
    </dgm:pt>
    <dgm:pt modelId="{8E5B8D16-F139-4F70-99DD-B79EFB4A5CF5}" type="pres">
      <dgm:prSet presAssocID="{B9BB7063-FCFC-46FF-8BE3-BC6FF26EF00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377A298-1077-4544-A1D3-D340B0473A11}" type="pres">
      <dgm:prSet presAssocID="{B9BB7063-FCFC-46FF-8BE3-BC6FF26EF007}" presName="spaceRect" presStyleCnt="0"/>
      <dgm:spPr/>
    </dgm:pt>
    <dgm:pt modelId="{C8FDDF4C-2805-43E5-A06A-4BA28D28B0CC}" type="pres">
      <dgm:prSet presAssocID="{B9BB7063-FCFC-46FF-8BE3-BC6FF26EF007}" presName="parTx" presStyleLbl="revTx" presStyleIdx="3" presStyleCnt="7">
        <dgm:presLayoutVars>
          <dgm:chMax val="0"/>
          <dgm:chPref val="0"/>
        </dgm:presLayoutVars>
      </dgm:prSet>
      <dgm:spPr/>
    </dgm:pt>
    <dgm:pt modelId="{DBD0B60D-F2F5-482A-B700-81DB83DF9002}" type="pres">
      <dgm:prSet presAssocID="{F939C691-B789-4FF0-B281-8E4EF0085630}" presName="sibTrans" presStyleCnt="0"/>
      <dgm:spPr/>
    </dgm:pt>
    <dgm:pt modelId="{44D21B74-AF77-4AA7-ADEA-D4E4AB2FD353}" type="pres">
      <dgm:prSet presAssocID="{FAED124E-7A16-4E26-8686-7574EAEA62BD}" presName="compNode" presStyleCnt="0"/>
      <dgm:spPr/>
    </dgm:pt>
    <dgm:pt modelId="{B0A51021-32DE-44AA-ACBB-9157E1BC03BA}" type="pres">
      <dgm:prSet presAssocID="{FAED124E-7A16-4E26-8686-7574EAEA62BD}" presName="bgRect" presStyleLbl="bgShp" presStyleIdx="4" presStyleCnt="7"/>
      <dgm:spPr/>
    </dgm:pt>
    <dgm:pt modelId="{6B8D1B2D-D702-48F6-9FA7-AA443EFADB28}" type="pres">
      <dgm:prSet presAssocID="{FAED124E-7A16-4E26-8686-7574EAEA62BD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1E0A3D2-5525-4326-9589-D879CF5701F8}" type="pres">
      <dgm:prSet presAssocID="{FAED124E-7A16-4E26-8686-7574EAEA62BD}" presName="spaceRect" presStyleCnt="0"/>
      <dgm:spPr/>
    </dgm:pt>
    <dgm:pt modelId="{1399CAB1-E113-4B22-ABB2-7F6AF4238D1E}" type="pres">
      <dgm:prSet presAssocID="{FAED124E-7A16-4E26-8686-7574EAEA62BD}" presName="parTx" presStyleLbl="revTx" presStyleIdx="4" presStyleCnt="7">
        <dgm:presLayoutVars>
          <dgm:chMax val="0"/>
          <dgm:chPref val="0"/>
        </dgm:presLayoutVars>
      </dgm:prSet>
      <dgm:spPr/>
    </dgm:pt>
    <dgm:pt modelId="{9630D7C8-412F-4651-BBE1-4A765E8E01F8}" type="pres">
      <dgm:prSet presAssocID="{B4938B50-07A8-4318-8E63-989BF4FF1EB5}" presName="sibTrans" presStyleCnt="0"/>
      <dgm:spPr/>
    </dgm:pt>
    <dgm:pt modelId="{403D98C8-4BDA-47B5-B146-A8F212BBFBCC}" type="pres">
      <dgm:prSet presAssocID="{1BDAD6A2-5DD2-4AE9-90AC-6942A2E7390E}" presName="compNode" presStyleCnt="0"/>
      <dgm:spPr/>
    </dgm:pt>
    <dgm:pt modelId="{E64FA619-8707-4E3C-9C5A-04937A838749}" type="pres">
      <dgm:prSet presAssocID="{1BDAD6A2-5DD2-4AE9-90AC-6942A2E7390E}" presName="bgRect" presStyleLbl="bgShp" presStyleIdx="5" presStyleCnt="7"/>
      <dgm:spPr/>
    </dgm:pt>
    <dgm:pt modelId="{C4CE42E7-F979-4E33-B2E9-D0C5AB2780C9}" type="pres">
      <dgm:prSet presAssocID="{1BDAD6A2-5DD2-4AE9-90AC-6942A2E7390E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A6ED4A4-30B0-4737-AE5D-6C9A983D6D63}" type="pres">
      <dgm:prSet presAssocID="{1BDAD6A2-5DD2-4AE9-90AC-6942A2E7390E}" presName="spaceRect" presStyleCnt="0"/>
      <dgm:spPr/>
    </dgm:pt>
    <dgm:pt modelId="{1475E449-B40C-4C9C-88F4-D1AE8700B16D}" type="pres">
      <dgm:prSet presAssocID="{1BDAD6A2-5DD2-4AE9-90AC-6942A2E7390E}" presName="parTx" presStyleLbl="revTx" presStyleIdx="5" presStyleCnt="7">
        <dgm:presLayoutVars>
          <dgm:chMax val="0"/>
          <dgm:chPref val="0"/>
        </dgm:presLayoutVars>
      </dgm:prSet>
      <dgm:spPr/>
    </dgm:pt>
    <dgm:pt modelId="{7D9A88B7-933A-44F6-A2CE-F2AA72DE6DDF}" type="pres">
      <dgm:prSet presAssocID="{A72AA830-BA32-4FAE-B5E1-0586C1FAE119}" presName="sibTrans" presStyleCnt="0"/>
      <dgm:spPr/>
    </dgm:pt>
    <dgm:pt modelId="{4D9C1572-616F-442C-9773-72FA0C73EE41}" type="pres">
      <dgm:prSet presAssocID="{DE03C814-5C3F-498B-93BC-187859CF85CE}" presName="compNode" presStyleCnt="0"/>
      <dgm:spPr/>
    </dgm:pt>
    <dgm:pt modelId="{F91638FA-E8D5-4090-9627-F55BA75DEC45}" type="pres">
      <dgm:prSet presAssocID="{DE03C814-5C3F-498B-93BC-187859CF85CE}" presName="bgRect" presStyleLbl="bgShp" presStyleIdx="6" presStyleCnt="7"/>
      <dgm:spPr/>
    </dgm:pt>
    <dgm:pt modelId="{4C1A2EBF-4F60-46FA-967D-994AA4C6CB93}" type="pres">
      <dgm:prSet presAssocID="{DE03C814-5C3F-498B-93BC-187859CF85CE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FBC26937-3BE5-483B-A55A-5D5141B3886E}" type="pres">
      <dgm:prSet presAssocID="{DE03C814-5C3F-498B-93BC-187859CF85CE}" presName="spaceRect" presStyleCnt="0"/>
      <dgm:spPr/>
    </dgm:pt>
    <dgm:pt modelId="{5DA74E0A-A700-449E-B6F5-10F77F8EFBAE}" type="pres">
      <dgm:prSet presAssocID="{DE03C814-5C3F-498B-93BC-187859CF85CE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B9E6F900-7878-4749-89B6-7658BB9EB6EC}" srcId="{2CAC95F2-F82B-4954-BE9F-0212F31756ED}" destId="{DE03C814-5C3F-498B-93BC-187859CF85CE}" srcOrd="6" destOrd="0" parTransId="{1EAC1A75-5753-4114-88E2-244AA5FA451C}" sibTransId="{2A9B61C7-96EC-4170-9F32-A9D60B86A189}"/>
    <dgm:cxn modelId="{C39FB103-6E8D-445F-8F91-D3F339D74EFF}" type="presOf" srcId="{1BDAD6A2-5DD2-4AE9-90AC-6942A2E7390E}" destId="{1475E449-B40C-4C9C-88F4-D1AE8700B16D}" srcOrd="0" destOrd="0" presId="urn:microsoft.com/office/officeart/2018/2/layout/IconVerticalSolidList"/>
    <dgm:cxn modelId="{971DB906-5E3A-41BB-A62A-08A8B31BA075}" type="presOf" srcId="{2CAC95F2-F82B-4954-BE9F-0212F31756ED}" destId="{0FC2D86E-5967-4991-BE5D-19F475277F80}" srcOrd="0" destOrd="0" presId="urn:microsoft.com/office/officeart/2018/2/layout/IconVerticalSolidList"/>
    <dgm:cxn modelId="{FDD51D11-46A0-4120-BD89-622BEE42D48B}" srcId="{2CAC95F2-F82B-4954-BE9F-0212F31756ED}" destId="{4D85108F-9391-4203-9D6F-8961FA34E3A9}" srcOrd="2" destOrd="0" parTransId="{D71072A5-4068-4D88-B46C-1123F48D3141}" sibTransId="{C6ACFDA6-2C72-4CCB-9450-88D47B44D35F}"/>
    <dgm:cxn modelId="{02828A13-A692-4AB8-B021-A12D634427FB}" type="presOf" srcId="{DE03C814-5C3F-498B-93BC-187859CF85CE}" destId="{5DA74E0A-A700-449E-B6F5-10F77F8EFBAE}" srcOrd="0" destOrd="0" presId="urn:microsoft.com/office/officeart/2018/2/layout/IconVerticalSolidList"/>
    <dgm:cxn modelId="{17CAD615-FFA8-40BD-957E-EF36D55D022B}" srcId="{2CAC95F2-F82B-4954-BE9F-0212F31756ED}" destId="{59475D2E-A90B-435F-A64F-AD45259F4BB4}" srcOrd="0" destOrd="0" parTransId="{ACFDDFFE-53EC-4954-9C1F-BD88007817A6}" sibTransId="{3D2C1264-0CF9-40D2-847F-1B80FB6B431F}"/>
    <dgm:cxn modelId="{56DD2738-C811-4E43-82F7-1FBCB0B45A43}" srcId="{2CAC95F2-F82B-4954-BE9F-0212F31756ED}" destId="{1BDAD6A2-5DD2-4AE9-90AC-6942A2E7390E}" srcOrd="5" destOrd="0" parTransId="{B1D1B870-F364-4144-AA78-9BB0A3757ABC}" sibTransId="{A72AA830-BA32-4FAE-B5E1-0586C1FAE119}"/>
    <dgm:cxn modelId="{9E668C3C-4F63-444C-B9F9-0DB4BA7F6FE2}" srcId="{2CAC95F2-F82B-4954-BE9F-0212F31756ED}" destId="{310AF67C-DAD5-4E81-B1F3-A423880163B0}" srcOrd="1" destOrd="0" parTransId="{16A26C96-5970-42CF-B555-D63F740E045E}" sibTransId="{6213314E-1511-4AAA-B17A-0F81699B2B1B}"/>
    <dgm:cxn modelId="{CC36C640-CA2A-45F9-997A-A07F579BBA4B}" type="presOf" srcId="{310AF67C-DAD5-4E81-B1F3-A423880163B0}" destId="{990F7A8B-C688-48B8-9BCC-6B177C8C398B}" srcOrd="0" destOrd="0" presId="urn:microsoft.com/office/officeart/2018/2/layout/IconVerticalSolidList"/>
    <dgm:cxn modelId="{A3D78966-2E2B-4C31-96F9-331C48E09586}" srcId="{2CAC95F2-F82B-4954-BE9F-0212F31756ED}" destId="{FAED124E-7A16-4E26-8686-7574EAEA62BD}" srcOrd="4" destOrd="0" parTransId="{9DA01510-88C6-456D-B813-CC9EB9543950}" sibTransId="{B4938B50-07A8-4318-8E63-989BF4FF1EB5}"/>
    <dgm:cxn modelId="{8F970D79-F174-4C5F-B520-B378636BF512}" type="presOf" srcId="{B9BB7063-FCFC-46FF-8BE3-BC6FF26EF007}" destId="{C8FDDF4C-2805-43E5-A06A-4BA28D28B0CC}" srcOrd="0" destOrd="0" presId="urn:microsoft.com/office/officeart/2018/2/layout/IconVerticalSolidList"/>
    <dgm:cxn modelId="{A87A1C8D-A24A-404A-9386-D8C501BEEE94}" type="presOf" srcId="{FAED124E-7A16-4E26-8686-7574EAEA62BD}" destId="{1399CAB1-E113-4B22-ABB2-7F6AF4238D1E}" srcOrd="0" destOrd="0" presId="urn:microsoft.com/office/officeart/2018/2/layout/IconVerticalSolidList"/>
    <dgm:cxn modelId="{15D6F0B8-AA00-4E18-80BF-D8BC9BDDDBA8}" srcId="{2CAC95F2-F82B-4954-BE9F-0212F31756ED}" destId="{B9BB7063-FCFC-46FF-8BE3-BC6FF26EF007}" srcOrd="3" destOrd="0" parTransId="{F877FC34-1FFC-4F5D-BC71-549FFFB845DE}" sibTransId="{F939C691-B789-4FF0-B281-8E4EF0085630}"/>
    <dgm:cxn modelId="{9FE597BD-8B45-4D3E-8DCC-E519F66D263C}" type="presOf" srcId="{59475D2E-A90B-435F-A64F-AD45259F4BB4}" destId="{CA5BFE51-BFBB-482F-AC0D-B963E1DCD664}" srcOrd="0" destOrd="0" presId="urn:microsoft.com/office/officeart/2018/2/layout/IconVerticalSolidList"/>
    <dgm:cxn modelId="{E3BBB1E2-C14C-4AF9-84C0-A677728170C6}" type="presOf" srcId="{4D85108F-9391-4203-9D6F-8961FA34E3A9}" destId="{7D994840-B824-4381-B7CA-233CDF3BC1A9}" srcOrd="0" destOrd="0" presId="urn:microsoft.com/office/officeart/2018/2/layout/IconVerticalSolidList"/>
    <dgm:cxn modelId="{7A38799D-B78E-4089-8571-9BABCB09F6B5}" type="presParOf" srcId="{0FC2D86E-5967-4991-BE5D-19F475277F80}" destId="{FA5D6809-7C9F-489D-B071-57978D0081C0}" srcOrd="0" destOrd="0" presId="urn:microsoft.com/office/officeart/2018/2/layout/IconVerticalSolidList"/>
    <dgm:cxn modelId="{A417D724-C148-4CF4-B35B-282C3FD3481F}" type="presParOf" srcId="{FA5D6809-7C9F-489D-B071-57978D0081C0}" destId="{90A65BF1-DCEB-406E-A95C-7B776E0A02AE}" srcOrd="0" destOrd="0" presId="urn:microsoft.com/office/officeart/2018/2/layout/IconVerticalSolidList"/>
    <dgm:cxn modelId="{20C82C30-3578-4415-854C-D560157DB7A9}" type="presParOf" srcId="{FA5D6809-7C9F-489D-B071-57978D0081C0}" destId="{633BE078-FA74-47A1-9680-2B5D03AF6023}" srcOrd="1" destOrd="0" presId="urn:microsoft.com/office/officeart/2018/2/layout/IconVerticalSolidList"/>
    <dgm:cxn modelId="{F378CC70-F3E0-4E97-8DE4-A17DAB1D97B8}" type="presParOf" srcId="{FA5D6809-7C9F-489D-B071-57978D0081C0}" destId="{FE90DC57-6940-4881-8058-73D04B2D095D}" srcOrd="2" destOrd="0" presId="urn:microsoft.com/office/officeart/2018/2/layout/IconVerticalSolidList"/>
    <dgm:cxn modelId="{A405E540-250E-4048-A3B0-B97D5DCB5B54}" type="presParOf" srcId="{FA5D6809-7C9F-489D-B071-57978D0081C0}" destId="{CA5BFE51-BFBB-482F-AC0D-B963E1DCD664}" srcOrd="3" destOrd="0" presId="urn:microsoft.com/office/officeart/2018/2/layout/IconVerticalSolidList"/>
    <dgm:cxn modelId="{54A8A9DD-977B-40FE-97CB-0D00052F60AC}" type="presParOf" srcId="{0FC2D86E-5967-4991-BE5D-19F475277F80}" destId="{9E467257-12C4-4432-8503-8A5B6873A185}" srcOrd="1" destOrd="0" presId="urn:microsoft.com/office/officeart/2018/2/layout/IconVerticalSolidList"/>
    <dgm:cxn modelId="{5B3831EB-F841-4D4E-93BB-A3EAE0C1978A}" type="presParOf" srcId="{0FC2D86E-5967-4991-BE5D-19F475277F80}" destId="{F399736C-3632-4CDD-BB84-2B0E4DD3FFE6}" srcOrd="2" destOrd="0" presId="urn:microsoft.com/office/officeart/2018/2/layout/IconVerticalSolidList"/>
    <dgm:cxn modelId="{6847D768-E914-4FA6-BEAE-23E63B31C5C1}" type="presParOf" srcId="{F399736C-3632-4CDD-BB84-2B0E4DD3FFE6}" destId="{2625D8D6-AC4A-4147-BACA-E5B7F1CA4883}" srcOrd="0" destOrd="0" presId="urn:microsoft.com/office/officeart/2018/2/layout/IconVerticalSolidList"/>
    <dgm:cxn modelId="{1493BCDA-30DE-4875-AFB0-55C172B2F06D}" type="presParOf" srcId="{F399736C-3632-4CDD-BB84-2B0E4DD3FFE6}" destId="{048EF19A-A228-406B-9B06-3ED0CC7D477E}" srcOrd="1" destOrd="0" presId="urn:microsoft.com/office/officeart/2018/2/layout/IconVerticalSolidList"/>
    <dgm:cxn modelId="{3207FBEB-282B-43C8-8A62-5188EB1048F9}" type="presParOf" srcId="{F399736C-3632-4CDD-BB84-2B0E4DD3FFE6}" destId="{F604081F-FD04-4190-8B30-C05328A764B5}" srcOrd="2" destOrd="0" presId="urn:microsoft.com/office/officeart/2018/2/layout/IconVerticalSolidList"/>
    <dgm:cxn modelId="{E2B2B3F1-3C12-4C7A-9039-A98228FCAE0F}" type="presParOf" srcId="{F399736C-3632-4CDD-BB84-2B0E4DD3FFE6}" destId="{990F7A8B-C688-48B8-9BCC-6B177C8C398B}" srcOrd="3" destOrd="0" presId="urn:microsoft.com/office/officeart/2018/2/layout/IconVerticalSolidList"/>
    <dgm:cxn modelId="{D13897D1-D5BC-4E55-B46A-0FD9986F0343}" type="presParOf" srcId="{0FC2D86E-5967-4991-BE5D-19F475277F80}" destId="{8EEDFD8C-6E65-4379-9BD9-048077C6CD7B}" srcOrd="3" destOrd="0" presId="urn:microsoft.com/office/officeart/2018/2/layout/IconVerticalSolidList"/>
    <dgm:cxn modelId="{25F8F5C5-6FCD-48AC-A193-8CB78CC73886}" type="presParOf" srcId="{0FC2D86E-5967-4991-BE5D-19F475277F80}" destId="{EB63A6CE-790A-4F94-B29F-F040D0014CA9}" srcOrd="4" destOrd="0" presId="urn:microsoft.com/office/officeart/2018/2/layout/IconVerticalSolidList"/>
    <dgm:cxn modelId="{04643665-5307-4903-916B-BA4E2B6E18F5}" type="presParOf" srcId="{EB63A6CE-790A-4F94-B29F-F040D0014CA9}" destId="{E983A454-D92F-4543-8EBA-C76D6D4F735C}" srcOrd="0" destOrd="0" presId="urn:microsoft.com/office/officeart/2018/2/layout/IconVerticalSolidList"/>
    <dgm:cxn modelId="{DE5B6546-E279-40E3-8712-A76861368625}" type="presParOf" srcId="{EB63A6CE-790A-4F94-B29F-F040D0014CA9}" destId="{65329C0C-999F-42CA-BFDF-F7592164FADE}" srcOrd="1" destOrd="0" presId="urn:microsoft.com/office/officeart/2018/2/layout/IconVerticalSolidList"/>
    <dgm:cxn modelId="{78415D53-206A-46D6-9736-CD706377228B}" type="presParOf" srcId="{EB63A6CE-790A-4F94-B29F-F040D0014CA9}" destId="{1D771277-C9A4-4647-BB4F-8F814C41C55E}" srcOrd="2" destOrd="0" presId="urn:microsoft.com/office/officeart/2018/2/layout/IconVerticalSolidList"/>
    <dgm:cxn modelId="{1A2184A4-2500-4A04-8F2D-8C2E688480B4}" type="presParOf" srcId="{EB63A6CE-790A-4F94-B29F-F040D0014CA9}" destId="{7D994840-B824-4381-B7CA-233CDF3BC1A9}" srcOrd="3" destOrd="0" presId="urn:microsoft.com/office/officeart/2018/2/layout/IconVerticalSolidList"/>
    <dgm:cxn modelId="{DE75B6CA-9DCE-4399-8653-8288664ED73D}" type="presParOf" srcId="{0FC2D86E-5967-4991-BE5D-19F475277F80}" destId="{195A6C05-3EAD-40A0-8591-0332EEF1914D}" srcOrd="5" destOrd="0" presId="urn:microsoft.com/office/officeart/2018/2/layout/IconVerticalSolidList"/>
    <dgm:cxn modelId="{C4C4A612-ACC8-4C90-B772-C6B918850829}" type="presParOf" srcId="{0FC2D86E-5967-4991-BE5D-19F475277F80}" destId="{D05B2295-D01E-491E-9BAC-36990A67856C}" srcOrd="6" destOrd="0" presId="urn:microsoft.com/office/officeart/2018/2/layout/IconVerticalSolidList"/>
    <dgm:cxn modelId="{3FE5A80C-32E6-49F3-878B-97D8A10B63B9}" type="presParOf" srcId="{D05B2295-D01E-491E-9BAC-36990A67856C}" destId="{3408D7F4-ED23-438E-9913-3EB2CB2118D2}" srcOrd="0" destOrd="0" presId="urn:microsoft.com/office/officeart/2018/2/layout/IconVerticalSolidList"/>
    <dgm:cxn modelId="{5897E61F-05DE-4F38-ADEC-606933D92BF3}" type="presParOf" srcId="{D05B2295-D01E-491E-9BAC-36990A67856C}" destId="{8E5B8D16-F139-4F70-99DD-B79EFB4A5CF5}" srcOrd="1" destOrd="0" presId="urn:microsoft.com/office/officeart/2018/2/layout/IconVerticalSolidList"/>
    <dgm:cxn modelId="{F0030E34-1679-405F-B908-48791ECA1205}" type="presParOf" srcId="{D05B2295-D01E-491E-9BAC-36990A67856C}" destId="{7377A298-1077-4544-A1D3-D340B0473A11}" srcOrd="2" destOrd="0" presId="urn:microsoft.com/office/officeart/2018/2/layout/IconVerticalSolidList"/>
    <dgm:cxn modelId="{DDBCF7A5-55BF-4D5C-841F-98266CC0A4C6}" type="presParOf" srcId="{D05B2295-D01E-491E-9BAC-36990A67856C}" destId="{C8FDDF4C-2805-43E5-A06A-4BA28D28B0CC}" srcOrd="3" destOrd="0" presId="urn:microsoft.com/office/officeart/2018/2/layout/IconVerticalSolidList"/>
    <dgm:cxn modelId="{382CDB22-89AD-4D52-A519-9E249582E965}" type="presParOf" srcId="{0FC2D86E-5967-4991-BE5D-19F475277F80}" destId="{DBD0B60D-F2F5-482A-B700-81DB83DF9002}" srcOrd="7" destOrd="0" presId="urn:microsoft.com/office/officeart/2018/2/layout/IconVerticalSolidList"/>
    <dgm:cxn modelId="{4423D12C-21BC-44B9-8269-4DDA6DEE61EE}" type="presParOf" srcId="{0FC2D86E-5967-4991-BE5D-19F475277F80}" destId="{44D21B74-AF77-4AA7-ADEA-D4E4AB2FD353}" srcOrd="8" destOrd="0" presId="urn:microsoft.com/office/officeart/2018/2/layout/IconVerticalSolidList"/>
    <dgm:cxn modelId="{2D86E464-218F-4EB5-839B-D061F87402C9}" type="presParOf" srcId="{44D21B74-AF77-4AA7-ADEA-D4E4AB2FD353}" destId="{B0A51021-32DE-44AA-ACBB-9157E1BC03BA}" srcOrd="0" destOrd="0" presId="urn:microsoft.com/office/officeart/2018/2/layout/IconVerticalSolidList"/>
    <dgm:cxn modelId="{B7D2EC57-F111-41F9-8EF1-FD7938F17F6A}" type="presParOf" srcId="{44D21B74-AF77-4AA7-ADEA-D4E4AB2FD353}" destId="{6B8D1B2D-D702-48F6-9FA7-AA443EFADB28}" srcOrd="1" destOrd="0" presId="urn:microsoft.com/office/officeart/2018/2/layout/IconVerticalSolidList"/>
    <dgm:cxn modelId="{1C80C37E-9F8D-4A4C-97A6-C3FA9FBDF8C2}" type="presParOf" srcId="{44D21B74-AF77-4AA7-ADEA-D4E4AB2FD353}" destId="{91E0A3D2-5525-4326-9589-D879CF5701F8}" srcOrd="2" destOrd="0" presId="urn:microsoft.com/office/officeart/2018/2/layout/IconVerticalSolidList"/>
    <dgm:cxn modelId="{6CC528AB-0F0C-4C2D-8610-049E194BCD73}" type="presParOf" srcId="{44D21B74-AF77-4AA7-ADEA-D4E4AB2FD353}" destId="{1399CAB1-E113-4B22-ABB2-7F6AF4238D1E}" srcOrd="3" destOrd="0" presId="urn:microsoft.com/office/officeart/2018/2/layout/IconVerticalSolidList"/>
    <dgm:cxn modelId="{30F5A252-B5BF-4419-94B6-DA11CF01AABB}" type="presParOf" srcId="{0FC2D86E-5967-4991-BE5D-19F475277F80}" destId="{9630D7C8-412F-4651-BBE1-4A765E8E01F8}" srcOrd="9" destOrd="0" presId="urn:microsoft.com/office/officeart/2018/2/layout/IconVerticalSolidList"/>
    <dgm:cxn modelId="{EF1991B0-EC3A-4EC0-81F0-665378CF22E4}" type="presParOf" srcId="{0FC2D86E-5967-4991-BE5D-19F475277F80}" destId="{403D98C8-4BDA-47B5-B146-A8F212BBFBCC}" srcOrd="10" destOrd="0" presId="urn:microsoft.com/office/officeart/2018/2/layout/IconVerticalSolidList"/>
    <dgm:cxn modelId="{92441065-F568-4293-978E-9EC997E2B882}" type="presParOf" srcId="{403D98C8-4BDA-47B5-B146-A8F212BBFBCC}" destId="{E64FA619-8707-4E3C-9C5A-04937A838749}" srcOrd="0" destOrd="0" presId="urn:microsoft.com/office/officeart/2018/2/layout/IconVerticalSolidList"/>
    <dgm:cxn modelId="{AFC06829-F1E0-4118-8023-5AAD18111B87}" type="presParOf" srcId="{403D98C8-4BDA-47B5-B146-A8F212BBFBCC}" destId="{C4CE42E7-F979-4E33-B2E9-D0C5AB2780C9}" srcOrd="1" destOrd="0" presId="urn:microsoft.com/office/officeart/2018/2/layout/IconVerticalSolidList"/>
    <dgm:cxn modelId="{7F4699BC-D434-432B-A4D2-DF5A8ABD720B}" type="presParOf" srcId="{403D98C8-4BDA-47B5-B146-A8F212BBFBCC}" destId="{AA6ED4A4-30B0-4737-AE5D-6C9A983D6D63}" srcOrd="2" destOrd="0" presId="urn:microsoft.com/office/officeart/2018/2/layout/IconVerticalSolidList"/>
    <dgm:cxn modelId="{4E7B5D4A-4D46-4BE9-AFB2-1623F1C0E456}" type="presParOf" srcId="{403D98C8-4BDA-47B5-B146-A8F212BBFBCC}" destId="{1475E449-B40C-4C9C-88F4-D1AE8700B16D}" srcOrd="3" destOrd="0" presId="urn:microsoft.com/office/officeart/2018/2/layout/IconVerticalSolidList"/>
    <dgm:cxn modelId="{7406D214-A54A-41FF-A8F5-A3DA7581F34B}" type="presParOf" srcId="{0FC2D86E-5967-4991-BE5D-19F475277F80}" destId="{7D9A88B7-933A-44F6-A2CE-F2AA72DE6DDF}" srcOrd="11" destOrd="0" presId="urn:microsoft.com/office/officeart/2018/2/layout/IconVerticalSolidList"/>
    <dgm:cxn modelId="{8D5F3A1C-C6D0-4EFD-8BD1-DFF84170F90C}" type="presParOf" srcId="{0FC2D86E-5967-4991-BE5D-19F475277F80}" destId="{4D9C1572-616F-442C-9773-72FA0C73EE41}" srcOrd="12" destOrd="0" presId="urn:microsoft.com/office/officeart/2018/2/layout/IconVerticalSolidList"/>
    <dgm:cxn modelId="{8C116E02-EA44-42B7-B483-C031922AF43F}" type="presParOf" srcId="{4D9C1572-616F-442C-9773-72FA0C73EE41}" destId="{F91638FA-E8D5-4090-9627-F55BA75DEC45}" srcOrd="0" destOrd="0" presId="urn:microsoft.com/office/officeart/2018/2/layout/IconVerticalSolidList"/>
    <dgm:cxn modelId="{21B538C9-E2A6-437A-BF1D-67E80533BA27}" type="presParOf" srcId="{4D9C1572-616F-442C-9773-72FA0C73EE41}" destId="{4C1A2EBF-4F60-46FA-967D-994AA4C6CB93}" srcOrd="1" destOrd="0" presId="urn:microsoft.com/office/officeart/2018/2/layout/IconVerticalSolidList"/>
    <dgm:cxn modelId="{423E20F8-D203-4603-914A-80968FB409FD}" type="presParOf" srcId="{4D9C1572-616F-442C-9773-72FA0C73EE41}" destId="{FBC26937-3BE5-483B-A55A-5D5141B3886E}" srcOrd="2" destOrd="0" presId="urn:microsoft.com/office/officeart/2018/2/layout/IconVerticalSolidList"/>
    <dgm:cxn modelId="{847337DE-BF52-46D8-B11A-12FED65FAF21}" type="presParOf" srcId="{4D9C1572-616F-442C-9773-72FA0C73EE41}" destId="{5DA74E0A-A700-449E-B6F5-10F77F8EFBA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15FB77-A1C4-4B13-8A3C-991690089B43}">
      <dsp:nvSpPr>
        <dsp:cNvPr id="0" name=""/>
        <dsp:cNvSpPr/>
      </dsp:nvSpPr>
      <dsp:spPr>
        <a:xfrm>
          <a:off x="1155663" y="682975"/>
          <a:ext cx="933098" cy="933098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5A479A-B0DA-4F88-9771-9E89BBFBCEA1}">
      <dsp:nvSpPr>
        <dsp:cNvPr id="0" name=""/>
        <dsp:cNvSpPr/>
      </dsp:nvSpPr>
      <dsp:spPr>
        <a:xfrm>
          <a:off x="585436" y="1907840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To improve the standards of Welsh education</a:t>
          </a:r>
          <a:endParaRPr lang="en-US" sz="1200" kern="1200" dirty="0"/>
        </a:p>
      </dsp:txBody>
      <dsp:txXfrm>
        <a:off x="585436" y="1907840"/>
        <a:ext cx="2073553" cy="720000"/>
      </dsp:txXfrm>
    </dsp:sp>
    <dsp:sp modelId="{82030600-EF8F-4B11-97A4-87D413F1A5CA}">
      <dsp:nvSpPr>
        <dsp:cNvPr id="0" name=""/>
        <dsp:cNvSpPr/>
      </dsp:nvSpPr>
      <dsp:spPr>
        <a:xfrm>
          <a:off x="3592088" y="682975"/>
          <a:ext cx="933098" cy="933098"/>
        </a:xfrm>
        <a:prstGeom prst="rect">
          <a:avLst/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5A6E53-C84E-4E12-B989-0DA73BB96D85}">
      <dsp:nvSpPr>
        <dsp:cNvPr id="0" name=""/>
        <dsp:cNvSpPr/>
      </dsp:nvSpPr>
      <dsp:spPr>
        <a:xfrm>
          <a:off x="3021860" y="1907840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To increase the employability and wellbeing of Welsh learners </a:t>
          </a:r>
          <a:endParaRPr lang="en-US" sz="1200" kern="1200" dirty="0"/>
        </a:p>
      </dsp:txBody>
      <dsp:txXfrm>
        <a:off x="3021860" y="1907840"/>
        <a:ext cx="2073553" cy="720000"/>
      </dsp:txXfrm>
    </dsp:sp>
    <dsp:sp modelId="{86299DEA-C962-461E-AF79-974CC30A3747}">
      <dsp:nvSpPr>
        <dsp:cNvPr id="0" name=""/>
        <dsp:cNvSpPr/>
      </dsp:nvSpPr>
      <dsp:spPr>
        <a:xfrm>
          <a:off x="6028513" y="682975"/>
          <a:ext cx="933098" cy="933098"/>
        </a:xfrm>
        <a:prstGeom prst="rect">
          <a:avLst/>
        </a:prstGeom>
        <a:blipFill rotWithShape="1"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1DDF6A3-71BF-46DB-9FDC-BA9840DC094B}">
      <dsp:nvSpPr>
        <dsp:cNvPr id="0" name=""/>
        <dsp:cNvSpPr/>
      </dsp:nvSpPr>
      <dsp:spPr>
        <a:xfrm>
          <a:off x="5458285" y="1907840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To develop Global citizens </a:t>
          </a:r>
          <a:endParaRPr lang="en-US" sz="1200" kern="1200"/>
        </a:p>
      </dsp:txBody>
      <dsp:txXfrm>
        <a:off x="5458285" y="1907840"/>
        <a:ext cx="2073553" cy="720000"/>
      </dsp:txXfrm>
    </dsp:sp>
    <dsp:sp modelId="{8087CDE8-EAB1-48F7-8485-241689DFC103}">
      <dsp:nvSpPr>
        <dsp:cNvPr id="0" name=""/>
        <dsp:cNvSpPr/>
      </dsp:nvSpPr>
      <dsp:spPr>
        <a:xfrm>
          <a:off x="8464937" y="682975"/>
          <a:ext cx="933098" cy="933098"/>
        </a:xfrm>
        <a:prstGeom prst="rect">
          <a:avLst/>
        </a:prstGeom>
        <a:blipFill rotWithShape="1"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B80474-81C6-499F-9882-31D834D14D5A}">
      <dsp:nvSpPr>
        <dsp:cNvPr id="0" name=""/>
        <dsp:cNvSpPr/>
      </dsp:nvSpPr>
      <dsp:spPr>
        <a:xfrm>
          <a:off x="7894710" y="1907840"/>
          <a:ext cx="207355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Welsh government realise that change is required to enable the successful development </a:t>
          </a:r>
          <a:endParaRPr lang="en-US" sz="1200" kern="1200" dirty="0"/>
        </a:p>
      </dsp:txBody>
      <dsp:txXfrm>
        <a:off x="7894710" y="1907840"/>
        <a:ext cx="2073553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890EA0-1EDF-8D41-AFD7-E892F876AD43}">
      <dsp:nvSpPr>
        <dsp:cNvPr id="0" name=""/>
        <dsp:cNvSpPr/>
      </dsp:nvSpPr>
      <dsp:spPr>
        <a:xfrm>
          <a:off x="0" y="1423380"/>
          <a:ext cx="517179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0442C4-DB3D-8841-8A13-442430C84E43}">
      <dsp:nvSpPr>
        <dsp:cNvPr id="0" name=""/>
        <dsp:cNvSpPr/>
      </dsp:nvSpPr>
      <dsp:spPr>
        <a:xfrm>
          <a:off x="258590" y="1187220"/>
          <a:ext cx="3620260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837" tIns="0" rIns="13683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Lack of support in job role</a:t>
          </a:r>
        </a:p>
      </dsp:txBody>
      <dsp:txXfrm>
        <a:off x="281647" y="1210277"/>
        <a:ext cx="3574146" cy="426206"/>
      </dsp:txXfrm>
    </dsp:sp>
    <dsp:sp modelId="{8F038AAA-340F-7043-ABE7-84FF16A49EAD}">
      <dsp:nvSpPr>
        <dsp:cNvPr id="0" name=""/>
        <dsp:cNvSpPr/>
      </dsp:nvSpPr>
      <dsp:spPr>
        <a:xfrm>
          <a:off x="0" y="2149140"/>
          <a:ext cx="517179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0DACB6-DDCC-EE4E-9C8D-E7F3B86370ED}">
      <dsp:nvSpPr>
        <dsp:cNvPr id="0" name=""/>
        <dsp:cNvSpPr/>
      </dsp:nvSpPr>
      <dsp:spPr>
        <a:xfrm>
          <a:off x="258590" y="1912980"/>
          <a:ext cx="3620260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837" tIns="0" rIns="13683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 No development and feedback </a:t>
          </a:r>
        </a:p>
      </dsp:txBody>
      <dsp:txXfrm>
        <a:off x="281647" y="1936037"/>
        <a:ext cx="3574146" cy="426206"/>
      </dsp:txXfrm>
    </dsp:sp>
    <dsp:sp modelId="{A6931CDF-3453-CA43-A483-A0AB84FAF97E}">
      <dsp:nvSpPr>
        <dsp:cNvPr id="0" name=""/>
        <dsp:cNvSpPr/>
      </dsp:nvSpPr>
      <dsp:spPr>
        <a:xfrm>
          <a:off x="0" y="2874899"/>
          <a:ext cx="517179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3C26D5-6D6C-4A48-B83D-6C2597B3AFFA}">
      <dsp:nvSpPr>
        <dsp:cNvPr id="0" name=""/>
        <dsp:cNvSpPr/>
      </dsp:nvSpPr>
      <dsp:spPr>
        <a:xfrm>
          <a:off x="258590" y="2638740"/>
          <a:ext cx="3620260" cy="4723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837" tIns="0" rIns="136837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Decreased motivation</a:t>
          </a:r>
        </a:p>
      </dsp:txBody>
      <dsp:txXfrm>
        <a:off x="281647" y="2661797"/>
        <a:ext cx="3574146" cy="4262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D971C6-71AF-6245-95FB-D15421886B33}">
      <dsp:nvSpPr>
        <dsp:cNvPr id="0" name=""/>
        <dsp:cNvSpPr/>
      </dsp:nvSpPr>
      <dsp:spPr>
        <a:xfrm>
          <a:off x="24" y="47528"/>
          <a:ext cx="2299522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Strengths </a:t>
          </a:r>
        </a:p>
      </dsp:txBody>
      <dsp:txXfrm>
        <a:off x="24" y="47528"/>
        <a:ext cx="2299522" cy="432000"/>
      </dsp:txXfrm>
    </dsp:sp>
    <dsp:sp modelId="{3EF933C1-0547-8340-9B06-B02EE2C4275F}">
      <dsp:nvSpPr>
        <dsp:cNvPr id="0" name=""/>
        <dsp:cNvSpPr/>
      </dsp:nvSpPr>
      <dsp:spPr>
        <a:xfrm>
          <a:off x="24" y="479528"/>
          <a:ext cx="2299522" cy="21822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Improves learner outcomes 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5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Recent adaptations to the approach have moved toward all school leaders e.g. Deputy Heads, Middle Leaders </a:t>
          </a:r>
        </a:p>
      </dsp:txBody>
      <dsp:txXfrm>
        <a:off x="24" y="479528"/>
        <a:ext cx="2299522" cy="2182275"/>
      </dsp:txXfrm>
    </dsp:sp>
    <dsp:sp modelId="{BF5A1E67-80B6-814B-95D1-B5FE07A2BEA8}">
      <dsp:nvSpPr>
        <dsp:cNvPr id="0" name=""/>
        <dsp:cNvSpPr/>
      </dsp:nvSpPr>
      <dsp:spPr>
        <a:xfrm>
          <a:off x="2621479" y="47528"/>
          <a:ext cx="2299522" cy="432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60960" rIns="106680" bIns="6096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Weaknesses</a:t>
          </a:r>
        </a:p>
      </dsp:txBody>
      <dsp:txXfrm>
        <a:off x="2621479" y="47528"/>
        <a:ext cx="2299522" cy="432000"/>
      </dsp:txXfrm>
    </dsp:sp>
    <dsp:sp modelId="{7A5FA5E6-1976-5145-8421-B912003BBD64}">
      <dsp:nvSpPr>
        <dsp:cNvPr id="0" name=""/>
        <dsp:cNvSpPr/>
      </dsp:nvSpPr>
      <dsp:spPr>
        <a:xfrm>
          <a:off x="2621479" y="479528"/>
          <a:ext cx="2299522" cy="218227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106680" bIns="12001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Primarily concerned with teaching over learning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Focuses too much on the headteacher as the focal point of knowledge and expertise</a:t>
          </a:r>
        </a:p>
      </dsp:txBody>
      <dsp:txXfrm>
        <a:off x="2621479" y="479528"/>
        <a:ext cx="2299522" cy="21822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C7DE53-27AA-344E-9E33-81392CA791C6}">
      <dsp:nvSpPr>
        <dsp:cNvPr id="0" name=""/>
        <dsp:cNvSpPr/>
      </dsp:nvSpPr>
      <dsp:spPr>
        <a:xfrm>
          <a:off x="22" y="181228"/>
          <a:ext cx="2183903" cy="460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Strengths </a:t>
          </a:r>
        </a:p>
      </dsp:txBody>
      <dsp:txXfrm>
        <a:off x="22" y="181228"/>
        <a:ext cx="2183903" cy="460800"/>
      </dsp:txXfrm>
    </dsp:sp>
    <dsp:sp modelId="{8BF2B387-B494-8844-A271-94A25C398793}">
      <dsp:nvSpPr>
        <dsp:cNvPr id="0" name=""/>
        <dsp:cNvSpPr/>
      </dsp:nvSpPr>
      <dsp:spPr>
        <a:xfrm>
          <a:off x="22" y="642028"/>
          <a:ext cx="2183903" cy="18446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Large Amount of Research to Support its Effectiveness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Places Workforce Development at the Forefront</a:t>
          </a:r>
        </a:p>
      </dsp:txBody>
      <dsp:txXfrm>
        <a:off x="22" y="642028"/>
        <a:ext cx="2183903" cy="1844640"/>
      </dsp:txXfrm>
    </dsp:sp>
    <dsp:sp modelId="{A931528C-F761-1C4E-A9BE-263CCEB73A0C}">
      <dsp:nvSpPr>
        <dsp:cNvPr id="0" name=""/>
        <dsp:cNvSpPr/>
      </dsp:nvSpPr>
      <dsp:spPr>
        <a:xfrm>
          <a:off x="2489673" y="181228"/>
          <a:ext cx="2183903" cy="460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Weaknesses</a:t>
          </a:r>
        </a:p>
      </dsp:txBody>
      <dsp:txXfrm>
        <a:off x="2489673" y="181228"/>
        <a:ext cx="2183903" cy="460800"/>
      </dsp:txXfrm>
    </dsp:sp>
    <dsp:sp modelId="{7BD6018E-B49F-FE48-92A3-902068211865}">
      <dsp:nvSpPr>
        <dsp:cNvPr id="0" name=""/>
        <dsp:cNvSpPr/>
      </dsp:nvSpPr>
      <dsp:spPr>
        <a:xfrm>
          <a:off x="2489673" y="642028"/>
          <a:ext cx="2183903" cy="18446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Can be Complicated in Practice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/>
            <a:t>Has the Potential to be Abused by the Leader </a:t>
          </a:r>
        </a:p>
      </dsp:txBody>
      <dsp:txXfrm>
        <a:off x="2489673" y="642028"/>
        <a:ext cx="2183903" cy="18446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CF929C-C577-4455-AA28-BAF920D3B628}">
      <dsp:nvSpPr>
        <dsp:cNvPr id="0" name=""/>
        <dsp:cNvSpPr/>
      </dsp:nvSpPr>
      <dsp:spPr>
        <a:xfrm>
          <a:off x="641850" y="689654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E84C0C-0DBD-4FCF-A230-B7334A795DDC}">
      <dsp:nvSpPr>
        <dsp:cNvPr id="0" name=""/>
        <dsp:cNvSpPr/>
      </dsp:nvSpPr>
      <dsp:spPr>
        <a:xfrm>
          <a:off x="146850" y="1797586"/>
          <a:ext cx="18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Role of the leader has changed from instructive to distributive </a:t>
          </a:r>
          <a:endParaRPr lang="en-US" sz="1100" kern="1200" dirty="0"/>
        </a:p>
      </dsp:txBody>
      <dsp:txXfrm>
        <a:off x="146850" y="1797586"/>
        <a:ext cx="1800000" cy="877500"/>
      </dsp:txXfrm>
    </dsp:sp>
    <dsp:sp modelId="{990B6781-A6FC-4987-8758-EBB7EA0FA598}">
      <dsp:nvSpPr>
        <dsp:cNvPr id="0" name=""/>
        <dsp:cNvSpPr/>
      </dsp:nvSpPr>
      <dsp:spPr>
        <a:xfrm>
          <a:off x="2756850" y="689654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2D6CC8-24FF-4561-9F1E-DD7AC7AE246A}">
      <dsp:nvSpPr>
        <dsp:cNvPr id="0" name=""/>
        <dsp:cNvSpPr/>
      </dsp:nvSpPr>
      <dsp:spPr>
        <a:xfrm>
          <a:off x="2261850" y="1797586"/>
          <a:ext cx="18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The headteacher is no longer the sole leader </a:t>
          </a:r>
          <a:endParaRPr lang="en-US" sz="1100" kern="1200" dirty="0"/>
        </a:p>
      </dsp:txBody>
      <dsp:txXfrm>
        <a:off x="2261850" y="1797586"/>
        <a:ext cx="1800000" cy="877500"/>
      </dsp:txXfrm>
    </dsp:sp>
    <dsp:sp modelId="{166D3739-0AC1-4DAB-9BE1-3B2F40D98FA2}">
      <dsp:nvSpPr>
        <dsp:cNvPr id="0" name=""/>
        <dsp:cNvSpPr/>
      </dsp:nvSpPr>
      <dsp:spPr>
        <a:xfrm>
          <a:off x="4871850" y="689654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B0085-7BFB-46FB-A744-1067A9745B9F}">
      <dsp:nvSpPr>
        <dsp:cNvPr id="0" name=""/>
        <dsp:cNvSpPr/>
      </dsp:nvSpPr>
      <dsp:spPr>
        <a:xfrm>
          <a:off x="4376850" y="1797586"/>
          <a:ext cx="18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Distributed leadership leads to positive outcomes </a:t>
          </a:r>
          <a:endParaRPr lang="en-US" sz="1100" kern="1200" dirty="0"/>
        </a:p>
      </dsp:txBody>
      <dsp:txXfrm>
        <a:off x="4376850" y="1797586"/>
        <a:ext cx="1800000" cy="877500"/>
      </dsp:txXfrm>
    </dsp:sp>
    <dsp:sp modelId="{80D5A21F-838F-4725-95D9-D8CDDF99066D}">
      <dsp:nvSpPr>
        <dsp:cNvPr id="0" name=""/>
        <dsp:cNvSpPr/>
      </dsp:nvSpPr>
      <dsp:spPr>
        <a:xfrm>
          <a:off x="6986850" y="689654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43252C-7E25-43AA-8B51-3F1ABF1E2E09}">
      <dsp:nvSpPr>
        <dsp:cNvPr id="0" name=""/>
        <dsp:cNvSpPr/>
      </dsp:nvSpPr>
      <dsp:spPr>
        <a:xfrm>
          <a:off x="6491850" y="1797586"/>
          <a:ext cx="18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All educational practitioners can develop leadership qualities </a:t>
          </a:r>
          <a:endParaRPr lang="en-US" sz="1100" kern="1200" dirty="0"/>
        </a:p>
      </dsp:txBody>
      <dsp:txXfrm>
        <a:off x="6491850" y="1797586"/>
        <a:ext cx="1800000" cy="877500"/>
      </dsp:txXfrm>
    </dsp:sp>
    <dsp:sp modelId="{5B053C00-0713-434B-A6A4-7152D56CA859}">
      <dsp:nvSpPr>
        <dsp:cNvPr id="0" name=""/>
        <dsp:cNvSpPr/>
      </dsp:nvSpPr>
      <dsp:spPr>
        <a:xfrm>
          <a:off x="9101850" y="689654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97D92B-7B23-4650-8DA3-EB8D0F5B94F4}">
      <dsp:nvSpPr>
        <dsp:cNvPr id="0" name=""/>
        <dsp:cNvSpPr/>
      </dsp:nvSpPr>
      <dsp:spPr>
        <a:xfrm>
          <a:off x="8606850" y="1797586"/>
          <a:ext cx="1800000" cy="87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Curriculums are emphasising leadership development as a core objective e.g. curriculum in Wales</a:t>
          </a:r>
          <a:endParaRPr lang="en-US" sz="1100" kern="1200" dirty="0"/>
        </a:p>
      </dsp:txBody>
      <dsp:txXfrm>
        <a:off x="8606850" y="1797586"/>
        <a:ext cx="1800000" cy="8775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59B1E6-6C3F-0E41-8BB8-0DFE1C46DC82}">
      <dsp:nvSpPr>
        <dsp:cNvPr id="0" name=""/>
        <dsp:cNvSpPr/>
      </dsp:nvSpPr>
      <dsp:spPr>
        <a:xfrm>
          <a:off x="6338" y="493533"/>
          <a:ext cx="1981395" cy="237767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Welsh curriculum example of how change can improve outcomes </a:t>
          </a:r>
          <a:endParaRPr lang="en-US" sz="1300" kern="1200" dirty="0"/>
        </a:p>
      </dsp:txBody>
      <dsp:txXfrm>
        <a:off x="6338" y="1444603"/>
        <a:ext cx="1981395" cy="1426604"/>
      </dsp:txXfrm>
    </dsp:sp>
    <dsp:sp modelId="{A7E33926-3A4C-BF48-A270-1DDAC2BBC894}">
      <dsp:nvSpPr>
        <dsp:cNvPr id="0" name=""/>
        <dsp:cNvSpPr/>
      </dsp:nvSpPr>
      <dsp:spPr>
        <a:xfrm>
          <a:off x="6338" y="493533"/>
          <a:ext cx="1981395" cy="951069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01</a:t>
          </a:r>
        </a:p>
      </dsp:txBody>
      <dsp:txXfrm>
        <a:off x="6338" y="493533"/>
        <a:ext cx="1981395" cy="951069"/>
      </dsp:txXfrm>
    </dsp:sp>
    <dsp:sp modelId="{292F6E58-A09B-204E-B979-D36129662A30}">
      <dsp:nvSpPr>
        <dsp:cNvPr id="0" name=""/>
        <dsp:cNvSpPr/>
      </dsp:nvSpPr>
      <dsp:spPr>
        <a:xfrm>
          <a:off x="2146245" y="493533"/>
          <a:ext cx="1981395" cy="237767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Staff are given the opportunities to develop new skills which increases motivation and performance </a:t>
          </a:r>
          <a:endParaRPr lang="en-US" sz="1300" kern="1200"/>
        </a:p>
      </dsp:txBody>
      <dsp:txXfrm>
        <a:off x="2146245" y="1444603"/>
        <a:ext cx="1981395" cy="1426604"/>
      </dsp:txXfrm>
    </dsp:sp>
    <dsp:sp modelId="{86E28BCF-2364-D442-8EF2-D9811E5428FD}">
      <dsp:nvSpPr>
        <dsp:cNvPr id="0" name=""/>
        <dsp:cNvSpPr/>
      </dsp:nvSpPr>
      <dsp:spPr>
        <a:xfrm>
          <a:off x="2146245" y="493533"/>
          <a:ext cx="1981395" cy="951069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02</a:t>
          </a:r>
        </a:p>
      </dsp:txBody>
      <dsp:txXfrm>
        <a:off x="2146245" y="493533"/>
        <a:ext cx="1981395" cy="951069"/>
      </dsp:txXfrm>
    </dsp:sp>
    <dsp:sp modelId="{BA1540AB-276A-2E46-8E14-0EFFBFB6AEAC}">
      <dsp:nvSpPr>
        <dsp:cNvPr id="0" name=""/>
        <dsp:cNvSpPr/>
      </dsp:nvSpPr>
      <dsp:spPr>
        <a:xfrm>
          <a:off x="4286152" y="493533"/>
          <a:ext cx="1981395" cy="237767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Staff are forced to unlearn old habits and adopt new behaviours </a:t>
          </a:r>
          <a:endParaRPr lang="en-US" sz="1300" kern="1200"/>
        </a:p>
      </dsp:txBody>
      <dsp:txXfrm>
        <a:off x="4286152" y="1444603"/>
        <a:ext cx="1981395" cy="1426604"/>
      </dsp:txXfrm>
    </dsp:sp>
    <dsp:sp modelId="{E9B7E5EA-6D4C-C844-A39B-CE3418122CEA}">
      <dsp:nvSpPr>
        <dsp:cNvPr id="0" name=""/>
        <dsp:cNvSpPr/>
      </dsp:nvSpPr>
      <dsp:spPr>
        <a:xfrm>
          <a:off x="4286152" y="493533"/>
          <a:ext cx="1981395" cy="951069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03</a:t>
          </a:r>
        </a:p>
      </dsp:txBody>
      <dsp:txXfrm>
        <a:off x="4286152" y="493533"/>
        <a:ext cx="1981395" cy="951069"/>
      </dsp:txXfrm>
    </dsp:sp>
    <dsp:sp modelId="{66DC906D-7FED-6548-BBA8-F59D48BB68D2}">
      <dsp:nvSpPr>
        <dsp:cNvPr id="0" name=""/>
        <dsp:cNvSpPr/>
      </dsp:nvSpPr>
      <dsp:spPr>
        <a:xfrm>
          <a:off x="6426059" y="493533"/>
          <a:ext cx="1981395" cy="237767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Change enables education systems to keep up with global advances, for example technology.</a:t>
          </a:r>
          <a:endParaRPr lang="en-US" sz="1300" kern="1200"/>
        </a:p>
      </dsp:txBody>
      <dsp:txXfrm>
        <a:off x="6426059" y="1444603"/>
        <a:ext cx="1981395" cy="1426604"/>
      </dsp:txXfrm>
    </dsp:sp>
    <dsp:sp modelId="{10A05DD9-FC65-4B44-87CB-BAD15396A849}">
      <dsp:nvSpPr>
        <dsp:cNvPr id="0" name=""/>
        <dsp:cNvSpPr/>
      </dsp:nvSpPr>
      <dsp:spPr>
        <a:xfrm>
          <a:off x="6426059" y="493533"/>
          <a:ext cx="1981395" cy="951069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04</a:t>
          </a:r>
        </a:p>
      </dsp:txBody>
      <dsp:txXfrm>
        <a:off x="6426059" y="493533"/>
        <a:ext cx="1981395" cy="951069"/>
      </dsp:txXfrm>
    </dsp:sp>
    <dsp:sp modelId="{88FE36F4-17FE-8849-8F48-163FAAB94ADC}">
      <dsp:nvSpPr>
        <dsp:cNvPr id="0" name=""/>
        <dsp:cNvSpPr/>
      </dsp:nvSpPr>
      <dsp:spPr>
        <a:xfrm>
          <a:off x="8565966" y="493533"/>
          <a:ext cx="1981395" cy="237767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5718" tIns="0" rIns="195718" bIns="33020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Result of this is a workforce that are able to meet the demands of society</a:t>
          </a:r>
          <a:endParaRPr lang="en-US" sz="1300" kern="1200"/>
        </a:p>
      </dsp:txBody>
      <dsp:txXfrm>
        <a:off x="8565966" y="1444603"/>
        <a:ext cx="1981395" cy="1426604"/>
      </dsp:txXfrm>
    </dsp:sp>
    <dsp:sp modelId="{FB6834DF-06D8-1142-AE2B-29B41184EFB5}">
      <dsp:nvSpPr>
        <dsp:cNvPr id="0" name=""/>
        <dsp:cNvSpPr/>
      </dsp:nvSpPr>
      <dsp:spPr>
        <a:xfrm>
          <a:off x="8565966" y="493533"/>
          <a:ext cx="1981395" cy="951069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5718" tIns="165100" rIns="195718" bIns="16510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05</a:t>
          </a:r>
        </a:p>
      </dsp:txBody>
      <dsp:txXfrm>
        <a:off x="8565966" y="493533"/>
        <a:ext cx="1981395" cy="95106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A65BF1-DCEB-406E-A95C-7B776E0A02AE}">
      <dsp:nvSpPr>
        <dsp:cNvPr id="0" name=""/>
        <dsp:cNvSpPr/>
      </dsp:nvSpPr>
      <dsp:spPr>
        <a:xfrm>
          <a:off x="0" y="400"/>
          <a:ext cx="5906327" cy="5512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33BE078-FA74-47A1-9680-2B5D03AF6023}">
      <dsp:nvSpPr>
        <dsp:cNvPr id="0" name=""/>
        <dsp:cNvSpPr/>
      </dsp:nvSpPr>
      <dsp:spPr>
        <a:xfrm>
          <a:off x="166760" y="124437"/>
          <a:ext cx="303201" cy="303201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5BFE51-BFBB-482F-AC0D-B963E1DCD664}">
      <dsp:nvSpPr>
        <dsp:cNvPr id="0" name=""/>
        <dsp:cNvSpPr/>
      </dsp:nvSpPr>
      <dsp:spPr>
        <a:xfrm>
          <a:off x="636723" y="400"/>
          <a:ext cx="5269604" cy="551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43" tIns="58343" rIns="58343" bIns="5834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Leadership – Persuasion and Influence = Positive Outcomes </a:t>
          </a:r>
          <a:endParaRPr lang="en-US" sz="1500" kern="1200"/>
        </a:p>
      </dsp:txBody>
      <dsp:txXfrm>
        <a:off x="636723" y="400"/>
        <a:ext cx="5269604" cy="551275"/>
      </dsp:txXfrm>
    </dsp:sp>
    <dsp:sp modelId="{2625D8D6-AC4A-4147-BACA-E5B7F1CA4883}">
      <dsp:nvSpPr>
        <dsp:cNvPr id="0" name=""/>
        <dsp:cNvSpPr/>
      </dsp:nvSpPr>
      <dsp:spPr>
        <a:xfrm>
          <a:off x="0" y="689495"/>
          <a:ext cx="5906327" cy="55127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48EF19A-A228-406B-9B06-3ED0CC7D477E}">
      <dsp:nvSpPr>
        <dsp:cNvPr id="0" name=""/>
        <dsp:cNvSpPr/>
      </dsp:nvSpPr>
      <dsp:spPr>
        <a:xfrm>
          <a:off x="166760" y="813532"/>
          <a:ext cx="303201" cy="303201"/>
        </a:xfrm>
        <a:prstGeom prst="rect">
          <a:avLst/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0F7A8B-C688-48B8-9BCC-6B177C8C398B}">
      <dsp:nvSpPr>
        <dsp:cNvPr id="0" name=""/>
        <dsp:cNvSpPr/>
      </dsp:nvSpPr>
      <dsp:spPr>
        <a:xfrm>
          <a:off x="636723" y="689495"/>
          <a:ext cx="5269604" cy="551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43" tIns="58343" rIns="58343" bIns="5834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Educational practitioners now expected to develop leadership qualities</a:t>
          </a:r>
          <a:endParaRPr lang="en-US" sz="1500" kern="1200" dirty="0"/>
        </a:p>
      </dsp:txBody>
      <dsp:txXfrm>
        <a:off x="636723" y="689495"/>
        <a:ext cx="5269604" cy="551275"/>
      </dsp:txXfrm>
    </dsp:sp>
    <dsp:sp modelId="{E983A454-D92F-4543-8EBA-C76D6D4F735C}">
      <dsp:nvSpPr>
        <dsp:cNvPr id="0" name=""/>
        <dsp:cNvSpPr/>
      </dsp:nvSpPr>
      <dsp:spPr>
        <a:xfrm>
          <a:off x="0" y="1378589"/>
          <a:ext cx="5906327" cy="5512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5329C0C-999F-42CA-BFDF-F7592164FADE}">
      <dsp:nvSpPr>
        <dsp:cNvPr id="0" name=""/>
        <dsp:cNvSpPr/>
      </dsp:nvSpPr>
      <dsp:spPr>
        <a:xfrm>
          <a:off x="166760" y="1502626"/>
          <a:ext cx="303201" cy="303201"/>
        </a:xfrm>
        <a:prstGeom prst="rect">
          <a:avLst/>
        </a:prstGeom>
        <a:blipFill rotWithShape="1"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994840-B824-4381-B7CA-233CDF3BC1A9}">
      <dsp:nvSpPr>
        <dsp:cNvPr id="0" name=""/>
        <dsp:cNvSpPr/>
      </dsp:nvSpPr>
      <dsp:spPr>
        <a:xfrm>
          <a:off x="636723" y="1378589"/>
          <a:ext cx="5269604" cy="551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43" tIns="58343" rIns="58343" bIns="5834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Countries like Wales are prioritising development of leadership within workforce </a:t>
          </a:r>
          <a:endParaRPr lang="en-US" sz="1500" kern="1200"/>
        </a:p>
      </dsp:txBody>
      <dsp:txXfrm>
        <a:off x="636723" y="1378589"/>
        <a:ext cx="5269604" cy="551275"/>
      </dsp:txXfrm>
    </dsp:sp>
    <dsp:sp modelId="{3408D7F4-ED23-438E-9913-3EB2CB2118D2}">
      <dsp:nvSpPr>
        <dsp:cNvPr id="0" name=""/>
        <dsp:cNvSpPr/>
      </dsp:nvSpPr>
      <dsp:spPr>
        <a:xfrm>
          <a:off x="0" y="2067684"/>
          <a:ext cx="5906327" cy="55127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E5B8D16-F139-4F70-99DD-B79EFB4A5CF5}">
      <dsp:nvSpPr>
        <dsp:cNvPr id="0" name=""/>
        <dsp:cNvSpPr/>
      </dsp:nvSpPr>
      <dsp:spPr>
        <a:xfrm>
          <a:off x="166760" y="2191721"/>
          <a:ext cx="303201" cy="303201"/>
        </a:xfrm>
        <a:prstGeom prst="rect">
          <a:avLst/>
        </a:prstGeom>
        <a:blipFill rotWithShape="1"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FDDF4C-2805-43E5-A06A-4BA28D28B0CC}">
      <dsp:nvSpPr>
        <dsp:cNvPr id="0" name=""/>
        <dsp:cNvSpPr/>
      </dsp:nvSpPr>
      <dsp:spPr>
        <a:xfrm>
          <a:off x="636723" y="2067684"/>
          <a:ext cx="5269604" cy="551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43" tIns="58343" rIns="58343" bIns="5834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Move away from instructional leadership approach to transformational and distributed </a:t>
          </a:r>
          <a:endParaRPr lang="en-US" sz="1500" kern="1200"/>
        </a:p>
      </dsp:txBody>
      <dsp:txXfrm>
        <a:off x="636723" y="2067684"/>
        <a:ext cx="5269604" cy="551275"/>
      </dsp:txXfrm>
    </dsp:sp>
    <dsp:sp modelId="{B0A51021-32DE-44AA-ACBB-9157E1BC03BA}">
      <dsp:nvSpPr>
        <dsp:cNvPr id="0" name=""/>
        <dsp:cNvSpPr/>
      </dsp:nvSpPr>
      <dsp:spPr>
        <a:xfrm>
          <a:off x="0" y="2756779"/>
          <a:ext cx="5906327" cy="55127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B8D1B2D-D702-48F6-9FA7-AA443EFADB28}">
      <dsp:nvSpPr>
        <dsp:cNvPr id="0" name=""/>
        <dsp:cNvSpPr/>
      </dsp:nvSpPr>
      <dsp:spPr>
        <a:xfrm>
          <a:off x="166760" y="2880816"/>
          <a:ext cx="303201" cy="303201"/>
        </a:xfrm>
        <a:prstGeom prst="rect">
          <a:avLst/>
        </a:prstGeom>
        <a:blipFill rotWithShape="1"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399CAB1-E113-4B22-ABB2-7F6AF4238D1E}">
      <dsp:nvSpPr>
        <dsp:cNvPr id="0" name=""/>
        <dsp:cNvSpPr/>
      </dsp:nvSpPr>
      <dsp:spPr>
        <a:xfrm>
          <a:off x="636723" y="2756779"/>
          <a:ext cx="5269604" cy="551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43" tIns="58343" rIns="58343" bIns="5834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Evidence to suggest that this produces positive results in schools </a:t>
          </a:r>
          <a:endParaRPr lang="en-US" sz="1500" kern="1200"/>
        </a:p>
      </dsp:txBody>
      <dsp:txXfrm>
        <a:off x="636723" y="2756779"/>
        <a:ext cx="5269604" cy="551275"/>
      </dsp:txXfrm>
    </dsp:sp>
    <dsp:sp modelId="{E64FA619-8707-4E3C-9C5A-04937A838749}">
      <dsp:nvSpPr>
        <dsp:cNvPr id="0" name=""/>
        <dsp:cNvSpPr/>
      </dsp:nvSpPr>
      <dsp:spPr>
        <a:xfrm>
          <a:off x="0" y="3445874"/>
          <a:ext cx="5906327" cy="5512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4CE42E7-F979-4E33-B2E9-D0C5AB2780C9}">
      <dsp:nvSpPr>
        <dsp:cNvPr id="0" name=""/>
        <dsp:cNvSpPr/>
      </dsp:nvSpPr>
      <dsp:spPr>
        <a:xfrm>
          <a:off x="166760" y="3569911"/>
          <a:ext cx="303201" cy="303201"/>
        </a:xfrm>
        <a:prstGeom prst="rect">
          <a:avLst/>
        </a:prstGeom>
        <a:blipFill rotWithShape="1"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475E449-B40C-4C9C-88F4-D1AE8700B16D}">
      <dsp:nvSpPr>
        <dsp:cNvPr id="0" name=""/>
        <dsp:cNvSpPr/>
      </dsp:nvSpPr>
      <dsp:spPr>
        <a:xfrm>
          <a:off x="636723" y="3445874"/>
          <a:ext cx="5269604" cy="551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43" tIns="58343" rIns="58343" bIns="5834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New educational leaders need to be willing to collaborate and share responsibility </a:t>
          </a:r>
          <a:endParaRPr lang="en-US" sz="1500" kern="1200"/>
        </a:p>
      </dsp:txBody>
      <dsp:txXfrm>
        <a:off x="636723" y="3445874"/>
        <a:ext cx="5269604" cy="551275"/>
      </dsp:txXfrm>
    </dsp:sp>
    <dsp:sp modelId="{F91638FA-E8D5-4090-9627-F55BA75DEC45}">
      <dsp:nvSpPr>
        <dsp:cNvPr id="0" name=""/>
        <dsp:cNvSpPr/>
      </dsp:nvSpPr>
      <dsp:spPr>
        <a:xfrm>
          <a:off x="0" y="4134968"/>
          <a:ext cx="5906327" cy="55127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C1A2EBF-4F60-46FA-967D-994AA4C6CB93}">
      <dsp:nvSpPr>
        <dsp:cNvPr id="0" name=""/>
        <dsp:cNvSpPr/>
      </dsp:nvSpPr>
      <dsp:spPr>
        <a:xfrm>
          <a:off x="166760" y="4259005"/>
          <a:ext cx="303201" cy="303201"/>
        </a:xfrm>
        <a:prstGeom prst="rect">
          <a:avLst/>
        </a:prstGeom>
        <a:blipFill rotWithShape="1"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A74E0A-A700-449E-B6F5-10F77F8EFBAE}">
      <dsp:nvSpPr>
        <dsp:cNvPr id="0" name=""/>
        <dsp:cNvSpPr/>
      </dsp:nvSpPr>
      <dsp:spPr>
        <a:xfrm>
          <a:off x="636723" y="4134968"/>
          <a:ext cx="5269604" cy="551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343" tIns="58343" rIns="58343" bIns="5834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Leads to positive outcomes  </a:t>
          </a:r>
          <a:endParaRPr lang="en-US" sz="1500" kern="1200"/>
        </a:p>
      </dsp:txBody>
      <dsp:txXfrm>
        <a:off x="636723" y="4134968"/>
        <a:ext cx="5269604" cy="5512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43040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871601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3799914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892285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443561"/>
      </p:ext>
    </p:extLst>
  </p:cSld>
  <p:clrMapOvr>
    <a:masterClrMapping/>
  </p:clrMapOvr>
  <p:transition spd="slow">
    <p:push dir="u"/>
  </p:transition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843255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283322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751155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264627"/>
      </p:ext>
    </p:extLst>
  </p:cSld>
  <p:clrMapOvr>
    <a:masterClrMapping/>
  </p:clrMapOvr>
  <p:transition spd="slow">
    <p:push dir="u"/>
  </p:transition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438041"/>
      </p:ext>
    </p:extLst>
  </p:cSld>
  <p:clrMapOvr>
    <a:masterClrMapping/>
  </p:clrMapOvr>
  <p:transition spd="slow">
    <p:push dir="u"/>
  </p:transition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029565"/>
      </p:ext>
    </p:extLst>
  </p:cSld>
  <p:clrMapOvr>
    <a:masterClrMapping/>
  </p:clrMapOvr>
  <p:transition spd="slow">
    <p:push dir="u"/>
  </p:transition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7289031"/>
      </p:ext>
    </p:extLst>
  </p:cSld>
  <p:clrMapOvr>
    <a:masterClrMapping/>
  </p:clrMapOvr>
  <p:transition spd="slow">
    <p:push dir="u"/>
  </p:transition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54767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636611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2/20/19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7477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88" r:id="rId1"/>
    <p:sldLayoutId id="2147483989" r:id="rId2"/>
    <p:sldLayoutId id="2147483990" r:id="rId3"/>
    <p:sldLayoutId id="2147483991" r:id="rId4"/>
    <p:sldLayoutId id="2147483992" r:id="rId5"/>
    <p:sldLayoutId id="2147483993" r:id="rId6"/>
    <p:sldLayoutId id="2147483994" r:id="rId7"/>
    <p:sldLayoutId id="2147483995" r:id="rId8"/>
    <p:sldLayoutId id="2147483996" r:id="rId9"/>
    <p:sldLayoutId id="2147483997" r:id="rId10"/>
    <p:sldLayoutId id="2147483998" r:id="rId11"/>
    <p:sldLayoutId id="2147483999" r:id="rId12"/>
    <p:sldLayoutId id="2147484000" r:id="rId13"/>
    <p:sldLayoutId id="2147484001" r:id="rId14"/>
  </p:sldLayoutIdLst>
  <p:transition spd="slow">
    <p:push dir="u"/>
  </p:transition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hyperlink" Target="https://youtu.be/EEfTLHz3Wt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gov.wales/effective-practice/distributed-leadership-supports-school-improvement" TargetMode="External"/><Relationship Id="rId2" Type="http://schemas.openxmlformats.org/officeDocument/2006/relationships/hyperlink" Target="https://www.bbc.co.uk/news/uk-wales-4728507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ce.gov.nt.ca/en/services/renouveau-en-education-aux-tno/reasons-change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ing.gov.wales/docs/learningwales/publications/150921-leadership-milestone-matrix-en.pdf" TargetMode="External"/><Relationship Id="rId7" Type="http://schemas.openxmlformats.org/officeDocument/2006/relationships/hyperlink" Target="https://www.walesonline.co.uk/news/education/wales-new-curriculum-does-not-15650862" TargetMode="External"/><Relationship Id="rId2" Type="http://schemas.openxmlformats.org/officeDocument/2006/relationships/hyperlink" Target="http://www.oecd.org/education/The-Welsh-Education-Reform-Journey-FINAL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ing.gov.wales/resources/collections/professional-standards?lang=en" TargetMode="External"/><Relationship Id="rId5" Type="http://schemas.openxmlformats.org/officeDocument/2006/relationships/hyperlink" Target="https://gov.wales/newsroom/educationandskills/2018/new-support-for-education-leaders/?lang=en" TargetMode="External"/><Relationship Id="rId4" Type="http://schemas.openxmlformats.org/officeDocument/2006/relationships/hyperlink" Target="https://beta.gov.wales/new-school-curriculum-overview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staff.napier.ac.uk/services/hr/workingattheUniversity/LandD/organisational-change/support/building-your-resilience/Pages/Kotter%27s-8-Step-Change-Model.aspx" TargetMode="External"/><Relationship Id="rId7" Type="http://schemas.openxmlformats.org/officeDocument/2006/relationships/hyperlink" Target="https://www.bryngwynschool.co.uk/Departments/Estyn/" TargetMode="External"/><Relationship Id="rId2" Type="http://schemas.openxmlformats.org/officeDocument/2006/relationships/hyperlink" Target="https://sewales.org.uk/21st-Century-Learning/James-Kent-Blog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lideplayer.com/slide/7619663/" TargetMode="External"/><Relationship Id="rId5" Type="http://schemas.openxmlformats.org/officeDocument/2006/relationships/hyperlink" Target="https://www.walesonline.co.uk/news/education/fears-new-curriculum-being-developed-12571637" TargetMode="External"/><Relationship Id="rId4" Type="http://schemas.openxmlformats.org/officeDocument/2006/relationships/hyperlink" Target="https://www.pinterest.co.uk/pin/66998088204159000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610F818-219E-491F-887F-B078103BA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3739895"/>
            <a:ext cx="12192000" cy="3118104"/>
          </a:xfrm>
          <a:custGeom>
            <a:avLst/>
            <a:gdLst>
              <a:gd name="connsiteX0" fmla="*/ 0 w 12192000"/>
              <a:gd name="connsiteY0" fmla="*/ 0 h 3118104"/>
              <a:gd name="connsiteX1" fmla="*/ 3676329 w 12192000"/>
              <a:gd name="connsiteY1" fmla="*/ 0 h 3118104"/>
              <a:gd name="connsiteX2" fmla="*/ 5595257 w 12192000"/>
              <a:gd name="connsiteY2" fmla="*/ 0 h 3118104"/>
              <a:gd name="connsiteX3" fmla="*/ 5672349 w 12192000"/>
              <a:gd name="connsiteY3" fmla="*/ 0 h 3118104"/>
              <a:gd name="connsiteX4" fmla="*/ 6053347 w 12192000"/>
              <a:gd name="connsiteY4" fmla="*/ 263783 h 3118104"/>
              <a:gd name="connsiteX5" fmla="*/ 6061813 w 12192000"/>
              <a:gd name="connsiteY5" fmla="*/ 266713 h 3118104"/>
              <a:gd name="connsiteX6" fmla="*/ 6074513 w 12192000"/>
              <a:gd name="connsiteY6" fmla="*/ 271110 h 3118104"/>
              <a:gd name="connsiteX7" fmla="*/ 6087212 w 12192000"/>
              <a:gd name="connsiteY7" fmla="*/ 275506 h 3118104"/>
              <a:gd name="connsiteX8" fmla="*/ 6097797 w 12192000"/>
              <a:gd name="connsiteY8" fmla="*/ 275506 h 3118104"/>
              <a:gd name="connsiteX9" fmla="*/ 6110496 w 12192000"/>
              <a:gd name="connsiteY9" fmla="*/ 275506 h 3118104"/>
              <a:gd name="connsiteX10" fmla="*/ 6121079 w 12192000"/>
              <a:gd name="connsiteY10" fmla="*/ 271110 h 3118104"/>
              <a:gd name="connsiteX11" fmla="*/ 6133779 w 12192000"/>
              <a:gd name="connsiteY11" fmla="*/ 266713 h 3118104"/>
              <a:gd name="connsiteX12" fmla="*/ 6142246 w 12192000"/>
              <a:gd name="connsiteY12" fmla="*/ 263783 h 3118104"/>
              <a:gd name="connsiteX13" fmla="*/ 6523247 w 12192000"/>
              <a:gd name="connsiteY13" fmla="*/ 0 h 3118104"/>
              <a:gd name="connsiteX14" fmla="*/ 6596743 w 12192000"/>
              <a:gd name="connsiteY14" fmla="*/ 0 h 3118104"/>
              <a:gd name="connsiteX15" fmla="*/ 12186115 w 12192000"/>
              <a:gd name="connsiteY15" fmla="*/ 0 h 3118104"/>
              <a:gd name="connsiteX16" fmla="*/ 12192000 w 12192000"/>
              <a:gd name="connsiteY16" fmla="*/ 0 h 3118104"/>
              <a:gd name="connsiteX17" fmla="*/ 12192000 w 12192000"/>
              <a:gd name="connsiteY17" fmla="*/ 3118104 h 3118104"/>
              <a:gd name="connsiteX18" fmla="*/ 7728858 w 12192000"/>
              <a:gd name="connsiteY18" fmla="*/ 3118104 h 3118104"/>
              <a:gd name="connsiteX19" fmla="*/ 6596743 w 12192000"/>
              <a:gd name="connsiteY19" fmla="*/ 3118104 h 3118104"/>
              <a:gd name="connsiteX20" fmla="*/ 5595257 w 12192000"/>
              <a:gd name="connsiteY20" fmla="*/ 3118104 h 3118104"/>
              <a:gd name="connsiteX21" fmla="*/ 2906487 w 12192000"/>
              <a:gd name="connsiteY21" fmla="*/ 3118104 h 3118104"/>
              <a:gd name="connsiteX22" fmla="*/ 0 w 12192000"/>
              <a:gd name="connsiteY22" fmla="*/ 3118104 h 3118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118104">
                <a:moveTo>
                  <a:pt x="0" y="0"/>
                </a:moveTo>
                <a:lnTo>
                  <a:pt x="3676329" y="0"/>
                </a:lnTo>
                <a:lnTo>
                  <a:pt x="5595257" y="0"/>
                </a:lnTo>
                <a:lnTo>
                  <a:pt x="5672349" y="0"/>
                </a:lnTo>
                <a:lnTo>
                  <a:pt x="6053347" y="263783"/>
                </a:lnTo>
                <a:lnTo>
                  <a:pt x="6061813" y="266713"/>
                </a:lnTo>
                <a:lnTo>
                  <a:pt x="6074513" y="271110"/>
                </a:lnTo>
                <a:lnTo>
                  <a:pt x="6087212" y="275506"/>
                </a:lnTo>
                <a:lnTo>
                  <a:pt x="6097797" y="275506"/>
                </a:lnTo>
                <a:lnTo>
                  <a:pt x="6110496" y="275506"/>
                </a:lnTo>
                <a:lnTo>
                  <a:pt x="6121079" y="271110"/>
                </a:lnTo>
                <a:lnTo>
                  <a:pt x="6133779" y="266713"/>
                </a:lnTo>
                <a:lnTo>
                  <a:pt x="6142246" y="263783"/>
                </a:lnTo>
                <a:lnTo>
                  <a:pt x="6523247" y="0"/>
                </a:lnTo>
                <a:lnTo>
                  <a:pt x="6596743" y="0"/>
                </a:lnTo>
                <a:lnTo>
                  <a:pt x="12186115" y="0"/>
                </a:lnTo>
                <a:lnTo>
                  <a:pt x="12192000" y="0"/>
                </a:lnTo>
                <a:lnTo>
                  <a:pt x="12192000" y="3118104"/>
                </a:lnTo>
                <a:lnTo>
                  <a:pt x="7728858" y="3118104"/>
                </a:lnTo>
                <a:lnTo>
                  <a:pt x="6596743" y="3118104"/>
                </a:lnTo>
                <a:lnTo>
                  <a:pt x="5595257" y="3118104"/>
                </a:lnTo>
                <a:lnTo>
                  <a:pt x="2906487" y="3118104"/>
                </a:lnTo>
                <a:lnTo>
                  <a:pt x="0" y="3118104"/>
                </a:lnTo>
                <a:close/>
              </a:path>
            </a:pathLst>
          </a:custGeom>
          <a:solidFill>
            <a:srgbClr val="21212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798D61-5C9F-B541-97CB-76C471CCB9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0001" y="4080386"/>
            <a:ext cx="10572000" cy="1388741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Makes an Effective Leader in Times of Change?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1DDA26-6BD3-E547-86CE-595EE98E8C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8361" y="5503719"/>
            <a:ext cx="9665110" cy="619459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P148069</a:t>
            </a:r>
          </a:p>
        </p:txBody>
      </p:sp>
      <p:sp>
        <p:nvSpPr>
          <p:cNvPr id="14" name="Rounded Rectangle 16">
            <a:extLst>
              <a:ext uri="{FF2B5EF4-FFF2-40B4-BE49-F238E27FC236}">
                <a16:creationId xmlns:a16="http://schemas.microsoft.com/office/drawing/2014/main" id="{5A086AAD-1108-41EB-A7C9-5E22CA942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10472" y="643464"/>
            <a:ext cx="7757804" cy="2817491"/>
          </a:xfrm>
          <a:prstGeom prst="roundRect">
            <a:avLst>
              <a:gd name="adj" fmla="val 3513"/>
            </a:avLst>
          </a:prstGeom>
          <a:solidFill>
            <a:schemeClr val="bg1"/>
          </a:solidFill>
          <a:ln>
            <a:solidFill>
              <a:schemeClr val="accent1">
                <a:lumMod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 Brainstorm">
            <a:extLst>
              <a:ext uri="{FF2B5EF4-FFF2-40B4-BE49-F238E27FC236}">
                <a16:creationId xmlns:a16="http://schemas.microsoft.com/office/drawing/2014/main" id="{4DFC3B67-9F4B-4FE0-919D-D7EDAD27E5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31377" y="884810"/>
            <a:ext cx="2320054" cy="2320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3531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9366A-3731-0149-A2F4-52210BDB0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What is Leadership?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5B444F-0AF4-3144-ABA8-87CECCAE7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3" y="2413000"/>
            <a:ext cx="7199220" cy="36322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Definition of leadership differs depending on the context to which leadership is being applied (Northouse, 2013)</a:t>
            </a:r>
          </a:p>
          <a:p>
            <a:r>
              <a:rPr lang="en-GB" dirty="0"/>
              <a:t>The meaning is subjective as the concept of leadership can have different meanings to each person (Northouse, 2013)</a:t>
            </a:r>
          </a:p>
          <a:p>
            <a:r>
              <a:rPr lang="en-GB" dirty="0"/>
              <a:t>A process of persuasion and influence </a:t>
            </a:r>
          </a:p>
          <a:p>
            <a:r>
              <a:rPr lang="en-GB" dirty="0"/>
              <a:t>A form of influence on others to achieve desirable outcomes (Bush, 2008)</a:t>
            </a:r>
          </a:p>
          <a:p>
            <a:r>
              <a:rPr lang="en-GB" dirty="0"/>
              <a:t>Multiple theories exist to identify the nature of leadership e.g. Trait Theory and Path-Goal Theory</a:t>
            </a:r>
          </a:p>
          <a:p>
            <a:r>
              <a:rPr lang="en-GB" dirty="0"/>
              <a:t>Collectively the theories convey the nature of leadership (Armstrong, 2012)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Graphic 6" descr="Light Bulb and Gear">
            <a:extLst>
              <a:ext uri="{FF2B5EF4-FFF2-40B4-BE49-F238E27FC236}">
                <a16:creationId xmlns:a16="http://schemas.microsoft.com/office/drawing/2014/main" id="{DB151952-AADC-48FB-B67E-BD911223F5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66138" y="2814638"/>
            <a:ext cx="2913062" cy="2913062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1556799852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5AB06-6305-4943-9E2A-2225053D4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Context of Change within Education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55FD92E-4759-5A48-AA18-FF55E3D69A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0699" y="2413000"/>
            <a:ext cx="7696350" cy="3997812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Why does change occur?</a:t>
            </a:r>
          </a:p>
          <a:p>
            <a:r>
              <a:rPr lang="en-US" dirty="0"/>
              <a:t>Low standards, </a:t>
            </a:r>
            <a:r>
              <a:rPr lang="en-GB" dirty="0"/>
              <a:t>globalisation</a:t>
            </a:r>
            <a:r>
              <a:rPr lang="en-US" dirty="0"/>
              <a:t> and advances in technology (Welsh Government, 2017)</a:t>
            </a:r>
          </a:p>
          <a:p>
            <a:r>
              <a:rPr lang="en-US" dirty="0"/>
              <a:t>Learners need to be prepared for the changes in society and technology</a:t>
            </a:r>
          </a:p>
          <a:p>
            <a:r>
              <a:rPr lang="en-US" dirty="0"/>
              <a:t>Compete in the global economy </a:t>
            </a:r>
          </a:p>
          <a:p>
            <a:r>
              <a:rPr lang="en-US" dirty="0"/>
              <a:t>Recent research suggests that wellbeing is critical to a learners success </a:t>
            </a:r>
          </a:p>
          <a:p>
            <a:r>
              <a:rPr lang="en-US" dirty="0"/>
              <a:t>(Government of North West Territories, 2019)</a:t>
            </a:r>
          </a:p>
          <a:p>
            <a:r>
              <a:rPr lang="en-US" dirty="0"/>
              <a:t>Evident in new curriculum in Wales </a:t>
            </a:r>
          </a:p>
          <a:p>
            <a:r>
              <a:rPr lang="en-US" dirty="0"/>
              <a:t>Focus on skills development through LNF and DCF</a:t>
            </a:r>
          </a:p>
          <a:p>
            <a:r>
              <a:rPr lang="en-US" dirty="0"/>
              <a:t>Development and change of teacher practice and assessment </a:t>
            </a:r>
          </a:p>
          <a:p>
            <a:r>
              <a:rPr lang="en-US" dirty="0"/>
              <a:t>Health and wellbeing 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pic>
        <p:nvPicPr>
          <p:cNvPr id="9" name="Graphic 8" descr="Head with Gears">
            <a:extLst>
              <a:ext uri="{FF2B5EF4-FFF2-40B4-BE49-F238E27FC236}">
                <a16:creationId xmlns:a16="http://schemas.microsoft.com/office/drawing/2014/main" id="{06FFB22C-C1B3-430F-9B8B-2C51BEE193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60438" y="2814638"/>
            <a:ext cx="2913062" cy="2913062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3563473965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E5AED-7D11-7346-89B1-6FA3A63F7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is Change Happening?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4B3A05C-368F-4DFB-9B13-2FE69EB8F4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066009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0541801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5BA3AE5-0FB8-4948-A421-5CEE1A5E8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9">
            <a:extLst>
              <a:ext uri="{FF2B5EF4-FFF2-40B4-BE49-F238E27FC236}">
                <a16:creationId xmlns:a16="http://schemas.microsoft.com/office/drawing/2014/main" id="{615FFFBF-F0D2-4BB8-BB9E-3ADC47E3B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7EC0DE-72CE-C241-B3E1-DD0C33816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39035" cy="15594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Implications of Change  on Leadership in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AB3F5-F6E3-304D-98EE-29FABDD0B0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16259" cy="36322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Educational leaders are required to change and improve constantly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“School leadership is second only to classroom teaching as an influence on pupil learning” (</a:t>
            </a:r>
            <a:r>
              <a:rPr lang="en-GB" sz="1500" dirty="0" err="1">
                <a:solidFill>
                  <a:srgbClr val="FFFFFF"/>
                </a:solidFill>
              </a:rPr>
              <a:t>Leithwood</a:t>
            </a:r>
            <a:r>
              <a:rPr lang="en-GB" sz="1500" dirty="0">
                <a:solidFill>
                  <a:srgbClr val="FFFFFF"/>
                </a:solidFill>
              </a:rPr>
              <a:t> </a:t>
            </a:r>
            <a:r>
              <a:rPr lang="en-GB" sz="1500" i="1" dirty="0">
                <a:solidFill>
                  <a:srgbClr val="FFFFFF"/>
                </a:solidFill>
              </a:rPr>
              <a:t>et al, </a:t>
            </a:r>
            <a:r>
              <a:rPr lang="en-GB" sz="1500" dirty="0">
                <a:solidFill>
                  <a:srgbClr val="FFFFFF"/>
                </a:solidFill>
              </a:rPr>
              <a:t>2008)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Evident in Wales’ new curriculum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New Professional Standards for Teachers and Leaders in Wales (Welsh Government, 2018)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Increased skills development and reflection on own practice 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</a:rPr>
              <a:t>People are often resistant to change (Clement, 2014 and Kotter, 2007)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rgbClr val="FFFFFF"/>
                </a:solidFill>
                <a:hlinkClick r:id="rId2"/>
              </a:rPr>
              <a:t>https://youtu.be/EEfTLHz3WtE</a:t>
            </a:r>
            <a:r>
              <a:rPr lang="en-GB" sz="15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5" name="Rounded Rectangle 17">
            <a:extLst>
              <a:ext uri="{FF2B5EF4-FFF2-40B4-BE49-F238E27FC236}">
                <a16:creationId xmlns:a16="http://schemas.microsoft.com/office/drawing/2014/main" id="{FD056B7E-FBD7-4858-966D-9C4DEDA7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28932" y="958640"/>
            <a:ext cx="4419604" cy="4945244"/>
          </a:xfrm>
          <a:prstGeom prst="roundRect">
            <a:avLst>
              <a:gd name="adj" fmla="val 3513"/>
            </a:avLst>
          </a:prstGeom>
          <a:solidFill>
            <a:schemeClr val="bg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0B07BC-199C-F844-A1BE-1556F270C4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0517" y="1507610"/>
            <a:ext cx="3832042" cy="3832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3753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44FDA-293E-E741-8886-A52D19B7C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1211" y="513977"/>
            <a:ext cx="10571998" cy="970450"/>
          </a:xfrm>
        </p:spPr>
        <p:txBody>
          <a:bodyPr/>
          <a:lstStyle/>
          <a:p>
            <a:r>
              <a:rPr lang="en-GB" dirty="0"/>
              <a:t>Context of Leadership in Education Currently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586E9-40B4-5346-85F5-1B87C96D8C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151" y="2301240"/>
            <a:ext cx="5719042" cy="3905922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Shortage of school leaders due to: </a:t>
            </a:r>
          </a:p>
          <a:p>
            <a:r>
              <a:rPr lang="en-GB" dirty="0"/>
              <a:t>There is a current need for leadership development in Wales (OECD, 2014)</a:t>
            </a:r>
          </a:p>
          <a:p>
            <a:r>
              <a:rPr lang="en-GB" dirty="0"/>
              <a:t>Emphasis on reducing administrative burden on school leaders (OECD, 2014) </a:t>
            </a:r>
          </a:p>
          <a:p>
            <a:r>
              <a:rPr lang="en-GB" dirty="0"/>
              <a:t>Addressed in the new Professional Standards for Teachers and Leaders </a:t>
            </a:r>
          </a:p>
          <a:p>
            <a:r>
              <a:rPr lang="en-GB" dirty="0"/>
              <a:t>Emphasis on the development of leadership on newly qualified teachers (NQT)</a:t>
            </a:r>
          </a:p>
          <a:p>
            <a:r>
              <a:rPr lang="en-GB" dirty="0"/>
              <a:t>Introduction of National Academy for Educational Leadership in Wales (Welsh Government, 2018)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B2B150A-CE93-6D46-B764-D2A4A2F8EC5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4163902"/>
              </p:ext>
            </p:extLst>
          </p:nvPr>
        </p:nvGraphicFramePr>
        <p:xfrm>
          <a:off x="6704514" y="1589314"/>
          <a:ext cx="5171800" cy="4465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4741328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80CA5-BCAE-824C-BD0C-094B0C32D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Role of Leadership in Effecting Change in Education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12D6A1-6F69-9048-9F98-C76DF2552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0867" y="2398807"/>
            <a:ext cx="7091131" cy="4012005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1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r>
              <a:rPr lang="en-GB" dirty="0"/>
              <a:t>Kotter’s 8 step model for change outlines the role of leadership in effecting change</a:t>
            </a:r>
          </a:p>
          <a:p>
            <a:pPr>
              <a:lnSpc>
                <a:spcPct val="90000"/>
              </a:lnSpc>
            </a:pPr>
            <a:r>
              <a:rPr lang="en-GB" dirty="0"/>
              <a:t>8 progressive steps which initiate and effectively accomplish change </a:t>
            </a:r>
          </a:p>
          <a:p>
            <a:pPr>
              <a:lnSpc>
                <a:spcPct val="90000"/>
              </a:lnSpc>
            </a:pPr>
            <a:r>
              <a:rPr lang="en-GB" dirty="0"/>
              <a:t>75% of workforce need to buy into the change before it can be implemented (Kotter, 2007)</a:t>
            </a:r>
          </a:p>
          <a:p>
            <a:pPr>
              <a:lnSpc>
                <a:spcPct val="90000"/>
              </a:lnSpc>
            </a:pPr>
            <a:r>
              <a:rPr lang="en-GB" dirty="0"/>
              <a:t>Criticised for not being applicable to all instances of change (Appelbaum </a:t>
            </a:r>
            <a:r>
              <a:rPr lang="en-GB" i="1" dirty="0"/>
              <a:t>et al </a:t>
            </a:r>
            <a:r>
              <a:rPr lang="en-GB" dirty="0"/>
              <a:t>2012). </a:t>
            </a:r>
          </a:p>
          <a:p>
            <a:pPr>
              <a:lnSpc>
                <a:spcPct val="90000"/>
              </a:lnSpc>
            </a:pPr>
            <a:r>
              <a:rPr lang="en-GB" dirty="0"/>
              <a:t>Lewin’s model for change </a:t>
            </a:r>
          </a:p>
          <a:p>
            <a:pPr>
              <a:lnSpc>
                <a:spcPct val="90000"/>
              </a:lnSpc>
            </a:pPr>
            <a:r>
              <a:rPr lang="en-GB" dirty="0"/>
              <a:t>Occurs over three steps</a:t>
            </a:r>
          </a:p>
          <a:p>
            <a:pPr>
              <a:lnSpc>
                <a:spcPct val="90000"/>
              </a:lnSpc>
            </a:pPr>
            <a:r>
              <a:rPr lang="en-GB" dirty="0"/>
              <a:t>Unfreeze – unfreezing old behaviour to develop new behaviours within the workforce</a:t>
            </a:r>
          </a:p>
          <a:p>
            <a:pPr>
              <a:lnSpc>
                <a:spcPct val="90000"/>
              </a:lnSpc>
            </a:pPr>
            <a:r>
              <a:rPr lang="en-GB" dirty="0"/>
              <a:t>Change – creates the motivation to learn and develop</a:t>
            </a:r>
          </a:p>
          <a:p>
            <a:pPr>
              <a:lnSpc>
                <a:spcPct val="90000"/>
              </a:lnSpc>
            </a:pPr>
            <a:r>
              <a:rPr lang="en-GB" dirty="0"/>
              <a:t>Refreeze – stabilisation of change to reduce regression of old behaviours</a:t>
            </a:r>
          </a:p>
          <a:p>
            <a:pPr>
              <a:lnSpc>
                <a:spcPct val="90000"/>
              </a:lnSpc>
            </a:pPr>
            <a:r>
              <a:rPr lang="en-GB" dirty="0"/>
              <a:t>Criticised – some believe that Lewin has oversimplified the process of change through his model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0B2B28-7E2C-AB4F-91C7-549F14235D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0438" y="2539899"/>
            <a:ext cx="2913062" cy="1522074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2293594-AF43-0C44-AA0B-150B6BA19E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8" y="4513135"/>
            <a:ext cx="2913062" cy="1456531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3699346540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383D8-CC5D-1049-B8A6-D7AF8FCDD1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 dirty="0"/>
              <a:t>Example of Leadership Effecting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55515-16EA-6341-9C54-31A08D7EFA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3182" y="2226834"/>
            <a:ext cx="4299882" cy="4631166"/>
          </a:xfrm>
        </p:spPr>
        <p:txBody>
          <a:bodyPr>
            <a:normAutofit fontScale="85000" lnSpcReduction="20000"/>
          </a:bodyPr>
          <a:lstStyle/>
          <a:p>
            <a:endParaRPr lang="en-GB" sz="1500" dirty="0"/>
          </a:p>
          <a:p>
            <a:endParaRPr lang="en-GB" sz="1500" dirty="0"/>
          </a:p>
          <a:p>
            <a:endParaRPr lang="en-GB" sz="1500" dirty="0"/>
          </a:p>
          <a:p>
            <a:r>
              <a:rPr lang="en-GB" sz="1500" dirty="0"/>
              <a:t>Leadership initiates and oversees change</a:t>
            </a:r>
          </a:p>
          <a:p>
            <a:r>
              <a:rPr lang="en-GB" sz="1500" dirty="0"/>
              <a:t>Graham Donaldson’s development of New curriculum in Wales</a:t>
            </a:r>
          </a:p>
          <a:p>
            <a:r>
              <a:rPr lang="en-GB" sz="1500" dirty="0"/>
              <a:t>Initiated change through “Successful Futures” </a:t>
            </a:r>
          </a:p>
          <a:p>
            <a:r>
              <a:rPr lang="en-GB" sz="1500" dirty="0"/>
              <a:t>Kotter’s model </a:t>
            </a:r>
          </a:p>
          <a:p>
            <a:r>
              <a:rPr lang="en-GB" sz="1500" dirty="0"/>
              <a:t>Achieved the first five steps of Kotter’s model through the recommendations put forward in “Successful Futures” (Welsh Government, 2018)</a:t>
            </a:r>
          </a:p>
          <a:p>
            <a:r>
              <a:rPr lang="en-GB" sz="1500" dirty="0"/>
              <a:t>Generated short term wins through good feedback in some areas in pioneer schools</a:t>
            </a:r>
          </a:p>
          <a:p>
            <a:r>
              <a:rPr lang="en-GB" sz="1500" dirty="0"/>
              <a:t>Feedback not entirely positive </a:t>
            </a:r>
          </a:p>
          <a:p>
            <a:r>
              <a:rPr lang="en-GB" sz="1500" dirty="0"/>
              <a:t>Recent complaints made over the content of the curriculum (</a:t>
            </a:r>
            <a:r>
              <a:rPr lang="en-GB" sz="1500" dirty="0" err="1"/>
              <a:t>Wightwick</a:t>
            </a:r>
            <a:r>
              <a:rPr lang="en-GB" sz="1500" dirty="0"/>
              <a:t>, 2019)</a:t>
            </a:r>
          </a:p>
          <a:p>
            <a:r>
              <a:rPr lang="en-GB" sz="1500" dirty="0"/>
              <a:t>Recent announcement of increased Estyn inspections to ensure successful curriculum change (BBC, 2019)</a:t>
            </a:r>
          </a:p>
          <a:p>
            <a:endParaRPr lang="en-GB" sz="1500" dirty="0"/>
          </a:p>
          <a:p>
            <a:endParaRPr lang="en-GB" sz="1500" dirty="0"/>
          </a:p>
          <a:p>
            <a:pPr marL="0" indent="0">
              <a:buNone/>
            </a:pPr>
            <a:endParaRPr lang="en-GB" sz="1500" dirty="0"/>
          </a:p>
          <a:p>
            <a:endParaRPr lang="en-GB" sz="1500" dirty="0"/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4A91A4-55EA-A141-BB3D-B96708B32A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6752" y="2413000"/>
            <a:ext cx="5567547" cy="3716338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2387382051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7DD2C-D608-6A49-9FD2-5287E44DF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Qualities of an Effective Leader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939E94B-BE1E-E545-B196-2ADDFA0BA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64" y="2326938"/>
            <a:ext cx="4603141" cy="4445000"/>
          </a:xfrm>
        </p:spPr>
        <p:txBody>
          <a:bodyPr>
            <a:normAutofit fontScale="85000" lnSpcReduction="20000"/>
          </a:bodyPr>
          <a:lstStyle/>
          <a:p>
            <a:endParaRPr lang="en-GB" sz="1600" dirty="0"/>
          </a:p>
          <a:p>
            <a:pPr marL="0" indent="0">
              <a:buNone/>
            </a:pPr>
            <a:r>
              <a:rPr lang="en-GB" sz="1600" dirty="0"/>
              <a:t>John Adair (2009) Five Qualities of an Effective Leader:</a:t>
            </a:r>
          </a:p>
          <a:p>
            <a:r>
              <a:rPr lang="en-GB" sz="1600" dirty="0"/>
              <a:t>Enthusiasm</a:t>
            </a:r>
          </a:p>
          <a:p>
            <a:r>
              <a:rPr lang="en-GB" sz="1600" dirty="0"/>
              <a:t>Integrity </a:t>
            </a:r>
          </a:p>
          <a:p>
            <a:r>
              <a:rPr lang="en-GB" sz="1600" dirty="0"/>
              <a:t>Toughness and fairness </a:t>
            </a:r>
          </a:p>
          <a:p>
            <a:r>
              <a:rPr lang="en-GB" sz="1600" dirty="0"/>
              <a:t>Warmth and humanity </a:t>
            </a:r>
          </a:p>
          <a:p>
            <a:r>
              <a:rPr lang="en-GB" sz="1600" dirty="0"/>
              <a:t>Humility </a:t>
            </a:r>
          </a:p>
          <a:p>
            <a:r>
              <a:rPr lang="en-GB" sz="1600" dirty="0"/>
              <a:t>These qualities can be applied to Graham Donaldson signifying his success as a leader </a:t>
            </a:r>
          </a:p>
          <a:p>
            <a:r>
              <a:rPr lang="en-GB" sz="1600" dirty="0"/>
              <a:t>Adair’s five qualities link to Trait Theory</a:t>
            </a:r>
          </a:p>
          <a:p>
            <a:r>
              <a:rPr lang="en-GB" sz="1600" dirty="0"/>
              <a:t>Trait Theory – innate traits make leaders (Northouse, 2013)</a:t>
            </a:r>
          </a:p>
          <a:p>
            <a:r>
              <a:rPr lang="en-GB" sz="1600" dirty="0"/>
              <a:t>Not everyone can become  leader </a:t>
            </a:r>
          </a:p>
          <a:p>
            <a:r>
              <a:rPr lang="en-GB" sz="1600" dirty="0"/>
              <a:t>Northouse refutes Trait Theory as reliable, noting that leadership is a process in which anyone can develop. (Northouse, 2013)</a:t>
            </a:r>
          </a:p>
          <a:p>
            <a:pPr marL="0" indent="0">
              <a:buNone/>
            </a:pPr>
            <a:endParaRPr lang="en-GB" sz="1600" dirty="0"/>
          </a:p>
        </p:txBody>
      </p:sp>
      <p:pic>
        <p:nvPicPr>
          <p:cNvPr id="7" name="Graphic 6" descr="Lecturer">
            <a:extLst>
              <a:ext uri="{FF2B5EF4-FFF2-40B4-BE49-F238E27FC236}">
                <a16:creationId xmlns:a16="http://schemas.microsoft.com/office/drawing/2014/main" id="{8E13BD9F-87BF-404D-8C58-79026E5645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82356" y="2413000"/>
            <a:ext cx="3716338" cy="3716338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3352570325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F7611-36A2-7C46-9F42-822465E34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Instructional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E63AD-812F-8F4F-8AE4-595951F1A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011" y="2216076"/>
            <a:ext cx="6636337" cy="3664238"/>
          </a:xfrm>
        </p:spPr>
        <p:txBody>
          <a:bodyPr>
            <a:normAutofit fontScale="92500"/>
          </a:bodyPr>
          <a:lstStyle/>
          <a:p>
            <a:r>
              <a:rPr lang="en-GB" dirty="0"/>
              <a:t>Usually attributed to  headteachers and teachers  </a:t>
            </a:r>
          </a:p>
          <a:p>
            <a:r>
              <a:rPr lang="en-GB" dirty="0"/>
              <a:t>Managing teaching and learning effectively (Bush, 2013)</a:t>
            </a:r>
          </a:p>
          <a:p>
            <a:r>
              <a:rPr lang="en-GB" dirty="0"/>
              <a:t>Communicating the vision of the school</a:t>
            </a:r>
          </a:p>
          <a:p>
            <a:r>
              <a:rPr lang="en-GB" dirty="0"/>
              <a:t>Supervision of school staff</a:t>
            </a:r>
          </a:p>
          <a:p>
            <a:r>
              <a:rPr lang="en-GB" dirty="0"/>
              <a:t>Succession planning </a:t>
            </a:r>
          </a:p>
          <a:p>
            <a:r>
              <a:rPr lang="en-GB" dirty="0"/>
              <a:t>Developing growth within the workforce  </a:t>
            </a:r>
          </a:p>
          <a:p>
            <a:r>
              <a:rPr lang="en-GB" dirty="0"/>
              <a:t>(</a:t>
            </a:r>
            <a:r>
              <a:rPr lang="en-GB" dirty="0" err="1"/>
              <a:t>Gawlik</a:t>
            </a:r>
            <a:r>
              <a:rPr lang="en-GB" dirty="0"/>
              <a:t>, 2017) (</a:t>
            </a:r>
            <a:r>
              <a:rPr lang="en-GB" dirty="0" err="1"/>
              <a:t>Leithwood</a:t>
            </a:r>
            <a:r>
              <a:rPr lang="en-GB" dirty="0"/>
              <a:t> and </a:t>
            </a:r>
            <a:r>
              <a:rPr lang="en-GB" dirty="0" err="1"/>
              <a:t>Jantzi</a:t>
            </a:r>
            <a:r>
              <a:rPr lang="en-GB" dirty="0"/>
              <a:t>, 1999)</a:t>
            </a:r>
          </a:p>
          <a:p>
            <a:r>
              <a:rPr lang="en-GB" dirty="0"/>
              <a:t>In relation to education the approach has become outdated and unsuitable for schools in the 21</a:t>
            </a:r>
            <a:r>
              <a:rPr lang="en-GB" baseline="30000" dirty="0"/>
              <a:t>st</a:t>
            </a:r>
            <a:r>
              <a:rPr lang="en-GB" dirty="0"/>
              <a:t> century (</a:t>
            </a:r>
            <a:r>
              <a:rPr lang="en-GB" dirty="0" err="1"/>
              <a:t>Leithwood</a:t>
            </a:r>
            <a:r>
              <a:rPr lang="en-GB" dirty="0"/>
              <a:t>, 1992)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4C11ADF-39FB-F54C-9A18-B2010C25D2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89218456"/>
              </p:ext>
            </p:extLst>
          </p:nvPr>
        </p:nvGraphicFramePr>
        <p:xfrm>
          <a:off x="7086963" y="2707390"/>
          <a:ext cx="4921026" cy="27093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0235157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9E2B0-7270-1B4A-8C35-BC1EA32DA6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Transformational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8C4AB-6AF1-1149-AA89-082F1BF48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411" y="2370254"/>
            <a:ext cx="7058213" cy="407714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Differs to Instructional leadership</a:t>
            </a:r>
          </a:p>
          <a:p>
            <a:r>
              <a:rPr lang="en-GB" dirty="0"/>
              <a:t>Aims to empower staff and share leadership responsibilities</a:t>
            </a:r>
          </a:p>
          <a:p>
            <a:r>
              <a:rPr lang="en-GB" dirty="0"/>
              <a:t> Interest is stimulated amongst colleagues to view their job from different perspectives</a:t>
            </a:r>
          </a:p>
          <a:p>
            <a:r>
              <a:rPr lang="en-GB" dirty="0"/>
              <a:t>Develop the overall capabilities of the workforce </a:t>
            </a:r>
          </a:p>
          <a:p>
            <a:r>
              <a:rPr lang="en-GB" dirty="0"/>
              <a:t>Motivation for workforce to contribute to the school and not for individual gain</a:t>
            </a:r>
          </a:p>
          <a:p>
            <a:r>
              <a:rPr lang="en-GB" dirty="0"/>
              <a:t>(Bush and Coleman, 2000)</a:t>
            </a:r>
          </a:p>
          <a:p>
            <a:r>
              <a:rPr lang="en-GB" dirty="0"/>
              <a:t>In education transformational leadership </a:t>
            </a:r>
          </a:p>
          <a:p>
            <a:r>
              <a:rPr lang="en-GB" dirty="0"/>
              <a:t>Fosters teacher development </a:t>
            </a:r>
          </a:p>
          <a:p>
            <a:r>
              <a:rPr lang="en-GB" dirty="0"/>
              <a:t>Maintains a culture of collaboration between school staff e.g. Teachers collaborating on lesson plans</a:t>
            </a:r>
          </a:p>
          <a:p>
            <a:r>
              <a:rPr lang="en-GB" dirty="0"/>
              <a:t>Encourages extra curricular effort from school staff </a:t>
            </a:r>
          </a:p>
          <a:p>
            <a:r>
              <a:rPr lang="en-GB" dirty="0"/>
              <a:t>(</a:t>
            </a:r>
            <a:r>
              <a:rPr lang="en-GB" dirty="0" err="1"/>
              <a:t>Leithwood</a:t>
            </a:r>
            <a:r>
              <a:rPr lang="en-GB" dirty="0"/>
              <a:t>, 1992)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22B3FC0-B9AF-794D-911C-35AB268B8E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38380196"/>
              </p:ext>
            </p:extLst>
          </p:nvPr>
        </p:nvGraphicFramePr>
        <p:xfrm>
          <a:off x="7368989" y="2635623"/>
          <a:ext cx="4673600" cy="2667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1AF40BD-018A-FD4F-9BE2-BF5AFD966237}"/>
              </a:ext>
            </a:extLst>
          </p:cNvPr>
          <p:cNvSpPr txBox="1"/>
          <p:nvPr/>
        </p:nvSpPr>
        <p:spPr>
          <a:xfrm>
            <a:off x="7777779" y="5303520"/>
            <a:ext cx="384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(Suresh and Rajini, 2013)</a:t>
            </a:r>
          </a:p>
        </p:txBody>
      </p:sp>
    </p:spTree>
    <p:extLst>
      <p:ext uri="{BB962C8B-B14F-4D97-AF65-F5344CB8AC3E}">
        <p14:creationId xmlns:p14="http://schemas.microsoft.com/office/powerpoint/2010/main" val="4111632103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1ED51-9CDA-504C-92FB-6DFF3DBE5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Distributed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C8DBF-91B7-574F-91EC-0FF5BC087E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483" y="2796990"/>
            <a:ext cx="6088710" cy="490010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Collective </a:t>
            </a:r>
            <a:r>
              <a:rPr lang="en-GB" sz="1300" dirty="0" err="1"/>
              <a:t>Ssharing</a:t>
            </a:r>
            <a:r>
              <a:rPr lang="en-GB" sz="1300" dirty="0"/>
              <a:t> of expertise to improve standards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In education collaboration of educational stakeholders e.g. Teachers, Parents, Headteachers and Governors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Encouraged development of leadership in all roles within education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Leadership Milestone Matrix (Welsh Government, 2014)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Introduction of pathways for leadership development of all educational practitioners in Wales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Education in Wales our National Mission 2017- 2021 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Highlights the emphasis on distributed leadership via collaboration between educational stakeholders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New professional standards for teachers and leaders in Wales (Welsh Government, 2018)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Prioritises the development of leadership qualities within NQT’s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Participative leadership – staff share in the decision making (Northouse, 2013)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Path – Goal theory – motivates staff, makes the path to the goal simple through development (Northouse, 2013)</a:t>
            </a:r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000" dirty="0"/>
          </a:p>
          <a:p>
            <a:pPr>
              <a:lnSpc>
                <a:spcPct val="90000"/>
              </a:lnSpc>
            </a:pPr>
            <a:endParaRPr lang="en-GB" sz="1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64E4E5-2396-1C4B-B220-EC1519D516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5094" y="2520725"/>
            <a:ext cx="4955117" cy="3716338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890837965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15C2A-7E16-E644-B06D-4664DC891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Case Study on Distributed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EF648-F4CA-964C-A524-F5EBF1B7C0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911" y="2452744"/>
            <a:ext cx="4916243" cy="383433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Glan</a:t>
            </a:r>
            <a:r>
              <a:rPr lang="en-GB" sz="1200" dirty="0"/>
              <a:t> Y </a:t>
            </a:r>
            <a:r>
              <a:rPr lang="en-GB" sz="1200" dirty="0" err="1"/>
              <a:t>Môr</a:t>
            </a:r>
            <a:r>
              <a:rPr lang="en-GB" sz="1200" dirty="0"/>
              <a:t> School and </a:t>
            </a:r>
            <a:r>
              <a:rPr lang="en-GB" sz="1200" dirty="0" err="1"/>
              <a:t>Ysgol</a:t>
            </a:r>
            <a:r>
              <a:rPr lang="en-GB" sz="1200" dirty="0"/>
              <a:t> </a:t>
            </a:r>
            <a:r>
              <a:rPr lang="en-GB" sz="1200" dirty="0" err="1"/>
              <a:t>Bryngwyn</a:t>
            </a:r>
            <a:r>
              <a:rPr lang="en-GB" sz="1200" dirty="0"/>
              <a:t> – Wales 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Number of learners – 1530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Shared responsibilities between all staff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Introduction of new senior leadership structures 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Staff from both schools collaborated 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Shared ideas and experiences 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Schools created a model for leadership to be </a:t>
            </a:r>
            <a:r>
              <a:rPr lang="en-GB" sz="1200" dirty="0" err="1"/>
              <a:t>ollowed</a:t>
            </a:r>
            <a:r>
              <a:rPr lang="en-GB" sz="1200" dirty="0"/>
              <a:t> 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Outcomes: 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Improved learner outcomes and wellbeing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Positive attitudes towards learning 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Increased stakeholder collaboration and sense of belonging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Received an excellent in all aspects of the school</a:t>
            </a:r>
          </a:p>
          <a:p>
            <a:pPr>
              <a:lnSpc>
                <a:spcPct val="90000"/>
              </a:lnSpc>
            </a:pPr>
            <a:r>
              <a:rPr lang="en-GB" sz="1200" dirty="0"/>
              <a:t>(Estyn, 2019)</a:t>
            </a:r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BA8637-8E01-884D-A915-C5F146A5E5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4896" y="2197847"/>
            <a:ext cx="4826412" cy="3716338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3941702304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8DEF-5E02-4045-87E1-4D7C0E8D3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Implications on the Role of the Educational Leader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3F114A-F583-4642-8F7B-D38C65B786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4038783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7871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FDCB8-A594-B747-A48C-EB4F846F7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How and Why Does Change Improve Outcomes?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B42BBF-4B03-4655-9C24-D6A9404A0C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5951076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4141952"/>
      </p:ext>
    </p:extLst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942776-D989-654A-A4B9-9644526EB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4795E5-664E-4256-A10C-D75887C493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9779620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038851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89A56-2EF4-0D4D-A30A-442D48D127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D966E-CE62-194E-B870-925095A2B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569" y="1989438"/>
            <a:ext cx="11936626" cy="4769709"/>
          </a:xfrm>
        </p:spPr>
        <p:txBody>
          <a:bodyPr>
            <a:normAutofit fontScale="55000" lnSpcReduction="20000"/>
          </a:bodyPr>
          <a:lstStyle/>
          <a:p>
            <a:r>
              <a:rPr lang="en-GB" sz="2300" dirty="0"/>
              <a:t>Adair, J. (2009) </a:t>
            </a:r>
            <a:r>
              <a:rPr lang="en-GB" sz="2300" i="1" dirty="0"/>
              <a:t>Effective leadership: how to be a successful leader</a:t>
            </a:r>
            <a:r>
              <a:rPr lang="en-GB" sz="2300" dirty="0"/>
              <a:t>. 2nd. London: Pan.</a:t>
            </a:r>
            <a:endParaRPr lang="en-US" sz="2300" dirty="0"/>
          </a:p>
          <a:p>
            <a:r>
              <a:rPr lang="en-US" sz="2300" dirty="0"/>
              <a:t>Appelbaum, S.H., </a:t>
            </a:r>
            <a:r>
              <a:rPr lang="en-US" sz="2300" dirty="0" err="1"/>
              <a:t>Habashy</a:t>
            </a:r>
            <a:r>
              <a:rPr lang="en-US" sz="2300" dirty="0"/>
              <a:t>, S., Malo, J.-L., Shafiq, H., (2012) ‘Back to the future: revisiting Kotter’s 1996 change model’, </a:t>
            </a:r>
            <a:r>
              <a:rPr lang="en-US" sz="2300" i="1" dirty="0"/>
              <a:t>The Journal of Management Development</a:t>
            </a:r>
            <a:r>
              <a:rPr lang="en-US" sz="2300" dirty="0"/>
              <a:t>, 31, 764–782. </a:t>
            </a:r>
            <a:endParaRPr lang="en-GB" sz="2300" dirty="0"/>
          </a:p>
          <a:p>
            <a:r>
              <a:rPr lang="en-GB" sz="2300" dirty="0"/>
              <a:t>Armstrong, M. (2012) Armstrong’s</a:t>
            </a:r>
            <a:r>
              <a:rPr lang="en-GB" sz="2300" i="1" dirty="0"/>
              <a:t> handbook of management and leadership: developing effective people skills for better leadership and management. </a:t>
            </a:r>
            <a:r>
              <a:rPr lang="en-GB" sz="2300" dirty="0"/>
              <a:t>3rd ed. London: Kogan Page.</a:t>
            </a:r>
          </a:p>
          <a:p>
            <a:r>
              <a:rPr lang="en-GB" sz="2300" dirty="0"/>
              <a:t>BBC (2019) </a:t>
            </a:r>
            <a:r>
              <a:rPr lang="en-GB" sz="2300" i="1" dirty="0"/>
              <a:t>New Curriculum more school inspections from 2021. </a:t>
            </a:r>
            <a:r>
              <a:rPr lang="en-GB" sz="2300" dirty="0"/>
              <a:t>Available at: </a:t>
            </a:r>
            <a:r>
              <a:rPr lang="en-GB" sz="2300" dirty="0">
                <a:hlinkClick r:id="rId2"/>
              </a:rPr>
              <a:t>https://www.bbc.co.uk/news/uk-wales-47285071</a:t>
            </a:r>
            <a:r>
              <a:rPr lang="en-GB" sz="2300" dirty="0"/>
              <a:t> (Accessed: 20.02.19)</a:t>
            </a:r>
          </a:p>
          <a:p>
            <a:r>
              <a:rPr lang="en-GB" sz="2300" dirty="0"/>
              <a:t>Bush, T and Coleman, M. (2000) </a:t>
            </a:r>
            <a:r>
              <a:rPr lang="en-GB" sz="2300" i="1" dirty="0"/>
              <a:t>Leadership and Strategic management in education. </a:t>
            </a:r>
            <a:r>
              <a:rPr lang="en-GB" sz="2300" dirty="0"/>
              <a:t>London: SAGE publications ltd.</a:t>
            </a:r>
          </a:p>
          <a:p>
            <a:r>
              <a:rPr lang="en-GB" sz="2300" dirty="0"/>
              <a:t>Bush, Tony. (2008) ‘From Management to Leadership: Semantic or Meaningful Change?’, </a:t>
            </a:r>
            <a:r>
              <a:rPr lang="en-GB" sz="2300" i="1" dirty="0"/>
              <a:t>Educational Management Administration &amp; Leadership</a:t>
            </a:r>
            <a:r>
              <a:rPr lang="en-GB" sz="2300" dirty="0"/>
              <a:t>, 36(2), pp.271–288.</a:t>
            </a:r>
          </a:p>
          <a:p>
            <a:r>
              <a:rPr lang="en-GB" sz="2300" dirty="0"/>
              <a:t>Bush, Tony, 2013. Instructional leadership and leadership for learning: global and South African perspectives. </a:t>
            </a:r>
            <a:r>
              <a:rPr lang="en-GB" sz="2300" i="1" dirty="0"/>
              <a:t>Education as Change</a:t>
            </a:r>
            <a:r>
              <a:rPr lang="en-GB" sz="2300" dirty="0"/>
              <a:t>, 17.</a:t>
            </a:r>
            <a:br>
              <a:rPr lang="en-GB" sz="2300" dirty="0"/>
            </a:br>
            <a:endParaRPr lang="en-GB" sz="2300" dirty="0"/>
          </a:p>
          <a:p>
            <a:r>
              <a:rPr lang="en-GB" sz="2300" dirty="0"/>
              <a:t>Clement, Jennifer, 2014. Managing Mandated Educational Change. </a:t>
            </a:r>
            <a:r>
              <a:rPr lang="en-GB" sz="2300" i="1" dirty="0"/>
              <a:t>School Leadership &amp; Management</a:t>
            </a:r>
            <a:r>
              <a:rPr lang="en-GB" sz="2300" dirty="0"/>
              <a:t>, 34(1), pp.39–51.</a:t>
            </a:r>
          </a:p>
          <a:p>
            <a:r>
              <a:rPr lang="en-GB" sz="2300" dirty="0"/>
              <a:t>Estyn (2019) </a:t>
            </a:r>
            <a:r>
              <a:rPr lang="en-GB" sz="2300" i="1" dirty="0"/>
              <a:t>Distributed leadership that supports school improvement. </a:t>
            </a:r>
            <a:r>
              <a:rPr lang="en-GB" sz="2300" dirty="0"/>
              <a:t>Available at: </a:t>
            </a:r>
            <a:r>
              <a:rPr lang="en-GB" sz="2300" dirty="0">
                <a:hlinkClick r:id="rId3"/>
              </a:rPr>
              <a:t>https://www.estyn.gov.wales/effective-practice/distributed-leadership-supports-school-improvement</a:t>
            </a:r>
            <a:r>
              <a:rPr lang="en-GB" sz="2300" dirty="0"/>
              <a:t> (Accessed: 20.02.19)</a:t>
            </a:r>
          </a:p>
          <a:p>
            <a:r>
              <a:rPr lang="en-GB" sz="2300" dirty="0" err="1"/>
              <a:t>Gawlik</a:t>
            </a:r>
            <a:r>
              <a:rPr lang="en-GB" sz="2300" dirty="0"/>
              <a:t>, </a:t>
            </a:r>
            <a:r>
              <a:rPr lang="en-GB" sz="2300" dirty="0" err="1"/>
              <a:t>Marytza</a:t>
            </a:r>
            <a:r>
              <a:rPr lang="en-GB" sz="2300" dirty="0"/>
              <a:t>, 2018. Instructional Leadership and the Charter School Principal. </a:t>
            </a:r>
            <a:r>
              <a:rPr lang="en-GB" sz="2300" i="1" dirty="0"/>
              <a:t>School Leadership &amp; Management</a:t>
            </a:r>
            <a:r>
              <a:rPr lang="en-GB" sz="2300" dirty="0"/>
              <a:t>, 38(5), pp.539–565.</a:t>
            </a:r>
          </a:p>
          <a:p>
            <a:r>
              <a:rPr lang="en-GB" sz="2300" dirty="0"/>
              <a:t> Government of Northwest Territories (2019) </a:t>
            </a:r>
            <a:r>
              <a:rPr lang="en-GB" sz="2300" i="1" dirty="0"/>
              <a:t>Education, Culture and Employment. </a:t>
            </a:r>
            <a:r>
              <a:rPr lang="en-GB" sz="2300" dirty="0"/>
              <a:t>Available at: </a:t>
            </a:r>
            <a:r>
              <a:rPr lang="en-GB" sz="2300" dirty="0">
                <a:hlinkClick r:id="rId4"/>
              </a:rPr>
              <a:t>https://www.ece.gov.nt.ca/en/services/renouveau-en-education-aux-tno/reasons-change</a:t>
            </a:r>
            <a:r>
              <a:rPr lang="en-GB" sz="2300" dirty="0"/>
              <a:t> (Accessed: 20.02.19)</a:t>
            </a:r>
          </a:p>
          <a:p>
            <a:r>
              <a:rPr lang="en-GB" sz="2300" dirty="0"/>
              <a:t>Kotter, J. (2007) ‘Leading Change Why Transformation Efforts Fail’, </a:t>
            </a:r>
            <a:r>
              <a:rPr lang="en-GB" sz="2300" i="1" dirty="0"/>
              <a:t>Harvard Business Review, </a:t>
            </a:r>
            <a:r>
              <a:rPr lang="en-GB" sz="2300" dirty="0"/>
              <a:t>(January), pp. 1-10.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869881"/>
      </p:ext>
    </p:extLst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C37C1-752F-C240-93FD-022CD63E6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B90AD-83CF-9A47-93B1-0E3D6D242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849" y="2222287"/>
            <a:ext cx="11689491" cy="4400935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Leithwood</a:t>
            </a:r>
            <a:r>
              <a:rPr lang="en-GB" dirty="0"/>
              <a:t>, Kenneth A., 1992. The move toward transformational leadership. </a:t>
            </a:r>
            <a:r>
              <a:rPr lang="en-GB" i="1" dirty="0"/>
              <a:t>Educational Leadership</a:t>
            </a:r>
            <a:r>
              <a:rPr lang="en-GB" dirty="0"/>
              <a:t>, 49, pp.8–13.</a:t>
            </a:r>
          </a:p>
          <a:p>
            <a:r>
              <a:rPr lang="en-GB" dirty="0" err="1"/>
              <a:t>Leithwood</a:t>
            </a:r>
            <a:r>
              <a:rPr lang="en-GB" dirty="0"/>
              <a:t>, K. &amp; </a:t>
            </a:r>
            <a:r>
              <a:rPr lang="en-GB" dirty="0" err="1"/>
              <a:t>Jantzi</a:t>
            </a:r>
            <a:r>
              <a:rPr lang="en-GB" dirty="0"/>
              <a:t>, D., 1999. The Relative Effects of Principal and Teacher Sources of Leadership on Student Engagement with School. </a:t>
            </a:r>
            <a:r>
              <a:rPr lang="en-GB" i="1" dirty="0"/>
              <a:t>Educational Administration Quarterly</a:t>
            </a:r>
            <a:r>
              <a:rPr lang="en-GB" dirty="0"/>
              <a:t>, 35(5), pp.679–706.</a:t>
            </a:r>
          </a:p>
          <a:p>
            <a:r>
              <a:rPr lang="en-GB" dirty="0" err="1"/>
              <a:t>Leithwood</a:t>
            </a:r>
            <a:r>
              <a:rPr lang="en-GB" dirty="0"/>
              <a:t>, Kenneth, 2008. Seven strong claims about successful school leadership. </a:t>
            </a:r>
            <a:r>
              <a:rPr lang="en-GB" i="1" dirty="0"/>
              <a:t>School Leadership &amp; Management</a:t>
            </a:r>
            <a:r>
              <a:rPr lang="en-GB" dirty="0"/>
              <a:t>, 28(1), pp.27–43.</a:t>
            </a:r>
          </a:p>
          <a:p>
            <a:r>
              <a:rPr lang="en-GB" dirty="0"/>
              <a:t>Northouse, P.G. (2012) </a:t>
            </a:r>
            <a:r>
              <a:rPr lang="en-GB" i="1" dirty="0"/>
              <a:t>Leadership: theory and practice.</a:t>
            </a:r>
            <a:r>
              <a:rPr lang="en-GB" dirty="0"/>
              <a:t> 6th ed. Thousand Oaks: SAGE.</a:t>
            </a:r>
          </a:p>
          <a:p>
            <a:r>
              <a:rPr lang="en-GB" dirty="0"/>
              <a:t>OECD (2014) </a:t>
            </a:r>
            <a:r>
              <a:rPr lang="en-GB" i="1" dirty="0"/>
              <a:t>The Welsh Education Reform Journey.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http://www.oecd.org/education/The-Welsh-Education-Reform-Journey-FINAL.pdf</a:t>
            </a:r>
            <a:r>
              <a:rPr lang="en-GB" dirty="0"/>
              <a:t> (Accessed: 20.02.19)</a:t>
            </a:r>
          </a:p>
          <a:p>
            <a:r>
              <a:rPr lang="en-GB" dirty="0"/>
              <a:t>Suresh, J and Rajini, J. (2013) ‘Transformational leadership in organisations strengths and weaknesses’, </a:t>
            </a:r>
            <a:r>
              <a:rPr lang="en-GB" i="1" dirty="0"/>
              <a:t>International Journal of social science and interdisciplinary research, </a:t>
            </a:r>
            <a:r>
              <a:rPr lang="en-GB" dirty="0"/>
              <a:t>2(3), pp. 155-159.</a:t>
            </a:r>
          </a:p>
          <a:p>
            <a:r>
              <a:rPr lang="en-GB" dirty="0"/>
              <a:t>Welsh Government. (2014) </a:t>
            </a:r>
            <a:r>
              <a:rPr lang="en-GB" i="1" dirty="0"/>
              <a:t>Leadership Milestone Matrix.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https://learning.gov.wales/docs/learningwales/publications/150921-leadership-milestone-matrix-en.pdf</a:t>
            </a:r>
            <a:r>
              <a:rPr lang="en-GB" dirty="0"/>
              <a:t> (Accessed: 20.02.19)</a:t>
            </a:r>
          </a:p>
          <a:p>
            <a:r>
              <a:rPr lang="en-GB" dirty="0"/>
              <a:t>Welsh Government. (2017) </a:t>
            </a:r>
            <a:r>
              <a:rPr lang="en-GB" i="1" dirty="0"/>
              <a:t>New School Curriculum: Overview. </a:t>
            </a:r>
            <a:r>
              <a:rPr lang="en-GB" dirty="0"/>
              <a:t>Available at: </a:t>
            </a:r>
            <a:r>
              <a:rPr lang="en-GB" i="1" dirty="0"/>
              <a:t> </a:t>
            </a:r>
            <a:r>
              <a:rPr lang="en-GB" u="sng" dirty="0">
                <a:hlinkClick r:id="rId4"/>
              </a:rPr>
              <a:t>https://beta.gov.wales/new-school-curriculum-overview</a:t>
            </a:r>
            <a:r>
              <a:rPr lang="en-GB" dirty="0"/>
              <a:t> (Accessed: 20.02.19). </a:t>
            </a:r>
          </a:p>
          <a:p>
            <a:r>
              <a:rPr lang="en-GB" dirty="0"/>
              <a:t>Welsh Government. (2018) </a:t>
            </a:r>
            <a:r>
              <a:rPr lang="en-GB" i="1" dirty="0"/>
              <a:t>New Support for Education Leaders.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https://gov.wales/newsroom/educationandskills/2018/new-support-for-education-leaders/?lang=en</a:t>
            </a:r>
            <a:r>
              <a:rPr lang="en-GB" dirty="0"/>
              <a:t> (Accessed: 20.02.19)</a:t>
            </a:r>
          </a:p>
          <a:p>
            <a:r>
              <a:rPr lang="en-GB" dirty="0"/>
              <a:t>Welsh Government (2018) </a:t>
            </a:r>
            <a:r>
              <a:rPr lang="en-GB" i="1" dirty="0"/>
              <a:t>Professional Standards. </a:t>
            </a:r>
            <a:r>
              <a:rPr lang="en-GB" dirty="0"/>
              <a:t>Available at: </a:t>
            </a:r>
            <a:r>
              <a:rPr lang="en-GB" dirty="0">
                <a:hlinkClick r:id="rId6"/>
              </a:rPr>
              <a:t>https://learning.gov.wales/resources/collections/professional-standards?lang=en</a:t>
            </a:r>
            <a:r>
              <a:rPr lang="en-GB" dirty="0"/>
              <a:t> (Accessed: 20.02.19) </a:t>
            </a:r>
          </a:p>
          <a:p>
            <a:r>
              <a:rPr lang="en-GB" dirty="0" err="1"/>
              <a:t>Wightwick</a:t>
            </a:r>
            <a:r>
              <a:rPr lang="en-GB" dirty="0"/>
              <a:t>, A. (2019) </a:t>
            </a:r>
            <a:r>
              <a:rPr lang="en-GB" i="1" dirty="0"/>
              <a:t>Wales’ new curriculum ’does not have enough of what actually matters’ say school leaders. </a:t>
            </a:r>
            <a:r>
              <a:rPr lang="en-GB" dirty="0"/>
              <a:t>Available at: </a:t>
            </a:r>
            <a:r>
              <a:rPr lang="en-GB" dirty="0">
                <a:hlinkClick r:id="rId7"/>
              </a:rPr>
              <a:t>https://www.walesonline.co.uk/news/education/wales-new-curriculum-does-not-15650862</a:t>
            </a:r>
            <a:r>
              <a:rPr lang="en-GB" dirty="0"/>
              <a:t> (Accessed: 20.02.19)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75083"/>
      </p:ext>
    </p:extLst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39C37-83FE-484D-BA89-451C48828F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Picture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6C195-A34A-7B43-877D-CD6D3C688B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https://sewales.org.uk/21st-Century-Learning/James-Kent-Blog.aspx</a:t>
            </a:r>
            <a:endParaRPr lang="en-GB" dirty="0"/>
          </a:p>
          <a:p>
            <a:r>
              <a:rPr lang="en-GB" dirty="0">
                <a:hlinkClick r:id="rId3"/>
              </a:rPr>
              <a:t>https://staff.napier.ac.uk/services/hr/workingattheUniversity/LandD/organisational-change/support/building-your-resilience/Pages/Kotter%27s-8-Step-Change-Model.aspx</a:t>
            </a:r>
            <a:endParaRPr lang="en-GB" dirty="0"/>
          </a:p>
          <a:p>
            <a:r>
              <a:rPr lang="en-GB" dirty="0">
                <a:hlinkClick r:id="rId4"/>
              </a:rPr>
              <a:t>https://www.pinterest.co.uk/pin/669980882041590004/</a:t>
            </a:r>
            <a:endParaRPr lang="en-GB" dirty="0"/>
          </a:p>
          <a:p>
            <a:r>
              <a:rPr lang="en-GB" dirty="0">
                <a:hlinkClick r:id="rId5"/>
              </a:rPr>
              <a:t>https://www.walesonline.co.uk/news/education/fears-new-curriculum-being-developed-12571637</a:t>
            </a:r>
            <a:endParaRPr lang="en-GB" dirty="0"/>
          </a:p>
          <a:p>
            <a:r>
              <a:rPr lang="en-GB" dirty="0"/>
              <a:t> </a:t>
            </a:r>
            <a:r>
              <a:rPr lang="en-GB" dirty="0">
                <a:hlinkClick r:id="rId6"/>
              </a:rPr>
              <a:t>https://slideplayer.com/slide/7619663/</a:t>
            </a:r>
            <a:endParaRPr lang="en-GB" dirty="0"/>
          </a:p>
          <a:p>
            <a:r>
              <a:rPr lang="en-GB" dirty="0">
                <a:hlinkClick r:id="rId7"/>
              </a:rPr>
              <a:t>https://www.bryngwynschool.co.uk/Departments/Estyn/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285774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1499</Words>
  <Application>Microsoft Macintosh PowerPoint</Application>
  <PresentationFormat>Widescreen</PresentationFormat>
  <Paragraphs>211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Century Gothic</vt:lpstr>
      <vt:lpstr>Wingdings 2</vt:lpstr>
      <vt:lpstr>Quotable</vt:lpstr>
      <vt:lpstr>What Makes an Effective Leader in Times of Change?</vt:lpstr>
      <vt:lpstr>What is Leadership?</vt:lpstr>
      <vt:lpstr>The Context of Change within Education </vt:lpstr>
      <vt:lpstr>Why is Change Happening? </vt:lpstr>
      <vt:lpstr>Implications of Change  on Leadership in Education</vt:lpstr>
      <vt:lpstr>Context of Leadership in Education Currently</vt:lpstr>
      <vt:lpstr>The Role of Leadership in Effecting Change in Education </vt:lpstr>
      <vt:lpstr>Example of Leadership Effecting Change</vt:lpstr>
      <vt:lpstr>Qualities of an Effective Leader </vt:lpstr>
      <vt:lpstr>Instructional Leadership</vt:lpstr>
      <vt:lpstr>Transformational Leadership</vt:lpstr>
      <vt:lpstr>Distributed Leadership</vt:lpstr>
      <vt:lpstr>Case Study on Distributed Leadership</vt:lpstr>
      <vt:lpstr>Implications on the Role of the Educational Leader  </vt:lpstr>
      <vt:lpstr>How and Why Does Change Improve Outcomes?</vt:lpstr>
      <vt:lpstr>Conclusion</vt:lpstr>
      <vt:lpstr>Reference List</vt:lpstr>
      <vt:lpstr>Reference List Continued </vt:lpstr>
      <vt:lpstr>Picture links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Makes an Effective Leader in Times of Change?</dc:title>
  <dc:creator>Lewis Keen (P148069)</dc:creator>
  <cp:lastModifiedBy>Lewis Keen (P148069)</cp:lastModifiedBy>
  <cp:revision>14</cp:revision>
  <dcterms:created xsi:type="dcterms:W3CDTF">2019-02-20T18:38:19Z</dcterms:created>
  <dcterms:modified xsi:type="dcterms:W3CDTF">2019-02-20T21:40:00Z</dcterms:modified>
</cp:coreProperties>
</file>