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9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0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1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2"/>
  </p:notesMasterIdLst>
  <p:sldIdLst>
    <p:sldId id="256" r:id="rId2"/>
    <p:sldId id="372" r:id="rId3"/>
    <p:sldId id="371" r:id="rId4"/>
    <p:sldId id="332" r:id="rId5"/>
    <p:sldId id="380" r:id="rId6"/>
    <p:sldId id="331" r:id="rId7"/>
    <p:sldId id="376" r:id="rId8"/>
    <p:sldId id="373" r:id="rId9"/>
    <p:sldId id="374" r:id="rId10"/>
    <p:sldId id="377" r:id="rId11"/>
    <p:sldId id="292" r:id="rId12"/>
    <p:sldId id="383" r:id="rId13"/>
    <p:sldId id="386" r:id="rId14"/>
    <p:sldId id="387" r:id="rId15"/>
    <p:sldId id="384" r:id="rId16"/>
    <p:sldId id="385" r:id="rId17"/>
    <p:sldId id="289" r:id="rId18"/>
    <p:sldId id="333" r:id="rId19"/>
    <p:sldId id="334" r:id="rId20"/>
    <p:sldId id="335" r:id="rId21"/>
    <p:sldId id="336" r:id="rId22"/>
    <p:sldId id="339" r:id="rId23"/>
    <p:sldId id="362" r:id="rId24"/>
    <p:sldId id="340" r:id="rId25"/>
    <p:sldId id="341" r:id="rId26"/>
    <p:sldId id="363" r:id="rId27"/>
    <p:sldId id="364" r:id="rId28"/>
    <p:sldId id="264" r:id="rId29"/>
    <p:sldId id="381" r:id="rId30"/>
    <p:sldId id="382" r:id="rId31"/>
    <p:sldId id="265" r:id="rId32"/>
    <p:sldId id="365" r:id="rId33"/>
    <p:sldId id="366" r:id="rId34"/>
    <p:sldId id="267" r:id="rId35"/>
    <p:sldId id="266" r:id="rId36"/>
    <p:sldId id="268" r:id="rId37"/>
    <p:sldId id="258" r:id="rId38"/>
    <p:sldId id="269" r:id="rId39"/>
    <p:sldId id="273" r:id="rId40"/>
    <p:sldId id="274" r:id="rId41"/>
    <p:sldId id="271" r:id="rId42"/>
    <p:sldId id="369" r:id="rId43"/>
    <p:sldId id="388" r:id="rId44"/>
    <p:sldId id="259" r:id="rId45"/>
    <p:sldId id="272" r:id="rId46"/>
    <p:sldId id="285" r:id="rId47"/>
    <p:sldId id="324" r:id="rId48"/>
    <p:sldId id="286" r:id="rId49"/>
    <p:sldId id="260" r:id="rId50"/>
    <p:sldId id="261" r:id="rId5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531" autoAdjust="0"/>
    <p:restoredTop sz="81914" autoAdjust="0"/>
  </p:normalViewPr>
  <p:slideViewPr>
    <p:cSldViewPr snapToGrid="0">
      <p:cViewPr varScale="1">
        <p:scale>
          <a:sx n="56" d="100"/>
          <a:sy n="56" d="100"/>
        </p:scale>
        <p:origin x="436" y="5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4.xml"/></Relationships>
</file>

<file path=ppt/diagrams/_rels/data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g"/></Relationships>
</file>

<file path=ppt/diagram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17779D6E-4B0F-4313-BA91-85D0DA1EC7A5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75E427A2-EF12-4B53-8801-C4B7854001B3}" type="par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48E3363B-665F-4D02-A4C0-16B0E9F0FFA2}" type="sib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CD25A5C6-A14A-426F-9F5A-47A27100F71B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大學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B200CB95-CF2C-4434-9243-94E46A3A901B}" type="par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AAAF0F87-C342-4B6B-A1C5-559C88409759}" type="sib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3"/>
      <dgm:spPr/>
    </dgm:pt>
    <dgm:pt modelId="{54ED7851-1B76-46ED-B001-1C6B692104CF}" type="pres">
      <dgm:prSet presAssocID="{3A6CAB11-6197-4213-8AF2-55AD7C688699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4" custScaleX="14167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4F60B201-AAAE-4175-9814-4AE21726D789}" type="pres">
      <dgm:prSet presAssocID="{17779D6E-4B0F-4313-BA91-85D0DA1EC7A5}" presName="composite" presStyleCnt="0"/>
      <dgm:spPr/>
    </dgm:pt>
    <dgm:pt modelId="{AD9BDEDE-B11D-4B44-8F45-53C3C12138C1}" type="pres">
      <dgm:prSet presAssocID="{17779D6E-4B0F-4313-BA91-85D0DA1EC7A5}" presName="bentUpArrow1" presStyleLbl="alignImgPlace1" presStyleIdx="1" presStyleCnt="3"/>
      <dgm:spPr/>
    </dgm:pt>
    <dgm:pt modelId="{BE723E73-4E82-4EE4-A336-CF2AD106B628}" type="pres">
      <dgm:prSet presAssocID="{17779D6E-4B0F-4313-BA91-85D0DA1EC7A5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5DA5F1-5EA7-4354-B687-AE933DDF03E0}" type="pres">
      <dgm:prSet presAssocID="{17779D6E-4B0F-4313-BA91-85D0DA1EC7A5}" presName="ChildText" presStyleLbl="revTx" presStyleIdx="1" presStyleCnt="4" custScaleX="14735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B2D77C6-7768-4CE0-BF61-060AD56F3C5F}" type="pres">
      <dgm:prSet presAssocID="{48E3363B-665F-4D02-A4C0-16B0E9F0FFA2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3"/>
      <dgm:spPr/>
    </dgm:pt>
    <dgm:pt modelId="{67EB0CB8-2E7E-47E1-80B9-83A326194988}" type="pres">
      <dgm:prSet presAssocID="{4F585A11-D5C3-493E-98DD-9977C5907E96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4" custScaleX="14970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3" presStyleCnt="4" custScaleX="1563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BCA610B9-FD6E-43BA-AC8D-D467244B6773}" type="presOf" srcId="{17779D6E-4B0F-4313-BA91-85D0DA1EC7A5}" destId="{BE723E73-4E82-4EE4-A336-CF2AD106B628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CA07D1AF-B361-4A92-AAD1-B12208DB95BF}" srcId="{2A3EA7BC-4A8C-442A-A38E-A13BA2D368AA}" destId="{8E2D4A30-D328-4A1B-B80F-329EB95B1982}" srcOrd="3" destOrd="0" parTransId="{DE12D245-AF76-4769-A8EC-5485559AE234}" sibTransId="{6723A2C9-1213-4501-9B6D-7AF7C1A333EE}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61612D91-6105-4520-B3A0-5A402BF3C0FE}" srcId="{2A3EA7BC-4A8C-442A-A38E-A13BA2D368AA}" destId="{17779D6E-4B0F-4313-BA91-85D0DA1EC7A5}" srcOrd="1" destOrd="0" parTransId="{75E427A2-EF12-4B53-8801-C4B7854001B3}" sibTransId="{48E3363B-665F-4D02-A4C0-16B0E9F0FFA2}"/>
    <dgm:cxn modelId="{5AA0AB71-DC95-412C-844D-13FF0FEDBFE3}" srcId="{17779D6E-4B0F-4313-BA91-85D0DA1EC7A5}" destId="{CD25A5C6-A14A-426F-9F5A-47A27100F71B}" srcOrd="0" destOrd="0" parTransId="{B200CB95-CF2C-4434-9243-94E46A3A901B}" sibTransId="{AAAF0F87-C342-4B6B-A1C5-559C88409759}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50248A1F-4E49-43F2-B81B-FBDBD90E7EE7}" type="presOf" srcId="{CD25A5C6-A14A-426F-9F5A-47A27100F71B}" destId="{645DA5F1-5EA7-4354-B687-AE933DDF03E0}" srcOrd="0" destOrd="0" presId="urn:microsoft.com/office/officeart/2005/8/layout/StepDownProcess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8B0B4B27-41E4-4D36-8AF5-4118B8920FA1}" type="presParOf" srcId="{8F2D152C-B473-4253-81A2-4432765065A9}" destId="{4F60B201-AAAE-4175-9814-4AE21726D789}" srcOrd="2" destOrd="0" presId="urn:microsoft.com/office/officeart/2005/8/layout/StepDownProcess"/>
    <dgm:cxn modelId="{20944226-E64B-489C-A2CB-BD9CDCCAF364}" type="presParOf" srcId="{4F60B201-AAAE-4175-9814-4AE21726D789}" destId="{AD9BDEDE-B11D-4B44-8F45-53C3C12138C1}" srcOrd="0" destOrd="0" presId="urn:microsoft.com/office/officeart/2005/8/layout/StepDownProcess"/>
    <dgm:cxn modelId="{55C2BF48-589C-48D3-BE05-B0505DA628A6}" type="presParOf" srcId="{4F60B201-AAAE-4175-9814-4AE21726D789}" destId="{BE723E73-4E82-4EE4-A336-CF2AD106B628}" srcOrd="1" destOrd="0" presId="urn:microsoft.com/office/officeart/2005/8/layout/StepDownProcess"/>
    <dgm:cxn modelId="{78B48286-FF9A-46EB-9A69-FD617ACE476B}" type="presParOf" srcId="{4F60B201-AAAE-4175-9814-4AE21726D789}" destId="{645DA5F1-5EA7-4354-B687-AE933DDF03E0}" srcOrd="2" destOrd="0" presId="urn:microsoft.com/office/officeart/2005/8/layout/StepDownProcess"/>
    <dgm:cxn modelId="{6DD0CCAD-8118-4EFA-9D79-9599FB900E9F}" type="presParOf" srcId="{8F2D152C-B473-4253-81A2-4432765065A9}" destId="{4B2D77C6-7768-4CE0-BF61-060AD56F3C5F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0007FA85-E85B-401C-A39F-89A15912FC7D}" type="presParOf" srcId="{8F2D152C-B473-4253-81A2-4432765065A9}" destId="{F063F6EA-6578-4387-A265-0851F214E7B5}" srcOrd="6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C705C72-AA4E-42FA-8BEE-76B6994D38FC}">
      <dgm:prSet phldrT="[文字]" custT="1"/>
      <dgm:spPr/>
      <dgm:t>
        <a:bodyPr/>
        <a:lstStyle/>
        <a:p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大學</a:t>
          </a:r>
          <a:r>
            <a:rPr lang="en-US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C99CF11-410E-4ADC-B46E-4381A204B81F}" type="par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BA8DA7CD-157F-43AC-927B-9A56DF8BF316}" type="sib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F990CF77-A777-41DC-A2E2-FEFD5A7E5191}">
      <dgm:prSet phldrT="[文字]" custT="1"/>
      <dgm:spPr>
        <a:solidFill>
          <a:srgbClr val="92D050"/>
        </a:solidFill>
      </dgm:spPr>
      <dgm:t>
        <a:bodyPr/>
        <a:lstStyle/>
        <a:p>
          <a:pPr>
            <a:lnSpc>
              <a:spcPts val="4800"/>
            </a:lnSpc>
          </a:pPr>
          <a:r>
            <a:rPr lang="zh-TW" altLang="en-US" sz="3200" u="sng" dirty="0" smtClean="0"/>
            <a:t>子上</a:t>
          </a:r>
          <a:r>
            <a:rPr lang="zh-TW" altLang="en-US" sz="3200" dirty="0" smtClean="0"/>
            <a:t>門人</a:t>
          </a:r>
          <a:endParaRPr lang="zh-TW" altLang="en-US" sz="3200" dirty="0"/>
        </a:p>
      </dgm:t>
    </dgm:pt>
    <dgm:pt modelId="{2AC8EE7A-9F9D-4670-9647-B4EFB904BFA8}" type="par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7997064A-AD08-407B-B52C-7BCCD63F23F2}" type="sib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86B0DD7A-A4D3-47BA-AD28-989A92A6DE06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AA689E29-9BB1-456C-9DF8-F7DC95957375}" type="par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F274FB16-AB09-46BF-96D6-2142989E73F9}" type="sib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4"/>
      <dgm:spPr/>
    </dgm:pt>
    <dgm:pt modelId="{54ED7851-1B76-46ED-B001-1C6B692104CF}" type="pres">
      <dgm:prSet presAssocID="{3A6CAB11-6197-4213-8AF2-55AD7C688699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5" custScaleX="17666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EB43C95E-6F02-4CB1-84D6-F8B348751663}" type="pres">
      <dgm:prSet presAssocID="{86B0DD7A-A4D3-47BA-AD28-989A92A6DE06}" presName="composite" presStyleCnt="0"/>
      <dgm:spPr/>
    </dgm:pt>
    <dgm:pt modelId="{AE5EFC0F-29D2-47BA-99EC-961DE7313B59}" type="pres">
      <dgm:prSet presAssocID="{86B0DD7A-A4D3-47BA-AD28-989A92A6DE06}" presName="bentUpArrow1" presStyleLbl="alignImgPlace1" presStyleIdx="1" presStyleCnt="4"/>
      <dgm:spPr/>
    </dgm:pt>
    <dgm:pt modelId="{ACC1E6FC-1E04-4D9B-B037-60F1E7C11831}" type="pres">
      <dgm:prSet presAssocID="{86B0DD7A-A4D3-47BA-AD28-989A92A6DE06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9014D1-715D-497C-BDC6-46825F8CC0DC}" type="pres">
      <dgm:prSet presAssocID="{86B0DD7A-A4D3-47BA-AD28-989A92A6DE06}" presName="ChildText" presStyleLbl="revTx" presStyleIdx="1" presStyleCnt="5" custScaleX="22844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2C54DC9-D99A-49CF-A01B-EAF94981FEDA}" type="pres">
      <dgm:prSet presAssocID="{F274FB16-AB09-46BF-96D6-2142989E73F9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4"/>
      <dgm:spPr/>
    </dgm:pt>
    <dgm:pt modelId="{67EB0CB8-2E7E-47E1-80B9-83A326194988}" type="pres">
      <dgm:prSet presAssocID="{4F585A11-D5C3-493E-98DD-9977C5907E96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5" custScaleX="18668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D9B2F1C9-0654-43F2-AB8A-2117BE9380CF}" type="pres">
      <dgm:prSet presAssocID="{F990CF77-A777-41DC-A2E2-FEFD5A7E5191}" presName="composite" presStyleCnt="0"/>
      <dgm:spPr/>
    </dgm:pt>
    <dgm:pt modelId="{F20D61F3-99FC-4344-8F69-F28CA3FD5D80}" type="pres">
      <dgm:prSet presAssocID="{F990CF77-A777-41DC-A2E2-FEFD5A7E5191}" presName="bentUpArrow1" presStyleLbl="alignImgPlace1" presStyleIdx="3" presStyleCnt="4"/>
      <dgm:spPr/>
    </dgm:pt>
    <dgm:pt modelId="{B095F197-9519-4C82-8952-67299744126D}" type="pres">
      <dgm:prSet presAssocID="{F990CF77-A777-41DC-A2E2-FEFD5A7E5191}" presName="ParentText" presStyleLbl="node1" presStyleIdx="3" presStyleCnt="5" custScaleY="13352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F05B0E5-9B9A-4067-9EB3-71677DA23B27}" type="pres">
      <dgm:prSet presAssocID="{F990CF77-A777-41DC-A2E2-FEFD5A7E5191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50CDDCC4-773B-4223-AB67-D55383E9B846}" type="pres">
      <dgm:prSet presAssocID="{7997064A-AD08-407B-B52C-7BCCD63F23F2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4" presStyleCnt="5" custScaleX="19491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B572761E-67AD-45E6-A610-D76B69C6767D}" type="presOf" srcId="{F990CF77-A777-41DC-A2E2-FEFD5A7E5191}" destId="{B095F197-9519-4C82-8952-67299744126D}" srcOrd="0" destOrd="0" presId="urn:microsoft.com/office/officeart/2005/8/layout/StepDownProcess"/>
    <dgm:cxn modelId="{01DA09CA-42DA-4E56-9F94-A10A91AC0614}" srcId="{86B0DD7A-A4D3-47BA-AD28-989A92A6DE06}" destId="{5C705C72-AA4E-42FA-8BEE-76B6994D38FC}" srcOrd="0" destOrd="0" parTransId="{0C99CF11-410E-4ADC-B46E-4381A204B81F}" sibTransId="{BA8DA7CD-157F-43AC-927B-9A56DF8BF316}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CA07D1AF-B361-4A92-AAD1-B12208DB95BF}" srcId="{2A3EA7BC-4A8C-442A-A38E-A13BA2D368AA}" destId="{8E2D4A30-D328-4A1B-B80F-329EB95B1982}" srcOrd="4" destOrd="0" parTransId="{DE12D245-AF76-4769-A8EC-5485559AE234}" sibTransId="{6723A2C9-1213-4501-9B6D-7AF7C1A333EE}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7B966D6B-9A89-4F8F-9C27-9E57E4179774}" srcId="{2A3EA7BC-4A8C-442A-A38E-A13BA2D368AA}" destId="{86B0DD7A-A4D3-47BA-AD28-989A92A6DE06}" srcOrd="1" destOrd="0" parTransId="{AA689E29-9BB1-456C-9DF8-F7DC95957375}" sibTransId="{F274FB16-AB09-46BF-96D6-2142989E73F9}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74D987E1-6D44-41B2-B6D0-085E79939196}" srcId="{2A3EA7BC-4A8C-442A-A38E-A13BA2D368AA}" destId="{F990CF77-A777-41DC-A2E2-FEFD5A7E5191}" srcOrd="3" destOrd="0" parTransId="{2AC8EE7A-9F9D-4670-9647-B4EFB904BFA8}" sibTransId="{7997064A-AD08-407B-B52C-7BCCD63F23F2}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1AB49A85-F7CB-44EF-9921-2000CEE27FBE}" type="presOf" srcId="{86B0DD7A-A4D3-47BA-AD28-989A92A6DE06}" destId="{ACC1E6FC-1E04-4D9B-B037-60F1E7C11831}" srcOrd="0" destOrd="0" presId="urn:microsoft.com/office/officeart/2005/8/layout/StepDownProcess"/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A7AEFD6D-D8FD-458A-933D-5FDF8F86D90B}" type="presOf" srcId="{5C705C72-AA4E-42FA-8BEE-76B6994D38FC}" destId="{209014D1-715D-497C-BDC6-46825F8CC0DC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E3585700-AC87-43DA-8034-0B53745DF8DF}" type="presParOf" srcId="{8F2D152C-B473-4253-81A2-4432765065A9}" destId="{EB43C95E-6F02-4CB1-84D6-F8B348751663}" srcOrd="2" destOrd="0" presId="urn:microsoft.com/office/officeart/2005/8/layout/StepDownProcess"/>
    <dgm:cxn modelId="{1699FBF7-52EA-4AE0-A1D3-30F4691896F2}" type="presParOf" srcId="{EB43C95E-6F02-4CB1-84D6-F8B348751663}" destId="{AE5EFC0F-29D2-47BA-99EC-961DE7313B59}" srcOrd="0" destOrd="0" presId="urn:microsoft.com/office/officeart/2005/8/layout/StepDownProcess"/>
    <dgm:cxn modelId="{66E299AF-15D9-4847-B16F-D025EB0E0D5C}" type="presParOf" srcId="{EB43C95E-6F02-4CB1-84D6-F8B348751663}" destId="{ACC1E6FC-1E04-4D9B-B037-60F1E7C11831}" srcOrd="1" destOrd="0" presId="urn:microsoft.com/office/officeart/2005/8/layout/StepDownProcess"/>
    <dgm:cxn modelId="{9485A783-07C4-4264-869C-74CB352B2EEE}" type="presParOf" srcId="{EB43C95E-6F02-4CB1-84D6-F8B348751663}" destId="{209014D1-715D-497C-BDC6-46825F8CC0DC}" srcOrd="2" destOrd="0" presId="urn:microsoft.com/office/officeart/2005/8/layout/StepDownProcess"/>
    <dgm:cxn modelId="{52D80BF1-B1D3-4A3C-B506-560D822CA77D}" type="presParOf" srcId="{8F2D152C-B473-4253-81A2-4432765065A9}" destId="{42C54DC9-D99A-49CF-A01B-EAF94981FEDA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D2CF16A9-F774-4D3E-A4C8-67F730B7A8C1}" type="presParOf" srcId="{8F2D152C-B473-4253-81A2-4432765065A9}" destId="{D9B2F1C9-0654-43F2-AB8A-2117BE9380CF}" srcOrd="6" destOrd="0" presId="urn:microsoft.com/office/officeart/2005/8/layout/StepDownProcess"/>
    <dgm:cxn modelId="{278B46B8-CBC0-43CE-AF8F-FA4D59055075}" type="presParOf" srcId="{D9B2F1C9-0654-43F2-AB8A-2117BE9380CF}" destId="{F20D61F3-99FC-4344-8F69-F28CA3FD5D80}" srcOrd="0" destOrd="0" presId="urn:microsoft.com/office/officeart/2005/8/layout/StepDownProcess"/>
    <dgm:cxn modelId="{51142CE1-2DFF-4685-AD40-91AAB049B7A8}" type="presParOf" srcId="{D9B2F1C9-0654-43F2-AB8A-2117BE9380CF}" destId="{B095F197-9519-4C82-8952-67299744126D}" srcOrd="1" destOrd="0" presId="urn:microsoft.com/office/officeart/2005/8/layout/StepDownProcess"/>
    <dgm:cxn modelId="{9963B1BB-9760-460E-A4E2-4D9C026D943C}" type="presParOf" srcId="{D9B2F1C9-0654-43F2-AB8A-2117BE9380CF}" destId="{6F05B0E5-9B9A-4067-9EB3-71677DA23B27}" srcOrd="2" destOrd="0" presId="urn:microsoft.com/office/officeart/2005/8/layout/StepDownProcess"/>
    <dgm:cxn modelId="{52A58DD8-E9DE-4887-9EAF-38140E1AE59C}" type="presParOf" srcId="{8F2D152C-B473-4253-81A2-4432765065A9}" destId="{50CDDCC4-773B-4223-AB67-D55383E9B846}" srcOrd="7" destOrd="0" presId="urn:microsoft.com/office/officeart/2005/8/layout/StepDownProcess"/>
    <dgm:cxn modelId="{0007FA85-E85B-401C-A39F-89A15912FC7D}" type="presParOf" srcId="{8F2D152C-B473-4253-81A2-4432765065A9}" destId="{F063F6EA-6578-4387-A265-0851F214E7B5}" srcOrd="8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29CAA5-CE06-40EA-A70A-13063D0023D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5B35244-6415-40B9-AA8E-0FEA62E633AA}">
      <dgm:prSet phldrT="[文字]" custT="1"/>
      <dgm:spPr/>
      <dgm:t>
        <a:bodyPr vert="vert"/>
        <a:lstStyle/>
        <a:p>
          <a:r>
            <a:rPr lang="zh-TW" altLang="en-US" sz="3200" dirty="0" smtClean="0"/>
            <a:t>大學二綱</a:t>
          </a:r>
          <a:endParaRPr lang="zh-TW" altLang="en-US" sz="3200" dirty="0"/>
        </a:p>
      </dgm:t>
    </dgm:pt>
    <dgm:pt modelId="{CD77673E-EDF7-4CCE-9966-57A615CC2F98}" type="par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DCEA5433-B34B-4249-B2CA-C2E6292E6EE8}" type="sib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158E2066-1940-48C0-AAF4-8089368BCBC0}">
      <dgm:prSet phldrT="[文字]" custT="1"/>
      <dgm:spPr/>
      <dgm:t>
        <a:bodyPr/>
        <a:lstStyle/>
        <a:p>
          <a:r>
            <a:rPr lang="zh-TW" altLang="en-US" sz="3200" dirty="0" smtClean="0"/>
            <a:t>明明德</a:t>
          </a:r>
          <a:endParaRPr lang="zh-TW" altLang="en-US" sz="3200" dirty="0"/>
        </a:p>
      </dgm:t>
    </dgm:pt>
    <dgm:pt modelId="{EA88435A-8BE1-4325-AF02-07F3D9D56824}" type="par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0E91C80E-BAD4-41D2-BB1B-D21A669BD4D3}" type="sib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75F959BF-528B-421B-B2C8-137C8FE70390}">
      <dgm:prSet phldrT="[文字]" custT="1"/>
      <dgm:spPr/>
      <dgm:t>
        <a:bodyPr/>
        <a:lstStyle/>
        <a:p>
          <a:r>
            <a:rPr lang="zh-TW" altLang="en-US" sz="3200" dirty="0" smtClean="0"/>
            <a:t>親民</a:t>
          </a:r>
          <a:endParaRPr lang="zh-TW" altLang="en-US" sz="3200" dirty="0"/>
        </a:p>
      </dgm:t>
    </dgm:pt>
    <dgm:pt modelId="{129852F5-2FB8-44A5-AE93-870EE19498CF}" type="par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BE8739BB-7DBD-4C88-92B7-EFDC128E78A5}" type="sib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A5A18334-9332-4470-AA53-88EEFE22E5F0}">
      <dgm:prSet phldrT="[文字]" custT="1"/>
      <dgm:spPr/>
      <dgm:t>
        <a:bodyPr/>
        <a:lstStyle/>
        <a:p>
          <a:r>
            <a:rPr lang="zh-TW" altLang="en-US" sz="3200" dirty="0" smtClean="0"/>
            <a:t>修身</a:t>
          </a:r>
          <a:endParaRPr lang="zh-TW" altLang="en-US" sz="3200" dirty="0"/>
        </a:p>
      </dgm:t>
    </dgm:pt>
    <dgm:pt modelId="{AE3786EE-E9CC-4CA6-8318-51745361D02A}" type="par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DABCC34F-836D-4F8E-AF2C-850CBF8AAEDE}" type="sib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F6E3FFB2-2B4A-44E4-A1C4-829A8DFC8897}">
      <dgm:prSet phldrT="[文字]" custT="1"/>
      <dgm:spPr/>
      <dgm:t>
        <a:bodyPr/>
        <a:lstStyle/>
        <a:p>
          <a:r>
            <a:rPr lang="zh-TW" altLang="en-US" sz="3200" dirty="0" smtClean="0"/>
            <a:t>格物</a:t>
          </a:r>
          <a:endParaRPr lang="zh-TW" altLang="en-US" sz="3200" dirty="0"/>
        </a:p>
      </dgm:t>
    </dgm:pt>
    <dgm:pt modelId="{CCF73436-7457-4744-A2B3-37ED2CA90141}" type="par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9DC0B19C-C3B8-46C1-84E9-AA6D9011FA70}" type="sib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B931EF5D-807D-4D59-9338-B98794778338}">
      <dgm:prSet phldrT="[文字]" custT="1"/>
      <dgm:spPr/>
      <dgm:t>
        <a:bodyPr/>
        <a:lstStyle/>
        <a:p>
          <a:r>
            <a:rPr lang="zh-TW" altLang="en-US" sz="3200" dirty="0" smtClean="0"/>
            <a:t>致知</a:t>
          </a:r>
          <a:endParaRPr lang="zh-TW" altLang="en-US" sz="3200" dirty="0"/>
        </a:p>
      </dgm:t>
    </dgm:pt>
    <dgm:pt modelId="{046E14E1-B403-4F76-A003-D26168F68EDD}" type="par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4DCB8BBC-ADC4-4DC6-8573-BF8FF693ABE7}" type="sib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C8BF8E3D-CA84-492E-BA58-A36B98878C0D}">
      <dgm:prSet phldrT="[文字]" custT="1"/>
      <dgm:spPr/>
      <dgm:t>
        <a:bodyPr/>
        <a:lstStyle/>
        <a:p>
          <a:r>
            <a:rPr lang="zh-TW" altLang="en-US" sz="3200" dirty="0" smtClean="0"/>
            <a:t>誠意</a:t>
          </a:r>
          <a:endParaRPr lang="zh-TW" altLang="en-US" sz="3200" dirty="0"/>
        </a:p>
      </dgm:t>
    </dgm:pt>
    <dgm:pt modelId="{8E6542A7-1C7D-4CC6-8EF0-101400042D15}" type="par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C13C87A-B77C-4A67-B091-2FDC4C00AF67}" type="sib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AACA180-79FF-4EB5-A48C-3E35D3BDE11F}">
      <dgm:prSet phldrT="[文字]" custT="1"/>
      <dgm:spPr/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555A49-768C-404D-8579-01C4BC5F308C}" type="par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75731860-5DE9-49F5-BE0A-35E65ADF5D0C}" type="sib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6FEA3D32-3B5C-469B-9258-FEC3CADFDD13}">
      <dgm:prSet phldrT="[文字]" custT="1"/>
      <dgm:spPr/>
      <dgm:t>
        <a:bodyPr/>
        <a:lstStyle/>
        <a:p>
          <a:r>
            <a:rPr lang="zh-TW" altLang="en-US" sz="3200" dirty="0" smtClean="0"/>
            <a:t>齊家</a:t>
          </a:r>
          <a:endParaRPr lang="zh-TW" altLang="en-US" sz="3200" dirty="0"/>
        </a:p>
      </dgm:t>
    </dgm:pt>
    <dgm:pt modelId="{BD2BDCB4-9280-4BF6-AE4F-2332382CB627}" type="par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40732388-945A-4899-9382-0950078D6067}" type="sib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A6607B77-B646-45DB-959F-13A49EA92D92}">
      <dgm:prSet phldrT="[文字]" custT="1"/>
      <dgm:spPr/>
      <dgm:t>
        <a:bodyPr/>
        <a:lstStyle/>
        <a:p>
          <a:r>
            <a:rPr lang="zh-TW" altLang="en-US" sz="3200" dirty="0" smtClean="0"/>
            <a:t>治國</a:t>
          </a:r>
          <a:endParaRPr lang="zh-TW" altLang="en-US" sz="3200" dirty="0"/>
        </a:p>
      </dgm:t>
    </dgm:pt>
    <dgm:pt modelId="{C18D9742-CD12-4A17-99E2-96D8EC8971D5}" type="par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BCD2BA0B-DF13-403A-815B-6B337B722BED}" type="sib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E3061747-806D-4FD5-8D4C-D0437404D6E7}">
      <dgm:prSet phldrT="[文字]" custT="1"/>
      <dgm:spPr/>
      <dgm:t>
        <a:bodyPr/>
        <a:lstStyle/>
        <a:p>
          <a:r>
            <a:rPr lang="zh-TW" altLang="en-US" sz="3200" dirty="0" smtClean="0"/>
            <a:t>平天下</a:t>
          </a:r>
          <a:endParaRPr lang="zh-TW" altLang="en-US" sz="3200" dirty="0"/>
        </a:p>
      </dgm:t>
    </dgm:pt>
    <dgm:pt modelId="{A266391D-D7AD-499C-9343-569E19944556}" type="par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B0424FD8-82C4-4417-BC2D-F792E1550E97}" type="sib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9B694584-B6C3-4B87-9E33-D573E23144D9}" type="pres">
      <dgm:prSet presAssocID="{D429CAA5-CE06-40EA-A70A-13063D0023D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C7AC4A2-A607-4BCB-A5B9-E674FEA90BFC}" type="pres">
      <dgm:prSet presAssocID="{D5B35244-6415-40B9-AA8E-0FEA62E633AA}" presName="root1" presStyleCnt="0"/>
      <dgm:spPr/>
    </dgm:pt>
    <dgm:pt modelId="{7A4C7566-282F-45A9-A0DF-9DCDCD104CA5}" type="pres">
      <dgm:prSet presAssocID="{D5B35244-6415-40B9-AA8E-0FEA62E633AA}" presName="LevelOneTextNode" presStyleLbl="node0" presStyleIdx="0" presStyleCnt="1" custScaleX="150261" custLinFactX="-156213" custLinFactNeighborX="-200000" custLinFactNeighborY="7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3EA1B0-8C50-4685-96EB-96627F66B901}" type="pres">
      <dgm:prSet presAssocID="{D5B35244-6415-40B9-AA8E-0FEA62E633AA}" presName="level2hierChild" presStyleCnt="0"/>
      <dgm:spPr/>
    </dgm:pt>
    <dgm:pt modelId="{9E424DF7-EC47-42D3-84B5-47FB593CD124}" type="pres">
      <dgm:prSet presAssocID="{EA88435A-8BE1-4325-AF02-07F3D9D5682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5E50DCA-35F9-4292-9D7C-8870F785A26E}" type="pres">
      <dgm:prSet presAssocID="{EA88435A-8BE1-4325-AF02-07F3D9D5682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005F8C9D-76BA-478C-865D-8F9B0DD23296}" type="pres">
      <dgm:prSet presAssocID="{158E2066-1940-48C0-AAF4-8089368BCBC0}" presName="root2" presStyleCnt="0"/>
      <dgm:spPr/>
    </dgm:pt>
    <dgm:pt modelId="{5A401309-B5F5-457E-856D-C3B9410A8F3E}" type="pres">
      <dgm:prSet presAssocID="{158E2066-1940-48C0-AAF4-8089368BCBC0}" presName="LevelTwoTextNode" presStyleLbl="node2" presStyleIdx="0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586602-7C59-4028-B972-38327EA8EB0E}" type="pres">
      <dgm:prSet presAssocID="{158E2066-1940-48C0-AAF4-8089368BCBC0}" presName="level3hierChild" presStyleCnt="0"/>
      <dgm:spPr/>
    </dgm:pt>
    <dgm:pt modelId="{26A32A57-8CDD-4CAD-BFCF-3787EA8D2E20}" type="pres">
      <dgm:prSet presAssocID="{CCF73436-7457-4744-A2B3-37ED2CA90141}" presName="conn2-1" presStyleLbl="parChTrans1D3" presStyleIdx="0" presStyleCnt="8"/>
      <dgm:spPr/>
      <dgm:t>
        <a:bodyPr/>
        <a:lstStyle/>
        <a:p>
          <a:endParaRPr lang="zh-TW" altLang="en-US"/>
        </a:p>
      </dgm:t>
    </dgm:pt>
    <dgm:pt modelId="{778DAF76-3ECB-4F6E-BFA9-B324D9A1B08B}" type="pres">
      <dgm:prSet presAssocID="{CCF73436-7457-4744-A2B3-37ED2CA90141}" presName="connTx" presStyleLbl="parChTrans1D3" presStyleIdx="0" presStyleCnt="8"/>
      <dgm:spPr/>
      <dgm:t>
        <a:bodyPr/>
        <a:lstStyle/>
        <a:p>
          <a:endParaRPr lang="zh-TW" altLang="en-US"/>
        </a:p>
      </dgm:t>
    </dgm:pt>
    <dgm:pt modelId="{A4155B64-E56F-418B-9E86-1EC002F6F30C}" type="pres">
      <dgm:prSet presAssocID="{F6E3FFB2-2B4A-44E4-A1C4-829A8DFC8897}" presName="root2" presStyleCnt="0"/>
      <dgm:spPr/>
    </dgm:pt>
    <dgm:pt modelId="{133A10A4-11FC-478B-B581-3405FD6AC19C}" type="pres">
      <dgm:prSet presAssocID="{F6E3FFB2-2B4A-44E4-A1C4-829A8DFC8897}" presName="LevelTwoTextNode" presStyleLbl="node3" presStyleIdx="0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FD8369-C012-4485-BCE2-9830D49AE7E1}" type="pres">
      <dgm:prSet presAssocID="{F6E3FFB2-2B4A-44E4-A1C4-829A8DFC8897}" presName="level3hierChild" presStyleCnt="0"/>
      <dgm:spPr/>
    </dgm:pt>
    <dgm:pt modelId="{69327E8D-5665-4400-A474-E5E9438AAEED}" type="pres">
      <dgm:prSet presAssocID="{046E14E1-B403-4F76-A003-D26168F68EDD}" presName="conn2-1" presStyleLbl="parChTrans1D3" presStyleIdx="1" presStyleCnt="8"/>
      <dgm:spPr/>
      <dgm:t>
        <a:bodyPr/>
        <a:lstStyle/>
        <a:p>
          <a:endParaRPr lang="zh-TW" altLang="en-US"/>
        </a:p>
      </dgm:t>
    </dgm:pt>
    <dgm:pt modelId="{1FDF6375-2980-4C78-BE5D-0193DB328827}" type="pres">
      <dgm:prSet presAssocID="{046E14E1-B403-4F76-A003-D26168F68EDD}" presName="connTx" presStyleLbl="parChTrans1D3" presStyleIdx="1" presStyleCnt="8"/>
      <dgm:spPr/>
      <dgm:t>
        <a:bodyPr/>
        <a:lstStyle/>
        <a:p>
          <a:endParaRPr lang="zh-TW" altLang="en-US"/>
        </a:p>
      </dgm:t>
    </dgm:pt>
    <dgm:pt modelId="{6AA617BA-8497-453C-969D-7624FAE36CB4}" type="pres">
      <dgm:prSet presAssocID="{B931EF5D-807D-4D59-9338-B98794778338}" presName="root2" presStyleCnt="0"/>
      <dgm:spPr/>
    </dgm:pt>
    <dgm:pt modelId="{1E0981C3-FF77-4CF2-84C9-A0F21FBAA8EE}" type="pres">
      <dgm:prSet presAssocID="{B931EF5D-807D-4D59-9338-B98794778338}" presName="LevelTwoTextNode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58248E-CFDE-42A9-A232-F03C9F65693B}" type="pres">
      <dgm:prSet presAssocID="{B931EF5D-807D-4D59-9338-B98794778338}" presName="level3hierChild" presStyleCnt="0"/>
      <dgm:spPr/>
    </dgm:pt>
    <dgm:pt modelId="{DBCECD76-7B87-4BCC-8C13-167627090CDA}" type="pres">
      <dgm:prSet presAssocID="{8E6542A7-1C7D-4CC6-8EF0-101400042D15}" presName="conn2-1" presStyleLbl="parChTrans1D3" presStyleIdx="2" presStyleCnt="8"/>
      <dgm:spPr/>
      <dgm:t>
        <a:bodyPr/>
        <a:lstStyle/>
        <a:p>
          <a:endParaRPr lang="zh-TW" altLang="en-US"/>
        </a:p>
      </dgm:t>
    </dgm:pt>
    <dgm:pt modelId="{23FCDF95-0663-488F-ABE4-F958C14105CB}" type="pres">
      <dgm:prSet presAssocID="{8E6542A7-1C7D-4CC6-8EF0-101400042D15}" presName="connTx" presStyleLbl="parChTrans1D3" presStyleIdx="2" presStyleCnt="8"/>
      <dgm:spPr/>
      <dgm:t>
        <a:bodyPr/>
        <a:lstStyle/>
        <a:p>
          <a:endParaRPr lang="zh-TW" altLang="en-US"/>
        </a:p>
      </dgm:t>
    </dgm:pt>
    <dgm:pt modelId="{B307147E-C082-4197-91B4-D6866A96BDE6}" type="pres">
      <dgm:prSet presAssocID="{C8BF8E3D-CA84-492E-BA58-A36B98878C0D}" presName="root2" presStyleCnt="0"/>
      <dgm:spPr/>
    </dgm:pt>
    <dgm:pt modelId="{778FC69C-1617-4AB9-9876-21DF341A78A0}" type="pres">
      <dgm:prSet presAssocID="{C8BF8E3D-CA84-492E-BA58-A36B98878C0D}" presName="LevelTwoTextNode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EF57A7-FBCE-4493-9181-9CC0BD4C1DAD}" type="pres">
      <dgm:prSet presAssocID="{C8BF8E3D-CA84-492E-BA58-A36B98878C0D}" presName="level3hierChild" presStyleCnt="0"/>
      <dgm:spPr/>
    </dgm:pt>
    <dgm:pt modelId="{EDE641D7-F2B4-4A59-9B28-7AEFAFF89B28}" type="pres">
      <dgm:prSet presAssocID="{05555A49-768C-404D-8579-01C4BC5F308C}" presName="conn2-1" presStyleLbl="parChTrans1D3" presStyleIdx="3" presStyleCnt="8"/>
      <dgm:spPr/>
      <dgm:t>
        <a:bodyPr/>
        <a:lstStyle/>
        <a:p>
          <a:endParaRPr lang="zh-TW" altLang="en-US"/>
        </a:p>
      </dgm:t>
    </dgm:pt>
    <dgm:pt modelId="{61B87BDF-9E60-45CD-A06F-031200D45C2D}" type="pres">
      <dgm:prSet presAssocID="{05555A49-768C-404D-8579-01C4BC5F308C}" presName="connTx" presStyleLbl="parChTrans1D3" presStyleIdx="3" presStyleCnt="8"/>
      <dgm:spPr/>
      <dgm:t>
        <a:bodyPr/>
        <a:lstStyle/>
        <a:p>
          <a:endParaRPr lang="zh-TW" altLang="en-US"/>
        </a:p>
      </dgm:t>
    </dgm:pt>
    <dgm:pt modelId="{7452E150-85D1-473A-934D-8C01BEDD0A44}" type="pres">
      <dgm:prSet presAssocID="{FAACA180-79FF-4EB5-A48C-3E35D3BDE11F}" presName="root2" presStyleCnt="0"/>
      <dgm:spPr/>
    </dgm:pt>
    <dgm:pt modelId="{6364A2C5-97B6-4F0B-BB20-4C8B8F4E34F8}" type="pres">
      <dgm:prSet presAssocID="{FAACA180-79FF-4EB5-A48C-3E35D3BDE11F}" presName="LevelTwoTextNode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CE8214-0F0D-4580-98C7-19674B0B6B88}" type="pres">
      <dgm:prSet presAssocID="{FAACA180-79FF-4EB5-A48C-3E35D3BDE11F}" presName="level3hierChild" presStyleCnt="0"/>
      <dgm:spPr/>
    </dgm:pt>
    <dgm:pt modelId="{028C4507-D2BE-4BB2-8807-D5106DD89320}" type="pres">
      <dgm:prSet presAssocID="{129852F5-2FB8-44A5-AE93-870EE19498C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70FE849-AD02-4555-84B0-E61A5A174E74}" type="pres">
      <dgm:prSet presAssocID="{129852F5-2FB8-44A5-AE93-870EE19498C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56CCC1D-ADCA-40EE-970C-E8195FBBF661}" type="pres">
      <dgm:prSet presAssocID="{75F959BF-528B-421B-B2C8-137C8FE70390}" presName="root2" presStyleCnt="0"/>
      <dgm:spPr/>
    </dgm:pt>
    <dgm:pt modelId="{DD6A563A-5594-4973-8DBF-EBA65F74A80C}" type="pres">
      <dgm:prSet presAssocID="{75F959BF-528B-421B-B2C8-137C8FE70390}" presName="LevelTwoTextNode" presStyleLbl="node2" presStyleIdx="1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261E82-98B7-4C01-AD36-0276D49311EB}" type="pres">
      <dgm:prSet presAssocID="{75F959BF-528B-421B-B2C8-137C8FE70390}" presName="level3hierChild" presStyleCnt="0"/>
      <dgm:spPr/>
    </dgm:pt>
    <dgm:pt modelId="{73EA8E62-1FC0-42FC-BBD9-8753C1352A20}" type="pres">
      <dgm:prSet presAssocID="{AE3786EE-E9CC-4CA6-8318-51745361D02A}" presName="conn2-1" presStyleLbl="parChTrans1D3" presStyleIdx="4" presStyleCnt="8"/>
      <dgm:spPr/>
      <dgm:t>
        <a:bodyPr/>
        <a:lstStyle/>
        <a:p>
          <a:endParaRPr lang="zh-TW" altLang="en-US"/>
        </a:p>
      </dgm:t>
    </dgm:pt>
    <dgm:pt modelId="{DC320A98-8EA9-44E1-9B4F-5982AE252D37}" type="pres">
      <dgm:prSet presAssocID="{AE3786EE-E9CC-4CA6-8318-51745361D02A}" presName="connTx" presStyleLbl="parChTrans1D3" presStyleIdx="4" presStyleCnt="8"/>
      <dgm:spPr/>
      <dgm:t>
        <a:bodyPr/>
        <a:lstStyle/>
        <a:p>
          <a:endParaRPr lang="zh-TW" altLang="en-US"/>
        </a:p>
      </dgm:t>
    </dgm:pt>
    <dgm:pt modelId="{7D0E5F1B-2909-4E09-A0D9-576C6083E527}" type="pres">
      <dgm:prSet presAssocID="{A5A18334-9332-4470-AA53-88EEFE22E5F0}" presName="root2" presStyleCnt="0"/>
      <dgm:spPr/>
    </dgm:pt>
    <dgm:pt modelId="{8E14DE71-48D2-4871-BB4B-6471A1E58AA5}" type="pres">
      <dgm:prSet presAssocID="{A5A18334-9332-4470-AA53-88EEFE22E5F0}" presName="LevelTwoTextNode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40BCD0E-2E25-43E6-8D6D-CC9FB95C52DE}" type="pres">
      <dgm:prSet presAssocID="{A5A18334-9332-4470-AA53-88EEFE22E5F0}" presName="level3hierChild" presStyleCnt="0"/>
      <dgm:spPr/>
    </dgm:pt>
    <dgm:pt modelId="{361C837F-D3D4-4EF3-9DE2-D3F770E39204}" type="pres">
      <dgm:prSet presAssocID="{BD2BDCB4-9280-4BF6-AE4F-2332382CB627}" presName="conn2-1" presStyleLbl="parChTrans1D3" presStyleIdx="5" presStyleCnt="8"/>
      <dgm:spPr/>
      <dgm:t>
        <a:bodyPr/>
        <a:lstStyle/>
        <a:p>
          <a:endParaRPr lang="zh-TW" altLang="en-US"/>
        </a:p>
      </dgm:t>
    </dgm:pt>
    <dgm:pt modelId="{AE9BB764-DF04-4996-AF81-EB412766F19E}" type="pres">
      <dgm:prSet presAssocID="{BD2BDCB4-9280-4BF6-AE4F-2332382CB627}" presName="connTx" presStyleLbl="parChTrans1D3" presStyleIdx="5" presStyleCnt="8"/>
      <dgm:spPr/>
      <dgm:t>
        <a:bodyPr/>
        <a:lstStyle/>
        <a:p>
          <a:endParaRPr lang="zh-TW" altLang="en-US"/>
        </a:p>
      </dgm:t>
    </dgm:pt>
    <dgm:pt modelId="{F6E421BC-668B-4C0B-AA60-A51D1251B6CA}" type="pres">
      <dgm:prSet presAssocID="{6FEA3D32-3B5C-469B-9258-FEC3CADFDD13}" presName="root2" presStyleCnt="0"/>
      <dgm:spPr/>
    </dgm:pt>
    <dgm:pt modelId="{A578196B-BFBC-4693-8141-46B82BDECAE3}" type="pres">
      <dgm:prSet presAssocID="{6FEA3D32-3B5C-469B-9258-FEC3CADFDD13}" presName="LevelTwoTextNode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99A629-89FA-4017-912B-FD64A1D259F0}" type="pres">
      <dgm:prSet presAssocID="{6FEA3D32-3B5C-469B-9258-FEC3CADFDD13}" presName="level3hierChild" presStyleCnt="0"/>
      <dgm:spPr/>
    </dgm:pt>
    <dgm:pt modelId="{1776BAC9-5672-491A-968E-A82C6FC30BCB}" type="pres">
      <dgm:prSet presAssocID="{C18D9742-CD12-4A17-99E2-96D8EC8971D5}" presName="conn2-1" presStyleLbl="parChTrans1D3" presStyleIdx="6" presStyleCnt="8"/>
      <dgm:spPr/>
      <dgm:t>
        <a:bodyPr/>
        <a:lstStyle/>
        <a:p>
          <a:endParaRPr lang="zh-TW" altLang="en-US"/>
        </a:p>
      </dgm:t>
    </dgm:pt>
    <dgm:pt modelId="{AC4F5A45-2255-45DD-83BB-51CDC82B716A}" type="pres">
      <dgm:prSet presAssocID="{C18D9742-CD12-4A17-99E2-96D8EC8971D5}" presName="connTx" presStyleLbl="parChTrans1D3" presStyleIdx="6" presStyleCnt="8"/>
      <dgm:spPr/>
      <dgm:t>
        <a:bodyPr/>
        <a:lstStyle/>
        <a:p>
          <a:endParaRPr lang="zh-TW" altLang="en-US"/>
        </a:p>
      </dgm:t>
    </dgm:pt>
    <dgm:pt modelId="{40D3DCA5-85A9-45BC-9A53-BB22790405A2}" type="pres">
      <dgm:prSet presAssocID="{A6607B77-B646-45DB-959F-13A49EA92D92}" presName="root2" presStyleCnt="0"/>
      <dgm:spPr/>
    </dgm:pt>
    <dgm:pt modelId="{396BA7A6-EF80-46A5-9C8F-9DD8C875E17A}" type="pres">
      <dgm:prSet presAssocID="{A6607B77-B646-45DB-959F-13A49EA92D92}" presName="LevelTwoTextNode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5F2F9D-96D8-457D-A011-BD595F5E9368}" type="pres">
      <dgm:prSet presAssocID="{A6607B77-B646-45DB-959F-13A49EA92D92}" presName="level3hierChild" presStyleCnt="0"/>
      <dgm:spPr/>
    </dgm:pt>
    <dgm:pt modelId="{7BD1EE88-80F8-40E4-B8FE-1BEAD706FE6E}" type="pres">
      <dgm:prSet presAssocID="{A266391D-D7AD-499C-9343-569E19944556}" presName="conn2-1" presStyleLbl="parChTrans1D3" presStyleIdx="7" presStyleCnt="8"/>
      <dgm:spPr/>
      <dgm:t>
        <a:bodyPr/>
        <a:lstStyle/>
        <a:p>
          <a:endParaRPr lang="zh-TW" altLang="en-US"/>
        </a:p>
      </dgm:t>
    </dgm:pt>
    <dgm:pt modelId="{43F942DC-FF01-4F98-878C-C76C00A2D0F9}" type="pres">
      <dgm:prSet presAssocID="{A266391D-D7AD-499C-9343-569E19944556}" presName="connTx" presStyleLbl="parChTrans1D3" presStyleIdx="7" presStyleCnt="8"/>
      <dgm:spPr/>
      <dgm:t>
        <a:bodyPr/>
        <a:lstStyle/>
        <a:p>
          <a:endParaRPr lang="zh-TW" altLang="en-US"/>
        </a:p>
      </dgm:t>
    </dgm:pt>
    <dgm:pt modelId="{6FE7B95B-96CC-4FB2-9019-6FDB723A4429}" type="pres">
      <dgm:prSet presAssocID="{E3061747-806D-4FD5-8D4C-D0437404D6E7}" presName="root2" presStyleCnt="0"/>
      <dgm:spPr/>
    </dgm:pt>
    <dgm:pt modelId="{2908F5B7-C359-4F79-AB1C-30B59B329C21}" type="pres">
      <dgm:prSet presAssocID="{E3061747-806D-4FD5-8D4C-D0437404D6E7}" presName="LevelTwoTextNode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E44041-FF65-4359-977D-6F065B3569C2}" type="pres">
      <dgm:prSet presAssocID="{E3061747-806D-4FD5-8D4C-D0437404D6E7}" presName="level3hierChild" presStyleCnt="0"/>
      <dgm:spPr/>
    </dgm:pt>
  </dgm:ptLst>
  <dgm:cxnLst>
    <dgm:cxn modelId="{639E23A2-24D1-4337-A691-A23CA5AB5B0F}" type="presOf" srcId="{BD2BDCB4-9280-4BF6-AE4F-2332382CB627}" destId="{AE9BB764-DF04-4996-AF81-EB412766F19E}" srcOrd="1" destOrd="0" presId="urn:microsoft.com/office/officeart/2008/layout/HorizontalMultiLevelHierarchy"/>
    <dgm:cxn modelId="{87F02C17-0211-492F-B7E3-740B5D3225AD}" type="presOf" srcId="{AE3786EE-E9CC-4CA6-8318-51745361D02A}" destId="{DC320A98-8EA9-44E1-9B4F-5982AE252D37}" srcOrd="1" destOrd="0" presId="urn:microsoft.com/office/officeart/2008/layout/HorizontalMultiLevelHierarchy"/>
    <dgm:cxn modelId="{AFA72E43-894D-4008-9A29-F4DF9F1EA6DF}" type="presOf" srcId="{A266391D-D7AD-499C-9343-569E19944556}" destId="{43F942DC-FF01-4F98-878C-C76C00A2D0F9}" srcOrd="1" destOrd="0" presId="urn:microsoft.com/office/officeart/2008/layout/HorizontalMultiLevelHierarchy"/>
    <dgm:cxn modelId="{5BFE40C0-5ECB-4CE0-B99C-2A5608EF7D74}" type="presOf" srcId="{C8BF8E3D-CA84-492E-BA58-A36B98878C0D}" destId="{778FC69C-1617-4AB9-9876-21DF341A78A0}" srcOrd="0" destOrd="0" presId="urn:microsoft.com/office/officeart/2008/layout/HorizontalMultiLevelHierarchy"/>
    <dgm:cxn modelId="{C968BE5A-03A7-42F8-B2B9-2FC80E96D453}" srcId="{D429CAA5-CE06-40EA-A70A-13063D0023D0}" destId="{D5B35244-6415-40B9-AA8E-0FEA62E633AA}" srcOrd="0" destOrd="0" parTransId="{CD77673E-EDF7-4CCE-9966-57A615CC2F98}" sibTransId="{DCEA5433-B34B-4249-B2CA-C2E6292E6EE8}"/>
    <dgm:cxn modelId="{CCD105CE-A4D1-41D9-98E1-F310A9CBE58C}" type="presOf" srcId="{6FEA3D32-3B5C-469B-9258-FEC3CADFDD13}" destId="{A578196B-BFBC-4693-8141-46B82BDECAE3}" srcOrd="0" destOrd="0" presId="urn:microsoft.com/office/officeart/2008/layout/HorizontalMultiLevelHierarchy"/>
    <dgm:cxn modelId="{99EE2984-C219-48FF-BCF1-BA0AD24BF2A9}" type="presOf" srcId="{8E6542A7-1C7D-4CC6-8EF0-101400042D15}" destId="{DBCECD76-7B87-4BCC-8C13-167627090CDA}" srcOrd="0" destOrd="0" presId="urn:microsoft.com/office/officeart/2008/layout/HorizontalMultiLevelHierarchy"/>
    <dgm:cxn modelId="{188801F7-8B06-481E-8ED9-6A0D4211A6CF}" type="presOf" srcId="{129852F5-2FB8-44A5-AE93-870EE19498CF}" destId="{870FE849-AD02-4555-84B0-E61A5A174E74}" srcOrd="1" destOrd="0" presId="urn:microsoft.com/office/officeart/2008/layout/HorizontalMultiLevelHierarchy"/>
    <dgm:cxn modelId="{6E2D8752-F643-4C49-AD65-FE9BE1ACCC3A}" type="presOf" srcId="{A266391D-D7AD-499C-9343-569E19944556}" destId="{7BD1EE88-80F8-40E4-B8FE-1BEAD706FE6E}" srcOrd="0" destOrd="0" presId="urn:microsoft.com/office/officeart/2008/layout/HorizontalMultiLevelHierarchy"/>
    <dgm:cxn modelId="{51459C17-45CB-4CA6-A54F-368CFCEE5D31}" type="presOf" srcId="{129852F5-2FB8-44A5-AE93-870EE19498CF}" destId="{028C4507-D2BE-4BB2-8807-D5106DD89320}" srcOrd="0" destOrd="0" presId="urn:microsoft.com/office/officeart/2008/layout/HorizontalMultiLevelHierarchy"/>
    <dgm:cxn modelId="{16538AD1-3F6E-44E9-8C36-6FD8A3BBD21B}" type="presOf" srcId="{FAACA180-79FF-4EB5-A48C-3E35D3BDE11F}" destId="{6364A2C5-97B6-4F0B-BB20-4C8B8F4E34F8}" srcOrd="0" destOrd="0" presId="urn:microsoft.com/office/officeart/2008/layout/HorizontalMultiLevelHierarchy"/>
    <dgm:cxn modelId="{08D07570-1B78-4508-A95B-39933203CE36}" type="presOf" srcId="{75F959BF-528B-421B-B2C8-137C8FE70390}" destId="{DD6A563A-5594-4973-8DBF-EBA65F74A80C}" srcOrd="0" destOrd="0" presId="urn:microsoft.com/office/officeart/2008/layout/HorizontalMultiLevelHierarchy"/>
    <dgm:cxn modelId="{152540D1-2609-44AE-9B36-3FA66A4DC4C7}" type="presOf" srcId="{E3061747-806D-4FD5-8D4C-D0437404D6E7}" destId="{2908F5B7-C359-4F79-AB1C-30B59B329C21}" srcOrd="0" destOrd="0" presId="urn:microsoft.com/office/officeart/2008/layout/HorizontalMultiLevelHierarchy"/>
    <dgm:cxn modelId="{3BA96EC3-9915-49DF-9430-E1E7D93340D1}" type="presOf" srcId="{A6607B77-B646-45DB-959F-13A49EA92D92}" destId="{396BA7A6-EF80-46A5-9C8F-9DD8C875E17A}" srcOrd="0" destOrd="0" presId="urn:microsoft.com/office/officeart/2008/layout/HorizontalMultiLevelHierarchy"/>
    <dgm:cxn modelId="{0FA4EED2-8242-47A6-A4C1-354894D8ED19}" srcId="{158E2066-1940-48C0-AAF4-8089368BCBC0}" destId="{F6E3FFB2-2B4A-44E4-A1C4-829A8DFC8897}" srcOrd="0" destOrd="0" parTransId="{CCF73436-7457-4744-A2B3-37ED2CA90141}" sibTransId="{9DC0B19C-C3B8-46C1-84E9-AA6D9011FA70}"/>
    <dgm:cxn modelId="{5DAC9B03-1607-4DBB-8F92-1A61B2B48C41}" type="presOf" srcId="{CCF73436-7457-4744-A2B3-37ED2CA90141}" destId="{26A32A57-8CDD-4CAD-BFCF-3787EA8D2E20}" srcOrd="0" destOrd="0" presId="urn:microsoft.com/office/officeart/2008/layout/HorizontalMultiLevelHierarchy"/>
    <dgm:cxn modelId="{91A306A9-9B3A-4769-AB6C-B56111547258}" type="presOf" srcId="{B931EF5D-807D-4D59-9338-B98794778338}" destId="{1E0981C3-FF77-4CF2-84C9-A0F21FBAA8EE}" srcOrd="0" destOrd="0" presId="urn:microsoft.com/office/officeart/2008/layout/HorizontalMultiLevelHierarchy"/>
    <dgm:cxn modelId="{C0A15CAA-9212-41BB-865D-0F3B32E0C2D0}" type="presOf" srcId="{C18D9742-CD12-4A17-99E2-96D8EC8971D5}" destId="{AC4F5A45-2255-45DD-83BB-51CDC82B716A}" srcOrd="1" destOrd="0" presId="urn:microsoft.com/office/officeart/2008/layout/HorizontalMultiLevelHierarchy"/>
    <dgm:cxn modelId="{48CBD6F7-362D-4DDD-9AAC-92CE895A4280}" type="presOf" srcId="{EA88435A-8BE1-4325-AF02-07F3D9D56824}" destId="{9E424DF7-EC47-42D3-84B5-47FB593CD124}" srcOrd="0" destOrd="0" presId="urn:microsoft.com/office/officeart/2008/layout/HorizontalMultiLevelHierarchy"/>
    <dgm:cxn modelId="{3B1EDD9F-21AE-4046-B66A-B1615BA46CBF}" type="presOf" srcId="{05555A49-768C-404D-8579-01C4BC5F308C}" destId="{EDE641D7-F2B4-4A59-9B28-7AEFAFF89B28}" srcOrd="0" destOrd="0" presId="urn:microsoft.com/office/officeart/2008/layout/HorizontalMultiLevelHierarchy"/>
    <dgm:cxn modelId="{A143E880-659C-4A69-B352-80551A7EAB1C}" type="presOf" srcId="{F6E3FFB2-2B4A-44E4-A1C4-829A8DFC8897}" destId="{133A10A4-11FC-478B-B581-3405FD6AC19C}" srcOrd="0" destOrd="0" presId="urn:microsoft.com/office/officeart/2008/layout/HorizontalMultiLevelHierarchy"/>
    <dgm:cxn modelId="{83611052-735C-4EA9-8A26-4582B426383C}" srcId="{75F959BF-528B-421B-B2C8-137C8FE70390}" destId="{A5A18334-9332-4470-AA53-88EEFE22E5F0}" srcOrd="0" destOrd="0" parTransId="{AE3786EE-E9CC-4CA6-8318-51745361D02A}" sibTransId="{DABCC34F-836D-4F8E-AF2C-850CBF8AAEDE}"/>
    <dgm:cxn modelId="{253399D8-1382-4518-9120-CC53427609D7}" type="presOf" srcId="{05555A49-768C-404D-8579-01C4BC5F308C}" destId="{61B87BDF-9E60-45CD-A06F-031200D45C2D}" srcOrd="1" destOrd="0" presId="urn:microsoft.com/office/officeart/2008/layout/HorizontalMultiLevelHierarchy"/>
    <dgm:cxn modelId="{C7C1C4B1-2985-4A3D-AFEA-2840CDE7B9BD}" type="presOf" srcId="{158E2066-1940-48C0-AAF4-8089368BCBC0}" destId="{5A401309-B5F5-457E-856D-C3B9410A8F3E}" srcOrd="0" destOrd="0" presId="urn:microsoft.com/office/officeart/2008/layout/HorizontalMultiLevelHierarchy"/>
    <dgm:cxn modelId="{9DC10863-78E3-4DA0-A76B-2BA4044AF3E5}" srcId="{75F959BF-528B-421B-B2C8-137C8FE70390}" destId="{E3061747-806D-4FD5-8D4C-D0437404D6E7}" srcOrd="3" destOrd="0" parTransId="{A266391D-D7AD-499C-9343-569E19944556}" sibTransId="{B0424FD8-82C4-4417-BC2D-F792E1550E97}"/>
    <dgm:cxn modelId="{AC6057A5-2CF4-4728-BF98-54917DE34353}" type="presOf" srcId="{046E14E1-B403-4F76-A003-D26168F68EDD}" destId="{69327E8D-5665-4400-A474-E5E9438AAEED}" srcOrd="0" destOrd="0" presId="urn:microsoft.com/office/officeart/2008/layout/HorizontalMultiLevelHierarchy"/>
    <dgm:cxn modelId="{C420F9C0-5B40-4C42-963F-65DF68EB0581}" type="presOf" srcId="{CCF73436-7457-4744-A2B3-37ED2CA90141}" destId="{778DAF76-3ECB-4F6E-BFA9-B324D9A1B08B}" srcOrd="1" destOrd="0" presId="urn:microsoft.com/office/officeart/2008/layout/HorizontalMultiLevelHierarchy"/>
    <dgm:cxn modelId="{380F3B67-D055-437B-87A1-301CD7CB41DB}" srcId="{158E2066-1940-48C0-AAF4-8089368BCBC0}" destId="{B931EF5D-807D-4D59-9338-B98794778338}" srcOrd="1" destOrd="0" parTransId="{046E14E1-B403-4F76-A003-D26168F68EDD}" sibTransId="{4DCB8BBC-ADC4-4DC6-8573-BF8FF693ABE7}"/>
    <dgm:cxn modelId="{9C41623D-21DC-42F3-A6D6-13C96E842F90}" type="presOf" srcId="{D5B35244-6415-40B9-AA8E-0FEA62E633AA}" destId="{7A4C7566-282F-45A9-A0DF-9DCDCD104CA5}" srcOrd="0" destOrd="0" presId="urn:microsoft.com/office/officeart/2008/layout/HorizontalMultiLevelHierarchy"/>
    <dgm:cxn modelId="{54753809-4344-431C-BBD7-EF7AE3AB743A}" type="presOf" srcId="{D429CAA5-CE06-40EA-A70A-13063D0023D0}" destId="{9B694584-B6C3-4B87-9E33-D573E23144D9}" srcOrd="0" destOrd="0" presId="urn:microsoft.com/office/officeart/2008/layout/HorizontalMultiLevelHierarchy"/>
    <dgm:cxn modelId="{55713792-AC4B-4C79-8B3A-E062FDFA199F}" srcId="{158E2066-1940-48C0-AAF4-8089368BCBC0}" destId="{C8BF8E3D-CA84-492E-BA58-A36B98878C0D}" srcOrd="2" destOrd="0" parTransId="{8E6542A7-1C7D-4CC6-8EF0-101400042D15}" sibTransId="{FC13C87A-B77C-4A67-B091-2FDC4C00AF67}"/>
    <dgm:cxn modelId="{B557A9F7-11FD-47E8-8BB4-21476C43CF1A}" srcId="{D5B35244-6415-40B9-AA8E-0FEA62E633AA}" destId="{75F959BF-528B-421B-B2C8-137C8FE70390}" srcOrd="1" destOrd="0" parTransId="{129852F5-2FB8-44A5-AE93-870EE19498CF}" sibTransId="{BE8739BB-7DBD-4C88-92B7-EFDC128E78A5}"/>
    <dgm:cxn modelId="{293B10F8-6290-474C-A8FD-1C975BC17EBC}" srcId="{D5B35244-6415-40B9-AA8E-0FEA62E633AA}" destId="{158E2066-1940-48C0-AAF4-8089368BCBC0}" srcOrd="0" destOrd="0" parTransId="{EA88435A-8BE1-4325-AF02-07F3D9D56824}" sibTransId="{0E91C80E-BAD4-41D2-BB1B-D21A669BD4D3}"/>
    <dgm:cxn modelId="{57307AB1-C00A-43FA-84A4-DBCE41DDC3A8}" type="presOf" srcId="{EA88435A-8BE1-4325-AF02-07F3D9D56824}" destId="{B5E50DCA-35F9-4292-9D7C-8870F785A26E}" srcOrd="1" destOrd="0" presId="urn:microsoft.com/office/officeart/2008/layout/HorizontalMultiLevelHierarchy"/>
    <dgm:cxn modelId="{E9DE1777-037E-4618-B5DC-6C9BC5350E9A}" srcId="{75F959BF-528B-421B-B2C8-137C8FE70390}" destId="{A6607B77-B646-45DB-959F-13A49EA92D92}" srcOrd="2" destOrd="0" parTransId="{C18D9742-CD12-4A17-99E2-96D8EC8971D5}" sibTransId="{BCD2BA0B-DF13-403A-815B-6B337B722BED}"/>
    <dgm:cxn modelId="{2BB57D57-9A0D-4894-9A5A-F0FA29C9E9CC}" type="presOf" srcId="{A5A18334-9332-4470-AA53-88EEFE22E5F0}" destId="{8E14DE71-48D2-4871-BB4B-6471A1E58AA5}" srcOrd="0" destOrd="0" presId="urn:microsoft.com/office/officeart/2008/layout/HorizontalMultiLevelHierarchy"/>
    <dgm:cxn modelId="{DBEB1587-CD28-405D-8899-23A3F6944536}" type="presOf" srcId="{C18D9742-CD12-4A17-99E2-96D8EC8971D5}" destId="{1776BAC9-5672-491A-968E-A82C6FC30BCB}" srcOrd="0" destOrd="0" presId="urn:microsoft.com/office/officeart/2008/layout/HorizontalMultiLevelHierarchy"/>
    <dgm:cxn modelId="{09AB4C25-024A-4415-BF64-180A76DC6B75}" type="presOf" srcId="{AE3786EE-E9CC-4CA6-8318-51745361D02A}" destId="{73EA8E62-1FC0-42FC-BBD9-8753C1352A20}" srcOrd="0" destOrd="0" presId="urn:microsoft.com/office/officeart/2008/layout/HorizontalMultiLevelHierarchy"/>
    <dgm:cxn modelId="{354F0236-383D-4160-8A81-58D80F25E9B1}" type="presOf" srcId="{046E14E1-B403-4F76-A003-D26168F68EDD}" destId="{1FDF6375-2980-4C78-BE5D-0193DB328827}" srcOrd="1" destOrd="0" presId="urn:microsoft.com/office/officeart/2008/layout/HorizontalMultiLevelHierarchy"/>
    <dgm:cxn modelId="{A24FA967-CBC9-4C36-BF34-824799A57743}" srcId="{75F959BF-528B-421B-B2C8-137C8FE70390}" destId="{6FEA3D32-3B5C-469B-9258-FEC3CADFDD13}" srcOrd="1" destOrd="0" parTransId="{BD2BDCB4-9280-4BF6-AE4F-2332382CB627}" sibTransId="{40732388-945A-4899-9382-0950078D6067}"/>
    <dgm:cxn modelId="{51CA3576-6831-4F8A-B853-154DD2F947CA}" srcId="{158E2066-1940-48C0-AAF4-8089368BCBC0}" destId="{FAACA180-79FF-4EB5-A48C-3E35D3BDE11F}" srcOrd="3" destOrd="0" parTransId="{05555A49-768C-404D-8579-01C4BC5F308C}" sibTransId="{75731860-5DE9-49F5-BE0A-35E65ADF5D0C}"/>
    <dgm:cxn modelId="{438E5BE0-4AFB-4D23-BA77-BDA85ABD6DFE}" type="presOf" srcId="{8E6542A7-1C7D-4CC6-8EF0-101400042D15}" destId="{23FCDF95-0663-488F-ABE4-F958C14105CB}" srcOrd="1" destOrd="0" presId="urn:microsoft.com/office/officeart/2008/layout/HorizontalMultiLevelHierarchy"/>
    <dgm:cxn modelId="{23D7C615-F8B5-4270-82AF-0DDA2B54AF0B}" type="presOf" srcId="{BD2BDCB4-9280-4BF6-AE4F-2332382CB627}" destId="{361C837F-D3D4-4EF3-9DE2-D3F770E39204}" srcOrd="0" destOrd="0" presId="urn:microsoft.com/office/officeart/2008/layout/HorizontalMultiLevelHierarchy"/>
    <dgm:cxn modelId="{FCFDCC38-024E-488E-B0D0-09CFDAA22D9B}" type="presParOf" srcId="{9B694584-B6C3-4B87-9E33-D573E23144D9}" destId="{2C7AC4A2-A607-4BCB-A5B9-E674FEA90BFC}" srcOrd="0" destOrd="0" presId="urn:microsoft.com/office/officeart/2008/layout/HorizontalMultiLevelHierarchy"/>
    <dgm:cxn modelId="{CDEB5743-5F94-46C5-AA16-F997032A253D}" type="presParOf" srcId="{2C7AC4A2-A607-4BCB-A5B9-E674FEA90BFC}" destId="{7A4C7566-282F-45A9-A0DF-9DCDCD104CA5}" srcOrd="0" destOrd="0" presId="urn:microsoft.com/office/officeart/2008/layout/HorizontalMultiLevelHierarchy"/>
    <dgm:cxn modelId="{E6509BC9-546E-4B16-A549-1429426AA82E}" type="presParOf" srcId="{2C7AC4A2-A607-4BCB-A5B9-E674FEA90BFC}" destId="{6F3EA1B0-8C50-4685-96EB-96627F66B901}" srcOrd="1" destOrd="0" presId="urn:microsoft.com/office/officeart/2008/layout/HorizontalMultiLevelHierarchy"/>
    <dgm:cxn modelId="{5A5A2E06-6E03-43D2-8E93-3A8D447A61FE}" type="presParOf" srcId="{6F3EA1B0-8C50-4685-96EB-96627F66B901}" destId="{9E424DF7-EC47-42D3-84B5-47FB593CD124}" srcOrd="0" destOrd="0" presId="urn:microsoft.com/office/officeart/2008/layout/HorizontalMultiLevelHierarchy"/>
    <dgm:cxn modelId="{C4FBB3C9-2F80-4BC3-BF97-E6CCC6191B61}" type="presParOf" srcId="{9E424DF7-EC47-42D3-84B5-47FB593CD124}" destId="{B5E50DCA-35F9-4292-9D7C-8870F785A26E}" srcOrd="0" destOrd="0" presId="urn:microsoft.com/office/officeart/2008/layout/HorizontalMultiLevelHierarchy"/>
    <dgm:cxn modelId="{D8695E9B-35BE-4304-8FAC-3A9D2F8B1A84}" type="presParOf" srcId="{6F3EA1B0-8C50-4685-96EB-96627F66B901}" destId="{005F8C9D-76BA-478C-865D-8F9B0DD23296}" srcOrd="1" destOrd="0" presId="urn:microsoft.com/office/officeart/2008/layout/HorizontalMultiLevelHierarchy"/>
    <dgm:cxn modelId="{9DDF6B09-831E-4F00-939F-64C165CEE169}" type="presParOf" srcId="{005F8C9D-76BA-478C-865D-8F9B0DD23296}" destId="{5A401309-B5F5-457E-856D-C3B9410A8F3E}" srcOrd="0" destOrd="0" presId="urn:microsoft.com/office/officeart/2008/layout/HorizontalMultiLevelHierarchy"/>
    <dgm:cxn modelId="{B78D390D-D14F-461D-AFB0-1EB224384917}" type="presParOf" srcId="{005F8C9D-76BA-478C-865D-8F9B0DD23296}" destId="{E7586602-7C59-4028-B972-38327EA8EB0E}" srcOrd="1" destOrd="0" presId="urn:microsoft.com/office/officeart/2008/layout/HorizontalMultiLevelHierarchy"/>
    <dgm:cxn modelId="{B15C2C42-8E91-4DEE-9850-F765CB4EC19F}" type="presParOf" srcId="{E7586602-7C59-4028-B972-38327EA8EB0E}" destId="{26A32A57-8CDD-4CAD-BFCF-3787EA8D2E20}" srcOrd="0" destOrd="0" presId="urn:microsoft.com/office/officeart/2008/layout/HorizontalMultiLevelHierarchy"/>
    <dgm:cxn modelId="{069AC3CE-C388-4427-80CC-49EE48C452F3}" type="presParOf" srcId="{26A32A57-8CDD-4CAD-BFCF-3787EA8D2E20}" destId="{778DAF76-3ECB-4F6E-BFA9-B324D9A1B08B}" srcOrd="0" destOrd="0" presId="urn:microsoft.com/office/officeart/2008/layout/HorizontalMultiLevelHierarchy"/>
    <dgm:cxn modelId="{3DF7BBAF-7EF9-431D-BBD8-FE7A5846AABE}" type="presParOf" srcId="{E7586602-7C59-4028-B972-38327EA8EB0E}" destId="{A4155B64-E56F-418B-9E86-1EC002F6F30C}" srcOrd="1" destOrd="0" presId="urn:microsoft.com/office/officeart/2008/layout/HorizontalMultiLevelHierarchy"/>
    <dgm:cxn modelId="{416F3F5C-68A2-404E-89E4-161518639931}" type="presParOf" srcId="{A4155B64-E56F-418B-9E86-1EC002F6F30C}" destId="{133A10A4-11FC-478B-B581-3405FD6AC19C}" srcOrd="0" destOrd="0" presId="urn:microsoft.com/office/officeart/2008/layout/HorizontalMultiLevelHierarchy"/>
    <dgm:cxn modelId="{F98297CA-0A84-4F5A-9438-604B48341033}" type="presParOf" srcId="{A4155B64-E56F-418B-9E86-1EC002F6F30C}" destId="{E1FD8369-C012-4485-BCE2-9830D49AE7E1}" srcOrd="1" destOrd="0" presId="urn:microsoft.com/office/officeart/2008/layout/HorizontalMultiLevelHierarchy"/>
    <dgm:cxn modelId="{5F0631D2-66CD-449C-9F5F-EE8873E419D4}" type="presParOf" srcId="{E7586602-7C59-4028-B972-38327EA8EB0E}" destId="{69327E8D-5665-4400-A474-E5E9438AAEED}" srcOrd="2" destOrd="0" presId="urn:microsoft.com/office/officeart/2008/layout/HorizontalMultiLevelHierarchy"/>
    <dgm:cxn modelId="{155FF65C-0AEC-4B60-AEDF-041B51198982}" type="presParOf" srcId="{69327E8D-5665-4400-A474-E5E9438AAEED}" destId="{1FDF6375-2980-4C78-BE5D-0193DB328827}" srcOrd="0" destOrd="0" presId="urn:microsoft.com/office/officeart/2008/layout/HorizontalMultiLevelHierarchy"/>
    <dgm:cxn modelId="{89C06628-B01B-44EE-89AD-8E3BA25B5B49}" type="presParOf" srcId="{E7586602-7C59-4028-B972-38327EA8EB0E}" destId="{6AA617BA-8497-453C-969D-7624FAE36CB4}" srcOrd="3" destOrd="0" presId="urn:microsoft.com/office/officeart/2008/layout/HorizontalMultiLevelHierarchy"/>
    <dgm:cxn modelId="{41C6C216-C3B7-4A3A-BBE1-14868625AC9B}" type="presParOf" srcId="{6AA617BA-8497-453C-969D-7624FAE36CB4}" destId="{1E0981C3-FF77-4CF2-84C9-A0F21FBAA8EE}" srcOrd="0" destOrd="0" presId="urn:microsoft.com/office/officeart/2008/layout/HorizontalMultiLevelHierarchy"/>
    <dgm:cxn modelId="{941EC8DA-2AB6-4392-A1A6-F45E50B8D177}" type="presParOf" srcId="{6AA617BA-8497-453C-969D-7624FAE36CB4}" destId="{5358248E-CFDE-42A9-A232-F03C9F65693B}" srcOrd="1" destOrd="0" presId="urn:microsoft.com/office/officeart/2008/layout/HorizontalMultiLevelHierarchy"/>
    <dgm:cxn modelId="{A347A78A-C447-4D49-A9A2-072C30DD9E59}" type="presParOf" srcId="{E7586602-7C59-4028-B972-38327EA8EB0E}" destId="{DBCECD76-7B87-4BCC-8C13-167627090CDA}" srcOrd="4" destOrd="0" presId="urn:microsoft.com/office/officeart/2008/layout/HorizontalMultiLevelHierarchy"/>
    <dgm:cxn modelId="{CBB30289-FCBA-42FB-A9C4-467298F6CA60}" type="presParOf" srcId="{DBCECD76-7B87-4BCC-8C13-167627090CDA}" destId="{23FCDF95-0663-488F-ABE4-F958C14105CB}" srcOrd="0" destOrd="0" presId="urn:microsoft.com/office/officeart/2008/layout/HorizontalMultiLevelHierarchy"/>
    <dgm:cxn modelId="{23C7F3CB-0222-4540-B3D4-7CDBAC50FF06}" type="presParOf" srcId="{E7586602-7C59-4028-B972-38327EA8EB0E}" destId="{B307147E-C082-4197-91B4-D6866A96BDE6}" srcOrd="5" destOrd="0" presId="urn:microsoft.com/office/officeart/2008/layout/HorizontalMultiLevelHierarchy"/>
    <dgm:cxn modelId="{2DFD607D-924E-4999-91BC-DA3A3767C92B}" type="presParOf" srcId="{B307147E-C082-4197-91B4-D6866A96BDE6}" destId="{778FC69C-1617-4AB9-9876-21DF341A78A0}" srcOrd="0" destOrd="0" presId="urn:microsoft.com/office/officeart/2008/layout/HorizontalMultiLevelHierarchy"/>
    <dgm:cxn modelId="{E05F11AE-46A0-4CD7-9632-56F4B9FB471E}" type="presParOf" srcId="{B307147E-C082-4197-91B4-D6866A96BDE6}" destId="{C0EF57A7-FBCE-4493-9181-9CC0BD4C1DAD}" srcOrd="1" destOrd="0" presId="urn:microsoft.com/office/officeart/2008/layout/HorizontalMultiLevelHierarchy"/>
    <dgm:cxn modelId="{913C34A2-EC48-45BE-86F6-FC367008F53B}" type="presParOf" srcId="{E7586602-7C59-4028-B972-38327EA8EB0E}" destId="{EDE641D7-F2B4-4A59-9B28-7AEFAFF89B28}" srcOrd="6" destOrd="0" presId="urn:microsoft.com/office/officeart/2008/layout/HorizontalMultiLevelHierarchy"/>
    <dgm:cxn modelId="{D0A1BA08-920F-4A90-B21F-8EA0F28325C9}" type="presParOf" srcId="{EDE641D7-F2B4-4A59-9B28-7AEFAFF89B28}" destId="{61B87BDF-9E60-45CD-A06F-031200D45C2D}" srcOrd="0" destOrd="0" presId="urn:microsoft.com/office/officeart/2008/layout/HorizontalMultiLevelHierarchy"/>
    <dgm:cxn modelId="{D4CDC248-A67D-4A3E-9B58-FB586D931317}" type="presParOf" srcId="{E7586602-7C59-4028-B972-38327EA8EB0E}" destId="{7452E150-85D1-473A-934D-8C01BEDD0A44}" srcOrd="7" destOrd="0" presId="urn:microsoft.com/office/officeart/2008/layout/HorizontalMultiLevelHierarchy"/>
    <dgm:cxn modelId="{4A1F35DB-9536-4D17-989B-75F2609E69BB}" type="presParOf" srcId="{7452E150-85D1-473A-934D-8C01BEDD0A44}" destId="{6364A2C5-97B6-4F0B-BB20-4C8B8F4E34F8}" srcOrd="0" destOrd="0" presId="urn:microsoft.com/office/officeart/2008/layout/HorizontalMultiLevelHierarchy"/>
    <dgm:cxn modelId="{EDA47FD9-E993-425D-BC2E-FD677FBBF2E7}" type="presParOf" srcId="{7452E150-85D1-473A-934D-8C01BEDD0A44}" destId="{C0CE8214-0F0D-4580-98C7-19674B0B6B88}" srcOrd="1" destOrd="0" presId="urn:microsoft.com/office/officeart/2008/layout/HorizontalMultiLevelHierarchy"/>
    <dgm:cxn modelId="{4EDBA4A3-57D0-4766-A4E2-019FFA493971}" type="presParOf" srcId="{6F3EA1B0-8C50-4685-96EB-96627F66B901}" destId="{028C4507-D2BE-4BB2-8807-D5106DD89320}" srcOrd="2" destOrd="0" presId="urn:microsoft.com/office/officeart/2008/layout/HorizontalMultiLevelHierarchy"/>
    <dgm:cxn modelId="{85B82DEE-9986-47B0-98D1-4F1CBD3E9703}" type="presParOf" srcId="{028C4507-D2BE-4BB2-8807-D5106DD89320}" destId="{870FE849-AD02-4555-84B0-E61A5A174E74}" srcOrd="0" destOrd="0" presId="urn:microsoft.com/office/officeart/2008/layout/HorizontalMultiLevelHierarchy"/>
    <dgm:cxn modelId="{E9805E25-A6CC-44AF-ADE8-F0D3D751F04D}" type="presParOf" srcId="{6F3EA1B0-8C50-4685-96EB-96627F66B901}" destId="{456CCC1D-ADCA-40EE-970C-E8195FBBF661}" srcOrd="3" destOrd="0" presId="urn:microsoft.com/office/officeart/2008/layout/HorizontalMultiLevelHierarchy"/>
    <dgm:cxn modelId="{EC8EA08A-6C4E-4E4B-859C-684EC16D4005}" type="presParOf" srcId="{456CCC1D-ADCA-40EE-970C-E8195FBBF661}" destId="{DD6A563A-5594-4973-8DBF-EBA65F74A80C}" srcOrd="0" destOrd="0" presId="urn:microsoft.com/office/officeart/2008/layout/HorizontalMultiLevelHierarchy"/>
    <dgm:cxn modelId="{EE7FAF11-9CFB-43CE-A13F-AE6585043A68}" type="presParOf" srcId="{456CCC1D-ADCA-40EE-970C-E8195FBBF661}" destId="{79261E82-98B7-4C01-AD36-0276D49311EB}" srcOrd="1" destOrd="0" presId="urn:microsoft.com/office/officeart/2008/layout/HorizontalMultiLevelHierarchy"/>
    <dgm:cxn modelId="{24F84A58-997C-459F-8565-0C313D9D8CED}" type="presParOf" srcId="{79261E82-98B7-4C01-AD36-0276D49311EB}" destId="{73EA8E62-1FC0-42FC-BBD9-8753C1352A20}" srcOrd="0" destOrd="0" presId="urn:microsoft.com/office/officeart/2008/layout/HorizontalMultiLevelHierarchy"/>
    <dgm:cxn modelId="{FB95A699-5F50-43CA-B0DE-40EE6AF81FED}" type="presParOf" srcId="{73EA8E62-1FC0-42FC-BBD9-8753C1352A20}" destId="{DC320A98-8EA9-44E1-9B4F-5982AE252D37}" srcOrd="0" destOrd="0" presId="urn:microsoft.com/office/officeart/2008/layout/HorizontalMultiLevelHierarchy"/>
    <dgm:cxn modelId="{FB69022D-0698-4A4C-9C6A-5DAFC9011B2E}" type="presParOf" srcId="{79261E82-98B7-4C01-AD36-0276D49311EB}" destId="{7D0E5F1B-2909-4E09-A0D9-576C6083E527}" srcOrd="1" destOrd="0" presId="urn:microsoft.com/office/officeart/2008/layout/HorizontalMultiLevelHierarchy"/>
    <dgm:cxn modelId="{B3B9246E-F2E2-4AAB-8BC6-A3C2DDB8CDB3}" type="presParOf" srcId="{7D0E5F1B-2909-4E09-A0D9-576C6083E527}" destId="{8E14DE71-48D2-4871-BB4B-6471A1E58AA5}" srcOrd="0" destOrd="0" presId="urn:microsoft.com/office/officeart/2008/layout/HorizontalMultiLevelHierarchy"/>
    <dgm:cxn modelId="{21A420DA-649A-4BE6-A12F-E8D46C4579F6}" type="presParOf" srcId="{7D0E5F1B-2909-4E09-A0D9-576C6083E527}" destId="{240BCD0E-2E25-43E6-8D6D-CC9FB95C52DE}" srcOrd="1" destOrd="0" presId="urn:microsoft.com/office/officeart/2008/layout/HorizontalMultiLevelHierarchy"/>
    <dgm:cxn modelId="{7FCD1CD9-3EA4-41EA-86B1-3D285D55BCC0}" type="presParOf" srcId="{79261E82-98B7-4C01-AD36-0276D49311EB}" destId="{361C837F-D3D4-4EF3-9DE2-D3F770E39204}" srcOrd="2" destOrd="0" presId="urn:microsoft.com/office/officeart/2008/layout/HorizontalMultiLevelHierarchy"/>
    <dgm:cxn modelId="{112E7C0A-9AFF-4A17-A7A4-2B2892296596}" type="presParOf" srcId="{361C837F-D3D4-4EF3-9DE2-D3F770E39204}" destId="{AE9BB764-DF04-4996-AF81-EB412766F19E}" srcOrd="0" destOrd="0" presId="urn:microsoft.com/office/officeart/2008/layout/HorizontalMultiLevelHierarchy"/>
    <dgm:cxn modelId="{D3F4E029-3270-40D7-A83F-7EF113DBB041}" type="presParOf" srcId="{79261E82-98B7-4C01-AD36-0276D49311EB}" destId="{F6E421BC-668B-4C0B-AA60-A51D1251B6CA}" srcOrd="3" destOrd="0" presId="urn:microsoft.com/office/officeart/2008/layout/HorizontalMultiLevelHierarchy"/>
    <dgm:cxn modelId="{8A0C8B27-B01F-4AE1-835F-9C64DB1DAD0A}" type="presParOf" srcId="{F6E421BC-668B-4C0B-AA60-A51D1251B6CA}" destId="{A578196B-BFBC-4693-8141-46B82BDECAE3}" srcOrd="0" destOrd="0" presId="urn:microsoft.com/office/officeart/2008/layout/HorizontalMultiLevelHierarchy"/>
    <dgm:cxn modelId="{992B00A6-AF67-4775-A702-DA95A31480BD}" type="presParOf" srcId="{F6E421BC-668B-4C0B-AA60-A51D1251B6CA}" destId="{E599A629-89FA-4017-912B-FD64A1D259F0}" srcOrd="1" destOrd="0" presId="urn:microsoft.com/office/officeart/2008/layout/HorizontalMultiLevelHierarchy"/>
    <dgm:cxn modelId="{617ACFC5-B063-40E4-A8A4-BE1BBD9D8D2E}" type="presParOf" srcId="{79261E82-98B7-4C01-AD36-0276D49311EB}" destId="{1776BAC9-5672-491A-968E-A82C6FC30BCB}" srcOrd="4" destOrd="0" presId="urn:microsoft.com/office/officeart/2008/layout/HorizontalMultiLevelHierarchy"/>
    <dgm:cxn modelId="{C840701C-198D-4BD1-BB62-DAD664B47DA8}" type="presParOf" srcId="{1776BAC9-5672-491A-968E-A82C6FC30BCB}" destId="{AC4F5A45-2255-45DD-83BB-51CDC82B716A}" srcOrd="0" destOrd="0" presId="urn:microsoft.com/office/officeart/2008/layout/HorizontalMultiLevelHierarchy"/>
    <dgm:cxn modelId="{36231124-97EA-4F0E-8F63-7F63E3707102}" type="presParOf" srcId="{79261E82-98B7-4C01-AD36-0276D49311EB}" destId="{40D3DCA5-85A9-45BC-9A53-BB22790405A2}" srcOrd="5" destOrd="0" presId="urn:microsoft.com/office/officeart/2008/layout/HorizontalMultiLevelHierarchy"/>
    <dgm:cxn modelId="{31059131-9CCE-4ACC-B276-111BD27EAD32}" type="presParOf" srcId="{40D3DCA5-85A9-45BC-9A53-BB22790405A2}" destId="{396BA7A6-EF80-46A5-9C8F-9DD8C875E17A}" srcOrd="0" destOrd="0" presId="urn:microsoft.com/office/officeart/2008/layout/HorizontalMultiLevelHierarchy"/>
    <dgm:cxn modelId="{A07EB864-1D9E-4420-AAA3-A7939A94EE92}" type="presParOf" srcId="{40D3DCA5-85A9-45BC-9A53-BB22790405A2}" destId="{CA5F2F9D-96D8-457D-A011-BD595F5E9368}" srcOrd="1" destOrd="0" presId="urn:microsoft.com/office/officeart/2008/layout/HorizontalMultiLevelHierarchy"/>
    <dgm:cxn modelId="{CB7A37DB-1FA3-4A8B-BC75-210257CA5B8D}" type="presParOf" srcId="{79261E82-98B7-4C01-AD36-0276D49311EB}" destId="{7BD1EE88-80F8-40E4-B8FE-1BEAD706FE6E}" srcOrd="6" destOrd="0" presId="urn:microsoft.com/office/officeart/2008/layout/HorizontalMultiLevelHierarchy"/>
    <dgm:cxn modelId="{0D5FF9D3-CAF3-4D8F-A334-9B6F666F7891}" type="presParOf" srcId="{7BD1EE88-80F8-40E4-B8FE-1BEAD706FE6E}" destId="{43F942DC-FF01-4F98-878C-C76C00A2D0F9}" srcOrd="0" destOrd="0" presId="urn:microsoft.com/office/officeart/2008/layout/HorizontalMultiLevelHierarchy"/>
    <dgm:cxn modelId="{5C9FC445-1E66-436F-8CED-8AF53B81A12E}" type="presParOf" srcId="{79261E82-98B7-4C01-AD36-0276D49311EB}" destId="{6FE7B95B-96CC-4FB2-9019-6FDB723A4429}" srcOrd="7" destOrd="0" presId="urn:microsoft.com/office/officeart/2008/layout/HorizontalMultiLevelHierarchy"/>
    <dgm:cxn modelId="{AD9DC72A-56BB-4ED8-B0D4-B1C65947D71A}" type="presParOf" srcId="{6FE7B95B-96CC-4FB2-9019-6FDB723A4429}" destId="{2908F5B7-C359-4F79-AB1C-30B59B329C21}" srcOrd="0" destOrd="0" presId="urn:microsoft.com/office/officeart/2008/layout/HorizontalMultiLevelHierarchy"/>
    <dgm:cxn modelId="{4B4C431A-5392-4C7D-B7A5-2F7DF614F65F}" type="presParOf" srcId="{6FE7B95B-96CC-4FB2-9019-6FDB723A4429}" destId="{42E44041-FF65-4359-977D-6F065B3569C2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B89CCF-AA36-4DC7-B1BE-AB206F17DD5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51386F43-3D2F-4CC0-8AEF-0BC31339EF52}">
      <dgm:prSet phldrT="[文字]" custT="1"/>
      <dgm:spPr/>
      <dgm:t>
        <a:bodyPr/>
        <a:lstStyle/>
        <a:p>
          <a:r>
            <a:rPr lang="zh-TW" altLang="en-US" sz="2800" dirty="0" smtClean="0"/>
            <a:t>鄭玄注</a:t>
          </a:r>
          <a:endParaRPr lang="zh-TW" altLang="en-US" sz="2800" dirty="0"/>
        </a:p>
      </dgm:t>
    </dgm:pt>
    <dgm:pt modelId="{3E06AEEF-8ACD-459F-84B1-6DD9269E6166}" type="par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C87BAB0C-DC84-4057-B387-AD2E52D7655A}" type="sib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232C709D-D98A-4EEB-8328-DAAFE8530123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大人之學</a:t>
          </a:r>
          <a:endParaRPr lang="zh-TW" altLang="en-US" sz="3200" dirty="0"/>
        </a:p>
      </dgm:t>
    </dgm:pt>
    <dgm:pt modelId="{4FE2358B-045D-4B4B-A41E-6B332D7CC57A}" type="par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87F334B0-0EE4-44E5-875B-FACDF9A5B139}" type="sib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1A87CD94-57E0-4DD5-9479-C4B999129520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學齡次第</a:t>
          </a:r>
          <a:endParaRPr lang="zh-TW" altLang="en-US" sz="3200" dirty="0"/>
        </a:p>
      </dgm:t>
    </dgm:pt>
    <dgm:pt modelId="{8D45744D-2F0C-4AA8-8483-2C129FD962C9}" type="par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4B16FD3D-9E46-4248-A5C1-8C9AB3C94F28}" type="sib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29A6F00B-66EB-4381-9F4F-21606A670277}">
      <dgm:prSet custT="1"/>
      <dgm:spPr/>
      <dgm:t>
        <a:bodyPr/>
        <a:lstStyle/>
        <a:p>
          <a:r>
            <a:rPr lang="zh-TW" altLang="en-US" sz="2800" dirty="0" smtClean="0"/>
            <a:t>朱熹解</a:t>
          </a:r>
          <a:endParaRPr lang="zh-TW" altLang="en-US" sz="2800" dirty="0"/>
        </a:p>
      </dgm:t>
    </dgm:pt>
    <dgm:pt modelId="{2CBE2A25-8929-4668-92EE-BB25B98B6594}" type="par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76F32D88-C237-4B82-9FA0-C2DB01FC2715}" type="sib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0396A37E-3356-4FEA-8406-72F9DDF39C7E}">
      <dgm:prSet phldrT="[文字]" custT="1"/>
      <dgm:spPr/>
      <dgm:t>
        <a:bodyPr/>
        <a:lstStyle/>
        <a:p>
          <a:r>
            <a:rPr lang="zh-TW" altLang="en-US" sz="3200" dirty="0" smtClean="0"/>
            <a:t>以其記博學，可以為政也。</a:t>
          </a:r>
          <a:endParaRPr lang="zh-TW" altLang="en-US" sz="3200" dirty="0"/>
        </a:p>
      </dgm:t>
    </dgm:pt>
    <dgm:pt modelId="{97A8809D-B6AE-4F07-AB98-0909583F2E4D}" type="par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5FFBA480-97E5-41F5-A64C-9B443CA4DCC0}" type="sib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D05D1A76-295E-467A-AC1D-10861A8DE892}">
      <dgm:prSet phldrT="[文字]" custT="1"/>
      <dgm:spPr/>
      <dgm:t>
        <a:bodyPr/>
        <a:lstStyle/>
        <a:p>
          <a:r>
            <a:rPr lang="zh-TW" altLang="en-US" sz="2800" dirty="0" smtClean="0"/>
            <a:t>周易：與天地合其德</a:t>
          </a:r>
          <a:endParaRPr lang="zh-TW" altLang="en-US" sz="2800" dirty="0"/>
        </a:p>
      </dgm:t>
    </dgm:pt>
    <dgm:pt modelId="{61D94520-A4D8-4106-8EE0-E5CF373D43D7}" type="par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C4D5D26A-B073-4FF1-AC93-7FA386B0287D}" type="sib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21355535-FF99-421F-B5D0-A8173802684C}">
      <dgm:prSet phldrT="[文字]" custT="1"/>
      <dgm:spPr/>
      <dgm:t>
        <a:bodyPr/>
        <a:lstStyle/>
        <a:p>
          <a:r>
            <a:rPr lang="zh-TW" altLang="en-US" sz="2800" dirty="0" smtClean="0"/>
            <a:t>孟子：正己而物正者也</a:t>
          </a:r>
          <a:endParaRPr lang="zh-TW" altLang="en-US" sz="2800" dirty="0"/>
        </a:p>
      </dgm:t>
    </dgm:pt>
    <dgm:pt modelId="{5331567D-3738-4F1B-B4AD-DBB1DAD78B94}" type="par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F04C5E39-0BE2-422E-B239-823B53CEAA2E}" type="sib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A79DEB4F-B2C8-48AB-BDA6-82FF224B8841}">
      <dgm:prSet phldrT="[文字]" custT="1"/>
      <dgm:spPr/>
      <dgm:t>
        <a:bodyPr/>
        <a:lstStyle/>
        <a:p>
          <a:r>
            <a:rPr lang="zh-TW" altLang="en-US" sz="2800" dirty="0" smtClean="0"/>
            <a:t>大學</a:t>
          </a:r>
          <a:endParaRPr lang="zh-TW" altLang="en-US" sz="2800" dirty="0"/>
        </a:p>
      </dgm:t>
    </dgm:pt>
    <dgm:pt modelId="{99C24D2C-CA8D-4395-841A-6246523DB0DB}" type="par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3FAB9540-EBB9-44FA-856E-2C55E31BB330}" type="sib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E9976766-64BC-4F46-AFD0-C5BC8029994D}">
      <dgm:prSet phldrT="[文字]" custT="1"/>
      <dgm:spPr/>
      <dgm:t>
        <a:bodyPr/>
        <a:lstStyle/>
        <a:p>
          <a:r>
            <a:rPr lang="zh-TW" altLang="en-US" sz="2800" dirty="0" smtClean="0"/>
            <a:t>小學</a:t>
          </a:r>
          <a:endParaRPr lang="zh-TW" altLang="en-US" sz="2800" dirty="0"/>
        </a:p>
      </dgm:t>
    </dgm:pt>
    <dgm:pt modelId="{6C63A8D6-B24A-42D7-BF5A-6B3F84BDD0A6}" type="par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136052D4-E7C8-4E87-9092-EF410324323F}" type="sib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B379BDF6-0DFF-4F37-A777-A5BBB673C08A}">
      <dgm:prSet phldrT="[文字]" custT="1"/>
      <dgm:spPr/>
      <dgm:t>
        <a:bodyPr/>
        <a:lstStyle/>
        <a:p>
          <a:r>
            <a:rPr lang="zh-TW" altLang="en-US" sz="2800" dirty="0" smtClean="0"/>
            <a:t>禮樂射御書數之業</a:t>
          </a:r>
          <a:endParaRPr lang="zh-TW" altLang="en-US" sz="2800" dirty="0"/>
        </a:p>
      </dgm:t>
    </dgm:pt>
    <dgm:pt modelId="{90B2B160-2DC5-4F65-9FE8-894D538381CA}" type="par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20D4D781-6629-4183-97CA-9E73405395DC}" type="sib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05697E65-DF5F-4CE1-9B50-15918FCA40B4}">
      <dgm:prSet phldrT="[文字]" custT="1"/>
      <dgm:spPr/>
      <dgm:t>
        <a:bodyPr/>
        <a:lstStyle/>
        <a:p>
          <a:r>
            <a:rPr lang="zh-TW" altLang="en-US" sz="2800" dirty="0" smtClean="0"/>
            <a:t>灑掃應對進退之行</a:t>
          </a:r>
          <a:endParaRPr lang="zh-TW" altLang="en-US" sz="2800" dirty="0"/>
        </a:p>
      </dgm:t>
    </dgm:pt>
    <dgm:pt modelId="{FBBE1ABA-1F69-4EC7-9FF3-C87429BED079}" type="par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6CB5D1CF-4100-4154-A888-DD7958008066}" type="sib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04C0BEB3-A10E-42E5-B115-17B2F7192D6E}">
      <dgm:prSet phldrT="[文字]" custT="1"/>
      <dgm:spPr/>
      <dgm:t>
        <a:bodyPr/>
        <a:lstStyle/>
        <a:p>
          <a:r>
            <a:rPr lang="zh-TW" altLang="en-US" sz="2800" dirty="0" smtClean="0"/>
            <a:t>修齊治平為事</a:t>
          </a:r>
          <a:endParaRPr lang="zh-TW" altLang="en-US" sz="2800" dirty="0"/>
        </a:p>
      </dgm:t>
    </dgm:pt>
    <dgm:pt modelId="{B8751D5B-4975-4A66-B661-FA3BD2480BB1}" type="par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F5548EBA-7DD3-4B36-9B20-1AE2D9457107}" type="sib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7043202A-0B51-4218-B9D1-F3F6045954D1}">
      <dgm:prSet phldrT="[文字]" custT="1"/>
      <dgm:spPr/>
      <dgm:t>
        <a:bodyPr/>
        <a:lstStyle/>
        <a:p>
          <a:r>
            <a:rPr lang="zh-TW" altLang="en-US" sz="2800" dirty="0" smtClean="0"/>
            <a:t>明德親民為宗</a:t>
          </a:r>
          <a:endParaRPr lang="zh-TW" altLang="en-US" sz="2800" dirty="0"/>
        </a:p>
      </dgm:t>
    </dgm:pt>
    <dgm:pt modelId="{6BEE1913-8281-4E2F-A813-891E327E8135}" type="par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5642B3CE-A908-45F1-899C-168D500BC061}" type="sib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F60BC29D-9E6A-4D49-B820-A300642B045D}" type="pres">
      <dgm:prSet presAssocID="{A2B89CCF-AA36-4DC7-B1BE-AB206F17DD5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6FF849E-D6DF-4AFA-8B2E-671639E1665E}" type="pres">
      <dgm:prSet presAssocID="{51386F43-3D2F-4CC0-8AEF-0BC31339EF52}" presName="root1" presStyleCnt="0"/>
      <dgm:spPr/>
      <dgm:t>
        <a:bodyPr/>
        <a:lstStyle/>
        <a:p>
          <a:endParaRPr lang="zh-TW" altLang="en-US"/>
        </a:p>
      </dgm:t>
    </dgm:pt>
    <dgm:pt modelId="{B0945511-F72E-4B96-A50A-CA0D119BCE39}" type="pres">
      <dgm:prSet presAssocID="{51386F43-3D2F-4CC0-8AEF-0BC31339EF52}" presName="LevelOneTextNode" presStyleLbl="node0" presStyleIdx="0" presStyleCnt="2" custLinFactNeighborX="-15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E810A1-92F7-4712-A137-FB9721536F2F}" type="pres">
      <dgm:prSet presAssocID="{51386F43-3D2F-4CC0-8AEF-0BC31339EF52}" presName="level2hierChild" presStyleCnt="0"/>
      <dgm:spPr/>
      <dgm:t>
        <a:bodyPr/>
        <a:lstStyle/>
        <a:p>
          <a:endParaRPr lang="zh-TW" altLang="en-US"/>
        </a:p>
      </dgm:t>
    </dgm:pt>
    <dgm:pt modelId="{34D89394-CD04-431D-ADFB-1AEB05D447DF}" type="pres">
      <dgm:prSet presAssocID="{97A8809D-B6AE-4F07-AB98-0909583F2E4D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0AACDD49-6D59-4064-892D-80E151438D98}" type="pres">
      <dgm:prSet presAssocID="{97A8809D-B6AE-4F07-AB98-0909583F2E4D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9A222506-91E3-4208-BC37-C4B101C8B08E}" type="pres">
      <dgm:prSet presAssocID="{0396A37E-3356-4FEA-8406-72F9DDF39C7E}" presName="root2" presStyleCnt="0"/>
      <dgm:spPr/>
      <dgm:t>
        <a:bodyPr/>
        <a:lstStyle/>
        <a:p>
          <a:endParaRPr lang="zh-TW" altLang="en-US"/>
        </a:p>
      </dgm:t>
    </dgm:pt>
    <dgm:pt modelId="{B14BC0EB-DD19-4AE6-96FF-5A3649ED8D62}" type="pres">
      <dgm:prSet presAssocID="{0396A37E-3356-4FEA-8406-72F9DDF39C7E}" presName="LevelTwoTextNode" presStyleLbl="node2" presStyleIdx="0" presStyleCnt="3" custScaleX="4600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36650D-6D6C-4A7A-A7FA-8679AED6930B}" type="pres">
      <dgm:prSet presAssocID="{0396A37E-3356-4FEA-8406-72F9DDF39C7E}" presName="level3hierChild" presStyleCnt="0"/>
      <dgm:spPr/>
      <dgm:t>
        <a:bodyPr/>
        <a:lstStyle/>
        <a:p>
          <a:endParaRPr lang="zh-TW" altLang="en-US"/>
        </a:p>
      </dgm:t>
    </dgm:pt>
    <dgm:pt modelId="{48DE174D-2A0A-4AFD-9B3D-CF0EF3292D21}" type="pres">
      <dgm:prSet presAssocID="{29A6F00B-66EB-4381-9F4F-21606A670277}" presName="root1" presStyleCnt="0"/>
      <dgm:spPr/>
      <dgm:t>
        <a:bodyPr/>
        <a:lstStyle/>
        <a:p>
          <a:endParaRPr lang="zh-TW" altLang="en-US"/>
        </a:p>
      </dgm:t>
    </dgm:pt>
    <dgm:pt modelId="{761C6FCF-5052-4D79-B18A-DD925C820AF9}" type="pres">
      <dgm:prSet presAssocID="{29A6F00B-66EB-4381-9F4F-21606A670277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1E9EB2-425E-4ADD-8EEF-F31FC2A7BF2C}" type="pres">
      <dgm:prSet presAssocID="{29A6F00B-66EB-4381-9F4F-21606A670277}" presName="level2hierChild" presStyleCnt="0"/>
      <dgm:spPr/>
      <dgm:t>
        <a:bodyPr/>
        <a:lstStyle/>
        <a:p>
          <a:endParaRPr lang="zh-TW" altLang="en-US"/>
        </a:p>
      </dgm:t>
    </dgm:pt>
    <dgm:pt modelId="{3068AD31-D2A6-4016-8F2F-6CB21AD7C204}" type="pres">
      <dgm:prSet presAssocID="{4FE2358B-045D-4B4B-A41E-6B332D7CC57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EE48CACC-40F8-427B-857F-758447A7FC62}" type="pres">
      <dgm:prSet presAssocID="{4FE2358B-045D-4B4B-A41E-6B332D7CC57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A2D70B7-CB9B-4C37-808A-90DBFC1C22D9}" type="pres">
      <dgm:prSet presAssocID="{232C709D-D98A-4EEB-8328-DAAFE8530123}" presName="root2" presStyleCnt="0"/>
      <dgm:spPr/>
      <dgm:t>
        <a:bodyPr/>
        <a:lstStyle/>
        <a:p>
          <a:endParaRPr lang="zh-TW" altLang="en-US"/>
        </a:p>
      </dgm:t>
    </dgm:pt>
    <dgm:pt modelId="{96A0D796-0CFF-4C97-93C3-440D52345919}" type="pres">
      <dgm:prSet presAssocID="{232C709D-D98A-4EEB-8328-DAAFE8530123}" presName="LevelTwoTextNode" presStyleLbl="node2" presStyleIdx="1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3E1A6D-C804-4D7C-B872-7459213A224B}" type="pres">
      <dgm:prSet presAssocID="{232C709D-D98A-4EEB-8328-DAAFE8530123}" presName="level3hierChild" presStyleCnt="0"/>
      <dgm:spPr/>
      <dgm:t>
        <a:bodyPr/>
        <a:lstStyle/>
        <a:p>
          <a:endParaRPr lang="zh-TW" altLang="en-US"/>
        </a:p>
      </dgm:t>
    </dgm:pt>
    <dgm:pt modelId="{EE17632A-AC0A-40B4-BA1A-CE4F9F6F62D5}" type="pres">
      <dgm:prSet presAssocID="{61D94520-A4D8-4106-8EE0-E5CF373D43D7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7510945-6130-48D4-91F4-C59BA2F06A45}" type="pres">
      <dgm:prSet presAssocID="{61D94520-A4D8-4106-8EE0-E5CF373D43D7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7B0103A8-5D5E-4C49-8935-B8A467E54351}" type="pres">
      <dgm:prSet presAssocID="{D05D1A76-295E-467A-AC1D-10861A8DE892}" presName="root2" presStyleCnt="0"/>
      <dgm:spPr/>
      <dgm:t>
        <a:bodyPr/>
        <a:lstStyle/>
        <a:p>
          <a:endParaRPr lang="zh-TW" altLang="en-US"/>
        </a:p>
      </dgm:t>
    </dgm:pt>
    <dgm:pt modelId="{C7150692-CD20-4114-A6D2-92289D6622D5}" type="pres">
      <dgm:prSet presAssocID="{D05D1A76-295E-467A-AC1D-10861A8DE892}" presName="LevelTwoTextNode" presStyleLbl="node3" presStyleIdx="0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C32358-A254-4593-BB16-98CE51973DF7}" type="pres">
      <dgm:prSet presAssocID="{D05D1A76-295E-467A-AC1D-10861A8DE892}" presName="level3hierChild" presStyleCnt="0"/>
      <dgm:spPr/>
      <dgm:t>
        <a:bodyPr/>
        <a:lstStyle/>
        <a:p>
          <a:endParaRPr lang="zh-TW" altLang="en-US"/>
        </a:p>
      </dgm:t>
    </dgm:pt>
    <dgm:pt modelId="{AF681F5A-6AF1-4FC9-968C-483546DBACE8}" type="pres">
      <dgm:prSet presAssocID="{5331567D-3738-4F1B-B4AD-DBB1DAD78B9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84E8F56-D1FD-42AB-9E34-1A38D202E8B1}" type="pres">
      <dgm:prSet presAssocID="{5331567D-3738-4F1B-B4AD-DBB1DAD78B9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C937A87-1AF7-40E7-ACED-742ECC86467D}" type="pres">
      <dgm:prSet presAssocID="{21355535-FF99-421F-B5D0-A8173802684C}" presName="root2" presStyleCnt="0"/>
      <dgm:spPr/>
      <dgm:t>
        <a:bodyPr/>
        <a:lstStyle/>
        <a:p>
          <a:endParaRPr lang="zh-TW" altLang="en-US"/>
        </a:p>
      </dgm:t>
    </dgm:pt>
    <dgm:pt modelId="{A44CD87A-81F8-4814-BD5B-A2B4D67BE1B1}" type="pres">
      <dgm:prSet presAssocID="{21355535-FF99-421F-B5D0-A8173802684C}" presName="LevelTwoTextNode" presStyleLbl="node3" presStyleIdx="1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CDDC79-239D-4598-87E3-61F5370D9454}" type="pres">
      <dgm:prSet presAssocID="{21355535-FF99-421F-B5D0-A8173802684C}" presName="level3hierChild" presStyleCnt="0"/>
      <dgm:spPr/>
      <dgm:t>
        <a:bodyPr/>
        <a:lstStyle/>
        <a:p>
          <a:endParaRPr lang="zh-TW" altLang="en-US"/>
        </a:p>
      </dgm:t>
    </dgm:pt>
    <dgm:pt modelId="{FF89CB83-8B91-4327-BD96-3875D6DF0444}" type="pres">
      <dgm:prSet presAssocID="{8D45744D-2F0C-4AA8-8483-2C129FD962C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4B4E4FC1-0B71-4868-8DDB-E3D9E14428F2}" type="pres">
      <dgm:prSet presAssocID="{8D45744D-2F0C-4AA8-8483-2C129FD962C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7EF221D-4B19-4C42-AC96-9E3DB6B7BFC2}" type="pres">
      <dgm:prSet presAssocID="{1A87CD94-57E0-4DD5-9479-C4B999129520}" presName="root2" presStyleCnt="0"/>
      <dgm:spPr/>
      <dgm:t>
        <a:bodyPr/>
        <a:lstStyle/>
        <a:p>
          <a:endParaRPr lang="zh-TW" altLang="en-US"/>
        </a:p>
      </dgm:t>
    </dgm:pt>
    <dgm:pt modelId="{856A02B2-E3E3-416A-8655-8EFA9C333289}" type="pres">
      <dgm:prSet presAssocID="{1A87CD94-57E0-4DD5-9479-C4B999129520}" presName="LevelTwoTextNode" presStyleLbl="node2" presStyleIdx="2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D846AE-E097-4551-9CC9-4A65601D3572}" type="pres">
      <dgm:prSet presAssocID="{1A87CD94-57E0-4DD5-9479-C4B999129520}" presName="level3hierChild" presStyleCnt="0"/>
      <dgm:spPr/>
      <dgm:t>
        <a:bodyPr/>
        <a:lstStyle/>
        <a:p>
          <a:endParaRPr lang="zh-TW" altLang="en-US"/>
        </a:p>
      </dgm:t>
    </dgm:pt>
    <dgm:pt modelId="{D7C31C7B-1D44-4B08-9A50-B8B170D7715C}" type="pres">
      <dgm:prSet presAssocID="{6C63A8D6-B24A-42D7-BF5A-6B3F84BDD0A6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20484814-BBC5-42F7-8AA7-B9F0EC373D26}" type="pres">
      <dgm:prSet presAssocID="{6C63A8D6-B24A-42D7-BF5A-6B3F84BDD0A6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BE31488C-1F79-4C32-8DCF-4CE0E675A52F}" type="pres">
      <dgm:prSet presAssocID="{E9976766-64BC-4F46-AFD0-C5BC8029994D}" presName="root2" presStyleCnt="0"/>
      <dgm:spPr/>
      <dgm:t>
        <a:bodyPr/>
        <a:lstStyle/>
        <a:p>
          <a:endParaRPr lang="zh-TW" altLang="en-US"/>
        </a:p>
      </dgm:t>
    </dgm:pt>
    <dgm:pt modelId="{4CBECBF1-D322-4B0F-8CC1-AA61EEEC76E0}" type="pres">
      <dgm:prSet presAssocID="{E9976766-64BC-4F46-AFD0-C5BC8029994D}" presName="LevelTwoTextNode" presStyleLbl="node3" presStyleIdx="2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CDA450-8A1E-485C-B1DE-AEAAA255D84D}" type="pres">
      <dgm:prSet presAssocID="{E9976766-64BC-4F46-AFD0-C5BC8029994D}" presName="level3hierChild" presStyleCnt="0"/>
      <dgm:spPr/>
      <dgm:t>
        <a:bodyPr/>
        <a:lstStyle/>
        <a:p>
          <a:endParaRPr lang="zh-TW" altLang="en-US"/>
        </a:p>
      </dgm:t>
    </dgm:pt>
    <dgm:pt modelId="{576F73EF-EC29-4D03-ADBA-803A345A8810}" type="pres">
      <dgm:prSet presAssocID="{90B2B160-2DC5-4F65-9FE8-894D538381CA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819BDB48-842B-4122-B7C4-7CA2385F90DB}" type="pres">
      <dgm:prSet presAssocID="{90B2B160-2DC5-4F65-9FE8-894D538381CA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DC3CA3F7-CE8F-4201-BB06-DACA6511927C}" type="pres">
      <dgm:prSet presAssocID="{B379BDF6-0DFF-4F37-A777-A5BBB673C08A}" presName="root2" presStyleCnt="0"/>
      <dgm:spPr/>
      <dgm:t>
        <a:bodyPr/>
        <a:lstStyle/>
        <a:p>
          <a:endParaRPr lang="zh-TW" altLang="en-US"/>
        </a:p>
      </dgm:t>
    </dgm:pt>
    <dgm:pt modelId="{5473F8BF-9474-4C0D-B906-8B988D410714}" type="pres">
      <dgm:prSet presAssocID="{B379BDF6-0DFF-4F37-A777-A5BBB673C08A}" presName="LevelTwoTextNode" presStyleLbl="node4" presStyleIdx="0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45943A-0E4E-4F5E-99C4-6415681B4371}" type="pres">
      <dgm:prSet presAssocID="{B379BDF6-0DFF-4F37-A777-A5BBB673C08A}" presName="level3hierChild" presStyleCnt="0"/>
      <dgm:spPr/>
      <dgm:t>
        <a:bodyPr/>
        <a:lstStyle/>
        <a:p>
          <a:endParaRPr lang="zh-TW" altLang="en-US"/>
        </a:p>
      </dgm:t>
    </dgm:pt>
    <dgm:pt modelId="{C3D66ED5-D29A-49A7-9727-717F65963F81}" type="pres">
      <dgm:prSet presAssocID="{FBBE1ABA-1F69-4EC7-9FF3-C87429BED079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A3F7DC4F-1E1F-4BBE-873E-F2506333559A}" type="pres">
      <dgm:prSet presAssocID="{FBBE1ABA-1F69-4EC7-9FF3-C87429BED079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0E2BAC76-B8B3-42BA-B710-973D43932DC2}" type="pres">
      <dgm:prSet presAssocID="{05697E65-DF5F-4CE1-9B50-15918FCA40B4}" presName="root2" presStyleCnt="0"/>
      <dgm:spPr/>
      <dgm:t>
        <a:bodyPr/>
        <a:lstStyle/>
        <a:p>
          <a:endParaRPr lang="zh-TW" altLang="en-US"/>
        </a:p>
      </dgm:t>
    </dgm:pt>
    <dgm:pt modelId="{19D8941E-F295-476C-B948-1C160E5C303E}" type="pres">
      <dgm:prSet presAssocID="{05697E65-DF5F-4CE1-9B50-15918FCA40B4}" presName="LevelTwoTextNode" presStyleLbl="node4" presStyleIdx="1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18998D0-398B-4CD7-8600-BAC005E24B47}" type="pres">
      <dgm:prSet presAssocID="{05697E65-DF5F-4CE1-9B50-15918FCA40B4}" presName="level3hierChild" presStyleCnt="0"/>
      <dgm:spPr/>
      <dgm:t>
        <a:bodyPr/>
        <a:lstStyle/>
        <a:p>
          <a:endParaRPr lang="zh-TW" altLang="en-US"/>
        </a:p>
      </dgm:t>
    </dgm:pt>
    <dgm:pt modelId="{976CB462-40BE-4474-960F-8F555A157EEF}" type="pres">
      <dgm:prSet presAssocID="{99C24D2C-CA8D-4395-841A-6246523DB0D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647A49C7-95A0-4F71-B331-17675886D03F}" type="pres">
      <dgm:prSet presAssocID="{99C24D2C-CA8D-4395-841A-6246523DB0D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2391C3F9-7184-494B-86DE-74215CE33D6C}" type="pres">
      <dgm:prSet presAssocID="{A79DEB4F-B2C8-48AB-BDA6-82FF224B8841}" presName="root2" presStyleCnt="0"/>
      <dgm:spPr/>
      <dgm:t>
        <a:bodyPr/>
        <a:lstStyle/>
        <a:p>
          <a:endParaRPr lang="zh-TW" altLang="en-US"/>
        </a:p>
      </dgm:t>
    </dgm:pt>
    <dgm:pt modelId="{497B1742-5524-4758-97B3-3DFEA2F61B3C}" type="pres">
      <dgm:prSet presAssocID="{A79DEB4F-B2C8-48AB-BDA6-82FF224B8841}" presName="LevelTwoTextNode" presStyleLbl="node3" presStyleIdx="3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B3EFD6-FB8F-4B8B-8E41-01E6C6C939EC}" type="pres">
      <dgm:prSet presAssocID="{A79DEB4F-B2C8-48AB-BDA6-82FF224B8841}" presName="level3hierChild" presStyleCnt="0"/>
      <dgm:spPr/>
      <dgm:t>
        <a:bodyPr/>
        <a:lstStyle/>
        <a:p>
          <a:endParaRPr lang="zh-TW" altLang="en-US"/>
        </a:p>
      </dgm:t>
    </dgm:pt>
    <dgm:pt modelId="{98DED11F-3118-4BE2-BCA3-6817C496AC67}" type="pres">
      <dgm:prSet presAssocID="{6BEE1913-8281-4E2F-A813-891E327E8135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36564B4A-5B2A-4E5A-B432-3B04C12209FA}" type="pres">
      <dgm:prSet presAssocID="{6BEE1913-8281-4E2F-A813-891E327E8135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0F6CAAE7-C55C-48F7-97B9-47C9D0F7CC82}" type="pres">
      <dgm:prSet presAssocID="{7043202A-0B51-4218-B9D1-F3F6045954D1}" presName="root2" presStyleCnt="0"/>
      <dgm:spPr/>
      <dgm:t>
        <a:bodyPr/>
        <a:lstStyle/>
        <a:p>
          <a:endParaRPr lang="zh-TW" altLang="en-US"/>
        </a:p>
      </dgm:t>
    </dgm:pt>
    <dgm:pt modelId="{A8E02F73-10A5-4DB5-8EBA-D395EE5DB72F}" type="pres">
      <dgm:prSet presAssocID="{7043202A-0B51-4218-B9D1-F3F6045954D1}" presName="LevelTwoTextNode" presStyleLbl="node4" presStyleIdx="2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B3E904-23A1-4DA3-9DFA-84AA59CF5701}" type="pres">
      <dgm:prSet presAssocID="{7043202A-0B51-4218-B9D1-F3F6045954D1}" presName="level3hierChild" presStyleCnt="0"/>
      <dgm:spPr/>
      <dgm:t>
        <a:bodyPr/>
        <a:lstStyle/>
        <a:p>
          <a:endParaRPr lang="zh-TW" altLang="en-US"/>
        </a:p>
      </dgm:t>
    </dgm:pt>
    <dgm:pt modelId="{4BC4E940-B843-4D34-9C61-5C7C1EE02991}" type="pres">
      <dgm:prSet presAssocID="{B8751D5B-4975-4A66-B661-FA3BD2480BB1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821FC1B6-E55E-442E-805D-ECC6F37944F0}" type="pres">
      <dgm:prSet presAssocID="{B8751D5B-4975-4A66-B661-FA3BD2480BB1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A4020A0E-72EB-48D0-807C-03E2C414AD18}" type="pres">
      <dgm:prSet presAssocID="{04C0BEB3-A10E-42E5-B115-17B2F7192D6E}" presName="root2" presStyleCnt="0"/>
      <dgm:spPr/>
      <dgm:t>
        <a:bodyPr/>
        <a:lstStyle/>
        <a:p>
          <a:endParaRPr lang="zh-TW" altLang="en-US"/>
        </a:p>
      </dgm:t>
    </dgm:pt>
    <dgm:pt modelId="{622D3166-F811-409E-A522-D8F6E0D6BB69}" type="pres">
      <dgm:prSet presAssocID="{04C0BEB3-A10E-42E5-B115-17B2F7192D6E}" presName="LevelTwoTextNode" presStyleLbl="node4" presStyleIdx="3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D6E40A0-7EF6-46DC-A954-8522C051A60B}" type="pres">
      <dgm:prSet presAssocID="{04C0BEB3-A10E-42E5-B115-17B2F7192D6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45A17BB-C3C3-4E83-8605-82C08599B338}" srcId="{1A87CD94-57E0-4DD5-9479-C4B999129520}" destId="{A79DEB4F-B2C8-48AB-BDA6-82FF224B8841}" srcOrd="1" destOrd="0" parTransId="{99C24D2C-CA8D-4395-841A-6246523DB0DB}" sibTransId="{3FAB9540-EBB9-44FA-856E-2C55E31BB330}"/>
    <dgm:cxn modelId="{46CB2A74-8D2B-43D7-B731-BD9AC215BEB2}" srcId="{232C709D-D98A-4EEB-8328-DAAFE8530123}" destId="{21355535-FF99-421F-B5D0-A8173802684C}" srcOrd="1" destOrd="0" parTransId="{5331567D-3738-4F1B-B4AD-DBB1DAD78B94}" sibTransId="{F04C5E39-0BE2-422E-B239-823B53CEAA2E}"/>
    <dgm:cxn modelId="{1A03F9FC-28E5-4B8D-8D3B-F8567D966399}" type="presOf" srcId="{6C63A8D6-B24A-42D7-BF5A-6B3F84BDD0A6}" destId="{D7C31C7B-1D44-4B08-9A50-B8B170D7715C}" srcOrd="0" destOrd="0" presId="urn:microsoft.com/office/officeart/2005/8/layout/hierarchy2"/>
    <dgm:cxn modelId="{AFF09455-B2A9-418B-9069-3FCA70EB32B9}" type="presOf" srcId="{0396A37E-3356-4FEA-8406-72F9DDF39C7E}" destId="{B14BC0EB-DD19-4AE6-96FF-5A3649ED8D62}" srcOrd="0" destOrd="0" presId="urn:microsoft.com/office/officeart/2005/8/layout/hierarchy2"/>
    <dgm:cxn modelId="{21BD83EB-3B88-42F2-8B76-85BF351F250B}" type="presOf" srcId="{6BEE1913-8281-4E2F-A813-891E327E8135}" destId="{36564B4A-5B2A-4E5A-B432-3B04C12209FA}" srcOrd="1" destOrd="0" presId="urn:microsoft.com/office/officeart/2005/8/layout/hierarchy2"/>
    <dgm:cxn modelId="{A5871DF6-5502-46BF-8193-CE248E77C689}" type="presOf" srcId="{51386F43-3D2F-4CC0-8AEF-0BC31339EF52}" destId="{B0945511-F72E-4B96-A50A-CA0D119BCE39}" srcOrd="0" destOrd="0" presId="urn:microsoft.com/office/officeart/2005/8/layout/hierarchy2"/>
    <dgm:cxn modelId="{016D9F63-10FC-4410-8E86-DD9195C4E076}" type="presOf" srcId="{5331567D-3738-4F1B-B4AD-DBB1DAD78B94}" destId="{084E8F56-D1FD-42AB-9E34-1A38D202E8B1}" srcOrd="1" destOrd="0" presId="urn:microsoft.com/office/officeart/2005/8/layout/hierarchy2"/>
    <dgm:cxn modelId="{ECC1FD3B-665D-4168-B6B7-39721AE2E16C}" type="presOf" srcId="{232C709D-D98A-4EEB-8328-DAAFE8530123}" destId="{96A0D796-0CFF-4C97-93C3-440D52345919}" srcOrd="0" destOrd="0" presId="urn:microsoft.com/office/officeart/2005/8/layout/hierarchy2"/>
    <dgm:cxn modelId="{893F1654-04FC-4DFE-AB39-CDB39EB51CCB}" type="presOf" srcId="{61D94520-A4D8-4106-8EE0-E5CF373D43D7}" destId="{EE17632A-AC0A-40B4-BA1A-CE4F9F6F62D5}" srcOrd="0" destOrd="0" presId="urn:microsoft.com/office/officeart/2005/8/layout/hierarchy2"/>
    <dgm:cxn modelId="{9340A5B6-C6F0-4E92-8F53-0E0ED0A27C54}" type="presOf" srcId="{99C24D2C-CA8D-4395-841A-6246523DB0DB}" destId="{647A49C7-95A0-4F71-B331-17675886D03F}" srcOrd="1" destOrd="0" presId="urn:microsoft.com/office/officeart/2005/8/layout/hierarchy2"/>
    <dgm:cxn modelId="{5B498CCE-C181-43BA-9020-5D4057E893CF}" type="presOf" srcId="{05697E65-DF5F-4CE1-9B50-15918FCA40B4}" destId="{19D8941E-F295-476C-B948-1C160E5C303E}" srcOrd="0" destOrd="0" presId="urn:microsoft.com/office/officeart/2005/8/layout/hierarchy2"/>
    <dgm:cxn modelId="{5E29E3AA-F936-4680-895E-5B2D477A4A9D}" type="presOf" srcId="{04C0BEB3-A10E-42E5-B115-17B2F7192D6E}" destId="{622D3166-F811-409E-A522-D8F6E0D6BB69}" srcOrd="0" destOrd="0" presId="urn:microsoft.com/office/officeart/2005/8/layout/hierarchy2"/>
    <dgm:cxn modelId="{9F0F9B15-FF3D-43F5-B83C-7F7E054AE2FF}" srcId="{1A87CD94-57E0-4DD5-9479-C4B999129520}" destId="{E9976766-64BC-4F46-AFD0-C5BC8029994D}" srcOrd="0" destOrd="0" parTransId="{6C63A8D6-B24A-42D7-BF5A-6B3F84BDD0A6}" sibTransId="{136052D4-E7C8-4E87-9092-EF410324323F}"/>
    <dgm:cxn modelId="{4FC1D60A-CE92-42B2-AD13-9E1FC4F3C6FE}" type="presOf" srcId="{97A8809D-B6AE-4F07-AB98-0909583F2E4D}" destId="{34D89394-CD04-431D-ADFB-1AEB05D447DF}" srcOrd="0" destOrd="0" presId="urn:microsoft.com/office/officeart/2005/8/layout/hierarchy2"/>
    <dgm:cxn modelId="{B950D6B0-8395-4A73-98D5-DD1A31192661}" type="presOf" srcId="{90B2B160-2DC5-4F65-9FE8-894D538381CA}" destId="{819BDB48-842B-4122-B7C4-7CA2385F90DB}" srcOrd="1" destOrd="0" presId="urn:microsoft.com/office/officeart/2005/8/layout/hierarchy2"/>
    <dgm:cxn modelId="{7315967A-EB26-4D0E-881F-2E5A9DED54B4}" type="presOf" srcId="{D05D1A76-295E-467A-AC1D-10861A8DE892}" destId="{C7150692-CD20-4114-A6D2-92289D6622D5}" srcOrd="0" destOrd="0" presId="urn:microsoft.com/office/officeart/2005/8/layout/hierarchy2"/>
    <dgm:cxn modelId="{49C298EB-009B-4B05-9EB7-012BDF58DD70}" type="presOf" srcId="{FBBE1ABA-1F69-4EC7-9FF3-C87429BED079}" destId="{C3D66ED5-D29A-49A7-9727-717F65963F81}" srcOrd="0" destOrd="0" presId="urn:microsoft.com/office/officeart/2005/8/layout/hierarchy2"/>
    <dgm:cxn modelId="{C9CC59C5-0456-4E97-8FB7-80E3868F5A32}" type="presOf" srcId="{99C24D2C-CA8D-4395-841A-6246523DB0DB}" destId="{976CB462-40BE-4474-960F-8F555A157EEF}" srcOrd="0" destOrd="0" presId="urn:microsoft.com/office/officeart/2005/8/layout/hierarchy2"/>
    <dgm:cxn modelId="{DE35A106-6402-43E6-B8FE-7699E8B0867D}" type="presOf" srcId="{4FE2358B-045D-4B4B-A41E-6B332D7CC57A}" destId="{EE48CACC-40F8-427B-857F-758447A7FC62}" srcOrd="1" destOrd="0" presId="urn:microsoft.com/office/officeart/2005/8/layout/hierarchy2"/>
    <dgm:cxn modelId="{F39C6100-E32B-42C8-BD7D-A9A3478D0B0D}" type="presOf" srcId="{21355535-FF99-421F-B5D0-A8173802684C}" destId="{A44CD87A-81F8-4814-BD5B-A2B4D67BE1B1}" srcOrd="0" destOrd="0" presId="urn:microsoft.com/office/officeart/2005/8/layout/hierarchy2"/>
    <dgm:cxn modelId="{11CE0E37-B093-4654-9D38-15C777052452}" type="presOf" srcId="{4FE2358B-045D-4B4B-A41E-6B332D7CC57A}" destId="{3068AD31-D2A6-4016-8F2F-6CB21AD7C204}" srcOrd="0" destOrd="0" presId="urn:microsoft.com/office/officeart/2005/8/layout/hierarchy2"/>
    <dgm:cxn modelId="{3D3F7250-8BF4-4D5C-9CF9-1B9CB4971A86}" type="presOf" srcId="{5331567D-3738-4F1B-B4AD-DBB1DAD78B94}" destId="{AF681F5A-6AF1-4FC9-968C-483546DBACE8}" srcOrd="0" destOrd="0" presId="urn:microsoft.com/office/officeart/2005/8/layout/hierarchy2"/>
    <dgm:cxn modelId="{22E48149-C320-482C-9205-359E5D006C46}" type="presOf" srcId="{E9976766-64BC-4F46-AFD0-C5BC8029994D}" destId="{4CBECBF1-D322-4B0F-8CC1-AA61EEEC76E0}" srcOrd="0" destOrd="0" presId="urn:microsoft.com/office/officeart/2005/8/layout/hierarchy2"/>
    <dgm:cxn modelId="{28316C14-C942-4E1F-A55E-2D60DCB594BE}" type="presOf" srcId="{6C63A8D6-B24A-42D7-BF5A-6B3F84BDD0A6}" destId="{20484814-BBC5-42F7-8AA7-B9F0EC373D26}" srcOrd="1" destOrd="0" presId="urn:microsoft.com/office/officeart/2005/8/layout/hierarchy2"/>
    <dgm:cxn modelId="{D58F7E77-C102-4303-9F22-FEF464F57F41}" type="presOf" srcId="{A2B89CCF-AA36-4DC7-B1BE-AB206F17DD57}" destId="{F60BC29D-9E6A-4D49-B820-A300642B045D}" srcOrd="0" destOrd="0" presId="urn:microsoft.com/office/officeart/2005/8/layout/hierarchy2"/>
    <dgm:cxn modelId="{B3F14F47-0528-46E2-B8AD-6428F5CA8AC7}" type="presOf" srcId="{B379BDF6-0DFF-4F37-A777-A5BBB673C08A}" destId="{5473F8BF-9474-4C0D-B906-8B988D410714}" srcOrd="0" destOrd="0" presId="urn:microsoft.com/office/officeart/2005/8/layout/hierarchy2"/>
    <dgm:cxn modelId="{E75A2F3E-0124-47C8-91B8-84C55E2B0C64}" srcId="{E9976766-64BC-4F46-AFD0-C5BC8029994D}" destId="{B379BDF6-0DFF-4F37-A777-A5BBB673C08A}" srcOrd="0" destOrd="0" parTransId="{90B2B160-2DC5-4F65-9FE8-894D538381CA}" sibTransId="{20D4D781-6629-4183-97CA-9E73405395DC}"/>
    <dgm:cxn modelId="{C0046072-22A2-4CBB-B127-85675B31646C}" srcId="{A2B89CCF-AA36-4DC7-B1BE-AB206F17DD57}" destId="{51386F43-3D2F-4CC0-8AEF-0BC31339EF52}" srcOrd="0" destOrd="0" parTransId="{3E06AEEF-8ACD-459F-84B1-6DD9269E6166}" sibTransId="{C87BAB0C-DC84-4057-B387-AD2E52D7655A}"/>
    <dgm:cxn modelId="{FB2977B8-08D9-408E-BCF5-1FEA082734AA}" type="presOf" srcId="{FBBE1ABA-1F69-4EC7-9FF3-C87429BED079}" destId="{A3F7DC4F-1E1F-4BBE-873E-F2506333559A}" srcOrd="1" destOrd="0" presId="urn:microsoft.com/office/officeart/2005/8/layout/hierarchy2"/>
    <dgm:cxn modelId="{AE9CD53F-5659-4AC5-82E3-F9DCAA4E7851}" type="presOf" srcId="{7043202A-0B51-4218-B9D1-F3F6045954D1}" destId="{A8E02F73-10A5-4DB5-8EBA-D395EE5DB72F}" srcOrd="0" destOrd="0" presId="urn:microsoft.com/office/officeart/2005/8/layout/hierarchy2"/>
    <dgm:cxn modelId="{05BAA089-EACC-49D5-822E-A37774FCCC99}" type="presOf" srcId="{8D45744D-2F0C-4AA8-8483-2C129FD962C9}" destId="{FF89CB83-8B91-4327-BD96-3875D6DF0444}" srcOrd="0" destOrd="0" presId="urn:microsoft.com/office/officeart/2005/8/layout/hierarchy2"/>
    <dgm:cxn modelId="{3F419394-CA3D-43DE-AD57-2ABA2EBCED80}" srcId="{A79DEB4F-B2C8-48AB-BDA6-82FF224B8841}" destId="{7043202A-0B51-4218-B9D1-F3F6045954D1}" srcOrd="0" destOrd="0" parTransId="{6BEE1913-8281-4E2F-A813-891E327E8135}" sibTransId="{5642B3CE-A908-45F1-899C-168D500BC061}"/>
    <dgm:cxn modelId="{C812F58D-77ED-47AB-B6EC-71C9CF2018DA}" type="presOf" srcId="{61D94520-A4D8-4106-8EE0-E5CF373D43D7}" destId="{67510945-6130-48D4-91F4-C59BA2F06A45}" srcOrd="1" destOrd="0" presId="urn:microsoft.com/office/officeart/2005/8/layout/hierarchy2"/>
    <dgm:cxn modelId="{4BD09A54-C1E0-4F04-B0E4-FAF77DB3658F}" srcId="{E9976766-64BC-4F46-AFD0-C5BC8029994D}" destId="{05697E65-DF5F-4CE1-9B50-15918FCA40B4}" srcOrd="1" destOrd="0" parTransId="{FBBE1ABA-1F69-4EC7-9FF3-C87429BED079}" sibTransId="{6CB5D1CF-4100-4154-A888-DD7958008066}"/>
    <dgm:cxn modelId="{26813536-7AFF-4283-9B24-4229319C0D4E}" type="presOf" srcId="{29A6F00B-66EB-4381-9F4F-21606A670277}" destId="{761C6FCF-5052-4D79-B18A-DD925C820AF9}" srcOrd="0" destOrd="0" presId="urn:microsoft.com/office/officeart/2005/8/layout/hierarchy2"/>
    <dgm:cxn modelId="{CE7F7524-718B-47D1-9B4F-DDD5637CB48A}" srcId="{A79DEB4F-B2C8-48AB-BDA6-82FF224B8841}" destId="{04C0BEB3-A10E-42E5-B115-17B2F7192D6E}" srcOrd="1" destOrd="0" parTransId="{B8751D5B-4975-4A66-B661-FA3BD2480BB1}" sibTransId="{F5548EBA-7DD3-4B36-9B20-1AE2D9457107}"/>
    <dgm:cxn modelId="{AF440179-D93F-4ABE-AF8C-231ED9BC7146}" srcId="{29A6F00B-66EB-4381-9F4F-21606A670277}" destId="{232C709D-D98A-4EEB-8328-DAAFE8530123}" srcOrd="0" destOrd="0" parTransId="{4FE2358B-045D-4B4B-A41E-6B332D7CC57A}" sibTransId="{87F334B0-0EE4-44E5-875B-FACDF9A5B139}"/>
    <dgm:cxn modelId="{3F321AD7-5483-4827-92D3-71FDEBEEC16D}" srcId="{29A6F00B-66EB-4381-9F4F-21606A670277}" destId="{1A87CD94-57E0-4DD5-9479-C4B999129520}" srcOrd="1" destOrd="0" parTransId="{8D45744D-2F0C-4AA8-8483-2C129FD962C9}" sibTransId="{4B16FD3D-9E46-4248-A5C1-8C9AB3C94F28}"/>
    <dgm:cxn modelId="{04416224-0DBC-4568-A697-79C50112BA21}" type="presOf" srcId="{B8751D5B-4975-4A66-B661-FA3BD2480BB1}" destId="{821FC1B6-E55E-442E-805D-ECC6F37944F0}" srcOrd="1" destOrd="0" presId="urn:microsoft.com/office/officeart/2005/8/layout/hierarchy2"/>
    <dgm:cxn modelId="{28F56F71-9560-4EA4-A279-BCE894D12597}" type="presOf" srcId="{A79DEB4F-B2C8-48AB-BDA6-82FF224B8841}" destId="{497B1742-5524-4758-97B3-3DFEA2F61B3C}" srcOrd="0" destOrd="0" presId="urn:microsoft.com/office/officeart/2005/8/layout/hierarchy2"/>
    <dgm:cxn modelId="{14568960-DD6F-48C3-A616-C99D5F87E584}" type="presOf" srcId="{90B2B160-2DC5-4F65-9FE8-894D538381CA}" destId="{576F73EF-EC29-4D03-ADBA-803A345A8810}" srcOrd="0" destOrd="0" presId="urn:microsoft.com/office/officeart/2005/8/layout/hierarchy2"/>
    <dgm:cxn modelId="{7F78CAB6-B811-4ABF-90E1-525A1FB845A7}" type="presOf" srcId="{1A87CD94-57E0-4DD5-9479-C4B999129520}" destId="{856A02B2-E3E3-416A-8655-8EFA9C333289}" srcOrd="0" destOrd="0" presId="urn:microsoft.com/office/officeart/2005/8/layout/hierarchy2"/>
    <dgm:cxn modelId="{EF4E9D2E-4CFD-4CE9-AF0D-B848E414E33E}" srcId="{A2B89CCF-AA36-4DC7-B1BE-AB206F17DD57}" destId="{29A6F00B-66EB-4381-9F4F-21606A670277}" srcOrd="1" destOrd="0" parTransId="{2CBE2A25-8929-4668-92EE-BB25B98B6594}" sibTransId="{76F32D88-C237-4B82-9FA0-C2DB01FC2715}"/>
    <dgm:cxn modelId="{1358D51E-1C68-41A1-8C6D-5EC833921AF0}" type="presOf" srcId="{B8751D5B-4975-4A66-B661-FA3BD2480BB1}" destId="{4BC4E940-B843-4D34-9C61-5C7C1EE02991}" srcOrd="0" destOrd="0" presId="urn:microsoft.com/office/officeart/2005/8/layout/hierarchy2"/>
    <dgm:cxn modelId="{937E2931-567F-466F-B19C-DB476DC82051}" srcId="{232C709D-D98A-4EEB-8328-DAAFE8530123}" destId="{D05D1A76-295E-467A-AC1D-10861A8DE892}" srcOrd="0" destOrd="0" parTransId="{61D94520-A4D8-4106-8EE0-E5CF373D43D7}" sibTransId="{C4D5D26A-B073-4FF1-AC93-7FA386B0287D}"/>
    <dgm:cxn modelId="{83A8E496-F6C2-449C-88F2-20A7E349F2A2}" type="presOf" srcId="{6BEE1913-8281-4E2F-A813-891E327E8135}" destId="{98DED11F-3118-4BE2-BCA3-6817C496AC67}" srcOrd="0" destOrd="0" presId="urn:microsoft.com/office/officeart/2005/8/layout/hierarchy2"/>
    <dgm:cxn modelId="{1DE1DD95-8058-40CF-94D9-49ABB7F25BC2}" srcId="{51386F43-3D2F-4CC0-8AEF-0BC31339EF52}" destId="{0396A37E-3356-4FEA-8406-72F9DDF39C7E}" srcOrd="0" destOrd="0" parTransId="{97A8809D-B6AE-4F07-AB98-0909583F2E4D}" sibTransId="{5FFBA480-97E5-41F5-A64C-9B443CA4DCC0}"/>
    <dgm:cxn modelId="{C1976661-0A42-4580-AA91-8B1CCDE8453F}" type="presOf" srcId="{8D45744D-2F0C-4AA8-8483-2C129FD962C9}" destId="{4B4E4FC1-0B71-4868-8DDB-E3D9E14428F2}" srcOrd="1" destOrd="0" presId="urn:microsoft.com/office/officeart/2005/8/layout/hierarchy2"/>
    <dgm:cxn modelId="{455C4EEE-737C-48EC-8CF7-CD742AF2242D}" type="presOf" srcId="{97A8809D-B6AE-4F07-AB98-0909583F2E4D}" destId="{0AACDD49-6D59-4064-892D-80E151438D98}" srcOrd="1" destOrd="0" presId="urn:microsoft.com/office/officeart/2005/8/layout/hierarchy2"/>
    <dgm:cxn modelId="{E4B32224-89E8-47BF-B3EF-E309EA8AE9AF}" type="presParOf" srcId="{F60BC29D-9E6A-4D49-B820-A300642B045D}" destId="{16FF849E-D6DF-4AFA-8B2E-671639E1665E}" srcOrd="0" destOrd="0" presId="urn:microsoft.com/office/officeart/2005/8/layout/hierarchy2"/>
    <dgm:cxn modelId="{1C54359C-E467-4047-B83C-1345418DA296}" type="presParOf" srcId="{16FF849E-D6DF-4AFA-8B2E-671639E1665E}" destId="{B0945511-F72E-4B96-A50A-CA0D119BCE39}" srcOrd="0" destOrd="0" presId="urn:microsoft.com/office/officeart/2005/8/layout/hierarchy2"/>
    <dgm:cxn modelId="{C128E023-3D23-4DF0-984B-3090689DA37E}" type="presParOf" srcId="{16FF849E-D6DF-4AFA-8B2E-671639E1665E}" destId="{DFE810A1-92F7-4712-A137-FB9721536F2F}" srcOrd="1" destOrd="0" presId="urn:microsoft.com/office/officeart/2005/8/layout/hierarchy2"/>
    <dgm:cxn modelId="{9BD6C1EB-0995-467B-8753-87AB80A7BFF7}" type="presParOf" srcId="{DFE810A1-92F7-4712-A137-FB9721536F2F}" destId="{34D89394-CD04-431D-ADFB-1AEB05D447DF}" srcOrd="0" destOrd="0" presId="urn:microsoft.com/office/officeart/2005/8/layout/hierarchy2"/>
    <dgm:cxn modelId="{C519C492-870D-48B2-BC02-801ED4AE2E90}" type="presParOf" srcId="{34D89394-CD04-431D-ADFB-1AEB05D447DF}" destId="{0AACDD49-6D59-4064-892D-80E151438D98}" srcOrd="0" destOrd="0" presId="urn:microsoft.com/office/officeart/2005/8/layout/hierarchy2"/>
    <dgm:cxn modelId="{B1A0A2A6-0E35-4DBA-BFCD-11D25A0A27C7}" type="presParOf" srcId="{DFE810A1-92F7-4712-A137-FB9721536F2F}" destId="{9A222506-91E3-4208-BC37-C4B101C8B08E}" srcOrd="1" destOrd="0" presId="urn:microsoft.com/office/officeart/2005/8/layout/hierarchy2"/>
    <dgm:cxn modelId="{71727EE5-3C57-48A7-A4FF-3FD27C501806}" type="presParOf" srcId="{9A222506-91E3-4208-BC37-C4B101C8B08E}" destId="{B14BC0EB-DD19-4AE6-96FF-5A3649ED8D62}" srcOrd="0" destOrd="0" presId="urn:microsoft.com/office/officeart/2005/8/layout/hierarchy2"/>
    <dgm:cxn modelId="{8FF18A11-EFA0-491C-BDF7-03BA80B60073}" type="presParOf" srcId="{9A222506-91E3-4208-BC37-C4B101C8B08E}" destId="{2D36650D-6D6C-4A7A-A7FA-8679AED6930B}" srcOrd="1" destOrd="0" presId="urn:microsoft.com/office/officeart/2005/8/layout/hierarchy2"/>
    <dgm:cxn modelId="{1EA7EEB3-21EA-4CD4-9287-DD65A54352CB}" type="presParOf" srcId="{F60BC29D-9E6A-4D49-B820-A300642B045D}" destId="{48DE174D-2A0A-4AFD-9B3D-CF0EF3292D21}" srcOrd="1" destOrd="0" presId="urn:microsoft.com/office/officeart/2005/8/layout/hierarchy2"/>
    <dgm:cxn modelId="{C783D409-0E2A-4488-B80B-D6EC87A52AB5}" type="presParOf" srcId="{48DE174D-2A0A-4AFD-9B3D-CF0EF3292D21}" destId="{761C6FCF-5052-4D79-B18A-DD925C820AF9}" srcOrd="0" destOrd="0" presId="urn:microsoft.com/office/officeart/2005/8/layout/hierarchy2"/>
    <dgm:cxn modelId="{2DAAA151-0989-4A32-A40C-0E0FA9915B64}" type="presParOf" srcId="{48DE174D-2A0A-4AFD-9B3D-CF0EF3292D21}" destId="{C71E9EB2-425E-4ADD-8EEF-F31FC2A7BF2C}" srcOrd="1" destOrd="0" presId="urn:microsoft.com/office/officeart/2005/8/layout/hierarchy2"/>
    <dgm:cxn modelId="{1F59FEC1-25EB-44AE-98E7-3F8AE794710F}" type="presParOf" srcId="{C71E9EB2-425E-4ADD-8EEF-F31FC2A7BF2C}" destId="{3068AD31-D2A6-4016-8F2F-6CB21AD7C204}" srcOrd="0" destOrd="0" presId="urn:microsoft.com/office/officeart/2005/8/layout/hierarchy2"/>
    <dgm:cxn modelId="{4F2085B2-7AEC-4231-A058-95B8E03F1091}" type="presParOf" srcId="{3068AD31-D2A6-4016-8F2F-6CB21AD7C204}" destId="{EE48CACC-40F8-427B-857F-758447A7FC62}" srcOrd="0" destOrd="0" presId="urn:microsoft.com/office/officeart/2005/8/layout/hierarchy2"/>
    <dgm:cxn modelId="{26DE3DDF-AB87-4DB1-85CF-0C206E041EA5}" type="presParOf" srcId="{C71E9EB2-425E-4ADD-8EEF-F31FC2A7BF2C}" destId="{EA2D70B7-CB9B-4C37-808A-90DBFC1C22D9}" srcOrd="1" destOrd="0" presId="urn:microsoft.com/office/officeart/2005/8/layout/hierarchy2"/>
    <dgm:cxn modelId="{C7424487-C9C0-4002-B0EE-8987B4B6B1EF}" type="presParOf" srcId="{EA2D70B7-CB9B-4C37-808A-90DBFC1C22D9}" destId="{96A0D796-0CFF-4C97-93C3-440D52345919}" srcOrd="0" destOrd="0" presId="urn:microsoft.com/office/officeart/2005/8/layout/hierarchy2"/>
    <dgm:cxn modelId="{42B1A3E8-527D-4971-A05F-D89E0CDEBB63}" type="presParOf" srcId="{EA2D70B7-CB9B-4C37-808A-90DBFC1C22D9}" destId="{3F3E1A6D-C804-4D7C-B872-7459213A224B}" srcOrd="1" destOrd="0" presId="urn:microsoft.com/office/officeart/2005/8/layout/hierarchy2"/>
    <dgm:cxn modelId="{4DE9E5A4-96DC-493F-BB6D-1A3571F8D0F4}" type="presParOf" srcId="{3F3E1A6D-C804-4D7C-B872-7459213A224B}" destId="{EE17632A-AC0A-40B4-BA1A-CE4F9F6F62D5}" srcOrd="0" destOrd="0" presId="urn:microsoft.com/office/officeart/2005/8/layout/hierarchy2"/>
    <dgm:cxn modelId="{9A2EF19D-BFE8-405F-BB8D-6A2B4E78F8A3}" type="presParOf" srcId="{EE17632A-AC0A-40B4-BA1A-CE4F9F6F62D5}" destId="{67510945-6130-48D4-91F4-C59BA2F06A45}" srcOrd="0" destOrd="0" presId="urn:microsoft.com/office/officeart/2005/8/layout/hierarchy2"/>
    <dgm:cxn modelId="{88D61594-C7BD-4647-971C-321E8BD824DB}" type="presParOf" srcId="{3F3E1A6D-C804-4D7C-B872-7459213A224B}" destId="{7B0103A8-5D5E-4C49-8935-B8A467E54351}" srcOrd="1" destOrd="0" presId="urn:microsoft.com/office/officeart/2005/8/layout/hierarchy2"/>
    <dgm:cxn modelId="{9CB97072-DAD9-4435-A4F4-BB976ECB9703}" type="presParOf" srcId="{7B0103A8-5D5E-4C49-8935-B8A467E54351}" destId="{C7150692-CD20-4114-A6D2-92289D6622D5}" srcOrd="0" destOrd="0" presId="urn:microsoft.com/office/officeart/2005/8/layout/hierarchy2"/>
    <dgm:cxn modelId="{808E3DF3-6E6C-47D0-B8CD-5959F6B47D6B}" type="presParOf" srcId="{7B0103A8-5D5E-4C49-8935-B8A467E54351}" destId="{9BC32358-A254-4593-BB16-98CE51973DF7}" srcOrd="1" destOrd="0" presId="urn:microsoft.com/office/officeart/2005/8/layout/hierarchy2"/>
    <dgm:cxn modelId="{78678C64-8914-49E5-9219-A13E5777E216}" type="presParOf" srcId="{3F3E1A6D-C804-4D7C-B872-7459213A224B}" destId="{AF681F5A-6AF1-4FC9-968C-483546DBACE8}" srcOrd="2" destOrd="0" presId="urn:microsoft.com/office/officeart/2005/8/layout/hierarchy2"/>
    <dgm:cxn modelId="{CE129EC0-7AB9-4F4D-9B38-3ED82D5F8656}" type="presParOf" srcId="{AF681F5A-6AF1-4FC9-968C-483546DBACE8}" destId="{084E8F56-D1FD-42AB-9E34-1A38D202E8B1}" srcOrd="0" destOrd="0" presId="urn:microsoft.com/office/officeart/2005/8/layout/hierarchy2"/>
    <dgm:cxn modelId="{DBB3264F-DF07-4198-A253-1449EEE05226}" type="presParOf" srcId="{3F3E1A6D-C804-4D7C-B872-7459213A224B}" destId="{8C937A87-1AF7-40E7-ACED-742ECC86467D}" srcOrd="3" destOrd="0" presId="urn:microsoft.com/office/officeart/2005/8/layout/hierarchy2"/>
    <dgm:cxn modelId="{EA9E9D38-FF48-4771-8885-0DE14325096D}" type="presParOf" srcId="{8C937A87-1AF7-40E7-ACED-742ECC86467D}" destId="{A44CD87A-81F8-4814-BD5B-A2B4D67BE1B1}" srcOrd="0" destOrd="0" presId="urn:microsoft.com/office/officeart/2005/8/layout/hierarchy2"/>
    <dgm:cxn modelId="{158A0EF9-5047-44E8-9C8B-DB03B74F13E0}" type="presParOf" srcId="{8C937A87-1AF7-40E7-ACED-742ECC86467D}" destId="{57CDDC79-239D-4598-87E3-61F5370D9454}" srcOrd="1" destOrd="0" presId="urn:microsoft.com/office/officeart/2005/8/layout/hierarchy2"/>
    <dgm:cxn modelId="{9CCE84F6-A437-49C8-9533-18CC738B48FD}" type="presParOf" srcId="{C71E9EB2-425E-4ADD-8EEF-F31FC2A7BF2C}" destId="{FF89CB83-8B91-4327-BD96-3875D6DF0444}" srcOrd="2" destOrd="0" presId="urn:microsoft.com/office/officeart/2005/8/layout/hierarchy2"/>
    <dgm:cxn modelId="{B1D0A986-5030-4D18-B176-EC5D241A8EB9}" type="presParOf" srcId="{FF89CB83-8B91-4327-BD96-3875D6DF0444}" destId="{4B4E4FC1-0B71-4868-8DDB-E3D9E14428F2}" srcOrd="0" destOrd="0" presId="urn:microsoft.com/office/officeart/2005/8/layout/hierarchy2"/>
    <dgm:cxn modelId="{1BEAC85A-6B3A-447D-A91F-06EDFC90F6BC}" type="presParOf" srcId="{C71E9EB2-425E-4ADD-8EEF-F31FC2A7BF2C}" destId="{D7EF221D-4B19-4C42-AC96-9E3DB6B7BFC2}" srcOrd="3" destOrd="0" presId="urn:microsoft.com/office/officeart/2005/8/layout/hierarchy2"/>
    <dgm:cxn modelId="{FC2C2120-5613-4309-8863-8EA439F9C95A}" type="presParOf" srcId="{D7EF221D-4B19-4C42-AC96-9E3DB6B7BFC2}" destId="{856A02B2-E3E3-416A-8655-8EFA9C333289}" srcOrd="0" destOrd="0" presId="urn:microsoft.com/office/officeart/2005/8/layout/hierarchy2"/>
    <dgm:cxn modelId="{D7C3C8F2-53B5-4542-B358-E368C3BDAEEA}" type="presParOf" srcId="{D7EF221D-4B19-4C42-AC96-9E3DB6B7BFC2}" destId="{5ED846AE-E097-4551-9CC9-4A65601D3572}" srcOrd="1" destOrd="0" presId="urn:microsoft.com/office/officeart/2005/8/layout/hierarchy2"/>
    <dgm:cxn modelId="{92A9209E-1BAF-4A21-9139-181BE6EF306C}" type="presParOf" srcId="{5ED846AE-E097-4551-9CC9-4A65601D3572}" destId="{D7C31C7B-1D44-4B08-9A50-B8B170D7715C}" srcOrd="0" destOrd="0" presId="urn:microsoft.com/office/officeart/2005/8/layout/hierarchy2"/>
    <dgm:cxn modelId="{8761465B-DC4A-4E66-92B2-C250C6A3C939}" type="presParOf" srcId="{D7C31C7B-1D44-4B08-9A50-B8B170D7715C}" destId="{20484814-BBC5-42F7-8AA7-B9F0EC373D26}" srcOrd="0" destOrd="0" presId="urn:microsoft.com/office/officeart/2005/8/layout/hierarchy2"/>
    <dgm:cxn modelId="{A2D87169-1D22-48B3-88D4-9EDD2E7F12B1}" type="presParOf" srcId="{5ED846AE-E097-4551-9CC9-4A65601D3572}" destId="{BE31488C-1F79-4C32-8DCF-4CE0E675A52F}" srcOrd="1" destOrd="0" presId="urn:microsoft.com/office/officeart/2005/8/layout/hierarchy2"/>
    <dgm:cxn modelId="{766C8A0E-0323-43A8-8052-6779A92818B8}" type="presParOf" srcId="{BE31488C-1F79-4C32-8DCF-4CE0E675A52F}" destId="{4CBECBF1-D322-4B0F-8CC1-AA61EEEC76E0}" srcOrd="0" destOrd="0" presId="urn:microsoft.com/office/officeart/2005/8/layout/hierarchy2"/>
    <dgm:cxn modelId="{459CC8B8-3BE0-4365-A5C8-8796401C804F}" type="presParOf" srcId="{BE31488C-1F79-4C32-8DCF-4CE0E675A52F}" destId="{13CDA450-8A1E-485C-B1DE-AEAAA255D84D}" srcOrd="1" destOrd="0" presId="urn:microsoft.com/office/officeart/2005/8/layout/hierarchy2"/>
    <dgm:cxn modelId="{FBB5E8DB-738E-4A75-B627-F5B22C5A1BB2}" type="presParOf" srcId="{13CDA450-8A1E-485C-B1DE-AEAAA255D84D}" destId="{576F73EF-EC29-4D03-ADBA-803A345A8810}" srcOrd="0" destOrd="0" presId="urn:microsoft.com/office/officeart/2005/8/layout/hierarchy2"/>
    <dgm:cxn modelId="{E333ACBB-57ED-47D7-B1D9-988BB4CF6AC5}" type="presParOf" srcId="{576F73EF-EC29-4D03-ADBA-803A345A8810}" destId="{819BDB48-842B-4122-B7C4-7CA2385F90DB}" srcOrd="0" destOrd="0" presId="urn:microsoft.com/office/officeart/2005/8/layout/hierarchy2"/>
    <dgm:cxn modelId="{4A6DA1A4-0925-4614-BCCC-B7EC8340D815}" type="presParOf" srcId="{13CDA450-8A1E-485C-B1DE-AEAAA255D84D}" destId="{DC3CA3F7-CE8F-4201-BB06-DACA6511927C}" srcOrd="1" destOrd="0" presId="urn:microsoft.com/office/officeart/2005/8/layout/hierarchy2"/>
    <dgm:cxn modelId="{2735ACE2-E64D-4443-A53B-7AD7F3AB9A42}" type="presParOf" srcId="{DC3CA3F7-CE8F-4201-BB06-DACA6511927C}" destId="{5473F8BF-9474-4C0D-B906-8B988D410714}" srcOrd="0" destOrd="0" presId="urn:microsoft.com/office/officeart/2005/8/layout/hierarchy2"/>
    <dgm:cxn modelId="{981FA28A-D50D-4B72-A2B4-4391DF162605}" type="presParOf" srcId="{DC3CA3F7-CE8F-4201-BB06-DACA6511927C}" destId="{9345943A-0E4E-4F5E-99C4-6415681B4371}" srcOrd="1" destOrd="0" presId="urn:microsoft.com/office/officeart/2005/8/layout/hierarchy2"/>
    <dgm:cxn modelId="{0D56A62C-62C8-4632-BB78-1BE4FB1B19B4}" type="presParOf" srcId="{13CDA450-8A1E-485C-B1DE-AEAAA255D84D}" destId="{C3D66ED5-D29A-49A7-9727-717F65963F81}" srcOrd="2" destOrd="0" presId="urn:microsoft.com/office/officeart/2005/8/layout/hierarchy2"/>
    <dgm:cxn modelId="{6CDD5ECD-6CB9-40AF-ADB6-EC1F418FF3D8}" type="presParOf" srcId="{C3D66ED5-D29A-49A7-9727-717F65963F81}" destId="{A3F7DC4F-1E1F-4BBE-873E-F2506333559A}" srcOrd="0" destOrd="0" presId="urn:microsoft.com/office/officeart/2005/8/layout/hierarchy2"/>
    <dgm:cxn modelId="{9556658C-FC6A-49D3-9B69-EE833E8F3399}" type="presParOf" srcId="{13CDA450-8A1E-485C-B1DE-AEAAA255D84D}" destId="{0E2BAC76-B8B3-42BA-B710-973D43932DC2}" srcOrd="3" destOrd="0" presId="urn:microsoft.com/office/officeart/2005/8/layout/hierarchy2"/>
    <dgm:cxn modelId="{FB926CC9-8947-440D-A193-826CA27C89E7}" type="presParOf" srcId="{0E2BAC76-B8B3-42BA-B710-973D43932DC2}" destId="{19D8941E-F295-476C-B948-1C160E5C303E}" srcOrd="0" destOrd="0" presId="urn:microsoft.com/office/officeart/2005/8/layout/hierarchy2"/>
    <dgm:cxn modelId="{29A3BD89-7CC8-4B02-AE8C-F5A9EFE972E3}" type="presParOf" srcId="{0E2BAC76-B8B3-42BA-B710-973D43932DC2}" destId="{818998D0-398B-4CD7-8600-BAC005E24B47}" srcOrd="1" destOrd="0" presId="urn:microsoft.com/office/officeart/2005/8/layout/hierarchy2"/>
    <dgm:cxn modelId="{E943C8E2-8530-43F3-8240-F43A0DF5CB21}" type="presParOf" srcId="{5ED846AE-E097-4551-9CC9-4A65601D3572}" destId="{976CB462-40BE-4474-960F-8F555A157EEF}" srcOrd="2" destOrd="0" presId="urn:microsoft.com/office/officeart/2005/8/layout/hierarchy2"/>
    <dgm:cxn modelId="{972C8295-DF25-4090-903B-15CF302B7AAE}" type="presParOf" srcId="{976CB462-40BE-4474-960F-8F555A157EEF}" destId="{647A49C7-95A0-4F71-B331-17675886D03F}" srcOrd="0" destOrd="0" presId="urn:microsoft.com/office/officeart/2005/8/layout/hierarchy2"/>
    <dgm:cxn modelId="{D077BF3E-D14A-4B35-B584-54008992B2EF}" type="presParOf" srcId="{5ED846AE-E097-4551-9CC9-4A65601D3572}" destId="{2391C3F9-7184-494B-86DE-74215CE33D6C}" srcOrd="3" destOrd="0" presId="urn:microsoft.com/office/officeart/2005/8/layout/hierarchy2"/>
    <dgm:cxn modelId="{D63262E0-2864-41A4-841A-03792F4BBEB0}" type="presParOf" srcId="{2391C3F9-7184-494B-86DE-74215CE33D6C}" destId="{497B1742-5524-4758-97B3-3DFEA2F61B3C}" srcOrd="0" destOrd="0" presId="urn:microsoft.com/office/officeart/2005/8/layout/hierarchy2"/>
    <dgm:cxn modelId="{DA6B2421-5C9B-4FAE-8CEF-F5A4B4945E13}" type="presParOf" srcId="{2391C3F9-7184-494B-86DE-74215CE33D6C}" destId="{65B3EFD6-FB8F-4B8B-8E41-01E6C6C939EC}" srcOrd="1" destOrd="0" presId="urn:microsoft.com/office/officeart/2005/8/layout/hierarchy2"/>
    <dgm:cxn modelId="{586821E9-41F5-4225-AB9A-92C947F6D1E5}" type="presParOf" srcId="{65B3EFD6-FB8F-4B8B-8E41-01E6C6C939EC}" destId="{98DED11F-3118-4BE2-BCA3-6817C496AC67}" srcOrd="0" destOrd="0" presId="urn:microsoft.com/office/officeart/2005/8/layout/hierarchy2"/>
    <dgm:cxn modelId="{42C30FB9-0E34-4BEA-995D-28501AD8575F}" type="presParOf" srcId="{98DED11F-3118-4BE2-BCA3-6817C496AC67}" destId="{36564B4A-5B2A-4E5A-B432-3B04C12209FA}" srcOrd="0" destOrd="0" presId="urn:microsoft.com/office/officeart/2005/8/layout/hierarchy2"/>
    <dgm:cxn modelId="{300D86AD-E4A2-4BAF-BC27-CC7EFEE97718}" type="presParOf" srcId="{65B3EFD6-FB8F-4B8B-8E41-01E6C6C939EC}" destId="{0F6CAAE7-C55C-48F7-97B9-47C9D0F7CC82}" srcOrd="1" destOrd="0" presId="urn:microsoft.com/office/officeart/2005/8/layout/hierarchy2"/>
    <dgm:cxn modelId="{B1D1E5B0-8634-4408-B38B-D90BE71D3291}" type="presParOf" srcId="{0F6CAAE7-C55C-48F7-97B9-47C9D0F7CC82}" destId="{A8E02F73-10A5-4DB5-8EBA-D395EE5DB72F}" srcOrd="0" destOrd="0" presId="urn:microsoft.com/office/officeart/2005/8/layout/hierarchy2"/>
    <dgm:cxn modelId="{7655DA81-1CF7-4A2C-B338-C698DB585219}" type="presParOf" srcId="{0F6CAAE7-C55C-48F7-97B9-47C9D0F7CC82}" destId="{F7B3E904-23A1-4DA3-9DFA-84AA59CF5701}" srcOrd="1" destOrd="0" presId="urn:microsoft.com/office/officeart/2005/8/layout/hierarchy2"/>
    <dgm:cxn modelId="{04EF9032-5905-465D-A64F-AC092DE0D3CE}" type="presParOf" srcId="{65B3EFD6-FB8F-4B8B-8E41-01E6C6C939EC}" destId="{4BC4E940-B843-4D34-9C61-5C7C1EE02991}" srcOrd="2" destOrd="0" presId="urn:microsoft.com/office/officeart/2005/8/layout/hierarchy2"/>
    <dgm:cxn modelId="{C37CD396-F851-4381-93AE-01C063C40302}" type="presParOf" srcId="{4BC4E940-B843-4D34-9C61-5C7C1EE02991}" destId="{821FC1B6-E55E-442E-805D-ECC6F37944F0}" srcOrd="0" destOrd="0" presId="urn:microsoft.com/office/officeart/2005/8/layout/hierarchy2"/>
    <dgm:cxn modelId="{11BA8C64-E8C0-49FE-9766-9EDF48B67038}" type="presParOf" srcId="{65B3EFD6-FB8F-4B8B-8E41-01E6C6C939EC}" destId="{A4020A0E-72EB-48D0-807C-03E2C414AD18}" srcOrd="3" destOrd="0" presId="urn:microsoft.com/office/officeart/2005/8/layout/hierarchy2"/>
    <dgm:cxn modelId="{29FDA81A-E54F-4CB7-A76C-F73F957AF7DC}" type="presParOf" srcId="{A4020A0E-72EB-48D0-807C-03E2C414AD18}" destId="{622D3166-F811-409E-A522-D8F6E0D6BB69}" srcOrd="0" destOrd="0" presId="urn:microsoft.com/office/officeart/2005/8/layout/hierarchy2"/>
    <dgm:cxn modelId="{7A75BC1B-ADAE-4256-864C-4FD1232D960B}" type="presParOf" srcId="{A4020A0E-72EB-48D0-807C-03E2C414AD18}" destId="{7D6E40A0-7EF6-46DC-A954-8522C051A60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明德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正己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本善性德，明具眾理，能應萬物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21B5526-CB59-430D-8943-3CA7DEEBE86F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為欲所蔽，非失似失，去蔽復明</a:t>
          </a:r>
          <a:endParaRPr lang="zh-TW" altLang="en-US" sz="3200" dirty="0"/>
        </a:p>
      </dgm:t>
    </dgm:pt>
    <dgm:pt modelId="{35D52F7E-A5F0-42AC-9EEC-B871B47602A3}" type="parTrans" cxnId="{F630CFC4-9758-4B5F-B923-AF59A7823232}">
      <dgm:prSet/>
      <dgm:spPr/>
      <dgm:t>
        <a:bodyPr/>
        <a:lstStyle/>
        <a:p>
          <a:endParaRPr lang="zh-TW" altLang="en-US"/>
        </a:p>
      </dgm:t>
    </dgm:pt>
    <dgm:pt modelId="{8C05FD4F-8FF9-45CA-BD59-8FF80ED0E018}" type="sibTrans" cxnId="{F630CFC4-9758-4B5F-B923-AF59A7823232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親民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物正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42E74037-425F-4527-80D5-19FE06F73A9B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化民明其明德</a:t>
          </a:r>
          <a:endParaRPr lang="zh-TW" altLang="en-US" sz="3200" dirty="0"/>
        </a:p>
      </dgm:t>
    </dgm:pt>
    <dgm:pt modelId="{DDA94980-290D-4640-8789-5EB77C4DEAD4}" type="parTrans" cxnId="{B92A0BA7-32C2-4739-8E99-5E95787FBF0C}">
      <dgm:prSet/>
      <dgm:spPr/>
      <dgm:t>
        <a:bodyPr/>
        <a:lstStyle/>
        <a:p>
          <a:endParaRPr lang="zh-TW" altLang="en-US"/>
        </a:p>
      </dgm:t>
    </dgm:pt>
    <dgm:pt modelId="{10A5D7A3-2659-4FBF-A7E2-708334DC9426}" type="sibTrans" cxnId="{B92A0BA7-32C2-4739-8E99-5E95787FBF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程朱謂「親」為「新」之訛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129810" custScaleY="1986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1016C487-FB0A-4F9E-9E47-73F977822539}" type="pres">
      <dgm:prSet presAssocID="{35D52F7E-A5F0-42AC-9EEC-B871B47602A3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888048F7-6D24-4C41-9C3D-5C1061B56FA5}" type="pres">
      <dgm:prSet presAssocID="{35D52F7E-A5F0-42AC-9EEC-B871B47602A3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799B9922-0413-43F7-BA2F-73C44E14E420}" type="pres">
      <dgm:prSet presAssocID="{221B5526-CB59-430D-8943-3CA7DEEBE86F}" presName="root2" presStyleCnt="0"/>
      <dgm:spPr/>
      <dgm:t>
        <a:bodyPr/>
        <a:lstStyle/>
        <a:p>
          <a:endParaRPr lang="zh-TW" altLang="en-US"/>
        </a:p>
      </dgm:t>
    </dgm:pt>
    <dgm:pt modelId="{0404C5A4-AE64-4240-8D08-43433ADBFCEE}" type="pres">
      <dgm:prSet presAssocID="{221B5526-CB59-430D-8943-3CA7DEEBE86F}" presName="LevelTwoTextNode" presStyleLbl="node2" presStyleIdx="2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E6EB52B-34DF-4808-95AA-93729462DFB8}" type="pres">
      <dgm:prSet presAssocID="{221B5526-CB59-430D-8943-3CA7DEEBE86F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129810" custScaleY="1986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3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8E011FCC-8B97-49C6-AB69-55DE9D48ADFF}" type="pres">
      <dgm:prSet presAssocID="{DDA94980-290D-4640-8789-5EB77C4DEAD4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5B0AC072-87EA-4F7F-9C0C-46CFF31478B2}" type="pres">
      <dgm:prSet presAssocID="{DDA94980-290D-4640-8789-5EB77C4DEAD4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E920B9EC-5453-4C14-92E5-E9F913A2CC9D}" type="pres">
      <dgm:prSet presAssocID="{42E74037-425F-4527-80D5-19FE06F73A9B}" presName="root2" presStyleCnt="0"/>
      <dgm:spPr/>
      <dgm:t>
        <a:bodyPr/>
        <a:lstStyle/>
        <a:p>
          <a:endParaRPr lang="zh-TW" altLang="en-US"/>
        </a:p>
      </dgm:t>
    </dgm:pt>
    <dgm:pt modelId="{F9FD0A5D-98A6-49B0-BD35-27B099E5742D}" type="pres">
      <dgm:prSet presAssocID="{42E74037-425F-4527-80D5-19FE06F73A9B}" presName="LevelTwoTextNode" presStyleLbl="node2" presStyleIdx="4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9298C5-A047-494D-94C2-74F1790F77C9}" type="pres">
      <dgm:prSet presAssocID="{42E74037-425F-4527-80D5-19FE06F73A9B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5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2950E465-D0F8-4249-8992-FCC2E8C69CA9}" type="presOf" srcId="{221B5526-CB59-430D-8943-3CA7DEEBE86F}" destId="{0404C5A4-AE64-4240-8D08-43433ADBFCEE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E1081B88-2010-427E-BDAB-380E7AF863A3}" type="presOf" srcId="{35D52F7E-A5F0-42AC-9EEC-B871B47602A3}" destId="{1016C487-FB0A-4F9E-9E47-73F977822539}" srcOrd="0" destOrd="0" presId="urn:microsoft.com/office/officeart/2005/8/layout/hierarchy2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B92A0BA7-32C2-4739-8E99-5E95787FBF0C}" srcId="{B682CD44-CF2C-4457-898D-3E62D92CF153}" destId="{42E74037-425F-4527-80D5-19FE06F73A9B}" srcOrd="1" destOrd="0" parTransId="{DDA94980-290D-4640-8789-5EB77C4DEAD4}" sibTransId="{10A5D7A3-2659-4FBF-A7E2-708334DC9426}"/>
    <dgm:cxn modelId="{27531E87-AF2E-4F4E-894C-50509BA548B0}" type="presOf" srcId="{42E74037-425F-4527-80D5-19FE06F73A9B}" destId="{F9FD0A5D-98A6-49B0-BD35-27B099E5742D}" srcOrd="0" destOrd="0" presId="urn:microsoft.com/office/officeart/2005/8/layout/hierarchy2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D53EDEB0-5D02-478D-AC8A-7D17A09EE3A0}" type="presOf" srcId="{DDA94980-290D-4640-8789-5EB77C4DEAD4}" destId="{8E011FCC-8B97-49C6-AB69-55DE9D48ADFF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F630CFC4-9758-4B5F-B923-AF59A7823232}" srcId="{73196641-7406-4E07-86D8-62C04CA8A647}" destId="{221B5526-CB59-430D-8943-3CA7DEEBE86F}" srcOrd="2" destOrd="0" parTransId="{35D52F7E-A5F0-42AC-9EEC-B871B47602A3}" sibTransId="{8C05FD4F-8FF9-45CA-BD59-8FF80ED0E018}"/>
    <dgm:cxn modelId="{B304DE5E-649E-4F1C-B1D6-18D6D28707DD}" type="presOf" srcId="{DDA94980-290D-4640-8789-5EB77C4DEAD4}" destId="{5B0AC072-87EA-4F7F-9C0C-46CFF31478B2}" srcOrd="1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75EECAAC-D147-4CEC-B83A-FC4D50537C4D}" type="presOf" srcId="{35D52F7E-A5F0-42AC-9EEC-B871B47602A3}" destId="{888048F7-6D24-4C41-9C3D-5C1061B56FA5}" srcOrd="1" destOrd="0" presId="urn:microsoft.com/office/officeart/2005/8/layout/hierarchy2"/>
    <dgm:cxn modelId="{20B6E86B-24A8-4596-9222-431B55B5DC3D}" srcId="{B682CD44-CF2C-4457-898D-3E62D92CF153}" destId="{3EA4C42D-4C17-4E72-99A5-229E3D8F7042}" srcOrd="2" destOrd="0" parTransId="{699CC70E-50CD-42A2-AE16-5C3F5CCBA154}" sibTransId="{CEE3098E-7203-4B5E-B98B-46E13DA63D0E}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DDB712C5-8635-4D32-90BD-C596F6662FD8}" type="presParOf" srcId="{D48DE8D2-96B2-46BE-BCAB-34D59A568EDD}" destId="{1016C487-FB0A-4F9E-9E47-73F977822539}" srcOrd="4" destOrd="0" presId="urn:microsoft.com/office/officeart/2005/8/layout/hierarchy2"/>
    <dgm:cxn modelId="{6A81247C-588E-4685-95C8-6F8474FF62E9}" type="presParOf" srcId="{1016C487-FB0A-4F9E-9E47-73F977822539}" destId="{888048F7-6D24-4C41-9C3D-5C1061B56FA5}" srcOrd="0" destOrd="0" presId="urn:microsoft.com/office/officeart/2005/8/layout/hierarchy2"/>
    <dgm:cxn modelId="{4857AB15-6EF7-40BB-8B5F-D664A6F89EA6}" type="presParOf" srcId="{D48DE8D2-96B2-46BE-BCAB-34D59A568EDD}" destId="{799B9922-0413-43F7-BA2F-73C44E14E420}" srcOrd="5" destOrd="0" presId="urn:microsoft.com/office/officeart/2005/8/layout/hierarchy2"/>
    <dgm:cxn modelId="{0DF10E83-A9AD-414C-89AE-5C1CAD6B9408}" type="presParOf" srcId="{799B9922-0413-43F7-BA2F-73C44E14E420}" destId="{0404C5A4-AE64-4240-8D08-43433ADBFCEE}" srcOrd="0" destOrd="0" presId="urn:microsoft.com/office/officeart/2005/8/layout/hierarchy2"/>
    <dgm:cxn modelId="{139984AF-156F-458E-B91E-368FADFC28C5}" type="presParOf" srcId="{799B9922-0413-43F7-BA2F-73C44E14E420}" destId="{7E6EB52B-34DF-4808-95AA-93729462DFB8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15299FD9-E47F-4086-BC3A-CEB4E27B89F8}" type="presParOf" srcId="{21CB37CD-56ED-4339-8F4C-6222EFF22752}" destId="{8E011FCC-8B97-49C6-AB69-55DE9D48ADFF}" srcOrd="2" destOrd="0" presId="urn:microsoft.com/office/officeart/2005/8/layout/hierarchy2"/>
    <dgm:cxn modelId="{2045CFBB-866B-4252-9A0B-9ABFCBE14AAE}" type="presParOf" srcId="{8E011FCC-8B97-49C6-AB69-55DE9D48ADFF}" destId="{5B0AC072-87EA-4F7F-9C0C-46CFF31478B2}" srcOrd="0" destOrd="0" presId="urn:microsoft.com/office/officeart/2005/8/layout/hierarchy2"/>
    <dgm:cxn modelId="{1A959789-5645-4640-BBB0-D3D638D5DBB0}" type="presParOf" srcId="{21CB37CD-56ED-4339-8F4C-6222EFF22752}" destId="{E920B9EC-5453-4C14-92E5-E9F913A2CC9D}" srcOrd="3" destOrd="0" presId="urn:microsoft.com/office/officeart/2005/8/layout/hierarchy2"/>
    <dgm:cxn modelId="{EA8016CA-D0BB-4CCD-ABAF-7F9DCBA4DDE9}" type="presParOf" srcId="{E920B9EC-5453-4C14-92E5-E9F913A2CC9D}" destId="{F9FD0A5D-98A6-49B0-BD35-27B099E5742D}" srcOrd="0" destOrd="0" presId="urn:microsoft.com/office/officeart/2005/8/layout/hierarchy2"/>
    <dgm:cxn modelId="{2153B62E-65CD-44C7-A108-FFC85338B5C7}" type="presParOf" srcId="{E920B9EC-5453-4C14-92E5-E9F913A2CC9D}" destId="{919298C5-A047-494D-94C2-74F1790F77C9}" srcOrd="1" destOrd="0" presId="urn:microsoft.com/office/officeart/2005/8/layout/hierarchy2"/>
    <dgm:cxn modelId="{CDF6ACD4-74A8-4F35-820A-CC57D4EDCA9B}" type="presParOf" srcId="{21CB37CD-56ED-4339-8F4C-6222EFF22752}" destId="{C04693B4-4CBD-4548-95FC-DAFACBF4A645}" srcOrd="4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5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2F58A5-0550-448C-9718-35B975937BA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84A3D15-570F-4153-8A2C-C66466762ABE}">
      <dgm:prSet phldrT="[文字]" custT="1"/>
      <dgm:spPr/>
      <dgm:t>
        <a:bodyPr/>
        <a:lstStyle/>
        <a:p>
          <a:r>
            <a:rPr lang="zh-TW" altLang="en-US" sz="3600" dirty="0" smtClean="0"/>
            <a:t>明德</a:t>
          </a:r>
          <a:endParaRPr lang="zh-TW" altLang="en-US" sz="3600" dirty="0"/>
        </a:p>
      </dgm:t>
    </dgm:pt>
    <dgm:pt modelId="{5606856A-D87E-42D3-BF6F-7FEB1D43E801}" type="parTrans" cxnId="{756665AC-F0CF-4755-A59C-559FF2B27C67}">
      <dgm:prSet/>
      <dgm:spPr/>
      <dgm:t>
        <a:bodyPr/>
        <a:lstStyle/>
        <a:p>
          <a:endParaRPr lang="zh-TW" altLang="en-US"/>
        </a:p>
      </dgm:t>
    </dgm:pt>
    <dgm:pt modelId="{13A3656D-01D0-4104-A6BA-48BAB24C4E4B}" type="sibTrans" cxnId="{756665AC-F0CF-4755-A59C-559FF2B27C67}">
      <dgm:prSet/>
      <dgm:spPr/>
      <dgm:t>
        <a:bodyPr/>
        <a:lstStyle/>
        <a:p>
          <a:endParaRPr lang="zh-TW" altLang="en-US"/>
        </a:p>
      </dgm:t>
    </dgm:pt>
    <dgm:pt modelId="{E0AC40E8-E3F6-42FD-A4E8-5157518CB443}">
      <dgm:prSet phldrT="[文字]" custT="1"/>
      <dgm:spPr/>
      <dgm:t>
        <a:bodyPr/>
        <a:lstStyle/>
        <a:p>
          <a:r>
            <a:rPr lang="zh-TW" altLang="en-US" sz="3600" dirty="0" smtClean="0"/>
            <a:t>即中庸「天命之謂性」之性</a:t>
          </a:r>
          <a:endParaRPr lang="zh-TW" altLang="en-US" sz="3600" dirty="0"/>
        </a:p>
      </dgm:t>
    </dgm:pt>
    <dgm:pt modelId="{2A0A1ED9-1B9A-47A4-BBE9-E2B9D583E909}" type="parTrans" cxnId="{27E13341-0E9C-4F76-AFC0-B795A91D2B96}">
      <dgm:prSet/>
      <dgm:spPr/>
      <dgm:t>
        <a:bodyPr/>
        <a:lstStyle/>
        <a:p>
          <a:endParaRPr lang="zh-TW" altLang="en-US"/>
        </a:p>
      </dgm:t>
    </dgm:pt>
    <dgm:pt modelId="{B02DE1ED-E520-4DBC-BD9C-F58C73E10B3A}" type="sibTrans" cxnId="{27E13341-0E9C-4F76-AFC0-B795A91D2B96}">
      <dgm:prSet/>
      <dgm:spPr/>
      <dgm:t>
        <a:bodyPr/>
        <a:lstStyle/>
        <a:p>
          <a:endParaRPr lang="zh-TW" altLang="en-US"/>
        </a:p>
      </dgm:t>
    </dgm:pt>
    <dgm:pt modelId="{2D3CBA19-9311-4CBC-A838-FF04E40E79FD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600" dirty="0" smtClean="0"/>
            <a:t>得天之「</a:t>
          </a:r>
          <a:r>
            <a:rPr lang="zh-TW" altLang="en-US" sz="3600" b="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虛靈</a:t>
          </a:r>
          <a:r>
            <a:rPr lang="zh-TW" altLang="en-US" sz="3600" b="1" dirty="0" smtClean="0">
              <a:solidFill>
                <a:schemeClr val="bg1"/>
              </a:solidFill>
            </a:rPr>
            <a:t>」</a:t>
          </a:r>
          <a:r>
            <a:rPr lang="zh-TW" altLang="en-US" sz="3600" dirty="0" smtClean="0"/>
            <a:t>不昧</a:t>
          </a:r>
          <a:endParaRPr lang="zh-TW" altLang="en-US" sz="3600" dirty="0"/>
        </a:p>
      </dgm:t>
    </dgm:pt>
    <dgm:pt modelId="{136FCF60-22E2-4C57-8ED8-37619077A955}" type="parTrans" cxnId="{D54FDDE5-EF24-4923-A2F5-143B65603D17}">
      <dgm:prSet/>
      <dgm:spPr/>
      <dgm:t>
        <a:bodyPr/>
        <a:lstStyle/>
        <a:p>
          <a:endParaRPr lang="zh-TW" altLang="en-US"/>
        </a:p>
      </dgm:t>
    </dgm:pt>
    <dgm:pt modelId="{82E15AFC-4FFB-4D6D-9CDD-CDB13C6532EF}" type="sibTrans" cxnId="{D54FDDE5-EF24-4923-A2F5-143B65603D17}">
      <dgm:prSet/>
      <dgm:spPr/>
      <dgm:t>
        <a:bodyPr/>
        <a:lstStyle/>
        <a:p>
          <a:endParaRPr lang="zh-TW" altLang="en-US"/>
        </a:p>
      </dgm:t>
    </dgm:pt>
    <dgm:pt modelId="{8973CB3A-5E42-49E1-AF71-5C56B6907596}">
      <dgm:prSet phldrT="[文字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zh-TW" altLang="en-US" sz="3600" u="sng" dirty="0" smtClean="0"/>
            <a:t>具眾理</a:t>
          </a:r>
          <a:r>
            <a:rPr lang="zh-TW" altLang="en-US" sz="3600" dirty="0" smtClean="0"/>
            <a:t>而</a:t>
          </a:r>
          <a:r>
            <a:rPr lang="zh-TW" altLang="en-US" sz="3600" u="sng" dirty="0" smtClean="0"/>
            <a:t>應萬事</a:t>
          </a:r>
          <a:endParaRPr lang="zh-TW" altLang="en-US" sz="3600" u="sng" dirty="0"/>
        </a:p>
      </dgm:t>
    </dgm:pt>
    <dgm:pt modelId="{6E1BD440-27FE-45C6-B8F2-0F1698F0E85E}" type="parTrans" cxnId="{F505E60A-D12E-4779-8E97-89911A130F79}">
      <dgm:prSet/>
      <dgm:spPr/>
      <dgm:t>
        <a:bodyPr/>
        <a:lstStyle/>
        <a:p>
          <a:endParaRPr lang="zh-TW" altLang="en-US"/>
        </a:p>
      </dgm:t>
    </dgm:pt>
    <dgm:pt modelId="{AD98FBE2-230E-4B0D-8B97-DA026C95E86A}" type="sibTrans" cxnId="{F505E60A-D12E-4779-8E97-89911A130F79}">
      <dgm:prSet/>
      <dgm:spPr/>
      <dgm:t>
        <a:bodyPr/>
        <a:lstStyle/>
        <a:p>
          <a:endParaRPr lang="zh-TW" altLang="en-US"/>
        </a:p>
      </dgm:t>
    </dgm:pt>
    <dgm:pt modelId="{C490E7A0-A19D-41B0-8426-FDD9124D0796}" type="pres">
      <dgm:prSet presAssocID="{8F2F58A5-0550-448C-9718-35B975937BA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7C4453F-A6CB-4E7B-BEFD-644B8B049CF9}" type="pres">
      <dgm:prSet presAssocID="{C84A3D15-570F-4153-8A2C-C66466762ABE}" presName="root1" presStyleCnt="0"/>
      <dgm:spPr/>
    </dgm:pt>
    <dgm:pt modelId="{5B51ABF1-1293-4120-9850-D3A806CE84A6}" type="pres">
      <dgm:prSet presAssocID="{C84A3D15-570F-4153-8A2C-C66466762ABE}" presName="LevelOneTextNode" presStyleLbl="node0" presStyleIdx="0" presStyleCnt="1" custScaleX="62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0CA64FA-34BA-4C43-8536-731C3D7EA37E}" type="pres">
      <dgm:prSet presAssocID="{C84A3D15-570F-4153-8A2C-C66466762ABE}" presName="level2hierChild" presStyleCnt="0"/>
      <dgm:spPr/>
    </dgm:pt>
    <dgm:pt modelId="{7F2495B5-D5E5-4D06-AC53-0A2C280332D1}" type="pres">
      <dgm:prSet presAssocID="{2A0A1ED9-1B9A-47A4-BBE9-E2B9D583E90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7E31E98B-C6FD-4881-8D93-74E6D6339DAC}" type="pres">
      <dgm:prSet presAssocID="{2A0A1ED9-1B9A-47A4-BBE9-E2B9D583E90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6D323341-8984-42AE-9C3C-31593CC83E77}" type="pres">
      <dgm:prSet presAssocID="{E0AC40E8-E3F6-42FD-A4E8-5157518CB443}" presName="root2" presStyleCnt="0"/>
      <dgm:spPr/>
    </dgm:pt>
    <dgm:pt modelId="{5F42A378-0FBC-48B4-B113-970E67E09E87}" type="pres">
      <dgm:prSet presAssocID="{E0AC40E8-E3F6-42FD-A4E8-5157518CB443}" presName="LevelTwoTextNode" presStyleLbl="node2" presStyleIdx="0" presStyleCnt="3" custScaleX="226684" custScaleY="66574" custLinFactNeighborX="-376" custLinFactNeighborY="-5942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AC4EAB-B878-493D-B1C6-846F2FF476C3}" type="pres">
      <dgm:prSet presAssocID="{E0AC40E8-E3F6-42FD-A4E8-5157518CB443}" presName="level3hierChild" presStyleCnt="0"/>
      <dgm:spPr/>
    </dgm:pt>
    <dgm:pt modelId="{97AEBE61-C7B3-4A25-B511-2A3329579200}" type="pres">
      <dgm:prSet presAssocID="{136FCF60-22E2-4C57-8ED8-37619077A95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5C4AC5C3-24DB-4D1D-9F2F-A7EB07742862}" type="pres">
      <dgm:prSet presAssocID="{136FCF60-22E2-4C57-8ED8-37619077A95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52A3B730-C2AB-4468-9ED7-6AAC4F303315}" type="pres">
      <dgm:prSet presAssocID="{2D3CBA19-9311-4CBC-A838-FF04E40E79FD}" presName="root2" presStyleCnt="0"/>
      <dgm:spPr/>
    </dgm:pt>
    <dgm:pt modelId="{902B0082-FFEE-4A24-963C-BDD4EA7AB7BB}" type="pres">
      <dgm:prSet presAssocID="{2D3CBA19-9311-4CBC-A838-FF04E40E79FD}" presName="LevelTwoTextNode" presStyleLbl="node2" presStyleIdx="1" presStyleCnt="3" custScaleX="164360" custScaleY="671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8484BD-9615-4512-8FF6-91A558042053}" type="pres">
      <dgm:prSet presAssocID="{2D3CBA19-9311-4CBC-A838-FF04E40E79FD}" presName="level3hierChild" presStyleCnt="0"/>
      <dgm:spPr/>
    </dgm:pt>
    <dgm:pt modelId="{8E395501-42F3-416E-B792-3C970FC5853D}" type="pres">
      <dgm:prSet presAssocID="{6E1BD440-27FE-45C6-B8F2-0F1698F0E85E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725615B-32E7-48BB-8B10-641335020F76}" type="pres">
      <dgm:prSet presAssocID="{6E1BD440-27FE-45C6-B8F2-0F1698F0E85E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9321134-CBD0-4467-8769-1ACE449594BE}" type="pres">
      <dgm:prSet presAssocID="{8973CB3A-5E42-49E1-AF71-5C56B6907596}" presName="root2" presStyleCnt="0"/>
      <dgm:spPr/>
    </dgm:pt>
    <dgm:pt modelId="{B7A301DA-C5CC-4F4C-BD58-13B12140630F}" type="pres">
      <dgm:prSet presAssocID="{8973CB3A-5E42-49E1-AF71-5C56B6907596}" presName="LevelTwoTextNode" presStyleLbl="node2" presStyleIdx="2" presStyleCnt="3" custScaleX="164360" custScaleY="61843" custLinFactNeighborX="-1504" custLinFactNeighborY="609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1C1607E-74CB-40F3-9161-DD8365145896}" type="pres">
      <dgm:prSet presAssocID="{8973CB3A-5E42-49E1-AF71-5C56B6907596}" presName="level3hierChild" presStyleCnt="0"/>
      <dgm:spPr/>
    </dgm:pt>
  </dgm:ptLst>
  <dgm:cxnLst>
    <dgm:cxn modelId="{756665AC-F0CF-4755-A59C-559FF2B27C67}" srcId="{8F2F58A5-0550-448C-9718-35B975937BA1}" destId="{C84A3D15-570F-4153-8A2C-C66466762ABE}" srcOrd="0" destOrd="0" parTransId="{5606856A-D87E-42D3-BF6F-7FEB1D43E801}" sibTransId="{13A3656D-01D0-4104-A6BA-48BAB24C4E4B}"/>
    <dgm:cxn modelId="{B7B03532-F62E-4E50-91BD-1F29A2CAC756}" type="presOf" srcId="{6E1BD440-27FE-45C6-B8F2-0F1698F0E85E}" destId="{8E395501-42F3-416E-B792-3C970FC5853D}" srcOrd="0" destOrd="0" presId="urn:microsoft.com/office/officeart/2005/8/layout/hierarchy2"/>
    <dgm:cxn modelId="{1C8D0161-3759-46E8-B303-704E700DF267}" type="presOf" srcId="{6E1BD440-27FE-45C6-B8F2-0F1698F0E85E}" destId="{8725615B-32E7-48BB-8B10-641335020F76}" srcOrd="1" destOrd="0" presId="urn:microsoft.com/office/officeart/2005/8/layout/hierarchy2"/>
    <dgm:cxn modelId="{C3E6572E-F34B-4653-9DAD-5DC4BFBFEB08}" type="presOf" srcId="{C84A3D15-570F-4153-8A2C-C66466762ABE}" destId="{5B51ABF1-1293-4120-9850-D3A806CE84A6}" srcOrd="0" destOrd="0" presId="urn:microsoft.com/office/officeart/2005/8/layout/hierarchy2"/>
    <dgm:cxn modelId="{968D3BF5-1BFC-4CFB-AF19-D3F6CD8FA9EB}" type="presOf" srcId="{2A0A1ED9-1B9A-47A4-BBE9-E2B9D583E909}" destId="{7F2495B5-D5E5-4D06-AC53-0A2C280332D1}" srcOrd="0" destOrd="0" presId="urn:microsoft.com/office/officeart/2005/8/layout/hierarchy2"/>
    <dgm:cxn modelId="{531BF063-5431-4C65-A4F6-A1C9FEDD5EFF}" type="presOf" srcId="{2A0A1ED9-1B9A-47A4-BBE9-E2B9D583E909}" destId="{7E31E98B-C6FD-4881-8D93-74E6D6339DAC}" srcOrd="1" destOrd="0" presId="urn:microsoft.com/office/officeart/2005/8/layout/hierarchy2"/>
    <dgm:cxn modelId="{F505E60A-D12E-4779-8E97-89911A130F79}" srcId="{C84A3D15-570F-4153-8A2C-C66466762ABE}" destId="{8973CB3A-5E42-49E1-AF71-5C56B6907596}" srcOrd="2" destOrd="0" parTransId="{6E1BD440-27FE-45C6-B8F2-0F1698F0E85E}" sibTransId="{AD98FBE2-230E-4B0D-8B97-DA026C95E86A}"/>
    <dgm:cxn modelId="{BD53DF60-9AB8-4049-B9DE-B40770957B6C}" type="presOf" srcId="{8F2F58A5-0550-448C-9718-35B975937BA1}" destId="{C490E7A0-A19D-41B0-8426-FDD9124D0796}" srcOrd="0" destOrd="0" presId="urn:microsoft.com/office/officeart/2005/8/layout/hierarchy2"/>
    <dgm:cxn modelId="{9806899A-CF78-44FE-8CD2-694306D2D882}" type="presOf" srcId="{136FCF60-22E2-4C57-8ED8-37619077A955}" destId="{97AEBE61-C7B3-4A25-B511-2A3329579200}" srcOrd="0" destOrd="0" presId="urn:microsoft.com/office/officeart/2005/8/layout/hierarchy2"/>
    <dgm:cxn modelId="{D54FDDE5-EF24-4923-A2F5-143B65603D17}" srcId="{C84A3D15-570F-4153-8A2C-C66466762ABE}" destId="{2D3CBA19-9311-4CBC-A838-FF04E40E79FD}" srcOrd="1" destOrd="0" parTransId="{136FCF60-22E2-4C57-8ED8-37619077A955}" sibTransId="{82E15AFC-4FFB-4D6D-9CDD-CDB13C6532EF}"/>
    <dgm:cxn modelId="{070D47B4-BE5B-42E2-BFFA-0BCBA868F6E5}" type="presOf" srcId="{8973CB3A-5E42-49E1-AF71-5C56B6907596}" destId="{B7A301DA-C5CC-4F4C-BD58-13B12140630F}" srcOrd="0" destOrd="0" presId="urn:microsoft.com/office/officeart/2005/8/layout/hierarchy2"/>
    <dgm:cxn modelId="{27E13341-0E9C-4F76-AFC0-B795A91D2B96}" srcId="{C84A3D15-570F-4153-8A2C-C66466762ABE}" destId="{E0AC40E8-E3F6-42FD-A4E8-5157518CB443}" srcOrd="0" destOrd="0" parTransId="{2A0A1ED9-1B9A-47A4-BBE9-E2B9D583E909}" sibTransId="{B02DE1ED-E520-4DBC-BD9C-F58C73E10B3A}"/>
    <dgm:cxn modelId="{42A6B483-B7E7-4B08-99C2-200A2C43AB64}" type="presOf" srcId="{2D3CBA19-9311-4CBC-A838-FF04E40E79FD}" destId="{902B0082-FFEE-4A24-963C-BDD4EA7AB7BB}" srcOrd="0" destOrd="0" presId="urn:microsoft.com/office/officeart/2005/8/layout/hierarchy2"/>
    <dgm:cxn modelId="{934170E7-CCA5-43E4-A933-80A5324A392B}" type="presOf" srcId="{E0AC40E8-E3F6-42FD-A4E8-5157518CB443}" destId="{5F42A378-0FBC-48B4-B113-970E67E09E87}" srcOrd="0" destOrd="0" presId="urn:microsoft.com/office/officeart/2005/8/layout/hierarchy2"/>
    <dgm:cxn modelId="{E55713E5-C263-43D7-8C77-E22849614E4B}" type="presOf" srcId="{136FCF60-22E2-4C57-8ED8-37619077A955}" destId="{5C4AC5C3-24DB-4D1D-9F2F-A7EB07742862}" srcOrd="1" destOrd="0" presId="urn:microsoft.com/office/officeart/2005/8/layout/hierarchy2"/>
    <dgm:cxn modelId="{FB9B364D-DF59-467C-A7FA-DA01092AE6EE}" type="presParOf" srcId="{C490E7A0-A19D-41B0-8426-FDD9124D0796}" destId="{D7C4453F-A6CB-4E7B-BEFD-644B8B049CF9}" srcOrd="0" destOrd="0" presId="urn:microsoft.com/office/officeart/2005/8/layout/hierarchy2"/>
    <dgm:cxn modelId="{CEBD7FAF-F4E7-486F-8848-25EB5E546C17}" type="presParOf" srcId="{D7C4453F-A6CB-4E7B-BEFD-644B8B049CF9}" destId="{5B51ABF1-1293-4120-9850-D3A806CE84A6}" srcOrd="0" destOrd="0" presId="urn:microsoft.com/office/officeart/2005/8/layout/hierarchy2"/>
    <dgm:cxn modelId="{E27A3664-856F-4590-81B1-3D4AA355CD60}" type="presParOf" srcId="{D7C4453F-A6CB-4E7B-BEFD-644B8B049CF9}" destId="{80CA64FA-34BA-4C43-8536-731C3D7EA37E}" srcOrd="1" destOrd="0" presId="urn:microsoft.com/office/officeart/2005/8/layout/hierarchy2"/>
    <dgm:cxn modelId="{791A2CA6-EC47-476A-9179-3B57DB37365B}" type="presParOf" srcId="{80CA64FA-34BA-4C43-8536-731C3D7EA37E}" destId="{7F2495B5-D5E5-4D06-AC53-0A2C280332D1}" srcOrd="0" destOrd="0" presId="urn:microsoft.com/office/officeart/2005/8/layout/hierarchy2"/>
    <dgm:cxn modelId="{876DE4D8-DD1C-4424-9B7A-0230B10FFD43}" type="presParOf" srcId="{7F2495B5-D5E5-4D06-AC53-0A2C280332D1}" destId="{7E31E98B-C6FD-4881-8D93-74E6D6339DAC}" srcOrd="0" destOrd="0" presId="urn:microsoft.com/office/officeart/2005/8/layout/hierarchy2"/>
    <dgm:cxn modelId="{700D15D3-4ADC-4072-818E-C39E947CB2FB}" type="presParOf" srcId="{80CA64FA-34BA-4C43-8536-731C3D7EA37E}" destId="{6D323341-8984-42AE-9C3C-31593CC83E77}" srcOrd="1" destOrd="0" presId="urn:microsoft.com/office/officeart/2005/8/layout/hierarchy2"/>
    <dgm:cxn modelId="{6BD792D5-BC9F-4BA5-934D-2D0C2A0A7768}" type="presParOf" srcId="{6D323341-8984-42AE-9C3C-31593CC83E77}" destId="{5F42A378-0FBC-48B4-B113-970E67E09E87}" srcOrd="0" destOrd="0" presId="urn:microsoft.com/office/officeart/2005/8/layout/hierarchy2"/>
    <dgm:cxn modelId="{1AC73B02-6119-462B-854E-E7F816724B9A}" type="presParOf" srcId="{6D323341-8984-42AE-9C3C-31593CC83E77}" destId="{F7AC4EAB-B878-493D-B1C6-846F2FF476C3}" srcOrd="1" destOrd="0" presId="urn:microsoft.com/office/officeart/2005/8/layout/hierarchy2"/>
    <dgm:cxn modelId="{689D6514-2A1E-4530-A2FE-A3D0E9B16A47}" type="presParOf" srcId="{80CA64FA-34BA-4C43-8536-731C3D7EA37E}" destId="{97AEBE61-C7B3-4A25-B511-2A3329579200}" srcOrd="2" destOrd="0" presId="urn:microsoft.com/office/officeart/2005/8/layout/hierarchy2"/>
    <dgm:cxn modelId="{8F23524A-A891-41EA-A776-307F300930C1}" type="presParOf" srcId="{97AEBE61-C7B3-4A25-B511-2A3329579200}" destId="{5C4AC5C3-24DB-4D1D-9F2F-A7EB07742862}" srcOrd="0" destOrd="0" presId="urn:microsoft.com/office/officeart/2005/8/layout/hierarchy2"/>
    <dgm:cxn modelId="{9E25B3F0-C332-459E-8FC7-55BC2BF0BC12}" type="presParOf" srcId="{80CA64FA-34BA-4C43-8536-731C3D7EA37E}" destId="{52A3B730-C2AB-4468-9ED7-6AAC4F303315}" srcOrd="3" destOrd="0" presId="urn:microsoft.com/office/officeart/2005/8/layout/hierarchy2"/>
    <dgm:cxn modelId="{F1223990-4624-4AF4-8FCE-C9436E24C970}" type="presParOf" srcId="{52A3B730-C2AB-4468-9ED7-6AAC4F303315}" destId="{902B0082-FFEE-4A24-963C-BDD4EA7AB7BB}" srcOrd="0" destOrd="0" presId="urn:microsoft.com/office/officeart/2005/8/layout/hierarchy2"/>
    <dgm:cxn modelId="{95502189-F4CF-4E04-B3E3-6F7066343E86}" type="presParOf" srcId="{52A3B730-C2AB-4468-9ED7-6AAC4F303315}" destId="{678484BD-9615-4512-8FF6-91A558042053}" srcOrd="1" destOrd="0" presId="urn:microsoft.com/office/officeart/2005/8/layout/hierarchy2"/>
    <dgm:cxn modelId="{ABABC6B5-A341-48B2-AD5B-E1DA02AC4843}" type="presParOf" srcId="{80CA64FA-34BA-4C43-8536-731C3D7EA37E}" destId="{8E395501-42F3-416E-B792-3C970FC5853D}" srcOrd="4" destOrd="0" presId="urn:microsoft.com/office/officeart/2005/8/layout/hierarchy2"/>
    <dgm:cxn modelId="{2C3166D4-2A48-4A4D-A6BE-1426D0C7C0BB}" type="presParOf" srcId="{8E395501-42F3-416E-B792-3C970FC5853D}" destId="{8725615B-32E7-48BB-8B10-641335020F76}" srcOrd="0" destOrd="0" presId="urn:microsoft.com/office/officeart/2005/8/layout/hierarchy2"/>
    <dgm:cxn modelId="{465F6A24-ED11-406F-85A2-E88C894DBEE9}" type="presParOf" srcId="{80CA64FA-34BA-4C43-8536-731C3D7EA37E}" destId="{39321134-CBD0-4467-8769-1ACE449594BE}" srcOrd="5" destOrd="0" presId="urn:microsoft.com/office/officeart/2005/8/layout/hierarchy2"/>
    <dgm:cxn modelId="{B38C4BD3-7233-4EED-9B08-D3361C6B7375}" type="presParOf" srcId="{39321134-CBD0-4467-8769-1ACE449594BE}" destId="{B7A301DA-C5CC-4F4C-BD58-13B12140630F}" srcOrd="0" destOrd="0" presId="urn:microsoft.com/office/officeart/2005/8/layout/hierarchy2"/>
    <dgm:cxn modelId="{4345AA7C-05EA-4CDD-A12D-6A23CC422641}" type="presParOf" srcId="{39321134-CBD0-4467-8769-1ACE449594BE}" destId="{C1C1607E-74CB-40F3-9161-DD836514589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1C32F0C-455D-4214-89A2-7ACA44505E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4EB814B-B6D2-406E-81F7-E2DBE4648E11}">
      <dgm:prSet phldrT="[文字]" custT="1"/>
      <dgm:spPr/>
      <dgm:t>
        <a:bodyPr/>
        <a:lstStyle/>
        <a:p>
          <a:r>
            <a:rPr lang="zh-TW" altLang="en-US" sz="3600" dirty="0" smtClean="0"/>
            <a:t>親民</a:t>
          </a:r>
          <a:endParaRPr lang="zh-TW" altLang="en-US" sz="3600" dirty="0"/>
        </a:p>
      </dgm:t>
    </dgm:pt>
    <dgm:pt modelId="{27622D64-8DCF-449B-8BAD-FA3C809C2D35}" type="parTrans" cxnId="{0D04BAB5-686F-48B0-A4DD-4FD8933C1864}">
      <dgm:prSet/>
      <dgm:spPr/>
      <dgm:t>
        <a:bodyPr/>
        <a:lstStyle/>
        <a:p>
          <a:endParaRPr lang="zh-TW" altLang="en-US"/>
        </a:p>
      </dgm:t>
    </dgm:pt>
    <dgm:pt modelId="{E7977739-CB3F-4DF8-B713-F7345CC22172}" type="sibTrans" cxnId="{0D04BAB5-686F-48B0-A4DD-4FD8933C1864}">
      <dgm:prSet/>
      <dgm:spPr/>
      <dgm:t>
        <a:bodyPr/>
        <a:lstStyle/>
        <a:p>
          <a:endParaRPr lang="zh-TW" altLang="en-US"/>
        </a:p>
      </dgm:t>
    </dgm:pt>
    <dgm:pt modelId="{8061C769-0AF9-475D-8D19-2D33C54CCD09}">
      <dgm:prSet phldrT="[文字]" custT="1"/>
      <dgm:spPr/>
      <dgm:t>
        <a:bodyPr/>
        <a:lstStyle/>
        <a:p>
          <a:r>
            <a:rPr lang="zh-TW" altLang="en-US" sz="3200" dirty="0" smtClean="0"/>
            <a:t>親作新，由程子以傳中「日新」之類疑之也。</a:t>
          </a:r>
          <a:endParaRPr lang="zh-TW" altLang="en-US" sz="3200" dirty="0"/>
        </a:p>
      </dgm:t>
    </dgm:pt>
    <dgm:pt modelId="{B004148D-CFAE-4F88-92CB-749AA0CFCB89}" type="parTrans" cxnId="{F2157244-DD2F-4311-B172-B452B03905E6}">
      <dgm:prSet/>
      <dgm:spPr/>
      <dgm:t>
        <a:bodyPr/>
        <a:lstStyle/>
        <a:p>
          <a:endParaRPr lang="zh-TW" altLang="en-US"/>
        </a:p>
      </dgm:t>
    </dgm:pt>
    <dgm:pt modelId="{7D1414E4-AD25-4431-AD56-D6E298EF6861}" type="sibTrans" cxnId="{F2157244-DD2F-4311-B172-B452B03905E6}">
      <dgm:prSet/>
      <dgm:spPr/>
      <dgm:t>
        <a:bodyPr/>
        <a:lstStyle/>
        <a:p>
          <a:endParaRPr lang="zh-TW" altLang="en-US"/>
        </a:p>
      </dgm:t>
    </dgm:pt>
    <dgm:pt modelId="{FD3BAC56-61D7-402E-8B11-C0CA4965D45C}">
      <dgm:prSet phldrT="[文字]" custT="1"/>
      <dgm:spPr/>
      <dgm:t>
        <a:bodyPr/>
        <a:lstStyle/>
        <a:p>
          <a:r>
            <a:rPr lang="zh-TW" altLang="en-US" sz="3200" dirty="0" smtClean="0"/>
            <a:t>王陽明仍作「親」解</a:t>
          </a:r>
          <a:endParaRPr lang="zh-TW" altLang="en-US" sz="3200" dirty="0"/>
        </a:p>
      </dgm:t>
    </dgm:pt>
    <dgm:pt modelId="{5A272E98-8978-49CB-9761-6C2D0A01F591}" type="parTrans" cxnId="{FA26866C-8F1C-431C-96F0-CAD2613B6A69}">
      <dgm:prSet/>
      <dgm:spPr/>
      <dgm:t>
        <a:bodyPr/>
        <a:lstStyle/>
        <a:p>
          <a:endParaRPr lang="zh-TW" altLang="en-US"/>
        </a:p>
      </dgm:t>
    </dgm:pt>
    <dgm:pt modelId="{81D6658F-E1BC-47F6-8FDD-6ABC087670A3}" type="sibTrans" cxnId="{FA26866C-8F1C-431C-96F0-CAD2613B6A69}">
      <dgm:prSet/>
      <dgm:spPr/>
      <dgm:t>
        <a:bodyPr/>
        <a:lstStyle/>
        <a:p>
          <a:endParaRPr lang="zh-TW" altLang="en-US"/>
        </a:p>
      </dgm:t>
    </dgm:pt>
    <dgm:pt modelId="{3E2C7A6D-5751-4391-B803-5E921CF2F540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混疑</a:t>
          </a:r>
          <a:endParaRPr lang="en-US" altLang="zh-TW" sz="3200" dirty="0" smtClean="0"/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親新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0FF60CE-6B65-43FB-9F4E-109B4AB2B503}" type="parTrans" cxnId="{7806FE4C-873E-4309-B0BC-8AC34EB34C78}">
      <dgm:prSet/>
      <dgm:spPr/>
      <dgm:t>
        <a:bodyPr/>
        <a:lstStyle/>
        <a:p>
          <a:endParaRPr lang="zh-TW" altLang="en-US"/>
        </a:p>
      </dgm:t>
    </dgm:pt>
    <dgm:pt modelId="{B558D78D-47DE-41EA-9A59-ECDE6CCC59D0}" type="sibTrans" cxnId="{7806FE4C-873E-4309-B0BC-8AC34EB34C78}">
      <dgm:prSet/>
      <dgm:spPr/>
      <dgm:t>
        <a:bodyPr/>
        <a:lstStyle/>
        <a:p>
          <a:endParaRPr lang="zh-TW" altLang="en-US"/>
        </a:p>
      </dgm:t>
    </dgm:pt>
    <dgm:pt modelId="{8E6D450D-9892-42D3-A847-3CB301F90819}">
      <dgm:prSet phldrT="[文字]" custT="1"/>
      <dgm:spPr/>
      <dgm:t>
        <a:bodyPr/>
        <a:lstStyle/>
        <a:p>
          <a:r>
            <a:rPr lang="zh-TW" altLang="en-US" sz="2800" dirty="0" smtClean="0"/>
            <a:t>尚書金縢篇「新迎」蔡沉等釋「親迎」</a:t>
          </a:r>
          <a:endParaRPr lang="zh-TW" altLang="en-US" sz="2800" dirty="0"/>
        </a:p>
      </dgm:t>
    </dgm:pt>
    <dgm:pt modelId="{569441B2-DE58-4B74-B835-8E568C6185D9}" type="parTrans" cxnId="{59023C3B-B215-4D3C-B79B-3AD9DEE805C0}">
      <dgm:prSet/>
      <dgm:spPr/>
      <dgm:t>
        <a:bodyPr/>
        <a:lstStyle/>
        <a:p>
          <a:endParaRPr lang="zh-TW" altLang="en-US"/>
        </a:p>
      </dgm:t>
    </dgm:pt>
    <dgm:pt modelId="{8F90F147-EB5D-4B84-A1EF-F02A51AECC41}" type="sibTrans" cxnId="{59023C3B-B215-4D3C-B79B-3AD9DEE805C0}">
      <dgm:prSet/>
      <dgm:spPr/>
      <dgm:t>
        <a:bodyPr/>
        <a:lstStyle/>
        <a:p>
          <a:endParaRPr lang="zh-TW" altLang="en-US"/>
        </a:p>
      </dgm:t>
    </dgm:pt>
    <dgm:pt modelId="{49D6D773-AE8E-474A-8101-FA727F15E84B}">
      <dgm:prSet phldrT="[文字]" custT="1"/>
      <dgm:spPr/>
      <dgm:t>
        <a:bodyPr/>
        <a:lstStyle/>
        <a:p>
          <a:pPr algn="l"/>
          <a:r>
            <a:rPr lang="zh-TW" altLang="en-US" sz="2800" dirty="0" smtClean="0"/>
            <a:t>春秋繁露「新周故宋」</a:t>
          </a:r>
          <a:endParaRPr lang="zh-TW" altLang="en-US" sz="2800" dirty="0"/>
        </a:p>
      </dgm:t>
    </dgm:pt>
    <dgm:pt modelId="{09C203C8-0E6F-4BC9-9135-4F1244A23DF9}" type="parTrans" cxnId="{B29A79BC-2A61-4917-BDFF-1C5EA3B20E14}">
      <dgm:prSet/>
      <dgm:spPr/>
      <dgm:t>
        <a:bodyPr/>
        <a:lstStyle/>
        <a:p>
          <a:endParaRPr lang="zh-TW" altLang="en-US"/>
        </a:p>
      </dgm:t>
    </dgm:pt>
    <dgm:pt modelId="{0261B2B4-D2F7-4C94-8E4A-2C8A1C7C8067}" type="sibTrans" cxnId="{B29A79BC-2A61-4917-BDFF-1C5EA3B20E14}">
      <dgm:prSet/>
      <dgm:spPr/>
      <dgm:t>
        <a:bodyPr/>
        <a:lstStyle/>
        <a:p>
          <a:endParaRPr lang="zh-TW" altLang="en-US"/>
        </a:p>
      </dgm:t>
    </dgm:pt>
    <dgm:pt modelId="{750C3FB2-19E3-4227-9A62-BB80238BF276}">
      <dgm:prSet phldrT="[文字]" custT="1"/>
      <dgm:spPr/>
      <dgm:t>
        <a:bodyPr/>
        <a:lstStyle/>
        <a:p>
          <a:r>
            <a:rPr lang="zh-TW" altLang="en-US" sz="2800" dirty="0" smtClean="0"/>
            <a:t>史記孔子世家「據魯親周」</a:t>
          </a:r>
          <a:endParaRPr lang="zh-TW" altLang="en-US" sz="2800" dirty="0"/>
        </a:p>
      </dgm:t>
    </dgm:pt>
    <dgm:pt modelId="{E2D961BE-7AD1-452F-AC42-59F543374C27}" type="parTrans" cxnId="{E6958777-AC72-4F35-AF4F-EEB1BB1FCB26}">
      <dgm:prSet/>
      <dgm:spPr/>
      <dgm:t>
        <a:bodyPr/>
        <a:lstStyle/>
        <a:p>
          <a:endParaRPr lang="zh-TW" altLang="en-US"/>
        </a:p>
      </dgm:t>
    </dgm:pt>
    <dgm:pt modelId="{00873A3C-5CE4-4DB3-8575-C495557F94A5}" type="sibTrans" cxnId="{E6958777-AC72-4F35-AF4F-EEB1BB1FCB26}">
      <dgm:prSet/>
      <dgm:spPr/>
      <dgm:t>
        <a:bodyPr/>
        <a:lstStyle/>
        <a:p>
          <a:endParaRPr lang="zh-TW" altLang="en-US"/>
        </a:p>
      </dgm:t>
    </dgm:pt>
    <dgm:pt modelId="{04F32626-F17F-4EF8-8264-0AD7A2AF1EE0}">
      <dgm:prSet phldrT="[文字]" custT="1"/>
      <dgm:spPr/>
      <dgm:t>
        <a:bodyPr/>
        <a:lstStyle/>
        <a:p>
          <a:r>
            <a:rPr lang="zh-TW" altLang="en-US" sz="2800" dirty="0" smtClean="0"/>
            <a:t>左傳「晉新得諸侯」唐石經「親」</a:t>
          </a:r>
          <a:endParaRPr lang="zh-TW" altLang="en-US" sz="2800" dirty="0"/>
        </a:p>
      </dgm:t>
    </dgm:pt>
    <dgm:pt modelId="{4EFC3953-308F-40F7-B97E-7218ACB38F75}" type="parTrans" cxnId="{DD3ECC2E-4215-4195-9C97-E3563A2547F6}">
      <dgm:prSet/>
      <dgm:spPr/>
      <dgm:t>
        <a:bodyPr/>
        <a:lstStyle/>
        <a:p>
          <a:endParaRPr lang="zh-TW" altLang="en-US"/>
        </a:p>
      </dgm:t>
    </dgm:pt>
    <dgm:pt modelId="{FA53BF4B-4FC5-4864-BD4B-D033709DD48B}" type="sibTrans" cxnId="{DD3ECC2E-4215-4195-9C97-E3563A2547F6}">
      <dgm:prSet/>
      <dgm:spPr/>
      <dgm:t>
        <a:bodyPr/>
        <a:lstStyle/>
        <a:p>
          <a:endParaRPr lang="zh-TW" altLang="en-US"/>
        </a:p>
      </dgm:t>
    </dgm:pt>
    <dgm:pt modelId="{276C4C00-7A84-45CC-B494-C8EB09167813}" type="pres">
      <dgm:prSet presAssocID="{71C32F0C-455D-4214-89A2-7ACA44505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2BA896-1828-4D35-8F96-01694EE866A7}" type="pres">
      <dgm:prSet presAssocID="{F4EB814B-B6D2-406E-81F7-E2DBE4648E11}" presName="root1" presStyleCnt="0"/>
      <dgm:spPr/>
    </dgm:pt>
    <dgm:pt modelId="{D15A48A4-9284-4105-9894-36C994C533F4}" type="pres">
      <dgm:prSet presAssocID="{F4EB814B-B6D2-406E-81F7-E2DBE4648E11}" presName="LevelOneTextNode" presStyleLbl="node0" presStyleIdx="0" presStyleCnt="1" custScaleX="735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DB1F64-F37F-4168-8D98-8C73253C98C7}" type="pres">
      <dgm:prSet presAssocID="{F4EB814B-B6D2-406E-81F7-E2DBE4648E11}" presName="level2hierChild" presStyleCnt="0"/>
      <dgm:spPr/>
    </dgm:pt>
    <dgm:pt modelId="{C639EBF7-F92E-423A-B2C4-719692865580}" type="pres">
      <dgm:prSet presAssocID="{B004148D-CFAE-4F88-92CB-749AA0CFCB8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A5A2C67-DD41-485C-AAA9-2A41B7529C59}" type="pres">
      <dgm:prSet presAssocID="{B004148D-CFAE-4F88-92CB-749AA0CFCB8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77E2791-ECB9-41BF-BFE7-E18EBE9C6869}" type="pres">
      <dgm:prSet presAssocID="{8061C769-0AF9-475D-8D19-2D33C54CCD09}" presName="root2" presStyleCnt="0"/>
      <dgm:spPr/>
    </dgm:pt>
    <dgm:pt modelId="{A15D9FD3-C33E-47AD-AD43-D5D44F606F51}" type="pres">
      <dgm:prSet presAssocID="{8061C769-0AF9-475D-8D19-2D33C54CCD09}" presName="LevelTwoTextNode" presStyleLbl="node2" presStyleIdx="0" presStyleCnt="3" custScaleX="495408" custLinFactNeighborX="2165" custLinFactNeighborY="-28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57C79C-04BA-4D22-9BEE-38F5ADEE8C07}" type="pres">
      <dgm:prSet presAssocID="{8061C769-0AF9-475D-8D19-2D33C54CCD09}" presName="level3hierChild" presStyleCnt="0"/>
      <dgm:spPr/>
    </dgm:pt>
    <dgm:pt modelId="{9571AFAD-171E-41D2-BA05-587BCB89533D}" type="pres">
      <dgm:prSet presAssocID="{5A272E98-8978-49CB-9761-6C2D0A01F59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03CDA74-B845-41D1-8008-747BDB985A8C}" type="pres">
      <dgm:prSet presAssocID="{5A272E98-8978-49CB-9761-6C2D0A01F59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94B8054D-AE19-4174-A9F2-3D487D50ED0C}" type="pres">
      <dgm:prSet presAssocID="{FD3BAC56-61D7-402E-8B11-C0CA4965D45C}" presName="root2" presStyleCnt="0"/>
      <dgm:spPr/>
    </dgm:pt>
    <dgm:pt modelId="{3645122B-E07B-4CD7-A2B4-EE84B71DB632}" type="pres">
      <dgm:prSet presAssocID="{FD3BAC56-61D7-402E-8B11-C0CA4965D45C}" presName="LevelTwoTextNode" presStyleLbl="node2" presStyleIdx="1" presStyleCnt="3" custScaleX="275876" custLinFactNeighborX="2706" custLinFactNeighborY="-10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9038FEC-CF13-42FC-9EB5-81FF158AC778}" type="pres">
      <dgm:prSet presAssocID="{FD3BAC56-61D7-402E-8B11-C0CA4965D45C}" presName="level3hierChild" presStyleCnt="0"/>
      <dgm:spPr/>
    </dgm:pt>
    <dgm:pt modelId="{2BB7223F-09E0-4A29-8B9D-694D8F5F7175}" type="pres">
      <dgm:prSet presAssocID="{D0FF60CE-6B65-43FB-9F4E-109B4AB2B503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A50F635-AFA7-4F89-9712-A24C941703DC}" type="pres">
      <dgm:prSet presAssocID="{D0FF60CE-6B65-43FB-9F4E-109B4AB2B503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ABD43B72-E137-4E81-99AD-0A5E3B27CCA5}" type="pres">
      <dgm:prSet presAssocID="{3E2C7A6D-5751-4391-B803-5E921CF2F540}" presName="root2" presStyleCnt="0"/>
      <dgm:spPr/>
    </dgm:pt>
    <dgm:pt modelId="{AEDBCD2A-9271-437F-91F1-C3128FD845F8}" type="pres">
      <dgm:prSet presAssocID="{3E2C7A6D-5751-4391-B803-5E921CF2F540}" presName="LevelTwoTextNode" presStyleLbl="node2" presStyleIdx="2" presStyleCnt="3" custScaleY="1670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B1743D-9642-4306-82DC-EA1692055E89}" type="pres">
      <dgm:prSet presAssocID="{3E2C7A6D-5751-4391-B803-5E921CF2F540}" presName="level3hierChild" presStyleCnt="0"/>
      <dgm:spPr/>
    </dgm:pt>
    <dgm:pt modelId="{858363DF-738B-42E6-A92D-EEDA00E8CFE9}" type="pres">
      <dgm:prSet presAssocID="{569441B2-DE58-4B74-B835-8E568C6185D9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ECA028A-9384-4F13-B09C-3044F4330897}" type="pres">
      <dgm:prSet presAssocID="{569441B2-DE58-4B74-B835-8E568C6185D9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4EDEB53E-B804-4D44-827B-5E5C29370CD4}" type="pres">
      <dgm:prSet presAssocID="{8E6D450D-9892-42D3-A847-3CB301F90819}" presName="root2" presStyleCnt="0"/>
      <dgm:spPr/>
    </dgm:pt>
    <dgm:pt modelId="{BA037597-CB4A-4B31-AB13-659422A4D1FC}" type="pres">
      <dgm:prSet presAssocID="{8E6D450D-9892-42D3-A847-3CB301F90819}" presName="LevelTwoTextNode" presStyleLbl="node3" presStyleIdx="0" presStyleCnt="4" custScaleX="367855" custScaleY="77864" custLinFactNeighborX="-1105" custLinFactNeighborY="-20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158C838-B100-43DA-9227-564FAE950AD9}" type="pres">
      <dgm:prSet presAssocID="{8E6D450D-9892-42D3-A847-3CB301F90819}" presName="level3hierChild" presStyleCnt="0"/>
      <dgm:spPr/>
    </dgm:pt>
    <dgm:pt modelId="{75598141-310B-43BD-A3B2-D9C8CAAFFACE}" type="pres">
      <dgm:prSet presAssocID="{09C203C8-0E6F-4BC9-9135-4F1244A23DF9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01F949B-9F7A-4D7D-A6CD-9E229F7EB393}" type="pres">
      <dgm:prSet presAssocID="{09C203C8-0E6F-4BC9-9135-4F1244A23DF9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7228CCD6-3B32-427F-A58F-F630833F4841}" type="pres">
      <dgm:prSet presAssocID="{49D6D773-AE8E-474A-8101-FA727F15E84B}" presName="root2" presStyleCnt="0"/>
      <dgm:spPr/>
    </dgm:pt>
    <dgm:pt modelId="{0E1D48C4-EC44-4BC2-8FB6-69DEB5293B90}" type="pres">
      <dgm:prSet presAssocID="{49D6D773-AE8E-474A-8101-FA727F15E84B}" presName="LevelTwoTextNode" presStyleLbl="node3" presStyleIdx="1" presStyleCnt="4" custScaleX="254886" custScaleY="77864" custLinFactNeighborX="-510" custLinFactNeighborY="74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A5625F7-469A-4523-B6AD-8BE2CC34979E}" type="pres">
      <dgm:prSet presAssocID="{49D6D773-AE8E-474A-8101-FA727F15E84B}" presName="level3hierChild" presStyleCnt="0"/>
      <dgm:spPr/>
    </dgm:pt>
    <dgm:pt modelId="{AC1661CE-5E94-4F07-B87C-418E9544D566}" type="pres">
      <dgm:prSet presAssocID="{E2D961BE-7AD1-452F-AC42-59F543374C27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DA0848C8-385C-47D4-A791-7C266FC1FA94}" type="pres">
      <dgm:prSet presAssocID="{E2D961BE-7AD1-452F-AC42-59F543374C27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9394D1C7-C461-476F-AF5B-0A885CC618E6}" type="pres">
      <dgm:prSet presAssocID="{750C3FB2-19E3-4227-9A62-BB80238BF276}" presName="root2" presStyleCnt="0"/>
      <dgm:spPr/>
    </dgm:pt>
    <dgm:pt modelId="{C5F38550-56C8-4FC4-BA42-F81711D5361A}" type="pres">
      <dgm:prSet presAssocID="{750C3FB2-19E3-4227-9A62-BB80238BF276}" presName="LevelTwoTextNode" presStyleLbl="node3" presStyleIdx="2" presStyleCnt="4" custScaleX="254365" custScaleY="77864" custLinFactNeighborX="-510" custLinFactNeighborY="252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20EA97C-4329-400C-96EB-B01F769B28B4}" type="pres">
      <dgm:prSet presAssocID="{750C3FB2-19E3-4227-9A62-BB80238BF276}" presName="level3hierChild" presStyleCnt="0"/>
      <dgm:spPr/>
    </dgm:pt>
    <dgm:pt modelId="{AA61017C-51AC-443D-B78C-6D903A79CB72}" type="pres">
      <dgm:prSet presAssocID="{4EFC3953-308F-40F7-B97E-7218ACB38F75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F8F3453A-3C2A-4E9D-BE23-FC249F58F2FC}" type="pres">
      <dgm:prSet presAssocID="{4EFC3953-308F-40F7-B97E-7218ACB38F75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CA66944-52D9-4F27-BFC5-C9544CDEFC5D}" type="pres">
      <dgm:prSet presAssocID="{04F32626-F17F-4EF8-8264-0AD7A2AF1EE0}" presName="root2" presStyleCnt="0"/>
      <dgm:spPr/>
    </dgm:pt>
    <dgm:pt modelId="{A13CA9D3-390E-4EB6-82D1-60325B5C1737}" type="pres">
      <dgm:prSet presAssocID="{04F32626-F17F-4EF8-8264-0AD7A2AF1EE0}" presName="LevelTwoTextNode" presStyleLbl="node3" presStyleIdx="3" presStyleCnt="4" custScaleX="326024" custScaleY="77864" custLinFactNeighborX="-2889" custLinFactNeighborY="847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0ADAFC-41DF-49FB-94C2-4DD8CBBA4481}" type="pres">
      <dgm:prSet presAssocID="{04F32626-F17F-4EF8-8264-0AD7A2AF1EE0}" presName="level3hierChild" presStyleCnt="0"/>
      <dgm:spPr/>
    </dgm:pt>
  </dgm:ptLst>
  <dgm:cxnLst>
    <dgm:cxn modelId="{A1C476F2-8EF5-4CBA-810A-4283A8FDB019}" type="presOf" srcId="{09C203C8-0E6F-4BC9-9135-4F1244A23DF9}" destId="{75598141-310B-43BD-A3B2-D9C8CAAFFACE}" srcOrd="0" destOrd="0" presId="urn:microsoft.com/office/officeart/2005/8/layout/hierarchy2"/>
    <dgm:cxn modelId="{7A9E975A-A000-4233-9078-7F750FDAE252}" type="presOf" srcId="{5A272E98-8978-49CB-9761-6C2D0A01F591}" destId="{303CDA74-B845-41D1-8008-747BDB985A8C}" srcOrd="1" destOrd="0" presId="urn:microsoft.com/office/officeart/2005/8/layout/hierarchy2"/>
    <dgm:cxn modelId="{E6958777-AC72-4F35-AF4F-EEB1BB1FCB26}" srcId="{3E2C7A6D-5751-4391-B803-5E921CF2F540}" destId="{750C3FB2-19E3-4227-9A62-BB80238BF276}" srcOrd="2" destOrd="0" parTransId="{E2D961BE-7AD1-452F-AC42-59F543374C27}" sibTransId="{00873A3C-5CE4-4DB3-8575-C495557F94A5}"/>
    <dgm:cxn modelId="{F2157244-DD2F-4311-B172-B452B03905E6}" srcId="{F4EB814B-B6D2-406E-81F7-E2DBE4648E11}" destId="{8061C769-0AF9-475D-8D19-2D33C54CCD09}" srcOrd="0" destOrd="0" parTransId="{B004148D-CFAE-4F88-92CB-749AA0CFCB89}" sibTransId="{7D1414E4-AD25-4431-AD56-D6E298EF6861}"/>
    <dgm:cxn modelId="{67A79C95-9F0B-4C5C-B7FE-49FDBAD482D1}" type="presOf" srcId="{FD3BAC56-61D7-402E-8B11-C0CA4965D45C}" destId="{3645122B-E07B-4CD7-A2B4-EE84B71DB632}" srcOrd="0" destOrd="0" presId="urn:microsoft.com/office/officeart/2005/8/layout/hierarchy2"/>
    <dgm:cxn modelId="{84F58FB4-CF9B-4FF1-B882-E60BD8F94905}" type="presOf" srcId="{71C32F0C-455D-4214-89A2-7ACA44505E03}" destId="{276C4C00-7A84-45CC-B494-C8EB09167813}" srcOrd="0" destOrd="0" presId="urn:microsoft.com/office/officeart/2005/8/layout/hierarchy2"/>
    <dgm:cxn modelId="{4829DCF6-B721-49BC-8E85-7EA6FF16032E}" type="presOf" srcId="{569441B2-DE58-4B74-B835-8E568C6185D9}" destId="{7ECA028A-9384-4F13-B09C-3044F4330897}" srcOrd="1" destOrd="0" presId="urn:microsoft.com/office/officeart/2005/8/layout/hierarchy2"/>
    <dgm:cxn modelId="{A57D4C53-0DFA-4958-BEE3-B12498E01DAB}" type="presOf" srcId="{5A272E98-8978-49CB-9761-6C2D0A01F591}" destId="{9571AFAD-171E-41D2-BA05-587BCB89533D}" srcOrd="0" destOrd="0" presId="urn:microsoft.com/office/officeart/2005/8/layout/hierarchy2"/>
    <dgm:cxn modelId="{1C07640B-7F0D-4D35-A656-0BD3036F9B7E}" type="presOf" srcId="{8E6D450D-9892-42D3-A847-3CB301F90819}" destId="{BA037597-CB4A-4B31-AB13-659422A4D1FC}" srcOrd="0" destOrd="0" presId="urn:microsoft.com/office/officeart/2005/8/layout/hierarchy2"/>
    <dgm:cxn modelId="{B29A79BC-2A61-4917-BDFF-1C5EA3B20E14}" srcId="{3E2C7A6D-5751-4391-B803-5E921CF2F540}" destId="{49D6D773-AE8E-474A-8101-FA727F15E84B}" srcOrd="1" destOrd="0" parTransId="{09C203C8-0E6F-4BC9-9135-4F1244A23DF9}" sibTransId="{0261B2B4-D2F7-4C94-8E4A-2C8A1C7C8067}"/>
    <dgm:cxn modelId="{A64FC957-56EF-4D2E-AE0A-9D2E60F1A2BD}" type="presOf" srcId="{09C203C8-0E6F-4BC9-9135-4F1244A23DF9}" destId="{B01F949B-9F7A-4D7D-A6CD-9E229F7EB393}" srcOrd="1" destOrd="0" presId="urn:microsoft.com/office/officeart/2005/8/layout/hierarchy2"/>
    <dgm:cxn modelId="{B21356EE-361C-4973-B4B7-CE4914BC76CE}" type="presOf" srcId="{569441B2-DE58-4B74-B835-8E568C6185D9}" destId="{858363DF-738B-42E6-A92D-EEDA00E8CFE9}" srcOrd="0" destOrd="0" presId="urn:microsoft.com/office/officeart/2005/8/layout/hierarchy2"/>
    <dgm:cxn modelId="{D4A277C2-C0CD-4494-A9C0-E277C881AAB5}" type="presOf" srcId="{E2D961BE-7AD1-452F-AC42-59F543374C27}" destId="{DA0848C8-385C-47D4-A791-7C266FC1FA94}" srcOrd="1" destOrd="0" presId="urn:microsoft.com/office/officeart/2005/8/layout/hierarchy2"/>
    <dgm:cxn modelId="{B0325532-9BD8-4160-BE12-A395D27A7954}" type="presOf" srcId="{B004148D-CFAE-4F88-92CB-749AA0CFCB89}" destId="{C639EBF7-F92E-423A-B2C4-719692865580}" srcOrd="0" destOrd="0" presId="urn:microsoft.com/office/officeart/2005/8/layout/hierarchy2"/>
    <dgm:cxn modelId="{DD3ECC2E-4215-4195-9C97-E3563A2547F6}" srcId="{3E2C7A6D-5751-4391-B803-5E921CF2F540}" destId="{04F32626-F17F-4EF8-8264-0AD7A2AF1EE0}" srcOrd="3" destOrd="0" parTransId="{4EFC3953-308F-40F7-B97E-7218ACB38F75}" sibTransId="{FA53BF4B-4FC5-4864-BD4B-D033709DD48B}"/>
    <dgm:cxn modelId="{988FB31C-8900-4279-8826-BB2ED88EFE6D}" type="presOf" srcId="{D0FF60CE-6B65-43FB-9F4E-109B4AB2B503}" destId="{2BB7223F-09E0-4A29-8B9D-694D8F5F7175}" srcOrd="0" destOrd="0" presId="urn:microsoft.com/office/officeart/2005/8/layout/hierarchy2"/>
    <dgm:cxn modelId="{D75EA11C-90C8-4D73-A306-C2C7235C7996}" type="presOf" srcId="{8061C769-0AF9-475D-8D19-2D33C54CCD09}" destId="{A15D9FD3-C33E-47AD-AD43-D5D44F606F51}" srcOrd="0" destOrd="0" presId="urn:microsoft.com/office/officeart/2005/8/layout/hierarchy2"/>
    <dgm:cxn modelId="{5195734C-A60E-4639-B55B-D92016E6513C}" type="presOf" srcId="{D0FF60CE-6B65-43FB-9F4E-109B4AB2B503}" destId="{8A50F635-AFA7-4F89-9712-A24C941703DC}" srcOrd="1" destOrd="0" presId="urn:microsoft.com/office/officeart/2005/8/layout/hierarchy2"/>
    <dgm:cxn modelId="{EC04235E-7DF4-4ACB-944C-6A497733DB2C}" type="presOf" srcId="{750C3FB2-19E3-4227-9A62-BB80238BF276}" destId="{C5F38550-56C8-4FC4-BA42-F81711D5361A}" srcOrd="0" destOrd="0" presId="urn:microsoft.com/office/officeart/2005/8/layout/hierarchy2"/>
    <dgm:cxn modelId="{7806FE4C-873E-4309-B0BC-8AC34EB34C78}" srcId="{F4EB814B-B6D2-406E-81F7-E2DBE4648E11}" destId="{3E2C7A6D-5751-4391-B803-5E921CF2F540}" srcOrd="2" destOrd="0" parTransId="{D0FF60CE-6B65-43FB-9F4E-109B4AB2B503}" sibTransId="{B558D78D-47DE-41EA-9A59-ECDE6CCC59D0}"/>
    <dgm:cxn modelId="{59023C3B-B215-4D3C-B79B-3AD9DEE805C0}" srcId="{3E2C7A6D-5751-4391-B803-5E921CF2F540}" destId="{8E6D450D-9892-42D3-A847-3CB301F90819}" srcOrd="0" destOrd="0" parTransId="{569441B2-DE58-4B74-B835-8E568C6185D9}" sibTransId="{8F90F147-EB5D-4B84-A1EF-F02A51AECC41}"/>
    <dgm:cxn modelId="{99B97E95-1507-43F3-A20A-68EC55EF5452}" type="presOf" srcId="{3E2C7A6D-5751-4391-B803-5E921CF2F540}" destId="{AEDBCD2A-9271-437F-91F1-C3128FD845F8}" srcOrd="0" destOrd="0" presId="urn:microsoft.com/office/officeart/2005/8/layout/hierarchy2"/>
    <dgm:cxn modelId="{DE5FFC24-3E7A-4FBE-B339-897D8927F71A}" type="presOf" srcId="{04F32626-F17F-4EF8-8264-0AD7A2AF1EE0}" destId="{A13CA9D3-390E-4EB6-82D1-60325B5C1737}" srcOrd="0" destOrd="0" presId="urn:microsoft.com/office/officeart/2005/8/layout/hierarchy2"/>
    <dgm:cxn modelId="{790DDA07-1A9F-45D9-AC84-6FEA63DE1C70}" type="presOf" srcId="{B004148D-CFAE-4F88-92CB-749AA0CFCB89}" destId="{6A5A2C67-DD41-485C-AAA9-2A41B7529C59}" srcOrd="1" destOrd="0" presId="urn:microsoft.com/office/officeart/2005/8/layout/hierarchy2"/>
    <dgm:cxn modelId="{749A5C76-3218-4A48-8B1E-C30A0DEFF8D0}" type="presOf" srcId="{49D6D773-AE8E-474A-8101-FA727F15E84B}" destId="{0E1D48C4-EC44-4BC2-8FB6-69DEB5293B90}" srcOrd="0" destOrd="0" presId="urn:microsoft.com/office/officeart/2005/8/layout/hierarchy2"/>
    <dgm:cxn modelId="{CB105301-3037-4C7D-9C72-37DC1D69641A}" type="presOf" srcId="{4EFC3953-308F-40F7-B97E-7218ACB38F75}" destId="{AA61017C-51AC-443D-B78C-6D903A79CB72}" srcOrd="0" destOrd="0" presId="urn:microsoft.com/office/officeart/2005/8/layout/hierarchy2"/>
    <dgm:cxn modelId="{D107BD8F-3056-465A-8DD0-660F5581DF3A}" type="presOf" srcId="{F4EB814B-B6D2-406E-81F7-E2DBE4648E11}" destId="{D15A48A4-9284-4105-9894-36C994C533F4}" srcOrd="0" destOrd="0" presId="urn:microsoft.com/office/officeart/2005/8/layout/hierarchy2"/>
    <dgm:cxn modelId="{FA26866C-8F1C-431C-96F0-CAD2613B6A69}" srcId="{F4EB814B-B6D2-406E-81F7-E2DBE4648E11}" destId="{FD3BAC56-61D7-402E-8B11-C0CA4965D45C}" srcOrd="1" destOrd="0" parTransId="{5A272E98-8978-49CB-9761-6C2D0A01F591}" sibTransId="{81D6658F-E1BC-47F6-8FDD-6ABC087670A3}"/>
    <dgm:cxn modelId="{591D512F-90A6-4192-B11F-C7492ED294D0}" type="presOf" srcId="{E2D961BE-7AD1-452F-AC42-59F543374C27}" destId="{AC1661CE-5E94-4F07-B87C-418E9544D566}" srcOrd="0" destOrd="0" presId="urn:microsoft.com/office/officeart/2005/8/layout/hierarchy2"/>
    <dgm:cxn modelId="{41AC1381-9D95-46B3-8C7A-765A1052FD0B}" type="presOf" srcId="{4EFC3953-308F-40F7-B97E-7218ACB38F75}" destId="{F8F3453A-3C2A-4E9D-BE23-FC249F58F2FC}" srcOrd="1" destOrd="0" presId="urn:microsoft.com/office/officeart/2005/8/layout/hierarchy2"/>
    <dgm:cxn modelId="{0D04BAB5-686F-48B0-A4DD-4FD8933C1864}" srcId="{71C32F0C-455D-4214-89A2-7ACA44505E03}" destId="{F4EB814B-B6D2-406E-81F7-E2DBE4648E11}" srcOrd="0" destOrd="0" parTransId="{27622D64-8DCF-449B-8BAD-FA3C809C2D35}" sibTransId="{E7977739-CB3F-4DF8-B713-F7345CC22172}"/>
    <dgm:cxn modelId="{39408572-5385-4541-AEB5-33CE4FA8C741}" type="presParOf" srcId="{276C4C00-7A84-45CC-B494-C8EB09167813}" destId="{262BA896-1828-4D35-8F96-01694EE866A7}" srcOrd="0" destOrd="0" presId="urn:microsoft.com/office/officeart/2005/8/layout/hierarchy2"/>
    <dgm:cxn modelId="{EA2F8DCE-EA01-4B3C-B736-5E36571053E9}" type="presParOf" srcId="{262BA896-1828-4D35-8F96-01694EE866A7}" destId="{D15A48A4-9284-4105-9894-36C994C533F4}" srcOrd="0" destOrd="0" presId="urn:microsoft.com/office/officeart/2005/8/layout/hierarchy2"/>
    <dgm:cxn modelId="{4164D38A-6A68-49FB-832D-F785E02CCAD6}" type="presParOf" srcId="{262BA896-1828-4D35-8F96-01694EE866A7}" destId="{E1DB1F64-F37F-4168-8D98-8C73253C98C7}" srcOrd="1" destOrd="0" presId="urn:microsoft.com/office/officeart/2005/8/layout/hierarchy2"/>
    <dgm:cxn modelId="{71E5F85F-012E-4EDF-819F-C0C23393AEB5}" type="presParOf" srcId="{E1DB1F64-F37F-4168-8D98-8C73253C98C7}" destId="{C639EBF7-F92E-423A-B2C4-719692865580}" srcOrd="0" destOrd="0" presId="urn:microsoft.com/office/officeart/2005/8/layout/hierarchy2"/>
    <dgm:cxn modelId="{96426B7C-5283-41BD-85B1-C276B3B3969E}" type="presParOf" srcId="{C639EBF7-F92E-423A-B2C4-719692865580}" destId="{6A5A2C67-DD41-485C-AAA9-2A41B7529C59}" srcOrd="0" destOrd="0" presId="urn:microsoft.com/office/officeart/2005/8/layout/hierarchy2"/>
    <dgm:cxn modelId="{C6A7927A-A7E8-4788-8528-4FE0EFA34E86}" type="presParOf" srcId="{E1DB1F64-F37F-4168-8D98-8C73253C98C7}" destId="{277E2791-ECB9-41BF-BFE7-E18EBE9C6869}" srcOrd="1" destOrd="0" presId="urn:microsoft.com/office/officeart/2005/8/layout/hierarchy2"/>
    <dgm:cxn modelId="{231A5983-E220-489C-9214-FA07D961FDC8}" type="presParOf" srcId="{277E2791-ECB9-41BF-BFE7-E18EBE9C6869}" destId="{A15D9FD3-C33E-47AD-AD43-D5D44F606F51}" srcOrd="0" destOrd="0" presId="urn:microsoft.com/office/officeart/2005/8/layout/hierarchy2"/>
    <dgm:cxn modelId="{8E6C23B1-0EA1-4D09-B98E-F2B4C8AD8F88}" type="presParOf" srcId="{277E2791-ECB9-41BF-BFE7-E18EBE9C6869}" destId="{6A57C79C-04BA-4D22-9BEE-38F5ADEE8C07}" srcOrd="1" destOrd="0" presId="urn:microsoft.com/office/officeart/2005/8/layout/hierarchy2"/>
    <dgm:cxn modelId="{1C941A05-9AAB-4B61-B73D-F6C5D248831A}" type="presParOf" srcId="{E1DB1F64-F37F-4168-8D98-8C73253C98C7}" destId="{9571AFAD-171E-41D2-BA05-587BCB89533D}" srcOrd="2" destOrd="0" presId="urn:microsoft.com/office/officeart/2005/8/layout/hierarchy2"/>
    <dgm:cxn modelId="{C6A438F4-B134-4B21-A3AA-4402FF90C6CB}" type="presParOf" srcId="{9571AFAD-171E-41D2-BA05-587BCB89533D}" destId="{303CDA74-B845-41D1-8008-747BDB985A8C}" srcOrd="0" destOrd="0" presId="urn:microsoft.com/office/officeart/2005/8/layout/hierarchy2"/>
    <dgm:cxn modelId="{028BE42E-68C6-4B3E-B18A-188BBBC38B9B}" type="presParOf" srcId="{E1DB1F64-F37F-4168-8D98-8C73253C98C7}" destId="{94B8054D-AE19-4174-A9F2-3D487D50ED0C}" srcOrd="3" destOrd="0" presId="urn:microsoft.com/office/officeart/2005/8/layout/hierarchy2"/>
    <dgm:cxn modelId="{E8CAB37E-6239-4780-8B04-7B1410B91C04}" type="presParOf" srcId="{94B8054D-AE19-4174-A9F2-3D487D50ED0C}" destId="{3645122B-E07B-4CD7-A2B4-EE84B71DB632}" srcOrd="0" destOrd="0" presId="urn:microsoft.com/office/officeart/2005/8/layout/hierarchy2"/>
    <dgm:cxn modelId="{D5AFFDFE-86C1-4EE1-9D41-632AA846DFBB}" type="presParOf" srcId="{94B8054D-AE19-4174-A9F2-3D487D50ED0C}" destId="{A9038FEC-CF13-42FC-9EB5-81FF158AC778}" srcOrd="1" destOrd="0" presId="urn:microsoft.com/office/officeart/2005/8/layout/hierarchy2"/>
    <dgm:cxn modelId="{C6BCD200-0092-44EA-BE85-4CE483DEA153}" type="presParOf" srcId="{E1DB1F64-F37F-4168-8D98-8C73253C98C7}" destId="{2BB7223F-09E0-4A29-8B9D-694D8F5F7175}" srcOrd="4" destOrd="0" presId="urn:microsoft.com/office/officeart/2005/8/layout/hierarchy2"/>
    <dgm:cxn modelId="{F9802D87-9082-4483-867B-2590B109F060}" type="presParOf" srcId="{2BB7223F-09E0-4A29-8B9D-694D8F5F7175}" destId="{8A50F635-AFA7-4F89-9712-A24C941703DC}" srcOrd="0" destOrd="0" presId="urn:microsoft.com/office/officeart/2005/8/layout/hierarchy2"/>
    <dgm:cxn modelId="{FB7DFC2B-A752-48C2-9FB5-5737FBE219A2}" type="presParOf" srcId="{E1DB1F64-F37F-4168-8D98-8C73253C98C7}" destId="{ABD43B72-E137-4E81-99AD-0A5E3B27CCA5}" srcOrd="5" destOrd="0" presId="urn:microsoft.com/office/officeart/2005/8/layout/hierarchy2"/>
    <dgm:cxn modelId="{036A3CFC-B7AC-4F3E-A92E-A7A1E0B627B1}" type="presParOf" srcId="{ABD43B72-E137-4E81-99AD-0A5E3B27CCA5}" destId="{AEDBCD2A-9271-437F-91F1-C3128FD845F8}" srcOrd="0" destOrd="0" presId="urn:microsoft.com/office/officeart/2005/8/layout/hierarchy2"/>
    <dgm:cxn modelId="{A4C60FE0-FBFA-4781-A845-A6F49C9889C6}" type="presParOf" srcId="{ABD43B72-E137-4E81-99AD-0A5E3B27CCA5}" destId="{48B1743D-9642-4306-82DC-EA1692055E89}" srcOrd="1" destOrd="0" presId="urn:microsoft.com/office/officeart/2005/8/layout/hierarchy2"/>
    <dgm:cxn modelId="{64267673-7DBC-4E5F-B619-157647E7853A}" type="presParOf" srcId="{48B1743D-9642-4306-82DC-EA1692055E89}" destId="{858363DF-738B-42E6-A92D-EEDA00E8CFE9}" srcOrd="0" destOrd="0" presId="urn:microsoft.com/office/officeart/2005/8/layout/hierarchy2"/>
    <dgm:cxn modelId="{F474993E-4C90-4C0F-BC0E-D81EF0F0B989}" type="presParOf" srcId="{858363DF-738B-42E6-A92D-EEDA00E8CFE9}" destId="{7ECA028A-9384-4F13-B09C-3044F4330897}" srcOrd="0" destOrd="0" presId="urn:microsoft.com/office/officeart/2005/8/layout/hierarchy2"/>
    <dgm:cxn modelId="{36672028-A237-4BFB-B2E4-053C50CFCCCB}" type="presParOf" srcId="{48B1743D-9642-4306-82DC-EA1692055E89}" destId="{4EDEB53E-B804-4D44-827B-5E5C29370CD4}" srcOrd="1" destOrd="0" presId="urn:microsoft.com/office/officeart/2005/8/layout/hierarchy2"/>
    <dgm:cxn modelId="{C91CD24F-C605-4D07-8D37-9A37010B6CCB}" type="presParOf" srcId="{4EDEB53E-B804-4D44-827B-5E5C29370CD4}" destId="{BA037597-CB4A-4B31-AB13-659422A4D1FC}" srcOrd="0" destOrd="0" presId="urn:microsoft.com/office/officeart/2005/8/layout/hierarchy2"/>
    <dgm:cxn modelId="{B702F55C-F54B-49E5-AC59-1C854911810C}" type="presParOf" srcId="{4EDEB53E-B804-4D44-827B-5E5C29370CD4}" destId="{8158C838-B100-43DA-9227-564FAE950AD9}" srcOrd="1" destOrd="0" presId="urn:microsoft.com/office/officeart/2005/8/layout/hierarchy2"/>
    <dgm:cxn modelId="{0C95858D-8F67-4460-ABF6-43877B00E764}" type="presParOf" srcId="{48B1743D-9642-4306-82DC-EA1692055E89}" destId="{75598141-310B-43BD-A3B2-D9C8CAAFFACE}" srcOrd="2" destOrd="0" presId="urn:microsoft.com/office/officeart/2005/8/layout/hierarchy2"/>
    <dgm:cxn modelId="{0E3C2A86-A0DD-49EA-886F-D62CC64F325D}" type="presParOf" srcId="{75598141-310B-43BD-A3B2-D9C8CAAFFACE}" destId="{B01F949B-9F7A-4D7D-A6CD-9E229F7EB393}" srcOrd="0" destOrd="0" presId="urn:microsoft.com/office/officeart/2005/8/layout/hierarchy2"/>
    <dgm:cxn modelId="{09BF03B0-B919-47C1-93DE-82D90D9265D8}" type="presParOf" srcId="{48B1743D-9642-4306-82DC-EA1692055E89}" destId="{7228CCD6-3B32-427F-A58F-F630833F4841}" srcOrd="3" destOrd="0" presId="urn:microsoft.com/office/officeart/2005/8/layout/hierarchy2"/>
    <dgm:cxn modelId="{3546D235-857A-4211-B19B-3B4928C4C021}" type="presParOf" srcId="{7228CCD6-3B32-427F-A58F-F630833F4841}" destId="{0E1D48C4-EC44-4BC2-8FB6-69DEB5293B90}" srcOrd="0" destOrd="0" presId="urn:microsoft.com/office/officeart/2005/8/layout/hierarchy2"/>
    <dgm:cxn modelId="{A075B386-EAFD-4CC8-B333-1DD86A43E20A}" type="presParOf" srcId="{7228CCD6-3B32-427F-A58F-F630833F4841}" destId="{DA5625F7-469A-4523-B6AD-8BE2CC34979E}" srcOrd="1" destOrd="0" presId="urn:microsoft.com/office/officeart/2005/8/layout/hierarchy2"/>
    <dgm:cxn modelId="{1FDF4251-578B-4951-9D98-336BD18BAD42}" type="presParOf" srcId="{48B1743D-9642-4306-82DC-EA1692055E89}" destId="{AC1661CE-5E94-4F07-B87C-418E9544D566}" srcOrd="4" destOrd="0" presId="urn:microsoft.com/office/officeart/2005/8/layout/hierarchy2"/>
    <dgm:cxn modelId="{37ED1059-63C9-4007-87F3-F0B35C4EEB43}" type="presParOf" srcId="{AC1661CE-5E94-4F07-B87C-418E9544D566}" destId="{DA0848C8-385C-47D4-A791-7C266FC1FA94}" srcOrd="0" destOrd="0" presId="urn:microsoft.com/office/officeart/2005/8/layout/hierarchy2"/>
    <dgm:cxn modelId="{241F8871-786D-4C12-9C78-71E5306D3D6E}" type="presParOf" srcId="{48B1743D-9642-4306-82DC-EA1692055E89}" destId="{9394D1C7-C461-476F-AF5B-0A885CC618E6}" srcOrd="5" destOrd="0" presId="urn:microsoft.com/office/officeart/2005/8/layout/hierarchy2"/>
    <dgm:cxn modelId="{D2D001F9-97BD-4E82-B681-FAD5D2FFD1C6}" type="presParOf" srcId="{9394D1C7-C461-476F-AF5B-0A885CC618E6}" destId="{C5F38550-56C8-4FC4-BA42-F81711D5361A}" srcOrd="0" destOrd="0" presId="urn:microsoft.com/office/officeart/2005/8/layout/hierarchy2"/>
    <dgm:cxn modelId="{B125A996-9770-485F-A1ED-82854C795A0F}" type="presParOf" srcId="{9394D1C7-C461-476F-AF5B-0A885CC618E6}" destId="{D20EA97C-4329-400C-96EB-B01F769B28B4}" srcOrd="1" destOrd="0" presId="urn:microsoft.com/office/officeart/2005/8/layout/hierarchy2"/>
    <dgm:cxn modelId="{BD7818A1-3696-4A10-B5EB-FC950F9CB852}" type="presParOf" srcId="{48B1743D-9642-4306-82DC-EA1692055E89}" destId="{AA61017C-51AC-443D-B78C-6D903A79CB72}" srcOrd="6" destOrd="0" presId="urn:microsoft.com/office/officeart/2005/8/layout/hierarchy2"/>
    <dgm:cxn modelId="{C3EDC959-4F19-45EE-B7A6-44D14366A116}" type="presParOf" srcId="{AA61017C-51AC-443D-B78C-6D903A79CB72}" destId="{F8F3453A-3C2A-4E9D-BE23-FC249F58F2FC}" srcOrd="0" destOrd="0" presId="urn:microsoft.com/office/officeart/2005/8/layout/hierarchy2"/>
    <dgm:cxn modelId="{B5CAFD36-0D28-4D86-974B-31292B217FE9}" type="presParOf" srcId="{48B1743D-9642-4306-82DC-EA1692055E89}" destId="{BCA66944-52D9-4F27-BFC5-C9544CDEFC5D}" srcOrd="7" destOrd="0" presId="urn:microsoft.com/office/officeart/2005/8/layout/hierarchy2"/>
    <dgm:cxn modelId="{48C827B9-9953-40C1-A01C-861F38806A1A}" type="presParOf" srcId="{BCA66944-52D9-4F27-BFC5-C9544CDEFC5D}" destId="{A13CA9D3-390E-4EB6-82D1-60325B5C1737}" srcOrd="0" destOrd="0" presId="urn:microsoft.com/office/officeart/2005/8/layout/hierarchy2"/>
    <dgm:cxn modelId="{EEC0DB94-A64B-4007-BB1A-9682FB3FE5F2}" type="presParOf" srcId="{BCA66944-52D9-4F27-BFC5-C9544CDEFC5D}" destId="{580ADAFC-41DF-49FB-94C2-4DD8CBBA448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止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心向居處，安住不移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念茲在茲，繫念不忘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至善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自己他人性德之本明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人類萬物無限之潛能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58812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58812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2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3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20B6E86B-24A8-4596-9222-431B55B5DC3D}" srcId="{B682CD44-CF2C-4457-898D-3E62D92CF153}" destId="{3EA4C42D-4C17-4E72-99A5-229E3D8F7042}" srcOrd="1" destOrd="0" parTransId="{699CC70E-50CD-42A2-AE16-5C3F5CCBA154}" sibTransId="{CEE3098E-7203-4B5E-B98B-46E13DA63D0E}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CDF6ACD4-74A8-4F35-820A-CC57D4EDCA9B}" type="presParOf" srcId="{21CB37CD-56ED-4339-8F4C-6222EFF22752}" destId="{C04693B4-4CBD-4548-95FC-DAFACBF4A645}" srcOrd="2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3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06A8D08-16EB-476A-94B7-4A7BBE35403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A6C886A-DAE8-4DEC-952E-E1B4F96084DD}">
      <dgm:prSet phldrT="[文字]" custT="1"/>
      <dgm:spPr/>
      <dgm:t>
        <a:bodyPr/>
        <a:lstStyle/>
        <a:p>
          <a:r>
            <a:rPr lang="zh-TW" altLang="en-US" sz="3200" dirty="0" smtClean="0"/>
            <a:t>結果期於至善</a:t>
          </a:r>
          <a:endParaRPr lang="zh-TW" altLang="en-US" sz="3200" dirty="0"/>
        </a:p>
      </dgm:t>
    </dgm:pt>
    <dgm:pt modelId="{C0BCC538-DE3E-4728-B438-04DD278B588C}" type="parTrans" cxnId="{09A7B53B-910F-47B1-9F20-486F943FED1F}">
      <dgm:prSet/>
      <dgm:spPr/>
      <dgm:t>
        <a:bodyPr/>
        <a:lstStyle/>
        <a:p>
          <a:endParaRPr lang="zh-TW" altLang="en-US"/>
        </a:p>
      </dgm:t>
    </dgm:pt>
    <dgm:pt modelId="{82F4F372-6D3E-4C36-9061-8D2534F23AA9}" type="sibTrans" cxnId="{09A7B53B-910F-47B1-9F20-486F943FED1F}">
      <dgm:prSet/>
      <dgm:spPr/>
      <dgm:t>
        <a:bodyPr/>
        <a:lstStyle/>
        <a:p>
          <a:endParaRPr lang="zh-TW" altLang="en-US"/>
        </a:p>
      </dgm:t>
    </dgm:pt>
    <dgm:pt modelId="{899E49DE-E631-46A9-B672-AA98C765CAD5}">
      <dgm:prSet phldrT="[文字]" custT="1"/>
      <dgm:spPr/>
      <dgm:t>
        <a:bodyPr/>
        <a:lstStyle/>
        <a:p>
          <a:r>
            <a:rPr lang="zh-TW" altLang="en-US" sz="3200" dirty="0" smtClean="0"/>
            <a:t>因行先知所善</a:t>
          </a:r>
          <a:endParaRPr lang="zh-TW" altLang="en-US" sz="3200" dirty="0"/>
        </a:p>
      </dgm:t>
    </dgm:pt>
    <dgm:pt modelId="{21F8750B-1708-4E41-9BC1-D37D7CCEAE50}" type="parTrans" cxnId="{DA37DA9C-18FE-49CE-8A62-65192ABB801E}">
      <dgm:prSet/>
      <dgm:spPr/>
      <dgm:t>
        <a:bodyPr/>
        <a:lstStyle/>
        <a:p>
          <a:endParaRPr lang="zh-TW" altLang="en-US"/>
        </a:p>
      </dgm:t>
    </dgm:pt>
    <dgm:pt modelId="{DC9CD813-6F21-44A6-A792-B203C3E55DC8}" type="sibTrans" cxnId="{DA37DA9C-18FE-49CE-8A62-65192ABB801E}">
      <dgm:prSet/>
      <dgm:spPr/>
      <dgm:t>
        <a:bodyPr/>
        <a:lstStyle/>
        <a:p>
          <a:endParaRPr lang="zh-TW" altLang="en-US"/>
        </a:p>
      </dgm:t>
    </dgm:pt>
    <dgm:pt modelId="{BE0DEB5D-C564-428F-B4E1-A8D45F95D443}" type="pres">
      <dgm:prSet presAssocID="{406A8D08-16EB-476A-94B7-4A7BBE35403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FD483AA-6307-48CD-B5F3-CC20A9DDD8D5}" type="pres">
      <dgm:prSet presAssocID="{1A6C886A-DAE8-4DEC-952E-E1B4F96084DD}" presName="root1" presStyleCnt="0"/>
      <dgm:spPr/>
    </dgm:pt>
    <dgm:pt modelId="{26AD3765-DFED-49A1-B5E1-4EF5BEFF84A6}" type="pres">
      <dgm:prSet presAssocID="{1A6C886A-DAE8-4DEC-952E-E1B4F96084DD}" presName="LevelOneTextNode" presStyleLbl="node0" presStyleIdx="0" presStyleCnt="2" custScaleX="36137" custScaleY="19968" custLinFactNeighborX="362" custLinFactNeighborY="50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81B38C-2DF6-4147-A104-1B2F0B06D60A}" type="pres">
      <dgm:prSet presAssocID="{1A6C886A-DAE8-4DEC-952E-E1B4F96084DD}" presName="level2hierChild" presStyleCnt="0"/>
      <dgm:spPr/>
    </dgm:pt>
    <dgm:pt modelId="{C78F3A99-6D0C-4CAE-9926-55E3AF0E6F43}" type="pres">
      <dgm:prSet presAssocID="{899E49DE-E631-46A9-B672-AA98C765CAD5}" presName="root1" presStyleCnt="0"/>
      <dgm:spPr/>
    </dgm:pt>
    <dgm:pt modelId="{1B00828F-A3C0-4A7B-8399-C8A247A74E08}" type="pres">
      <dgm:prSet presAssocID="{899E49DE-E631-46A9-B672-AA98C765CAD5}" presName="LevelOneTextNode" presStyleLbl="node0" presStyleIdx="1" presStyleCnt="2" custScaleX="36137" custScaleY="19968" custLinFactNeighborX="275" custLinFactNeighborY="-9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DF6208-7481-4E07-882F-3C94A3F238A8}" type="pres">
      <dgm:prSet presAssocID="{899E49DE-E631-46A9-B672-AA98C765CAD5}" presName="level2hierChild" presStyleCnt="0"/>
      <dgm:spPr/>
    </dgm:pt>
  </dgm:ptLst>
  <dgm:cxnLst>
    <dgm:cxn modelId="{E6BDB25E-F81E-4B5B-ADC0-3404CD038877}" type="presOf" srcId="{1A6C886A-DAE8-4DEC-952E-E1B4F96084DD}" destId="{26AD3765-DFED-49A1-B5E1-4EF5BEFF84A6}" srcOrd="0" destOrd="0" presId="urn:microsoft.com/office/officeart/2005/8/layout/hierarchy2"/>
    <dgm:cxn modelId="{AB06991A-A4D2-47AD-9E0E-D853B37BC7E1}" type="presOf" srcId="{899E49DE-E631-46A9-B672-AA98C765CAD5}" destId="{1B00828F-A3C0-4A7B-8399-C8A247A74E08}" srcOrd="0" destOrd="0" presId="urn:microsoft.com/office/officeart/2005/8/layout/hierarchy2"/>
    <dgm:cxn modelId="{DA37DA9C-18FE-49CE-8A62-65192ABB801E}" srcId="{406A8D08-16EB-476A-94B7-4A7BBE35403D}" destId="{899E49DE-E631-46A9-B672-AA98C765CAD5}" srcOrd="1" destOrd="0" parTransId="{21F8750B-1708-4E41-9BC1-D37D7CCEAE50}" sibTransId="{DC9CD813-6F21-44A6-A792-B203C3E55DC8}"/>
    <dgm:cxn modelId="{09A7B53B-910F-47B1-9F20-486F943FED1F}" srcId="{406A8D08-16EB-476A-94B7-4A7BBE35403D}" destId="{1A6C886A-DAE8-4DEC-952E-E1B4F96084DD}" srcOrd="0" destOrd="0" parTransId="{C0BCC538-DE3E-4728-B438-04DD278B588C}" sibTransId="{82F4F372-6D3E-4C36-9061-8D2534F23AA9}"/>
    <dgm:cxn modelId="{202E1C9B-BDFB-4779-B8C2-124501ABEA35}" type="presOf" srcId="{406A8D08-16EB-476A-94B7-4A7BBE35403D}" destId="{BE0DEB5D-C564-428F-B4E1-A8D45F95D443}" srcOrd="0" destOrd="0" presId="urn:microsoft.com/office/officeart/2005/8/layout/hierarchy2"/>
    <dgm:cxn modelId="{06B8280D-C719-44D8-9B9E-82B32C8AA0F8}" type="presParOf" srcId="{BE0DEB5D-C564-428F-B4E1-A8D45F95D443}" destId="{6FD483AA-6307-48CD-B5F3-CC20A9DDD8D5}" srcOrd="0" destOrd="0" presId="urn:microsoft.com/office/officeart/2005/8/layout/hierarchy2"/>
    <dgm:cxn modelId="{A9CEFCC4-5FD5-4979-B933-22AE08ED9375}" type="presParOf" srcId="{6FD483AA-6307-48CD-B5F3-CC20A9DDD8D5}" destId="{26AD3765-DFED-49A1-B5E1-4EF5BEFF84A6}" srcOrd="0" destOrd="0" presId="urn:microsoft.com/office/officeart/2005/8/layout/hierarchy2"/>
    <dgm:cxn modelId="{7C5C920F-0BF2-4029-911E-CA8AA092EF01}" type="presParOf" srcId="{6FD483AA-6307-48CD-B5F3-CC20A9DDD8D5}" destId="{6281B38C-2DF6-4147-A104-1B2F0B06D60A}" srcOrd="1" destOrd="0" presId="urn:microsoft.com/office/officeart/2005/8/layout/hierarchy2"/>
    <dgm:cxn modelId="{562CE0C2-DFA0-4AEE-A36B-0A9E4B0790CC}" type="presParOf" srcId="{BE0DEB5D-C564-428F-B4E1-A8D45F95D443}" destId="{C78F3A99-6D0C-4CAE-9926-55E3AF0E6F43}" srcOrd="1" destOrd="0" presId="urn:microsoft.com/office/officeart/2005/8/layout/hierarchy2"/>
    <dgm:cxn modelId="{F41F43DB-78C5-413D-8E2C-DA1CA18F1A4E}" type="presParOf" srcId="{C78F3A99-6D0C-4CAE-9926-55E3AF0E6F43}" destId="{1B00828F-A3C0-4A7B-8399-C8A247A74E08}" srcOrd="0" destOrd="0" presId="urn:microsoft.com/office/officeart/2005/8/layout/hierarchy2"/>
    <dgm:cxn modelId="{F4B216E5-A910-45A4-8DCC-C0995CA676AF}" type="presParOf" srcId="{C78F3A99-6D0C-4CAE-9926-55E3AF0E6F43}" destId="{91DF6208-7481-4E07-882F-3C94A3F238A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止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E641F1EE-C0A6-46AC-86D2-9330D652B364}">
      <dgm:prSet phldrT="[文字]" custT="1"/>
      <dgm:spPr/>
      <dgm:t>
        <a:bodyPr/>
        <a:lstStyle/>
        <a:p>
          <a:r>
            <a:rPr lang="zh-TW" altLang="en-US" sz="3200" dirty="0" smtClean="0"/>
            <a:t>泰然怡然，心不異遷</a:t>
          </a:r>
          <a:endParaRPr lang="zh-TW" altLang="en-US" sz="3200" dirty="0"/>
        </a:p>
      </dgm:t>
    </dgm:pt>
    <dgm:pt modelId="{51F7130B-4CFB-44AB-8202-9B176FF6AA68}" type="par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09066B5C-01D4-4801-9B01-533A0BFA5A96}" type="sib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5F97118B-37DB-49B7-8DA6-106BD553DE2B}">
      <dgm:prSet phldrT="[文字]" custT="1"/>
      <dgm:spPr/>
      <dgm:t>
        <a:bodyPr/>
        <a:lstStyle/>
        <a:p>
          <a:r>
            <a:rPr lang="zh-TW" altLang="en-US" sz="3200" dirty="0" smtClean="0"/>
            <a:t>靜</a:t>
          </a:r>
          <a:endParaRPr lang="zh-TW" altLang="en-US" sz="3200" dirty="0"/>
        </a:p>
      </dgm:t>
    </dgm:pt>
    <dgm:pt modelId="{E2E39361-9B67-44A7-BD55-0EAAF75BC9AB}" type="par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3BADBCF3-CFCC-4FB5-8273-80CC17A241AD}" type="sib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4D0FB631-BBD3-441B-8482-7DD254B0CB12}">
      <dgm:prSet phldrT="[文字]" custT="1"/>
      <dgm:spPr/>
      <dgm:t>
        <a:bodyPr/>
        <a:lstStyle/>
        <a:p>
          <a:r>
            <a:rPr lang="zh-TW" altLang="en-US" sz="3200" dirty="0" smtClean="0"/>
            <a:t>安</a:t>
          </a:r>
          <a:endParaRPr lang="zh-TW" altLang="en-US" sz="3200" dirty="0"/>
        </a:p>
      </dgm:t>
    </dgm:pt>
    <dgm:pt modelId="{8BB8AFE8-0775-45ED-AD5D-EF74F1FB3611}" type="par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DBB7835D-B0DB-42E2-ADD7-A8A50AFE1C5B}" type="sib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C101A78C-3C78-4FAA-AC7A-FD01F4F21996}">
      <dgm:prSet phldrT="[文字]" custT="1"/>
      <dgm:spPr/>
      <dgm:t>
        <a:bodyPr/>
        <a:lstStyle/>
        <a:p>
          <a:r>
            <a:rPr lang="zh-TW" altLang="en-US" sz="3200" dirty="0" smtClean="0"/>
            <a:t>念茲在茲（本性明德）</a:t>
          </a:r>
          <a:endParaRPr lang="zh-TW" altLang="en-US" sz="3200" dirty="0"/>
        </a:p>
      </dgm:t>
    </dgm:pt>
    <dgm:pt modelId="{82959B63-5353-4FDE-8873-BAB7DC85A321}" type="par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F4CA0F42-A98F-45D4-BAA2-B96A4728245F}" type="sib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D0FD9B6A-1E95-4435-AFC6-47426EBAFB63}">
      <dgm:prSet phldrT="[文字]" custT="1"/>
      <dgm:spPr/>
      <dgm:t>
        <a:bodyPr/>
        <a:lstStyle/>
        <a:p>
          <a:r>
            <a:rPr lang="zh-TW" altLang="en-US" sz="3200" dirty="0" smtClean="0"/>
            <a:t>志有所立，勉持不變</a:t>
          </a:r>
          <a:endParaRPr lang="zh-TW" altLang="en-US" sz="3200" dirty="0"/>
        </a:p>
      </dgm:t>
    </dgm:pt>
    <dgm:pt modelId="{D89C10D0-5553-406F-82DC-B57B26D2BD05}" type="par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9A892D69-A0BD-4AAE-A6A1-5A4BA09B47E5}" type="sib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E8C7215C-9C27-4E24-9181-B2945BC1758C}">
      <dgm:prSet phldrT="[文字]" custT="1"/>
      <dgm:spPr/>
      <dgm:t>
        <a:bodyPr/>
        <a:lstStyle/>
        <a:p>
          <a:r>
            <a:rPr lang="zh-TW" altLang="en-US" sz="3200" dirty="0" smtClean="0"/>
            <a:t>定</a:t>
          </a:r>
          <a:endParaRPr lang="zh-TW" altLang="en-US" sz="3200" dirty="0"/>
        </a:p>
      </dgm:t>
    </dgm:pt>
    <dgm:pt modelId="{189BFBA7-FF4B-4B9E-A0C3-B795D1D1535C}" type="sib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2C2D700F-1BBF-4BCE-923A-84EFA1AC0398}" type="par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E3CB7CB1-2DF0-4223-9D6B-10A4F5D02863}">
      <dgm:prSet phldrT="[文字]" custT="1"/>
      <dgm:spPr/>
      <dgm:t>
        <a:bodyPr/>
        <a:lstStyle/>
        <a:p>
          <a:r>
            <a:rPr lang="zh-TW" altLang="en-US" sz="3200" dirty="0" smtClean="0"/>
            <a:t>得</a:t>
          </a:r>
          <a:endParaRPr lang="zh-TW" altLang="en-US" sz="3200" dirty="0"/>
        </a:p>
      </dgm:t>
    </dgm:pt>
    <dgm:pt modelId="{2DCBEE01-ABDD-4FA4-A38E-F0274717ACEC}" type="parTrans" cxnId="{6D7FD7C5-B2FA-40C1-9EFB-3E60078A201C}">
      <dgm:prSet/>
      <dgm:spPr/>
      <dgm:t>
        <a:bodyPr/>
        <a:lstStyle/>
        <a:p>
          <a:endParaRPr lang="zh-TW" altLang="en-US"/>
        </a:p>
      </dgm:t>
    </dgm:pt>
    <dgm:pt modelId="{DE106A14-2C5F-4844-A9DA-4771DF141EFF}" type="sibTrans" cxnId="{6D7FD7C5-B2FA-40C1-9EFB-3E60078A201C}">
      <dgm:prSet/>
      <dgm:spPr/>
      <dgm:t>
        <a:bodyPr/>
        <a:lstStyle/>
        <a:p>
          <a:endParaRPr lang="zh-TW" altLang="en-US"/>
        </a:p>
      </dgm:t>
    </dgm:pt>
    <dgm:pt modelId="{C6CF7254-36DB-4ED2-A004-3A2975DED4A2}">
      <dgm:prSet phldrT="[文字]" custT="1"/>
      <dgm:spPr/>
      <dgm:t>
        <a:bodyPr/>
        <a:lstStyle/>
        <a:p>
          <a:r>
            <a:rPr lang="zh-TW" altLang="en-US" sz="3200" dirty="0" smtClean="0"/>
            <a:t>慮</a:t>
          </a:r>
          <a:endParaRPr lang="zh-TW" altLang="en-US" sz="3200" dirty="0"/>
        </a:p>
      </dgm:t>
    </dgm:pt>
    <dgm:pt modelId="{BC696B32-0B19-47FB-9D35-D9C0190685FA}" type="parTrans" cxnId="{6D553768-34E4-4A7F-B021-4C82973E8A53}">
      <dgm:prSet/>
      <dgm:spPr/>
      <dgm:t>
        <a:bodyPr/>
        <a:lstStyle/>
        <a:p>
          <a:endParaRPr lang="zh-TW" altLang="en-US"/>
        </a:p>
      </dgm:t>
    </dgm:pt>
    <dgm:pt modelId="{FD3505A9-AB70-422F-8E64-93EA14B2161D}" type="sibTrans" cxnId="{6D553768-34E4-4A7F-B021-4C82973E8A53}">
      <dgm:prSet/>
      <dgm:spPr/>
      <dgm:t>
        <a:bodyPr/>
        <a:lstStyle/>
        <a:p>
          <a:endParaRPr lang="zh-TW" altLang="en-US"/>
        </a:p>
      </dgm:t>
    </dgm:pt>
    <dgm:pt modelId="{767ECFF4-87DE-4A96-A80A-04B7A87F993C}">
      <dgm:prSet phldrT="[文字]" custT="1"/>
      <dgm:spPr/>
      <dgm:t>
        <a:bodyPr/>
        <a:lstStyle/>
        <a:p>
          <a:r>
            <a:rPr lang="zh-TW" altLang="en-US" sz="3200" dirty="0" smtClean="0"/>
            <a:t>久而躁釋，不為妄動</a:t>
          </a:r>
          <a:endParaRPr lang="zh-TW" altLang="en-US" sz="3200" dirty="0"/>
        </a:p>
      </dgm:t>
    </dgm:pt>
    <dgm:pt modelId="{4928136F-498D-41B7-A8FA-8665E4E30FF6}" type="sib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47B8B438-1CBF-4DB7-9C30-AE0398B9D7EE}" type="par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9EC03FBE-549E-432B-9FE5-B45F8C65FED3}">
      <dgm:prSet phldrT="[文字]" custT="1"/>
      <dgm:spPr/>
      <dgm:t>
        <a:bodyPr/>
        <a:lstStyle/>
        <a:p>
          <a:r>
            <a:rPr lang="zh-TW" altLang="en-US" sz="3200" dirty="0" smtClean="0"/>
            <a:t>精研明辨</a:t>
          </a:r>
          <a:endParaRPr lang="zh-TW" altLang="en-US" sz="3200" dirty="0"/>
        </a:p>
      </dgm:t>
    </dgm:pt>
    <dgm:pt modelId="{7DAEBA3A-BBD3-4656-9F50-C64BEB28A421}" type="parTrans" cxnId="{04C1EA1F-8741-4DB4-AE0B-359FC2F790A3}">
      <dgm:prSet/>
      <dgm:spPr/>
      <dgm:t>
        <a:bodyPr/>
        <a:lstStyle/>
        <a:p>
          <a:endParaRPr lang="zh-TW" altLang="en-US"/>
        </a:p>
      </dgm:t>
    </dgm:pt>
    <dgm:pt modelId="{039A87A4-46F7-4BA5-9517-72D019599303}" type="sibTrans" cxnId="{04C1EA1F-8741-4DB4-AE0B-359FC2F790A3}">
      <dgm:prSet/>
      <dgm:spPr/>
      <dgm:t>
        <a:bodyPr/>
        <a:lstStyle/>
        <a:p>
          <a:endParaRPr lang="zh-TW" altLang="en-US"/>
        </a:p>
      </dgm:t>
    </dgm:pt>
    <dgm:pt modelId="{581F2AA6-66BD-4E90-988E-967080333FEA}">
      <dgm:prSet phldrT="[文字]" custT="1"/>
      <dgm:spPr/>
      <dgm:t>
        <a:bodyPr/>
        <a:lstStyle/>
        <a:p>
          <a:r>
            <a:rPr lang="zh-TW" altLang="en-US" sz="3200" dirty="0" smtClean="0"/>
            <a:t>獲其達於至善之要</a:t>
          </a:r>
          <a:endParaRPr lang="zh-TW" altLang="en-US" sz="3200" dirty="0"/>
        </a:p>
      </dgm:t>
    </dgm:pt>
    <dgm:pt modelId="{63B1E467-02D8-43B6-A769-5C736F266828}" type="parTrans" cxnId="{A9CB7FF2-7BA1-47CC-BE21-70DC8769CA3E}">
      <dgm:prSet/>
      <dgm:spPr/>
      <dgm:t>
        <a:bodyPr/>
        <a:lstStyle/>
        <a:p>
          <a:endParaRPr lang="zh-TW" altLang="en-US"/>
        </a:p>
      </dgm:t>
    </dgm:pt>
    <dgm:pt modelId="{250327A8-04FC-400C-A9D6-7C7EF81479BE}" type="sibTrans" cxnId="{A9CB7FF2-7BA1-47CC-BE21-70DC8769CA3E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907B7E97-D955-4696-B971-93091BD241CE}" type="pres">
      <dgm:prSet presAssocID="{82959B63-5353-4FDE-8873-BAB7DC85A321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F9A4F9F2-5255-4E75-8919-59FBF3E51E7A}" type="pres">
      <dgm:prSet presAssocID="{82959B63-5353-4FDE-8873-BAB7DC85A321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B52E9799-0E9A-4A28-BE4C-2D85FE658D5B}" type="pres">
      <dgm:prSet presAssocID="{C101A78C-3C78-4FAA-AC7A-FD01F4F21996}" presName="root2" presStyleCnt="0"/>
      <dgm:spPr/>
    </dgm:pt>
    <dgm:pt modelId="{CEED2A8E-CFBD-47AC-9F75-A4886380BA70}" type="pres">
      <dgm:prSet presAssocID="{C101A78C-3C78-4FAA-AC7A-FD01F4F21996}" presName="LevelTwoTextNode" presStyleLbl="node2" presStyleIdx="0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49AE47-302E-4725-9F97-D2379B569D88}" type="pres">
      <dgm:prSet presAssocID="{C101A78C-3C78-4FAA-AC7A-FD01F4F21996}" presName="level3hierChild" presStyleCnt="0"/>
      <dgm:spPr/>
    </dgm:pt>
    <dgm:pt modelId="{CC67123C-3ABF-414D-A093-BFBB9009CA33}" type="pres">
      <dgm:prSet presAssocID="{E8C7215C-9C27-4E24-9181-B2945BC1758C}" presName="root1" presStyleCnt="0"/>
      <dgm:spPr/>
    </dgm:pt>
    <dgm:pt modelId="{DEE35968-8C74-405D-AD46-64137E9E19C2}" type="pres">
      <dgm:prSet presAssocID="{E8C7215C-9C27-4E24-9181-B2945BC1758C}" presName="LevelOneTextNode" presStyleLbl="node0" presStyleIdx="1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A60E92-1093-4EA5-9020-DC61B19BC662}" type="pres">
      <dgm:prSet presAssocID="{E8C7215C-9C27-4E24-9181-B2945BC1758C}" presName="level2hierChild" presStyleCnt="0"/>
      <dgm:spPr/>
    </dgm:pt>
    <dgm:pt modelId="{E4D712F6-5B30-4B56-80AD-B50D1A9A625D}" type="pres">
      <dgm:prSet presAssocID="{D89C10D0-5553-406F-82DC-B57B26D2BD05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9D7B74E4-B303-4C4F-A1E2-4C24EA64DD3B}" type="pres">
      <dgm:prSet presAssocID="{D89C10D0-5553-406F-82DC-B57B26D2BD05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6EB0C3E8-97E4-4A5D-B6EF-4EBBE2327BA3}" type="pres">
      <dgm:prSet presAssocID="{D0FD9B6A-1E95-4435-AFC6-47426EBAFB63}" presName="root2" presStyleCnt="0"/>
      <dgm:spPr/>
    </dgm:pt>
    <dgm:pt modelId="{4C980F01-4BCF-4325-B08D-E6E3BFC75E5A}" type="pres">
      <dgm:prSet presAssocID="{D0FD9B6A-1E95-4435-AFC6-47426EBAFB63}" presName="LevelTwoTextNode" presStyleLbl="node2" presStyleIdx="1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95974-5791-4D05-BDB2-8A55FBCAC6DE}" type="pres">
      <dgm:prSet presAssocID="{D0FD9B6A-1E95-4435-AFC6-47426EBAFB63}" presName="level3hierChild" presStyleCnt="0"/>
      <dgm:spPr/>
    </dgm:pt>
    <dgm:pt modelId="{5EF66AC7-7DFD-435E-8E28-5E4442B64CF0}" type="pres">
      <dgm:prSet presAssocID="{5F97118B-37DB-49B7-8DA6-106BD553DE2B}" presName="root1" presStyleCnt="0"/>
      <dgm:spPr/>
    </dgm:pt>
    <dgm:pt modelId="{C44C97F7-3EE4-4F04-80F9-FF4D9613340C}" type="pres">
      <dgm:prSet presAssocID="{5F97118B-37DB-49B7-8DA6-106BD553DE2B}" presName="LevelOneTextNode" presStyleLbl="node0" presStyleIdx="2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14B3F3-BB7A-4153-B276-288528FE3FB0}" type="pres">
      <dgm:prSet presAssocID="{5F97118B-37DB-49B7-8DA6-106BD553DE2B}" presName="level2hierChild" presStyleCnt="0"/>
      <dgm:spPr/>
    </dgm:pt>
    <dgm:pt modelId="{58736745-EE59-4330-BCF6-039BB6045960}" type="pres">
      <dgm:prSet presAssocID="{47B8B438-1CBF-4DB7-9C30-AE0398B9D7EE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8DA1F6ED-B781-45ED-9B51-934CD6BE99B0}" type="pres">
      <dgm:prSet presAssocID="{47B8B438-1CBF-4DB7-9C30-AE0398B9D7EE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D9DF1419-4CDC-4C04-AF2D-1CC4A92A787B}" type="pres">
      <dgm:prSet presAssocID="{767ECFF4-87DE-4A96-A80A-04B7A87F993C}" presName="root2" presStyleCnt="0"/>
      <dgm:spPr/>
    </dgm:pt>
    <dgm:pt modelId="{1345B90E-23F6-453E-8094-0FEB117A8DB2}" type="pres">
      <dgm:prSet presAssocID="{767ECFF4-87DE-4A96-A80A-04B7A87F993C}" presName="LevelTwoTextNode" presStyleLbl="node2" presStyleIdx="2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27C83-5F57-4702-839F-353CE351EAFF}" type="pres">
      <dgm:prSet presAssocID="{767ECFF4-87DE-4A96-A80A-04B7A87F993C}" presName="level3hierChild" presStyleCnt="0"/>
      <dgm:spPr/>
    </dgm:pt>
    <dgm:pt modelId="{E6298422-42D5-42CD-9642-91DBF2CBE199}" type="pres">
      <dgm:prSet presAssocID="{4D0FB631-BBD3-441B-8482-7DD254B0CB12}" presName="root1" presStyleCnt="0"/>
      <dgm:spPr/>
    </dgm:pt>
    <dgm:pt modelId="{02702204-5294-4868-999C-236FAE32E317}" type="pres">
      <dgm:prSet presAssocID="{4D0FB631-BBD3-441B-8482-7DD254B0CB12}" presName="LevelOneTextNode" presStyleLbl="node0" presStyleIdx="3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0119BA-C109-4351-8569-076619011C4C}" type="pres">
      <dgm:prSet presAssocID="{4D0FB631-BBD3-441B-8482-7DD254B0CB12}" presName="level2hierChild" presStyleCnt="0"/>
      <dgm:spPr/>
    </dgm:pt>
    <dgm:pt modelId="{962DFDDC-E70A-4318-9623-9930112433C1}" type="pres">
      <dgm:prSet presAssocID="{51F7130B-4CFB-44AB-8202-9B176FF6AA68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95E9F35B-3439-417E-8503-1E1B05377769}" type="pres">
      <dgm:prSet presAssocID="{51F7130B-4CFB-44AB-8202-9B176FF6AA68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B2389B82-C1F4-4E23-B7E9-66431C03EB3F}" type="pres">
      <dgm:prSet presAssocID="{E641F1EE-C0A6-46AC-86D2-9330D652B364}" presName="root2" presStyleCnt="0"/>
      <dgm:spPr/>
    </dgm:pt>
    <dgm:pt modelId="{8FE3BA1F-334C-45B7-9C5A-25CA2D147675}" type="pres">
      <dgm:prSet presAssocID="{E641F1EE-C0A6-46AC-86D2-9330D652B364}" presName="LevelTwoTextNode" presStyleLbl="node2" presStyleIdx="3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F7660A-EEF8-4403-9ABC-A9383E82CFC3}" type="pres">
      <dgm:prSet presAssocID="{E641F1EE-C0A6-46AC-86D2-9330D652B364}" presName="level3hierChild" presStyleCnt="0"/>
      <dgm:spPr/>
    </dgm:pt>
    <dgm:pt modelId="{9F14C516-7041-4DD0-87CF-384DB58F2874}" type="pres">
      <dgm:prSet presAssocID="{C6CF7254-36DB-4ED2-A004-3A2975DED4A2}" presName="root1" presStyleCnt="0"/>
      <dgm:spPr/>
    </dgm:pt>
    <dgm:pt modelId="{E534B3C0-81FA-4AE5-8131-218139DBD531}" type="pres">
      <dgm:prSet presAssocID="{C6CF7254-36DB-4ED2-A004-3A2975DED4A2}" presName="LevelOneTextNode" presStyleLbl="node0" presStyleIdx="4" presStyleCnt="6" custScaleX="628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6F5B13-8AE0-4C69-A5B2-8AD8C7038234}" type="pres">
      <dgm:prSet presAssocID="{C6CF7254-36DB-4ED2-A004-3A2975DED4A2}" presName="level2hierChild" presStyleCnt="0"/>
      <dgm:spPr/>
    </dgm:pt>
    <dgm:pt modelId="{0382300F-6FF0-473B-87E8-5B89DA12205D}" type="pres">
      <dgm:prSet presAssocID="{7DAEBA3A-BBD3-4656-9F50-C64BEB28A421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5C6CEDB4-8E0C-452C-85B7-4A7B2BB1E690}" type="pres">
      <dgm:prSet presAssocID="{7DAEBA3A-BBD3-4656-9F50-C64BEB28A421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42C67ADA-263A-480C-ADCE-0CDB96EB4CB2}" type="pres">
      <dgm:prSet presAssocID="{9EC03FBE-549E-432B-9FE5-B45F8C65FED3}" presName="root2" presStyleCnt="0"/>
      <dgm:spPr/>
    </dgm:pt>
    <dgm:pt modelId="{26EB8B26-158F-47F4-A123-8F223FC8FC10}" type="pres">
      <dgm:prSet presAssocID="{9EC03FBE-549E-432B-9FE5-B45F8C65FED3}" presName="LevelTwoTextNode" presStyleLbl="node2" presStyleIdx="4" presStyleCnt="6" custScaleX="2834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73DE0A-6C81-42E6-B102-FBF71B5E97D3}" type="pres">
      <dgm:prSet presAssocID="{9EC03FBE-549E-432B-9FE5-B45F8C65FED3}" presName="level3hierChild" presStyleCnt="0"/>
      <dgm:spPr/>
    </dgm:pt>
    <dgm:pt modelId="{2D2F616A-320B-440B-B2D3-D04A54AAEE18}" type="pres">
      <dgm:prSet presAssocID="{E3CB7CB1-2DF0-4223-9D6B-10A4F5D02863}" presName="root1" presStyleCnt="0"/>
      <dgm:spPr/>
    </dgm:pt>
    <dgm:pt modelId="{C913F183-FE4C-4752-BBD0-CE42FF1CDBD1}" type="pres">
      <dgm:prSet presAssocID="{E3CB7CB1-2DF0-4223-9D6B-10A4F5D02863}" presName="LevelOneTextNode" presStyleLbl="node0" presStyleIdx="5" presStyleCnt="6" custScaleX="628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1C8F565-15F7-439F-BD5B-BA4400146992}" type="pres">
      <dgm:prSet presAssocID="{E3CB7CB1-2DF0-4223-9D6B-10A4F5D02863}" presName="level2hierChild" presStyleCnt="0"/>
      <dgm:spPr/>
    </dgm:pt>
    <dgm:pt modelId="{4685FA01-3555-4409-9211-C7D6911C8597}" type="pres">
      <dgm:prSet presAssocID="{63B1E467-02D8-43B6-A769-5C736F266828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17189729-346C-412D-975F-92DE72BC608D}" type="pres">
      <dgm:prSet presAssocID="{63B1E467-02D8-43B6-A769-5C736F266828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6152075A-C6B1-4C57-9333-8E642F2A99ED}" type="pres">
      <dgm:prSet presAssocID="{581F2AA6-66BD-4E90-988E-967080333FEA}" presName="root2" presStyleCnt="0"/>
      <dgm:spPr/>
    </dgm:pt>
    <dgm:pt modelId="{4FFBE47E-A9F4-4BE7-82B8-A22CB9A0470E}" type="pres">
      <dgm:prSet presAssocID="{581F2AA6-66BD-4E90-988E-967080333FEA}" presName="LevelTwoTextNode" presStyleLbl="node2" presStyleIdx="5" presStyleCnt="6" custScaleX="2834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DCF259-0F29-4D81-9357-1349CD37C42F}" type="pres">
      <dgm:prSet presAssocID="{581F2AA6-66BD-4E90-988E-967080333FEA}" presName="level3hierChild" presStyleCnt="0"/>
      <dgm:spPr/>
    </dgm:pt>
  </dgm:ptLst>
  <dgm:cxnLst>
    <dgm:cxn modelId="{F8A2106E-A6E4-460C-8BB2-7B3905BA76DC}" srcId="{5F97118B-37DB-49B7-8DA6-106BD553DE2B}" destId="{767ECFF4-87DE-4A96-A80A-04B7A87F993C}" srcOrd="0" destOrd="0" parTransId="{47B8B438-1CBF-4DB7-9C30-AE0398B9D7EE}" sibTransId="{4928136F-498D-41B7-A8FA-8665E4E30FF6}"/>
    <dgm:cxn modelId="{7D90C01F-AA6A-49BA-BDB8-97E75F9B8763}" type="presOf" srcId="{63B1E467-02D8-43B6-A769-5C736F266828}" destId="{4685FA01-3555-4409-9211-C7D6911C8597}" srcOrd="0" destOrd="0" presId="urn:microsoft.com/office/officeart/2005/8/layout/hierarchy2"/>
    <dgm:cxn modelId="{36D4D0EE-F048-4D67-BF2A-886467C77AD6}" srcId="{07B0F3B5-CC1A-4C0B-A268-1C94E07A10D9}" destId="{C101A78C-3C78-4FAA-AC7A-FD01F4F21996}" srcOrd="0" destOrd="0" parTransId="{82959B63-5353-4FDE-8873-BAB7DC85A321}" sibTransId="{F4CA0F42-A98F-45D4-BAA2-B96A4728245F}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E5A37923-05B9-44D2-B06E-1F591D15DA76}" type="presOf" srcId="{82959B63-5353-4FDE-8873-BAB7DC85A321}" destId="{907B7E97-D955-4696-B971-93091BD241CE}" srcOrd="0" destOrd="0" presId="urn:microsoft.com/office/officeart/2005/8/layout/hierarchy2"/>
    <dgm:cxn modelId="{64455440-F1F9-4897-B319-49BF5E8E9791}" type="presOf" srcId="{E8C7215C-9C27-4E24-9181-B2945BC1758C}" destId="{DEE35968-8C74-405D-AD46-64137E9E19C2}" srcOrd="0" destOrd="0" presId="urn:microsoft.com/office/officeart/2005/8/layout/hierarchy2"/>
    <dgm:cxn modelId="{A9CB7FF2-7BA1-47CC-BE21-70DC8769CA3E}" srcId="{E3CB7CB1-2DF0-4223-9D6B-10A4F5D02863}" destId="{581F2AA6-66BD-4E90-988E-967080333FEA}" srcOrd="0" destOrd="0" parTransId="{63B1E467-02D8-43B6-A769-5C736F266828}" sibTransId="{250327A8-04FC-400C-A9D6-7C7EF81479BE}"/>
    <dgm:cxn modelId="{6C35DB7E-A458-4BB1-B052-465A97DB31E6}" type="presOf" srcId="{51F7130B-4CFB-44AB-8202-9B176FF6AA68}" destId="{962DFDDC-E70A-4318-9623-9930112433C1}" srcOrd="0" destOrd="0" presId="urn:microsoft.com/office/officeart/2005/8/layout/hierarchy2"/>
    <dgm:cxn modelId="{20A702ED-5652-4CE0-9C33-05E578C84FAB}" type="presOf" srcId="{9EC03FBE-549E-432B-9FE5-B45F8C65FED3}" destId="{26EB8B26-158F-47F4-A123-8F223FC8FC10}" srcOrd="0" destOrd="0" presId="urn:microsoft.com/office/officeart/2005/8/layout/hierarchy2"/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D7EB9DE3-1E0D-4758-A62A-7751E71528E4}" type="presOf" srcId="{63B1E467-02D8-43B6-A769-5C736F266828}" destId="{17189729-346C-412D-975F-92DE72BC608D}" srcOrd="1" destOrd="0" presId="urn:microsoft.com/office/officeart/2005/8/layout/hierarchy2"/>
    <dgm:cxn modelId="{79BAD46C-F154-4D55-BAEE-D99B2B71596E}" type="presOf" srcId="{51F7130B-4CFB-44AB-8202-9B176FF6AA68}" destId="{95E9F35B-3439-417E-8503-1E1B05377769}" srcOrd="1" destOrd="0" presId="urn:microsoft.com/office/officeart/2005/8/layout/hierarchy2"/>
    <dgm:cxn modelId="{2927D856-DD90-4EDD-B9D0-B30AFE2EEAF1}" type="presOf" srcId="{E641F1EE-C0A6-46AC-86D2-9330D652B364}" destId="{8FE3BA1F-334C-45B7-9C5A-25CA2D147675}" srcOrd="0" destOrd="0" presId="urn:microsoft.com/office/officeart/2005/8/layout/hierarchy2"/>
    <dgm:cxn modelId="{B42A7F12-B72B-4B4A-9583-A9768782623D}" type="presOf" srcId="{4D0FB631-BBD3-441B-8482-7DD254B0CB12}" destId="{02702204-5294-4868-999C-236FAE32E317}" srcOrd="0" destOrd="0" presId="urn:microsoft.com/office/officeart/2005/8/layout/hierarchy2"/>
    <dgm:cxn modelId="{2A5D3A18-6718-4509-9EE4-31777AE2C4AB}" type="presOf" srcId="{767ECFF4-87DE-4A96-A80A-04B7A87F993C}" destId="{1345B90E-23F6-453E-8094-0FEB117A8DB2}" srcOrd="0" destOrd="0" presId="urn:microsoft.com/office/officeart/2005/8/layout/hierarchy2"/>
    <dgm:cxn modelId="{E6E68C12-7686-4A1E-9F15-46F66101475B}" srcId="{6F346AE9-5FC4-42C7-A7EF-A535D25B254E}" destId="{E8C7215C-9C27-4E24-9181-B2945BC1758C}" srcOrd="1" destOrd="0" parTransId="{2C2D700F-1BBF-4BCE-923A-84EFA1AC0398}" sibTransId="{189BFBA7-FF4B-4B9E-A0C3-B795D1D1535C}"/>
    <dgm:cxn modelId="{98677EA2-AAA2-457A-95BC-EE4ED5753529}" type="presOf" srcId="{47B8B438-1CBF-4DB7-9C30-AE0398B9D7EE}" destId="{58736745-EE59-4330-BCF6-039BB6045960}" srcOrd="0" destOrd="0" presId="urn:microsoft.com/office/officeart/2005/8/layout/hierarchy2"/>
    <dgm:cxn modelId="{B2CA4E3F-9F03-4C8A-853B-053B4B3B0C62}" type="presOf" srcId="{82959B63-5353-4FDE-8873-BAB7DC85A321}" destId="{F9A4F9F2-5255-4E75-8919-59FBF3E51E7A}" srcOrd="1" destOrd="0" presId="urn:microsoft.com/office/officeart/2005/8/layout/hierarchy2"/>
    <dgm:cxn modelId="{7797696F-8EB0-4C9C-8E62-ADBC2F52D214}" type="presOf" srcId="{47B8B438-1CBF-4DB7-9C30-AE0398B9D7EE}" destId="{8DA1F6ED-B781-45ED-9B51-934CD6BE99B0}" srcOrd="1" destOrd="0" presId="urn:microsoft.com/office/officeart/2005/8/layout/hierarchy2"/>
    <dgm:cxn modelId="{04C1EA1F-8741-4DB4-AE0B-359FC2F790A3}" srcId="{C6CF7254-36DB-4ED2-A004-3A2975DED4A2}" destId="{9EC03FBE-549E-432B-9FE5-B45F8C65FED3}" srcOrd="0" destOrd="0" parTransId="{7DAEBA3A-BBD3-4656-9F50-C64BEB28A421}" sibTransId="{039A87A4-46F7-4BA5-9517-72D019599303}"/>
    <dgm:cxn modelId="{ED232543-5CD2-4452-B186-D8AC17101896}" srcId="{4D0FB631-BBD3-441B-8482-7DD254B0CB12}" destId="{E641F1EE-C0A6-46AC-86D2-9330D652B364}" srcOrd="0" destOrd="0" parTransId="{51F7130B-4CFB-44AB-8202-9B176FF6AA68}" sibTransId="{09066B5C-01D4-4801-9B01-533A0BFA5A96}"/>
    <dgm:cxn modelId="{0FBFEE16-1F51-48FF-B026-F40CD9FAA672}" type="presOf" srcId="{D89C10D0-5553-406F-82DC-B57B26D2BD05}" destId="{9D7B74E4-B303-4C4F-A1E2-4C24EA64DD3B}" srcOrd="1" destOrd="0" presId="urn:microsoft.com/office/officeart/2005/8/layout/hierarchy2"/>
    <dgm:cxn modelId="{535E770E-7DC7-45FE-8965-99BECE1DE0CA}" type="presOf" srcId="{7DAEBA3A-BBD3-4656-9F50-C64BEB28A421}" destId="{0382300F-6FF0-473B-87E8-5B89DA12205D}" srcOrd="0" destOrd="0" presId="urn:microsoft.com/office/officeart/2005/8/layout/hierarchy2"/>
    <dgm:cxn modelId="{5FBD17B9-2EAF-4AA6-9CCB-C35C1552220B}" type="presOf" srcId="{C101A78C-3C78-4FAA-AC7A-FD01F4F21996}" destId="{CEED2A8E-CFBD-47AC-9F75-A4886380BA70}" srcOrd="0" destOrd="0" presId="urn:microsoft.com/office/officeart/2005/8/layout/hierarchy2"/>
    <dgm:cxn modelId="{51A6EEF3-CD62-4867-A592-430832F2BCC6}" srcId="{E8C7215C-9C27-4E24-9181-B2945BC1758C}" destId="{D0FD9B6A-1E95-4435-AFC6-47426EBAFB63}" srcOrd="0" destOrd="0" parTransId="{D89C10D0-5553-406F-82DC-B57B26D2BD05}" sibTransId="{9A892D69-A0BD-4AAE-A6A1-5A4BA09B47E5}"/>
    <dgm:cxn modelId="{6D553768-34E4-4A7F-B021-4C82973E8A53}" srcId="{6F346AE9-5FC4-42C7-A7EF-A535D25B254E}" destId="{C6CF7254-36DB-4ED2-A004-3A2975DED4A2}" srcOrd="4" destOrd="0" parTransId="{BC696B32-0B19-47FB-9D35-D9C0190685FA}" sibTransId="{FD3505A9-AB70-422F-8E64-93EA14B2161D}"/>
    <dgm:cxn modelId="{11881091-9138-4546-AB32-3DE5A1196E7A}" type="presOf" srcId="{E3CB7CB1-2DF0-4223-9D6B-10A4F5D02863}" destId="{C913F183-FE4C-4752-BBD0-CE42FF1CDBD1}" srcOrd="0" destOrd="0" presId="urn:microsoft.com/office/officeart/2005/8/layout/hierarchy2"/>
    <dgm:cxn modelId="{2E44C246-9379-47E0-997E-563A6DEFC12E}" type="presOf" srcId="{D0FD9B6A-1E95-4435-AFC6-47426EBAFB63}" destId="{4C980F01-4BCF-4325-B08D-E6E3BFC75E5A}" srcOrd="0" destOrd="0" presId="urn:microsoft.com/office/officeart/2005/8/layout/hierarchy2"/>
    <dgm:cxn modelId="{6D7FD7C5-B2FA-40C1-9EFB-3E60078A201C}" srcId="{6F346AE9-5FC4-42C7-A7EF-A535D25B254E}" destId="{E3CB7CB1-2DF0-4223-9D6B-10A4F5D02863}" srcOrd="5" destOrd="0" parTransId="{2DCBEE01-ABDD-4FA4-A38E-F0274717ACEC}" sibTransId="{DE106A14-2C5F-4844-A9DA-4771DF141EFF}"/>
    <dgm:cxn modelId="{3138D7D9-031B-4CCA-8EAD-B7F926F39B20}" srcId="{6F346AE9-5FC4-42C7-A7EF-A535D25B254E}" destId="{5F97118B-37DB-49B7-8DA6-106BD553DE2B}" srcOrd="2" destOrd="0" parTransId="{E2E39361-9B67-44A7-BD55-0EAAF75BC9AB}" sibTransId="{3BADBCF3-CFCC-4FB5-8273-80CC17A241AD}"/>
    <dgm:cxn modelId="{022370D9-F774-4079-9F3C-758FF3D8C9B7}" type="presOf" srcId="{581F2AA6-66BD-4E90-988E-967080333FEA}" destId="{4FFBE47E-A9F4-4BE7-82B8-A22CB9A0470E}" srcOrd="0" destOrd="0" presId="urn:microsoft.com/office/officeart/2005/8/layout/hierarchy2"/>
    <dgm:cxn modelId="{65EDE6C4-AFB4-48A2-A929-FE2D9F16C062}" type="presOf" srcId="{7DAEBA3A-BBD3-4656-9F50-C64BEB28A421}" destId="{5C6CEDB4-8E0C-452C-85B7-4A7B2BB1E690}" srcOrd="1" destOrd="0" presId="urn:microsoft.com/office/officeart/2005/8/layout/hierarchy2"/>
    <dgm:cxn modelId="{534E5B09-6C8F-4B97-BCC7-C0F12622EAA3}" type="presOf" srcId="{C6CF7254-36DB-4ED2-A004-3A2975DED4A2}" destId="{E534B3C0-81FA-4AE5-8131-218139DBD531}" srcOrd="0" destOrd="0" presId="urn:microsoft.com/office/officeart/2005/8/layout/hierarchy2"/>
    <dgm:cxn modelId="{582EB65D-094A-44D3-BC96-C7D635005E8E}" type="presOf" srcId="{5F97118B-37DB-49B7-8DA6-106BD553DE2B}" destId="{C44C97F7-3EE4-4F04-80F9-FF4D9613340C}" srcOrd="0" destOrd="0" presId="urn:microsoft.com/office/officeart/2005/8/layout/hierarchy2"/>
    <dgm:cxn modelId="{87FC713A-3FD3-4C2D-804A-E01612FD8456}" type="presOf" srcId="{D89C10D0-5553-406F-82DC-B57B26D2BD05}" destId="{E4D712F6-5B30-4B56-80AD-B50D1A9A625D}" srcOrd="0" destOrd="0" presId="urn:microsoft.com/office/officeart/2005/8/layout/hierarchy2"/>
    <dgm:cxn modelId="{833C21D6-A2CF-4940-B46D-6117706EA9BC}" srcId="{6F346AE9-5FC4-42C7-A7EF-A535D25B254E}" destId="{4D0FB631-BBD3-441B-8482-7DD254B0CB12}" srcOrd="3" destOrd="0" parTransId="{8BB8AFE8-0775-45ED-AD5D-EF74F1FB3611}" sibTransId="{DBB7835D-B0DB-42E2-ADD7-A8A50AFE1C5B}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EF1B6FCB-AE39-4E51-AF7C-78D4E64D1147}" type="presParOf" srcId="{28FEECB7-F98D-43C2-936A-187D67B7C56D}" destId="{907B7E97-D955-4696-B971-93091BD241CE}" srcOrd="0" destOrd="0" presId="urn:microsoft.com/office/officeart/2005/8/layout/hierarchy2"/>
    <dgm:cxn modelId="{8B9B8B84-5291-4C46-8CC3-FDA0C365A4A3}" type="presParOf" srcId="{907B7E97-D955-4696-B971-93091BD241CE}" destId="{F9A4F9F2-5255-4E75-8919-59FBF3E51E7A}" srcOrd="0" destOrd="0" presId="urn:microsoft.com/office/officeart/2005/8/layout/hierarchy2"/>
    <dgm:cxn modelId="{2AEE8905-AFD2-4DFF-A5F0-17F9FB2F012E}" type="presParOf" srcId="{28FEECB7-F98D-43C2-936A-187D67B7C56D}" destId="{B52E9799-0E9A-4A28-BE4C-2D85FE658D5B}" srcOrd="1" destOrd="0" presId="urn:microsoft.com/office/officeart/2005/8/layout/hierarchy2"/>
    <dgm:cxn modelId="{720EC7D2-8F32-4874-9366-270C699DB47B}" type="presParOf" srcId="{B52E9799-0E9A-4A28-BE4C-2D85FE658D5B}" destId="{CEED2A8E-CFBD-47AC-9F75-A4886380BA70}" srcOrd="0" destOrd="0" presId="urn:microsoft.com/office/officeart/2005/8/layout/hierarchy2"/>
    <dgm:cxn modelId="{4CE43FCF-822D-4A6B-885C-357819DD1D69}" type="presParOf" srcId="{B52E9799-0E9A-4A28-BE4C-2D85FE658D5B}" destId="{BB49AE47-302E-4725-9F97-D2379B569D88}" srcOrd="1" destOrd="0" presId="urn:microsoft.com/office/officeart/2005/8/layout/hierarchy2"/>
    <dgm:cxn modelId="{5302ADF9-FC65-43BB-BE2B-BF66EFF14C4C}" type="presParOf" srcId="{BEB7B858-FD05-4D0F-9136-61DCC1A053A9}" destId="{CC67123C-3ABF-414D-A093-BFBB9009CA33}" srcOrd="1" destOrd="0" presId="urn:microsoft.com/office/officeart/2005/8/layout/hierarchy2"/>
    <dgm:cxn modelId="{C03403E4-9005-4EBE-B435-58DDDCEC2FC6}" type="presParOf" srcId="{CC67123C-3ABF-414D-A093-BFBB9009CA33}" destId="{DEE35968-8C74-405D-AD46-64137E9E19C2}" srcOrd="0" destOrd="0" presId="urn:microsoft.com/office/officeart/2005/8/layout/hierarchy2"/>
    <dgm:cxn modelId="{30491EA1-22FA-4E17-95CE-4EE1C8BBC98F}" type="presParOf" srcId="{CC67123C-3ABF-414D-A093-BFBB9009CA33}" destId="{70A60E92-1093-4EA5-9020-DC61B19BC662}" srcOrd="1" destOrd="0" presId="urn:microsoft.com/office/officeart/2005/8/layout/hierarchy2"/>
    <dgm:cxn modelId="{CC2FBA85-4A33-41EB-BB6E-50D071E5989F}" type="presParOf" srcId="{70A60E92-1093-4EA5-9020-DC61B19BC662}" destId="{E4D712F6-5B30-4B56-80AD-B50D1A9A625D}" srcOrd="0" destOrd="0" presId="urn:microsoft.com/office/officeart/2005/8/layout/hierarchy2"/>
    <dgm:cxn modelId="{7D08FCC8-50A9-4365-A53A-9D2752178C7C}" type="presParOf" srcId="{E4D712F6-5B30-4B56-80AD-B50D1A9A625D}" destId="{9D7B74E4-B303-4C4F-A1E2-4C24EA64DD3B}" srcOrd="0" destOrd="0" presId="urn:microsoft.com/office/officeart/2005/8/layout/hierarchy2"/>
    <dgm:cxn modelId="{B0022FD0-D607-4906-8BC7-235C20E6FA31}" type="presParOf" srcId="{70A60E92-1093-4EA5-9020-DC61B19BC662}" destId="{6EB0C3E8-97E4-4A5D-B6EF-4EBBE2327BA3}" srcOrd="1" destOrd="0" presId="urn:microsoft.com/office/officeart/2005/8/layout/hierarchy2"/>
    <dgm:cxn modelId="{D689291C-9861-485B-B6FD-D612C18A9D1A}" type="presParOf" srcId="{6EB0C3E8-97E4-4A5D-B6EF-4EBBE2327BA3}" destId="{4C980F01-4BCF-4325-B08D-E6E3BFC75E5A}" srcOrd="0" destOrd="0" presId="urn:microsoft.com/office/officeart/2005/8/layout/hierarchy2"/>
    <dgm:cxn modelId="{7D4E1219-14DE-4AB5-9B5E-BB9F9C77C913}" type="presParOf" srcId="{6EB0C3E8-97E4-4A5D-B6EF-4EBBE2327BA3}" destId="{F0695974-5791-4D05-BDB2-8A55FBCAC6DE}" srcOrd="1" destOrd="0" presId="urn:microsoft.com/office/officeart/2005/8/layout/hierarchy2"/>
    <dgm:cxn modelId="{A7C076D3-3B13-43B4-9F2F-26020E189594}" type="presParOf" srcId="{BEB7B858-FD05-4D0F-9136-61DCC1A053A9}" destId="{5EF66AC7-7DFD-435E-8E28-5E4442B64CF0}" srcOrd="2" destOrd="0" presId="urn:microsoft.com/office/officeart/2005/8/layout/hierarchy2"/>
    <dgm:cxn modelId="{782E4407-BA79-4362-ADB0-2F12F58E1B1B}" type="presParOf" srcId="{5EF66AC7-7DFD-435E-8E28-5E4442B64CF0}" destId="{C44C97F7-3EE4-4F04-80F9-FF4D9613340C}" srcOrd="0" destOrd="0" presId="urn:microsoft.com/office/officeart/2005/8/layout/hierarchy2"/>
    <dgm:cxn modelId="{1ED3BDAC-3FF5-4685-9341-1D8361BADE49}" type="presParOf" srcId="{5EF66AC7-7DFD-435E-8E28-5E4442B64CF0}" destId="{5D14B3F3-BB7A-4153-B276-288528FE3FB0}" srcOrd="1" destOrd="0" presId="urn:microsoft.com/office/officeart/2005/8/layout/hierarchy2"/>
    <dgm:cxn modelId="{0AC33E0E-8A33-4713-83C8-433822EF5DD9}" type="presParOf" srcId="{5D14B3F3-BB7A-4153-B276-288528FE3FB0}" destId="{58736745-EE59-4330-BCF6-039BB6045960}" srcOrd="0" destOrd="0" presId="urn:microsoft.com/office/officeart/2005/8/layout/hierarchy2"/>
    <dgm:cxn modelId="{54AF5B02-5E5C-4422-8AEC-2CAB97203359}" type="presParOf" srcId="{58736745-EE59-4330-BCF6-039BB6045960}" destId="{8DA1F6ED-B781-45ED-9B51-934CD6BE99B0}" srcOrd="0" destOrd="0" presId="urn:microsoft.com/office/officeart/2005/8/layout/hierarchy2"/>
    <dgm:cxn modelId="{3C7959C5-327C-4723-A1B1-ABAEF6E47EC8}" type="presParOf" srcId="{5D14B3F3-BB7A-4153-B276-288528FE3FB0}" destId="{D9DF1419-4CDC-4C04-AF2D-1CC4A92A787B}" srcOrd="1" destOrd="0" presId="urn:microsoft.com/office/officeart/2005/8/layout/hierarchy2"/>
    <dgm:cxn modelId="{8C585E72-D54D-4973-B388-0C018141379B}" type="presParOf" srcId="{D9DF1419-4CDC-4C04-AF2D-1CC4A92A787B}" destId="{1345B90E-23F6-453E-8094-0FEB117A8DB2}" srcOrd="0" destOrd="0" presId="urn:microsoft.com/office/officeart/2005/8/layout/hierarchy2"/>
    <dgm:cxn modelId="{4F483294-4367-4942-8F3B-13F39C2927A5}" type="presParOf" srcId="{D9DF1419-4CDC-4C04-AF2D-1CC4A92A787B}" destId="{6BF27C83-5F57-4702-839F-353CE351EAFF}" srcOrd="1" destOrd="0" presId="urn:microsoft.com/office/officeart/2005/8/layout/hierarchy2"/>
    <dgm:cxn modelId="{BEDA33F0-1612-4B3B-B8D2-4B28D1FBB4BA}" type="presParOf" srcId="{BEB7B858-FD05-4D0F-9136-61DCC1A053A9}" destId="{E6298422-42D5-42CD-9642-91DBF2CBE199}" srcOrd="3" destOrd="0" presId="urn:microsoft.com/office/officeart/2005/8/layout/hierarchy2"/>
    <dgm:cxn modelId="{86B6D313-03F0-4A4A-8851-0E503E54F60C}" type="presParOf" srcId="{E6298422-42D5-42CD-9642-91DBF2CBE199}" destId="{02702204-5294-4868-999C-236FAE32E317}" srcOrd="0" destOrd="0" presId="urn:microsoft.com/office/officeart/2005/8/layout/hierarchy2"/>
    <dgm:cxn modelId="{74DDF9E8-06BB-4320-A247-0C0AEFBBF0F8}" type="presParOf" srcId="{E6298422-42D5-42CD-9642-91DBF2CBE199}" destId="{730119BA-C109-4351-8569-076619011C4C}" srcOrd="1" destOrd="0" presId="urn:microsoft.com/office/officeart/2005/8/layout/hierarchy2"/>
    <dgm:cxn modelId="{292CAB7F-C011-4B49-80C3-B61542B8F25D}" type="presParOf" srcId="{730119BA-C109-4351-8569-076619011C4C}" destId="{962DFDDC-E70A-4318-9623-9930112433C1}" srcOrd="0" destOrd="0" presId="urn:microsoft.com/office/officeart/2005/8/layout/hierarchy2"/>
    <dgm:cxn modelId="{5B22BE34-87E5-4EA2-8C3A-BF964A560009}" type="presParOf" srcId="{962DFDDC-E70A-4318-9623-9930112433C1}" destId="{95E9F35B-3439-417E-8503-1E1B05377769}" srcOrd="0" destOrd="0" presId="urn:microsoft.com/office/officeart/2005/8/layout/hierarchy2"/>
    <dgm:cxn modelId="{B4A8B5EC-96D5-45CB-9F93-FFC9057F2D89}" type="presParOf" srcId="{730119BA-C109-4351-8569-076619011C4C}" destId="{B2389B82-C1F4-4E23-B7E9-66431C03EB3F}" srcOrd="1" destOrd="0" presId="urn:microsoft.com/office/officeart/2005/8/layout/hierarchy2"/>
    <dgm:cxn modelId="{5D30F845-CE25-434C-8678-53592759850A}" type="presParOf" srcId="{B2389B82-C1F4-4E23-B7E9-66431C03EB3F}" destId="{8FE3BA1F-334C-45B7-9C5A-25CA2D147675}" srcOrd="0" destOrd="0" presId="urn:microsoft.com/office/officeart/2005/8/layout/hierarchy2"/>
    <dgm:cxn modelId="{8545BBEC-0A05-4883-B9FD-11B7387EE694}" type="presParOf" srcId="{B2389B82-C1F4-4E23-B7E9-66431C03EB3F}" destId="{CCF7660A-EEF8-4403-9ABC-A9383E82CFC3}" srcOrd="1" destOrd="0" presId="urn:microsoft.com/office/officeart/2005/8/layout/hierarchy2"/>
    <dgm:cxn modelId="{CFE74178-CD6D-4885-8916-6C8E785D718D}" type="presParOf" srcId="{BEB7B858-FD05-4D0F-9136-61DCC1A053A9}" destId="{9F14C516-7041-4DD0-87CF-384DB58F2874}" srcOrd="4" destOrd="0" presId="urn:microsoft.com/office/officeart/2005/8/layout/hierarchy2"/>
    <dgm:cxn modelId="{1B217769-D9BA-4146-B43E-068752C3C9FE}" type="presParOf" srcId="{9F14C516-7041-4DD0-87CF-384DB58F2874}" destId="{E534B3C0-81FA-4AE5-8131-218139DBD531}" srcOrd="0" destOrd="0" presId="urn:microsoft.com/office/officeart/2005/8/layout/hierarchy2"/>
    <dgm:cxn modelId="{2FE6AE96-55C5-4A02-BE69-82EB6BB78D2A}" type="presParOf" srcId="{9F14C516-7041-4DD0-87CF-384DB58F2874}" destId="{5E6F5B13-8AE0-4C69-A5B2-8AD8C7038234}" srcOrd="1" destOrd="0" presId="urn:microsoft.com/office/officeart/2005/8/layout/hierarchy2"/>
    <dgm:cxn modelId="{5B4EEE36-9FEE-48FE-A1C9-49D4C3050170}" type="presParOf" srcId="{5E6F5B13-8AE0-4C69-A5B2-8AD8C7038234}" destId="{0382300F-6FF0-473B-87E8-5B89DA12205D}" srcOrd="0" destOrd="0" presId="urn:microsoft.com/office/officeart/2005/8/layout/hierarchy2"/>
    <dgm:cxn modelId="{8E416C2A-5681-4E7C-BD1E-524703995FFD}" type="presParOf" srcId="{0382300F-6FF0-473B-87E8-5B89DA12205D}" destId="{5C6CEDB4-8E0C-452C-85B7-4A7B2BB1E690}" srcOrd="0" destOrd="0" presId="urn:microsoft.com/office/officeart/2005/8/layout/hierarchy2"/>
    <dgm:cxn modelId="{785CB27E-BE78-47E5-88E5-4B7EAA32D923}" type="presParOf" srcId="{5E6F5B13-8AE0-4C69-A5B2-8AD8C7038234}" destId="{42C67ADA-263A-480C-ADCE-0CDB96EB4CB2}" srcOrd="1" destOrd="0" presId="urn:microsoft.com/office/officeart/2005/8/layout/hierarchy2"/>
    <dgm:cxn modelId="{90B87DD0-674C-4C51-84E8-529372C6CBC7}" type="presParOf" srcId="{42C67ADA-263A-480C-ADCE-0CDB96EB4CB2}" destId="{26EB8B26-158F-47F4-A123-8F223FC8FC10}" srcOrd="0" destOrd="0" presId="urn:microsoft.com/office/officeart/2005/8/layout/hierarchy2"/>
    <dgm:cxn modelId="{D265D358-3E8A-4163-927A-F7DB89D99279}" type="presParOf" srcId="{42C67ADA-263A-480C-ADCE-0CDB96EB4CB2}" destId="{5273DE0A-6C81-42E6-B102-FBF71B5E97D3}" srcOrd="1" destOrd="0" presId="urn:microsoft.com/office/officeart/2005/8/layout/hierarchy2"/>
    <dgm:cxn modelId="{F5582861-FB2B-48EE-B3F5-406960D07243}" type="presParOf" srcId="{BEB7B858-FD05-4D0F-9136-61DCC1A053A9}" destId="{2D2F616A-320B-440B-B2D3-D04A54AAEE18}" srcOrd="5" destOrd="0" presId="urn:microsoft.com/office/officeart/2005/8/layout/hierarchy2"/>
    <dgm:cxn modelId="{4C4E4B40-1502-48A2-AE5D-B1E692613571}" type="presParOf" srcId="{2D2F616A-320B-440B-B2D3-D04A54AAEE18}" destId="{C913F183-FE4C-4752-BBD0-CE42FF1CDBD1}" srcOrd="0" destOrd="0" presId="urn:microsoft.com/office/officeart/2005/8/layout/hierarchy2"/>
    <dgm:cxn modelId="{5FF910FA-E90F-402F-A266-5762795330B7}" type="presParOf" srcId="{2D2F616A-320B-440B-B2D3-D04A54AAEE18}" destId="{41C8F565-15F7-439F-BD5B-BA4400146992}" srcOrd="1" destOrd="0" presId="urn:microsoft.com/office/officeart/2005/8/layout/hierarchy2"/>
    <dgm:cxn modelId="{31487F11-8B12-4E5B-94EA-B48E0034CC26}" type="presParOf" srcId="{41C8F565-15F7-439F-BD5B-BA4400146992}" destId="{4685FA01-3555-4409-9211-C7D6911C8597}" srcOrd="0" destOrd="0" presId="urn:microsoft.com/office/officeart/2005/8/layout/hierarchy2"/>
    <dgm:cxn modelId="{34D1F28F-CC70-4AA2-B2C8-B76611AEC877}" type="presParOf" srcId="{4685FA01-3555-4409-9211-C7D6911C8597}" destId="{17189729-346C-412D-975F-92DE72BC608D}" srcOrd="0" destOrd="0" presId="urn:microsoft.com/office/officeart/2005/8/layout/hierarchy2"/>
    <dgm:cxn modelId="{7009BB54-690B-49A3-A677-EB3C0A489092}" type="presParOf" srcId="{41C8F565-15F7-439F-BD5B-BA4400146992}" destId="{6152075A-C6B1-4C57-9333-8E642F2A99ED}" srcOrd="1" destOrd="0" presId="urn:microsoft.com/office/officeart/2005/8/layout/hierarchy2"/>
    <dgm:cxn modelId="{A5E76262-0508-4197-A645-35209F4E3DC4}" type="presParOf" srcId="{6152075A-C6B1-4C57-9333-8E642F2A99ED}" destId="{4FFBE47E-A9F4-4BE7-82B8-A22CB9A0470E}" srcOrd="0" destOrd="0" presId="urn:microsoft.com/office/officeart/2005/8/layout/hierarchy2"/>
    <dgm:cxn modelId="{E36867C6-2BFA-4DF2-B6DC-B6F01768BB5B}" type="presParOf" srcId="{6152075A-C6B1-4C57-9333-8E642F2A99ED}" destId="{BFDCF259-0F29-4D81-9357-1349CD37C42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體</a:t>
          </a:r>
          <a:r>
            <a:rPr lang="en-US" altLang="zh-TW" sz="3200" dirty="0" smtClean="0"/>
            <a:t>:</a:t>
          </a:r>
          <a:r>
            <a:rPr lang="zh-TW" altLang="en-US" sz="3200" dirty="0" smtClean="0"/>
            <a:t>「物」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本：明德（先）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末：親民（後）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用</a:t>
          </a:r>
          <a:r>
            <a:rPr lang="en-US" altLang="zh-TW" sz="3200" dirty="0" smtClean="0"/>
            <a:t>:</a:t>
          </a:r>
          <a:r>
            <a:rPr lang="zh-TW" altLang="en-US" sz="3200" dirty="0" smtClean="0"/>
            <a:t>「事」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終：能得（後）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始：知止（先）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100458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4" custScaleX="1557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100458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2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3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20B6E86B-24A8-4596-9222-431B55B5DC3D}" srcId="{B682CD44-CF2C-4457-898D-3E62D92CF153}" destId="{3EA4C42D-4C17-4E72-99A5-229E3D8F7042}" srcOrd="1" destOrd="0" parTransId="{699CC70E-50CD-42A2-AE16-5C3F5CCBA154}" sibTransId="{CEE3098E-7203-4B5E-B98B-46E13DA63D0E}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CDF6ACD4-74A8-4F35-820A-CC57D4EDCA9B}" type="presParOf" srcId="{21CB37CD-56ED-4339-8F4C-6222EFF22752}" destId="{C04693B4-4CBD-4548-95FC-DAFACBF4A645}" srcOrd="2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3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272564E-1991-4149-965E-88B2FCCEDAA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9A61FBF-24FE-4069-B68E-582B5F61066E}">
      <dgm:prSet phldrT="[文字]" custT="1"/>
      <dgm:spPr/>
      <dgm:t>
        <a:bodyPr/>
        <a:lstStyle/>
        <a:p>
          <a:r>
            <a:rPr lang="zh-TW" altLang="en-US" sz="3200" dirty="0" smtClean="0"/>
            <a:t>明明德於天下</a:t>
          </a:r>
          <a:endParaRPr lang="zh-TW" altLang="en-US" sz="3200" dirty="0"/>
        </a:p>
      </dgm:t>
    </dgm:pt>
    <dgm:pt modelId="{B4B809E8-C3AD-4E59-A164-3FB3AF837618}" type="parTrans" cxnId="{FE67BDF5-59BC-4A81-939A-12C9FCCD7180}">
      <dgm:prSet/>
      <dgm:spPr/>
      <dgm:t>
        <a:bodyPr/>
        <a:lstStyle/>
        <a:p>
          <a:endParaRPr lang="zh-TW" altLang="en-US"/>
        </a:p>
      </dgm:t>
    </dgm:pt>
    <dgm:pt modelId="{652E2356-E86A-4E92-9CDB-FE8994FDC3A3}" type="sibTrans" cxnId="{FE67BDF5-59BC-4A81-939A-12C9FCCD7180}">
      <dgm:prSet/>
      <dgm:spPr/>
      <dgm:t>
        <a:bodyPr/>
        <a:lstStyle/>
        <a:p>
          <a:endParaRPr lang="zh-TW" altLang="en-US"/>
        </a:p>
      </dgm:t>
    </dgm:pt>
    <dgm:pt modelId="{F9D8365F-BA67-4EAC-BE4F-E221C4FEBFFC}">
      <dgm:prSet phldrT="[文字]" custT="1"/>
      <dgm:spPr/>
      <dgm:t>
        <a:bodyPr/>
        <a:lstStyle/>
        <a:p>
          <a:r>
            <a:rPr lang="zh-TW" altLang="en-US" sz="3200" dirty="0" smtClean="0"/>
            <a:t>原始要終主旨</a:t>
          </a:r>
          <a:endParaRPr lang="zh-TW" altLang="en-US" sz="3200" dirty="0"/>
        </a:p>
      </dgm:t>
    </dgm:pt>
    <dgm:pt modelId="{37C0AD57-86AD-4FC7-90EC-8BB2A3CC74F5}" type="parTrans" cxnId="{A3CB3CD3-83A7-49A7-8873-85A708A33B89}">
      <dgm:prSet/>
      <dgm:spPr/>
      <dgm:t>
        <a:bodyPr/>
        <a:lstStyle/>
        <a:p>
          <a:endParaRPr lang="zh-TW" altLang="en-US"/>
        </a:p>
      </dgm:t>
    </dgm:pt>
    <dgm:pt modelId="{AFB3906D-C6DE-4920-8A11-2FA8078ED9DF}" type="sibTrans" cxnId="{A3CB3CD3-83A7-49A7-8873-85A708A33B89}">
      <dgm:prSet/>
      <dgm:spPr/>
      <dgm:t>
        <a:bodyPr/>
        <a:lstStyle/>
        <a:p>
          <a:endParaRPr lang="zh-TW" altLang="en-US"/>
        </a:p>
      </dgm:t>
    </dgm:pt>
    <dgm:pt modelId="{C9CA1560-0708-441E-80D8-7535A7886A34}">
      <dgm:prSet phldrT="[文字]" custT="1"/>
      <dgm:spPr/>
      <dgm:t>
        <a:bodyPr/>
        <a:lstStyle/>
        <a:p>
          <a:r>
            <a:rPr lang="zh-TW" altLang="en-US" sz="3200" dirty="0" smtClean="0"/>
            <a:t>此大學之大用</a:t>
          </a:r>
          <a:endParaRPr lang="zh-TW" altLang="en-US" sz="3200" dirty="0"/>
        </a:p>
      </dgm:t>
    </dgm:pt>
    <dgm:pt modelId="{BC5D1C2F-AAF3-4F94-9C00-4773BFD20D1D}" type="parTrans" cxnId="{5EEDB8C5-0A0A-4D91-8F98-C9518CDF578B}">
      <dgm:prSet/>
      <dgm:spPr/>
      <dgm:t>
        <a:bodyPr/>
        <a:lstStyle/>
        <a:p>
          <a:endParaRPr lang="zh-TW" altLang="en-US"/>
        </a:p>
      </dgm:t>
    </dgm:pt>
    <dgm:pt modelId="{D7185759-2D54-47FF-8C78-AF91FBF19AEA}" type="sibTrans" cxnId="{5EEDB8C5-0A0A-4D91-8F98-C9518CDF578B}">
      <dgm:prSet/>
      <dgm:spPr/>
      <dgm:t>
        <a:bodyPr/>
        <a:lstStyle/>
        <a:p>
          <a:endParaRPr lang="zh-TW" altLang="en-US"/>
        </a:p>
      </dgm:t>
    </dgm:pt>
    <dgm:pt modelId="{8AC2FC15-186F-48DE-B9A2-F9EAF0C6217A}">
      <dgm:prSet phldrT="[文字]" custT="1"/>
      <dgm:spPr/>
      <dgm:t>
        <a:bodyPr/>
        <a:lstStyle/>
        <a:p>
          <a:r>
            <a:rPr lang="zh-TW" altLang="en-US" sz="3200" dirty="0" smtClean="0"/>
            <a:t>欲皆希聖希賢</a:t>
          </a:r>
          <a:endParaRPr lang="zh-TW" altLang="en-US" sz="3200" dirty="0"/>
        </a:p>
      </dgm:t>
    </dgm:pt>
    <dgm:pt modelId="{3812E1C7-15C8-41BC-B491-C58AF0C23070}" type="parTrans" cxnId="{E9308428-9719-42EF-8993-6439216F96BE}">
      <dgm:prSet/>
      <dgm:spPr/>
      <dgm:t>
        <a:bodyPr/>
        <a:lstStyle/>
        <a:p>
          <a:endParaRPr lang="zh-TW" altLang="en-US"/>
        </a:p>
      </dgm:t>
    </dgm:pt>
    <dgm:pt modelId="{A9DB6F7B-31D4-4090-835C-942003CE82C2}" type="sibTrans" cxnId="{E9308428-9719-42EF-8993-6439216F96BE}">
      <dgm:prSet/>
      <dgm:spPr/>
      <dgm:t>
        <a:bodyPr/>
        <a:lstStyle/>
        <a:p>
          <a:endParaRPr lang="zh-TW" altLang="en-US"/>
        </a:p>
      </dgm:t>
    </dgm:pt>
    <dgm:pt modelId="{21CF0919-223A-4457-A0AD-55EA0A430EF4}">
      <dgm:prSet phldrT="[文字]" custT="1"/>
      <dgm:spPr/>
      <dgm:t>
        <a:bodyPr/>
        <a:lstStyle/>
        <a:p>
          <a:r>
            <a:rPr lang="zh-TW" altLang="en-US" sz="3200" dirty="0" smtClean="0"/>
            <a:t>大道行天下平</a:t>
          </a:r>
          <a:endParaRPr lang="zh-TW" altLang="en-US" sz="3200" dirty="0"/>
        </a:p>
      </dgm:t>
    </dgm:pt>
    <dgm:pt modelId="{3447E422-C104-415B-8FD0-F631F8CF1AAE}" type="parTrans" cxnId="{861E5CEA-1D1E-4FB4-885C-40DCD0ADE9CC}">
      <dgm:prSet/>
      <dgm:spPr/>
      <dgm:t>
        <a:bodyPr/>
        <a:lstStyle/>
        <a:p>
          <a:endParaRPr lang="zh-TW" altLang="en-US"/>
        </a:p>
      </dgm:t>
    </dgm:pt>
    <dgm:pt modelId="{81D053FA-53CF-43A7-8AFE-B5F6E53F7DF1}" type="sibTrans" cxnId="{861E5CEA-1D1E-4FB4-885C-40DCD0ADE9CC}">
      <dgm:prSet/>
      <dgm:spPr/>
      <dgm:t>
        <a:bodyPr/>
        <a:lstStyle/>
        <a:p>
          <a:endParaRPr lang="zh-TW" altLang="en-US"/>
        </a:p>
      </dgm:t>
    </dgm:pt>
    <dgm:pt modelId="{AD3EEC7D-0FB5-46BC-AE9B-B0107A029DB3}" type="pres">
      <dgm:prSet presAssocID="{1272564E-1991-4149-965E-88B2FCCEDAA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E31C2F6-853D-486E-9EB0-0EDC4CEA36F5}" type="pres">
      <dgm:prSet presAssocID="{79A61FBF-24FE-4069-B68E-582B5F61066E}" presName="root1" presStyleCnt="0"/>
      <dgm:spPr/>
      <dgm:t>
        <a:bodyPr/>
        <a:lstStyle/>
        <a:p>
          <a:endParaRPr lang="zh-TW" altLang="en-US"/>
        </a:p>
      </dgm:t>
    </dgm:pt>
    <dgm:pt modelId="{A4E99696-B303-40E4-BA7F-0D2D5678C64F}" type="pres">
      <dgm:prSet presAssocID="{79A61FBF-24FE-4069-B68E-582B5F61066E}" presName="LevelOneTextNode" presStyleLbl="node0" presStyleIdx="0" presStyleCnt="1" custScaleY="1673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373490E-3AF9-450A-8839-4FC563DA2A2C}" type="pres">
      <dgm:prSet presAssocID="{79A61FBF-24FE-4069-B68E-582B5F61066E}" presName="level2hierChild" presStyleCnt="0"/>
      <dgm:spPr/>
      <dgm:t>
        <a:bodyPr/>
        <a:lstStyle/>
        <a:p>
          <a:endParaRPr lang="zh-TW" altLang="en-US"/>
        </a:p>
      </dgm:t>
    </dgm:pt>
    <dgm:pt modelId="{162986E6-FD07-44CD-A8EB-EBC12E1B26D4}" type="pres">
      <dgm:prSet presAssocID="{37C0AD57-86AD-4FC7-90EC-8BB2A3CC74F5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240F2B62-4E06-4E0F-A63B-45D56FBD41CF}" type="pres">
      <dgm:prSet presAssocID="{37C0AD57-86AD-4FC7-90EC-8BB2A3CC74F5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E69A8825-86FC-4107-84A6-B0E29189DFB4}" type="pres">
      <dgm:prSet presAssocID="{F9D8365F-BA67-4EAC-BE4F-E221C4FEBFFC}" presName="root2" presStyleCnt="0"/>
      <dgm:spPr/>
      <dgm:t>
        <a:bodyPr/>
        <a:lstStyle/>
        <a:p>
          <a:endParaRPr lang="zh-TW" altLang="en-US"/>
        </a:p>
      </dgm:t>
    </dgm:pt>
    <dgm:pt modelId="{C42B3932-05E3-42DD-8DF3-C5E19041AA3F}" type="pres">
      <dgm:prSet presAssocID="{F9D8365F-BA67-4EAC-BE4F-E221C4FEBFFC}" presName="LevelTwoTextNode" presStyleLbl="node2" presStyleIdx="0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60A76-FD8D-4226-944A-2AE50DCD4382}" type="pres">
      <dgm:prSet presAssocID="{F9D8365F-BA67-4EAC-BE4F-E221C4FEBFFC}" presName="level3hierChild" presStyleCnt="0"/>
      <dgm:spPr/>
      <dgm:t>
        <a:bodyPr/>
        <a:lstStyle/>
        <a:p>
          <a:endParaRPr lang="zh-TW" altLang="en-US"/>
        </a:p>
      </dgm:t>
    </dgm:pt>
    <dgm:pt modelId="{EC1910F0-65BF-4E79-8DA2-15938D03E6D7}" type="pres">
      <dgm:prSet presAssocID="{BC5D1C2F-AAF3-4F94-9C00-4773BFD20D1D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07888D6D-5B13-4C2A-B650-7410C06798A0}" type="pres">
      <dgm:prSet presAssocID="{BC5D1C2F-AAF3-4F94-9C00-4773BFD20D1D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24D0D55F-949E-4E08-8D35-3CEFF9755B1D}" type="pres">
      <dgm:prSet presAssocID="{C9CA1560-0708-441E-80D8-7535A7886A34}" presName="root2" presStyleCnt="0"/>
      <dgm:spPr/>
      <dgm:t>
        <a:bodyPr/>
        <a:lstStyle/>
        <a:p>
          <a:endParaRPr lang="zh-TW" altLang="en-US"/>
        </a:p>
      </dgm:t>
    </dgm:pt>
    <dgm:pt modelId="{6F106C8D-C941-4976-B4BC-FDA10AEBA9D3}" type="pres">
      <dgm:prSet presAssocID="{C9CA1560-0708-441E-80D8-7535A7886A34}" presName="LevelTwoTextNode" presStyleLbl="node2" presStyleIdx="1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3DFA99-E3C7-46C8-9359-15DD7D2D3DD8}" type="pres">
      <dgm:prSet presAssocID="{C9CA1560-0708-441E-80D8-7535A7886A34}" presName="level3hierChild" presStyleCnt="0"/>
      <dgm:spPr/>
      <dgm:t>
        <a:bodyPr/>
        <a:lstStyle/>
        <a:p>
          <a:endParaRPr lang="zh-TW" altLang="en-US"/>
        </a:p>
      </dgm:t>
    </dgm:pt>
    <dgm:pt modelId="{15114E35-7553-415B-9D33-519A6A3FB0C6}" type="pres">
      <dgm:prSet presAssocID="{3812E1C7-15C8-41BC-B491-C58AF0C23070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8DC4C288-DFE3-43B5-9725-BD5029985B6C}" type="pres">
      <dgm:prSet presAssocID="{3812E1C7-15C8-41BC-B491-C58AF0C23070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939ED69B-B9BA-422C-AB98-290E300AB74B}" type="pres">
      <dgm:prSet presAssocID="{8AC2FC15-186F-48DE-B9A2-F9EAF0C6217A}" presName="root2" presStyleCnt="0"/>
      <dgm:spPr/>
      <dgm:t>
        <a:bodyPr/>
        <a:lstStyle/>
        <a:p>
          <a:endParaRPr lang="zh-TW" altLang="en-US"/>
        </a:p>
      </dgm:t>
    </dgm:pt>
    <dgm:pt modelId="{958E5B35-3298-4189-9A41-BBE1AE240215}" type="pres">
      <dgm:prSet presAssocID="{8AC2FC15-186F-48DE-B9A2-F9EAF0C6217A}" presName="LevelTwoTextNode" presStyleLbl="node2" presStyleIdx="2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66C970-A5B8-4EB1-8350-F970CE7D994A}" type="pres">
      <dgm:prSet presAssocID="{8AC2FC15-186F-48DE-B9A2-F9EAF0C6217A}" presName="level3hierChild" presStyleCnt="0"/>
      <dgm:spPr/>
      <dgm:t>
        <a:bodyPr/>
        <a:lstStyle/>
        <a:p>
          <a:endParaRPr lang="zh-TW" altLang="en-US"/>
        </a:p>
      </dgm:t>
    </dgm:pt>
    <dgm:pt modelId="{5D8BBABF-C419-44EA-99E1-89F561C35796}" type="pres">
      <dgm:prSet presAssocID="{3447E422-C104-415B-8FD0-F631F8CF1AAE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090F68E-2D39-4C8C-96E5-3E4866A8F2D6}" type="pres">
      <dgm:prSet presAssocID="{3447E422-C104-415B-8FD0-F631F8CF1AAE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56B5793B-0B51-4A46-B50F-4CE83F7F3DE0}" type="pres">
      <dgm:prSet presAssocID="{21CF0919-223A-4457-A0AD-55EA0A430EF4}" presName="root2" presStyleCnt="0"/>
      <dgm:spPr/>
      <dgm:t>
        <a:bodyPr/>
        <a:lstStyle/>
        <a:p>
          <a:endParaRPr lang="zh-TW" altLang="en-US"/>
        </a:p>
      </dgm:t>
    </dgm:pt>
    <dgm:pt modelId="{AFB411AE-F768-4CB6-BB5E-B91F1707394C}" type="pres">
      <dgm:prSet presAssocID="{21CF0919-223A-4457-A0AD-55EA0A430EF4}" presName="LevelTwoTextNode" presStyleLbl="node2" presStyleIdx="3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E75973-56BA-408B-A84D-58011D818EC5}" type="pres">
      <dgm:prSet presAssocID="{21CF0919-223A-4457-A0AD-55EA0A430E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5EEDB8C5-0A0A-4D91-8F98-C9518CDF578B}" srcId="{79A61FBF-24FE-4069-B68E-582B5F61066E}" destId="{C9CA1560-0708-441E-80D8-7535A7886A34}" srcOrd="1" destOrd="0" parTransId="{BC5D1C2F-AAF3-4F94-9C00-4773BFD20D1D}" sibTransId="{D7185759-2D54-47FF-8C78-AF91FBF19AEA}"/>
    <dgm:cxn modelId="{A3CB3CD3-83A7-49A7-8873-85A708A33B89}" srcId="{79A61FBF-24FE-4069-B68E-582B5F61066E}" destId="{F9D8365F-BA67-4EAC-BE4F-E221C4FEBFFC}" srcOrd="0" destOrd="0" parTransId="{37C0AD57-86AD-4FC7-90EC-8BB2A3CC74F5}" sibTransId="{AFB3906D-C6DE-4920-8A11-2FA8078ED9DF}"/>
    <dgm:cxn modelId="{7CC4694A-0BFC-48C1-9802-32A4133E67F5}" type="presOf" srcId="{BC5D1C2F-AAF3-4F94-9C00-4773BFD20D1D}" destId="{07888D6D-5B13-4C2A-B650-7410C06798A0}" srcOrd="1" destOrd="0" presId="urn:microsoft.com/office/officeart/2005/8/layout/hierarchy2"/>
    <dgm:cxn modelId="{408C0E6F-E99A-4555-933C-C2ADCE538CF6}" type="presOf" srcId="{8AC2FC15-186F-48DE-B9A2-F9EAF0C6217A}" destId="{958E5B35-3298-4189-9A41-BBE1AE240215}" srcOrd="0" destOrd="0" presId="urn:microsoft.com/office/officeart/2005/8/layout/hierarchy2"/>
    <dgm:cxn modelId="{8C7ED9DE-9802-4009-980D-DE483B1EB689}" type="presOf" srcId="{37C0AD57-86AD-4FC7-90EC-8BB2A3CC74F5}" destId="{240F2B62-4E06-4E0F-A63B-45D56FBD41CF}" srcOrd="1" destOrd="0" presId="urn:microsoft.com/office/officeart/2005/8/layout/hierarchy2"/>
    <dgm:cxn modelId="{1EB51AF1-8B2D-456C-9241-DA94DB6C6CB0}" type="presOf" srcId="{79A61FBF-24FE-4069-B68E-582B5F61066E}" destId="{A4E99696-B303-40E4-BA7F-0D2D5678C64F}" srcOrd="0" destOrd="0" presId="urn:microsoft.com/office/officeart/2005/8/layout/hierarchy2"/>
    <dgm:cxn modelId="{12871A52-BC79-4AF1-895E-F21E4D39C504}" type="presOf" srcId="{3812E1C7-15C8-41BC-B491-C58AF0C23070}" destId="{8DC4C288-DFE3-43B5-9725-BD5029985B6C}" srcOrd="1" destOrd="0" presId="urn:microsoft.com/office/officeart/2005/8/layout/hierarchy2"/>
    <dgm:cxn modelId="{67B51B0D-A655-4879-B494-002AC0EE6305}" type="presOf" srcId="{C9CA1560-0708-441E-80D8-7535A7886A34}" destId="{6F106C8D-C941-4976-B4BC-FDA10AEBA9D3}" srcOrd="0" destOrd="0" presId="urn:microsoft.com/office/officeart/2005/8/layout/hierarchy2"/>
    <dgm:cxn modelId="{7E8E8FC8-C15F-4496-A9BD-28D85147E02D}" type="presOf" srcId="{BC5D1C2F-AAF3-4F94-9C00-4773BFD20D1D}" destId="{EC1910F0-65BF-4E79-8DA2-15938D03E6D7}" srcOrd="0" destOrd="0" presId="urn:microsoft.com/office/officeart/2005/8/layout/hierarchy2"/>
    <dgm:cxn modelId="{8F58FA22-808D-4FC9-AB8C-07B88B1FDEC4}" type="presOf" srcId="{21CF0919-223A-4457-A0AD-55EA0A430EF4}" destId="{AFB411AE-F768-4CB6-BB5E-B91F1707394C}" srcOrd="0" destOrd="0" presId="urn:microsoft.com/office/officeart/2005/8/layout/hierarchy2"/>
    <dgm:cxn modelId="{7E7400C1-43D5-4C74-BA03-3C666BFA7A62}" type="presOf" srcId="{3447E422-C104-415B-8FD0-F631F8CF1AAE}" destId="{2090F68E-2D39-4C8C-96E5-3E4866A8F2D6}" srcOrd="1" destOrd="0" presId="urn:microsoft.com/office/officeart/2005/8/layout/hierarchy2"/>
    <dgm:cxn modelId="{1C8F1543-A582-4107-9515-27CB9F50F591}" type="presOf" srcId="{3812E1C7-15C8-41BC-B491-C58AF0C23070}" destId="{15114E35-7553-415B-9D33-519A6A3FB0C6}" srcOrd="0" destOrd="0" presId="urn:microsoft.com/office/officeart/2005/8/layout/hierarchy2"/>
    <dgm:cxn modelId="{3516CE31-6A67-48D3-A9FC-3B37D3F9CC42}" type="presOf" srcId="{1272564E-1991-4149-965E-88B2FCCEDAA6}" destId="{AD3EEC7D-0FB5-46BC-AE9B-B0107A029DB3}" srcOrd="0" destOrd="0" presId="urn:microsoft.com/office/officeart/2005/8/layout/hierarchy2"/>
    <dgm:cxn modelId="{DE2F80CB-043F-49B6-92EA-BEB9DFED780B}" type="presOf" srcId="{F9D8365F-BA67-4EAC-BE4F-E221C4FEBFFC}" destId="{C42B3932-05E3-42DD-8DF3-C5E19041AA3F}" srcOrd="0" destOrd="0" presId="urn:microsoft.com/office/officeart/2005/8/layout/hierarchy2"/>
    <dgm:cxn modelId="{861E5CEA-1D1E-4FB4-885C-40DCD0ADE9CC}" srcId="{79A61FBF-24FE-4069-B68E-582B5F61066E}" destId="{21CF0919-223A-4457-A0AD-55EA0A430EF4}" srcOrd="3" destOrd="0" parTransId="{3447E422-C104-415B-8FD0-F631F8CF1AAE}" sibTransId="{81D053FA-53CF-43A7-8AFE-B5F6E53F7DF1}"/>
    <dgm:cxn modelId="{FE67BDF5-59BC-4A81-939A-12C9FCCD7180}" srcId="{1272564E-1991-4149-965E-88B2FCCEDAA6}" destId="{79A61FBF-24FE-4069-B68E-582B5F61066E}" srcOrd="0" destOrd="0" parTransId="{B4B809E8-C3AD-4E59-A164-3FB3AF837618}" sibTransId="{652E2356-E86A-4E92-9CDB-FE8994FDC3A3}"/>
    <dgm:cxn modelId="{E9308428-9719-42EF-8993-6439216F96BE}" srcId="{79A61FBF-24FE-4069-B68E-582B5F61066E}" destId="{8AC2FC15-186F-48DE-B9A2-F9EAF0C6217A}" srcOrd="2" destOrd="0" parTransId="{3812E1C7-15C8-41BC-B491-C58AF0C23070}" sibTransId="{A9DB6F7B-31D4-4090-835C-942003CE82C2}"/>
    <dgm:cxn modelId="{2876406D-2ED2-4E0D-8B2D-94D11CF0CD24}" type="presOf" srcId="{37C0AD57-86AD-4FC7-90EC-8BB2A3CC74F5}" destId="{162986E6-FD07-44CD-A8EB-EBC12E1B26D4}" srcOrd="0" destOrd="0" presId="urn:microsoft.com/office/officeart/2005/8/layout/hierarchy2"/>
    <dgm:cxn modelId="{91972A32-6860-4300-A84E-26C52933D8CD}" type="presOf" srcId="{3447E422-C104-415B-8FD0-F631F8CF1AAE}" destId="{5D8BBABF-C419-44EA-99E1-89F561C35796}" srcOrd="0" destOrd="0" presId="urn:microsoft.com/office/officeart/2005/8/layout/hierarchy2"/>
    <dgm:cxn modelId="{226B3EC2-06D2-484B-8949-21A3334EF33F}" type="presParOf" srcId="{AD3EEC7D-0FB5-46BC-AE9B-B0107A029DB3}" destId="{CE31C2F6-853D-486E-9EB0-0EDC4CEA36F5}" srcOrd="0" destOrd="0" presId="urn:microsoft.com/office/officeart/2005/8/layout/hierarchy2"/>
    <dgm:cxn modelId="{A91525FC-8035-470C-8D69-8E8D91ABE79C}" type="presParOf" srcId="{CE31C2F6-853D-486E-9EB0-0EDC4CEA36F5}" destId="{A4E99696-B303-40E4-BA7F-0D2D5678C64F}" srcOrd="0" destOrd="0" presId="urn:microsoft.com/office/officeart/2005/8/layout/hierarchy2"/>
    <dgm:cxn modelId="{4D0B4684-FABE-44FB-9CDE-325503454568}" type="presParOf" srcId="{CE31C2F6-853D-486E-9EB0-0EDC4CEA36F5}" destId="{6373490E-3AF9-450A-8839-4FC563DA2A2C}" srcOrd="1" destOrd="0" presId="urn:microsoft.com/office/officeart/2005/8/layout/hierarchy2"/>
    <dgm:cxn modelId="{B7CFCB21-4909-488D-9140-FD603049F103}" type="presParOf" srcId="{6373490E-3AF9-450A-8839-4FC563DA2A2C}" destId="{162986E6-FD07-44CD-A8EB-EBC12E1B26D4}" srcOrd="0" destOrd="0" presId="urn:microsoft.com/office/officeart/2005/8/layout/hierarchy2"/>
    <dgm:cxn modelId="{8776361A-7E67-4729-A4E3-0F0A9857A54A}" type="presParOf" srcId="{162986E6-FD07-44CD-A8EB-EBC12E1B26D4}" destId="{240F2B62-4E06-4E0F-A63B-45D56FBD41CF}" srcOrd="0" destOrd="0" presId="urn:microsoft.com/office/officeart/2005/8/layout/hierarchy2"/>
    <dgm:cxn modelId="{4318388E-9E3A-411C-BD4B-D7BF5C0A09FE}" type="presParOf" srcId="{6373490E-3AF9-450A-8839-4FC563DA2A2C}" destId="{E69A8825-86FC-4107-84A6-B0E29189DFB4}" srcOrd="1" destOrd="0" presId="urn:microsoft.com/office/officeart/2005/8/layout/hierarchy2"/>
    <dgm:cxn modelId="{E3519322-FC70-486E-9588-26A355E54FAE}" type="presParOf" srcId="{E69A8825-86FC-4107-84A6-B0E29189DFB4}" destId="{C42B3932-05E3-42DD-8DF3-C5E19041AA3F}" srcOrd="0" destOrd="0" presId="urn:microsoft.com/office/officeart/2005/8/layout/hierarchy2"/>
    <dgm:cxn modelId="{0362A2E4-3283-4378-B259-246EEE7E91C6}" type="presParOf" srcId="{E69A8825-86FC-4107-84A6-B0E29189DFB4}" destId="{32260A76-FD8D-4226-944A-2AE50DCD4382}" srcOrd="1" destOrd="0" presId="urn:microsoft.com/office/officeart/2005/8/layout/hierarchy2"/>
    <dgm:cxn modelId="{C7BD1B90-0C0C-4586-A827-0BD89128D0B8}" type="presParOf" srcId="{6373490E-3AF9-450A-8839-4FC563DA2A2C}" destId="{EC1910F0-65BF-4E79-8DA2-15938D03E6D7}" srcOrd="2" destOrd="0" presId="urn:microsoft.com/office/officeart/2005/8/layout/hierarchy2"/>
    <dgm:cxn modelId="{FDE16FD4-E289-469C-AF2B-4D305A3F834B}" type="presParOf" srcId="{EC1910F0-65BF-4E79-8DA2-15938D03E6D7}" destId="{07888D6D-5B13-4C2A-B650-7410C06798A0}" srcOrd="0" destOrd="0" presId="urn:microsoft.com/office/officeart/2005/8/layout/hierarchy2"/>
    <dgm:cxn modelId="{16D14CFC-E77A-45B4-85D1-214EF1916950}" type="presParOf" srcId="{6373490E-3AF9-450A-8839-4FC563DA2A2C}" destId="{24D0D55F-949E-4E08-8D35-3CEFF9755B1D}" srcOrd="3" destOrd="0" presId="urn:microsoft.com/office/officeart/2005/8/layout/hierarchy2"/>
    <dgm:cxn modelId="{41CC9AF6-3CCF-41DB-8201-9AC6974DF75D}" type="presParOf" srcId="{24D0D55F-949E-4E08-8D35-3CEFF9755B1D}" destId="{6F106C8D-C941-4976-B4BC-FDA10AEBA9D3}" srcOrd="0" destOrd="0" presId="urn:microsoft.com/office/officeart/2005/8/layout/hierarchy2"/>
    <dgm:cxn modelId="{9CF14485-296E-4336-AF77-EEC1C52783AB}" type="presParOf" srcId="{24D0D55F-949E-4E08-8D35-3CEFF9755B1D}" destId="{723DFA99-E3C7-46C8-9359-15DD7D2D3DD8}" srcOrd="1" destOrd="0" presId="urn:microsoft.com/office/officeart/2005/8/layout/hierarchy2"/>
    <dgm:cxn modelId="{8A9BC244-1A4C-454B-9F09-D875C1C3EFD5}" type="presParOf" srcId="{6373490E-3AF9-450A-8839-4FC563DA2A2C}" destId="{15114E35-7553-415B-9D33-519A6A3FB0C6}" srcOrd="4" destOrd="0" presId="urn:microsoft.com/office/officeart/2005/8/layout/hierarchy2"/>
    <dgm:cxn modelId="{B7D93316-0674-405B-8CE0-8A5A62C4A198}" type="presParOf" srcId="{15114E35-7553-415B-9D33-519A6A3FB0C6}" destId="{8DC4C288-DFE3-43B5-9725-BD5029985B6C}" srcOrd="0" destOrd="0" presId="urn:microsoft.com/office/officeart/2005/8/layout/hierarchy2"/>
    <dgm:cxn modelId="{F6096BB6-C361-4AFC-A917-8D2DB87FFB83}" type="presParOf" srcId="{6373490E-3AF9-450A-8839-4FC563DA2A2C}" destId="{939ED69B-B9BA-422C-AB98-290E300AB74B}" srcOrd="5" destOrd="0" presId="urn:microsoft.com/office/officeart/2005/8/layout/hierarchy2"/>
    <dgm:cxn modelId="{1F7BD54F-D94F-4B8E-BCC4-6E50B335D045}" type="presParOf" srcId="{939ED69B-B9BA-422C-AB98-290E300AB74B}" destId="{958E5B35-3298-4189-9A41-BBE1AE240215}" srcOrd="0" destOrd="0" presId="urn:microsoft.com/office/officeart/2005/8/layout/hierarchy2"/>
    <dgm:cxn modelId="{921758AC-FD92-443F-8E1F-6D6254D27081}" type="presParOf" srcId="{939ED69B-B9BA-422C-AB98-290E300AB74B}" destId="{D366C970-A5B8-4EB1-8350-F970CE7D994A}" srcOrd="1" destOrd="0" presId="urn:microsoft.com/office/officeart/2005/8/layout/hierarchy2"/>
    <dgm:cxn modelId="{668BD035-4BCD-4371-8D95-971B15443316}" type="presParOf" srcId="{6373490E-3AF9-450A-8839-4FC563DA2A2C}" destId="{5D8BBABF-C419-44EA-99E1-89F561C35796}" srcOrd="6" destOrd="0" presId="urn:microsoft.com/office/officeart/2005/8/layout/hierarchy2"/>
    <dgm:cxn modelId="{89A1C1DF-9EE2-4A2E-8AA3-6617532A0B95}" type="presParOf" srcId="{5D8BBABF-C419-44EA-99E1-89F561C35796}" destId="{2090F68E-2D39-4C8C-96E5-3E4866A8F2D6}" srcOrd="0" destOrd="0" presId="urn:microsoft.com/office/officeart/2005/8/layout/hierarchy2"/>
    <dgm:cxn modelId="{16CD732D-C776-4604-8B11-6E084AD29F43}" type="presParOf" srcId="{6373490E-3AF9-450A-8839-4FC563DA2A2C}" destId="{56B5793B-0B51-4A46-B50F-4CE83F7F3DE0}" srcOrd="7" destOrd="0" presId="urn:microsoft.com/office/officeart/2005/8/layout/hierarchy2"/>
    <dgm:cxn modelId="{DEF5AA69-BF4F-4C97-9043-ABA39553FC25}" type="presParOf" srcId="{56B5793B-0B51-4A46-B50F-4CE83F7F3DE0}" destId="{AFB411AE-F768-4CB6-BB5E-B91F1707394C}" srcOrd="0" destOrd="0" presId="urn:microsoft.com/office/officeart/2005/8/layout/hierarchy2"/>
    <dgm:cxn modelId="{27CF2DE5-6E65-4FA1-AF91-807D12497A9F}" type="presParOf" srcId="{56B5793B-0B51-4A46-B50F-4CE83F7F3DE0}" destId="{9FE75973-56BA-408B-A84D-58011D818EC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治國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5F97118B-37DB-49B7-8DA6-106BD553DE2B}">
      <dgm:prSet phldrT="[文字]" custT="1"/>
      <dgm:spPr/>
      <dgm:t>
        <a:bodyPr/>
        <a:lstStyle/>
        <a:p>
          <a:r>
            <a:rPr lang="zh-TW" altLang="en-US" sz="3200" dirty="0" smtClean="0"/>
            <a:t>修身</a:t>
          </a:r>
          <a:endParaRPr lang="zh-TW" altLang="en-US" sz="3200" dirty="0"/>
        </a:p>
      </dgm:t>
    </dgm:pt>
    <dgm:pt modelId="{E2E39361-9B67-44A7-BD55-0EAAF75BC9AB}" type="par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3BADBCF3-CFCC-4FB5-8273-80CC17A241AD}" type="sib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C101A78C-3C78-4FAA-AC7A-FD01F4F21996}">
      <dgm:prSet phldrT="[文字]" custT="1"/>
      <dgm:spPr/>
      <dgm:t>
        <a:bodyPr/>
        <a:lstStyle/>
        <a:p>
          <a:r>
            <a:rPr lang="zh-TW" altLang="en-US" sz="3200" dirty="0" smtClean="0"/>
            <a:t>治者治理</a:t>
          </a:r>
          <a:endParaRPr lang="zh-TW" altLang="en-US" sz="3200" dirty="0"/>
        </a:p>
      </dgm:t>
    </dgm:pt>
    <dgm:pt modelId="{82959B63-5353-4FDE-8873-BAB7DC85A321}" type="par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F4CA0F42-A98F-45D4-BAA2-B96A4728245F}" type="sib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D0FD9B6A-1E95-4435-AFC6-47426EBAFB63}">
      <dgm:prSet phldrT="[文字]" custT="1"/>
      <dgm:spPr/>
      <dgm:t>
        <a:bodyPr/>
        <a:lstStyle/>
        <a:p>
          <a:r>
            <a:rPr lang="zh-TW" altLang="en-US" sz="3200" dirty="0" smtClean="0"/>
            <a:t>齊謂整齊</a:t>
          </a:r>
          <a:endParaRPr lang="zh-TW" altLang="en-US" sz="3200" dirty="0"/>
        </a:p>
      </dgm:t>
    </dgm:pt>
    <dgm:pt modelId="{D89C10D0-5553-406F-82DC-B57B26D2BD05}" type="par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9A892D69-A0BD-4AAE-A6A1-5A4BA09B47E5}" type="sib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E8C7215C-9C27-4E24-9181-B2945BC1758C}">
      <dgm:prSet phldrT="[文字]" custT="1"/>
      <dgm:spPr/>
      <dgm:t>
        <a:bodyPr/>
        <a:lstStyle/>
        <a:p>
          <a:r>
            <a:rPr lang="zh-TW" altLang="en-US" sz="3200" dirty="0" smtClean="0"/>
            <a:t>齊家</a:t>
          </a:r>
          <a:endParaRPr lang="zh-TW" altLang="en-US" sz="3200" dirty="0"/>
        </a:p>
      </dgm:t>
    </dgm:pt>
    <dgm:pt modelId="{189BFBA7-FF4B-4B9E-A0C3-B795D1D1535C}" type="sib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2C2D700F-1BBF-4BCE-923A-84EFA1AC0398}" type="par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767ECFF4-87DE-4A96-A80A-04B7A87F993C}">
      <dgm:prSet phldrT="[文字]" custT="1"/>
      <dgm:spPr/>
      <dgm:t>
        <a:bodyPr/>
        <a:lstStyle/>
        <a:p>
          <a:r>
            <a:rPr lang="zh-TW" altLang="en-US" sz="3200" dirty="0" smtClean="0"/>
            <a:t>修謂修整</a:t>
          </a:r>
          <a:endParaRPr lang="zh-TW" altLang="en-US" sz="3200" dirty="0"/>
        </a:p>
      </dgm:t>
    </dgm:pt>
    <dgm:pt modelId="{4928136F-498D-41B7-A8FA-8665E4E30FF6}" type="sib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47B8B438-1CBF-4DB7-9C30-AE0398B9D7EE}" type="par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3" custScaleX="40514" custScaleY="504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907B7E97-D955-4696-B971-93091BD241CE}" type="pres">
      <dgm:prSet presAssocID="{82959B63-5353-4FDE-8873-BAB7DC85A321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F9A4F9F2-5255-4E75-8919-59FBF3E51E7A}" type="pres">
      <dgm:prSet presAssocID="{82959B63-5353-4FDE-8873-BAB7DC85A321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B52E9799-0E9A-4A28-BE4C-2D85FE658D5B}" type="pres">
      <dgm:prSet presAssocID="{C101A78C-3C78-4FAA-AC7A-FD01F4F21996}" presName="root2" presStyleCnt="0"/>
      <dgm:spPr/>
    </dgm:pt>
    <dgm:pt modelId="{CEED2A8E-CFBD-47AC-9F75-A4886380BA70}" type="pres">
      <dgm:prSet presAssocID="{C101A78C-3C78-4FAA-AC7A-FD01F4F21996}" presName="LevelTwoTextNode" presStyleLbl="node2" presStyleIdx="0" presStyleCnt="3" custScaleX="77553" custScaleY="60655" custLinFactNeighborX="-1131" custLinFactNeighborY="9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49AE47-302E-4725-9F97-D2379B569D88}" type="pres">
      <dgm:prSet presAssocID="{C101A78C-3C78-4FAA-AC7A-FD01F4F21996}" presName="level3hierChild" presStyleCnt="0"/>
      <dgm:spPr/>
    </dgm:pt>
    <dgm:pt modelId="{CC67123C-3ABF-414D-A093-BFBB9009CA33}" type="pres">
      <dgm:prSet presAssocID="{E8C7215C-9C27-4E24-9181-B2945BC1758C}" presName="root1" presStyleCnt="0"/>
      <dgm:spPr/>
    </dgm:pt>
    <dgm:pt modelId="{DEE35968-8C74-405D-AD46-64137E9E19C2}" type="pres">
      <dgm:prSet presAssocID="{E8C7215C-9C27-4E24-9181-B2945BC1758C}" presName="LevelOneTextNode" presStyleLbl="node0" presStyleIdx="1" presStyleCnt="3" custScaleX="40514" custScaleY="504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A60E92-1093-4EA5-9020-DC61B19BC662}" type="pres">
      <dgm:prSet presAssocID="{E8C7215C-9C27-4E24-9181-B2945BC1758C}" presName="level2hierChild" presStyleCnt="0"/>
      <dgm:spPr/>
    </dgm:pt>
    <dgm:pt modelId="{E4D712F6-5B30-4B56-80AD-B50D1A9A625D}" type="pres">
      <dgm:prSet presAssocID="{D89C10D0-5553-406F-82DC-B57B26D2BD0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9D7B74E4-B303-4C4F-A1E2-4C24EA64DD3B}" type="pres">
      <dgm:prSet presAssocID="{D89C10D0-5553-406F-82DC-B57B26D2BD0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6EB0C3E8-97E4-4A5D-B6EF-4EBBE2327BA3}" type="pres">
      <dgm:prSet presAssocID="{D0FD9B6A-1E95-4435-AFC6-47426EBAFB63}" presName="root2" presStyleCnt="0"/>
      <dgm:spPr/>
    </dgm:pt>
    <dgm:pt modelId="{4C980F01-4BCF-4325-B08D-E6E3BFC75E5A}" type="pres">
      <dgm:prSet presAssocID="{D0FD9B6A-1E95-4435-AFC6-47426EBAFB63}" presName="LevelTwoTextNode" presStyleLbl="node2" presStyleIdx="1" presStyleCnt="3" custScaleX="77553" custScaleY="60655" custLinFactNeighborX="-1401" custLinFactNeighborY="-6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95974-5791-4D05-BDB2-8A55FBCAC6DE}" type="pres">
      <dgm:prSet presAssocID="{D0FD9B6A-1E95-4435-AFC6-47426EBAFB63}" presName="level3hierChild" presStyleCnt="0"/>
      <dgm:spPr/>
    </dgm:pt>
    <dgm:pt modelId="{5EF66AC7-7DFD-435E-8E28-5E4442B64CF0}" type="pres">
      <dgm:prSet presAssocID="{5F97118B-37DB-49B7-8DA6-106BD553DE2B}" presName="root1" presStyleCnt="0"/>
      <dgm:spPr/>
    </dgm:pt>
    <dgm:pt modelId="{C44C97F7-3EE4-4F04-80F9-FF4D9613340C}" type="pres">
      <dgm:prSet presAssocID="{5F97118B-37DB-49B7-8DA6-106BD553DE2B}" presName="LevelOneTextNode" presStyleLbl="node0" presStyleIdx="2" presStyleCnt="3" custScaleX="40514" custScaleY="504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14B3F3-BB7A-4153-B276-288528FE3FB0}" type="pres">
      <dgm:prSet presAssocID="{5F97118B-37DB-49B7-8DA6-106BD553DE2B}" presName="level2hierChild" presStyleCnt="0"/>
      <dgm:spPr/>
    </dgm:pt>
    <dgm:pt modelId="{58736745-EE59-4330-BCF6-039BB6045960}" type="pres">
      <dgm:prSet presAssocID="{47B8B438-1CBF-4DB7-9C30-AE0398B9D7EE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DA1F6ED-B781-45ED-9B51-934CD6BE99B0}" type="pres">
      <dgm:prSet presAssocID="{47B8B438-1CBF-4DB7-9C30-AE0398B9D7EE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9DF1419-4CDC-4C04-AF2D-1CC4A92A787B}" type="pres">
      <dgm:prSet presAssocID="{767ECFF4-87DE-4A96-A80A-04B7A87F993C}" presName="root2" presStyleCnt="0"/>
      <dgm:spPr/>
    </dgm:pt>
    <dgm:pt modelId="{1345B90E-23F6-453E-8094-0FEB117A8DB2}" type="pres">
      <dgm:prSet presAssocID="{767ECFF4-87DE-4A96-A80A-04B7A87F993C}" presName="LevelTwoTextNode" presStyleLbl="node2" presStyleIdx="2" presStyleCnt="3" custScaleX="77553" custScaleY="60655" custLinFactNeighborX="-1671" custLinFactNeighborY="-6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27C83-5F57-4702-839F-353CE351EAFF}" type="pres">
      <dgm:prSet presAssocID="{767ECFF4-87DE-4A96-A80A-04B7A87F993C}" presName="level3hierChild" presStyleCnt="0"/>
      <dgm:spPr/>
    </dgm:pt>
  </dgm:ptLst>
  <dgm:cxnLst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B2CA4E3F-9F03-4C8A-853B-053B4B3B0C62}" type="presOf" srcId="{82959B63-5353-4FDE-8873-BAB7DC85A321}" destId="{F9A4F9F2-5255-4E75-8919-59FBF3E51E7A}" srcOrd="1" destOrd="0" presId="urn:microsoft.com/office/officeart/2005/8/layout/hierarchy2"/>
    <dgm:cxn modelId="{98677EA2-AAA2-457A-95BC-EE4ED5753529}" type="presOf" srcId="{47B8B438-1CBF-4DB7-9C30-AE0398B9D7EE}" destId="{58736745-EE59-4330-BCF6-039BB6045960}" srcOrd="0" destOrd="0" presId="urn:microsoft.com/office/officeart/2005/8/layout/hierarchy2"/>
    <dgm:cxn modelId="{5FBD17B9-2EAF-4AA6-9CCB-C35C1552220B}" type="presOf" srcId="{C101A78C-3C78-4FAA-AC7A-FD01F4F21996}" destId="{CEED2A8E-CFBD-47AC-9F75-A4886380BA70}" srcOrd="0" destOrd="0" presId="urn:microsoft.com/office/officeart/2005/8/layout/hierarchy2"/>
    <dgm:cxn modelId="{87FC713A-3FD3-4C2D-804A-E01612FD8456}" type="presOf" srcId="{D89C10D0-5553-406F-82DC-B57B26D2BD05}" destId="{E4D712F6-5B30-4B56-80AD-B50D1A9A625D}" srcOrd="0" destOrd="0" presId="urn:microsoft.com/office/officeart/2005/8/layout/hierarchy2"/>
    <dgm:cxn modelId="{582EB65D-094A-44D3-BC96-C7D635005E8E}" type="presOf" srcId="{5F97118B-37DB-49B7-8DA6-106BD553DE2B}" destId="{C44C97F7-3EE4-4F04-80F9-FF4D9613340C}" srcOrd="0" destOrd="0" presId="urn:microsoft.com/office/officeart/2005/8/layout/hierarchy2"/>
    <dgm:cxn modelId="{64455440-F1F9-4897-B319-49BF5E8E9791}" type="presOf" srcId="{E8C7215C-9C27-4E24-9181-B2945BC1758C}" destId="{DEE35968-8C74-405D-AD46-64137E9E19C2}" srcOrd="0" destOrd="0" presId="urn:microsoft.com/office/officeart/2005/8/layout/hierarchy2"/>
    <dgm:cxn modelId="{36D4D0EE-F048-4D67-BF2A-886467C77AD6}" srcId="{07B0F3B5-CC1A-4C0B-A268-1C94E07A10D9}" destId="{C101A78C-3C78-4FAA-AC7A-FD01F4F21996}" srcOrd="0" destOrd="0" parTransId="{82959B63-5353-4FDE-8873-BAB7DC85A321}" sibTransId="{F4CA0F42-A98F-45D4-BAA2-B96A4728245F}"/>
    <dgm:cxn modelId="{E6E68C12-7686-4A1E-9F15-46F66101475B}" srcId="{6F346AE9-5FC4-42C7-A7EF-A535D25B254E}" destId="{E8C7215C-9C27-4E24-9181-B2945BC1758C}" srcOrd="1" destOrd="0" parTransId="{2C2D700F-1BBF-4BCE-923A-84EFA1AC0398}" sibTransId="{189BFBA7-FF4B-4B9E-A0C3-B795D1D1535C}"/>
    <dgm:cxn modelId="{3138D7D9-031B-4CCA-8EAD-B7F926F39B20}" srcId="{6F346AE9-5FC4-42C7-A7EF-A535D25B254E}" destId="{5F97118B-37DB-49B7-8DA6-106BD553DE2B}" srcOrd="2" destOrd="0" parTransId="{E2E39361-9B67-44A7-BD55-0EAAF75BC9AB}" sibTransId="{3BADBCF3-CFCC-4FB5-8273-80CC17A241AD}"/>
    <dgm:cxn modelId="{F8A2106E-A6E4-460C-8BB2-7B3905BA76DC}" srcId="{5F97118B-37DB-49B7-8DA6-106BD553DE2B}" destId="{767ECFF4-87DE-4A96-A80A-04B7A87F993C}" srcOrd="0" destOrd="0" parTransId="{47B8B438-1CBF-4DB7-9C30-AE0398B9D7EE}" sibTransId="{4928136F-498D-41B7-A8FA-8665E4E30FF6}"/>
    <dgm:cxn modelId="{2A5D3A18-6718-4509-9EE4-31777AE2C4AB}" type="presOf" srcId="{767ECFF4-87DE-4A96-A80A-04B7A87F993C}" destId="{1345B90E-23F6-453E-8094-0FEB117A8DB2}" srcOrd="0" destOrd="0" presId="urn:microsoft.com/office/officeart/2005/8/layout/hierarchy2"/>
    <dgm:cxn modelId="{E5A37923-05B9-44D2-B06E-1F591D15DA76}" type="presOf" srcId="{82959B63-5353-4FDE-8873-BAB7DC85A321}" destId="{907B7E97-D955-4696-B971-93091BD241CE}" srcOrd="0" destOrd="0" presId="urn:microsoft.com/office/officeart/2005/8/layout/hierarchy2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51A6EEF3-CD62-4867-A592-430832F2BCC6}" srcId="{E8C7215C-9C27-4E24-9181-B2945BC1758C}" destId="{D0FD9B6A-1E95-4435-AFC6-47426EBAFB63}" srcOrd="0" destOrd="0" parTransId="{D89C10D0-5553-406F-82DC-B57B26D2BD05}" sibTransId="{9A892D69-A0BD-4AAE-A6A1-5A4BA09B47E5}"/>
    <dgm:cxn modelId="{7797696F-8EB0-4C9C-8E62-ADBC2F52D214}" type="presOf" srcId="{47B8B438-1CBF-4DB7-9C30-AE0398B9D7EE}" destId="{8DA1F6ED-B781-45ED-9B51-934CD6BE99B0}" srcOrd="1" destOrd="0" presId="urn:microsoft.com/office/officeart/2005/8/layout/hierarchy2"/>
    <dgm:cxn modelId="{0FBFEE16-1F51-48FF-B026-F40CD9FAA672}" type="presOf" srcId="{D89C10D0-5553-406F-82DC-B57B26D2BD05}" destId="{9D7B74E4-B303-4C4F-A1E2-4C24EA64DD3B}" srcOrd="1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2E44C246-9379-47E0-997E-563A6DEFC12E}" type="presOf" srcId="{D0FD9B6A-1E95-4435-AFC6-47426EBAFB63}" destId="{4C980F01-4BCF-4325-B08D-E6E3BFC75E5A}" srcOrd="0" destOrd="0" presId="urn:microsoft.com/office/officeart/2005/8/layout/hierarchy2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EF1B6FCB-AE39-4E51-AF7C-78D4E64D1147}" type="presParOf" srcId="{28FEECB7-F98D-43C2-936A-187D67B7C56D}" destId="{907B7E97-D955-4696-B971-93091BD241CE}" srcOrd="0" destOrd="0" presId="urn:microsoft.com/office/officeart/2005/8/layout/hierarchy2"/>
    <dgm:cxn modelId="{8B9B8B84-5291-4C46-8CC3-FDA0C365A4A3}" type="presParOf" srcId="{907B7E97-D955-4696-B971-93091BD241CE}" destId="{F9A4F9F2-5255-4E75-8919-59FBF3E51E7A}" srcOrd="0" destOrd="0" presId="urn:microsoft.com/office/officeart/2005/8/layout/hierarchy2"/>
    <dgm:cxn modelId="{2AEE8905-AFD2-4DFF-A5F0-17F9FB2F012E}" type="presParOf" srcId="{28FEECB7-F98D-43C2-936A-187D67B7C56D}" destId="{B52E9799-0E9A-4A28-BE4C-2D85FE658D5B}" srcOrd="1" destOrd="0" presId="urn:microsoft.com/office/officeart/2005/8/layout/hierarchy2"/>
    <dgm:cxn modelId="{720EC7D2-8F32-4874-9366-270C699DB47B}" type="presParOf" srcId="{B52E9799-0E9A-4A28-BE4C-2D85FE658D5B}" destId="{CEED2A8E-CFBD-47AC-9F75-A4886380BA70}" srcOrd="0" destOrd="0" presId="urn:microsoft.com/office/officeart/2005/8/layout/hierarchy2"/>
    <dgm:cxn modelId="{4CE43FCF-822D-4A6B-885C-357819DD1D69}" type="presParOf" srcId="{B52E9799-0E9A-4A28-BE4C-2D85FE658D5B}" destId="{BB49AE47-302E-4725-9F97-D2379B569D88}" srcOrd="1" destOrd="0" presId="urn:microsoft.com/office/officeart/2005/8/layout/hierarchy2"/>
    <dgm:cxn modelId="{5302ADF9-FC65-43BB-BE2B-BF66EFF14C4C}" type="presParOf" srcId="{BEB7B858-FD05-4D0F-9136-61DCC1A053A9}" destId="{CC67123C-3ABF-414D-A093-BFBB9009CA33}" srcOrd="1" destOrd="0" presId="urn:microsoft.com/office/officeart/2005/8/layout/hierarchy2"/>
    <dgm:cxn modelId="{C03403E4-9005-4EBE-B435-58DDDCEC2FC6}" type="presParOf" srcId="{CC67123C-3ABF-414D-A093-BFBB9009CA33}" destId="{DEE35968-8C74-405D-AD46-64137E9E19C2}" srcOrd="0" destOrd="0" presId="urn:microsoft.com/office/officeart/2005/8/layout/hierarchy2"/>
    <dgm:cxn modelId="{30491EA1-22FA-4E17-95CE-4EE1C8BBC98F}" type="presParOf" srcId="{CC67123C-3ABF-414D-A093-BFBB9009CA33}" destId="{70A60E92-1093-4EA5-9020-DC61B19BC662}" srcOrd="1" destOrd="0" presId="urn:microsoft.com/office/officeart/2005/8/layout/hierarchy2"/>
    <dgm:cxn modelId="{CC2FBA85-4A33-41EB-BB6E-50D071E5989F}" type="presParOf" srcId="{70A60E92-1093-4EA5-9020-DC61B19BC662}" destId="{E4D712F6-5B30-4B56-80AD-B50D1A9A625D}" srcOrd="0" destOrd="0" presId="urn:microsoft.com/office/officeart/2005/8/layout/hierarchy2"/>
    <dgm:cxn modelId="{7D08FCC8-50A9-4365-A53A-9D2752178C7C}" type="presParOf" srcId="{E4D712F6-5B30-4B56-80AD-B50D1A9A625D}" destId="{9D7B74E4-B303-4C4F-A1E2-4C24EA64DD3B}" srcOrd="0" destOrd="0" presId="urn:microsoft.com/office/officeart/2005/8/layout/hierarchy2"/>
    <dgm:cxn modelId="{B0022FD0-D607-4906-8BC7-235C20E6FA31}" type="presParOf" srcId="{70A60E92-1093-4EA5-9020-DC61B19BC662}" destId="{6EB0C3E8-97E4-4A5D-B6EF-4EBBE2327BA3}" srcOrd="1" destOrd="0" presId="urn:microsoft.com/office/officeart/2005/8/layout/hierarchy2"/>
    <dgm:cxn modelId="{D689291C-9861-485B-B6FD-D612C18A9D1A}" type="presParOf" srcId="{6EB0C3E8-97E4-4A5D-B6EF-4EBBE2327BA3}" destId="{4C980F01-4BCF-4325-B08D-E6E3BFC75E5A}" srcOrd="0" destOrd="0" presId="urn:microsoft.com/office/officeart/2005/8/layout/hierarchy2"/>
    <dgm:cxn modelId="{7D4E1219-14DE-4AB5-9B5E-BB9F9C77C913}" type="presParOf" srcId="{6EB0C3E8-97E4-4A5D-B6EF-4EBBE2327BA3}" destId="{F0695974-5791-4D05-BDB2-8A55FBCAC6DE}" srcOrd="1" destOrd="0" presId="urn:microsoft.com/office/officeart/2005/8/layout/hierarchy2"/>
    <dgm:cxn modelId="{A7C076D3-3B13-43B4-9F2F-26020E189594}" type="presParOf" srcId="{BEB7B858-FD05-4D0F-9136-61DCC1A053A9}" destId="{5EF66AC7-7DFD-435E-8E28-5E4442B64CF0}" srcOrd="2" destOrd="0" presId="urn:microsoft.com/office/officeart/2005/8/layout/hierarchy2"/>
    <dgm:cxn modelId="{782E4407-BA79-4362-ADB0-2F12F58E1B1B}" type="presParOf" srcId="{5EF66AC7-7DFD-435E-8E28-5E4442B64CF0}" destId="{C44C97F7-3EE4-4F04-80F9-FF4D9613340C}" srcOrd="0" destOrd="0" presId="urn:microsoft.com/office/officeart/2005/8/layout/hierarchy2"/>
    <dgm:cxn modelId="{1ED3BDAC-3FF5-4685-9341-1D8361BADE49}" type="presParOf" srcId="{5EF66AC7-7DFD-435E-8E28-5E4442B64CF0}" destId="{5D14B3F3-BB7A-4153-B276-288528FE3FB0}" srcOrd="1" destOrd="0" presId="urn:microsoft.com/office/officeart/2005/8/layout/hierarchy2"/>
    <dgm:cxn modelId="{0AC33E0E-8A33-4713-83C8-433822EF5DD9}" type="presParOf" srcId="{5D14B3F3-BB7A-4153-B276-288528FE3FB0}" destId="{58736745-EE59-4330-BCF6-039BB6045960}" srcOrd="0" destOrd="0" presId="urn:microsoft.com/office/officeart/2005/8/layout/hierarchy2"/>
    <dgm:cxn modelId="{54AF5B02-5E5C-4422-8AEC-2CAB97203359}" type="presParOf" srcId="{58736745-EE59-4330-BCF6-039BB6045960}" destId="{8DA1F6ED-B781-45ED-9B51-934CD6BE99B0}" srcOrd="0" destOrd="0" presId="urn:microsoft.com/office/officeart/2005/8/layout/hierarchy2"/>
    <dgm:cxn modelId="{3C7959C5-327C-4723-A1B1-ABAEF6E47EC8}" type="presParOf" srcId="{5D14B3F3-BB7A-4153-B276-288528FE3FB0}" destId="{D9DF1419-4CDC-4C04-AF2D-1CC4A92A787B}" srcOrd="1" destOrd="0" presId="urn:microsoft.com/office/officeart/2005/8/layout/hierarchy2"/>
    <dgm:cxn modelId="{8C585E72-D54D-4973-B388-0C018141379B}" type="presParOf" srcId="{D9DF1419-4CDC-4C04-AF2D-1CC4A92A787B}" destId="{1345B90E-23F6-453E-8094-0FEB117A8DB2}" srcOrd="0" destOrd="0" presId="urn:microsoft.com/office/officeart/2005/8/layout/hierarchy2"/>
    <dgm:cxn modelId="{4F483294-4367-4942-8F3B-13F39C2927A5}" type="presParOf" srcId="{D9DF1419-4CDC-4C04-AF2D-1CC4A92A787B}" destId="{6BF27C83-5F57-4702-839F-353CE351EAF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23A6AE9-5C63-453B-993A-9D683F791565}" type="doc">
      <dgm:prSet loTypeId="urn:microsoft.com/office/officeart/2005/8/layout/radial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DBAD43B9-B6E3-47C0-8234-C2F8F5DB194D}">
      <dgm:prSet phldrT="[文字]" custT="1"/>
      <dgm:spPr/>
      <dgm:t>
        <a:bodyPr/>
        <a:lstStyle/>
        <a:p>
          <a:r>
            <a:rPr lang="zh-TW" altLang="en-US" sz="3200" dirty="0" smtClean="0"/>
            <a:t>夫婦（己身）</a:t>
          </a:r>
          <a:endParaRPr lang="zh-TW" altLang="en-US" sz="3200" dirty="0"/>
        </a:p>
      </dgm:t>
    </dgm:pt>
    <dgm:pt modelId="{32BA4A72-0451-4471-A7B3-77562BE6523B}" type="par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07C73478-5EEF-4674-838D-6CFFD7A036CB}" type="sib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CBC32682-3443-480F-BC78-DE960087A943}">
      <dgm:prSet phldrT="[文字]" custT="1"/>
      <dgm:spPr/>
      <dgm:t>
        <a:bodyPr/>
        <a:lstStyle/>
        <a:p>
          <a:r>
            <a:rPr lang="zh-TW" altLang="en-US" sz="3200" dirty="0" smtClean="0"/>
            <a:t>父</a:t>
          </a:r>
          <a:endParaRPr lang="zh-TW" altLang="en-US" sz="3200" dirty="0"/>
        </a:p>
      </dgm:t>
    </dgm:pt>
    <dgm:pt modelId="{41407998-7B35-41A0-A2AE-06FE4663F138}" type="par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D079E86F-A9B6-4D4E-8751-411B266DCDB5}" type="sib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AD4B7CDE-A032-44A9-93FB-B6201B5113EF}">
      <dgm:prSet phldrT="[文字]" custT="1"/>
      <dgm:spPr/>
      <dgm:t>
        <a:bodyPr/>
        <a:lstStyle/>
        <a:p>
          <a:r>
            <a:rPr lang="zh-TW" altLang="en-US" sz="3200" dirty="0" smtClean="0"/>
            <a:t>兄</a:t>
          </a:r>
          <a:endParaRPr lang="zh-TW" altLang="en-US" sz="3200" dirty="0"/>
        </a:p>
      </dgm:t>
    </dgm:pt>
    <dgm:pt modelId="{E3F93808-5402-46B7-BC2E-6C15B579A115}" type="par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219D5423-EEF1-4A06-8C38-E4279FCE77C4}" type="sib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0521C8B7-483D-415D-82FB-EFAB859875A2}">
      <dgm:prSet phldrT="[文字]" custT="1"/>
      <dgm:spPr/>
      <dgm:t>
        <a:bodyPr/>
        <a:lstStyle/>
        <a:p>
          <a:r>
            <a:rPr lang="zh-TW" altLang="en-US" sz="3200" dirty="0" smtClean="0"/>
            <a:t>子</a:t>
          </a:r>
          <a:endParaRPr lang="zh-TW" altLang="en-US" sz="3200" dirty="0"/>
        </a:p>
      </dgm:t>
    </dgm:pt>
    <dgm:pt modelId="{B0C2783D-A7FE-4021-B733-FFB95F62DD54}" type="par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4E3476F0-95F3-4762-9DB2-75306E7444D4}" type="sib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397B43D4-9245-4E27-AFEC-8AFF72276DF9}">
      <dgm:prSet phldrT="[文字]" custT="1"/>
      <dgm:spPr/>
      <dgm:t>
        <a:bodyPr/>
        <a:lstStyle/>
        <a:p>
          <a:r>
            <a:rPr lang="zh-TW" altLang="en-US" sz="3200" dirty="0" smtClean="0"/>
            <a:t>弟</a:t>
          </a:r>
          <a:endParaRPr lang="zh-TW" altLang="en-US" sz="3200" dirty="0"/>
        </a:p>
      </dgm:t>
    </dgm:pt>
    <dgm:pt modelId="{A6219750-1594-464D-8006-0B5EBB1C41B7}" type="par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621EFD47-4C09-474E-8538-6CEA32BA2DBF}" type="sib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39D7F08F-30D4-48CB-99DC-65C402DADB03}" type="pres">
      <dgm:prSet presAssocID="{923A6AE9-5C63-453B-993A-9D683F79156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570490-EB04-48CB-A8FB-5C126C552F78}" type="pres">
      <dgm:prSet presAssocID="{DBAD43B9-B6E3-47C0-8234-C2F8F5DB194D}" presName="centerShape" presStyleLbl="node0" presStyleIdx="0" presStyleCnt="1" custScaleX="187650" custScaleY="147512"/>
      <dgm:spPr/>
      <dgm:t>
        <a:bodyPr/>
        <a:lstStyle/>
        <a:p>
          <a:endParaRPr lang="zh-TW" altLang="en-US"/>
        </a:p>
      </dgm:t>
    </dgm:pt>
    <dgm:pt modelId="{6D86CD87-E79E-4612-9EC6-AB82436F043D}" type="pres">
      <dgm:prSet presAssocID="{41407998-7B35-41A0-A2AE-06FE4663F138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84E8A536-0488-454A-8633-EDD5CEEA5F7E}" type="pres">
      <dgm:prSet presAssocID="{41407998-7B35-41A0-A2AE-06FE4663F138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D256296E-6A08-408D-BBA0-5F5E0CF68515}" type="pres">
      <dgm:prSet presAssocID="{CBC32682-3443-480F-BC78-DE960087A9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1DF9FE-4DDC-47AB-8ECA-7F3A57F59525}" type="pres">
      <dgm:prSet presAssocID="{E3F93808-5402-46B7-BC2E-6C15B579A115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46A7F3B7-97B2-4DD6-BBEE-EB2644395037}" type="pres">
      <dgm:prSet presAssocID="{E3F93808-5402-46B7-BC2E-6C15B579A115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23851CAA-6743-4570-BADA-C74A02635FA9}" type="pres">
      <dgm:prSet presAssocID="{AD4B7CDE-A032-44A9-93FB-B6201B5113EF}" presName="node" presStyleLbl="node1" presStyleIdx="1" presStyleCnt="4" custRadScaleRad="132858" custRadScaleInc="-24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330F8D5-91DC-4ED6-A8D5-14E3437567D1}" type="pres">
      <dgm:prSet presAssocID="{B0C2783D-A7FE-4021-B733-FFB95F62DD54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E058A53-40A7-4361-8803-C2DBD591D88A}" type="pres">
      <dgm:prSet presAssocID="{B0C2783D-A7FE-4021-B733-FFB95F62DD54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34FE8A0B-DDFD-456B-9F50-C85469E1A85D}" type="pres">
      <dgm:prSet presAssocID="{0521C8B7-483D-415D-82FB-EFAB859875A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47D9C6-0B51-4E76-856A-2A75CE7B5EC8}" type="pres">
      <dgm:prSet presAssocID="{A6219750-1594-464D-8006-0B5EBB1C41B7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A1BEC9F6-173C-4652-B335-653B7D33B526}" type="pres">
      <dgm:prSet presAssocID="{A6219750-1594-464D-8006-0B5EBB1C41B7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94AE3629-9FD1-41FB-8125-AFD8F517B9C0}" type="pres">
      <dgm:prSet presAssocID="{397B43D4-9245-4E27-AFEC-8AFF72276DF9}" presName="node" presStyleLbl="node1" presStyleIdx="3" presStyleCnt="4" custRadScaleRad="12475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C1C8CDE-E389-4B48-894F-FE987A34489C}" type="presOf" srcId="{CBC32682-3443-480F-BC78-DE960087A943}" destId="{D256296E-6A08-408D-BBA0-5F5E0CF68515}" srcOrd="0" destOrd="0" presId="urn:microsoft.com/office/officeart/2005/8/layout/radial5"/>
    <dgm:cxn modelId="{C5F6F6F6-D514-4BF9-85CF-B8500518BC6A}" type="presOf" srcId="{A6219750-1594-464D-8006-0B5EBB1C41B7}" destId="{A1BEC9F6-173C-4652-B335-653B7D33B526}" srcOrd="1" destOrd="0" presId="urn:microsoft.com/office/officeart/2005/8/layout/radial5"/>
    <dgm:cxn modelId="{583050FE-C35E-4EA3-80F6-6B26D9CC8299}" type="presOf" srcId="{A6219750-1594-464D-8006-0B5EBB1C41B7}" destId="{5147D9C6-0B51-4E76-856A-2A75CE7B5EC8}" srcOrd="0" destOrd="0" presId="urn:microsoft.com/office/officeart/2005/8/layout/radial5"/>
    <dgm:cxn modelId="{3330131C-861C-41AD-8284-43D7030BBA3C}" type="presOf" srcId="{923A6AE9-5C63-453B-993A-9D683F791565}" destId="{39D7F08F-30D4-48CB-99DC-65C402DADB03}" srcOrd="0" destOrd="0" presId="urn:microsoft.com/office/officeart/2005/8/layout/radial5"/>
    <dgm:cxn modelId="{62388C7C-928B-423F-9F4F-631663114E72}" srcId="{923A6AE9-5C63-453B-993A-9D683F791565}" destId="{DBAD43B9-B6E3-47C0-8234-C2F8F5DB194D}" srcOrd="0" destOrd="0" parTransId="{32BA4A72-0451-4471-A7B3-77562BE6523B}" sibTransId="{07C73478-5EEF-4674-838D-6CFFD7A036CB}"/>
    <dgm:cxn modelId="{98DF23D7-6265-41D9-BF4C-EE3DF0E9F8D9}" type="presOf" srcId="{E3F93808-5402-46B7-BC2E-6C15B579A115}" destId="{9D1DF9FE-4DDC-47AB-8ECA-7F3A57F59525}" srcOrd="0" destOrd="0" presId="urn:microsoft.com/office/officeart/2005/8/layout/radial5"/>
    <dgm:cxn modelId="{BCD9B5AB-0002-4E0D-879D-6E94F2708888}" type="presOf" srcId="{DBAD43B9-B6E3-47C0-8234-C2F8F5DB194D}" destId="{E1570490-EB04-48CB-A8FB-5C126C552F78}" srcOrd="0" destOrd="0" presId="urn:microsoft.com/office/officeart/2005/8/layout/radial5"/>
    <dgm:cxn modelId="{7D081744-F0DD-4771-9BAB-5C30596B7320}" srcId="{DBAD43B9-B6E3-47C0-8234-C2F8F5DB194D}" destId="{397B43D4-9245-4E27-AFEC-8AFF72276DF9}" srcOrd="3" destOrd="0" parTransId="{A6219750-1594-464D-8006-0B5EBB1C41B7}" sibTransId="{621EFD47-4C09-474E-8538-6CEA32BA2DBF}"/>
    <dgm:cxn modelId="{F1ABFBEF-6F29-4B1E-9A08-5CA9EEF37009}" srcId="{DBAD43B9-B6E3-47C0-8234-C2F8F5DB194D}" destId="{CBC32682-3443-480F-BC78-DE960087A943}" srcOrd="0" destOrd="0" parTransId="{41407998-7B35-41A0-A2AE-06FE4663F138}" sibTransId="{D079E86F-A9B6-4D4E-8751-411B266DCDB5}"/>
    <dgm:cxn modelId="{F56F64BE-D0C5-4BFC-BA3A-2849C419EF30}" type="presOf" srcId="{E3F93808-5402-46B7-BC2E-6C15B579A115}" destId="{46A7F3B7-97B2-4DD6-BBEE-EB2644395037}" srcOrd="1" destOrd="0" presId="urn:microsoft.com/office/officeart/2005/8/layout/radial5"/>
    <dgm:cxn modelId="{D301F594-39B5-4DE1-9678-0189D029993E}" type="presOf" srcId="{397B43D4-9245-4E27-AFEC-8AFF72276DF9}" destId="{94AE3629-9FD1-41FB-8125-AFD8F517B9C0}" srcOrd="0" destOrd="0" presId="urn:microsoft.com/office/officeart/2005/8/layout/radial5"/>
    <dgm:cxn modelId="{4EB0354A-8C08-4377-A3F0-0A7D533CB40B}" srcId="{DBAD43B9-B6E3-47C0-8234-C2F8F5DB194D}" destId="{0521C8B7-483D-415D-82FB-EFAB859875A2}" srcOrd="2" destOrd="0" parTransId="{B0C2783D-A7FE-4021-B733-FFB95F62DD54}" sibTransId="{4E3476F0-95F3-4762-9DB2-75306E7444D4}"/>
    <dgm:cxn modelId="{BF8AC827-4530-4256-A7AE-E1B2E250B16A}" srcId="{DBAD43B9-B6E3-47C0-8234-C2F8F5DB194D}" destId="{AD4B7CDE-A032-44A9-93FB-B6201B5113EF}" srcOrd="1" destOrd="0" parTransId="{E3F93808-5402-46B7-BC2E-6C15B579A115}" sibTransId="{219D5423-EEF1-4A06-8C38-E4279FCE77C4}"/>
    <dgm:cxn modelId="{C2422DC7-CBA5-42F4-BEBD-3C926C5D5811}" type="presOf" srcId="{41407998-7B35-41A0-A2AE-06FE4663F138}" destId="{84E8A536-0488-454A-8633-EDD5CEEA5F7E}" srcOrd="1" destOrd="0" presId="urn:microsoft.com/office/officeart/2005/8/layout/radial5"/>
    <dgm:cxn modelId="{BE14C855-94D6-41D2-93E1-4CD9DDC1EE11}" type="presOf" srcId="{0521C8B7-483D-415D-82FB-EFAB859875A2}" destId="{34FE8A0B-DDFD-456B-9F50-C85469E1A85D}" srcOrd="0" destOrd="0" presId="urn:microsoft.com/office/officeart/2005/8/layout/radial5"/>
    <dgm:cxn modelId="{8E1628AA-6E09-4DB6-8FB5-BD9E834B50FA}" type="presOf" srcId="{41407998-7B35-41A0-A2AE-06FE4663F138}" destId="{6D86CD87-E79E-4612-9EC6-AB82436F043D}" srcOrd="0" destOrd="0" presId="urn:microsoft.com/office/officeart/2005/8/layout/radial5"/>
    <dgm:cxn modelId="{FAB734FA-0176-469B-9208-2C4EA7D98716}" type="presOf" srcId="{B0C2783D-A7FE-4021-B733-FFB95F62DD54}" destId="{6330F8D5-91DC-4ED6-A8D5-14E3437567D1}" srcOrd="0" destOrd="0" presId="urn:microsoft.com/office/officeart/2005/8/layout/radial5"/>
    <dgm:cxn modelId="{2535F370-791B-4366-A4C8-65FCC440B11F}" type="presOf" srcId="{AD4B7CDE-A032-44A9-93FB-B6201B5113EF}" destId="{23851CAA-6743-4570-BADA-C74A02635FA9}" srcOrd="0" destOrd="0" presId="urn:microsoft.com/office/officeart/2005/8/layout/radial5"/>
    <dgm:cxn modelId="{89CAEB1D-36BA-4606-A988-B0FF51C36B85}" type="presOf" srcId="{B0C2783D-A7FE-4021-B733-FFB95F62DD54}" destId="{BE058A53-40A7-4361-8803-C2DBD591D88A}" srcOrd="1" destOrd="0" presId="urn:microsoft.com/office/officeart/2005/8/layout/radial5"/>
    <dgm:cxn modelId="{7FF787B0-57F9-424C-B73E-5CD7120A59D1}" type="presParOf" srcId="{39D7F08F-30D4-48CB-99DC-65C402DADB03}" destId="{E1570490-EB04-48CB-A8FB-5C126C552F78}" srcOrd="0" destOrd="0" presId="urn:microsoft.com/office/officeart/2005/8/layout/radial5"/>
    <dgm:cxn modelId="{32D48C35-1DDA-4189-A93D-D89AA2E3ECB3}" type="presParOf" srcId="{39D7F08F-30D4-48CB-99DC-65C402DADB03}" destId="{6D86CD87-E79E-4612-9EC6-AB82436F043D}" srcOrd="1" destOrd="0" presId="urn:microsoft.com/office/officeart/2005/8/layout/radial5"/>
    <dgm:cxn modelId="{0275F147-4682-4D58-B1FF-6A009F3D999E}" type="presParOf" srcId="{6D86CD87-E79E-4612-9EC6-AB82436F043D}" destId="{84E8A536-0488-454A-8633-EDD5CEEA5F7E}" srcOrd="0" destOrd="0" presId="urn:microsoft.com/office/officeart/2005/8/layout/radial5"/>
    <dgm:cxn modelId="{71CF758C-1986-41B5-ACF0-26ABA40A8B1B}" type="presParOf" srcId="{39D7F08F-30D4-48CB-99DC-65C402DADB03}" destId="{D256296E-6A08-408D-BBA0-5F5E0CF68515}" srcOrd="2" destOrd="0" presId="urn:microsoft.com/office/officeart/2005/8/layout/radial5"/>
    <dgm:cxn modelId="{9DD7CF6D-7ED0-4D46-A99B-FAA7E95039DA}" type="presParOf" srcId="{39D7F08F-30D4-48CB-99DC-65C402DADB03}" destId="{9D1DF9FE-4DDC-47AB-8ECA-7F3A57F59525}" srcOrd="3" destOrd="0" presId="urn:microsoft.com/office/officeart/2005/8/layout/radial5"/>
    <dgm:cxn modelId="{65BC51DF-1163-4C5C-A073-E72B355EE947}" type="presParOf" srcId="{9D1DF9FE-4DDC-47AB-8ECA-7F3A57F59525}" destId="{46A7F3B7-97B2-4DD6-BBEE-EB2644395037}" srcOrd="0" destOrd="0" presId="urn:microsoft.com/office/officeart/2005/8/layout/radial5"/>
    <dgm:cxn modelId="{568E08F2-0444-43D5-A3D7-375FE0BD6FBE}" type="presParOf" srcId="{39D7F08F-30D4-48CB-99DC-65C402DADB03}" destId="{23851CAA-6743-4570-BADA-C74A02635FA9}" srcOrd="4" destOrd="0" presId="urn:microsoft.com/office/officeart/2005/8/layout/radial5"/>
    <dgm:cxn modelId="{EC3BC095-4467-414D-949D-0A3A545ABDC3}" type="presParOf" srcId="{39D7F08F-30D4-48CB-99DC-65C402DADB03}" destId="{6330F8D5-91DC-4ED6-A8D5-14E3437567D1}" srcOrd="5" destOrd="0" presId="urn:microsoft.com/office/officeart/2005/8/layout/radial5"/>
    <dgm:cxn modelId="{87F61D1B-2467-45AD-80DA-729508ACC038}" type="presParOf" srcId="{6330F8D5-91DC-4ED6-A8D5-14E3437567D1}" destId="{BE058A53-40A7-4361-8803-C2DBD591D88A}" srcOrd="0" destOrd="0" presId="urn:microsoft.com/office/officeart/2005/8/layout/radial5"/>
    <dgm:cxn modelId="{89FB7B0E-EE2B-4C52-AB18-6883B29D12D6}" type="presParOf" srcId="{39D7F08F-30D4-48CB-99DC-65C402DADB03}" destId="{34FE8A0B-DDFD-456B-9F50-C85469E1A85D}" srcOrd="6" destOrd="0" presId="urn:microsoft.com/office/officeart/2005/8/layout/radial5"/>
    <dgm:cxn modelId="{8C5DE9BD-9B50-4AED-84C6-0165E9FBAC38}" type="presParOf" srcId="{39D7F08F-30D4-48CB-99DC-65C402DADB03}" destId="{5147D9C6-0B51-4E76-856A-2A75CE7B5EC8}" srcOrd="7" destOrd="0" presId="urn:microsoft.com/office/officeart/2005/8/layout/radial5"/>
    <dgm:cxn modelId="{A5ED86DA-3ED6-4262-A696-86C8139C0810}" type="presParOf" srcId="{5147D9C6-0B51-4E76-856A-2A75CE7B5EC8}" destId="{A1BEC9F6-173C-4652-B335-653B7D33B526}" srcOrd="0" destOrd="0" presId="urn:microsoft.com/office/officeart/2005/8/layout/radial5"/>
    <dgm:cxn modelId="{8B43ED27-7CDF-4ED6-99C4-25CE2B98D5BB}" type="presParOf" srcId="{39D7F08F-30D4-48CB-99DC-65C402DADB03}" destId="{94AE3629-9FD1-41FB-8125-AFD8F517B9C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23A6AE9-5C63-453B-993A-9D683F791565}" type="doc">
      <dgm:prSet loTypeId="urn:microsoft.com/office/officeart/2005/8/layout/radial5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BAD43B9-B6E3-47C0-8234-C2F8F5DB194D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600" dirty="0" smtClean="0"/>
            <a:t>夫婦</a:t>
          </a:r>
          <a:endParaRPr lang="en-US" altLang="zh-TW" sz="3600" dirty="0" smtClean="0"/>
        </a:p>
        <a:p>
          <a:pPr>
            <a:lnSpc>
              <a:spcPts val="3600"/>
            </a:lnSpc>
          </a:pPr>
          <a:r>
            <a:rPr lang="zh-TW" altLang="en-US" sz="3600" dirty="0" smtClean="0"/>
            <a:t>（己身）</a:t>
          </a:r>
          <a:endParaRPr lang="zh-TW" altLang="en-US" sz="3600" dirty="0"/>
        </a:p>
      </dgm:t>
    </dgm:pt>
    <dgm:pt modelId="{32BA4A72-0451-4471-A7B3-77562BE6523B}" type="par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07C73478-5EEF-4674-838D-6CFFD7A036CB}" type="sib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CBC32682-3443-480F-BC78-DE960087A943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父子</a:t>
          </a:r>
          <a:endParaRPr lang="zh-TW" altLang="en-US" sz="3200" dirty="0"/>
        </a:p>
      </dgm:t>
    </dgm:pt>
    <dgm:pt modelId="{41407998-7B35-41A0-A2AE-06FE4663F138}" type="par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D079E86F-A9B6-4D4E-8751-411B266DCDB5}" type="sib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AD4B7CDE-A032-44A9-93FB-B6201B5113EF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兄弟</a:t>
          </a:r>
          <a:endParaRPr lang="zh-TW" altLang="en-US" sz="3200" dirty="0"/>
        </a:p>
      </dgm:t>
    </dgm:pt>
    <dgm:pt modelId="{E3F93808-5402-46B7-BC2E-6C15B579A115}" type="par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219D5423-EEF1-4A06-8C38-E4279FCE77C4}" type="sib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0521C8B7-483D-415D-82FB-EFAB859875A2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朋友</a:t>
          </a:r>
          <a:endParaRPr lang="zh-TW" altLang="en-US" sz="3200" dirty="0"/>
        </a:p>
      </dgm:t>
    </dgm:pt>
    <dgm:pt modelId="{B0C2783D-A7FE-4021-B733-FFB95F62DD54}" type="par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4E3476F0-95F3-4762-9DB2-75306E7444D4}" type="sib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397B43D4-9245-4E27-AFEC-8AFF72276DF9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君臣</a:t>
          </a:r>
          <a:endParaRPr lang="zh-TW" altLang="en-US" sz="3200" dirty="0"/>
        </a:p>
      </dgm:t>
    </dgm:pt>
    <dgm:pt modelId="{A6219750-1594-464D-8006-0B5EBB1C41B7}" type="par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621EFD47-4C09-474E-8538-6CEA32BA2DBF}" type="sib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39D7F08F-30D4-48CB-99DC-65C402DADB03}" type="pres">
      <dgm:prSet presAssocID="{923A6AE9-5C63-453B-993A-9D683F79156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570490-EB04-48CB-A8FB-5C126C552F78}" type="pres">
      <dgm:prSet presAssocID="{DBAD43B9-B6E3-47C0-8234-C2F8F5DB194D}" presName="centerShape" presStyleLbl="node0" presStyleIdx="0" presStyleCnt="1" custScaleX="187650" custScaleY="147512"/>
      <dgm:spPr/>
      <dgm:t>
        <a:bodyPr/>
        <a:lstStyle/>
        <a:p>
          <a:endParaRPr lang="zh-TW" altLang="en-US"/>
        </a:p>
      </dgm:t>
    </dgm:pt>
    <dgm:pt modelId="{6D86CD87-E79E-4612-9EC6-AB82436F043D}" type="pres">
      <dgm:prSet presAssocID="{41407998-7B35-41A0-A2AE-06FE4663F138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84E8A536-0488-454A-8633-EDD5CEEA5F7E}" type="pres">
      <dgm:prSet presAssocID="{41407998-7B35-41A0-A2AE-06FE4663F138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D256296E-6A08-408D-BBA0-5F5E0CF68515}" type="pres">
      <dgm:prSet presAssocID="{CBC32682-3443-480F-BC78-DE960087A9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1DF9FE-4DDC-47AB-8ECA-7F3A57F59525}" type="pres">
      <dgm:prSet presAssocID="{E3F93808-5402-46B7-BC2E-6C15B579A115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46A7F3B7-97B2-4DD6-BBEE-EB2644395037}" type="pres">
      <dgm:prSet presAssocID="{E3F93808-5402-46B7-BC2E-6C15B579A115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23851CAA-6743-4570-BADA-C74A02635FA9}" type="pres">
      <dgm:prSet presAssocID="{AD4B7CDE-A032-44A9-93FB-B6201B5113EF}" presName="node" presStyleLbl="node1" presStyleIdx="1" presStyleCnt="4" custRadScaleRad="132858" custRadScaleInc="-24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330F8D5-91DC-4ED6-A8D5-14E3437567D1}" type="pres">
      <dgm:prSet presAssocID="{B0C2783D-A7FE-4021-B733-FFB95F62DD54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E058A53-40A7-4361-8803-C2DBD591D88A}" type="pres">
      <dgm:prSet presAssocID="{B0C2783D-A7FE-4021-B733-FFB95F62DD54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34FE8A0B-DDFD-456B-9F50-C85469E1A85D}" type="pres">
      <dgm:prSet presAssocID="{0521C8B7-483D-415D-82FB-EFAB859875A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47D9C6-0B51-4E76-856A-2A75CE7B5EC8}" type="pres">
      <dgm:prSet presAssocID="{A6219750-1594-464D-8006-0B5EBB1C41B7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A1BEC9F6-173C-4652-B335-653B7D33B526}" type="pres">
      <dgm:prSet presAssocID="{A6219750-1594-464D-8006-0B5EBB1C41B7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94AE3629-9FD1-41FB-8125-AFD8F517B9C0}" type="pres">
      <dgm:prSet presAssocID="{397B43D4-9245-4E27-AFEC-8AFF72276DF9}" presName="node" presStyleLbl="node1" presStyleIdx="3" presStyleCnt="4" custRadScaleRad="12475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D081744-F0DD-4771-9BAB-5C30596B7320}" srcId="{DBAD43B9-B6E3-47C0-8234-C2F8F5DB194D}" destId="{397B43D4-9245-4E27-AFEC-8AFF72276DF9}" srcOrd="3" destOrd="0" parTransId="{A6219750-1594-464D-8006-0B5EBB1C41B7}" sibTransId="{621EFD47-4C09-474E-8538-6CEA32BA2DBF}"/>
    <dgm:cxn modelId="{89CAEB1D-36BA-4606-A988-B0FF51C36B85}" type="presOf" srcId="{B0C2783D-A7FE-4021-B733-FFB95F62DD54}" destId="{BE058A53-40A7-4361-8803-C2DBD591D88A}" srcOrd="1" destOrd="0" presId="urn:microsoft.com/office/officeart/2005/8/layout/radial5"/>
    <dgm:cxn modelId="{1C1C8CDE-E389-4B48-894F-FE987A34489C}" type="presOf" srcId="{CBC32682-3443-480F-BC78-DE960087A943}" destId="{D256296E-6A08-408D-BBA0-5F5E0CF68515}" srcOrd="0" destOrd="0" presId="urn:microsoft.com/office/officeart/2005/8/layout/radial5"/>
    <dgm:cxn modelId="{4EB0354A-8C08-4377-A3F0-0A7D533CB40B}" srcId="{DBAD43B9-B6E3-47C0-8234-C2F8F5DB194D}" destId="{0521C8B7-483D-415D-82FB-EFAB859875A2}" srcOrd="2" destOrd="0" parTransId="{B0C2783D-A7FE-4021-B733-FFB95F62DD54}" sibTransId="{4E3476F0-95F3-4762-9DB2-75306E7444D4}"/>
    <dgm:cxn modelId="{BE14C855-94D6-41D2-93E1-4CD9DDC1EE11}" type="presOf" srcId="{0521C8B7-483D-415D-82FB-EFAB859875A2}" destId="{34FE8A0B-DDFD-456B-9F50-C85469E1A85D}" srcOrd="0" destOrd="0" presId="urn:microsoft.com/office/officeart/2005/8/layout/radial5"/>
    <dgm:cxn modelId="{583050FE-C35E-4EA3-80F6-6B26D9CC8299}" type="presOf" srcId="{A6219750-1594-464D-8006-0B5EBB1C41B7}" destId="{5147D9C6-0B51-4E76-856A-2A75CE7B5EC8}" srcOrd="0" destOrd="0" presId="urn:microsoft.com/office/officeart/2005/8/layout/radial5"/>
    <dgm:cxn modelId="{62388C7C-928B-423F-9F4F-631663114E72}" srcId="{923A6AE9-5C63-453B-993A-9D683F791565}" destId="{DBAD43B9-B6E3-47C0-8234-C2F8F5DB194D}" srcOrd="0" destOrd="0" parTransId="{32BA4A72-0451-4471-A7B3-77562BE6523B}" sibTransId="{07C73478-5EEF-4674-838D-6CFFD7A036CB}"/>
    <dgm:cxn modelId="{2535F370-791B-4366-A4C8-65FCC440B11F}" type="presOf" srcId="{AD4B7CDE-A032-44A9-93FB-B6201B5113EF}" destId="{23851CAA-6743-4570-BADA-C74A02635FA9}" srcOrd="0" destOrd="0" presId="urn:microsoft.com/office/officeart/2005/8/layout/radial5"/>
    <dgm:cxn modelId="{C5F6F6F6-D514-4BF9-85CF-B8500518BC6A}" type="presOf" srcId="{A6219750-1594-464D-8006-0B5EBB1C41B7}" destId="{A1BEC9F6-173C-4652-B335-653B7D33B526}" srcOrd="1" destOrd="0" presId="urn:microsoft.com/office/officeart/2005/8/layout/radial5"/>
    <dgm:cxn modelId="{F56F64BE-D0C5-4BFC-BA3A-2849C419EF30}" type="presOf" srcId="{E3F93808-5402-46B7-BC2E-6C15B579A115}" destId="{46A7F3B7-97B2-4DD6-BBEE-EB2644395037}" srcOrd="1" destOrd="0" presId="urn:microsoft.com/office/officeart/2005/8/layout/radial5"/>
    <dgm:cxn modelId="{C2422DC7-CBA5-42F4-BEBD-3C926C5D5811}" type="presOf" srcId="{41407998-7B35-41A0-A2AE-06FE4663F138}" destId="{84E8A536-0488-454A-8633-EDD5CEEA5F7E}" srcOrd="1" destOrd="0" presId="urn:microsoft.com/office/officeart/2005/8/layout/radial5"/>
    <dgm:cxn modelId="{8E1628AA-6E09-4DB6-8FB5-BD9E834B50FA}" type="presOf" srcId="{41407998-7B35-41A0-A2AE-06FE4663F138}" destId="{6D86CD87-E79E-4612-9EC6-AB82436F043D}" srcOrd="0" destOrd="0" presId="urn:microsoft.com/office/officeart/2005/8/layout/radial5"/>
    <dgm:cxn modelId="{3330131C-861C-41AD-8284-43D7030BBA3C}" type="presOf" srcId="{923A6AE9-5C63-453B-993A-9D683F791565}" destId="{39D7F08F-30D4-48CB-99DC-65C402DADB03}" srcOrd="0" destOrd="0" presId="urn:microsoft.com/office/officeart/2005/8/layout/radial5"/>
    <dgm:cxn modelId="{BCD9B5AB-0002-4E0D-879D-6E94F2708888}" type="presOf" srcId="{DBAD43B9-B6E3-47C0-8234-C2F8F5DB194D}" destId="{E1570490-EB04-48CB-A8FB-5C126C552F78}" srcOrd="0" destOrd="0" presId="urn:microsoft.com/office/officeart/2005/8/layout/radial5"/>
    <dgm:cxn modelId="{98DF23D7-6265-41D9-BF4C-EE3DF0E9F8D9}" type="presOf" srcId="{E3F93808-5402-46B7-BC2E-6C15B579A115}" destId="{9D1DF9FE-4DDC-47AB-8ECA-7F3A57F59525}" srcOrd="0" destOrd="0" presId="urn:microsoft.com/office/officeart/2005/8/layout/radial5"/>
    <dgm:cxn modelId="{D301F594-39B5-4DE1-9678-0189D029993E}" type="presOf" srcId="{397B43D4-9245-4E27-AFEC-8AFF72276DF9}" destId="{94AE3629-9FD1-41FB-8125-AFD8F517B9C0}" srcOrd="0" destOrd="0" presId="urn:microsoft.com/office/officeart/2005/8/layout/radial5"/>
    <dgm:cxn modelId="{BF8AC827-4530-4256-A7AE-E1B2E250B16A}" srcId="{DBAD43B9-B6E3-47C0-8234-C2F8F5DB194D}" destId="{AD4B7CDE-A032-44A9-93FB-B6201B5113EF}" srcOrd="1" destOrd="0" parTransId="{E3F93808-5402-46B7-BC2E-6C15B579A115}" sibTransId="{219D5423-EEF1-4A06-8C38-E4279FCE77C4}"/>
    <dgm:cxn modelId="{FAB734FA-0176-469B-9208-2C4EA7D98716}" type="presOf" srcId="{B0C2783D-A7FE-4021-B733-FFB95F62DD54}" destId="{6330F8D5-91DC-4ED6-A8D5-14E3437567D1}" srcOrd="0" destOrd="0" presId="urn:microsoft.com/office/officeart/2005/8/layout/radial5"/>
    <dgm:cxn modelId="{F1ABFBEF-6F29-4B1E-9A08-5CA9EEF37009}" srcId="{DBAD43B9-B6E3-47C0-8234-C2F8F5DB194D}" destId="{CBC32682-3443-480F-BC78-DE960087A943}" srcOrd="0" destOrd="0" parTransId="{41407998-7B35-41A0-A2AE-06FE4663F138}" sibTransId="{D079E86F-A9B6-4D4E-8751-411B266DCDB5}"/>
    <dgm:cxn modelId="{7FF787B0-57F9-424C-B73E-5CD7120A59D1}" type="presParOf" srcId="{39D7F08F-30D4-48CB-99DC-65C402DADB03}" destId="{E1570490-EB04-48CB-A8FB-5C126C552F78}" srcOrd="0" destOrd="0" presId="urn:microsoft.com/office/officeart/2005/8/layout/radial5"/>
    <dgm:cxn modelId="{32D48C35-1DDA-4189-A93D-D89AA2E3ECB3}" type="presParOf" srcId="{39D7F08F-30D4-48CB-99DC-65C402DADB03}" destId="{6D86CD87-E79E-4612-9EC6-AB82436F043D}" srcOrd="1" destOrd="0" presId="urn:microsoft.com/office/officeart/2005/8/layout/radial5"/>
    <dgm:cxn modelId="{0275F147-4682-4D58-B1FF-6A009F3D999E}" type="presParOf" srcId="{6D86CD87-E79E-4612-9EC6-AB82436F043D}" destId="{84E8A536-0488-454A-8633-EDD5CEEA5F7E}" srcOrd="0" destOrd="0" presId="urn:microsoft.com/office/officeart/2005/8/layout/radial5"/>
    <dgm:cxn modelId="{71CF758C-1986-41B5-ACF0-26ABA40A8B1B}" type="presParOf" srcId="{39D7F08F-30D4-48CB-99DC-65C402DADB03}" destId="{D256296E-6A08-408D-BBA0-5F5E0CF68515}" srcOrd="2" destOrd="0" presId="urn:microsoft.com/office/officeart/2005/8/layout/radial5"/>
    <dgm:cxn modelId="{9DD7CF6D-7ED0-4D46-A99B-FAA7E95039DA}" type="presParOf" srcId="{39D7F08F-30D4-48CB-99DC-65C402DADB03}" destId="{9D1DF9FE-4DDC-47AB-8ECA-7F3A57F59525}" srcOrd="3" destOrd="0" presId="urn:microsoft.com/office/officeart/2005/8/layout/radial5"/>
    <dgm:cxn modelId="{65BC51DF-1163-4C5C-A073-E72B355EE947}" type="presParOf" srcId="{9D1DF9FE-4DDC-47AB-8ECA-7F3A57F59525}" destId="{46A7F3B7-97B2-4DD6-BBEE-EB2644395037}" srcOrd="0" destOrd="0" presId="urn:microsoft.com/office/officeart/2005/8/layout/radial5"/>
    <dgm:cxn modelId="{568E08F2-0444-43D5-A3D7-375FE0BD6FBE}" type="presParOf" srcId="{39D7F08F-30D4-48CB-99DC-65C402DADB03}" destId="{23851CAA-6743-4570-BADA-C74A02635FA9}" srcOrd="4" destOrd="0" presId="urn:microsoft.com/office/officeart/2005/8/layout/radial5"/>
    <dgm:cxn modelId="{EC3BC095-4467-414D-949D-0A3A545ABDC3}" type="presParOf" srcId="{39D7F08F-30D4-48CB-99DC-65C402DADB03}" destId="{6330F8D5-91DC-4ED6-A8D5-14E3437567D1}" srcOrd="5" destOrd="0" presId="urn:microsoft.com/office/officeart/2005/8/layout/radial5"/>
    <dgm:cxn modelId="{87F61D1B-2467-45AD-80DA-729508ACC038}" type="presParOf" srcId="{6330F8D5-91DC-4ED6-A8D5-14E3437567D1}" destId="{BE058A53-40A7-4361-8803-C2DBD591D88A}" srcOrd="0" destOrd="0" presId="urn:microsoft.com/office/officeart/2005/8/layout/radial5"/>
    <dgm:cxn modelId="{89FB7B0E-EE2B-4C52-AB18-6883B29D12D6}" type="presParOf" srcId="{39D7F08F-30D4-48CB-99DC-65C402DADB03}" destId="{34FE8A0B-DDFD-456B-9F50-C85469E1A85D}" srcOrd="6" destOrd="0" presId="urn:microsoft.com/office/officeart/2005/8/layout/radial5"/>
    <dgm:cxn modelId="{8C5DE9BD-9B50-4AED-84C6-0165E9FBAC38}" type="presParOf" srcId="{39D7F08F-30D4-48CB-99DC-65C402DADB03}" destId="{5147D9C6-0B51-4E76-856A-2A75CE7B5EC8}" srcOrd="7" destOrd="0" presId="urn:microsoft.com/office/officeart/2005/8/layout/radial5"/>
    <dgm:cxn modelId="{A5ED86DA-3ED6-4262-A696-86C8139C0810}" type="presParOf" srcId="{5147D9C6-0B51-4E76-856A-2A75CE7B5EC8}" destId="{A1BEC9F6-173C-4652-B335-653B7D33B526}" srcOrd="0" destOrd="0" presId="urn:microsoft.com/office/officeart/2005/8/layout/radial5"/>
    <dgm:cxn modelId="{8B43ED27-7CDF-4ED6-99C4-25CE2B98D5BB}" type="presParOf" srcId="{39D7F08F-30D4-48CB-99DC-65C402DADB03}" destId="{94AE3629-9FD1-41FB-8125-AFD8F517B9C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A9767EFA-5592-4279-B9E6-52714037C8A6}">
      <dgm:prSet custT="1"/>
      <dgm:spPr/>
      <dgm:t>
        <a:bodyPr/>
        <a:lstStyle/>
        <a:p>
          <a:r>
            <a:rPr lang="zh-TW" altLang="en-US" sz="3200" dirty="0" smtClean="0"/>
            <a:t>正謂守其不偏</a:t>
          </a:r>
        </a:p>
      </dgm:t>
    </dgm:pt>
    <dgm:pt modelId="{7F2A2F14-B628-4975-A5C2-BB60E53663EA}" type="par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52A16B08-E97E-4102-AD52-DBB36D7C57C4}" type="sib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79C27F33-4EB0-4369-B5BC-F7CEC40A9232}">
      <dgm:prSet custT="1"/>
      <dgm:spPr/>
      <dgm:t>
        <a:bodyPr/>
        <a:lstStyle/>
        <a:p>
          <a:r>
            <a:rPr lang="zh-TW" altLang="en-US" sz="3200" dirty="0" smtClean="0"/>
            <a:t>誠意</a:t>
          </a:r>
        </a:p>
      </dgm:t>
    </dgm:pt>
    <dgm:pt modelId="{B2B946B1-CE5D-4FB4-868A-ACA348F9235B}" type="par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A9BED4EF-9DAA-475B-AD75-B598C1BDD852}" type="sib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048729DB-9E05-44FE-BA68-B7E10C1975EA}">
      <dgm:prSet custT="1"/>
      <dgm:spPr/>
      <dgm:t>
        <a:bodyPr/>
        <a:lstStyle/>
        <a:p>
          <a:r>
            <a:rPr lang="zh-TW" altLang="en-US" sz="3200" dirty="0" smtClean="0"/>
            <a:t>誠謂省察不欺，心之所存</a:t>
          </a:r>
        </a:p>
      </dgm:t>
    </dgm:pt>
    <dgm:pt modelId="{A7E01462-863F-4AE2-A8DF-8063F2DE4DBC}" type="par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9A511746-E4D4-4BA0-9D83-3A1FCE358EDE}" type="sib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E01C7468-EDEC-4C33-A6E5-5F54A2C27920}">
      <dgm:prSet custT="1"/>
      <dgm:spPr/>
      <dgm:t>
        <a:bodyPr/>
        <a:lstStyle/>
        <a:p>
          <a:r>
            <a:rPr lang="zh-TW" altLang="en-US" sz="3200" dirty="0" smtClean="0"/>
            <a:t>致知</a:t>
          </a:r>
        </a:p>
      </dgm:t>
    </dgm:pt>
    <dgm:pt modelId="{FB5567F1-DD8C-4CC1-A869-5A1A1E58A647}" type="par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F64C6F71-7EB8-4CE3-9382-1DDCBF0CD64D}" type="sib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17A2BA18-6F28-44E5-9998-103C3131BFD3}">
      <dgm:prSet custT="1"/>
      <dgm:spPr/>
      <dgm:t>
        <a:bodyPr/>
        <a:lstStyle/>
        <a:p>
          <a:r>
            <a:rPr lang="zh-TW" altLang="en-US" sz="3200" dirty="0" smtClean="0"/>
            <a:t>知猶認識</a:t>
          </a:r>
        </a:p>
      </dgm:t>
    </dgm:pt>
    <dgm:pt modelId="{FF0C3544-3040-43FC-9BAA-1DEDF825D38B}" type="par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9A65723A-48E3-43D1-AF92-78BBAC8E348B}" type="sib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8A115DFF-2A27-4E6A-A22A-E9E66523252B}">
      <dgm:prSet custT="1"/>
      <dgm:spPr/>
      <dgm:t>
        <a:bodyPr/>
        <a:lstStyle/>
        <a:p>
          <a:r>
            <a:rPr lang="zh-TW" altLang="en-US" sz="3200" dirty="0" smtClean="0"/>
            <a:t>心是身之主體</a:t>
          </a:r>
        </a:p>
      </dgm:t>
    </dgm:pt>
    <dgm:pt modelId="{E5525A92-2EC8-46CB-A0B0-B75AF5DD2CFD}" type="par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E7E65C4E-AC6D-4F93-9255-F90E4B9AEB39}" type="sib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CF23F101-C1D4-48A4-983E-2E2157ED6C89}">
      <dgm:prSet custT="1"/>
      <dgm:spPr/>
      <dgm:t>
        <a:bodyPr/>
        <a:lstStyle/>
        <a:p>
          <a:r>
            <a:rPr lang="zh-TW" altLang="en-US" sz="3200" dirty="0" smtClean="0"/>
            <a:t>意是起念思量</a:t>
          </a:r>
        </a:p>
      </dgm:t>
    </dgm:pt>
    <dgm:pt modelId="{0944B3FC-1329-4CFD-A6FC-E645F604DABB}" type="par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41471ED0-D00F-4499-9BE0-CF1356E77180}" type="sib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7DDE4ABA-7193-49C3-90E5-5686E196E413}">
      <dgm:prSet custT="1"/>
      <dgm:spPr/>
      <dgm:t>
        <a:bodyPr/>
        <a:lstStyle/>
        <a:p>
          <a:r>
            <a:rPr lang="zh-TW" altLang="en-US" sz="3200" smtClean="0"/>
            <a:t>致謂推測極盡</a:t>
          </a:r>
          <a:endParaRPr lang="zh-TW" altLang="en-US" sz="3200" dirty="0" smtClean="0"/>
        </a:p>
      </dgm:t>
    </dgm:pt>
    <dgm:pt modelId="{057E4FB3-4ED8-4A9E-858C-D9E463B57845}" type="par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2BBE750D-A298-4239-BF32-272F12C535EE}" type="sib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BC4B59E5-7A85-4C3B-A9A3-8A4AE721590A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dirty="0" smtClean="0">
              <a:hlinkClick xmlns:r="http://schemas.openxmlformats.org/officeDocument/2006/relationships" r:id="rId1" action="ppaction://hlinksldjump"/>
            </a:rPr>
            <a:t>格物</a:t>
          </a:r>
          <a:endParaRPr lang="zh-TW" altLang="en-US" sz="3200" dirty="0" smtClean="0"/>
        </a:p>
      </dgm:t>
    </dgm:pt>
    <dgm:pt modelId="{970A6A2D-1DBA-407C-8B6C-0AF505BE28CE}" type="sib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1447499-272A-4F5E-A331-506626552438}" type="par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DEC0B12-1182-488D-A23C-735E197F893E}">
      <dgm:prSet custT="1"/>
      <dgm:spPr>
        <a:solidFill>
          <a:srgbClr val="00B0F0"/>
        </a:solidFill>
      </dgm:spPr>
      <dgm:t>
        <a:bodyPr/>
        <a:lstStyle/>
        <a:p>
          <a:r>
            <a:rPr lang="zh-TW" altLang="en-US" sz="3200" dirty="0" smtClean="0"/>
            <a:t>略云「起念」</a:t>
          </a:r>
        </a:p>
      </dgm:t>
    </dgm:pt>
    <dgm:pt modelId="{50F965C3-CE56-4BC5-BBF7-6F4F60AAEBA8}" type="sib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FD181E27-C6CA-45D7-98C7-AE39544826FD}" type="par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AFD508C0-E899-4361-864A-A4B046E7F6C2}">
      <dgm:prSet custT="1"/>
      <dgm:spPr/>
      <dgm:t>
        <a:bodyPr/>
        <a:lstStyle/>
        <a:p>
          <a:r>
            <a:rPr lang="zh-TW" altLang="en-US" sz="3200" dirty="0" smtClean="0"/>
            <a:t>漢宋明各家異說</a:t>
          </a:r>
        </a:p>
      </dgm:t>
    </dgm:pt>
    <dgm:pt modelId="{B05E89D8-2FD4-41E8-8521-ECB1768406F5}" type="par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2F00A6D6-939F-404D-AFDA-E5F3C318D832}" type="sib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4" custScaleX="98372" custScaleY="983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BCF83F96-7A68-4206-99F3-353D51069ABF}" type="pres">
      <dgm:prSet presAssocID="{E5525A92-2EC8-46CB-A0B0-B75AF5DD2CFD}" presName="conn2-1" presStyleLbl="parChTrans1D2" presStyleIdx="0" presStyleCnt="8"/>
      <dgm:spPr/>
      <dgm:t>
        <a:bodyPr/>
        <a:lstStyle/>
        <a:p>
          <a:endParaRPr lang="zh-TW" altLang="en-US"/>
        </a:p>
      </dgm:t>
    </dgm:pt>
    <dgm:pt modelId="{767FFE69-CAE6-4829-9291-6251472D35E0}" type="pres">
      <dgm:prSet presAssocID="{E5525A92-2EC8-46CB-A0B0-B75AF5DD2CFD}" presName="connTx" presStyleLbl="parChTrans1D2" presStyleIdx="0" presStyleCnt="8"/>
      <dgm:spPr/>
      <dgm:t>
        <a:bodyPr/>
        <a:lstStyle/>
        <a:p>
          <a:endParaRPr lang="zh-TW" altLang="en-US"/>
        </a:p>
      </dgm:t>
    </dgm:pt>
    <dgm:pt modelId="{15F501B5-D397-4CBA-B57A-1A012D9ACB26}" type="pres">
      <dgm:prSet presAssocID="{8A115DFF-2A27-4E6A-A22A-E9E66523252B}" presName="root2" presStyleCnt="0"/>
      <dgm:spPr/>
    </dgm:pt>
    <dgm:pt modelId="{48E6539C-5704-4FEA-950A-D70C25B1DFE7}" type="pres">
      <dgm:prSet presAssocID="{8A115DFF-2A27-4E6A-A22A-E9E66523252B}" presName="LevelTwoTextNode" presStyleLbl="node2" presStyleIdx="0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27768C-A9FF-4528-8A1B-69C4E801D00D}" type="pres">
      <dgm:prSet presAssocID="{8A115DFF-2A27-4E6A-A22A-E9E66523252B}" presName="level3hierChild" presStyleCnt="0"/>
      <dgm:spPr/>
    </dgm:pt>
    <dgm:pt modelId="{5FAB33BC-D497-4F24-9CB7-B503DC931E5B}" type="pres">
      <dgm:prSet presAssocID="{7F2A2F14-B628-4975-A5C2-BB60E53663EA}" presName="conn2-1" presStyleLbl="parChTrans1D2" presStyleIdx="1" presStyleCnt="8"/>
      <dgm:spPr/>
      <dgm:t>
        <a:bodyPr/>
        <a:lstStyle/>
        <a:p>
          <a:endParaRPr lang="zh-TW" altLang="en-US"/>
        </a:p>
      </dgm:t>
    </dgm:pt>
    <dgm:pt modelId="{3B8C1EB2-4C8D-4218-8024-57D2F3304A52}" type="pres">
      <dgm:prSet presAssocID="{7F2A2F14-B628-4975-A5C2-BB60E53663EA}" presName="connTx" presStyleLbl="parChTrans1D2" presStyleIdx="1" presStyleCnt="8"/>
      <dgm:spPr/>
      <dgm:t>
        <a:bodyPr/>
        <a:lstStyle/>
        <a:p>
          <a:endParaRPr lang="zh-TW" altLang="en-US"/>
        </a:p>
      </dgm:t>
    </dgm:pt>
    <dgm:pt modelId="{14F89855-CA59-4099-B53C-226BE44868C1}" type="pres">
      <dgm:prSet presAssocID="{A9767EFA-5592-4279-B9E6-52714037C8A6}" presName="root2" presStyleCnt="0"/>
      <dgm:spPr/>
    </dgm:pt>
    <dgm:pt modelId="{D7E33A1C-438C-4FF1-A1DA-944C05F588BD}" type="pres">
      <dgm:prSet presAssocID="{A9767EFA-5592-4279-B9E6-52714037C8A6}" presName="LevelTwoTextNode" presStyleLbl="node2" presStyleIdx="1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7A6D34-5239-4FA0-8AF3-DAD47A6ADC5B}" type="pres">
      <dgm:prSet presAssocID="{A9767EFA-5592-4279-B9E6-52714037C8A6}" presName="level3hierChild" presStyleCnt="0"/>
      <dgm:spPr/>
    </dgm:pt>
    <dgm:pt modelId="{6E72E316-AC70-4B5C-882D-E15B6253F6C3}" type="pres">
      <dgm:prSet presAssocID="{79C27F33-4EB0-4369-B5BC-F7CEC40A9232}" presName="root1" presStyleCnt="0"/>
      <dgm:spPr/>
    </dgm:pt>
    <dgm:pt modelId="{40AEACE7-8AFE-46A4-BF01-A4181F4B1A6F}" type="pres">
      <dgm:prSet presAssocID="{79C27F33-4EB0-4369-B5BC-F7CEC40A9232}" presName="LevelOneTextNod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7347C35-17FB-4230-88A3-2974B85AC6B3}" type="pres">
      <dgm:prSet presAssocID="{79C27F33-4EB0-4369-B5BC-F7CEC40A9232}" presName="level2hierChild" presStyleCnt="0"/>
      <dgm:spPr/>
    </dgm:pt>
    <dgm:pt modelId="{C2A77B18-B5D4-41B0-A857-BB634A7BB71F}" type="pres">
      <dgm:prSet presAssocID="{0944B3FC-1329-4CFD-A6FC-E645F604DABB}" presName="conn2-1" presStyleLbl="parChTrans1D2" presStyleIdx="2" presStyleCnt="8"/>
      <dgm:spPr/>
      <dgm:t>
        <a:bodyPr/>
        <a:lstStyle/>
        <a:p>
          <a:endParaRPr lang="zh-TW" altLang="en-US"/>
        </a:p>
      </dgm:t>
    </dgm:pt>
    <dgm:pt modelId="{0C2B9701-D689-4E7B-B3B5-2014F30EB3C6}" type="pres">
      <dgm:prSet presAssocID="{0944B3FC-1329-4CFD-A6FC-E645F604DABB}" presName="connTx" presStyleLbl="parChTrans1D2" presStyleIdx="2" presStyleCnt="8"/>
      <dgm:spPr/>
      <dgm:t>
        <a:bodyPr/>
        <a:lstStyle/>
        <a:p>
          <a:endParaRPr lang="zh-TW" altLang="en-US"/>
        </a:p>
      </dgm:t>
    </dgm:pt>
    <dgm:pt modelId="{4BE247E9-FB72-4A47-822E-6BD80295DF39}" type="pres">
      <dgm:prSet presAssocID="{CF23F101-C1D4-48A4-983E-2E2157ED6C89}" presName="root2" presStyleCnt="0"/>
      <dgm:spPr/>
    </dgm:pt>
    <dgm:pt modelId="{C8D13D2B-EBBF-4B0E-A406-4D6AD43F616C}" type="pres">
      <dgm:prSet presAssocID="{CF23F101-C1D4-48A4-983E-2E2157ED6C89}" presName="LevelTwoTextNode" presStyleLbl="node2" presStyleIdx="2" presStyleCnt="8" custScaleX="2377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A558D4-966A-4146-A77E-580A34720EF5}" type="pres">
      <dgm:prSet presAssocID="{CF23F101-C1D4-48A4-983E-2E2157ED6C89}" presName="level3hierChild" presStyleCnt="0"/>
      <dgm:spPr/>
    </dgm:pt>
    <dgm:pt modelId="{277AC7C0-72E7-4097-942F-C41CBDF6AE78}" type="pres">
      <dgm:prSet presAssocID="{A7E01462-863F-4AE2-A8DF-8063F2DE4DBC}" presName="conn2-1" presStyleLbl="parChTrans1D2" presStyleIdx="3" presStyleCnt="8"/>
      <dgm:spPr/>
      <dgm:t>
        <a:bodyPr/>
        <a:lstStyle/>
        <a:p>
          <a:endParaRPr lang="zh-TW" altLang="en-US"/>
        </a:p>
      </dgm:t>
    </dgm:pt>
    <dgm:pt modelId="{6C30849A-B266-4CD0-8E2C-E361896CAF26}" type="pres">
      <dgm:prSet presAssocID="{A7E01462-863F-4AE2-A8DF-8063F2DE4DBC}" presName="connTx" presStyleLbl="parChTrans1D2" presStyleIdx="3" presStyleCnt="8"/>
      <dgm:spPr/>
      <dgm:t>
        <a:bodyPr/>
        <a:lstStyle/>
        <a:p>
          <a:endParaRPr lang="zh-TW" altLang="en-US"/>
        </a:p>
      </dgm:t>
    </dgm:pt>
    <dgm:pt modelId="{4821F586-21B7-492C-A050-5780724C3866}" type="pres">
      <dgm:prSet presAssocID="{048729DB-9E05-44FE-BA68-B7E10C1975EA}" presName="root2" presStyleCnt="0"/>
      <dgm:spPr/>
    </dgm:pt>
    <dgm:pt modelId="{1426CFD6-F890-4FF5-A198-44C9DC8023A9}" type="pres">
      <dgm:prSet presAssocID="{048729DB-9E05-44FE-BA68-B7E10C1975EA}" presName="LevelTwoTextNode" presStyleLbl="node2" presStyleIdx="3" presStyleCnt="8" custScaleX="4355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C2708F-6386-4E12-BEF6-F48647D61AFB}" type="pres">
      <dgm:prSet presAssocID="{048729DB-9E05-44FE-BA68-B7E10C1975EA}" presName="level3hierChild" presStyleCnt="0"/>
      <dgm:spPr/>
    </dgm:pt>
    <dgm:pt modelId="{44EB35B0-5A1D-44C7-B7A7-845F4DEBAD37}" type="pres">
      <dgm:prSet presAssocID="{E01C7468-EDEC-4C33-A6E5-5F54A2C27920}" presName="root1" presStyleCnt="0"/>
      <dgm:spPr/>
    </dgm:pt>
    <dgm:pt modelId="{1B39FE2D-F901-4CF9-897E-C670E01B1624}" type="pres">
      <dgm:prSet presAssocID="{E01C7468-EDEC-4C33-A6E5-5F54A2C27920}" presName="LevelOneTextNod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CB39BD-1E19-4A6B-BFBD-E12E0E1E4CFF}" type="pres">
      <dgm:prSet presAssocID="{E01C7468-EDEC-4C33-A6E5-5F54A2C27920}" presName="level2hierChild" presStyleCnt="0"/>
      <dgm:spPr/>
    </dgm:pt>
    <dgm:pt modelId="{0BD8383F-041D-49C8-B1B8-8685FA0CB3CC}" type="pres">
      <dgm:prSet presAssocID="{FF0C3544-3040-43FC-9BAA-1DEDF825D38B}" presName="conn2-1" presStyleLbl="parChTrans1D2" presStyleIdx="4" presStyleCnt="8"/>
      <dgm:spPr/>
      <dgm:t>
        <a:bodyPr/>
        <a:lstStyle/>
        <a:p>
          <a:endParaRPr lang="zh-TW" altLang="en-US"/>
        </a:p>
      </dgm:t>
    </dgm:pt>
    <dgm:pt modelId="{38253994-03C6-4727-9C53-A9A73F647A3B}" type="pres">
      <dgm:prSet presAssocID="{FF0C3544-3040-43FC-9BAA-1DEDF825D38B}" presName="connTx" presStyleLbl="parChTrans1D2" presStyleIdx="4" presStyleCnt="8"/>
      <dgm:spPr/>
      <dgm:t>
        <a:bodyPr/>
        <a:lstStyle/>
        <a:p>
          <a:endParaRPr lang="zh-TW" altLang="en-US"/>
        </a:p>
      </dgm:t>
    </dgm:pt>
    <dgm:pt modelId="{D9A73CAB-6CEB-47AA-B373-A568561E5F5B}" type="pres">
      <dgm:prSet presAssocID="{17A2BA18-6F28-44E5-9998-103C3131BFD3}" presName="root2" presStyleCnt="0"/>
      <dgm:spPr/>
    </dgm:pt>
    <dgm:pt modelId="{823A243B-CD79-4A86-914E-53B25C951354}" type="pres">
      <dgm:prSet presAssocID="{17A2BA18-6F28-44E5-9998-103C3131BFD3}" presName="LevelTwoTextNode" presStyleLbl="node2" presStyleIdx="4" presStyleCnt="8" custScaleX="229449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0F9254E-84B6-4DA9-A460-FF8BD883EC4F}" type="pres">
      <dgm:prSet presAssocID="{17A2BA18-6F28-44E5-9998-103C3131BFD3}" presName="level3hierChild" presStyleCnt="0"/>
      <dgm:spPr/>
    </dgm:pt>
    <dgm:pt modelId="{4D40F525-BBBE-4A72-9C33-10740B52A3A7}" type="pres">
      <dgm:prSet presAssocID="{057E4FB3-4ED8-4A9E-858C-D9E463B57845}" presName="conn2-1" presStyleLbl="parChTrans1D2" presStyleIdx="5" presStyleCnt="8"/>
      <dgm:spPr/>
      <dgm:t>
        <a:bodyPr/>
        <a:lstStyle/>
        <a:p>
          <a:endParaRPr lang="zh-TW" altLang="en-US"/>
        </a:p>
      </dgm:t>
    </dgm:pt>
    <dgm:pt modelId="{150215E3-571F-4DC1-8823-E289A52286AC}" type="pres">
      <dgm:prSet presAssocID="{057E4FB3-4ED8-4A9E-858C-D9E463B57845}" presName="connTx" presStyleLbl="parChTrans1D2" presStyleIdx="5" presStyleCnt="8"/>
      <dgm:spPr/>
      <dgm:t>
        <a:bodyPr/>
        <a:lstStyle/>
        <a:p>
          <a:endParaRPr lang="zh-TW" altLang="en-US"/>
        </a:p>
      </dgm:t>
    </dgm:pt>
    <dgm:pt modelId="{1ADC8B90-6C71-40D8-B7BD-098FF2F4F0C5}" type="pres">
      <dgm:prSet presAssocID="{7DDE4ABA-7193-49C3-90E5-5686E196E413}" presName="root2" presStyleCnt="0"/>
      <dgm:spPr/>
    </dgm:pt>
    <dgm:pt modelId="{85E5A95C-9C5C-41BB-A4E0-0C96742AB1B4}" type="pres">
      <dgm:prSet presAssocID="{7DDE4ABA-7193-49C3-90E5-5686E196E413}" presName="LevelTwoTextNode" presStyleLbl="node2" presStyleIdx="5" presStyleCnt="8" custScaleX="229222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F38A3B7-2654-4145-B481-B50CFB3D7ADB}" type="pres">
      <dgm:prSet presAssocID="{7DDE4ABA-7193-49C3-90E5-5686E196E413}" presName="level3hierChild" presStyleCnt="0"/>
      <dgm:spPr/>
    </dgm:pt>
    <dgm:pt modelId="{F7DAC560-41FF-4859-85EE-2F01E8F415E8}" type="pres">
      <dgm:prSet presAssocID="{BC4B59E5-7A85-4C3B-A9A3-8A4AE721590A}" presName="root1" presStyleCnt="0"/>
      <dgm:spPr/>
    </dgm:pt>
    <dgm:pt modelId="{EBDD0E33-E4C5-401C-8971-188C4CAA54A3}" type="pres">
      <dgm:prSet presAssocID="{BC4B59E5-7A85-4C3B-A9A3-8A4AE721590A}" presName="LevelOneTextNod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1E5CED-9744-48EF-8CF8-4DD04E7FCA5D}" type="pres">
      <dgm:prSet presAssocID="{BC4B59E5-7A85-4C3B-A9A3-8A4AE721590A}" presName="level2hierChild" presStyleCnt="0"/>
      <dgm:spPr/>
    </dgm:pt>
    <dgm:pt modelId="{203BB09A-7C85-4C9F-8A89-21DB9D814648}" type="pres">
      <dgm:prSet presAssocID="{B05E89D8-2FD4-41E8-8521-ECB1768406F5}" presName="conn2-1" presStyleLbl="parChTrans1D2" presStyleIdx="6" presStyleCnt="8"/>
      <dgm:spPr/>
      <dgm:t>
        <a:bodyPr/>
        <a:lstStyle/>
        <a:p>
          <a:endParaRPr lang="zh-TW" altLang="en-US"/>
        </a:p>
      </dgm:t>
    </dgm:pt>
    <dgm:pt modelId="{FBBADAF3-9017-462A-9687-503430A38D49}" type="pres">
      <dgm:prSet presAssocID="{B05E89D8-2FD4-41E8-8521-ECB1768406F5}" presName="connTx" presStyleLbl="parChTrans1D2" presStyleIdx="6" presStyleCnt="8"/>
      <dgm:spPr/>
      <dgm:t>
        <a:bodyPr/>
        <a:lstStyle/>
        <a:p>
          <a:endParaRPr lang="zh-TW" altLang="en-US"/>
        </a:p>
      </dgm:t>
    </dgm:pt>
    <dgm:pt modelId="{A53E2ADE-CFF8-429D-8F2E-A786F8C30672}" type="pres">
      <dgm:prSet presAssocID="{AFD508C0-E899-4361-864A-A4B046E7F6C2}" presName="root2" presStyleCnt="0"/>
      <dgm:spPr/>
    </dgm:pt>
    <dgm:pt modelId="{7B3EB2E1-7DC2-43F8-9413-F47187F1AFF1}" type="pres">
      <dgm:prSet presAssocID="{AFD508C0-E899-4361-864A-A4B046E7F6C2}" presName="LevelTwoTextNode" presStyleLbl="node2" presStyleIdx="6" presStyleCnt="8" custScaleX="2679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FD5291-E8AF-4549-AC4C-406288163D61}" type="pres">
      <dgm:prSet presAssocID="{AFD508C0-E899-4361-864A-A4B046E7F6C2}" presName="level3hierChild" presStyleCnt="0"/>
      <dgm:spPr/>
    </dgm:pt>
    <dgm:pt modelId="{1B5D7495-6586-4045-A84C-73D45B195AEA}" type="pres">
      <dgm:prSet presAssocID="{FD181E27-C6CA-45D7-98C7-AE39544826FD}" presName="conn2-1" presStyleLbl="parChTrans1D2" presStyleIdx="7" presStyleCnt="8"/>
      <dgm:spPr/>
      <dgm:t>
        <a:bodyPr/>
        <a:lstStyle/>
        <a:p>
          <a:endParaRPr lang="zh-TW" altLang="en-US"/>
        </a:p>
      </dgm:t>
    </dgm:pt>
    <dgm:pt modelId="{4C633103-8503-4449-B285-2925FAEE0486}" type="pres">
      <dgm:prSet presAssocID="{FD181E27-C6CA-45D7-98C7-AE39544826FD}" presName="connTx" presStyleLbl="parChTrans1D2" presStyleIdx="7" presStyleCnt="8"/>
      <dgm:spPr/>
      <dgm:t>
        <a:bodyPr/>
        <a:lstStyle/>
        <a:p>
          <a:endParaRPr lang="zh-TW" altLang="en-US"/>
        </a:p>
      </dgm:t>
    </dgm:pt>
    <dgm:pt modelId="{11CF2D23-14F1-4206-BCA4-09EFF0553BFB}" type="pres">
      <dgm:prSet presAssocID="{FDEC0B12-1182-488D-A23C-735E197F893E}" presName="root2" presStyleCnt="0"/>
      <dgm:spPr/>
    </dgm:pt>
    <dgm:pt modelId="{CED4BC4E-CA4B-42C6-B2FF-FCFEEFD1394F}" type="pres">
      <dgm:prSet presAssocID="{FDEC0B12-1182-488D-A23C-735E197F893E}" presName="LevelTwoTextNode" presStyleLbl="node2" presStyleIdx="7" presStyleCnt="8" custScaleX="2679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BA99FA-CEB6-40C1-8154-C9CB5B797F80}" type="pres">
      <dgm:prSet presAssocID="{FDEC0B12-1182-488D-A23C-735E197F893E}" presName="level3hierChild" presStyleCnt="0"/>
      <dgm:spPr/>
    </dgm:pt>
  </dgm:ptLst>
  <dgm:cxnLst>
    <dgm:cxn modelId="{397C405B-0BAB-49FC-AF65-902D41DBED27}" type="presOf" srcId="{7DDE4ABA-7193-49C3-90E5-5686E196E413}" destId="{85E5A95C-9C5C-41BB-A4E0-0C96742AB1B4}" srcOrd="0" destOrd="0" presId="urn:microsoft.com/office/officeart/2005/8/layout/hierarchy2"/>
    <dgm:cxn modelId="{DFE2B214-7626-4961-AAE3-A22248E8FB4E}" type="presOf" srcId="{FF0C3544-3040-43FC-9BAA-1DEDF825D38B}" destId="{38253994-03C6-4727-9C53-A9A73F647A3B}" srcOrd="1" destOrd="0" presId="urn:microsoft.com/office/officeart/2005/8/layout/hierarchy2"/>
    <dgm:cxn modelId="{0CD1BC82-CFCD-40BB-8C64-D45EDD041F9E}" type="presOf" srcId="{B05E89D8-2FD4-41E8-8521-ECB1768406F5}" destId="{FBBADAF3-9017-462A-9687-503430A38D49}" srcOrd="1" destOrd="0" presId="urn:microsoft.com/office/officeart/2005/8/layout/hierarchy2"/>
    <dgm:cxn modelId="{88FCE959-D5FF-46E3-A5F6-56C8126FC9B6}" srcId="{BC4B59E5-7A85-4C3B-A9A3-8A4AE721590A}" destId="{FDEC0B12-1182-488D-A23C-735E197F893E}" srcOrd="1" destOrd="0" parTransId="{FD181E27-C6CA-45D7-98C7-AE39544826FD}" sibTransId="{50F965C3-CE56-4BC5-BBF7-6F4F60AAEBA8}"/>
    <dgm:cxn modelId="{53C0CE8B-62E4-44CE-939C-AFA62C0E22A9}" srcId="{07B0F3B5-CC1A-4C0B-A268-1C94E07A10D9}" destId="{8A115DFF-2A27-4E6A-A22A-E9E66523252B}" srcOrd="0" destOrd="0" parTransId="{E5525A92-2EC8-46CB-A0B0-B75AF5DD2CFD}" sibTransId="{E7E65C4E-AC6D-4F93-9255-F90E4B9AEB39}"/>
    <dgm:cxn modelId="{44AFD0F6-D821-4763-9AFB-42CB829CFBE1}" type="presOf" srcId="{8A115DFF-2A27-4E6A-A22A-E9E66523252B}" destId="{48E6539C-5704-4FEA-950A-D70C25B1DFE7}" srcOrd="0" destOrd="0" presId="urn:microsoft.com/office/officeart/2005/8/layout/hierarchy2"/>
    <dgm:cxn modelId="{909DC613-8D00-4650-B3BF-68DD82EA0A1F}" type="presOf" srcId="{E01C7468-EDEC-4C33-A6E5-5F54A2C27920}" destId="{1B39FE2D-F901-4CF9-897E-C670E01B1624}" srcOrd="0" destOrd="0" presId="urn:microsoft.com/office/officeart/2005/8/layout/hierarchy2"/>
    <dgm:cxn modelId="{287AC883-C785-4515-8868-019D98ABE0BC}" type="presOf" srcId="{FF0C3544-3040-43FC-9BAA-1DEDF825D38B}" destId="{0BD8383F-041D-49C8-B1B8-8685FA0CB3CC}" srcOrd="0" destOrd="0" presId="urn:microsoft.com/office/officeart/2005/8/layout/hierarchy2"/>
    <dgm:cxn modelId="{3B8F8156-694D-414A-8D84-8A5187A4D0CB}" type="presOf" srcId="{17A2BA18-6F28-44E5-9998-103C3131BFD3}" destId="{823A243B-CD79-4A86-914E-53B25C951354}" srcOrd="0" destOrd="0" presId="urn:microsoft.com/office/officeart/2005/8/layout/hierarchy2"/>
    <dgm:cxn modelId="{B79EA1FC-4F60-4D89-9440-E8584B0E6A3B}" type="presOf" srcId="{FD181E27-C6CA-45D7-98C7-AE39544826FD}" destId="{4C633103-8503-4449-B285-2925FAEE0486}" srcOrd="1" destOrd="0" presId="urn:microsoft.com/office/officeart/2005/8/layout/hierarchy2"/>
    <dgm:cxn modelId="{796668C1-A8EE-4AF5-A169-3FF45A8809C7}" type="presOf" srcId="{7F2A2F14-B628-4975-A5C2-BB60E53663EA}" destId="{3B8C1EB2-4C8D-4218-8024-57D2F3304A52}" srcOrd="1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96B5FE69-9CEB-48C1-ADDB-4836B8D0B6CD}" type="presOf" srcId="{057E4FB3-4ED8-4A9E-858C-D9E463B57845}" destId="{150215E3-571F-4DC1-8823-E289A52286AC}" srcOrd="1" destOrd="0" presId="urn:microsoft.com/office/officeart/2005/8/layout/hierarchy2"/>
    <dgm:cxn modelId="{7B47C2DE-FEB5-4201-80E4-2D6421F37BC2}" type="presOf" srcId="{FDEC0B12-1182-488D-A23C-735E197F893E}" destId="{CED4BC4E-CA4B-42C6-B2FF-FCFEEFD1394F}" srcOrd="0" destOrd="0" presId="urn:microsoft.com/office/officeart/2005/8/layout/hierarchy2"/>
    <dgm:cxn modelId="{3B8533A5-09E2-4DEE-A225-F44861EA8194}" srcId="{BC4B59E5-7A85-4C3B-A9A3-8A4AE721590A}" destId="{AFD508C0-E899-4361-864A-A4B046E7F6C2}" srcOrd="0" destOrd="0" parTransId="{B05E89D8-2FD4-41E8-8521-ECB1768406F5}" sibTransId="{2F00A6D6-939F-404D-AFDA-E5F3C318D832}"/>
    <dgm:cxn modelId="{C360D1EF-FDCB-4A5E-B24C-2977B6AEB177}" srcId="{6F346AE9-5FC4-42C7-A7EF-A535D25B254E}" destId="{BC4B59E5-7A85-4C3B-A9A3-8A4AE721590A}" srcOrd="3" destOrd="0" parTransId="{F1447499-272A-4F5E-A331-506626552438}" sibTransId="{970A6A2D-1DBA-407C-8B6C-0AF505BE28CE}"/>
    <dgm:cxn modelId="{D64EFE17-39A2-4559-8EC5-5C1C25E51DAE}" type="presOf" srcId="{E5525A92-2EC8-46CB-A0B0-B75AF5DD2CFD}" destId="{BCF83F96-7A68-4206-99F3-353D51069ABF}" srcOrd="0" destOrd="0" presId="urn:microsoft.com/office/officeart/2005/8/layout/hierarchy2"/>
    <dgm:cxn modelId="{C00735DD-EA3F-465F-8E9A-06BC779FF2C8}" type="presOf" srcId="{B05E89D8-2FD4-41E8-8521-ECB1768406F5}" destId="{203BB09A-7C85-4C9F-8A89-21DB9D814648}" srcOrd="0" destOrd="0" presId="urn:microsoft.com/office/officeart/2005/8/layout/hierarchy2"/>
    <dgm:cxn modelId="{0A254472-4587-459E-AC82-ABA5CB8EE088}" type="presOf" srcId="{0944B3FC-1329-4CFD-A6FC-E645F604DABB}" destId="{C2A77B18-B5D4-41B0-A857-BB634A7BB71F}" srcOrd="0" destOrd="0" presId="urn:microsoft.com/office/officeart/2005/8/layout/hierarchy2"/>
    <dgm:cxn modelId="{5B7AA97C-56D7-4163-85D6-6D33C14141A8}" type="presOf" srcId="{0944B3FC-1329-4CFD-A6FC-E645F604DABB}" destId="{0C2B9701-D689-4E7B-B3B5-2014F30EB3C6}" srcOrd="1" destOrd="0" presId="urn:microsoft.com/office/officeart/2005/8/layout/hierarchy2"/>
    <dgm:cxn modelId="{67E2B4A7-6B0F-4FD6-B133-E7CE3CB86C5F}" type="presOf" srcId="{79C27F33-4EB0-4369-B5BC-F7CEC40A9232}" destId="{40AEACE7-8AFE-46A4-BF01-A4181F4B1A6F}" srcOrd="0" destOrd="0" presId="urn:microsoft.com/office/officeart/2005/8/layout/hierarchy2"/>
    <dgm:cxn modelId="{3EB0347A-25CA-42F8-822B-C1805120002F}" type="presOf" srcId="{A7E01462-863F-4AE2-A8DF-8063F2DE4DBC}" destId="{277AC7C0-72E7-4097-942F-C41CBDF6AE78}" srcOrd="0" destOrd="0" presId="urn:microsoft.com/office/officeart/2005/8/layout/hierarchy2"/>
    <dgm:cxn modelId="{5AA5A7A4-2122-43DB-B353-32CBBD1C4D64}" srcId="{6F346AE9-5FC4-42C7-A7EF-A535D25B254E}" destId="{E01C7468-EDEC-4C33-A6E5-5F54A2C27920}" srcOrd="2" destOrd="0" parTransId="{FB5567F1-DD8C-4CC1-A869-5A1A1E58A647}" sibTransId="{F64C6F71-7EB8-4CE3-9382-1DDCBF0CD64D}"/>
    <dgm:cxn modelId="{D9B04B2C-8039-4C75-9291-DD3E9B3CCF75}" srcId="{E01C7468-EDEC-4C33-A6E5-5F54A2C27920}" destId="{17A2BA18-6F28-44E5-9998-103C3131BFD3}" srcOrd="0" destOrd="0" parTransId="{FF0C3544-3040-43FC-9BAA-1DEDF825D38B}" sibTransId="{9A65723A-48E3-43D1-AF92-78BBAC8E348B}"/>
    <dgm:cxn modelId="{5B298339-7809-4C40-A118-4479286ED126}" type="presOf" srcId="{CF23F101-C1D4-48A4-983E-2E2157ED6C89}" destId="{C8D13D2B-EBBF-4B0E-A406-4D6AD43F616C}" srcOrd="0" destOrd="0" presId="urn:microsoft.com/office/officeart/2005/8/layout/hierarchy2"/>
    <dgm:cxn modelId="{489DAAAF-2170-471A-B3BA-526DBB4BD30C}" srcId="{6F346AE9-5FC4-42C7-A7EF-A535D25B254E}" destId="{79C27F33-4EB0-4369-B5BC-F7CEC40A9232}" srcOrd="1" destOrd="0" parTransId="{B2B946B1-CE5D-4FB4-868A-ACA348F9235B}" sibTransId="{A9BED4EF-9DAA-475B-AD75-B598C1BDD852}"/>
    <dgm:cxn modelId="{83DCBA18-2136-4910-8FB1-11BF86DC4EA1}" type="presOf" srcId="{FD181E27-C6CA-45D7-98C7-AE39544826FD}" destId="{1B5D7495-6586-4045-A84C-73D45B195AEA}" srcOrd="0" destOrd="0" presId="urn:microsoft.com/office/officeart/2005/8/layout/hierarchy2"/>
    <dgm:cxn modelId="{9F6FE7D3-C7E8-4A2D-B287-9DAAC2526BBE}" srcId="{E01C7468-EDEC-4C33-A6E5-5F54A2C27920}" destId="{7DDE4ABA-7193-49C3-90E5-5686E196E413}" srcOrd="1" destOrd="0" parTransId="{057E4FB3-4ED8-4A9E-858C-D9E463B57845}" sibTransId="{2BBE750D-A298-4239-BF32-272F12C535EE}"/>
    <dgm:cxn modelId="{0934FCBD-975B-47E1-B399-18FBE4EDE4D1}" type="presOf" srcId="{E5525A92-2EC8-46CB-A0B0-B75AF5DD2CFD}" destId="{767FFE69-CAE6-4829-9291-6251472D35E0}" srcOrd="1" destOrd="0" presId="urn:microsoft.com/office/officeart/2005/8/layout/hierarchy2"/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135D46D4-66E4-4A58-89F0-B3B5AF274AD5}" type="presOf" srcId="{BC4B59E5-7A85-4C3B-A9A3-8A4AE721590A}" destId="{EBDD0E33-E4C5-401C-8971-188C4CAA54A3}" srcOrd="0" destOrd="0" presId="urn:microsoft.com/office/officeart/2005/8/layout/hierarchy2"/>
    <dgm:cxn modelId="{61DB5C97-1B3E-4F96-99F6-1C89C0C652AA}" type="presOf" srcId="{AFD508C0-E899-4361-864A-A4B046E7F6C2}" destId="{7B3EB2E1-7DC2-43F8-9413-F47187F1AFF1}" srcOrd="0" destOrd="0" presId="urn:microsoft.com/office/officeart/2005/8/layout/hierarchy2"/>
    <dgm:cxn modelId="{18F70A22-B72B-4485-957E-D2C1388C91A6}" srcId="{07B0F3B5-CC1A-4C0B-A268-1C94E07A10D9}" destId="{A9767EFA-5592-4279-B9E6-52714037C8A6}" srcOrd="1" destOrd="0" parTransId="{7F2A2F14-B628-4975-A5C2-BB60E53663EA}" sibTransId="{52A16B08-E97E-4102-AD52-DBB36D7C57C4}"/>
    <dgm:cxn modelId="{4570A5F9-9D6E-47DC-8801-9DB7A5ABC4FB}" type="presOf" srcId="{7F2A2F14-B628-4975-A5C2-BB60E53663EA}" destId="{5FAB33BC-D497-4F24-9CB7-B503DC931E5B}" srcOrd="0" destOrd="0" presId="urn:microsoft.com/office/officeart/2005/8/layout/hierarchy2"/>
    <dgm:cxn modelId="{EEA9DB2F-964E-4110-A174-B6D9B0736A00}" type="presOf" srcId="{048729DB-9E05-44FE-BA68-B7E10C1975EA}" destId="{1426CFD6-F890-4FF5-A198-44C9DC8023A9}" srcOrd="0" destOrd="0" presId="urn:microsoft.com/office/officeart/2005/8/layout/hierarchy2"/>
    <dgm:cxn modelId="{085D3C77-3678-44BF-A9BE-43B73229A213}" type="presOf" srcId="{A9767EFA-5592-4279-B9E6-52714037C8A6}" destId="{D7E33A1C-438C-4FF1-A1DA-944C05F588BD}" srcOrd="0" destOrd="0" presId="urn:microsoft.com/office/officeart/2005/8/layout/hierarchy2"/>
    <dgm:cxn modelId="{211C69F3-0E70-46C1-8889-38D7590A710A}" srcId="{79C27F33-4EB0-4369-B5BC-F7CEC40A9232}" destId="{048729DB-9E05-44FE-BA68-B7E10C1975EA}" srcOrd="1" destOrd="0" parTransId="{A7E01462-863F-4AE2-A8DF-8063F2DE4DBC}" sibTransId="{9A511746-E4D4-4BA0-9D83-3A1FCE358EDE}"/>
    <dgm:cxn modelId="{CFAD85C9-85F4-47CF-A590-5A65183C20AF}" srcId="{79C27F33-4EB0-4369-B5BC-F7CEC40A9232}" destId="{CF23F101-C1D4-48A4-983E-2E2157ED6C89}" srcOrd="0" destOrd="0" parTransId="{0944B3FC-1329-4CFD-A6FC-E645F604DABB}" sibTransId="{41471ED0-D00F-4499-9BE0-CF1356E77180}"/>
    <dgm:cxn modelId="{C9FD95E2-8AFF-44EC-B513-BCE9C63FF9C8}" type="presOf" srcId="{A7E01462-863F-4AE2-A8DF-8063F2DE4DBC}" destId="{6C30849A-B266-4CD0-8E2C-E361896CAF26}" srcOrd="1" destOrd="0" presId="urn:microsoft.com/office/officeart/2005/8/layout/hierarchy2"/>
    <dgm:cxn modelId="{E41A9C0D-3F53-435A-9C8C-B4AEB8DAD399}" type="presOf" srcId="{057E4FB3-4ED8-4A9E-858C-D9E463B57845}" destId="{4D40F525-BBBE-4A72-9C33-10740B52A3A7}" srcOrd="0" destOrd="0" presId="urn:microsoft.com/office/officeart/2005/8/layout/hierarchy2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180B2C04-64BB-44C8-BDDF-0E053D502CB4}" type="presParOf" srcId="{28FEECB7-F98D-43C2-936A-187D67B7C56D}" destId="{BCF83F96-7A68-4206-99F3-353D51069ABF}" srcOrd="0" destOrd="0" presId="urn:microsoft.com/office/officeart/2005/8/layout/hierarchy2"/>
    <dgm:cxn modelId="{56338E9B-DEED-41EC-BCE2-842C02496061}" type="presParOf" srcId="{BCF83F96-7A68-4206-99F3-353D51069ABF}" destId="{767FFE69-CAE6-4829-9291-6251472D35E0}" srcOrd="0" destOrd="0" presId="urn:microsoft.com/office/officeart/2005/8/layout/hierarchy2"/>
    <dgm:cxn modelId="{667494AF-7FD4-4979-B526-D8DB9A355590}" type="presParOf" srcId="{28FEECB7-F98D-43C2-936A-187D67B7C56D}" destId="{15F501B5-D397-4CBA-B57A-1A012D9ACB26}" srcOrd="1" destOrd="0" presId="urn:microsoft.com/office/officeart/2005/8/layout/hierarchy2"/>
    <dgm:cxn modelId="{3F3EDDFD-8561-4D1D-9914-DB646C2E8646}" type="presParOf" srcId="{15F501B5-D397-4CBA-B57A-1A012D9ACB26}" destId="{48E6539C-5704-4FEA-950A-D70C25B1DFE7}" srcOrd="0" destOrd="0" presId="urn:microsoft.com/office/officeart/2005/8/layout/hierarchy2"/>
    <dgm:cxn modelId="{C15FA6B9-C5AE-4D7C-824D-B76D6361188C}" type="presParOf" srcId="{15F501B5-D397-4CBA-B57A-1A012D9ACB26}" destId="{FC27768C-A9FF-4528-8A1B-69C4E801D00D}" srcOrd="1" destOrd="0" presId="urn:microsoft.com/office/officeart/2005/8/layout/hierarchy2"/>
    <dgm:cxn modelId="{71B154EF-7C3F-4D96-87CA-E84A742CA13B}" type="presParOf" srcId="{28FEECB7-F98D-43C2-936A-187D67B7C56D}" destId="{5FAB33BC-D497-4F24-9CB7-B503DC931E5B}" srcOrd="2" destOrd="0" presId="urn:microsoft.com/office/officeart/2005/8/layout/hierarchy2"/>
    <dgm:cxn modelId="{CDD2B947-0A4C-49C0-944E-3AD1BFDA02A7}" type="presParOf" srcId="{5FAB33BC-D497-4F24-9CB7-B503DC931E5B}" destId="{3B8C1EB2-4C8D-4218-8024-57D2F3304A52}" srcOrd="0" destOrd="0" presId="urn:microsoft.com/office/officeart/2005/8/layout/hierarchy2"/>
    <dgm:cxn modelId="{D922CCDB-A876-4C72-9594-40092CBA21AA}" type="presParOf" srcId="{28FEECB7-F98D-43C2-936A-187D67B7C56D}" destId="{14F89855-CA59-4099-B53C-226BE44868C1}" srcOrd="3" destOrd="0" presId="urn:microsoft.com/office/officeart/2005/8/layout/hierarchy2"/>
    <dgm:cxn modelId="{CD4CE4F5-B243-41B3-874A-9B5BEB17F179}" type="presParOf" srcId="{14F89855-CA59-4099-B53C-226BE44868C1}" destId="{D7E33A1C-438C-4FF1-A1DA-944C05F588BD}" srcOrd="0" destOrd="0" presId="urn:microsoft.com/office/officeart/2005/8/layout/hierarchy2"/>
    <dgm:cxn modelId="{89D8065D-7C55-44CC-901E-3BDAC95D7765}" type="presParOf" srcId="{14F89855-CA59-4099-B53C-226BE44868C1}" destId="{9F7A6D34-5239-4FA0-8AF3-DAD47A6ADC5B}" srcOrd="1" destOrd="0" presId="urn:microsoft.com/office/officeart/2005/8/layout/hierarchy2"/>
    <dgm:cxn modelId="{07A16E1B-8422-4968-BFD3-AA0A2D7C5E34}" type="presParOf" srcId="{BEB7B858-FD05-4D0F-9136-61DCC1A053A9}" destId="{6E72E316-AC70-4B5C-882D-E15B6253F6C3}" srcOrd="1" destOrd="0" presId="urn:microsoft.com/office/officeart/2005/8/layout/hierarchy2"/>
    <dgm:cxn modelId="{F6CE5AC8-C568-4E3B-82DA-B4679D21F1B8}" type="presParOf" srcId="{6E72E316-AC70-4B5C-882D-E15B6253F6C3}" destId="{40AEACE7-8AFE-46A4-BF01-A4181F4B1A6F}" srcOrd="0" destOrd="0" presId="urn:microsoft.com/office/officeart/2005/8/layout/hierarchy2"/>
    <dgm:cxn modelId="{699AC86A-5943-4145-A891-FBDD1EB150BB}" type="presParOf" srcId="{6E72E316-AC70-4B5C-882D-E15B6253F6C3}" destId="{97347C35-17FB-4230-88A3-2974B85AC6B3}" srcOrd="1" destOrd="0" presId="urn:microsoft.com/office/officeart/2005/8/layout/hierarchy2"/>
    <dgm:cxn modelId="{5528E346-5BEC-4603-AC81-7CDE132060DA}" type="presParOf" srcId="{97347C35-17FB-4230-88A3-2974B85AC6B3}" destId="{C2A77B18-B5D4-41B0-A857-BB634A7BB71F}" srcOrd="0" destOrd="0" presId="urn:microsoft.com/office/officeart/2005/8/layout/hierarchy2"/>
    <dgm:cxn modelId="{BCF1618F-F40E-46FF-AE05-AD0B5D02B025}" type="presParOf" srcId="{C2A77B18-B5D4-41B0-A857-BB634A7BB71F}" destId="{0C2B9701-D689-4E7B-B3B5-2014F30EB3C6}" srcOrd="0" destOrd="0" presId="urn:microsoft.com/office/officeart/2005/8/layout/hierarchy2"/>
    <dgm:cxn modelId="{420FDD7E-7CB9-40A2-9F3E-32FDC41D3F75}" type="presParOf" srcId="{97347C35-17FB-4230-88A3-2974B85AC6B3}" destId="{4BE247E9-FB72-4A47-822E-6BD80295DF39}" srcOrd="1" destOrd="0" presId="urn:microsoft.com/office/officeart/2005/8/layout/hierarchy2"/>
    <dgm:cxn modelId="{8B2FB0BE-DDF8-4715-BD1B-82B51E005D16}" type="presParOf" srcId="{4BE247E9-FB72-4A47-822E-6BD80295DF39}" destId="{C8D13D2B-EBBF-4B0E-A406-4D6AD43F616C}" srcOrd="0" destOrd="0" presId="urn:microsoft.com/office/officeart/2005/8/layout/hierarchy2"/>
    <dgm:cxn modelId="{F0940674-3130-4240-B4BF-1A034F3E759E}" type="presParOf" srcId="{4BE247E9-FB72-4A47-822E-6BD80295DF39}" destId="{BCA558D4-966A-4146-A77E-580A34720EF5}" srcOrd="1" destOrd="0" presId="urn:microsoft.com/office/officeart/2005/8/layout/hierarchy2"/>
    <dgm:cxn modelId="{314E2A87-5974-46D7-B362-AEA2974C2E83}" type="presParOf" srcId="{97347C35-17FB-4230-88A3-2974B85AC6B3}" destId="{277AC7C0-72E7-4097-942F-C41CBDF6AE78}" srcOrd="2" destOrd="0" presId="urn:microsoft.com/office/officeart/2005/8/layout/hierarchy2"/>
    <dgm:cxn modelId="{12C92A60-7176-45D8-A75C-024954137994}" type="presParOf" srcId="{277AC7C0-72E7-4097-942F-C41CBDF6AE78}" destId="{6C30849A-B266-4CD0-8E2C-E361896CAF26}" srcOrd="0" destOrd="0" presId="urn:microsoft.com/office/officeart/2005/8/layout/hierarchy2"/>
    <dgm:cxn modelId="{C690F8FA-FD32-4373-BAE3-950A61650190}" type="presParOf" srcId="{97347C35-17FB-4230-88A3-2974B85AC6B3}" destId="{4821F586-21B7-492C-A050-5780724C3866}" srcOrd="3" destOrd="0" presId="urn:microsoft.com/office/officeart/2005/8/layout/hierarchy2"/>
    <dgm:cxn modelId="{C1776E9F-749A-44D5-87E0-779B57F4EF0C}" type="presParOf" srcId="{4821F586-21B7-492C-A050-5780724C3866}" destId="{1426CFD6-F890-4FF5-A198-44C9DC8023A9}" srcOrd="0" destOrd="0" presId="urn:microsoft.com/office/officeart/2005/8/layout/hierarchy2"/>
    <dgm:cxn modelId="{F024F98B-BF06-460D-AA86-7540D68830A1}" type="presParOf" srcId="{4821F586-21B7-492C-A050-5780724C3866}" destId="{EFC2708F-6386-4E12-BEF6-F48647D61AFB}" srcOrd="1" destOrd="0" presId="urn:microsoft.com/office/officeart/2005/8/layout/hierarchy2"/>
    <dgm:cxn modelId="{BBD937EC-22A0-4ECE-9CAB-95915E34E632}" type="presParOf" srcId="{BEB7B858-FD05-4D0F-9136-61DCC1A053A9}" destId="{44EB35B0-5A1D-44C7-B7A7-845F4DEBAD37}" srcOrd="2" destOrd="0" presId="urn:microsoft.com/office/officeart/2005/8/layout/hierarchy2"/>
    <dgm:cxn modelId="{47947611-B1A6-47AA-AFD0-84BB3398D0A1}" type="presParOf" srcId="{44EB35B0-5A1D-44C7-B7A7-845F4DEBAD37}" destId="{1B39FE2D-F901-4CF9-897E-C670E01B1624}" srcOrd="0" destOrd="0" presId="urn:microsoft.com/office/officeart/2005/8/layout/hierarchy2"/>
    <dgm:cxn modelId="{930BC408-0B03-41B7-977E-102A50C15249}" type="presParOf" srcId="{44EB35B0-5A1D-44C7-B7A7-845F4DEBAD37}" destId="{3BCB39BD-1E19-4A6B-BFBD-E12E0E1E4CFF}" srcOrd="1" destOrd="0" presId="urn:microsoft.com/office/officeart/2005/8/layout/hierarchy2"/>
    <dgm:cxn modelId="{12B2BE3C-85DA-4D28-BE3C-59323EA9F439}" type="presParOf" srcId="{3BCB39BD-1E19-4A6B-BFBD-E12E0E1E4CFF}" destId="{0BD8383F-041D-49C8-B1B8-8685FA0CB3CC}" srcOrd="0" destOrd="0" presId="urn:microsoft.com/office/officeart/2005/8/layout/hierarchy2"/>
    <dgm:cxn modelId="{44B5B78D-2CAF-45DE-B639-CB981B17A18D}" type="presParOf" srcId="{0BD8383F-041D-49C8-B1B8-8685FA0CB3CC}" destId="{38253994-03C6-4727-9C53-A9A73F647A3B}" srcOrd="0" destOrd="0" presId="urn:microsoft.com/office/officeart/2005/8/layout/hierarchy2"/>
    <dgm:cxn modelId="{ADB933E7-3A30-4B86-B2F3-7E5C9A9A4F05}" type="presParOf" srcId="{3BCB39BD-1E19-4A6B-BFBD-E12E0E1E4CFF}" destId="{D9A73CAB-6CEB-47AA-B373-A568561E5F5B}" srcOrd="1" destOrd="0" presId="urn:microsoft.com/office/officeart/2005/8/layout/hierarchy2"/>
    <dgm:cxn modelId="{BA0DB2A8-5A5F-4AC3-ACC7-09A1113178A5}" type="presParOf" srcId="{D9A73CAB-6CEB-47AA-B373-A568561E5F5B}" destId="{823A243B-CD79-4A86-914E-53B25C951354}" srcOrd="0" destOrd="0" presId="urn:microsoft.com/office/officeart/2005/8/layout/hierarchy2"/>
    <dgm:cxn modelId="{246906E0-1E64-45BA-AA33-9E2D2ACC3F43}" type="presParOf" srcId="{D9A73CAB-6CEB-47AA-B373-A568561E5F5B}" destId="{30F9254E-84B6-4DA9-A460-FF8BD883EC4F}" srcOrd="1" destOrd="0" presId="urn:microsoft.com/office/officeart/2005/8/layout/hierarchy2"/>
    <dgm:cxn modelId="{D7D5D072-E249-4837-9FB1-BF8AF5C0BC67}" type="presParOf" srcId="{3BCB39BD-1E19-4A6B-BFBD-E12E0E1E4CFF}" destId="{4D40F525-BBBE-4A72-9C33-10740B52A3A7}" srcOrd="2" destOrd="0" presId="urn:microsoft.com/office/officeart/2005/8/layout/hierarchy2"/>
    <dgm:cxn modelId="{973BA448-E706-4E41-83A7-C079C52DB377}" type="presParOf" srcId="{4D40F525-BBBE-4A72-9C33-10740B52A3A7}" destId="{150215E3-571F-4DC1-8823-E289A52286AC}" srcOrd="0" destOrd="0" presId="urn:microsoft.com/office/officeart/2005/8/layout/hierarchy2"/>
    <dgm:cxn modelId="{32039493-3140-4C4D-BEDA-1603495C0E23}" type="presParOf" srcId="{3BCB39BD-1E19-4A6B-BFBD-E12E0E1E4CFF}" destId="{1ADC8B90-6C71-40D8-B7BD-098FF2F4F0C5}" srcOrd="3" destOrd="0" presId="urn:microsoft.com/office/officeart/2005/8/layout/hierarchy2"/>
    <dgm:cxn modelId="{F4E2990F-EB13-4B9D-A4FB-4E9DFB5745B6}" type="presParOf" srcId="{1ADC8B90-6C71-40D8-B7BD-098FF2F4F0C5}" destId="{85E5A95C-9C5C-41BB-A4E0-0C96742AB1B4}" srcOrd="0" destOrd="0" presId="urn:microsoft.com/office/officeart/2005/8/layout/hierarchy2"/>
    <dgm:cxn modelId="{0996AF41-5A6F-4B9F-AB15-5FF8592EBB9F}" type="presParOf" srcId="{1ADC8B90-6C71-40D8-B7BD-098FF2F4F0C5}" destId="{4F38A3B7-2654-4145-B481-B50CFB3D7ADB}" srcOrd="1" destOrd="0" presId="urn:microsoft.com/office/officeart/2005/8/layout/hierarchy2"/>
    <dgm:cxn modelId="{871CC3F4-E2D9-4E0B-A600-86A08856FDB8}" type="presParOf" srcId="{BEB7B858-FD05-4D0F-9136-61DCC1A053A9}" destId="{F7DAC560-41FF-4859-85EE-2F01E8F415E8}" srcOrd="3" destOrd="0" presId="urn:microsoft.com/office/officeart/2005/8/layout/hierarchy2"/>
    <dgm:cxn modelId="{F968708F-C78A-49F9-8DC7-E5C1E18B9B19}" type="presParOf" srcId="{F7DAC560-41FF-4859-85EE-2F01E8F415E8}" destId="{EBDD0E33-E4C5-401C-8971-188C4CAA54A3}" srcOrd="0" destOrd="0" presId="urn:microsoft.com/office/officeart/2005/8/layout/hierarchy2"/>
    <dgm:cxn modelId="{A85C4B9C-F3A6-4423-8B80-D1E8867EBEDF}" type="presParOf" srcId="{F7DAC560-41FF-4859-85EE-2F01E8F415E8}" destId="{BF1E5CED-9744-48EF-8CF8-4DD04E7FCA5D}" srcOrd="1" destOrd="0" presId="urn:microsoft.com/office/officeart/2005/8/layout/hierarchy2"/>
    <dgm:cxn modelId="{A52F7E23-62D5-4AF9-94F1-380EE14E69F1}" type="presParOf" srcId="{BF1E5CED-9744-48EF-8CF8-4DD04E7FCA5D}" destId="{203BB09A-7C85-4C9F-8A89-21DB9D814648}" srcOrd="0" destOrd="0" presId="urn:microsoft.com/office/officeart/2005/8/layout/hierarchy2"/>
    <dgm:cxn modelId="{49796805-7048-421A-B27B-BD1F356D28EB}" type="presParOf" srcId="{203BB09A-7C85-4C9F-8A89-21DB9D814648}" destId="{FBBADAF3-9017-462A-9687-503430A38D49}" srcOrd="0" destOrd="0" presId="urn:microsoft.com/office/officeart/2005/8/layout/hierarchy2"/>
    <dgm:cxn modelId="{EDAD20BF-2BF9-4EFC-9B36-CE23A6AC08F1}" type="presParOf" srcId="{BF1E5CED-9744-48EF-8CF8-4DD04E7FCA5D}" destId="{A53E2ADE-CFF8-429D-8F2E-A786F8C30672}" srcOrd="1" destOrd="0" presId="urn:microsoft.com/office/officeart/2005/8/layout/hierarchy2"/>
    <dgm:cxn modelId="{AD02D9A5-B970-4EA1-992C-DC07A84D24F9}" type="presParOf" srcId="{A53E2ADE-CFF8-429D-8F2E-A786F8C30672}" destId="{7B3EB2E1-7DC2-43F8-9413-F47187F1AFF1}" srcOrd="0" destOrd="0" presId="urn:microsoft.com/office/officeart/2005/8/layout/hierarchy2"/>
    <dgm:cxn modelId="{8F151B4A-F27E-4F12-8669-4D8FB8811875}" type="presParOf" srcId="{A53E2ADE-CFF8-429D-8F2E-A786F8C30672}" destId="{05FD5291-E8AF-4549-AC4C-406288163D61}" srcOrd="1" destOrd="0" presId="urn:microsoft.com/office/officeart/2005/8/layout/hierarchy2"/>
    <dgm:cxn modelId="{B9D1F129-BE27-4037-B1DA-24585F713E92}" type="presParOf" srcId="{BF1E5CED-9744-48EF-8CF8-4DD04E7FCA5D}" destId="{1B5D7495-6586-4045-A84C-73D45B195AEA}" srcOrd="2" destOrd="0" presId="urn:microsoft.com/office/officeart/2005/8/layout/hierarchy2"/>
    <dgm:cxn modelId="{33F00A9F-1E9B-4AAC-A8F4-2224FD38A332}" type="presParOf" srcId="{1B5D7495-6586-4045-A84C-73D45B195AEA}" destId="{4C633103-8503-4449-B285-2925FAEE0486}" srcOrd="0" destOrd="0" presId="urn:microsoft.com/office/officeart/2005/8/layout/hierarchy2"/>
    <dgm:cxn modelId="{CE293C23-6C02-4AA0-8ACB-F2E0B8B4AD49}" type="presParOf" srcId="{BF1E5CED-9744-48EF-8CF8-4DD04E7FCA5D}" destId="{11CF2D23-14F1-4206-BCA4-09EFF0553BFB}" srcOrd="3" destOrd="0" presId="urn:microsoft.com/office/officeart/2005/8/layout/hierarchy2"/>
    <dgm:cxn modelId="{7804CB9C-5632-42E8-8780-58B9E0EAE632}" type="presParOf" srcId="{11CF2D23-14F1-4206-BCA4-09EFF0553BFB}" destId="{CED4BC4E-CA4B-42C6-B2FF-FCFEEFD1394F}" srcOrd="0" destOrd="0" presId="urn:microsoft.com/office/officeart/2005/8/layout/hierarchy2"/>
    <dgm:cxn modelId="{D8AA42F4-3DA8-4D34-8A54-5383A47AE196}" type="presParOf" srcId="{11CF2D23-14F1-4206-BCA4-09EFF0553BFB}" destId="{7FBA99FA-CEB6-40C1-8154-C9CB5B797F8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A9767EFA-5592-4279-B9E6-52714037C8A6}">
      <dgm:prSet custT="1"/>
      <dgm:spPr/>
      <dgm:t>
        <a:bodyPr/>
        <a:lstStyle/>
        <a:p>
          <a:r>
            <a:rPr lang="zh-TW" altLang="en-US" sz="3200" dirty="0" smtClean="0"/>
            <a:t>正謂守其不偏</a:t>
          </a:r>
        </a:p>
      </dgm:t>
    </dgm:pt>
    <dgm:pt modelId="{7F2A2F14-B628-4975-A5C2-BB60E53663EA}" type="par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52A16B08-E97E-4102-AD52-DBB36D7C57C4}" type="sib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79C27F33-4EB0-4369-B5BC-F7CEC40A9232}">
      <dgm:prSet custT="1"/>
      <dgm:spPr/>
      <dgm:t>
        <a:bodyPr/>
        <a:lstStyle/>
        <a:p>
          <a:r>
            <a:rPr lang="zh-TW" altLang="en-US" sz="3200" dirty="0" smtClean="0"/>
            <a:t>誠意</a:t>
          </a:r>
        </a:p>
      </dgm:t>
    </dgm:pt>
    <dgm:pt modelId="{B2B946B1-CE5D-4FB4-868A-ACA348F9235B}" type="par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A9BED4EF-9DAA-475B-AD75-B598C1BDD852}" type="sib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048729DB-9E05-44FE-BA68-B7E10C1975EA}">
      <dgm:prSet custT="1"/>
      <dgm:spPr/>
      <dgm:t>
        <a:bodyPr/>
        <a:lstStyle/>
        <a:p>
          <a:r>
            <a:rPr lang="zh-TW" altLang="en-US" sz="3200" dirty="0" smtClean="0"/>
            <a:t>誠謂省察不欺，心之所存</a:t>
          </a:r>
        </a:p>
      </dgm:t>
    </dgm:pt>
    <dgm:pt modelId="{A7E01462-863F-4AE2-A8DF-8063F2DE4DBC}" type="par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9A511746-E4D4-4BA0-9D83-3A1FCE358EDE}" type="sib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E01C7468-EDEC-4C33-A6E5-5F54A2C27920}">
      <dgm:prSet custT="1"/>
      <dgm:spPr/>
      <dgm:t>
        <a:bodyPr/>
        <a:lstStyle/>
        <a:p>
          <a:r>
            <a:rPr lang="zh-TW" altLang="en-US" sz="3200" dirty="0" smtClean="0"/>
            <a:t>致知</a:t>
          </a:r>
        </a:p>
      </dgm:t>
    </dgm:pt>
    <dgm:pt modelId="{FB5567F1-DD8C-4CC1-A869-5A1A1E58A647}" type="par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F64C6F71-7EB8-4CE3-9382-1DDCBF0CD64D}" type="sib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17A2BA18-6F28-44E5-9998-103C3131BFD3}">
      <dgm:prSet custT="1"/>
      <dgm:spPr/>
      <dgm:t>
        <a:bodyPr/>
        <a:lstStyle/>
        <a:p>
          <a:r>
            <a:rPr lang="zh-TW" altLang="en-US" sz="3200" dirty="0" smtClean="0"/>
            <a:t>知猶認識</a:t>
          </a:r>
        </a:p>
      </dgm:t>
    </dgm:pt>
    <dgm:pt modelId="{FF0C3544-3040-43FC-9BAA-1DEDF825D38B}" type="par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9A65723A-48E3-43D1-AF92-78BBAC8E348B}" type="sib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8A115DFF-2A27-4E6A-A22A-E9E66523252B}">
      <dgm:prSet custT="1"/>
      <dgm:spPr/>
      <dgm:t>
        <a:bodyPr/>
        <a:lstStyle/>
        <a:p>
          <a:r>
            <a:rPr lang="zh-TW" altLang="en-US" sz="3200" dirty="0" smtClean="0"/>
            <a:t>心是身之主體</a:t>
          </a:r>
        </a:p>
      </dgm:t>
    </dgm:pt>
    <dgm:pt modelId="{E5525A92-2EC8-46CB-A0B0-B75AF5DD2CFD}" type="par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E7E65C4E-AC6D-4F93-9255-F90E4B9AEB39}" type="sib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CF23F101-C1D4-48A4-983E-2E2157ED6C89}">
      <dgm:prSet custT="1"/>
      <dgm:spPr/>
      <dgm:t>
        <a:bodyPr/>
        <a:lstStyle/>
        <a:p>
          <a:r>
            <a:rPr lang="zh-TW" altLang="en-US" sz="3200" dirty="0" smtClean="0"/>
            <a:t>意是起念思量</a:t>
          </a:r>
        </a:p>
      </dgm:t>
    </dgm:pt>
    <dgm:pt modelId="{0944B3FC-1329-4CFD-A6FC-E645F604DABB}" type="par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41471ED0-D00F-4499-9BE0-CF1356E77180}" type="sib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7DDE4ABA-7193-49C3-90E5-5686E196E413}">
      <dgm:prSet custT="1"/>
      <dgm:spPr/>
      <dgm:t>
        <a:bodyPr/>
        <a:lstStyle/>
        <a:p>
          <a:r>
            <a:rPr lang="zh-TW" altLang="en-US" sz="3200" smtClean="0"/>
            <a:t>致謂推測極盡</a:t>
          </a:r>
          <a:endParaRPr lang="zh-TW" altLang="en-US" sz="3200" dirty="0" smtClean="0"/>
        </a:p>
      </dgm:t>
    </dgm:pt>
    <dgm:pt modelId="{057E4FB3-4ED8-4A9E-858C-D9E463B57845}" type="par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2BBE750D-A298-4239-BF32-272F12C535EE}" type="sib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BC4B59E5-7A85-4C3B-A9A3-8A4AE721590A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dirty="0" smtClean="0"/>
            <a:t>格物</a:t>
          </a:r>
        </a:p>
      </dgm:t>
    </dgm:pt>
    <dgm:pt modelId="{970A6A2D-1DBA-407C-8B6C-0AF505BE28CE}" type="sib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1447499-272A-4F5E-A331-506626552438}" type="par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DEC0B12-1182-488D-A23C-735E197F893E}">
      <dgm:prSet custT="1"/>
      <dgm:spPr>
        <a:solidFill>
          <a:srgbClr val="00B0F0"/>
        </a:solidFill>
      </dgm:spPr>
      <dgm:t>
        <a:bodyPr/>
        <a:lstStyle/>
        <a:p>
          <a:r>
            <a:rPr lang="zh-TW" altLang="en-US" sz="3200" dirty="0" smtClean="0"/>
            <a:t>略云「起念」</a:t>
          </a:r>
        </a:p>
      </dgm:t>
    </dgm:pt>
    <dgm:pt modelId="{50F965C3-CE56-4BC5-BBF7-6F4F60AAEBA8}" type="sib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FD181E27-C6CA-45D7-98C7-AE39544826FD}" type="par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AFD508C0-E899-4361-864A-A4B046E7F6C2}">
      <dgm:prSet custT="1"/>
      <dgm:spPr/>
      <dgm:t>
        <a:bodyPr/>
        <a:lstStyle/>
        <a:p>
          <a:r>
            <a:rPr lang="zh-TW" altLang="en-US" sz="3200" dirty="0" smtClean="0"/>
            <a:t>漢宋明各家異說</a:t>
          </a:r>
        </a:p>
      </dgm:t>
    </dgm:pt>
    <dgm:pt modelId="{B05E89D8-2FD4-41E8-8521-ECB1768406F5}" type="par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2F00A6D6-939F-404D-AFDA-E5F3C318D832}" type="sib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4" custScaleX="98372" custScaleY="983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BCF83F96-7A68-4206-99F3-353D51069ABF}" type="pres">
      <dgm:prSet presAssocID="{E5525A92-2EC8-46CB-A0B0-B75AF5DD2CFD}" presName="conn2-1" presStyleLbl="parChTrans1D2" presStyleIdx="0" presStyleCnt="8"/>
      <dgm:spPr/>
      <dgm:t>
        <a:bodyPr/>
        <a:lstStyle/>
        <a:p>
          <a:endParaRPr lang="zh-TW" altLang="en-US"/>
        </a:p>
      </dgm:t>
    </dgm:pt>
    <dgm:pt modelId="{767FFE69-CAE6-4829-9291-6251472D35E0}" type="pres">
      <dgm:prSet presAssocID="{E5525A92-2EC8-46CB-A0B0-B75AF5DD2CFD}" presName="connTx" presStyleLbl="parChTrans1D2" presStyleIdx="0" presStyleCnt="8"/>
      <dgm:spPr/>
      <dgm:t>
        <a:bodyPr/>
        <a:lstStyle/>
        <a:p>
          <a:endParaRPr lang="zh-TW" altLang="en-US"/>
        </a:p>
      </dgm:t>
    </dgm:pt>
    <dgm:pt modelId="{15F501B5-D397-4CBA-B57A-1A012D9ACB26}" type="pres">
      <dgm:prSet presAssocID="{8A115DFF-2A27-4E6A-A22A-E9E66523252B}" presName="root2" presStyleCnt="0"/>
      <dgm:spPr/>
    </dgm:pt>
    <dgm:pt modelId="{48E6539C-5704-4FEA-950A-D70C25B1DFE7}" type="pres">
      <dgm:prSet presAssocID="{8A115DFF-2A27-4E6A-A22A-E9E66523252B}" presName="LevelTwoTextNode" presStyleLbl="node2" presStyleIdx="0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27768C-A9FF-4528-8A1B-69C4E801D00D}" type="pres">
      <dgm:prSet presAssocID="{8A115DFF-2A27-4E6A-A22A-E9E66523252B}" presName="level3hierChild" presStyleCnt="0"/>
      <dgm:spPr/>
    </dgm:pt>
    <dgm:pt modelId="{5FAB33BC-D497-4F24-9CB7-B503DC931E5B}" type="pres">
      <dgm:prSet presAssocID="{7F2A2F14-B628-4975-A5C2-BB60E53663EA}" presName="conn2-1" presStyleLbl="parChTrans1D2" presStyleIdx="1" presStyleCnt="8"/>
      <dgm:spPr/>
      <dgm:t>
        <a:bodyPr/>
        <a:lstStyle/>
        <a:p>
          <a:endParaRPr lang="zh-TW" altLang="en-US"/>
        </a:p>
      </dgm:t>
    </dgm:pt>
    <dgm:pt modelId="{3B8C1EB2-4C8D-4218-8024-57D2F3304A52}" type="pres">
      <dgm:prSet presAssocID="{7F2A2F14-B628-4975-A5C2-BB60E53663EA}" presName="connTx" presStyleLbl="parChTrans1D2" presStyleIdx="1" presStyleCnt="8"/>
      <dgm:spPr/>
      <dgm:t>
        <a:bodyPr/>
        <a:lstStyle/>
        <a:p>
          <a:endParaRPr lang="zh-TW" altLang="en-US"/>
        </a:p>
      </dgm:t>
    </dgm:pt>
    <dgm:pt modelId="{14F89855-CA59-4099-B53C-226BE44868C1}" type="pres">
      <dgm:prSet presAssocID="{A9767EFA-5592-4279-B9E6-52714037C8A6}" presName="root2" presStyleCnt="0"/>
      <dgm:spPr/>
    </dgm:pt>
    <dgm:pt modelId="{D7E33A1C-438C-4FF1-A1DA-944C05F588BD}" type="pres">
      <dgm:prSet presAssocID="{A9767EFA-5592-4279-B9E6-52714037C8A6}" presName="LevelTwoTextNode" presStyleLbl="node2" presStyleIdx="1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7A6D34-5239-4FA0-8AF3-DAD47A6ADC5B}" type="pres">
      <dgm:prSet presAssocID="{A9767EFA-5592-4279-B9E6-52714037C8A6}" presName="level3hierChild" presStyleCnt="0"/>
      <dgm:spPr/>
    </dgm:pt>
    <dgm:pt modelId="{6E72E316-AC70-4B5C-882D-E15B6253F6C3}" type="pres">
      <dgm:prSet presAssocID="{79C27F33-4EB0-4369-B5BC-F7CEC40A9232}" presName="root1" presStyleCnt="0"/>
      <dgm:spPr/>
    </dgm:pt>
    <dgm:pt modelId="{40AEACE7-8AFE-46A4-BF01-A4181F4B1A6F}" type="pres">
      <dgm:prSet presAssocID="{79C27F33-4EB0-4369-B5BC-F7CEC40A9232}" presName="LevelOneTextNod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7347C35-17FB-4230-88A3-2974B85AC6B3}" type="pres">
      <dgm:prSet presAssocID="{79C27F33-4EB0-4369-B5BC-F7CEC40A9232}" presName="level2hierChild" presStyleCnt="0"/>
      <dgm:spPr/>
    </dgm:pt>
    <dgm:pt modelId="{C2A77B18-B5D4-41B0-A857-BB634A7BB71F}" type="pres">
      <dgm:prSet presAssocID="{0944B3FC-1329-4CFD-A6FC-E645F604DABB}" presName="conn2-1" presStyleLbl="parChTrans1D2" presStyleIdx="2" presStyleCnt="8"/>
      <dgm:spPr/>
      <dgm:t>
        <a:bodyPr/>
        <a:lstStyle/>
        <a:p>
          <a:endParaRPr lang="zh-TW" altLang="en-US"/>
        </a:p>
      </dgm:t>
    </dgm:pt>
    <dgm:pt modelId="{0C2B9701-D689-4E7B-B3B5-2014F30EB3C6}" type="pres">
      <dgm:prSet presAssocID="{0944B3FC-1329-4CFD-A6FC-E645F604DABB}" presName="connTx" presStyleLbl="parChTrans1D2" presStyleIdx="2" presStyleCnt="8"/>
      <dgm:spPr/>
      <dgm:t>
        <a:bodyPr/>
        <a:lstStyle/>
        <a:p>
          <a:endParaRPr lang="zh-TW" altLang="en-US"/>
        </a:p>
      </dgm:t>
    </dgm:pt>
    <dgm:pt modelId="{4BE247E9-FB72-4A47-822E-6BD80295DF39}" type="pres">
      <dgm:prSet presAssocID="{CF23F101-C1D4-48A4-983E-2E2157ED6C89}" presName="root2" presStyleCnt="0"/>
      <dgm:spPr/>
    </dgm:pt>
    <dgm:pt modelId="{C8D13D2B-EBBF-4B0E-A406-4D6AD43F616C}" type="pres">
      <dgm:prSet presAssocID="{CF23F101-C1D4-48A4-983E-2E2157ED6C89}" presName="LevelTwoTextNode" presStyleLbl="node2" presStyleIdx="2" presStyleCnt="8" custScaleX="2377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A558D4-966A-4146-A77E-580A34720EF5}" type="pres">
      <dgm:prSet presAssocID="{CF23F101-C1D4-48A4-983E-2E2157ED6C89}" presName="level3hierChild" presStyleCnt="0"/>
      <dgm:spPr/>
    </dgm:pt>
    <dgm:pt modelId="{277AC7C0-72E7-4097-942F-C41CBDF6AE78}" type="pres">
      <dgm:prSet presAssocID="{A7E01462-863F-4AE2-A8DF-8063F2DE4DBC}" presName="conn2-1" presStyleLbl="parChTrans1D2" presStyleIdx="3" presStyleCnt="8"/>
      <dgm:spPr/>
      <dgm:t>
        <a:bodyPr/>
        <a:lstStyle/>
        <a:p>
          <a:endParaRPr lang="zh-TW" altLang="en-US"/>
        </a:p>
      </dgm:t>
    </dgm:pt>
    <dgm:pt modelId="{6C30849A-B266-4CD0-8E2C-E361896CAF26}" type="pres">
      <dgm:prSet presAssocID="{A7E01462-863F-4AE2-A8DF-8063F2DE4DBC}" presName="connTx" presStyleLbl="parChTrans1D2" presStyleIdx="3" presStyleCnt="8"/>
      <dgm:spPr/>
      <dgm:t>
        <a:bodyPr/>
        <a:lstStyle/>
        <a:p>
          <a:endParaRPr lang="zh-TW" altLang="en-US"/>
        </a:p>
      </dgm:t>
    </dgm:pt>
    <dgm:pt modelId="{4821F586-21B7-492C-A050-5780724C3866}" type="pres">
      <dgm:prSet presAssocID="{048729DB-9E05-44FE-BA68-B7E10C1975EA}" presName="root2" presStyleCnt="0"/>
      <dgm:spPr/>
    </dgm:pt>
    <dgm:pt modelId="{1426CFD6-F890-4FF5-A198-44C9DC8023A9}" type="pres">
      <dgm:prSet presAssocID="{048729DB-9E05-44FE-BA68-B7E10C1975EA}" presName="LevelTwoTextNode" presStyleLbl="node2" presStyleIdx="3" presStyleCnt="8" custScaleX="4355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C2708F-6386-4E12-BEF6-F48647D61AFB}" type="pres">
      <dgm:prSet presAssocID="{048729DB-9E05-44FE-BA68-B7E10C1975EA}" presName="level3hierChild" presStyleCnt="0"/>
      <dgm:spPr/>
    </dgm:pt>
    <dgm:pt modelId="{44EB35B0-5A1D-44C7-B7A7-845F4DEBAD37}" type="pres">
      <dgm:prSet presAssocID="{E01C7468-EDEC-4C33-A6E5-5F54A2C27920}" presName="root1" presStyleCnt="0"/>
      <dgm:spPr/>
    </dgm:pt>
    <dgm:pt modelId="{1B39FE2D-F901-4CF9-897E-C670E01B1624}" type="pres">
      <dgm:prSet presAssocID="{E01C7468-EDEC-4C33-A6E5-5F54A2C27920}" presName="LevelOneTextNod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CB39BD-1E19-4A6B-BFBD-E12E0E1E4CFF}" type="pres">
      <dgm:prSet presAssocID="{E01C7468-EDEC-4C33-A6E5-5F54A2C27920}" presName="level2hierChild" presStyleCnt="0"/>
      <dgm:spPr/>
    </dgm:pt>
    <dgm:pt modelId="{0BD8383F-041D-49C8-B1B8-8685FA0CB3CC}" type="pres">
      <dgm:prSet presAssocID="{FF0C3544-3040-43FC-9BAA-1DEDF825D38B}" presName="conn2-1" presStyleLbl="parChTrans1D2" presStyleIdx="4" presStyleCnt="8"/>
      <dgm:spPr/>
      <dgm:t>
        <a:bodyPr/>
        <a:lstStyle/>
        <a:p>
          <a:endParaRPr lang="zh-TW" altLang="en-US"/>
        </a:p>
      </dgm:t>
    </dgm:pt>
    <dgm:pt modelId="{38253994-03C6-4727-9C53-A9A73F647A3B}" type="pres">
      <dgm:prSet presAssocID="{FF0C3544-3040-43FC-9BAA-1DEDF825D38B}" presName="connTx" presStyleLbl="parChTrans1D2" presStyleIdx="4" presStyleCnt="8"/>
      <dgm:spPr/>
      <dgm:t>
        <a:bodyPr/>
        <a:lstStyle/>
        <a:p>
          <a:endParaRPr lang="zh-TW" altLang="en-US"/>
        </a:p>
      </dgm:t>
    </dgm:pt>
    <dgm:pt modelId="{D9A73CAB-6CEB-47AA-B373-A568561E5F5B}" type="pres">
      <dgm:prSet presAssocID="{17A2BA18-6F28-44E5-9998-103C3131BFD3}" presName="root2" presStyleCnt="0"/>
      <dgm:spPr/>
    </dgm:pt>
    <dgm:pt modelId="{823A243B-CD79-4A86-914E-53B25C951354}" type="pres">
      <dgm:prSet presAssocID="{17A2BA18-6F28-44E5-9998-103C3131BFD3}" presName="LevelTwoTextNode" presStyleLbl="node2" presStyleIdx="4" presStyleCnt="8" custScaleX="229449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0F9254E-84B6-4DA9-A460-FF8BD883EC4F}" type="pres">
      <dgm:prSet presAssocID="{17A2BA18-6F28-44E5-9998-103C3131BFD3}" presName="level3hierChild" presStyleCnt="0"/>
      <dgm:spPr/>
    </dgm:pt>
    <dgm:pt modelId="{4D40F525-BBBE-4A72-9C33-10740B52A3A7}" type="pres">
      <dgm:prSet presAssocID="{057E4FB3-4ED8-4A9E-858C-D9E463B57845}" presName="conn2-1" presStyleLbl="parChTrans1D2" presStyleIdx="5" presStyleCnt="8"/>
      <dgm:spPr/>
      <dgm:t>
        <a:bodyPr/>
        <a:lstStyle/>
        <a:p>
          <a:endParaRPr lang="zh-TW" altLang="en-US"/>
        </a:p>
      </dgm:t>
    </dgm:pt>
    <dgm:pt modelId="{150215E3-571F-4DC1-8823-E289A52286AC}" type="pres">
      <dgm:prSet presAssocID="{057E4FB3-4ED8-4A9E-858C-D9E463B57845}" presName="connTx" presStyleLbl="parChTrans1D2" presStyleIdx="5" presStyleCnt="8"/>
      <dgm:spPr/>
      <dgm:t>
        <a:bodyPr/>
        <a:lstStyle/>
        <a:p>
          <a:endParaRPr lang="zh-TW" altLang="en-US"/>
        </a:p>
      </dgm:t>
    </dgm:pt>
    <dgm:pt modelId="{1ADC8B90-6C71-40D8-B7BD-098FF2F4F0C5}" type="pres">
      <dgm:prSet presAssocID="{7DDE4ABA-7193-49C3-90E5-5686E196E413}" presName="root2" presStyleCnt="0"/>
      <dgm:spPr/>
    </dgm:pt>
    <dgm:pt modelId="{85E5A95C-9C5C-41BB-A4E0-0C96742AB1B4}" type="pres">
      <dgm:prSet presAssocID="{7DDE4ABA-7193-49C3-90E5-5686E196E413}" presName="LevelTwoTextNode" presStyleLbl="node2" presStyleIdx="5" presStyleCnt="8" custScaleX="229222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F38A3B7-2654-4145-B481-B50CFB3D7ADB}" type="pres">
      <dgm:prSet presAssocID="{7DDE4ABA-7193-49C3-90E5-5686E196E413}" presName="level3hierChild" presStyleCnt="0"/>
      <dgm:spPr/>
    </dgm:pt>
    <dgm:pt modelId="{F7DAC560-41FF-4859-85EE-2F01E8F415E8}" type="pres">
      <dgm:prSet presAssocID="{BC4B59E5-7A85-4C3B-A9A3-8A4AE721590A}" presName="root1" presStyleCnt="0"/>
      <dgm:spPr/>
    </dgm:pt>
    <dgm:pt modelId="{EBDD0E33-E4C5-401C-8971-188C4CAA54A3}" type="pres">
      <dgm:prSet presAssocID="{BC4B59E5-7A85-4C3B-A9A3-8A4AE721590A}" presName="LevelOneTextNod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1E5CED-9744-48EF-8CF8-4DD04E7FCA5D}" type="pres">
      <dgm:prSet presAssocID="{BC4B59E5-7A85-4C3B-A9A3-8A4AE721590A}" presName="level2hierChild" presStyleCnt="0"/>
      <dgm:spPr/>
    </dgm:pt>
    <dgm:pt modelId="{203BB09A-7C85-4C9F-8A89-21DB9D814648}" type="pres">
      <dgm:prSet presAssocID="{B05E89D8-2FD4-41E8-8521-ECB1768406F5}" presName="conn2-1" presStyleLbl="parChTrans1D2" presStyleIdx="6" presStyleCnt="8"/>
      <dgm:spPr/>
      <dgm:t>
        <a:bodyPr/>
        <a:lstStyle/>
        <a:p>
          <a:endParaRPr lang="zh-TW" altLang="en-US"/>
        </a:p>
      </dgm:t>
    </dgm:pt>
    <dgm:pt modelId="{FBBADAF3-9017-462A-9687-503430A38D49}" type="pres">
      <dgm:prSet presAssocID="{B05E89D8-2FD4-41E8-8521-ECB1768406F5}" presName="connTx" presStyleLbl="parChTrans1D2" presStyleIdx="6" presStyleCnt="8"/>
      <dgm:spPr/>
      <dgm:t>
        <a:bodyPr/>
        <a:lstStyle/>
        <a:p>
          <a:endParaRPr lang="zh-TW" altLang="en-US"/>
        </a:p>
      </dgm:t>
    </dgm:pt>
    <dgm:pt modelId="{A53E2ADE-CFF8-429D-8F2E-A786F8C30672}" type="pres">
      <dgm:prSet presAssocID="{AFD508C0-E899-4361-864A-A4B046E7F6C2}" presName="root2" presStyleCnt="0"/>
      <dgm:spPr/>
    </dgm:pt>
    <dgm:pt modelId="{7B3EB2E1-7DC2-43F8-9413-F47187F1AFF1}" type="pres">
      <dgm:prSet presAssocID="{AFD508C0-E899-4361-864A-A4B046E7F6C2}" presName="LevelTwoTextNode" presStyleLbl="node2" presStyleIdx="6" presStyleCnt="8" custScaleX="2679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FD5291-E8AF-4549-AC4C-406288163D61}" type="pres">
      <dgm:prSet presAssocID="{AFD508C0-E899-4361-864A-A4B046E7F6C2}" presName="level3hierChild" presStyleCnt="0"/>
      <dgm:spPr/>
    </dgm:pt>
    <dgm:pt modelId="{1B5D7495-6586-4045-A84C-73D45B195AEA}" type="pres">
      <dgm:prSet presAssocID="{FD181E27-C6CA-45D7-98C7-AE39544826FD}" presName="conn2-1" presStyleLbl="parChTrans1D2" presStyleIdx="7" presStyleCnt="8"/>
      <dgm:spPr/>
      <dgm:t>
        <a:bodyPr/>
        <a:lstStyle/>
        <a:p>
          <a:endParaRPr lang="zh-TW" altLang="en-US"/>
        </a:p>
      </dgm:t>
    </dgm:pt>
    <dgm:pt modelId="{4C633103-8503-4449-B285-2925FAEE0486}" type="pres">
      <dgm:prSet presAssocID="{FD181E27-C6CA-45D7-98C7-AE39544826FD}" presName="connTx" presStyleLbl="parChTrans1D2" presStyleIdx="7" presStyleCnt="8"/>
      <dgm:spPr/>
      <dgm:t>
        <a:bodyPr/>
        <a:lstStyle/>
        <a:p>
          <a:endParaRPr lang="zh-TW" altLang="en-US"/>
        </a:p>
      </dgm:t>
    </dgm:pt>
    <dgm:pt modelId="{11CF2D23-14F1-4206-BCA4-09EFF0553BFB}" type="pres">
      <dgm:prSet presAssocID="{FDEC0B12-1182-488D-A23C-735E197F893E}" presName="root2" presStyleCnt="0"/>
      <dgm:spPr/>
    </dgm:pt>
    <dgm:pt modelId="{CED4BC4E-CA4B-42C6-B2FF-FCFEEFD1394F}" type="pres">
      <dgm:prSet presAssocID="{FDEC0B12-1182-488D-A23C-735E197F893E}" presName="LevelTwoTextNode" presStyleLbl="node2" presStyleIdx="7" presStyleCnt="8" custScaleX="2679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BA99FA-CEB6-40C1-8154-C9CB5B797F80}" type="pres">
      <dgm:prSet presAssocID="{FDEC0B12-1182-488D-A23C-735E197F893E}" presName="level3hierChild" presStyleCnt="0"/>
      <dgm:spPr/>
    </dgm:pt>
  </dgm:ptLst>
  <dgm:cxnLst>
    <dgm:cxn modelId="{397C405B-0BAB-49FC-AF65-902D41DBED27}" type="presOf" srcId="{7DDE4ABA-7193-49C3-90E5-5686E196E413}" destId="{85E5A95C-9C5C-41BB-A4E0-0C96742AB1B4}" srcOrd="0" destOrd="0" presId="urn:microsoft.com/office/officeart/2005/8/layout/hierarchy2"/>
    <dgm:cxn modelId="{DFE2B214-7626-4961-AAE3-A22248E8FB4E}" type="presOf" srcId="{FF0C3544-3040-43FC-9BAA-1DEDF825D38B}" destId="{38253994-03C6-4727-9C53-A9A73F647A3B}" srcOrd="1" destOrd="0" presId="urn:microsoft.com/office/officeart/2005/8/layout/hierarchy2"/>
    <dgm:cxn modelId="{0CD1BC82-CFCD-40BB-8C64-D45EDD041F9E}" type="presOf" srcId="{B05E89D8-2FD4-41E8-8521-ECB1768406F5}" destId="{FBBADAF3-9017-462A-9687-503430A38D49}" srcOrd="1" destOrd="0" presId="urn:microsoft.com/office/officeart/2005/8/layout/hierarchy2"/>
    <dgm:cxn modelId="{88FCE959-D5FF-46E3-A5F6-56C8126FC9B6}" srcId="{BC4B59E5-7A85-4C3B-A9A3-8A4AE721590A}" destId="{FDEC0B12-1182-488D-A23C-735E197F893E}" srcOrd="1" destOrd="0" parTransId="{FD181E27-C6CA-45D7-98C7-AE39544826FD}" sibTransId="{50F965C3-CE56-4BC5-BBF7-6F4F60AAEBA8}"/>
    <dgm:cxn modelId="{53C0CE8B-62E4-44CE-939C-AFA62C0E22A9}" srcId="{07B0F3B5-CC1A-4C0B-A268-1C94E07A10D9}" destId="{8A115DFF-2A27-4E6A-A22A-E9E66523252B}" srcOrd="0" destOrd="0" parTransId="{E5525A92-2EC8-46CB-A0B0-B75AF5DD2CFD}" sibTransId="{E7E65C4E-AC6D-4F93-9255-F90E4B9AEB39}"/>
    <dgm:cxn modelId="{44AFD0F6-D821-4763-9AFB-42CB829CFBE1}" type="presOf" srcId="{8A115DFF-2A27-4E6A-A22A-E9E66523252B}" destId="{48E6539C-5704-4FEA-950A-D70C25B1DFE7}" srcOrd="0" destOrd="0" presId="urn:microsoft.com/office/officeart/2005/8/layout/hierarchy2"/>
    <dgm:cxn modelId="{909DC613-8D00-4650-B3BF-68DD82EA0A1F}" type="presOf" srcId="{E01C7468-EDEC-4C33-A6E5-5F54A2C27920}" destId="{1B39FE2D-F901-4CF9-897E-C670E01B1624}" srcOrd="0" destOrd="0" presId="urn:microsoft.com/office/officeart/2005/8/layout/hierarchy2"/>
    <dgm:cxn modelId="{287AC883-C785-4515-8868-019D98ABE0BC}" type="presOf" srcId="{FF0C3544-3040-43FC-9BAA-1DEDF825D38B}" destId="{0BD8383F-041D-49C8-B1B8-8685FA0CB3CC}" srcOrd="0" destOrd="0" presId="urn:microsoft.com/office/officeart/2005/8/layout/hierarchy2"/>
    <dgm:cxn modelId="{3B8F8156-694D-414A-8D84-8A5187A4D0CB}" type="presOf" srcId="{17A2BA18-6F28-44E5-9998-103C3131BFD3}" destId="{823A243B-CD79-4A86-914E-53B25C951354}" srcOrd="0" destOrd="0" presId="urn:microsoft.com/office/officeart/2005/8/layout/hierarchy2"/>
    <dgm:cxn modelId="{B79EA1FC-4F60-4D89-9440-E8584B0E6A3B}" type="presOf" srcId="{FD181E27-C6CA-45D7-98C7-AE39544826FD}" destId="{4C633103-8503-4449-B285-2925FAEE0486}" srcOrd="1" destOrd="0" presId="urn:microsoft.com/office/officeart/2005/8/layout/hierarchy2"/>
    <dgm:cxn modelId="{796668C1-A8EE-4AF5-A169-3FF45A8809C7}" type="presOf" srcId="{7F2A2F14-B628-4975-A5C2-BB60E53663EA}" destId="{3B8C1EB2-4C8D-4218-8024-57D2F3304A52}" srcOrd="1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96B5FE69-9CEB-48C1-ADDB-4836B8D0B6CD}" type="presOf" srcId="{057E4FB3-4ED8-4A9E-858C-D9E463B57845}" destId="{150215E3-571F-4DC1-8823-E289A52286AC}" srcOrd="1" destOrd="0" presId="urn:microsoft.com/office/officeart/2005/8/layout/hierarchy2"/>
    <dgm:cxn modelId="{7B47C2DE-FEB5-4201-80E4-2D6421F37BC2}" type="presOf" srcId="{FDEC0B12-1182-488D-A23C-735E197F893E}" destId="{CED4BC4E-CA4B-42C6-B2FF-FCFEEFD1394F}" srcOrd="0" destOrd="0" presId="urn:microsoft.com/office/officeart/2005/8/layout/hierarchy2"/>
    <dgm:cxn modelId="{3B8533A5-09E2-4DEE-A225-F44861EA8194}" srcId="{BC4B59E5-7A85-4C3B-A9A3-8A4AE721590A}" destId="{AFD508C0-E899-4361-864A-A4B046E7F6C2}" srcOrd="0" destOrd="0" parTransId="{B05E89D8-2FD4-41E8-8521-ECB1768406F5}" sibTransId="{2F00A6D6-939F-404D-AFDA-E5F3C318D832}"/>
    <dgm:cxn modelId="{C360D1EF-FDCB-4A5E-B24C-2977B6AEB177}" srcId="{6F346AE9-5FC4-42C7-A7EF-A535D25B254E}" destId="{BC4B59E5-7A85-4C3B-A9A3-8A4AE721590A}" srcOrd="3" destOrd="0" parTransId="{F1447499-272A-4F5E-A331-506626552438}" sibTransId="{970A6A2D-1DBA-407C-8B6C-0AF505BE28CE}"/>
    <dgm:cxn modelId="{D64EFE17-39A2-4559-8EC5-5C1C25E51DAE}" type="presOf" srcId="{E5525A92-2EC8-46CB-A0B0-B75AF5DD2CFD}" destId="{BCF83F96-7A68-4206-99F3-353D51069ABF}" srcOrd="0" destOrd="0" presId="urn:microsoft.com/office/officeart/2005/8/layout/hierarchy2"/>
    <dgm:cxn modelId="{C00735DD-EA3F-465F-8E9A-06BC779FF2C8}" type="presOf" srcId="{B05E89D8-2FD4-41E8-8521-ECB1768406F5}" destId="{203BB09A-7C85-4C9F-8A89-21DB9D814648}" srcOrd="0" destOrd="0" presId="urn:microsoft.com/office/officeart/2005/8/layout/hierarchy2"/>
    <dgm:cxn modelId="{0A254472-4587-459E-AC82-ABA5CB8EE088}" type="presOf" srcId="{0944B3FC-1329-4CFD-A6FC-E645F604DABB}" destId="{C2A77B18-B5D4-41B0-A857-BB634A7BB71F}" srcOrd="0" destOrd="0" presId="urn:microsoft.com/office/officeart/2005/8/layout/hierarchy2"/>
    <dgm:cxn modelId="{5B7AA97C-56D7-4163-85D6-6D33C14141A8}" type="presOf" srcId="{0944B3FC-1329-4CFD-A6FC-E645F604DABB}" destId="{0C2B9701-D689-4E7B-B3B5-2014F30EB3C6}" srcOrd="1" destOrd="0" presId="urn:microsoft.com/office/officeart/2005/8/layout/hierarchy2"/>
    <dgm:cxn modelId="{67E2B4A7-6B0F-4FD6-B133-E7CE3CB86C5F}" type="presOf" srcId="{79C27F33-4EB0-4369-B5BC-F7CEC40A9232}" destId="{40AEACE7-8AFE-46A4-BF01-A4181F4B1A6F}" srcOrd="0" destOrd="0" presId="urn:microsoft.com/office/officeart/2005/8/layout/hierarchy2"/>
    <dgm:cxn modelId="{3EB0347A-25CA-42F8-822B-C1805120002F}" type="presOf" srcId="{A7E01462-863F-4AE2-A8DF-8063F2DE4DBC}" destId="{277AC7C0-72E7-4097-942F-C41CBDF6AE78}" srcOrd="0" destOrd="0" presId="urn:microsoft.com/office/officeart/2005/8/layout/hierarchy2"/>
    <dgm:cxn modelId="{5AA5A7A4-2122-43DB-B353-32CBBD1C4D64}" srcId="{6F346AE9-5FC4-42C7-A7EF-A535D25B254E}" destId="{E01C7468-EDEC-4C33-A6E5-5F54A2C27920}" srcOrd="2" destOrd="0" parTransId="{FB5567F1-DD8C-4CC1-A869-5A1A1E58A647}" sibTransId="{F64C6F71-7EB8-4CE3-9382-1DDCBF0CD64D}"/>
    <dgm:cxn modelId="{D9B04B2C-8039-4C75-9291-DD3E9B3CCF75}" srcId="{E01C7468-EDEC-4C33-A6E5-5F54A2C27920}" destId="{17A2BA18-6F28-44E5-9998-103C3131BFD3}" srcOrd="0" destOrd="0" parTransId="{FF0C3544-3040-43FC-9BAA-1DEDF825D38B}" sibTransId="{9A65723A-48E3-43D1-AF92-78BBAC8E348B}"/>
    <dgm:cxn modelId="{5B298339-7809-4C40-A118-4479286ED126}" type="presOf" srcId="{CF23F101-C1D4-48A4-983E-2E2157ED6C89}" destId="{C8D13D2B-EBBF-4B0E-A406-4D6AD43F616C}" srcOrd="0" destOrd="0" presId="urn:microsoft.com/office/officeart/2005/8/layout/hierarchy2"/>
    <dgm:cxn modelId="{489DAAAF-2170-471A-B3BA-526DBB4BD30C}" srcId="{6F346AE9-5FC4-42C7-A7EF-A535D25B254E}" destId="{79C27F33-4EB0-4369-B5BC-F7CEC40A9232}" srcOrd="1" destOrd="0" parTransId="{B2B946B1-CE5D-4FB4-868A-ACA348F9235B}" sibTransId="{A9BED4EF-9DAA-475B-AD75-B598C1BDD852}"/>
    <dgm:cxn modelId="{83DCBA18-2136-4910-8FB1-11BF86DC4EA1}" type="presOf" srcId="{FD181E27-C6CA-45D7-98C7-AE39544826FD}" destId="{1B5D7495-6586-4045-A84C-73D45B195AEA}" srcOrd="0" destOrd="0" presId="urn:microsoft.com/office/officeart/2005/8/layout/hierarchy2"/>
    <dgm:cxn modelId="{9F6FE7D3-C7E8-4A2D-B287-9DAAC2526BBE}" srcId="{E01C7468-EDEC-4C33-A6E5-5F54A2C27920}" destId="{7DDE4ABA-7193-49C3-90E5-5686E196E413}" srcOrd="1" destOrd="0" parTransId="{057E4FB3-4ED8-4A9E-858C-D9E463B57845}" sibTransId="{2BBE750D-A298-4239-BF32-272F12C535EE}"/>
    <dgm:cxn modelId="{0934FCBD-975B-47E1-B399-18FBE4EDE4D1}" type="presOf" srcId="{E5525A92-2EC8-46CB-A0B0-B75AF5DD2CFD}" destId="{767FFE69-CAE6-4829-9291-6251472D35E0}" srcOrd="1" destOrd="0" presId="urn:microsoft.com/office/officeart/2005/8/layout/hierarchy2"/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135D46D4-66E4-4A58-89F0-B3B5AF274AD5}" type="presOf" srcId="{BC4B59E5-7A85-4C3B-A9A3-8A4AE721590A}" destId="{EBDD0E33-E4C5-401C-8971-188C4CAA54A3}" srcOrd="0" destOrd="0" presId="urn:microsoft.com/office/officeart/2005/8/layout/hierarchy2"/>
    <dgm:cxn modelId="{61DB5C97-1B3E-4F96-99F6-1C89C0C652AA}" type="presOf" srcId="{AFD508C0-E899-4361-864A-A4B046E7F6C2}" destId="{7B3EB2E1-7DC2-43F8-9413-F47187F1AFF1}" srcOrd="0" destOrd="0" presId="urn:microsoft.com/office/officeart/2005/8/layout/hierarchy2"/>
    <dgm:cxn modelId="{18F70A22-B72B-4485-957E-D2C1388C91A6}" srcId="{07B0F3B5-CC1A-4C0B-A268-1C94E07A10D9}" destId="{A9767EFA-5592-4279-B9E6-52714037C8A6}" srcOrd="1" destOrd="0" parTransId="{7F2A2F14-B628-4975-A5C2-BB60E53663EA}" sibTransId="{52A16B08-E97E-4102-AD52-DBB36D7C57C4}"/>
    <dgm:cxn modelId="{4570A5F9-9D6E-47DC-8801-9DB7A5ABC4FB}" type="presOf" srcId="{7F2A2F14-B628-4975-A5C2-BB60E53663EA}" destId="{5FAB33BC-D497-4F24-9CB7-B503DC931E5B}" srcOrd="0" destOrd="0" presId="urn:microsoft.com/office/officeart/2005/8/layout/hierarchy2"/>
    <dgm:cxn modelId="{EEA9DB2F-964E-4110-A174-B6D9B0736A00}" type="presOf" srcId="{048729DB-9E05-44FE-BA68-B7E10C1975EA}" destId="{1426CFD6-F890-4FF5-A198-44C9DC8023A9}" srcOrd="0" destOrd="0" presId="urn:microsoft.com/office/officeart/2005/8/layout/hierarchy2"/>
    <dgm:cxn modelId="{085D3C77-3678-44BF-A9BE-43B73229A213}" type="presOf" srcId="{A9767EFA-5592-4279-B9E6-52714037C8A6}" destId="{D7E33A1C-438C-4FF1-A1DA-944C05F588BD}" srcOrd="0" destOrd="0" presId="urn:microsoft.com/office/officeart/2005/8/layout/hierarchy2"/>
    <dgm:cxn modelId="{211C69F3-0E70-46C1-8889-38D7590A710A}" srcId="{79C27F33-4EB0-4369-B5BC-F7CEC40A9232}" destId="{048729DB-9E05-44FE-BA68-B7E10C1975EA}" srcOrd="1" destOrd="0" parTransId="{A7E01462-863F-4AE2-A8DF-8063F2DE4DBC}" sibTransId="{9A511746-E4D4-4BA0-9D83-3A1FCE358EDE}"/>
    <dgm:cxn modelId="{CFAD85C9-85F4-47CF-A590-5A65183C20AF}" srcId="{79C27F33-4EB0-4369-B5BC-F7CEC40A9232}" destId="{CF23F101-C1D4-48A4-983E-2E2157ED6C89}" srcOrd="0" destOrd="0" parTransId="{0944B3FC-1329-4CFD-A6FC-E645F604DABB}" sibTransId="{41471ED0-D00F-4499-9BE0-CF1356E77180}"/>
    <dgm:cxn modelId="{C9FD95E2-8AFF-44EC-B513-BCE9C63FF9C8}" type="presOf" srcId="{A7E01462-863F-4AE2-A8DF-8063F2DE4DBC}" destId="{6C30849A-B266-4CD0-8E2C-E361896CAF26}" srcOrd="1" destOrd="0" presId="urn:microsoft.com/office/officeart/2005/8/layout/hierarchy2"/>
    <dgm:cxn modelId="{E41A9C0D-3F53-435A-9C8C-B4AEB8DAD399}" type="presOf" srcId="{057E4FB3-4ED8-4A9E-858C-D9E463B57845}" destId="{4D40F525-BBBE-4A72-9C33-10740B52A3A7}" srcOrd="0" destOrd="0" presId="urn:microsoft.com/office/officeart/2005/8/layout/hierarchy2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180B2C04-64BB-44C8-BDDF-0E053D502CB4}" type="presParOf" srcId="{28FEECB7-F98D-43C2-936A-187D67B7C56D}" destId="{BCF83F96-7A68-4206-99F3-353D51069ABF}" srcOrd="0" destOrd="0" presId="urn:microsoft.com/office/officeart/2005/8/layout/hierarchy2"/>
    <dgm:cxn modelId="{56338E9B-DEED-41EC-BCE2-842C02496061}" type="presParOf" srcId="{BCF83F96-7A68-4206-99F3-353D51069ABF}" destId="{767FFE69-CAE6-4829-9291-6251472D35E0}" srcOrd="0" destOrd="0" presId="urn:microsoft.com/office/officeart/2005/8/layout/hierarchy2"/>
    <dgm:cxn modelId="{667494AF-7FD4-4979-B526-D8DB9A355590}" type="presParOf" srcId="{28FEECB7-F98D-43C2-936A-187D67B7C56D}" destId="{15F501B5-D397-4CBA-B57A-1A012D9ACB26}" srcOrd="1" destOrd="0" presId="urn:microsoft.com/office/officeart/2005/8/layout/hierarchy2"/>
    <dgm:cxn modelId="{3F3EDDFD-8561-4D1D-9914-DB646C2E8646}" type="presParOf" srcId="{15F501B5-D397-4CBA-B57A-1A012D9ACB26}" destId="{48E6539C-5704-4FEA-950A-D70C25B1DFE7}" srcOrd="0" destOrd="0" presId="urn:microsoft.com/office/officeart/2005/8/layout/hierarchy2"/>
    <dgm:cxn modelId="{C15FA6B9-C5AE-4D7C-824D-B76D6361188C}" type="presParOf" srcId="{15F501B5-D397-4CBA-B57A-1A012D9ACB26}" destId="{FC27768C-A9FF-4528-8A1B-69C4E801D00D}" srcOrd="1" destOrd="0" presId="urn:microsoft.com/office/officeart/2005/8/layout/hierarchy2"/>
    <dgm:cxn modelId="{71B154EF-7C3F-4D96-87CA-E84A742CA13B}" type="presParOf" srcId="{28FEECB7-F98D-43C2-936A-187D67B7C56D}" destId="{5FAB33BC-D497-4F24-9CB7-B503DC931E5B}" srcOrd="2" destOrd="0" presId="urn:microsoft.com/office/officeart/2005/8/layout/hierarchy2"/>
    <dgm:cxn modelId="{CDD2B947-0A4C-49C0-944E-3AD1BFDA02A7}" type="presParOf" srcId="{5FAB33BC-D497-4F24-9CB7-B503DC931E5B}" destId="{3B8C1EB2-4C8D-4218-8024-57D2F3304A52}" srcOrd="0" destOrd="0" presId="urn:microsoft.com/office/officeart/2005/8/layout/hierarchy2"/>
    <dgm:cxn modelId="{D922CCDB-A876-4C72-9594-40092CBA21AA}" type="presParOf" srcId="{28FEECB7-F98D-43C2-936A-187D67B7C56D}" destId="{14F89855-CA59-4099-B53C-226BE44868C1}" srcOrd="3" destOrd="0" presId="urn:microsoft.com/office/officeart/2005/8/layout/hierarchy2"/>
    <dgm:cxn modelId="{CD4CE4F5-B243-41B3-874A-9B5BEB17F179}" type="presParOf" srcId="{14F89855-CA59-4099-B53C-226BE44868C1}" destId="{D7E33A1C-438C-4FF1-A1DA-944C05F588BD}" srcOrd="0" destOrd="0" presId="urn:microsoft.com/office/officeart/2005/8/layout/hierarchy2"/>
    <dgm:cxn modelId="{89D8065D-7C55-44CC-901E-3BDAC95D7765}" type="presParOf" srcId="{14F89855-CA59-4099-B53C-226BE44868C1}" destId="{9F7A6D34-5239-4FA0-8AF3-DAD47A6ADC5B}" srcOrd="1" destOrd="0" presId="urn:microsoft.com/office/officeart/2005/8/layout/hierarchy2"/>
    <dgm:cxn modelId="{07A16E1B-8422-4968-BFD3-AA0A2D7C5E34}" type="presParOf" srcId="{BEB7B858-FD05-4D0F-9136-61DCC1A053A9}" destId="{6E72E316-AC70-4B5C-882D-E15B6253F6C3}" srcOrd="1" destOrd="0" presId="urn:microsoft.com/office/officeart/2005/8/layout/hierarchy2"/>
    <dgm:cxn modelId="{F6CE5AC8-C568-4E3B-82DA-B4679D21F1B8}" type="presParOf" srcId="{6E72E316-AC70-4B5C-882D-E15B6253F6C3}" destId="{40AEACE7-8AFE-46A4-BF01-A4181F4B1A6F}" srcOrd="0" destOrd="0" presId="urn:microsoft.com/office/officeart/2005/8/layout/hierarchy2"/>
    <dgm:cxn modelId="{699AC86A-5943-4145-A891-FBDD1EB150BB}" type="presParOf" srcId="{6E72E316-AC70-4B5C-882D-E15B6253F6C3}" destId="{97347C35-17FB-4230-88A3-2974B85AC6B3}" srcOrd="1" destOrd="0" presId="urn:microsoft.com/office/officeart/2005/8/layout/hierarchy2"/>
    <dgm:cxn modelId="{5528E346-5BEC-4603-AC81-7CDE132060DA}" type="presParOf" srcId="{97347C35-17FB-4230-88A3-2974B85AC6B3}" destId="{C2A77B18-B5D4-41B0-A857-BB634A7BB71F}" srcOrd="0" destOrd="0" presId="urn:microsoft.com/office/officeart/2005/8/layout/hierarchy2"/>
    <dgm:cxn modelId="{BCF1618F-F40E-46FF-AE05-AD0B5D02B025}" type="presParOf" srcId="{C2A77B18-B5D4-41B0-A857-BB634A7BB71F}" destId="{0C2B9701-D689-4E7B-B3B5-2014F30EB3C6}" srcOrd="0" destOrd="0" presId="urn:microsoft.com/office/officeart/2005/8/layout/hierarchy2"/>
    <dgm:cxn modelId="{420FDD7E-7CB9-40A2-9F3E-32FDC41D3F75}" type="presParOf" srcId="{97347C35-17FB-4230-88A3-2974B85AC6B3}" destId="{4BE247E9-FB72-4A47-822E-6BD80295DF39}" srcOrd="1" destOrd="0" presId="urn:microsoft.com/office/officeart/2005/8/layout/hierarchy2"/>
    <dgm:cxn modelId="{8B2FB0BE-DDF8-4715-BD1B-82B51E005D16}" type="presParOf" srcId="{4BE247E9-FB72-4A47-822E-6BD80295DF39}" destId="{C8D13D2B-EBBF-4B0E-A406-4D6AD43F616C}" srcOrd="0" destOrd="0" presId="urn:microsoft.com/office/officeart/2005/8/layout/hierarchy2"/>
    <dgm:cxn modelId="{F0940674-3130-4240-B4BF-1A034F3E759E}" type="presParOf" srcId="{4BE247E9-FB72-4A47-822E-6BD80295DF39}" destId="{BCA558D4-966A-4146-A77E-580A34720EF5}" srcOrd="1" destOrd="0" presId="urn:microsoft.com/office/officeart/2005/8/layout/hierarchy2"/>
    <dgm:cxn modelId="{314E2A87-5974-46D7-B362-AEA2974C2E83}" type="presParOf" srcId="{97347C35-17FB-4230-88A3-2974B85AC6B3}" destId="{277AC7C0-72E7-4097-942F-C41CBDF6AE78}" srcOrd="2" destOrd="0" presId="urn:microsoft.com/office/officeart/2005/8/layout/hierarchy2"/>
    <dgm:cxn modelId="{12C92A60-7176-45D8-A75C-024954137994}" type="presParOf" srcId="{277AC7C0-72E7-4097-942F-C41CBDF6AE78}" destId="{6C30849A-B266-4CD0-8E2C-E361896CAF26}" srcOrd="0" destOrd="0" presId="urn:microsoft.com/office/officeart/2005/8/layout/hierarchy2"/>
    <dgm:cxn modelId="{C690F8FA-FD32-4373-BAE3-950A61650190}" type="presParOf" srcId="{97347C35-17FB-4230-88A3-2974B85AC6B3}" destId="{4821F586-21B7-492C-A050-5780724C3866}" srcOrd="3" destOrd="0" presId="urn:microsoft.com/office/officeart/2005/8/layout/hierarchy2"/>
    <dgm:cxn modelId="{C1776E9F-749A-44D5-87E0-779B57F4EF0C}" type="presParOf" srcId="{4821F586-21B7-492C-A050-5780724C3866}" destId="{1426CFD6-F890-4FF5-A198-44C9DC8023A9}" srcOrd="0" destOrd="0" presId="urn:microsoft.com/office/officeart/2005/8/layout/hierarchy2"/>
    <dgm:cxn modelId="{F024F98B-BF06-460D-AA86-7540D68830A1}" type="presParOf" srcId="{4821F586-21B7-492C-A050-5780724C3866}" destId="{EFC2708F-6386-4E12-BEF6-F48647D61AFB}" srcOrd="1" destOrd="0" presId="urn:microsoft.com/office/officeart/2005/8/layout/hierarchy2"/>
    <dgm:cxn modelId="{BBD937EC-22A0-4ECE-9CAB-95915E34E632}" type="presParOf" srcId="{BEB7B858-FD05-4D0F-9136-61DCC1A053A9}" destId="{44EB35B0-5A1D-44C7-B7A7-845F4DEBAD37}" srcOrd="2" destOrd="0" presId="urn:microsoft.com/office/officeart/2005/8/layout/hierarchy2"/>
    <dgm:cxn modelId="{47947611-B1A6-47AA-AFD0-84BB3398D0A1}" type="presParOf" srcId="{44EB35B0-5A1D-44C7-B7A7-845F4DEBAD37}" destId="{1B39FE2D-F901-4CF9-897E-C670E01B1624}" srcOrd="0" destOrd="0" presId="urn:microsoft.com/office/officeart/2005/8/layout/hierarchy2"/>
    <dgm:cxn modelId="{930BC408-0B03-41B7-977E-102A50C15249}" type="presParOf" srcId="{44EB35B0-5A1D-44C7-B7A7-845F4DEBAD37}" destId="{3BCB39BD-1E19-4A6B-BFBD-E12E0E1E4CFF}" srcOrd="1" destOrd="0" presId="urn:microsoft.com/office/officeart/2005/8/layout/hierarchy2"/>
    <dgm:cxn modelId="{12B2BE3C-85DA-4D28-BE3C-59323EA9F439}" type="presParOf" srcId="{3BCB39BD-1E19-4A6B-BFBD-E12E0E1E4CFF}" destId="{0BD8383F-041D-49C8-B1B8-8685FA0CB3CC}" srcOrd="0" destOrd="0" presId="urn:microsoft.com/office/officeart/2005/8/layout/hierarchy2"/>
    <dgm:cxn modelId="{44B5B78D-2CAF-45DE-B639-CB981B17A18D}" type="presParOf" srcId="{0BD8383F-041D-49C8-B1B8-8685FA0CB3CC}" destId="{38253994-03C6-4727-9C53-A9A73F647A3B}" srcOrd="0" destOrd="0" presId="urn:microsoft.com/office/officeart/2005/8/layout/hierarchy2"/>
    <dgm:cxn modelId="{ADB933E7-3A30-4B86-B2F3-7E5C9A9A4F05}" type="presParOf" srcId="{3BCB39BD-1E19-4A6B-BFBD-E12E0E1E4CFF}" destId="{D9A73CAB-6CEB-47AA-B373-A568561E5F5B}" srcOrd="1" destOrd="0" presId="urn:microsoft.com/office/officeart/2005/8/layout/hierarchy2"/>
    <dgm:cxn modelId="{BA0DB2A8-5A5F-4AC3-ACC7-09A1113178A5}" type="presParOf" srcId="{D9A73CAB-6CEB-47AA-B373-A568561E5F5B}" destId="{823A243B-CD79-4A86-914E-53B25C951354}" srcOrd="0" destOrd="0" presId="urn:microsoft.com/office/officeart/2005/8/layout/hierarchy2"/>
    <dgm:cxn modelId="{246906E0-1E64-45BA-AA33-9E2D2ACC3F43}" type="presParOf" srcId="{D9A73CAB-6CEB-47AA-B373-A568561E5F5B}" destId="{30F9254E-84B6-4DA9-A460-FF8BD883EC4F}" srcOrd="1" destOrd="0" presId="urn:microsoft.com/office/officeart/2005/8/layout/hierarchy2"/>
    <dgm:cxn modelId="{D7D5D072-E249-4837-9FB1-BF8AF5C0BC67}" type="presParOf" srcId="{3BCB39BD-1E19-4A6B-BFBD-E12E0E1E4CFF}" destId="{4D40F525-BBBE-4A72-9C33-10740B52A3A7}" srcOrd="2" destOrd="0" presId="urn:microsoft.com/office/officeart/2005/8/layout/hierarchy2"/>
    <dgm:cxn modelId="{973BA448-E706-4E41-83A7-C079C52DB377}" type="presParOf" srcId="{4D40F525-BBBE-4A72-9C33-10740B52A3A7}" destId="{150215E3-571F-4DC1-8823-E289A52286AC}" srcOrd="0" destOrd="0" presId="urn:microsoft.com/office/officeart/2005/8/layout/hierarchy2"/>
    <dgm:cxn modelId="{32039493-3140-4C4D-BEDA-1603495C0E23}" type="presParOf" srcId="{3BCB39BD-1E19-4A6B-BFBD-E12E0E1E4CFF}" destId="{1ADC8B90-6C71-40D8-B7BD-098FF2F4F0C5}" srcOrd="3" destOrd="0" presId="urn:microsoft.com/office/officeart/2005/8/layout/hierarchy2"/>
    <dgm:cxn modelId="{F4E2990F-EB13-4B9D-A4FB-4E9DFB5745B6}" type="presParOf" srcId="{1ADC8B90-6C71-40D8-B7BD-098FF2F4F0C5}" destId="{85E5A95C-9C5C-41BB-A4E0-0C96742AB1B4}" srcOrd="0" destOrd="0" presId="urn:microsoft.com/office/officeart/2005/8/layout/hierarchy2"/>
    <dgm:cxn modelId="{0996AF41-5A6F-4B9F-AB15-5FF8592EBB9F}" type="presParOf" srcId="{1ADC8B90-6C71-40D8-B7BD-098FF2F4F0C5}" destId="{4F38A3B7-2654-4145-B481-B50CFB3D7ADB}" srcOrd="1" destOrd="0" presId="urn:microsoft.com/office/officeart/2005/8/layout/hierarchy2"/>
    <dgm:cxn modelId="{871CC3F4-E2D9-4E0B-A600-86A08856FDB8}" type="presParOf" srcId="{BEB7B858-FD05-4D0F-9136-61DCC1A053A9}" destId="{F7DAC560-41FF-4859-85EE-2F01E8F415E8}" srcOrd="3" destOrd="0" presId="urn:microsoft.com/office/officeart/2005/8/layout/hierarchy2"/>
    <dgm:cxn modelId="{F968708F-C78A-49F9-8DC7-E5C1E18B9B19}" type="presParOf" srcId="{F7DAC560-41FF-4859-85EE-2F01E8F415E8}" destId="{EBDD0E33-E4C5-401C-8971-188C4CAA54A3}" srcOrd="0" destOrd="0" presId="urn:microsoft.com/office/officeart/2005/8/layout/hierarchy2"/>
    <dgm:cxn modelId="{A85C4B9C-F3A6-4423-8B80-D1E8867EBEDF}" type="presParOf" srcId="{F7DAC560-41FF-4859-85EE-2F01E8F415E8}" destId="{BF1E5CED-9744-48EF-8CF8-4DD04E7FCA5D}" srcOrd="1" destOrd="0" presId="urn:microsoft.com/office/officeart/2005/8/layout/hierarchy2"/>
    <dgm:cxn modelId="{A52F7E23-62D5-4AF9-94F1-380EE14E69F1}" type="presParOf" srcId="{BF1E5CED-9744-48EF-8CF8-4DD04E7FCA5D}" destId="{203BB09A-7C85-4C9F-8A89-21DB9D814648}" srcOrd="0" destOrd="0" presId="urn:microsoft.com/office/officeart/2005/8/layout/hierarchy2"/>
    <dgm:cxn modelId="{49796805-7048-421A-B27B-BD1F356D28EB}" type="presParOf" srcId="{203BB09A-7C85-4C9F-8A89-21DB9D814648}" destId="{FBBADAF3-9017-462A-9687-503430A38D49}" srcOrd="0" destOrd="0" presId="urn:microsoft.com/office/officeart/2005/8/layout/hierarchy2"/>
    <dgm:cxn modelId="{EDAD20BF-2BF9-4EFC-9B36-CE23A6AC08F1}" type="presParOf" srcId="{BF1E5CED-9744-48EF-8CF8-4DD04E7FCA5D}" destId="{A53E2ADE-CFF8-429D-8F2E-A786F8C30672}" srcOrd="1" destOrd="0" presId="urn:microsoft.com/office/officeart/2005/8/layout/hierarchy2"/>
    <dgm:cxn modelId="{AD02D9A5-B970-4EA1-992C-DC07A84D24F9}" type="presParOf" srcId="{A53E2ADE-CFF8-429D-8F2E-A786F8C30672}" destId="{7B3EB2E1-7DC2-43F8-9413-F47187F1AFF1}" srcOrd="0" destOrd="0" presId="urn:microsoft.com/office/officeart/2005/8/layout/hierarchy2"/>
    <dgm:cxn modelId="{8F151B4A-F27E-4F12-8669-4D8FB8811875}" type="presParOf" srcId="{A53E2ADE-CFF8-429D-8F2E-A786F8C30672}" destId="{05FD5291-E8AF-4549-AC4C-406288163D61}" srcOrd="1" destOrd="0" presId="urn:microsoft.com/office/officeart/2005/8/layout/hierarchy2"/>
    <dgm:cxn modelId="{B9D1F129-BE27-4037-B1DA-24585F713E92}" type="presParOf" srcId="{BF1E5CED-9744-48EF-8CF8-4DD04E7FCA5D}" destId="{1B5D7495-6586-4045-A84C-73D45B195AEA}" srcOrd="2" destOrd="0" presId="urn:microsoft.com/office/officeart/2005/8/layout/hierarchy2"/>
    <dgm:cxn modelId="{33F00A9F-1E9B-4AAC-A8F4-2224FD38A332}" type="presParOf" srcId="{1B5D7495-6586-4045-A84C-73D45B195AEA}" destId="{4C633103-8503-4449-B285-2925FAEE0486}" srcOrd="0" destOrd="0" presId="urn:microsoft.com/office/officeart/2005/8/layout/hierarchy2"/>
    <dgm:cxn modelId="{CE293C23-6C02-4AA0-8ACB-F2E0B8B4AD49}" type="presParOf" srcId="{BF1E5CED-9744-48EF-8CF8-4DD04E7FCA5D}" destId="{11CF2D23-14F1-4206-BCA4-09EFF0553BFB}" srcOrd="3" destOrd="0" presId="urn:microsoft.com/office/officeart/2005/8/layout/hierarchy2"/>
    <dgm:cxn modelId="{7804CB9C-5632-42E8-8780-58B9E0EAE632}" type="presParOf" srcId="{11CF2D23-14F1-4206-BCA4-09EFF0553BFB}" destId="{CED4BC4E-CA4B-42C6-B2FF-FCFEEFD1394F}" srcOrd="0" destOrd="0" presId="urn:microsoft.com/office/officeart/2005/8/layout/hierarchy2"/>
    <dgm:cxn modelId="{D8AA42F4-3DA8-4D34-8A54-5383A47AE196}" type="presParOf" srcId="{11CF2D23-14F1-4206-BCA4-09EFF0553BFB}" destId="{7FBA99FA-CEB6-40C1-8154-C9CB5B797F8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E914FCBC-1CFD-407F-B144-C95F91532BA0}" type="doc">
      <dgm:prSet loTypeId="urn:microsoft.com/office/officeart/2005/8/layout/hProcess10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BC7E7FBB-B00E-469E-B3E4-C624354159AA}">
      <dgm:prSet phldrT="[文字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格物：起心動念</a:t>
          </a:r>
          <a:endParaRPr lang="zh-TW" altLang="en-US" sz="3600" dirty="0"/>
        </a:p>
      </dgm:t>
    </dgm:pt>
    <dgm:pt modelId="{EDB5BC87-93C3-4920-B7A0-82F5193E716E}" type="parTrans" cxnId="{3651AF03-B86A-4F6B-93C4-03D66205A65C}">
      <dgm:prSet/>
      <dgm:spPr/>
      <dgm:t>
        <a:bodyPr/>
        <a:lstStyle/>
        <a:p>
          <a:endParaRPr lang="zh-TW" altLang="en-US"/>
        </a:p>
      </dgm:t>
    </dgm:pt>
    <dgm:pt modelId="{8E4BD2C8-6E9D-4D0B-B63C-3E4E663D75B1}" type="sibTrans" cxnId="{3651AF03-B86A-4F6B-93C4-03D66205A65C}">
      <dgm:prSet/>
      <dgm:spPr/>
      <dgm:t>
        <a:bodyPr/>
        <a:lstStyle/>
        <a:p>
          <a:endParaRPr lang="zh-TW" altLang="en-US"/>
        </a:p>
      </dgm:t>
    </dgm:pt>
    <dgm:pt modelId="{C50592FF-A315-4DCD-A9C7-0B0C9BEF15E5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格：來、至</a:t>
          </a:r>
          <a:endParaRPr lang="zh-TW" altLang="en-US" sz="3600" dirty="0"/>
        </a:p>
      </dgm:t>
    </dgm:pt>
    <dgm:pt modelId="{0F0F45BB-23C7-474F-B899-57D75EB19813}" type="parTrans" cxnId="{814E1DC6-48FC-40BC-808E-FE2F3F859277}">
      <dgm:prSet/>
      <dgm:spPr/>
      <dgm:t>
        <a:bodyPr/>
        <a:lstStyle/>
        <a:p>
          <a:endParaRPr lang="zh-TW" altLang="en-US"/>
        </a:p>
      </dgm:t>
    </dgm:pt>
    <dgm:pt modelId="{E0FA073C-88F9-4F7E-BB5B-B6FC1F24BE1E}" type="sibTrans" cxnId="{814E1DC6-48FC-40BC-808E-FE2F3F859277}">
      <dgm:prSet/>
      <dgm:spPr/>
      <dgm:t>
        <a:bodyPr/>
        <a:lstStyle/>
        <a:p>
          <a:endParaRPr lang="zh-TW" altLang="en-US"/>
        </a:p>
      </dgm:t>
    </dgm:pt>
    <dgm:pt modelId="{1B8E5C9D-9CB4-4D08-A75E-3CDC822AA824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物：念</a:t>
          </a:r>
          <a:endParaRPr lang="zh-TW" altLang="en-US" sz="3600" dirty="0"/>
        </a:p>
      </dgm:t>
    </dgm:pt>
    <dgm:pt modelId="{659FDA95-95E8-4A5C-B472-CB1AE4AB017E}" type="parTrans" cxnId="{45FEBC2E-8144-411E-A904-DB480025F005}">
      <dgm:prSet/>
      <dgm:spPr/>
      <dgm:t>
        <a:bodyPr/>
        <a:lstStyle/>
        <a:p>
          <a:endParaRPr lang="zh-TW" altLang="en-US"/>
        </a:p>
      </dgm:t>
    </dgm:pt>
    <dgm:pt modelId="{BCB2684B-7D46-4BF6-815B-FB1D253FE2DD}" type="sibTrans" cxnId="{45FEBC2E-8144-411E-A904-DB480025F005}">
      <dgm:prSet/>
      <dgm:spPr/>
      <dgm:t>
        <a:bodyPr/>
        <a:lstStyle/>
        <a:p>
          <a:endParaRPr lang="zh-TW" altLang="en-US"/>
        </a:p>
      </dgm:t>
    </dgm:pt>
    <dgm:pt modelId="{B554449C-D2B4-4810-B1B3-48394E49CD4A}" type="pres">
      <dgm:prSet presAssocID="{E914FCBC-1CFD-407F-B144-C95F91532BA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9F9C695-92EC-495C-B6E1-9642127704DD}" type="pres">
      <dgm:prSet presAssocID="{BC7E7FBB-B00E-469E-B3E4-C624354159AA}" presName="composite" presStyleCnt="0"/>
      <dgm:spPr/>
    </dgm:pt>
    <dgm:pt modelId="{87D2946C-07B3-42D7-BD44-CE4768E32B5D}" type="pres">
      <dgm:prSet presAssocID="{BC7E7FBB-B00E-469E-B3E4-C624354159AA}" presName="imagSh" presStyleLbl="bgImgPlace1" presStyleIdx="0" presStyleCnt="1" custLinFactNeighborX="-29304" custLinFactNeighborY="-110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</dgm:spPr>
      <dgm:t>
        <a:bodyPr/>
        <a:lstStyle/>
        <a:p>
          <a:endParaRPr lang="zh-TW" altLang="en-US"/>
        </a:p>
      </dgm:t>
    </dgm:pt>
    <dgm:pt modelId="{F4B7F3B0-4285-4809-9C4E-44C0C5618C56}" type="pres">
      <dgm:prSet presAssocID="{BC7E7FBB-B00E-469E-B3E4-C624354159AA}" presName="txNode" presStyleLbl="node1" presStyleIdx="0" presStyleCnt="1" custScaleX="100000" custScaleY="100000" custLinFactNeighborX="-452" custLinFactNeighborY="-147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3A93DC6-29C7-4426-A346-9F603B27344C}" type="presOf" srcId="{1B8E5C9D-9CB4-4D08-A75E-3CDC822AA824}" destId="{F4B7F3B0-4285-4809-9C4E-44C0C5618C56}" srcOrd="0" destOrd="2" presId="urn:microsoft.com/office/officeart/2005/8/layout/hProcess10"/>
    <dgm:cxn modelId="{461AD2FB-707B-45CB-B16D-6E436D1306F9}" type="presOf" srcId="{BC7E7FBB-B00E-469E-B3E4-C624354159AA}" destId="{F4B7F3B0-4285-4809-9C4E-44C0C5618C56}" srcOrd="0" destOrd="0" presId="urn:microsoft.com/office/officeart/2005/8/layout/hProcess10"/>
    <dgm:cxn modelId="{3651AF03-B86A-4F6B-93C4-03D66205A65C}" srcId="{E914FCBC-1CFD-407F-B144-C95F91532BA0}" destId="{BC7E7FBB-B00E-469E-B3E4-C624354159AA}" srcOrd="0" destOrd="0" parTransId="{EDB5BC87-93C3-4920-B7A0-82F5193E716E}" sibTransId="{8E4BD2C8-6E9D-4D0B-B63C-3E4E663D75B1}"/>
    <dgm:cxn modelId="{CB62B729-64BD-458B-B16F-E68D99EE6CCE}" type="presOf" srcId="{C50592FF-A315-4DCD-A9C7-0B0C9BEF15E5}" destId="{F4B7F3B0-4285-4809-9C4E-44C0C5618C56}" srcOrd="0" destOrd="1" presId="urn:microsoft.com/office/officeart/2005/8/layout/hProcess10"/>
    <dgm:cxn modelId="{45FEBC2E-8144-411E-A904-DB480025F005}" srcId="{BC7E7FBB-B00E-469E-B3E4-C624354159AA}" destId="{1B8E5C9D-9CB4-4D08-A75E-3CDC822AA824}" srcOrd="1" destOrd="0" parTransId="{659FDA95-95E8-4A5C-B472-CB1AE4AB017E}" sibTransId="{BCB2684B-7D46-4BF6-815B-FB1D253FE2DD}"/>
    <dgm:cxn modelId="{90375C58-5BB6-4012-A8A1-E5D339FC1026}" type="presOf" srcId="{E914FCBC-1CFD-407F-B144-C95F91532BA0}" destId="{B554449C-D2B4-4810-B1B3-48394E49CD4A}" srcOrd="0" destOrd="0" presId="urn:microsoft.com/office/officeart/2005/8/layout/hProcess10"/>
    <dgm:cxn modelId="{814E1DC6-48FC-40BC-808E-FE2F3F859277}" srcId="{BC7E7FBB-B00E-469E-B3E4-C624354159AA}" destId="{C50592FF-A315-4DCD-A9C7-0B0C9BEF15E5}" srcOrd="0" destOrd="0" parTransId="{0F0F45BB-23C7-474F-B899-57D75EB19813}" sibTransId="{E0FA073C-88F9-4F7E-BB5B-B6FC1F24BE1E}"/>
    <dgm:cxn modelId="{9AD7C4A4-6149-48E2-84A9-132602F7AAC7}" type="presParOf" srcId="{B554449C-D2B4-4810-B1B3-48394E49CD4A}" destId="{E9F9C695-92EC-495C-B6E1-9642127704DD}" srcOrd="0" destOrd="0" presId="urn:microsoft.com/office/officeart/2005/8/layout/hProcess10"/>
    <dgm:cxn modelId="{B8FA8F14-D453-4C54-A038-CE7520FCA0D1}" type="presParOf" srcId="{E9F9C695-92EC-495C-B6E1-9642127704DD}" destId="{87D2946C-07B3-42D7-BD44-CE4768E32B5D}" srcOrd="0" destOrd="0" presId="urn:microsoft.com/office/officeart/2005/8/layout/hProcess10"/>
    <dgm:cxn modelId="{84F1C28E-4D49-444B-B9A5-4C60A3681F59}" type="presParOf" srcId="{E9F9C695-92EC-495C-B6E1-9642127704DD}" destId="{F4B7F3B0-4285-4809-9C4E-44C0C5618C56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36618787-A0D7-47B0-B28B-1F75232BC02B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18392986-9C6F-4897-A0D6-21F03DAA0D29}">
      <dgm:prSet phldrT="[文字]"/>
      <dgm:spPr/>
      <dgm:t>
        <a:bodyPr/>
        <a:lstStyle/>
        <a:p>
          <a:r>
            <a:rPr lang="zh-TW" altLang="en-US" dirty="0" smtClean="0"/>
            <a:t>格物</a:t>
          </a:r>
          <a:endParaRPr lang="zh-TW" altLang="en-US" dirty="0"/>
        </a:p>
      </dgm:t>
    </dgm:pt>
    <dgm:pt modelId="{D33EB854-E1B9-4611-AA7E-6BBAA64CE726}" type="parTrans" cxnId="{32427B15-8944-430D-94D6-63E4A23F9917}">
      <dgm:prSet/>
      <dgm:spPr/>
      <dgm:t>
        <a:bodyPr/>
        <a:lstStyle/>
        <a:p>
          <a:endParaRPr lang="zh-TW" altLang="en-US"/>
        </a:p>
      </dgm:t>
    </dgm:pt>
    <dgm:pt modelId="{52AC7AFE-70FA-4A49-B2EB-F4C247D9D963}" type="sibTrans" cxnId="{32427B15-8944-430D-94D6-63E4A23F9917}">
      <dgm:prSet/>
      <dgm:spPr/>
      <dgm:t>
        <a:bodyPr/>
        <a:lstStyle/>
        <a:p>
          <a:endParaRPr lang="zh-TW" altLang="en-US"/>
        </a:p>
      </dgm:t>
    </dgm:pt>
    <dgm:pt modelId="{CE5A0421-8A84-460E-976E-393C25D3CDC6}">
      <dgm:prSet phldrT="[文字]"/>
      <dgm:spPr/>
      <dgm:t>
        <a:bodyPr/>
        <a:lstStyle/>
        <a:p>
          <a:r>
            <a:rPr lang="zh-TW" altLang="en-US" dirty="0" smtClean="0"/>
            <a:t>起心動念</a:t>
          </a:r>
          <a:endParaRPr lang="zh-TW" altLang="en-US" dirty="0"/>
        </a:p>
      </dgm:t>
    </dgm:pt>
    <dgm:pt modelId="{60E3FF5F-F4F6-4B73-B476-80F71D694543}" type="parTrans" cxnId="{202FA4D8-9FE5-4FA9-ABD5-16EA0E3AB3CE}">
      <dgm:prSet/>
      <dgm:spPr/>
      <dgm:t>
        <a:bodyPr/>
        <a:lstStyle/>
        <a:p>
          <a:endParaRPr lang="zh-TW" altLang="en-US"/>
        </a:p>
      </dgm:t>
    </dgm:pt>
    <dgm:pt modelId="{3042C7B2-EA3F-4C54-A2CF-12AD3EB9DEBC}" type="sibTrans" cxnId="{202FA4D8-9FE5-4FA9-ABD5-16EA0E3AB3CE}">
      <dgm:prSet/>
      <dgm:spPr/>
      <dgm:t>
        <a:bodyPr/>
        <a:lstStyle/>
        <a:p>
          <a:endParaRPr lang="zh-TW" altLang="en-US"/>
        </a:p>
      </dgm:t>
    </dgm:pt>
    <dgm:pt modelId="{D72FB475-9968-4628-80E6-1B76E8A17BD6}">
      <dgm:prSet phldrT="[文字]"/>
      <dgm:spPr/>
      <dgm:t>
        <a:bodyPr/>
        <a:lstStyle/>
        <a:p>
          <a:r>
            <a:rPr lang="zh-TW" altLang="en-US" dirty="0" smtClean="0"/>
            <a:t>致知</a:t>
          </a:r>
          <a:endParaRPr lang="zh-TW" altLang="en-US" dirty="0"/>
        </a:p>
      </dgm:t>
    </dgm:pt>
    <dgm:pt modelId="{0055F3A4-96C6-4453-B6D3-91766E71BB3E}" type="parTrans" cxnId="{74458AC7-6CE1-4DA1-8D8A-587DF642DC26}">
      <dgm:prSet/>
      <dgm:spPr/>
      <dgm:t>
        <a:bodyPr/>
        <a:lstStyle/>
        <a:p>
          <a:endParaRPr lang="zh-TW" altLang="en-US"/>
        </a:p>
      </dgm:t>
    </dgm:pt>
    <dgm:pt modelId="{1EA31118-6CC9-4948-9D20-B43BE245EDD3}" type="sibTrans" cxnId="{74458AC7-6CE1-4DA1-8D8A-587DF642DC26}">
      <dgm:prSet/>
      <dgm:spPr/>
      <dgm:t>
        <a:bodyPr/>
        <a:lstStyle/>
        <a:p>
          <a:endParaRPr lang="zh-TW" altLang="en-US"/>
        </a:p>
      </dgm:t>
    </dgm:pt>
    <dgm:pt modelId="{E914C838-B8BB-476E-AFCE-D3CCF6773194}">
      <dgm:prSet phldrT="[文字]"/>
      <dgm:spPr/>
      <dgm:t>
        <a:bodyPr/>
        <a:lstStyle/>
        <a:p>
          <a:r>
            <a:rPr lang="zh-TW" altLang="en-US" dirty="0" smtClean="0"/>
            <a:t>覺察覺悟</a:t>
          </a:r>
          <a:endParaRPr lang="zh-TW" altLang="en-US" dirty="0"/>
        </a:p>
      </dgm:t>
    </dgm:pt>
    <dgm:pt modelId="{AE76D274-843C-48A7-A81A-D71061D0FE39}" type="parTrans" cxnId="{559AC6E6-ABD1-4606-A6AC-87F5D3EF5034}">
      <dgm:prSet/>
      <dgm:spPr/>
      <dgm:t>
        <a:bodyPr/>
        <a:lstStyle/>
        <a:p>
          <a:endParaRPr lang="zh-TW" altLang="en-US"/>
        </a:p>
      </dgm:t>
    </dgm:pt>
    <dgm:pt modelId="{2F0CA47F-0FED-4720-8CEC-DDFD2307927A}" type="sibTrans" cxnId="{559AC6E6-ABD1-4606-A6AC-87F5D3EF5034}">
      <dgm:prSet/>
      <dgm:spPr/>
      <dgm:t>
        <a:bodyPr/>
        <a:lstStyle/>
        <a:p>
          <a:endParaRPr lang="zh-TW" altLang="en-US"/>
        </a:p>
      </dgm:t>
    </dgm:pt>
    <dgm:pt modelId="{0F4E9030-3BD8-4DA7-A1DE-5B8686A6FF63}">
      <dgm:prSet phldrT="[文字]"/>
      <dgm:spPr/>
      <dgm:t>
        <a:bodyPr/>
        <a:lstStyle/>
        <a:p>
          <a:r>
            <a:rPr lang="zh-TW" altLang="en-US" dirty="0" smtClean="0"/>
            <a:t>公而無私</a:t>
          </a:r>
          <a:endParaRPr lang="zh-TW" altLang="en-US" dirty="0"/>
        </a:p>
      </dgm:t>
    </dgm:pt>
    <dgm:pt modelId="{69D6AEA3-4B8F-44A1-9927-748776B5EA84}" type="parTrans" cxnId="{8CF296C2-648D-4AB8-B889-2EE62E014309}">
      <dgm:prSet/>
      <dgm:spPr/>
      <dgm:t>
        <a:bodyPr/>
        <a:lstStyle/>
        <a:p>
          <a:endParaRPr lang="zh-TW" altLang="en-US"/>
        </a:p>
      </dgm:t>
    </dgm:pt>
    <dgm:pt modelId="{826FF5F4-4A03-40B0-B0C6-C41200F6703C}" type="sibTrans" cxnId="{8CF296C2-648D-4AB8-B889-2EE62E014309}">
      <dgm:prSet/>
      <dgm:spPr/>
      <dgm:t>
        <a:bodyPr/>
        <a:lstStyle/>
        <a:p>
          <a:endParaRPr lang="zh-TW" altLang="en-US"/>
        </a:p>
      </dgm:t>
    </dgm:pt>
    <dgm:pt modelId="{8689C4B3-50F5-4AD5-8E23-3D1088B0F989}">
      <dgm:prSet phldrT="[文字]"/>
      <dgm:spPr/>
      <dgm:t>
        <a:bodyPr/>
        <a:lstStyle/>
        <a:p>
          <a:r>
            <a:rPr lang="zh-TW" altLang="en-US" dirty="0" smtClean="0"/>
            <a:t>誠意</a:t>
          </a:r>
          <a:endParaRPr lang="zh-TW" altLang="en-US" dirty="0"/>
        </a:p>
      </dgm:t>
    </dgm:pt>
    <dgm:pt modelId="{C7E53717-E5FF-497B-8237-D1F65D6195A1}" type="parTrans" cxnId="{CF28BCDF-FBCB-4EE2-A80C-5A377654E9A3}">
      <dgm:prSet/>
      <dgm:spPr/>
      <dgm:t>
        <a:bodyPr/>
        <a:lstStyle/>
        <a:p>
          <a:endParaRPr lang="zh-TW" altLang="en-US"/>
        </a:p>
      </dgm:t>
    </dgm:pt>
    <dgm:pt modelId="{F0A8ADA8-8C7C-4C1B-9B2F-FA99AD33A34F}" type="sibTrans" cxnId="{CF28BCDF-FBCB-4EE2-A80C-5A377654E9A3}">
      <dgm:prSet/>
      <dgm:spPr/>
      <dgm:t>
        <a:bodyPr/>
        <a:lstStyle/>
        <a:p>
          <a:endParaRPr lang="zh-TW" altLang="en-US"/>
        </a:p>
      </dgm:t>
    </dgm:pt>
    <dgm:pt modelId="{1DEE869B-4336-4C0B-9D9A-2A1CBF5E68CB}">
      <dgm:prSet phldrT="[文字]"/>
      <dgm:spPr/>
      <dgm:t>
        <a:bodyPr/>
        <a:lstStyle/>
        <a:p>
          <a:r>
            <a:rPr lang="zh-TW" altLang="en-US" dirty="0" smtClean="0"/>
            <a:t>真實不欺</a:t>
          </a:r>
          <a:endParaRPr lang="zh-TW" altLang="en-US" dirty="0"/>
        </a:p>
      </dgm:t>
    </dgm:pt>
    <dgm:pt modelId="{26FDA24E-51A7-40BA-9694-F1EE96D2916E}" type="parTrans" cxnId="{0F9279AC-4ADA-41B5-8088-B71A61674641}">
      <dgm:prSet/>
      <dgm:spPr/>
      <dgm:t>
        <a:bodyPr/>
        <a:lstStyle/>
        <a:p>
          <a:endParaRPr lang="zh-TW" altLang="en-US"/>
        </a:p>
      </dgm:t>
    </dgm:pt>
    <dgm:pt modelId="{04502EC4-6EEE-44C9-8E1A-17A35F5C199C}" type="sibTrans" cxnId="{0F9279AC-4ADA-41B5-8088-B71A61674641}">
      <dgm:prSet/>
      <dgm:spPr/>
      <dgm:t>
        <a:bodyPr/>
        <a:lstStyle/>
        <a:p>
          <a:endParaRPr lang="zh-TW" altLang="en-US"/>
        </a:p>
      </dgm:t>
    </dgm:pt>
    <dgm:pt modelId="{17D60837-7D54-4A39-89BA-134EDEA39EEA}">
      <dgm:prSet phldrT="[文字]"/>
      <dgm:spPr/>
      <dgm:t>
        <a:bodyPr/>
        <a:lstStyle/>
        <a:p>
          <a:r>
            <a:rPr lang="zh-TW" altLang="en-US" dirty="0" smtClean="0"/>
            <a:t>正心</a:t>
          </a:r>
          <a:endParaRPr lang="zh-TW" altLang="en-US" dirty="0"/>
        </a:p>
      </dgm:t>
    </dgm:pt>
    <dgm:pt modelId="{75413DD2-F1C6-40B2-82EE-2739C0650AF5}" type="parTrans" cxnId="{777972DB-45BC-4F32-8C96-68A05B9FF587}">
      <dgm:prSet/>
      <dgm:spPr/>
      <dgm:t>
        <a:bodyPr/>
        <a:lstStyle/>
        <a:p>
          <a:endParaRPr lang="zh-TW" altLang="en-US"/>
        </a:p>
      </dgm:t>
    </dgm:pt>
    <dgm:pt modelId="{E30BD61D-508E-49BF-97E3-30A0CB3DBBF9}" type="sibTrans" cxnId="{777972DB-45BC-4F32-8C96-68A05B9FF587}">
      <dgm:prSet/>
      <dgm:spPr/>
      <dgm:t>
        <a:bodyPr/>
        <a:lstStyle/>
        <a:p>
          <a:endParaRPr lang="zh-TW" altLang="en-US"/>
        </a:p>
      </dgm:t>
    </dgm:pt>
    <dgm:pt modelId="{3E2BCCF4-8392-4F8D-942D-472E86A2EF26}">
      <dgm:prSet phldrT="[文字]"/>
      <dgm:spPr/>
      <dgm:t>
        <a:bodyPr/>
        <a:lstStyle/>
        <a:p>
          <a:r>
            <a:rPr lang="zh-TW" altLang="en-US" dirty="0" smtClean="0"/>
            <a:t>開誠布公</a:t>
          </a:r>
          <a:endParaRPr lang="zh-TW" altLang="en-US" dirty="0"/>
        </a:p>
      </dgm:t>
    </dgm:pt>
    <dgm:pt modelId="{6FF9280A-382D-4BA3-A223-F2FAA4D80D0B}" type="parTrans" cxnId="{E179947F-161B-452C-90B0-75F1A4CCE589}">
      <dgm:prSet/>
      <dgm:spPr/>
      <dgm:t>
        <a:bodyPr/>
        <a:lstStyle/>
        <a:p>
          <a:endParaRPr lang="zh-TW" altLang="en-US"/>
        </a:p>
      </dgm:t>
    </dgm:pt>
    <dgm:pt modelId="{4091A9FE-6078-4D85-8C4A-7023AC75ED86}" type="sibTrans" cxnId="{E179947F-161B-452C-90B0-75F1A4CCE589}">
      <dgm:prSet/>
      <dgm:spPr/>
      <dgm:t>
        <a:bodyPr/>
        <a:lstStyle/>
        <a:p>
          <a:endParaRPr lang="zh-TW" altLang="en-US"/>
        </a:p>
      </dgm:t>
    </dgm:pt>
    <dgm:pt modelId="{E41362B0-4B59-4A56-9620-6652AD641AE3}">
      <dgm:prSet phldrT="[文字]"/>
      <dgm:spPr/>
      <dgm:t>
        <a:bodyPr/>
        <a:lstStyle/>
        <a:p>
          <a:r>
            <a:rPr lang="zh-TW" altLang="en-US" dirty="0" smtClean="0"/>
            <a:t>正而不偏</a:t>
          </a:r>
          <a:endParaRPr lang="zh-TW" altLang="en-US" dirty="0"/>
        </a:p>
      </dgm:t>
    </dgm:pt>
    <dgm:pt modelId="{7A762F21-F0AE-4C53-BBCE-ECEC30B186D8}" type="parTrans" cxnId="{647F9479-681A-4CE7-ADE2-50396F4FEA63}">
      <dgm:prSet/>
      <dgm:spPr/>
      <dgm:t>
        <a:bodyPr/>
        <a:lstStyle/>
        <a:p>
          <a:endParaRPr lang="zh-TW" altLang="en-US"/>
        </a:p>
      </dgm:t>
    </dgm:pt>
    <dgm:pt modelId="{682A2BC0-083F-478A-B92B-7DFED17EDD87}" type="sibTrans" cxnId="{647F9479-681A-4CE7-ADE2-50396F4FEA63}">
      <dgm:prSet/>
      <dgm:spPr/>
      <dgm:t>
        <a:bodyPr/>
        <a:lstStyle/>
        <a:p>
          <a:endParaRPr lang="zh-TW" altLang="en-US"/>
        </a:p>
      </dgm:t>
    </dgm:pt>
    <dgm:pt modelId="{A4BD0ED6-750E-4A5E-9D8A-38B2C35E9A09}" type="pres">
      <dgm:prSet presAssocID="{36618787-A0D7-47B0-B28B-1F75232BC02B}" presName="Name0" presStyleCnt="0">
        <dgm:presLayoutVars>
          <dgm:dir/>
          <dgm:animLvl val="lvl"/>
          <dgm:resizeHandles val="exact"/>
        </dgm:presLayoutVars>
      </dgm:prSet>
      <dgm:spPr/>
    </dgm:pt>
    <dgm:pt modelId="{3091C1A8-6119-42F2-A504-641ADF07EFF1}" type="pres">
      <dgm:prSet presAssocID="{18392986-9C6F-4897-A0D6-21F03DAA0D29}" presName="composite" presStyleCnt="0"/>
      <dgm:spPr/>
    </dgm:pt>
    <dgm:pt modelId="{2DE78E30-5084-4CFD-890E-2F558CBC1B7E}" type="pres">
      <dgm:prSet presAssocID="{18392986-9C6F-4897-A0D6-21F03DAA0D29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7B2455-1873-4E87-B6B5-9F55F574E916}" type="pres">
      <dgm:prSet presAssocID="{18392986-9C6F-4897-A0D6-21F03DAA0D29}" presName="desTx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7C1AC03-A345-4417-9B5D-524EEB0E6835}" type="pres">
      <dgm:prSet presAssocID="{52AC7AFE-70FA-4A49-B2EB-F4C247D9D963}" presName="space" presStyleCnt="0"/>
      <dgm:spPr/>
    </dgm:pt>
    <dgm:pt modelId="{E65A5930-BC42-4AEF-87B2-9F843B7835CB}" type="pres">
      <dgm:prSet presAssocID="{D72FB475-9968-4628-80E6-1B76E8A17BD6}" presName="composite" presStyleCnt="0"/>
      <dgm:spPr/>
    </dgm:pt>
    <dgm:pt modelId="{3D512D86-654D-4DD7-929F-A479CBC39F86}" type="pres">
      <dgm:prSet presAssocID="{D72FB475-9968-4628-80E6-1B76E8A17BD6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6A698CE-6055-435D-911F-B4EB808C137D}" type="pres">
      <dgm:prSet presAssocID="{D72FB475-9968-4628-80E6-1B76E8A17BD6}" presName="desTx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1A5905C-7C96-4984-A0CC-CE5D8B451DAE}" type="pres">
      <dgm:prSet presAssocID="{1EA31118-6CC9-4948-9D20-B43BE245EDD3}" presName="space" presStyleCnt="0"/>
      <dgm:spPr/>
    </dgm:pt>
    <dgm:pt modelId="{D5BB01D3-381B-41F9-901A-11383179266B}" type="pres">
      <dgm:prSet presAssocID="{8689C4B3-50F5-4AD5-8E23-3D1088B0F989}" presName="composite" presStyleCnt="0"/>
      <dgm:spPr/>
    </dgm:pt>
    <dgm:pt modelId="{CA896490-DBAF-4384-AA02-6B0A6F9ABB76}" type="pres">
      <dgm:prSet presAssocID="{8689C4B3-50F5-4AD5-8E23-3D1088B0F989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835880C-BF40-4B6D-A744-F838E75E8851}" type="pres">
      <dgm:prSet presAssocID="{8689C4B3-50F5-4AD5-8E23-3D1088B0F989}" presName="desTx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6145C9-4D3A-4AC3-8B10-CE1AA82DC2B9}" type="pres">
      <dgm:prSet presAssocID="{F0A8ADA8-8C7C-4C1B-9B2F-FA99AD33A34F}" presName="space" presStyleCnt="0"/>
      <dgm:spPr/>
    </dgm:pt>
    <dgm:pt modelId="{95479827-DA8C-4B3E-83AF-873B8B378CA2}" type="pres">
      <dgm:prSet presAssocID="{17D60837-7D54-4A39-89BA-134EDEA39EEA}" presName="composite" presStyleCnt="0"/>
      <dgm:spPr/>
    </dgm:pt>
    <dgm:pt modelId="{3985C92E-62EE-4BCF-9402-8141AF8B4C55}" type="pres">
      <dgm:prSet presAssocID="{17D60837-7D54-4A39-89BA-134EDEA39EEA}" presName="par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38DABCE-E595-475B-94DD-28CB82F90300}" type="pres">
      <dgm:prSet presAssocID="{17D60837-7D54-4A39-89BA-134EDEA39EEA}" presName="desTx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CF296C2-648D-4AB8-B889-2EE62E014309}" srcId="{17D60837-7D54-4A39-89BA-134EDEA39EEA}" destId="{0F4E9030-3BD8-4DA7-A1DE-5B8686A6FF63}" srcOrd="0" destOrd="0" parTransId="{69D6AEA3-4B8F-44A1-9927-748776B5EA84}" sibTransId="{826FF5F4-4A03-40B0-B0C6-C41200F6703C}"/>
    <dgm:cxn modelId="{BC3201E7-5D9B-40E1-BA68-57ED84C14DC1}" type="presOf" srcId="{CE5A0421-8A84-460E-976E-393C25D3CDC6}" destId="{837B2455-1873-4E87-B6B5-9F55F574E916}" srcOrd="0" destOrd="0" presId="urn:microsoft.com/office/officeart/2005/8/layout/chevron1"/>
    <dgm:cxn modelId="{74458AC7-6CE1-4DA1-8D8A-587DF642DC26}" srcId="{36618787-A0D7-47B0-B28B-1F75232BC02B}" destId="{D72FB475-9968-4628-80E6-1B76E8A17BD6}" srcOrd="1" destOrd="0" parTransId="{0055F3A4-96C6-4453-B6D3-91766E71BB3E}" sibTransId="{1EA31118-6CC9-4948-9D20-B43BE245EDD3}"/>
    <dgm:cxn modelId="{647F9479-681A-4CE7-ADE2-50396F4FEA63}" srcId="{17D60837-7D54-4A39-89BA-134EDEA39EEA}" destId="{E41362B0-4B59-4A56-9620-6652AD641AE3}" srcOrd="1" destOrd="0" parTransId="{7A762F21-F0AE-4C53-BBCE-ECEC30B186D8}" sibTransId="{682A2BC0-083F-478A-B92B-7DFED17EDD87}"/>
    <dgm:cxn modelId="{0F9279AC-4ADA-41B5-8088-B71A61674641}" srcId="{8689C4B3-50F5-4AD5-8E23-3D1088B0F989}" destId="{1DEE869B-4336-4C0B-9D9A-2A1CBF5E68CB}" srcOrd="0" destOrd="0" parTransId="{26FDA24E-51A7-40BA-9694-F1EE96D2916E}" sibTransId="{04502EC4-6EEE-44C9-8E1A-17A35F5C199C}"/>
    <dgm:cxn modelId="{3DE55130-1486-4463-AD9C-846FB548A039}" type="presOf" srcId="{3E2BCCF4-8392-4F8D-942D-472E86A2EF26}" destId="{3835880C-BF40-4B6D-A744-F838E75E8851}" srcOrd="0" destOrd="1" presId="urn:microsoft.com/office/officeart/2005/8/layout/chevron1"/>
    <dgm:cxn modelId="{CD7E86D6-62C9-4754-8DE2-4BCFCDAD55AB}" type="presOf" srcId="{36618787-A0D7-47B0-B28B-1F75232BC02B}" destId="{A4BD0ED6-750E-4A5E-9D8A-38B2C35E9A09}" srcOrd="0" destOrd="0" presId="urn:microsoft.com/office/officeart/2005/8/layout/chevron1"/>
    <dgm:cxn modelId="{FA06C76E-0FED-4782-B230-12657269DCAB}" type="presOf" srcId="{8689C4B3-50F5-4AD5-8E23-3D1088B0F989}" destId="{CA896490-DBAF-4384-AA02-6B0A6F9ABB76}" srcOrd="0" destOrd="0" presId="urn:microsoft.com/office/officeart/2005/8/layout/chevron1"/>
    <dgm:cxn modelId="{E9B11869-0AD0-4D9A-B517-DB9EE61A9CC4}" type="presOf" srcId="{E41362B0-4B59-4A56-9620-6652AD641AE3}" destId="{938DABCE-E595-475B-94DD-28CB82F90300}" srcOrd="0" destOrd="1" presId="urn:microsoft.com/office/officeart/2005/8/layout/chevron1"/>
    <dgm:cxn modelId="{E179947F-161B-452C-90B0-75F1A4CCE589}" srcId="{8689C4B3-50F5-4AD5-8E23-3D1088B0F989}" destId="{3E2BCCF4-8392-4F8D-942D-472E86A2EF26}" srcOrd="1" destOrd="0" parTransId="{6FF9280A-382D-4BA3-A223-F2FAA4D80D0B}" sibTransId="{4091A9FE-6078-4D85-8C4A-7023AC75ED86}"/>
    <dgm:cxn modelId="{F1AD1864-19B4-40DF-B191-C26937A91BC8}" type="presOf" srcId="{1DEE869B-4336-4C0B-9D9A-2A1CBF5E68CB}" destId="{3835880C-BF40-4B6D-A744-F838E75E8851}" srcOrd="0" destOrd="0" presId="urn:microsoft.com/office/officeart/2005/8/layout/chevron1"/>
    <dgm:cxn modelId="{1FE0D05E-BCBB-48DB-B813-D9D2569E1400}" type="presOf" srcId="{E914C838-B8BB-476E-AFCE-D3CCF6773194}" destId="{86A698CE-6055-435D-911F-B4EB808C137D}" srcOrd="0" destOrd="0" presId="urn:microsoft.com/office/officeart/2005/8/layout/chevron1"/>
    <dgm:cxn modelId="{32427B15-8944-430D-94D6-63E4A23F9917}" srcId="{36618787-A0D7-47B0-B28B-1F75232BC02B}" destId="{18392986-9C6F-4897-A0D6-21F03DAA0D29}" srcOrd="0" destOrd="0" parTransId="{D33EB854-E1B9-4611-AA7E-6BBAA64CE726}" sibTransId="{52AC7AFE-70FA-4A49-B2EB-F4C247D9D963}"/>
    <dgm:cxn modelId="{559AC6E6-ABD1-4606-A6AC-87F5D3EF5034}" srcId="{D72FB475-9968-4628-80E6-1B76E8A17BD6}" destId="{E914C838-B8BB-476E-AFCE-D3CCF6773194}" srcOrd="0" destOrd="0" parTransId="{AE76D274-843C-48A7-A81A-D71061D0FE39}" sibTransId="{2F0CA47F-0FED-4720-8CEC-DDFD2307927A}"/>
    <dgm:cxn modelId="{CF28BCDF-FBCB-4EE2-A80C-5A377654E9A3}" srcId="{36618787-A0D7-47B0-B28B-1F75232BC02B}" destId="{8689C4B3-50F5-4AD5-8E23-3D1088B0F989}" srcOrd="2" destOrd="0" parTransId="{C7E53717-E5FF-497B-8237-D1F65D6195A1}" sibTransId="{F0A8ADA8-8C7C-4C1B-9B2F-FA99AD33A34F}"/>
    <dgm:cxn modelId="{445711B0-6F5E-4AF0-A4F9-2E10AF572EAC}" type="presOf" srcId="{17D60837-7D54-4A39-89BA-134EDEA39EEA}" destId="{3985C92E-62EE-4BCF-9402-8141AF8B4C55}" srcOrd="0" destOrd="0" presId="urn:microsoft.com/office/officeart/2005/8/layout/chevron1"/>
    <dgm:cxn modelId="{579C879F-180B-4510-AB08-492B71513847}" type="presOf" srcId="{0F4E9030-3BD8-4DA7-A1DE-5B8686A6FF63}" destId="{938DABCE-E595-475B-94DD-28CB82F90300}" srcOrd="0" destOrd="0" presId="urn:microsoft.com/office/officeart/2005/8/layout/chevron1"/>
    <dgm:cxn modelId="{52BF5D1B-0D3F-42C5-919C-4609F7904BBB}" type="presOf" srcId="{D72FB475-9968-4628-80E6-1B76E8A17BD6}" destId="{3D512D86-654D-4DD7-929F-A479CBC39F86}" srcOrd="0" destOrd="0" presId="urn:microsoft.com/office/officeart/2005/8/layout/chevron1"/>
    <dgm:cxn modelId="{202FA4D8-9FE5-4FA9-ABD5-16EA0E3AB3CE}" srcId="{18392986-9C6F-4897-A0D6-21F03DAA0D29}" destId="{CE5A0421-8A84-460E-976E-393C25D3CDC6}" srcOrd="0" destOrd="0" parTransId="{60E3FF5F-F4F6-4B73-B476-80F71D694543}" sibTransId="{3042C7B2-EA3F-4C54-A2CF-12AD3EB9DEBC}"/>
    <dgm:cxn modelId="{FA273055-DE1F-4D17-BB6A-9F672C781EB7}" type="presOf" srcId="{18392986-9C6F-4897-A0D6-21F03DAA0D29}" destId="{2DE78E30-5084-4CFD-890E-2F558CBC1B7E}" srcOrd="0" destOrd="0" presId="urn:microsoft.com/office/officeart/2005/8/layout/chevron1"/>
    <dgm:cxn modelId="{777972DB-45BC-4F32-8C96-68A05B9FF587}" srcId="{36618787-A0D7-47B0-B28B-1F75232BC02B}" destId="{17D60837-7D54-4A39-89BA-134EDEA39EEA}" srcOrd="3" destOrd="0" parTransId="{75413DD2-F1C6-40B2-82EE-2739C0650AF5}" sibTransId="{E30BD61D-508E-49BF-97E3-30A0CB3DBBF9}"/>
    <dgm:cxn modelId="{638F9446-4ED1-4F24-BCEC-7F77668F06D2}" type="presParOf" srcId="{A4BD0ED6-750E-4A5E-9D8A-38B2C35E9A09}" destId="{3091C1A8-6119-42F2-A504-641ADF07EFF1}" srcOrd="0" destOrd="0" presId="urn:microsoft.com/office/officeart/2005/8/layout/chevron1"/>
    <dgm:cxn modelId="{DABBA7F6-B89D-4D89-9F45-2B4FC15D9C8E}" type="presParOf" srcId="{3091C1A8-6119-42F2-A504-641ADF07EFF1}" destId="{2DE78E30-5084-4CFD-890E-2F558CBC1B7E}" srcOrd="0" destOrd="0" presId="urn:microsoft.com/office/officeart/2005/8/layout/chevron1"/>
    <dgm:cxn modelId="{0CC0056D-EC6A-4A21-97FF-33324BA1C6A2}" type="presParOf" srcId="{3091C1A8-6119-42F2-A504-641ADF07EFF1}" destId="{837B2455-1873-4E87-B6B5-9F55F574E916}" srcOrd="1" destOrd="0" presId="urn:microsoft.com/office/officeart/2005/8/layout/chevron1"/>
    <dgm:cxn modelId="{A4C1395F-0D9D-430B-9377-74FAC03533BE}" type="presParOf" srcId="{A4BD0ED6-750E-4A5E-9D8A-38B2C35E9A09}" destId="{D7C1AC03-A345-4417-9B5D-524EEB0E6835}" srcOrd="1" destOrd="0" presId="urn:microsoft.com/office/officeart/2005/8/layout/chevron1"/>
    <dgm:cxn modelId="{519E51E2-67B8-41CF-BC86-C4F644081DBF}" type="presParOf" srcId="{A4BD0ED6-750E-4A5E-9D8A-38B2C35E9A09}" destId="{E65A5930-BC42-4AEF-87B2-9F843B7835CB}" srcOrd="2" destOrd="0" presId="urn:microsoft.com/office/officeart/2005/8/layout/chevron1"/>
    <dgm:cxn modelId="{6E19B2A9-2550-4768-9876-F8DEDC88E08A}" type="presParOf" srcId="{E65A5930-BC42-4AEF-87B2-9F843B7835CB}" destId="{3D512D86-654D-4DD7-929F-A479CBC39F86}" srcOrd="0" destOrd="0" presId="urn:microsoft.com/office/officeart/2005/8/layout/chevron1"/>
    <dgm:cxn modelId="{04F51873-8C16-4A22-B65B-B22747E45D32}" type="presParOf" srcId="{E65A5930-BC42-4AEF-87B2-9F843B7835CB}" destId="{86A698CE-6055-435D-911F-B4EB808C137D}" srcOrd="1" destOrd="0" presId="urn:microsoft.com/office/officeart/2005/8/layout/chevron1"/>
    <dgm:cxn modelId="{AD72FC2D-F4DE-4576-AE37-4E0C92C4A059}" type="presParOf" srcId="{A4BD0ED6-750E-4A5E-9D8A-38B2C35E9A09}" destId="{81A5905C-7C96-4984-A0CC-CE5D8B451DAE}" srcOrd="3" destOrd="0" presId="urn:microsoft.com/office/officeart/2005/8/layout/chevron1"/>
    <dgm:cxn modelId="{7FF57044-3F46-491A-BA60-EB9E91E0B0C2}" type="presParOf" srcId="{A4BD0ED6-750E-4A5E-9D8A-38B2C35E9A09}" destId="{D5BB01D3-381B-41F9-901A-11383179266B}" srcOrd="4" destOrd="0" presId="urn:microsoft.com/office/officeart/2005/8/layout/chevron1"/>
    <dgm:cxn modelId="{54115450-B903-4C53-9829-752779AF327A}" type="presParOf" srcId="{D5BB01D3-381B-41F9-901A-11383179266B}" destId="{CA896490-DBAF-4384-AA02-6B0A6F9ABB76}" srcOrd="0" destOrd="0" presId="urn:microsoft.com/office/officeart/2005/8/layout/chevron1"/>
    <dgm:cxn modelId="{31097EB5-B8C0-4F4B-A615-FE10AD0B0DC9}" type="presParOf" srcId="{D5BB01D3-381B-41F9-901A-11383179266B}" destId="{3835880C-BF40-4B6D-A744-F838E75E8851}" srcOrd="1" destOrd="0" presId="urn:microsoft.com/office/officeart/2005/8/layout/chevron1"/>
    <dgm:cxn modelId="{B182F4B9-38FD-4D23-9C84-F9A6409C9C53}" type="presParOf" srcId="{A4BD0ED6-750E-4A5E-9D8A-38B2C35E9A09}" destId="{AC6145C9-4D3A-4AC3-8B10-CE1AA82DC2B9}" srcOrd="5" destOrd="0" presId="urn:microsoft.com/office/officeart/2005/8/layout/chevron1"/>
    <dgm:cxn modelId="{8FD1E749-7B18-4B8C-8D11-255C8C7DCFFB}" type="presParOf" srcId="{A4BD0ED6-750E-4A5E-9D8A-38B2C35E9A09}" destId="{95479827-DA8C-4B3E-83AF-873B8B378CA2}" srcOrd="6" destOrd="0" presId="urn:microsoft.com/office/officeart/2005/8/layout/chevron1"/>
    <dgm:cxn modelId="{C61D07FC-570C-4C63-9762-40651C3CC117}" type="presParOf" srcId="{95479827-DA8C-4B3E-83AF-873B8B378CA2}" destId="{3985C92E-62EE-4BCF-9402-8141AF8B4C55}" srcOrd="0" destOrd="0" presId="urn:microsoft.com/office/officeart/2005/8/layout/chevron1"/>
    <dgm:cxn modelId="{D7218E4C-8BE2-4D27-977A-3E01D9B76D73}" type="presParOf" srcId="{95479827-DA8C-4B3E-83AF-873B8B378CA2}" destId="{938DABCE-E595-475B-94DD-28CB82F90300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ACF4C-1DCD-46B4-A99F-E655B1F417AD}">
      <dsp:nvSpPr>
        <dsp:cNvPr id="0" name=""/>
        <dsp:cNvSpPr/>
      </dsp:nvSpPr>
      <dsp:spPr>
        <a:xfrm rot="5400000">
          <a:off x="1013997" y="12213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D7851-1B76-46ED-B001-1C6B692104CF}">
      <dsp:nvSpPr>
        <dsp:cNvPr id="0" name=""/>
        <dsp:cNvSpPr/>
      </dsp:nvSpPr>
      <dsp:spPr>
        <a:xfrm>
          <a:off x="729814" y="323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</a:t>
          </a:r>
          <a:endParaRPr lang="zh-TW" altLang="en-US" sz="3200" kern="1200" dirty="0"/>
        </a:p>
      </dsp:txBody>
      <dsp:txXfrm>
        <a:off x="791525" y="94051"/>
        <a:ext cx="1682262" cy="1140498"/>
      </dsp:txXfrm>
    </dsp:sp>
    <dsp:sp modelId="{F6B1BF36-E7FD-4725-A873-D230B4AA6EC0}">
      <dsp:nvSpPr>
        <dsp:cNvPr id="0" name=""/>
        <dsp:cNvSpPr/>
      </dsp:nvSpPr>
      <dsp:spPr>
        <a:xfrm>
          <a:off x="2261857" y="152883"/>
          <a:ext cx="1860567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論語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2261857" y="152883"/>
        <a:ext cx="1860567" cy="1021556"/>
      </dsp:txXfrm>
    </dsp:sp>
    <dsp:sp modelId="{AD9BDEDE-B11D-4B44-8F45-53C3C12138C1}">
      <dsp:nvSpPr>
        <dsp:cNvPr id="0" name=""/>
        <dsp:cNvSpPr/>
      </dsp:nvSpPr>
      <dsp:spPr>
        <a:xfrm rot="5400000">
          <a:off x="2642450" y="26411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435215"/>
            <a:satOff val="-22063"/>
            <a:lumOff val="445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23E73-4E82-4EE4-A336-CF2AD106B628}">
      <dsp:nvSpPr>
        <dsp:cNvPr id="0" name=""/>
        <dsp:cNvSpPr/>
      </dsp:nvSpPr>
      <dsp:spPr>
        <a:xfrm>
          <a:off x="2358267" y="14521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</a:t>
          </a:r>
          <a:endParaRPr lang="zh-TW" altLang="en-US" sz="3200" kern="1200" dirty="0"/>
        </a:p>
      </dsp:txBody>
      <dsp:txXfrm>
        <a:off x="2419978" y="1513851"/>
        <a:ext cx="1682262" cy="1140498"/>
      </dsp:txXfrm>
    </dsp:sp>
    <dsp:sp modelId="{645DA5F1-5EA7-4354-B687-AE933DDF03E0}">
      <dsp:nvSpPr>
        <dsp:cNvPr id="0" name=""/>
        <dsp:cNvSpPr/>
      </dsp:nvSpPr>
      <dsp:spPr>
        <a:xfrm>
          <a:off x="3853019" y="1572683"/>
          <a:ext cx="1935148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大學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3853019" y="1572683"/>
        <a:ext cx="1935148" cy="1021556"/>
      </dsp:txXfrm>
    </dsp:sp>
    <dsp:sp modelId="{DF29331A-424F-45A1-87D2-073AB0A3C960}">
      <dsp:nvSpPr>
        <dsp:cNvPr id="0" name=""/>
        <dsp:cNvSpPr/>
      </dsp:nvSpPr>
      <dsp:spPr>
        <a:xfrm rot="5400000">
          <a:off x="4270903" y="40609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870430"/>
            <a:satOff val="-44127"/>
            <a:lumOff val="89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B0CB8-2E7E-47E1-80B9-83A326194988}">
      <dsp:nvSpPr>
        <dsp:cNvPr id="0" name=""/>
        <dsp:cNvSpPr/>
      </dsp:nvSpPr>
      <dsp:spPr>
        <a:xfrm>
          <a:off x="3986720" y="28719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子思</a:t>
          </a:r>
          <a:endParaRPr lang="zh-TW" altLang="en-US" sz="3200" kern="1200" dirty="0"/>
        </a:p>
      </dsp:txBody>
      <dsp:txXfrm>
        <a:off x="4048431" y="2933651"/>
        <a:ext cx="1682262" cy="1140498"/>
      </dsp:txXfrm>
    </dsp:sp>
    <dsp:sp modelId="{8366A906-D17A-4415-9505-D1AA0C3772D0}">
      <dsp:nvSpPr>
        <dsp:cNvPr id="0" name=""/>
        <dsp:cNvSpPr/>
      </dsp:nvSpPr>
      <dsp:spPr>
        <a:xfrm>
          <a:off x="5465994" y="2992483"/>
          <a:ext cx="1966102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中庸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5465994" y="2992483"/>
        <a:ext cx="1966102" cy="1021556"/>
      </dsp:txXfrm>
    </dsp:sp>
    <dsp:sp modelId="{B25FD068-0320-4873-A104-6F62ADE62338}">
      <dsp:nvSpPr>
        <dsp:cNvPr id="0" name=""/>
        <dsp:cNvSpPr/>
      </dsp:nvSpPr>
      <dsp:spPr>
        <a:xfrm>
          <a:off x="5615172" y="42917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孟子</a:t>
          </a:r>
          <a:endParaRPr lang="zh-TW" altLang="en-US" sz="3200" kern="1200" dirty="0"/>
        </a:p>
      </dsp:txBody>
      <dsp:txXfrm>
        <a:off x="5676883" y="4353451"/>
        <a:ext cx="1682262" cy="1140498"/>
      </dsp:txXfrm>
    </dsp:sp>
    <dsp:sp modelId="{BE1401BF-8081-424B-9D79-5153321290FF}">
      <dsp:nvSpPr>
        <dsp:cNvPr id="0" name=""/>
        <dsp:cNvSpPr/>
      </dsp:nvSpPr>
      <dsp:spPr>
        <a:xfrm>
          <a:off x="7051115" y="4412283"/>
          <a:ext cx="2052766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孟子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7051115" y="4412283"/>
        <a:ext cx="2052766" cy="10215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ACF4C-1DCD-46B4-A99F-E655B1F417AD}">
      <dsp:nvSpPr>
        <dsp:cNvPr id="0" name=""/>
        <dsp:cNvSpPr/>
      </dsp:nvSpPr>
      <dsp:spPr>
        <a:xfrm rot="5400000">
          <a:off x="1010317" y="951620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D7851-1B76-46ED-B001-1C6B692104CF}">
      <dsp:nvSpPr>
        <dsp:cNvPr id="0" name=""/>
        <dsp:cNvSpPr/>
      </dsp:nvSpPr>
      <dsp:spPr>
        <a:xfrm>
          <a:off x="791107" y="34436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</a:t>
          </a:r>
          <a:endParaRPr lang="zh-TW" altLang="en-US" sz="3200" kern="1200" dirty="0"/>
        </a:p>
      </dsp:txBody>
      <dsp:txXfrm>
        <a:off x="838709" y="82038"/>
        <a:ext cx="1297642" cy="879743"/>
      </dsp:txXfrm>
    </dsp:sp>
    <dsp:sp modelId="{F6B1BF36-E7FD-4725-A873-D230B4AA6EC0}">
      <dsp:nvSpPr>
        <dsp:cNvPr id="0" name=""/>
        <dsp:cNvSpPr/>
      </dsp:nvSpPr>
      <dsp:spPr>
        <a:xfrm>
          <a:off x="1795631" y="127419"/>
          <a:ext cx="1789668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論語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1795631" y="127419"/>
        <a:ext cx="1789668" cy="787995"/>
      </dsp:txXfrm>
    </dsp:sp>
    <dsp:sp modelId="{AE5EFC0F-29D2-47BA-99EC-961DE7313B59}">
      <dsp:nvSpPr>
        <dsp:cNvPr id="0" name=""/>
        <dsp:cNvSpPr/>
      </dsp:nvSpPr>
      <dsp:spPr>
        <a:xfrm rot="5400000">
          <a:off x="2351529" y="2046808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290143"/>
            <a:satOff val="-14709"/>
            <a:lumOff val="296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1E6FC-1E04-4D9B-B037-60F1E7C11831}">
      <dsp:nvSpPr>
        <dsp:cNvPr id="0" name=""/>
        <dsp:cNvSpPr/>
      </dsp:nvSpPr>
      <dsp:spPr>
        <a:xfrm>
          <a:off x="2132320" y="1129623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113291"/>
            <a:satOff val="-11998"/>
            <a:lumOff val="-29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</a:t>
          </a:r>
          <a:endParaRPr lang="zh-TW" altLang="en-US" sz="3200" kern="1200" dirty="0"/>
        </a:p>
      </dsp:txBody>
      <dsp:txXfrm>
        <a:off x="2179922" y="1177225"/>
        <a:ext cx="1297642" cy="879743"/>
      </dsp:txXfrm>
    </dsp:sp>
    <dsp:sp modelId="{209014D1-715D-497C-BDC6-46825F8CC0DC}">
      <dsp:nvSpPr>
        <dsp:cNvPr id="0" name=""/>
        <dsp:cNvSpPr/>
      </dsp:nvSpPr>
      <dsp:spPr>
        <a:xfrm>
          <a:off x="2874602" y="1222607"/>
          <a:ext cx="2314151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大學</a:t>
          </a:r>
          <a:r>
            <a:rPr lang="en-US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874602" y="1222607"/>
        <a:ext cx="2314151" cy="787995"/>
      </dsp:txXfrm>
    </dsp:sp>
    <dsp:sp modelId="{DF29331A-424F-45A1-87D2-073AB0A3C960}">
      <dsp:nvSpPr>
        <dsp:cNvPr id="0" name=""/>
        <dsp:cNvSpPr/>
      </dsp:nvSpPr>
      <dsp:spPr>
        <a:xfrm rot="5400000">
          <a:off x="3692742" y="3141995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580287"/>
            <a:satOff val="-29418"/>
            <a:lumOff val="593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B0CB8-2E7E-47E1-80B9-83A326194988}">
      <dsp:nvSpPr>
        <dsp:cNvPr id="0" name=""/>
        <dsp:cNvSpPr/>
      </dsp:nvSpPr>
      <dsp:spPr>
        <a:xfrm>
          <a:off x="3473532" y="2224811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226582"/>
            <a:satOff val="-23996"/>
            <a:lumOff val="-58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子思</a:t>
          </a:r>
          <a:endParaRPr lang="zh-TW" altLang="en-US" sz="3200" kern="1200" dirty="0"/>
        </a:p>
      </dsp:txBody>
      <dsp:txXfrm>
        <a:off x="3521134" y="2272413"/>
        <a:ext cx="1297642" cy="879743"/>
      </dsp:txXfrm>
    </dsp:sp>
    <dsp:sp modelId="{8366A906-D17A-4415-9505-D1AA0C3772D0}">
      <dsp:nvSpPr>
        <dsp:cNvPr id="0" name=""/>
        <dsp:cNvSpPr/>
      </dsp:nvSpPr>
      <dsp:spPr>
        <a:xfrm>
          <a:off x="4427299" y="2317795"/>
          <a:ext cx="1891183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中庸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4427299" y="2317795"/>
        <a:ext cx="1891183" cy="787995"/>
      </dsp:txXfrm>
    </dsp:sp>
    <dsp:sp modelId="{F20D61F3-99FC-4344-8F69-F28CA3FD5D80}">
      <dsp:nvSpPr>
        <dsp:cNvPr id="0" name=""/>
        <dsp:cNvSpPr/>
      </dsp:nvSpPr>
      <dsp:spPr>
        <a:xfrm rot="5400000">
          <a:off x="5033954" y="4400613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870430"/>
            <a:satOff val="-44127"/>
            <a:lumOff val="89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95F197-9519-4C82-8952-67299744126D}">
      <dsp:nvSpPr>
        <dsp:cNvPr id="0" name=""/>
        <dsp:cNvSpPr/>
      </dsp:nvSpPr>
      <dsp:spPr>
        <a:xfrm>
          <a:off x="4814745" y="3319999"/>
          <a:ext cx="1392846" cy="1301808"/>
        </a:xfrm>
        <a:prstGeom prst="roundRect">
          <a:avLst>
            <a:gd name="adj" fmla="val 1667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sng" kern="1200" dirty="0" smtClean="0"/>
            <a:t>子上</a:t>
          </a:r>
          <a:r>
            <a:rPr lang="zh-TW" altLang="en-US" sz="3200" kern="1200" dirty="0" smtClean="0"/>
            <a:t>門人</a:t>
          </a:r>
          <a:endParaRPr lang="zh-TW" altLang="en-US" sz="3200" kern="1200" dirty="0"/>
        </a:p>
      </dsp:txBody>
      <dsp:txXfrm>
        <a:off x="4878305" y="3383559"/>
        <a:ext cx="1265726" cy="1174688"/>
      </dsp:txXfrm>
    </dsp:sp>
    <dsp:sp modelId="{6F05B0E5-9B9A-4067-9EB3-71677DA23B27}">
      <dsp:nvSpPr>
        <dsp:cNvPr id="0" name=""/>
        <dsp:cNvSpPr/>
      </dsp:nvSpPr>
      <dsp:spPr>
        <a:xfrm>
          <a:off x="6207591" y="3576413"/>
          <a:ext cx="1013023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5FD068-0320-4873-A104-6F62ADE62338}">
      <dsp:nvSpPr>
        <dsp:cNvPr id="0" name=""/>
        <dsp:cNvSpPr/>
      </dsp:nvSpPr>
      <dsp:spPr>
        <a:xfrm>
          <a:off x="6155957" y="4578617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孟子</a:t>
          </a:r>
          <a:endParaRPr lang="zh-TW" altLang="en-US" sz="3200" kern="1200" dirty="0"/>
        </a:p>
      </dsp:txBody>
      <dsp:txXfrm>
        <a:off x="6203559" y="4626219"/>
        <a:ext cx="1297642" cy="879743"/>
      </dsp:txXfrm>
    </dsp:sp>
    <dsp:sp modelId="{BE1401BF-8081-424B-9D79-5153321290FF}">
      <dsp:nvSpPr>
        <dsp:cNvPr id="0" name=""/>
        <dsp:cNvSpPr/>
      </dsp:nvSpPr>
      <dsp:spPr>
        <a:xfrm>
          <a:off x="7068043" y="4671600"/>
          <a:ext cx="1974545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孟子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7068043" y="4671600"/>
        <a:ext cx="1974545" cy="7879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1EE88-80F8-40E4-B8FE-1BEAD706FE6E}">
      <dsp:nvSpPr>
        <dsp:cNvPr id="0" name=""/>
        <dsp:cNvSpPr/>
      </dsp:nvSpPr>
      <dsp:spPr>
        <a:xfrm>
          <a:off x="2979172" y="3964545"/>
          <a:ext cx="1239453" cy="9927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992776"/>
              </a:lnTo>
              <a:lnTo>
                <a:pt x="1239453" y="99277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9198" y="4421233"/>
        <a:ext cx="79401" cy="79401"/>
      </dsp:txXfrm>
    </dsp:sp>
    <dsp:sp modelId="{1776BAC9-5672-491A-968E-A82C6FC30BCB}">
      <dsp:nvSpPr>
        <dsp:cNvPr id="0" name=""/>
        <dsp:cNvSpPr/>
      </dsp:nvSpPr>
      <dsp:spPr>
        <a:xfrm>
          <a:off x="2979172" y="3964545"/>
          <a:ext cx="1239453" cy="3237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323703"/>
              </a:lnTo>
              <a:lnTo>
                <a:pt x="1239453" y="32370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873" y="4094371"/>
        <a:ext cx="64051" cy="64051"/>
      </dsp:txXfrm>
    </dsp:sp>
    <dsp:sp modelId="{361C837F-D3D4-4EF3-9DE2-D3F770E39204}">
      <dsp:nvSpPr>
        <dsp:cNvPr id="0" name=""/>
        <dsp:cNvSpPr/>
      </dsp:nvSpPr>
      <dsp:spPr>
        <a:xfrm>
          <a:off x="2979172" y="3619175"/>
          <a:ext cx="1239453" cy="345370"/>
        </a:xfrm>
        <a:custGeom>
          <a:avLst/>
          <a:gdLst/>
          <a:ahLst/>
          <a:cxnLst/>
          <a:rect l="0" t="0" r="0" b="0"/>
          <a:pathLst>
            <a:path>
              <a:moveTo>
                <a:pt x="0" y="345370"/>
              </a:moveTo>
              <a:lnTo>
                <a:pt x="619726" y="345370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732" y="3759693"/>
        <a:ext cx="64333" cy="64333"/>
      </dsp:txXfrm>
    </dsp:sp>
    <dsp:sp modelId="{73EA8E62-1FC0-42FC-BBD9-8753C1352A20}">
      <dsp:nvSpPr>
        <dsp:cNvPr id="0" name=""/>
        <dsp:cNvSpPr/>
      </dsp:nvSpPr>
      <dsp:spPr>
        <a:xfrm>
          <a:off x="2979172" y="2950101"/>
          <a:ext cx="1239453" cy="1014444"/>
        </a:xfrm>
        <a:custGeom>
          <a:avLst/>
          <a:gdLst/>
          <a:ahLst/>
          <a:cxnLst/>
          <a:rect l="0" t="0" r="0" b="0"/>
          <a:pathLst>
            <a:path>
              <a:moveTo>
                <a:pt x="0" y="1014444"/>
              </a:moveTo>
              <a:lnTo>
                <a:pt x="619726" y="1014444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8857" y="3417282"/>
        <a:ext cx="80083" cy="80083"/>
      </dsp:txXfrm>
    </dsp:sp>
    <dsp:sp modelId="{028C4507-D2BE-4BB2-8807-D5106DD89320}">
      <dsp:nvSpPr>
        <dsp:cNvPr id="0" name=""/>
        <dsp:cNvSpPr/>
      </dsp:nvSpPr>
      <dsp:spPr>
        <a:xfrm>
          <a:off x="804285" y="2637228"/>
          <a:ext cx="419238" cy="13273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9619" y="0"/>
              </a:lnTo>
              <a:lnTo>
                <a:pt x="209619" y="1327317"/>
              </a:lnTo>
              <a:lnTo>
                <a:pt x="419238" y="132731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9105" y="3266088"/>
        <a:ext cx="69597" cy="69597"/>
      </dsp:txXfrm>
    </dsp:sp>
    <dsp:sp modelId="{EDE641D7-F2B4-4A59-9B28-7AEFAFF89B28}">
      <dsp:nvSpPr>
        <dsp:cNvPr id="0" name=""/>
        <dsp:cNvSpPr/>
      </dsp:nvSpPr>
      <dsp:spPr>
        <a:xfrm>
          <a:off x="2979172" y="1288251"/>
          <a:ext cx="1239453" cy="9927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992776"/>
              </a:lnTo>
              <a:lnTo>
                <a:pt x="1239453" y="99277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9198" y="1744938"/>
        <a:ext cx="79401" cy="79401"/>
      </dsp:txXfrm>
    </dsp:sp>
    <dsp:sp modelId="{DBCECD76-7B87-4BCC-8C13-167627090CDA}">
      <dsp:nvSpPr>
        <dsp:cNvPr id="0" name=""/>
        <dsp:cNvSpPr/>
      </dsp:nvSpPr>
      <dsp:spPr>
        <a:xfrm>
          <a:off x="2979172" y="1288251"/>
          <a:ext cx="1239453" cy="3237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323703"/>
              </a:lnTo>
              <a:lnTo>
                <a:pt x="1239453" y="32370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873" y="1418077"/>
        <a:ext cx="64051" cy="64051"/>
      </dsp:txXfrm>
    </dsp:sp>
    <dsp:sp modelId="{69327E8D-5665-4400-A474-E5E9438AAEED}">
      <dsp:nvSpPr>
        <dsp:cNvPr id="0" name=""/>
        <dsp:cNvSpPr/>
      </dsp:nvSpPr>
      <dsp:spPr>
        <a:xfrm>
          <a:off x="2979172" y="942880"/>
          <a:ext cx="1239453" cy="345370"/>
        </a:xfrm>
        <a:custGeom>
          <a:avLst/>
          <a:gdLst/>
          <a:ahLst/>
          <a:cxnLst/>
          <a:rect l="0" t="0" r="0" b="0"/>
          <a:pathLst>
            <a:path>
              <a:moveTo>
                <a:pt x="0" y="345370"/>
              </a:moveTo>
              <a:lnTo>
                <a:pt x="619726" y="345370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732" y="1083399"/>
        <a:ext cx="64333" cy="64333"/>
      </dsp:txXfrm>
    </dsp:sp>
    <dsp:sp modelId="{26A32A57-8CDD-4CAD-BFCF-3787EA8D2E20}">
      <dsp:nvSpPr>
        <dsp:cNvPr id="0" name=""/>
        <dsp:cNvSpPr/>
      </dsp:nvSpPr>
      <dsp:spPr>
        <a:xfrm>
          <a:off x="2979172" y="273807"/>
          <a:ext cx="1239453" cy="1014444"/>
        </a:xfrm>
        <a:custGeom>
          <a:avLst/>
          <a:gdLst/>
          <a:ahLst/>
          <a:cxnLst/>
          <a:rect l="0" t="0" r="0" b="0"/>
          <a:pathLst>
            <a:path>
              <a:moveTo>
                <a:pt x="0" y="1014444"/>
              </a:moveTo>
              <a:lnTo>
                <a:pt x="619726" y="1014444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8857" y="740987"/>
        <a:ext cx="80083" cy="80083"/>
      </dsp:txXfrm>
    </dsp:sp>
    <dsp:sp modelId="{9E424DF7-EC47-42D3-84B5-47FB593CD124}">
      <dsp:nvSpPr>
        <dsp:cNvPr id="0" name=""/>
        <dsp:cNvSpPr/>
      </dsp:nvSpPr>
      <dsp:spPr>
        <a:xfrm>
          <a:off x="804285" y="1288251"/>
          <a:ext cx="419238" cy="1348977"/>
        </a:xfrm>
        <a:custGeom>
          <a:avLst/>
          <a:gdLst/>
          <a:ahLst/>
          <a:cxnLst/>
          <a:rect l="0" t="0" r="0" b="0"/>
          <a:pathLst>
            <a:path>
              <a:moveTo>
                <a:pt x="0" y="1348977"/>
              </a:moveTo>
              <a:lnTo>
                <a:pt x="209619" y="1348977"/>
              </a:lnTo>
              <a:lnTo>
                <a:pt x="209619" y="0"/>
              </a:lnTo>
              <a:lnTo>
                <a:pt x="419238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8588" y="1927424"/>
        <a:ext cx="70631" cy="70631"/>
      </dsp:txXfrm>
    </dsp:sp>
    <dsp:sp modelId="{7A4C7566-282F-45A9-A0DF-9DCDCD104CA5}">
      <dsp:nvSpPr>
        <dsp:cNvPr id="0" name=""/>
        <dsp:cNvSpPr/>
      </dsp:nvSpPr>
      <dsp:spPr>
        <a:xfrm rot="16200000">
          <a:off x="-1006433" y="2235086"/>
          <a:ext cx="2817152" cy="8042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大學二綱</a:t>
          </a:r>
          <a:endParaRPr lang="zh-TW" altLang="en-US" sz="3200" kern="1200" dirty="0"/>
        </a:p>
      </dsp:txBody>
      <dsp:txXfrm>
        <a:off x="-1006433" y="2235086"/>
        <a:ext cx="2817152" cy="804285"/>
      </dsp:txXfrm>
    </dsp:sp>
    <dsp:sp modelId="{5A401309-B5F5-457E-856D-C3B9410A8F3E}">
      <dsp:nvSpPr>
        <dsp:cNvPr id="0" name=""/>
        <dsp:cNvSpPr/>
      </dsp:nvSpPr>
      <dsp:spPr>
        <a:xfrm>
          <a:off x="1223523" y="866194"/>
          <a:ext cx="1755649" cy="8441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明明德</a:t>
          </a:r>
          <a:endParaRPr lang="zh-TW" altLang="en-US" sz="3200" kern="1200" dirty="0"/>
        </a:p>
      </dsp:txBody>
      <dsp:txXfrm>
        <a:off x="1223523" y="866194"/>
        <a:ext cx="1755649" cy="844114"/>
      </dsp:txXfrm>
    </dsp:sp>
    <dsp:sp modelId="{133A10A4-11FC-478B-B581-3405FD6AC19C}">
      <dsp:nvSpPr>
        <dsp:cNvPr id="0" name=""/>
        <dsp:cNvSpPr/>
      </dsp:nvSpPr>
      <dsp:spPr>
        <a:xfrm>
          <a:off x="4218626" y="6177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格物</a:t>
          </a:r>
          <a:endParaRPr lang="zh-TW" altLang="en-US" sz="3200" kern="1200" dirty="0"/>
        </a:p>
      </dsp:txBody>
      <dsp:txXfrm>
        <a:off x="4218626" y="6177"/>
        <a:ext cx="1755649" cy="535258"/>
      </dsp:txXfrm>
    </dsp:sp>
    <dsp:sp modelId="{1E0981C3-FF77-4CF2-84C9-A0F21FBAA8EE}">
      <dsp:nvSpPr>
        <dsp:cNvPr id="0" name=""/>
        <dsp:cNvSpPr/>
      </dsp:nvSpPr>
      <dsp:spPr>
        <a:xfrm>
          <a:off x="4218626" y="675251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致知</a:t>
          </a:r>
          <a:endParaRPr lang="zh-TW" altLang="en-US" sz="3200" kern="1200" dirty="0"/>
        </a:p>
      </dsp:txBody>
      <dsp:txXfrm>
        <a:off x="4218626" y="675251"/>
        <a:ext cx="1755649" cy="535258"/>
      </dsp:txXfrm>
    </dsp:sp>
    <dsp:sp modelId="{778FC69C-1617-4AB9-9876-21DF341A78A0}">
      <dsp:nvSpPr>
        <dsp:cNvPr id="0" name=""/>
        <dsp:cNvSpPr/>
      </dsp:nvSpPr>
      <dsp:spPr>
        <a:xfrm>
          <a:off x="4218626" y="1344325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誠意</a:t>
          </a:r>
          <a:endParaRPr lang="zh-TW" altLang="en-US" sz="3200" kern="1200" dirty="0"/>
        </a:p>
      </dsp:txBody>
      <dsp:txXfrm>
        <a:off x="4218626" y="1344325"/>
        <a:ext cx="1755649" cy="535258"/>
      </dsp:txXfrm>
    </dsp:sp>
    <dsp:sp modelId="{6364A2C5-97B6-4F0B-BB20-4C8B8F4E34F8}">
      <dsp:nvSpPr>
        <dsp:cNvPr id="0" name=""/>
        <dsp:cNvSpPr/>
      </dsp:nvSpPr>
      <dsp:spPr>
        <a:xfrm>
          <a:off x="4218626" y="2013398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4218626" y="2013398"/>
        <a:ext cx="1755649" cy="535258"/>
      </dsp:txXfrm>
    </dsp:sp>
    <dsp:sp modelId="{DD6A563A-5594-4973-8DBF-EBA65F74A80C}">
      <dsp:nvSpPr>
        <dsp:cNvPr id="0" name=""/>
        <dsp:cNvSpPr/>
      </dsp:nvSpPr>
      <dsp:spPr>
        <a:xfrm>
          <a:off x="1223523" y="3542488"/>
          <a:ext cx="1755649" cy="8441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親民</a:t>
          </a:r>
          <a:endParaRPr lang="zh-TW" altLang="en-US" sz="3200" kern="1200" dirty="0"/>
        </a:p>
      </dsp:txBody>
      <dsp:txXfrm>
        <a:off x="1223523" y="3542488"/>
        <a:ext cx="1755649" cy="844114"/>
      </dsp:txXfrm>
    </dsp:sp>
    <dsp:sp modelId="{8E14DE71-48D2-4871-BB4B-6471A1E58AA5}">
      <dsp:nvSpPr>
        <dsp:cNvPr id="0" name=""/>
        <dsp:cNvSpPr/>
      </dsp:nvSpPr>
      <dsp:spPr>
        <a:xfrm>
          <a:off x="4218626" y="2682472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修身</a:t>
          </a:r>
          <a:endParaRPr lang="zh-TW" altLang="en-US" sz="3200" kern="1200" dirty="0"/>
        </a:p>
      </dsp:txBody>
      <dsp:txXfrm>
        <a:off x="4218626" y="2682472"/>
        <a:ext cx="1755649" cy="535258"/>
      </dsp:txXfrm>
    </dsp:sp>
    <dsp:sp modelId="{A578196B-BFBC-4693-8141-46B82BDECAE3}">
      <dsp:nvSpPr>
        <dsp:cNvPr id="0" name=""/>
        <dsp:cNvSpPr/>
      </dsp:nvSpPr>
      <dsp:spPr>
        <a:xfrm>
          <a:off x="4218626" y="3351546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齊家</a:t>
          </a:r>
          <a:endParaRPr lang="zh-TW" altLang="en-US" sz="3200" kern="1200" dirty="0"/>
        </a:p>
      </dsp:txBody>
      <dsp:txXfrm>
        <a:off x="4218626" y="3351546"/>
        <a:ext cx="1755649" cy="535258"/>
      </dsp:txXfrm>
    </dsp:sp>
    <dsp:sp modelId="{396BA7A6-EF80-46A5-9C8F-9DD8C875E17A}">
      <dsp:nvSpPr>
        <dsp:cNvPr id="0" name=""/>
        <dsp:cNvSpPr/>
      </dsp:nvSpPr>
      <dsp:spPr>
        <a:xfrm>
          <a:off x="4218626" y="4020619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治國</a:t>
          </a:r>
          <a:endParaRPr lang="zh-TW" altLang="en-US" sz="3200" kern="1200" dirty="0"/>
        </a:p>
      </dsp:txBody>
      <dsp:txXfrm>
        <a:off x="4218626" y="4020619"/>
        <a:ext cx="1755649" cy="535258"/>
      </dsp:txXfrm>
    </dsp:sp>
    <dsp:sp modelId="{2908F5B7-C359-4F79-AB1C-30B59B329C21}">
      <dsp:nvSpPr>
        <dsp:cNvPr id="0" name=""/>
        <dsp:cNvSpPr/>
      </dsp:nvSpPr>
      <dsp:spPr>
        <a:xfrm>
          <a:off x="4218626" y="4689693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平天下</a:t>
          </a:r>
          <a:endParaRPr lang="zh-TW" altLang="en-US" sz="3200" kern="1200" dirty="0"/>
        </a:p>
      </dsp:txBody>
      <dsp:txXfrm>
        <a:off x="4218626" y="4689693"/>
        <a:ext cx="1755649" cy="5352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45511-F72E-4B96-A50A-CA0D119BCE39}">
      <dsp:nvSpPr>
        <dsp:cNvPr id="0" name=""/>
        <dsp:cNvSpPr/>
      </dsp:nvSpPr>
      <dsp:spPr>
        <a:xfrm>
          <a:off x="282735" y="5156"/>
          <a:ext cx="1369203" cy="6846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鄭玄注</a:t>
          </a:r>
          <a:endParaRPr lang="zh-TW" altLang="en-US" sz="2800" kern="1200" dirty="0"/>
        </a:p>
      </dsp:txBody>
      <dsp:txXfrm>
        <a:off x="302786" y="25207"/>
        <a:ext cx="1329101" cy="644499"/>
      </dsp:txXfrm>
    </dsp:sp>
    <dsp:sp modelId="{34D89394-CD04-431D-ADFB-1AEB05D447DF}">
      <dsp:nvSpPr>
        <dsp:cNvPr id="0" name=""/>
        <dsp:cNvSpPr/>
      </dsp:nvSpPr>
      <dsp:spPr>
        <a:xfrm>
          <a:off x="1651939" y="336087"/>
          <a:ext cx="568602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568602" y="1137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22025" y="333242"/>
        <a:ext cx="28430" cy="28430"/>
      </dsp:txXfrm>
    </dsp:sp>
    <dsp:sp modelId="{B14BC0EB-DD19-4AE6-96FF-5A3649ED8D62}">
      <dsp:nvSpPr>
        <dsp:cNvPr id="0" name=""/>
        <dsp:cNvSpPr/>
      </dsp:nvSpPr>
      <dsp:spPr>
        <a:xfrm>
          <a:off x="2220541" y="5156"/>
          <a:ext cx="6298992" cy="6846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以其記博學，可以為政也。</a:t>
          </a:r>
          <a:endParaRPr lang="zh-TW" altLang="en-US" sz="3200" kern="1200" dirty="0"/>
        </a:p>
      </dsp:txBody>
      <dsp:txXfrm>
        <a:off x="2240592" y="25207"/>
        <a:ext cx="6258890" cy="644499"/>
      </dsp:txXfrm>
    </dsp:sp>
    <dsp:sp modelId="{761C6FCF-5052-4D79-B18A-DD925C820AF9}">
      <dsp:nvSpPr>
        <dsp:cNvPr id="0" name=""/>
        <dsp:cNvSpPr/>
      </dsp:nvSpPr>
      <dsp:spPr>
        <a:xfrm>
          <a:off x="303657" y="2367032"/>
          <a:ext cx="1369203" cy="6846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朱熹解</a:t>
          </a:r>
          <a:endParaRPr lang="zh-TW" altLang="en-US" sz="2800" kern="1200" dirty="0"/>
        </a:p>
      </dsp:txBody>
      <dsp:txXfrm>
        <a:off x="323708" y="2387083"/>
        <a:ext cx="1329101" cy="644499"/>
      </dsp:txXfrm>
    </dsp:sp>
    <dsp:sp modelId="{3068AD31-D2A6-4016-8F2F-6CB21AD7C204}">
      <dsp:nvSpPr>
        <dsp:cNvPr id="0" name=""/>
        <dsp:cNvSpPr/>
      </dsp:nvSpPr>
      <dsp:spPr>
        <a:xfrm rot="17692822">
          <a:off x="1295823" y="2107493"/>
          <a:ext cx="1301756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301756" y="1137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14157" y="2086320"/>
        <a:ext cx="65087" cy="65087"/>
      </dsp:txXfrm>
    </dsp:sp>
    <dsp:sp modelId="{96A0D796-0CFF-4C97-93C3-440D52345919}">
      <dsp:nvSpPr>
        <dsp:cNvPr id="0" name=""/>
        <dsp:cNvSpPr/>
      </dsp:nvSpPr>
      <dsp:spPr>
        <a:xfrm>
          <a:off x="2220541" y="944755"/>
          <a:ext cx="1116667" cy="1167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大人之學</a:t>
          </a:r>
          <a:endParaRPr lang="zh-TW" altLang="en-US" sz="3200" kern="1200" dirty="0"/>
        </a:p>
      </dsp:txBody>
      <dsp:txXfrm>
        <a:off x="2253247" y="977461"/>
        <a:ext cx="1051255" cy="1101868"/>
      </dsp:txXfrm>
    </dsp:sp>
    <dsp:sp modelId="{EE17632A-AC0A-40B4-BA1A-CE4F9F6F62D5}">
      <dsp:nvSpPr>
        <dsp:cNvPr id="0" name=""/>
        <dsp:cNvSpPr/>
      </dsp:nvSpPr>
      <dsp:spPr>
        <a:xfrm rot="19457599">
          <a:off x="3273814" y="1320201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94188" y="1314710"/>
        <a:ext cx="33723" cy="33723"/>
      </dsp:txXfrm>
    </dsp:sp>
    <dsp:sp modelId="{C7150692-CD20-4114-A6D2-92289D6622D5}">
      <dsp:nvSpPr>
        <dsp:cNvPr id="0" name=""/>
        <dsp:cNvSpPr/>
      </dsp:nvSpPr>
      <dsp:spPr>
        <a:xfrm>
          <a:off x="3884890" y="792448"/>
          <a:ext cx="4612941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周易：與天地合其德</a:t>
          </a:r>
          <a:endParaRPr lang="zh-TW" altLang="en-US" sz="2800" kern="1200" dirty="0"/>
        </a:p>
      </dsp:txBody>
      <dsp:txXfrm>
        <a:off x="3904941" y="812499"/>
        <a:ext cx="4572839" cy="644499"/>
      </dsp:txXfrm>
    </dsp:sp>
    <dsp:sp modelId="{AF681F5A-6AF1-4FC9-968C-483546DBACE8}">
      <dsp:nvSpPr>
        <dsp:cNvPr id="0" name=""/>
        <dsp:cNvSpPr/>
      </dsp:nvSpPr>
      <dsp:spPr>
        <a:xfrm rot="2142401">
          <a:off x="3273814" y="1713847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94188" y="1708356"/>
        <a:ext cx="33723" cy="33723"/>
      </dsp:txXfrm>
    </dsp:sp>
    <dsp:sp modelId="{A44CD87A-81F8-4814-BD5B-A2B4D67BE1B1}">
      <dsp:nvSpPr>
        <dsp:cNvPr id="0" name=""/>
        <dsp:cNvSpPr/>
      </dsp:nvSpPr>
      <dsp:spPr>
        <a:xfrm>
          <a:off x="3884890" y="1579740"/>
          <a:ext cx="4612941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孟子：正己而物正者也</a:t>
          </a:r>
          <a:endParaRPr lang="zh-TW" altLang="en-US" sz="2800" kern="1200" dirty="0"/>
        </a:p>
      </dsp:txBody>
      <dsp:txXfrm>
        <a:off x="3904941" y="1599791"/>
        <a:ext cx="4572839" cy="644499"/>
      </dsp:txXfrm>
    </dsp:sp>
    <dsp:sp modelId="{FF89CB83-8B91-4327-BD96-3875D6DF0444}">
      <dsp:nvSpPr>
        <dsp:cNvPr id="0" name=""/>
        <dsp:cNvSpPr/>
      </dsp:nvSpPr>
      <dsp:spPr>
        <a:xfrm rot="3907178">
          <a:off x="1295823" y="3288431"/>
          <a:ext cx="1301756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301756" y="1137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14157" y="3267258"/>
        <a:ext cx="65087" cy="65087"/>
      </dsp:txXfrm>
    </dsp:sp>
    <dsp:sp modelId="{856A02B2-E3E3-416A-8655-8EFA9C333289}">
      <dsp:nvSpPr>
        <dsp:cNvPr id="0" name=""/>
        <dsp:cNvSpPr/>
      </dsp:nvSpPr>
      <dsp:spPr>
        <a:xfrm>
          <a:off x="2220541" y="3306631"/>
          <a:ext cx="1116667" cy="1167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學齡次第</a:t>
          </a:r>
          <a:endParaRPr lang="zh-TW" altLang="en-US" sz="3200" kern="1200" dirty="0"/>
        </a:p>
      </dsp:txBody>
      <dsp:txXfrm>
        <a:off x="2253247" y="3339337"/>
        <a:ext cx="1051255" cy="1101868"/>
      </dsp:txXfrm>
    </dsp:sp>
    <dsp:sp modelId="{D7C31C7B-1D44-4B08-9A50-B8B170D7715C}">
      <dsp:nvSpPr>
        <dsp:cNvPr id="0" name=""/>
        <dsp:cNvSpPr/>
      </dsp:nvSpPr>
      <dsp:spPr>
        <a:xfrm rot="18289469">
          <a:off x="3131523" y="3485254"/>
          <a:ext cx="959053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959053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87073" y="3472649"/>
        <a:ext cx="47952" cy="47952"/>
      </dsp:txXfrm>
    </dsp:sp>
    <dsp:sp modelId="{4CBECBF1-D322-4B0F-8CC1-AA61EEEC76E0}">
      <dsp:nvSpPr>
        <dsp:cNvPr id="0" name=""/>
        <dsp:cNvSpPr/>
      </dsp:nvSpPr>
      <dsp:spPr>
        <a:xfrm>
          <a:off x="3884890" y="2760678"/>
          <a:ext cx="1072962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小學</a:t>
          </a:r>
          <a:endParaRPr lang="zh-TW" altLang="en-US" sz="2800" kern="1200" dirty="0"/>
        </a:p>
      </dsp:txBody>
      <dsp:txXfrm>
        <a:off x="3904941" y="2780729"/>
        <a:ext cx="1032860" cy="644499"/>
      </dsp:txXfrm>
    </dsp:sp>
    <dsp:sp modelId="{576F73EF-EC29-4D03-ADBA-803A345A8810}">
      <dsp:nvSpPr>
        <dsp:cNvPr id="0" name=""/>
        <dsp:cNvSpPr/>
      </dsp:nvSpPr>
      <dsp:spPr>
        <a:xfrm rot="19457599">
          <a:off x="4894458" y="2894785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14832" y="2889294"/>
        <a:ext cx="33723" cy="33723"/>
      </dsp:txXfrm>
    </dsp:sp>
    <dsp:sp modelId="{5473F8BF-9474-4C0D-B906-8B988D410714}">
      <dsp:nvSpPr>
        <dsp:cNvPr id="0" name=""/>
        <dsp:cNvSpPr/>
      </dsp:nvSpPr>
      <dsp:spPr>
        <a:xfrm>
          <a:off x="5505534" y="2367032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禮樂射御書數之業</a:t>
          </a:r>
          <a:endParaRPr lang="zh-TW" altLang="en-US" sz="2800" kern="1200" dirty="0"/>
        </a:p>
      </dsp:txBody>
      <dsp:txXfrm>
        <a:off x="5525585" y="2387083"/>
        <a:ext cx="3261718" cy="644499"/>
      </dsp:txXfrm>
    </dsp:sp>
    <dsp:sp modelId="{C3D66ED5-D29A-49A7-9727-717F65963F81}">
      <dsp:nvSpPr>
        <dsp:cNvPr id="0" name=""/>
        <dsp:cNvSpPr/>
      </dsp:nvSpPr>
      <dsp:spPr>
        <a:xfrm rot="2142401">
          <a:off x="4894458" y="3288431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14832" y="3282940"/>
        <a:ext cx="33723" cy="33723"/>
      </dsp:txXfrm>
    </dsp:sp>
    <dsp:sp modelId="{19D8941E-F295-476C-B948-1C160E5C303E}">
      <dsp:nvSpPr>
        <dsp:cNvPr id="0" name=""/>
        <dsp:cNvSpPr/>
      </dsp:nvSpPr>
      <dsp:spPr>
        <a:xfrm>
          <a:off x="5505534" y="3154324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灑掃應對進退之行</a:t>
          </a:r>
          <a:endParaRPr lang="zh-TW" altLang="en-US" sz="2800" kern="1200" dirty="0"/>
        </a:p>
      </dsp:txBody>
      <dsp:txXfrm>
        <a:off x="5525585" y="3174375"/>
        <a:ext cx="3261718" cy="644499"/>
      </dsp:txXfrm>
    </dsp:sp>
    <dsp:sp modelId="{976CB462-40BE-4474-960F-8F555A157EEF}">
      <dsp:nvSpPr>
        <dsp:cNvPr id="0" name=""/>
        <dsp:cNvSpPr/>
      </dsp:nvSpPr>
      <dsp:spPr>
        <a:xfrm rot="3310531">
          <a:off x="3131523" y="4272546"/>
          <a:ext cx="959053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959053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87073" y="4259940"/>
        <a:ext cx="47952" cy="47952"/>
      </dsp:txXfrm>
    </dsp:sp>
    <dsp:sp modelId="{497B1742-5524-4758-97B3-3DFEA2F61B3C}">
      <dsp:nvSpPr>
        <dsp:cNvPr id="0" name=""/>
        <dsp:cNvSpPr/>
      </dsp:nvSpPr>
      <dsp:spPr>
        <a:xfrm>
          <a:off x="3884890" y="4335262"/>
          <a:ext cx="1072962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大學</a:t>
          </a:r>
          <a:endParaRPr lang="zh-TW" altLang="en-US" sz="2800" kern="1200" dirty="0"/>
        </a:p>
      </dsp:txBody>
      <dsp:txXfrm>
        <a:off x="3904941" y="4355313"/>
        <a:ext cx="1032860" cy="644499"/>
      </dsp:txXfrm>
    </dsp:sp>
    <dsp:sp modelId="{98DED11F-3118-4BE2-BCA3-6817C496AC67}">
      <dsp:nvSpPr>
        <dsp:cNvPr id="0" name=""/>
        <dsp:cNvSpPr/>
      </dsp:nvSpPr>
      <dsp:spPr>
        <a:xfrm rot="19457599">
          <a:off x="4894458" y="4469369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14832" y="4463878"/>
        <a:ext cx="33723" cy="33723"/>
      </dsp:txXfrm>
    </dsp:sp>
    <dsp:sp modelId="{A8E02F73-10A5-4DB5-8EBA-D395EE5DB72F}">
      <dsp:nvSpPr>
        <dsp:cNvPr id="0" name=""/>
        <dsp:cNvSpPr/>
      </dsp:nvSpPr>
      <dsp:spPr>
        <a:xfrm>
          <a:off x="5505534" y="3941616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明德親民為宗</a:t>
          </a:r>
          <a:endParaRPr lang="zh-TW" altLang="en-US" sz="2800" kern="1200" dirty="0"/>
        </a:p>
      </dsp:txBody>
      <dsp:txXfrm>
        <a:off x="5525585" y="3961667"/>
        <a:ext cx="3261718" cy="644499"/>
      </dsp:txXfrm>
    </dsp:sp>
    <dsp:sp modelId="{4BC4E940-B843-4D34-9C61-5C7C1EE02991}">
      <dsp:nvSpPr>
        <dsp:cNvPr id="0" name=""/>
        <dsp:cNvSpPr/>
      </dsp:nvSpPr>
      <dsp:spPr>
        <a:xfrm rot="2142401">
          <a:off x="4894458" y="4863015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14832" y="4857524"/>
        <a:ext cx="33723" cy="33723"/>
      </dsp:txXfrm>
    </dsp:sp>
    <dsp:sp modelId="{622D3166-F811-409E-A522-D8F6E0D6BB69}">
      <dsp:nvSpPr>
        <dsp:cNvPr id="0" name=""/>
        <dsp:cNvSpPr/>
      </dsp:nvSpPr>
      <dsp:spPr>
        <a:xfrm>
          <a:off x="5505534" y="4728908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修齊治平為事</a:t>
          </a:r>
          <a:endParaRPr lang="zh-TW" altLang="en-US" sz="2800" kern="1200" dirty="0"/>
        </a:p>
      </dsp:txBody>
      <dsp:txXfrm>
        <a:off x="5525585" y="4748959"/>
        <a:ext cx="3261718" cy="6444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334587" y="437697"/>
          <a:ext cx="1710195" cy="1308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明德</a:t>
          </a:r>
          <a:endParaRPr lang="zh-TW" altLang="en-US" sz="3200" kern="1200" dirty="0"/>
        </a:p>
      </dsp:txBody>
      <dsp:txXfrm>
        <a:off x="372919" y="476029"/>
        <a:ext cx="1633531" cy="1232081"/>
      </dsp:txXfrm>
    </dsp:sp>
    <dsp:sp modelId="{2A15AECB-E277-4602-9E75-80056D5650C5}">
      <dsp:nvSpPr>
        <dsp:cNvPr id="0" name=""/>
        <dsp:cNvSpPr/>
      </dsp:nvSpPr>
      <dsp:spPr>
        <a:xfrm rot="18289469">
          <a:off x="1846870" y="699998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690230"/>
        <a:ext cx="46140" cy="46140"/>
      </dsp:txXfrm>
    </dsp:sp>
    <dsp:sp modelId="{04D8A676-A21B-4727-BDCC-34F4D91E445C}">
      <dsp:nvSpPr>
        <dsp:cNvPr id="0" name=""/>
        <dsp:cNvSpPr/>
      </dsp:nvSpPr>
      <dsp:spPr>
        <a:xfrm>
          <a:off x="2571768" y="516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正己</a:t>
          </a:r>
          <a:endParaRPr lang="zh-TW" altLang="en-US" sz="3200" kern="1200" dirty="0"/>
        </a:p>
      </dsp:txBody>
      <dsp:txXfrm>
        <a:off x="2591062" y="24459"/>
        <a:ext cx="5970455" cy="620142"/>
      </dsp:txXfrm>
    </dsp:sp>
    <dsp:sp modelId="{30CC9BF4-717E-4145-9466-298B75C60E90}">
      <dsp:nvSpPr>
        <dsp:cNvPr id="0" name=""/>
        <dsp:cNvSpPr/>
      </dsp:nvSpPr>
      <dsp:spPr>
        <a:xfrm>
          <a:off x="2044783" y="1078768"/>
          <a:ext cx="5269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526984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95101" y="1078895"/>
        <a:ext cx="26349" cy="26349"/>
      </dsp:txXfrm>
    </dsp:sp>
    <dsp:sp modelId="{D91F9BF3-6B99-425D-BC3E-E5839FFE75CE}">
      <dsp:nvSpPr>
        <dsp:cNvPr id="0" name=""/>
        <dsp:cNvSpPr/>
      </dsp:nvSpPr>
      <dsp:spPr>
        <a:xfrm>
          <a:off x="2571768" y="762705"/>
          <a:ext cx="6009043" cy="658730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本善性德，明具眾理，能應萬物</a:t>
          </a:r>
          <a:endParaRPr lang="zh-TW" altLang="en-US" sz="3200" kern="1200" dirty="0"/>
        </a:p>
      </dsp:txBody>
      <dsp:txXfrm>
        <a:off x="2591062" y="781999"/>
        <a:ext cx="5970455" cy="620142"/>
      </dsp:txXfrm>
    </dsp:sp>
    <dsp:sp modelId="{1016C487-FB0A-4F9E-9E47-73F977822539}">
      <dsp:nvSpPr>
        <dsp:cNvPr id="0" name=""/>
        <dsp:cNvSpPr/>
      </dsp:nvSpPr>
      <dsp:spPr>
        <a:xfrm rot="3310531">
          <a:off x="1846870" y="1457538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1447770"/>
        <a:ext cx="46140" cy="46140"/>
      </dsp:txXfrm>
    </dsp:sp>
    <dsp:sp modelId="{0404C5A4-AE64-4240-8D08-43433ADBFCEE}">
      <dsp:nvSpPr>
        <dsp:cNvPr id="0" name=""/>
        <dsp:cNvSpPr/>
      </dsp:nvSpPr>
      <dsp:spPr>
        <a:xfrm>
          <a:off x="2571768" y="152024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為欲所蔽，非失似失，去蔽復明</a:t>
          </a:r>
          <a:endParaRPr lang="zh-TW" altLang="en-US" sz="3200" kern="1200" dirty="0"/>
        </a:p>
      </dsp:txBody>
      <dsp:txXfrm>
        <a:off x="2591062" y="1539539"/>
        <a:ext cx="5970455" cy="620142"/>
      </dsp:txXfrm>
    </dsp:sp>
    <dsp:sp modelId="{96D17075-6ABF-4FDA-8BFC-E2D5466644A9}">
      <dsp:nvSpPr>
        <dsp:cNvPr id="0" name=""/>
        <dsp:cNvSpPr/>
      </dsp:nvSpPr>
      <dsp:spPr>
        <a:xfrm>
          <a:off x="334587" y="2710317"/>
          <a:ext cx="1710195" cy="1308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親民</a:t>
          </a:r>
          <a:endParaRPr lang="zh-TW" altLang="en-US" sz="3200" kern="1200" dirty="0"/>
        </a:p>
      </dsp:txBody>
      <dsp:txXfrm>
        <a:off x="372919" y="2748649"/>
        <a:ext cx="1633531" cy="1232081"/>
      </dsp:txXfrm>
    </dsp:sp>
    <dsp:sp modelId="{4384C572-5642-447E-AF8F-B26835AF6808}">
      <dsp:nvSpPr>
        <dsp:cNvPr id="0" name=""/>
        <dsp:cNvSpPr/>
      </dsp:nvSpPr>
      <dsp:spPr>
        <a:xfrm rot="18289469">
          <a:off x="1846870" y="2972618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2962850"/>
        <a:ext cx="46140" cy="46140"/>
      </dsp:txXfrm>
    </dsp:sp>
    <dsp:sp modelId="{E7D7C239-98BC-468C-BA49-5E37F8BB681C}">
      <dsp:nvSpPr>
        <dsp:cNvPr id="0" name=""/>
        <dsp:cNvSpPr/>
      </dsp:nvSpPr>
      <dsp:spPr>
        <a:xfrm>
          <a:off x="2571768" y="227778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物正</a:t>
          </a:r>
          <a:endParaRPr lang="zh-TW" altLang="en-US" sz="3200" kern="1200" dirty="0"/>
        </a:p>
      </dsp:txBody>
      <dsp:txXfrm>
        <a:off x="2591062" y="2297079"/>
        <a:ext cx="5970455" cy="620142"/>
      </dsp:txXfrm>
    </dsp:sp>
    <dsp:sp modelId="{8E011FCC-8B97-49C6-AB69-55DE9D48ADFF}">
      <dsp:nvSpPr>
        <dsp:cNvPr id="0" name=""/>
        <dsp:cNvSpPr/>
      </dsp:nvSpPr>
      <dsp:spPr>
        <a:xfrm>
          <a:off x="2044783" y="3351387"/>
          <a:ext cx="5269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526984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95101" y="3351515"/>
        <a:ext cx="26349" cy="26349"/>
      </dsp:txXfrm>
    </dsp:sp>
    <dsp:sp modelId="{F9FD0A5D-98A6-49B0-BD35-27B099E5742D}">
      <dsp:nvSpPr>
        <dsp:cNvPr id="0" name=""/>
        <dsp:cNvSpPr/>
      </dsp:nvSpPr>
      <dsp:spPr>
        <a:xfrm>
          <a:off x="2571768" y="3035325"/>
          <a:ext cx="6009043" cy="658730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化民明其明德</a:t>
          </a:r>
          <a:endParaRPr lang="zh-TW" altLang="en-US" sz="3200" kern="1200" dirty="0"/>
        </a:p>
      </dsp:txBody>
      <dsp:txXfrm>
        <a:off x="2591062" y="3054619"/>
        <a:ext cx="5970455" cy="620142"/>
      </dsp:txXfrm>
    </dsp:sp>
    <dsp:sp modelId="{C04693B4-4CBD-4548-95FC-DAFACBF4A645}">
      <dsp:nvSpPr>
        <dsp:cNvPr id="0" name=""/>
        <dsp:cNvSpPr/>
      </dsp:nvSpPr>
      <dsp:spPr>
        <a:xfrm rot="3310531">
          <a:off x="1846870" y="3730157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3720390"/>
        <a:ext cx="46140" cy="46140"/>
      </dsp:txXfrm>
    </dsp:sp>
    <dsp:sp modelId="{16C5F004-5ADC-4F0F-91B6-A0799836CC9E}">
      <dsp:nvSpPr>
        <dsp:cNvPr id="0" name=""/>
        <dsp:cNvSpPr/>
      </dsp:nvSpPr>
      <dsp:spPr>
        <a:xfrm>
          <a:off x="2571768" y="379286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程朱謂「親」為「新」之訛</a:t>
          </a:r>
          <a:endParaRPr lang="zh-TW" altLang="en-US" sz="3200" kern="1200" dirty="0"/>
        </a:p>
      </dsp:txBody>
      <dsp:txXfrm>
        <a:off x="2591062" y="3812159"/>
        <a:ext cx="5970455" cy="6201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1ABF1-1293-4120-9850-D3A806CE84A6}">
      <dsp:nvSpPr>
        <dsp:cNvPr id="0" name=""/>
        <dsp:cNvSpPr/>
      </dsp:nvSpPr>
      <dsp:spPr>
        <a:xfrm>
          <a:off x="10142" y="1710464"/>
          <a:ext cx="1695471" cy="1353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明德</a:t>
          </a:r>
          <a:endParaRPr lang="zh-TW" altLang="en-US" sz="3600" kern="1200" dirty="0"/>
        </a:p>
      </dsp:txBody>
      <dsp:txXfrm>
        <a:off x="49770" y="1750092"/>
        <a:ext cx="1616215" cy="1273744"/>
      </dsp:txXfrm>
    </dsp:sp>
    <dsp:sp modelId="{7F2495B5-D5E5-4D06-AC53-0A2C280332D1}">
      <dsp:nvSpPr>
        <dsp:cNvPr id="0" name=""/>
        <dsp:cNvSpPr/>
      </dsp:nvSpPr>
      <dsp:spPr>
        <a:xfrm rot="17982389">
          <a:off x="1159888" y="1421798"/>
          <a:ext cx="2163677" cy="51014"/>
        </a:xfrm>
        <a:custGeom>
          <a:avLst/>
          <a:gdLst/>
          <a:ahLst/>
          <a:cxnLst/>
          <a:rect l="0" t="0" r="0" b="0"/>
          <a:pathLst>
            <a:path>
              <a:moveTo>
                <a:pt x="0" y="25507"/>
              </a:moveTo>
              <a:lnTo>
                <a:pt x="2163677" y="2550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187635" y="1393214"/>
        <a:ext cx="108183" cy="108183"/>
      </dsp:txXfrm>
    </dsp:sp>
    <dsp:sp modelId="{5F42A378-0FBC-48B4-B113-970E67E09E87}">
      <dsp:nvSpPr>
        <dsp:cNvPr id="0" name=""/>
        <dsp:cNvSpPr/>
      </dsp:nvSpPr>
      <dsp:spPr>
        <a:xfrm>
          <a:off x="2777840" y="57274"/>
          <a:ext cx="6134070" cy="9007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即中庸「天命之謂性」之性</a:t>
          </a:r>
          <a:endParaRPr lang="zh-TW" altLang="en-US" sz="3600" kern="1200" dirty="0"/>
        </a:p>
      </dsp:txBody>
      <dsp:txXfrm>
        <a:off x="2804222" y="83656"/>
        <a:ext cx="6081306" cy="847982"/>
      </dsp:txXfrm>
    </dsp:sp>
    <dsp:sp modelId="{97AEBE61-C7B3-4A25-B511-2A3329579200}">
      <dsp:nvSpPr>
        <dsp:cNvPr id="0" name=""/>
        <dsp:cNvSpPr/>
      </dsp:nvSpPr>
      <dsp:spPr>
        <a:xfrm rot="101620">
          <a:off x="1705377" y="2377460"/>
          <a:ext cx="1082873" cy="51014"/>
        </a:xfrm>
        <a:custGeom>
          <a:avLst/>
          <a:gdLst/>
          <a:ahLst/>
          <a:cxnLst/>
          <a:rect l="0" t="0" r="0" b="0"/>
          <a:pathLst>
            <a:path>
              <a:moveTo>
                <a:pt x="0" y="25507"/>
              </a:moveTo>
              <a:lnTo>
                <a:pt x="1082873" y="2550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9742" y="2375895"/>
        <a:ext cx="54143" cy="54143"/>
      </dsp:txXfrm>
    </dsp:sp>
    <dsp:sp modelId="{902B0082-FFEE-4A24-963C-BDD4EA7AB7BB}">
      <dsp:nvSpPr>
        <dsp:cNvPr id="0" name=""/>
        <dsp:cNvSpPr/>
      </dsp:nvSpPr>
      <dsp:spPr>
        <a:xfrm>
          <a:off x="2788014" y="1964991"/>
          <a:ext cx="4447582" cy="907957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得天之「</a:t>
          </a:r>
          <a:r>
            <a:rPr lang="zh-TW" altLang="en-US" sz="3600" b="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虛靈</a:t>
          </a:r>
          <a:r>
            <a:rPr lang="zh-TW" altLang="en-US" sz="3600" b="1" kern="1200" dirty="0" smtClean="0">
              <a:solidFill>
                <a:schemeClr val="bg1"/>
              </a:solidFill>
            </a:rPr>
            <a:t>」</a:t>
          </a:r>
          <a:r>
            <a:rPr lang="zh-TW" altLang="en-US" sz="3600" kern="1200" dirty="0" smtClean="0"/>
            <a:t>不昧</a:t>
          </a:r>
          <a:endParaRPr lang="zh-TW" altLang="en-US" sz="3600" kern="1200" dirty="0"/>
        </a:p>
      </dsp:txBody>
      <dsp:txXfrm>
        <a:off x="2814607" y="1991584"/>
        <a:ext cx="4394396" cy="854771"/>
      </dsp:txXfrm>
    </dsp:sp>
    <dsp:sp modelId="{8E395501-42F3-416E-B792-3C970FC5853D}">
      <dsp:nvSpPr>
        <dsp:cNvPr id="0" name=""/>
        <dsp:cNvSpPr/>
      </dsp:nvSpPr>
      <dsp:spPr>
        <a:xfrm rot="3699798">
          <a:off x="1129133" y="3327300"/>
          <a:ext cx="2194664" cy="51014"/>
        </a:xfrm>
        <a:custGeom>
          <a:avLst/>
          <a:gdLst/>
          <a:ahLst/>
          <a:cxnLst/>
          <a:rect l="0" t="0" r="0" b="0"/>
          <a:pathLst>
            <a:path>
              <a:moveTo>
                <a:pt x="0" y="25507"/>
              </a:moveTo>
              <a:lnTo>
                <a:pt x="2194664" y="2550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171598" y="3297941"/>
        <a:ext cx="109733" cy="109733"/>
      </dsp:txXfrm>
    </dsp:sp>
    <dsp:sp modelId="{B7A301DA-C5CC-4F4C-BD58-13B12140630F}">
      <dsp:nvSpPr>
        <dsp:cNvPr id="0" name=""/>
        <dsp:cNvSpPr/>
      </dsp:nvSpPr>
      <dsp:spPr>
        <a:xfrm>
          <a:off x="2747316" y="3900282"/>
          <a:ext cx="4447582" cy="836735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u="sng" kern="1200" dirty="0" smtClean="0"/>
            <a:t>具眾理</a:t>
          </a:r>
          <a:r>
            <a:rPr lang="zh-TW" altLang="en-US" sz="3600" kern="1200" dirty="0" smtClean="0"/>
            <a:t>而</a:t>
          </a:r>
          <a:r>
            <a:rPr lang="zh-TW" altLang="en-US" sz="3600" u="sng" kern="1200" dirty="0" smtClean="0"/>
            <a:t>應萬事</a:t>
          </a:r>
          <a:endParaRPr lang="zh-TW" altLang="en-US" sz="3600" u="sng" kern="1200" dirty="0"/>
        </a:p>
      </dsp:txBody>
      <dsp:txXfrm>
        <a:off x="2771823" y="3924789"/>
        <a:ext cx="4398568" cy="7877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A48A4-9284-4105-9894-36C994C533F4}">
      <dsp:nvSpPr>
        <dsp:cNvPr id="0" name=""/>
        <dsp:cNvSpPr/>
      </dsp:nvSpPr>
      <dsp:spPr>
        <a:xfrm>
          <a:off x="5347" y="1997776"/>
          <a:ext cx="1256634" cy="8543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親民</a:t>
          </a:r>
          <a:endParaRPr lang="zh-TW" altLang="en-US" sz="3600" kern="1200" dirty="0"/>
        </a:p>
      </dsp:txBody>
      <dsp:txXfrm>
        <a:off x="30371" y="2022800"/>
        <a:ext cx="1206586" cy="804340"/>
      </dsp:txXfrm>
    </dsp:sp>
    <dsp:sp modelId="{C639EBF7-F92E-423A-B2C4-719692865580}">
      <dsp:nvSpPr>
        <dsp:cNvPr id="0" name=""/>
        <dsp:cNvSpPr/>
      </dsp:nvSpPr>
      <dsp:spPr>
        <a:xfrm rot="17579778">
          <a:off x="700097" y="1562528"/>
          <a:ext cx="1844274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844274" y="1358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576127" y="1530008"/>
        <a:ext cx="92213" cy="92213"/>
      </dsp:txXfrm>
    </dsp:sp>
    <dsp:sp modelId="{A15D9FD3-C33E-47AD-AD43-D5D44F606F51}">
      <dsp:nvSpPr>
        <dsp:cNvPr id="0" name=""/>
        <dsp:cNvSpPr/>
      </dsp:nvSpPr>
      <dsp:spPr>
        <a:xfrm>
          <a:off x="1982487" y="300066"/>
          <a:ext cx="8465415" cy="8543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親作新，由程子以傳中「日新」之類疑之也。</a:t>
          </a:r>
          <a:endParaRPr lang="zh-TW" altLang="en-US" sz="3200" kern="1200" dirty="0"/>
        </a:p>
      </dsp:txBody>
      <dsp:txXfrm>
        <a:off x="2007511" y="325090"/>
        <a:ext cx="8415367" cy="804340"/>
      </dsp:txXfrm>
    </dsp:sp>
    <dsp:sp modelId="{9571AFAD-171E-41D2-BA05-587BCB89533D}">
      <dsp:nvSpPr>
        <dsp:cNvPr id="0" name=""/>
        <dsp:cNvSpPr/>
      </dsp:nvSpPr>
      <dsp:spPr>
        <a:xfrm rot="18970961">
          <a:off x="1121175" y="2061268"/>
          <a:ext cx="1011363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011363" y="1358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01572" y="2049572"/>
        <a:ext cx="50568" cy="50568"/>
      </dsp:txXfrm>
    </dsp:sp>
    <dsp:sp modelId="{3645122B-E07B-4CD7-A2B4-EE84B71DB632}">
      <dsp:nvSpPr>
        <dsp:cNvPr id="0" name=""/>
        <dsp:cNvSpPr/>
      </dsp:nvSpPr>
      <dsp:spPr>
        <a:xfrm>
          <a:off x="1991731" y="1297547"/>
          <a:ext cx="4714104" cy="8543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王陽明仍作「親」解</a:t>
          </a:r>
          <a:endParaRPr lang="zh-TW" altLang="en-US" sz="3200" kern="1200" dirty="0"/>
        </a:p>
      </dsp:txBody>
      <dsp:txXfrm>
        <a:off x="2016755" y="1322571"/>
        <a:ext cx="4664056" cy="804340"/>
      </dsp:txXfrm>
    </dsp:sp>
    <dsp:sp modelId="{2BB7223F-09E0-4A29-8B9D-694D8F5F7175}">
      <dsp:nvSpPr>
        <dsp:cNvPr id="0" name=""/>
        <dsp:cNvSpPr/>
      </dsp:nvSpPr>
      <dsp:spPr>
        <a:xfrm rot="3826095">
          <a:off x="830540" y="3104950"/>
          <a:ext cx="1546393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546393" y="1358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65077" y="3079878"/>
        <a:ext cx="77319" cy="77319"/>
      </dsp:txXfrm>
    </dsp:sp>
    <dsp:sp modelId="{AEDBCD2A-9271-437F-91F1-C3128FD845F8}">
      <dsp:nvSpPr>
        <dsp:cNvPr id="0" name=""/>
        <dsp:cNvSpPr/>
      </dsp:nvSpPr>
      <dsp:spPr>
        <a:xfrm>
          <a:off x="1945492" y="3098525"/>
          <a:ext cx="1708776" cy="14271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混疑</a:t>
          </a:r>
          <a:endParaRPr lang="en-US" altLang="zh-TW" sz="3200" kern="1200" dirty="0" smtClean="0"/>
        </a:p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親新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987292" y="3140325"/>
        <a:ext cx="1625176" cy="1343561"/>
      </dsp:txXfrm>
    </dsp:sp>
    <dsp:sp modelId="{858363DF-738B-42E6-A92D-EEDA00E8CFE9}">
      <dsp:nvSpPr>
        <dsp:cNvPr id="0" name=""/>
        <dsp:cNvSpPr/>
      </dsp:nvSpPr>
      <dsp:spPr>
        <a:xfrm rot="17929154">
          <a:off x="3297202" y="3194521"/>
          <a:ext cx="1378760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378760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52114" y="3173640"/>
        <a:ext cx="68938" cy="68938"/>
      </dsp:txXfrm>
    </dsp:sp>
    <dsp:sp modelId="{BA037597-CB4A-4B31-AB13-659422A4D1FC}">
      <dsp:nvSpPr>
        <dsp:cNvPr id="0" name=""/>
        <dsp:cNvSpPr/>
      </dsp:nvSpPr>
      <dsp:spPr>
        <a:xfrm>
          <a:off x="4318897" y="2271482"/>
          <a:ext cx="6285819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尚書金縢篇「新迎」蔡沉等釋「親迎」</a:t>
          </a:r>
          <a:endParaRPr lang="zh-TW" altLang="en-US" sz="2800" kern="1200" dirty="0"/>
        </a:p>
      </dsp:txBody>
      <dsp:txXfrm>
        <a:off x="4338382" y="2290967"/>
        <a:ext cx="6246849" cy="626290"/>
      </dsp:txXfrm>
    </dsp:sp>
    <dsp:sp modelId="{75598141-310B-43BD-A3B2-D9C8CAAFFACE}">
      <dsp:nvSpPr>
        <dsp:cNvPr id="0" name=""/>
        <dsp:cNvSpPr/>
      </dsp:nvSpPr>
      <dsp:spPr>
        <a:xfrm rot="20022852">
          <a:off x="3615357" y="3631870"/>
          <a:ext cx="752619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752619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2851" y="3626642"/>
        <a:ext cx="37630" cy="37630"/>
      </dsp:txXfrm>
    </dsp:sp>
    <dsp:sp modelId="{0E1D48C4-EC44-4BC2-8FB6-69DEB5293B90}">
      <dsp:nvSpPr>
        <dsp:cNvPr id="0" name=""/>
        <dsp:cNvSpPr/>
      </dsp:nvSpPr>
      <dsp:spPr>
        <a:xfrm>
          <a:off x="4329064" y="3146179"/>
          <a:ext cx="4355432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春秋繁露「新周故宋」</a:t>
          </a:r>
          <a:endParaRPr lang="zh-TW" altLang="en-US" sz="2800" kern="1200" dirty="0"/>
        </a:p>
      </dsp:txBody>
      <dsp:txXfrm>
        <a:off x="4348549" y="3165664"/>
        <a:ext cx="4316462" cy="626290"/>
      </dsp:txXfrm>
    </dsp:sp>
    <dsp:sp modelId="{AC1661CE-5E94-4F07-B87C-418E9544D566}">
      <dsp:nvSpPr>
        <dsp:cNvPr id="0" name=""/>
        <dsp:cNvSpPr/>
      </dsp:nvSpPr>
      <dsp:spPr>
        <a:xfrm rot="2533822">
          <a:off x="3535999" y="4104778"/>
          <a:ext cx="911333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911333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68883" y="4095582"/>
        <a:ext cx="45566" cy="45566"/>
      </dsp:txXfrm>
    </dsp:sp>
    <dsp:sp modelId="{C5F38550-56C8-4FC4-BA42-F81711D5361A}">
      <dsp:nvSpPr>
        <dsp:cNvPr id="0" name=""/>
        <dsp:cNvSpPr/>
      </dsp:nvSpPr>
      <dsp:spPr>
        <a:xfrm>
          <a:off x="4329064" y="4091995"/>
          <a:ext cx="4346529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史記孔子世家「據魯親周」</a:t>
          </a:r>
          <a:endParaRPr lang="zh-TW" altLang="en-US" sz="2800" kern="1200" dirty="0"/>
        </a:p>
      </dsp:txBody>
      <dsp:txXfrm>
        <a:off x="4348549" y="4111480"/>
        <a:ext cx="4307559" cy="626290"/>
      </dsp:txXfrm>
    </dsp:sp>
    <dsp:sp modelId="{AA61017C-51AC-443D-B78C-6D903A79CB72}">
      <dsp:nvSpPr>
        <dsp:cNvPr id="0" name=""/>
        <dsp:cNvSpPr/>
      </dsp:nvSpPr>
      <dsp:spPr>
        <a:xfrm rot="4036718">
          <a:off x="3150442" y="4555710"/>
          <a:ext cx="1641796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641796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30296" y="4528253"/>
        <a:ext cx="82089" cy="82089"/>
      </dsp:txXfrm>
    </dsp:sp>
    <dsp:sp modelId="{A13CA9D3-390E-4EB6-82D1-60325B5C1737}">
      <dsp:nvSpPr>
        <dsp:cNvPr id="0" name=""/>
        <dsp:cNvSpPr/>
      </dsp:nvSpPr>
      <dsp:spPr>
        <a:xfrm>
          <a:off x="4288412" y="4993859"/>
          <a:ext cx="5571021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左傳「晉新得諸侯」唐石經「親」</a:t>
          </a:r>
          <a:endParaRPr lang="zh-TW" altLang="en-US" sz="2800" kern="1200" dirty="0"/>
        </a:p>
      </dsp:txBody>
      <dsp:txXfrm>
        <a:off x="4307897" y="5013344"/>
        <a:ext cx="5532051" cy="6262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425289" y="610055"/>
          <a:ext cx="1176302" cy="936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止</a:t>
          </a:r>
          <a:endParaRPr lang="zh-TW" altLang="en-US" sz="3200" kern="1200" dirty="0"/>
        </a:p>
      </dsp:txBody>
      <dsp:txXfrm>
        <a:off x="452719" y="637485"/>
        <a:ext cx="1121442" cy="881669"/>
      </dsp:txXfrm>
    </dsp:sp>
    <dsp:sp modelId="{2A15AECB-E277-4602-9E75-80056D5650C5}">
      <dsp:nvSpPr>
        <dsp:cNvPr id="0" name=""/>
        <dsp:cNvSpPr/>
      </dsp:nvSpPr>
      <dsp:spPr>
        <a:xfrm rot="19457599">
          <a:off x="1508984" y="77060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766173"/>
        <a:ext cx="49262" cy="49262"/>
      </dsp:txXfrm>
    </dsp:sp>
    <dsp:sp modelId="{04D8A676-A21B-4727-BDCC-34F4D91E445C}">
      <dsp:nvSpPr>
        <dsp:cNvPr id="0" name=""/>
        <dsp:cNvSpPr/>
      </dsp:nvSpPr>
      <dsp:spPr>
        <a:xfrm>
          <a:off x="2401633" y="3263"/>
          <a:ext cx="4101576" cy="10000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心向居處，安住不移</a:t>
          </a:r>
          <a:endParaRPr lang="zh-TW" altLang="en-US" sz="3200" kern="1200" dirty="0"/>
        </a:p>
      </dsp:txBody>
      <dsp:txXfrm>
        <a:off x="2430924" y="32554"/>
        <a:ext cx="4042994" cy="941470"/>
      </dsp:txXfrm>
    </dsp:sp>
    <dsp:sp modelId="{30CC9BF4-717E-4145-9466-298B75C60E90}">
      <dsp:nvSpPr>
        <dsp:cNvPr id="0" name=""/>
        <dsp:cNvSpPr/>
      </dsp:nvSpPr>
      <dsp:spPr>
        <a:xfrm rot="2142401">
          <a:off x="1508984" y="134563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1341203"/>
        <a:ext cx="49262" cy="49262"/>
      </dsp:txXfrm>
    </dsp:sp>
    <dsp:sp modelId="{D91F9BF3-6B99-425D-BC3E-E5839FFE75CE}">
      <dsp:nvSpPr>
        <dsp:cNvPr id="0" name=""/>
        <dsp:cNvSpPr/>
      </dsp:nvSpPr>
      <dsp:spPr>
        <a:xfrm>
          <a:off x="2401633" y="1153323"/>
          <a:ext cx="4101576" cy="1000052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念茲在茲，繫念不忘</a:t>
          </a:r>
          <a:endParaRPr lang="zh-TW" altLang="en-US" sz="3200" kern="1200" dirty="0"/>
        </a:p>
      </dsp:txBody>
      <dsp:txXfrm>
        <a:off x="2430924" y="1182614"/>
        <a:ext cx="4042994" cy="941470"/>
      </dsp:txXfrm>
    </dsp:sp>
    <dsp:sp modelId="{96D17075-6ABF-4FDA-8BFC-E2D5466644A9}">
      <dsp:nvSpPr>
        <dsp:cNvPr id="0" name=""/>
        <dsp:cNvSpPr/>
      </dsp:nvSpPr>
      <dsp:spPr>
        <a:xfrm>
          <a:off x="425289" y="2910176"/>
          <a:ext cx="1176302" cy="936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至善</a:t>
          </a:r>
          <a:endParaRPr lang="zh-TW" altLang="en-US" sz="3200" kern="1200" dirty="0"/>
        </a:p>
      </dsp:txBody>
      <dsp:txXfrm>
        <a:off x="452719" y="2937606"/>
        <a:ext cx="1121442" cy="881669"/>
      </dsp:txXfrm>
    </dsp:sp>
    <dsp:sp modelId="{4384C572-5642-447E-AF8F-B26835AF6808}">
      <dsp:nvSpPr>
        <dsp:cNvPr id="0" name=""/>
        <dsp:cNvSpPr/>
      </dsp:nvSpPr>
      <dsp:spPr>
        <a:xfrm rot="19457599">
          <a:off x="1508984" y="3070730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3066294"/>
        <a:ext cx="49262" cy="49262"/>
      </dsp:txXfrm>
    </dsp:sp>
    <dsp:sp modelId="{E7D7C239-98BC-468C-BA49-5E37F8BB681C}">
      <dsp:nvSpPr>
        <dsp:cNvPr id="0" name=""/>
        <dsp:cNvSpPr/>
      </dsp:nvSpPr>
      <dsp:spPr>
        <a:xfrm>
          <a:off x="2401633" y="2303384"/>
          <a:ext cx="4101576" cy="10000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自己他人性德之本明</a:t>
          </a:r>
          <a:endParaRPr lang="zh-TW" altLang="en-US" sz="3200" kern="1200" dirty="0"/>
        </a:p>
      </dsp:txBody>
      <dsp:txXfrm>
        <a:off x="2430924" y="2332675"/>
        <a:ext cx="4042994" cy="941470"/>
      </dsp:txXfrm>
    </dsp:sp>
    <dsp:sp modelId="{C04693B4-4CBD-4548-95FC-DAFACBF4A645}">
      <dsp:nvSpPr>
        <dsp:cNvPr id="0" name=""/>
        <dsp:cNvSpPr/>
      </dsp:nvSpPr>
      <dsp:spPr>
        <a:xfrm rot="2142401">
          <a:off x="1508984" y="3645761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3641324"/>
        <a:ext cx="49262" cy="49262"/>
      </dsp:txXfrm>
    </dsp:sp>
    <dsp:sp modelId="{16C5F004-5ADC-4F0F-91B6-A0799836CC9E}">
      <dsp:nvSpPr>
        <dsp:cNvPr id="0" name=""/>
        <dsp:cNvSpPr/>
      </dsp:nvSpPr>
      <dsp:spPr>
        <a:xfrm>
          <a:off x="2401633" y="3453445"/>
          <a:ext cx="4101576" cy="1000052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人類萬物無限之潛能</a:t>
          </a:r>
          <a:endParaRPr lang="zh-TW" altLang="en-US" sz="3200" kern="1200" dirty="0"/>
        </a:p>
      </dsp:txBody>
      <dsp:txXfrm>
        <a:off x="2430924" y="3482736"/>
        <a:ext cx="4042994" cy="94147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D3765-DFED-49A1-B5E1-4EF5BEFF84A6}">
      <dsp:nvSpPr>
        <dsp:cNvPr id="0" name=""/>
        <dsp:cNvSpPr/>
      </dsp:nvSpPr>
      <dsp:spPr>
        <a:xfrm>
          <a:off x="660424" y="1232287"/>
          <a:ext cx="3223859" cy="8906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結果期於至善</a:t>
          </a:r>
          <a:endParaRPr lang="zh-TW" altLang="en-US" sz="3200" kern="1200" dirty="0"/>
        </a:p>
      </dsp:txBody>
      <dsp:txXfrm>
        <a:off x="686512" y="1258375"/>
        <a:ext cx="3171683" cy="838518"/>
      </dsp:txXfrm>
    </dsp:sp>
    <dsp:sp modelId="{1B00828F-A3C0-4A7B-8399-C8A247A74E08}">
      <dsp:nvSpPr>
        <dsp:cNvPr id="0" name=""/>
        <dsp:cNvSpPr/>
      </dsp:nvSpPr>
      <dsp:spPr>
        <a:xfrm>
          <a:off x="652662" y="2122981"/>
          <a:ext cx="3223859" cy="8906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因行先知所善</a:t>
          </a:r>
          <a:endParaRPr lang="zh-TW" altLang="en-US" sz="3200" kern="1200" dirty="0"/>
        </a:p>
      </dsp:txBody>
      <dsp:txXfrm>
        <a:off x="678750" y="2149069"/>
        <a:ext cx="3171683" cy="8385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1755058" y="5980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止</a:t>
          </a:r>
          <a:endParaRPr lang="zh-TW" altLang="en-US" sz="3200" kern="1200" dirty="0"/>
        </a:p>
      </dsp:txBody>
      <dsp:txXfrm>
        <a:off x="1777398" y="28320"/>
        <a:ext cx="948441" cy="718051"/>
      </dsp:txXfrm>
    </dsp:sp>
    <dsp:sp modelId="{907B7E97-D955-4696-B971-93091BD241CE}">
      <dsp:nvSpPr>
        <dsp:cNvPr id="0" name=""/>
        <dsp:cNvSpPr/>
      </dsp:nvSpPr>
      <dsp:spPr>
        <a:xfrm>
          <a:off x="2748180" y="374044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372091"/>
        <a:ext cx="30509" cy="30509"/>
      </dsp:txXfrm>
    </dsp:sp>
    <dsp:sp modelId="{CEED2A8E-CFBD-47AC-9F75-A4886380BA70}">
      <dsp:nvSpPr>
        <dsp:cNvPr id="0" name=""/>
        <dsp:cNvSpPr/>
      </dsp:nvSpPr>
      <dsp:spPr>
        <a:xfrm>
          <a:off x="3358365" y="5980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念茲在茲（本性明德）</a:t>
          </a:r>
          <a:endParaRPr lang="zh-TW" altLang="en-US" sz="3200" kern="1200" dirty="0"/>
        </a:p>
      </dsp:txBody>
      <dsp:txXfrm>
        <a:off x="3380705" y="28320"/>
        <a:ext cx="4185457" cy="718051"/>
      </dsp:txXfrm>
    </dsp:sp>
    <dsp:sp modelId="{DEE35968-8C74-405D-AD46-64137E9E19C2}">
      <dsp:nvSpPr>
        <dsp:cNvPr id="0" name=""/>
        <dsp:cNvSpPr/>
      </dsp:nvSpPr>
      <dsp:spPr>
        <a:xfrm>
          <a:off x="1755058" y="883121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定</a:t>
          </a:r>
          <a:endParaRPr lang="zh-TW" altLang="en-US" sz="3200" kern="1200" dirty="0"/>
        </a:p>
      </dsp:txBody>
      <dsp:txXfrm>
        <a:off x="1777398" y="905461"/>
        <a:ext cx="948441" cy="718051"/>
      </dsp:txXfrm>
    </dsp:sp>
    <dsp:sp modelId="{E4D712F6-5B30-4B56-80AD-B50D1A9A625D}">
      <dsp:nvSpPr>
        <dsp:cNvPr id="0" name=""/>
        <dsp:cNvSpPr/>
      </dsp:nvSpPr>
      <dsp:spPr>
        <a:xfrm>
          <a:off x="2748180" y="1251184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1249232"/>
        <a:ext cx="30509" cy="30509"/>
      </dsp:txXfrm>
    </dsp:sp>
    <dsp:sp modelId="{4C980F01-4BCF-4325-B08D-E6E3BFC75E5A}">
      <dsp:nvSpPr>
        <dsp:cNvPr id="0" name=""/>
        <dsp:cNvSpPr/>
      </dsp:nvSpPr>
      <dsp:spPr>
        <a:xfrm>
          <a:off x="3358365" y="883121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志有所立，勉持不變</a:t>
          </a:r>
          <a:endParaRPr lang="zh-TW" altLang="en-US" sz="3200" kern="1200" dirty="0"/>
        </a:p>
      </dsp:txBody>
      <dsp:txXfrm>
        <a:off x="3380705" y="905461"/>
        <a:ext cx="4185457" cy="718051"/>
      </dsp:txXfrm>
    </dsp:sp>
    <dsp:sp modelId="{C44C97F7-3EE4-4F04-80F9-FF4D9613340C}">
      <dsp:nvSpPr>
        <dsp:cNvPr id="0" name=""/>
        <dsp:cNvSpPr/>
      </dsp:nvSpPr>
      <dsp:spPr>
        <a:xfrm>
          <a:off x="1755058" y="1760262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靜</a:t>
          </a:r>
          <a:endParaRPr lang="zh-TW" altLang="en-US" sz="3200" kern="1200" dirty="0"/>
        </a:p>
      </dsp:txBody>
      <dsp:txXfrm>
        <a:off x="1777398" y="1782602"/>
        <a:ext cx="948441" cy="718051"/>
      </dsp:txXfrm>
    </dsp:sp>
    <dsp:sp modelId="{58736745-EE59-4330-BCF6-039BB6045960}">
      <dsp:nvSpPr>
        <dsp:cNvPr id="0" name=""/>
        <dsp:cNvSpPr/>
      </dsp:nvSpPr>
      <dsp:spPr>
        <a:xfrm>
          <a:off x="2748180" y="2128325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2126373"/>
        <a:ext cx="30509" cy="30509"/>
      </dsp:txXfrm>
    </dsp:sp>
    <dsp:sp modelId="{1345B90E-23F6-453E-8094-0FEB117A8DB2}">
      <dsp:nvSpPr>
        <dsp:cNvPr id="0" name=""/>
        <dsp:cNvSpPr/>
      </dsp:nvSpPr>
      <dsp:spPr>
        <a:xfrm>
          <a:off x="3358365" y="1760262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久而躁釋，不為妄動</a:t>
          </a:r>
          <a:endParaRPr lang="zh-TW" altLang="en-US" sz="3200" kern="1200" dirty="0"/>
        </a:p>
      </dsp:txBody>
      <dsp:txXfrm>
        <a:off x="3380705" y="1782602"/>
        <a:ext cx="4185457" cy="718051"/>
      </dsp:txXfrm>
    </dsp:sp>
    <dsp:sp modelId="{02702204-5294-4868-999C-236FAE32E317}">
      <dsp:nvSpPr>
        <dsp:cNvPr id="0" name=""/>
        <dsp:cNvSpPr/>
      </dsp:nvSpPr>
      <dsp:spPr>
        <a:xfrm>
          <a:off x="1755058" y="2637403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安</a:t>
          </a:r>
          <a:endParaRPr lang="zh-TW" altLang="en-US" sz="3200" kern="1200" dirty="0"/>
        </a:p>
      </dsp:txBody>
      <dsp:txXfrm>
        <a:off x="1777398" y="2659743"/>
        <a:ext cx="948441" cy="718051"/>
      </dsp:txXfrm>
    </dsp:sp>
    <dsp:sp modelId="{962DFDDC-E70A-4318-9623-9930112433C1}">
      <dsp:nvSpPr>
        <dsp:cNvPr id="0" name=""/>
        <dsp:cNvSpPr/>
      </dsp:nvSpPr>
      <dsp:spPr>
        <a:xfrm>
          <a:off x="2748180" y="3005466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3003514"/>
        <a:ext cx="30509" cy="30509"/>
      </dsp:txXfrm>
    </dsp:sp>
    <dsp:sp modelId="{8FE3BA1F-334C-45B7-9C5A-25CA2D147675}">
      <dsp:nvSpPr>
        <dsp:cNvPr id="0" name=""/>
        <dsp:cNvSpPr/>
      </dsp:nvSpPr>
      <dsp:spPr>
        <a:xfrm>
          <a:off x="3358365" y="2637403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泰然怡然，心不異遷</a:t>
          </a:r>
          <a:endParaRPr lang="zh-TW" altLang="en-US" sz="3200" kern="1200" dirty="0"/>
        </a:p>
      </dsp:txBody>
      <dsp:txXfrm>
        <a:off x="3380705" y="2659743"/>
        <a:ext cx="4185457" cy="718051"/>
      </dsp:txXfrm>
    </dsp:sp>
    <dsp:sp modelId="{E534B3C0-81FA-4AE5-8131-218139DBD531}">
      <dsp:nvSpPr>
        <dsp:cNvPr id="0" name=""/>
        <dsp:cNvSpPr/>
      </dsp:nvSpPr>
      <dsp:spPr>
        <a:xfrm>
          <a:off x="1755058" y="3514544"/>
          <a:ext cx="958097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慮</a:t>
          </a:r>
          <a:endParaRPr lang="zh-TW" altLang="en-US" sz="3200" kern="1200" dirty="0"/>
        </a:p>
      </dsp:txBody>
      <dsp:txXfrm>
        <a:off x="1777398" y="3536884"/>
        <a:ext cx="913417" cy="718051"/>
      </dsp:txXfrm>
    </dsp:sp>
    <dsp:sp modelId="{0382300F-6FF0-473B-87E8-5B89DA12205D}">
      <dsp:nvSpPr>
        <dsp:cNvPr id="0" name=""/>
        <dsp:cNvSpPr/>
      </dsp:nvSpPr>
      <dsp:spPr>
        <a:xfrm>
          <a:off x="2713155" y="3882607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02993" y="3880655"/>
        <a:ext cx="30509" cy="30509"/>
      </dsp:txXfrm>
    </dsp:sp>
    <dsp:sp modelId="{26EB8B26-158F-47F4-A123-8F223FC8FC10}">
      <dsp:nvSpPr>
        <dsp:cNvPr id="0" name=""/>
        <dsp:cNvSpPr/>
      </dsp:nvSpPr>
      <dsp:spPr>
        <a:xfrm>
          <a:off x="3323340" y="3514544"/>
          <a:ext cx="4324151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精研明辨</a:t>
          </a:r>
          <a:endParaRPr lang="zh-TW" altLang="en-US" sz="3200" kern="1200" dirty="0"/>
        </a:p>
      </dsp:txBody>
      <dsp:txXfrm>
        <a:off x="3345680" y="3536884"/>
        <a:ext cx="4279471" cy="718051"/>
      </dsp:txXfrm>
    </dsp:sp>
    <dsp:sp modelId="{C913F183-FE4C-4752-BBD0-CE42FF1CDBD1}">
      <dsp:nvSpPr>
        <dsp:cNvPr id="0" name=""/>
        <dsp:cNvSpPr/>
      </dsp:nvSpPr>
      <dsp:spPr>
        <a:xfrm>
          <a:off x="1755058" y="4391684"/>
          <a:ext cx="958097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得</a:t>
          </a:r>
          <a:endParaRPr lang="zh-TW" altLang="en-US" sz="3200" kern="1200" dirty="0"/>
        </a:p>
      </dsp:txBody>
      <dsp:txXfrm>
        <a:off x="1777398" y="4414024"/>
        <a:ext cx="913417" cy="718051"/>
      </dsp:txXfrm>
    </dsp:sp>
    <dsp:sp modelId="{4685FA01-3555-4409-9211-C7D6911C8597}">
      <dsp:nvSpPr>
        <dsp:cNvPr id="0" name=""/>
        <dsp:cNvSpPr/>
      </dsp:nvSpPr>
      <dsp:spPr>
        <a:xfrm>
          <a:off x="2713155" y="4759748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02993" y="4757795"/>
        <a:ext cx="30509" cy="30509"/>
      </dsp:txXfrm>
    </dsp:sp>
    <dsp:sp modelId="{4FFBE47E-A9F4-4BE7-82B8-A22CB9A0470E}">
      <dsp:nvSpPr>
        <dsp:cNvPr id="0" name=""/>
        <dsp:cNvSpPr/>
      </dsp:nvSpPr>
      <dsp:spPr>
        <a:xfrm>
          <a:off x="3323340" y="4391684"/>
          <a:ext cx="4324151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獲其達於至善之要</a:t>
          </a:r>
          <a:endParaRPr lang="zh-TW" altLang="en-US" sz="3200" kern="1200" dirty="0"/>
        </a:p>
      </dsp:txBody>
      <dsp:txXfrm>
        <a:off x="3345680" y="4414024"/>
        <a:ext cx="4279471" cy="71805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502343" y="610055"/>
          <a:ext cx="2009265" cy="9365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體</a:t>
          </a:r>
          <a:r>
            <a:rPr lang="en-US" altLang="zh-TW" sz="3200" kern="1200" dirty="0" smtClean="0"/>
            <a:t>:</a:t>
          </a:r>
          <a:r>
            <a:rPr lang="zh-TW" altLang="en-US" sz="3200" kern="1200" dirty="0" smtClean="0"/>
            <a:t>「物」</a:t>
          </a:r>
          <a:endParaRPr lang="zh-TW" altLang="en-US" sz="3200" kern="1200" dirty="0"/>
        </a:p>
      </dsp:txBody>
      <dsp:txXfrm>
        <a:off x="529773" y="637485"/>
        <a:ext cx="1954405" cy="881669"/>
      </dsp:txXfrm>
    </dsp:sp>
    <dsp:sp modelId="{2A15AECB-E277-4602-9E75-80056D5650C5}">
      <dsp:nvSpPr>
        <dsp:cNvPr id="0" name=""/>
        <dsp:cNvSpPr/>
      </dsp:nvSpPr>
      <dsp:spPr>
        <a:xfrm rot="19457599">
          <a:off x="2419002" y="77060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86998" y="766173"/>
        <a:ext cx="49262" cy="49262"/>
      </dsp:txXfrm>
    </dsp:sp>
    <dsp:sp modelId="{04D8A676-A21B-4727-BDCC-34F4D91E445C}">
      <dsp:nvSpPr>
        <dsp:cNvPr id="0" name=""/>
        <dsp:cNvSpPr/>
      </dsp:nvSpPr>
      <dsp:spPr>
        <a:xfrm>
          <a:off x="3311651" y="3263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本：明德（先）</a:t>
          </a:r>
          <a:endParaRPr lang="zh-TW" altLang="en-US" sz="3200" kern="1200" dirty="0"/>
        </a:p>
      </dsp:txBody>
      <dsp:txXfrm>
        <a:off x="3340942" y="32554"/>
        <a:ext cx="3055922" cy="941470"/>
      </dsp:txXfrm>
    </dsp:sp>
    <dsp:sp modelId="{30CC9BF4-717E-4145-9466-298B75C60E90}">
      <dsp:nvSpPr>
        <dsp:cNvPr id="0" name=""/>
        <dsp:cNvSpPr/>
      </dsp:nvSpPr>
      <dsp:spPr>
        <a:xfrm rot="2106130">
          <a:off x="2421705" y="1342379"/>
          <a:ext cx="98865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8650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314" y="1337858"/>
        <a:ext cx="49432" cy="49432"/>
      </dsp:txXfrm>
    </dsp:sp>
    <dsp:sp modelId="{D91F9BF3-6B99-425D-BC3E-E5839FFE75CE}">
      <dsp:nvSpPr>
        <dsp:cNvPr id="0" name=""/>
        <dsp:cNvSpPr/>
      </dsp:nvSpPr>
      <dsp:spPr>
        <a:xfrm>
          <a:off x="3320451" y="1146803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末：親民（後）</a:t>
          </a:r>
          <a:endParaRPr lang="zh-TW" altLang="en-US" sz="3200" kern="1200" dirty="0"/>
        </a:p>
      </dsp:txBody>
      <dsp:txXfrm>
        <a:off x="3349742" y="1176094"/>
        <a:ext cx="3055922" cy="941470"/>
      </dsp:txXfrm>
    </dsp:sp>
    <dsp:sp modelId="{96D17075-6ABF-4FDA-8BFC-E2D5466644A9}">
      <dsp:nvSpPr>
        <dsp:cNvPr id="0" name=""/>
        <dsp:cNvSpPr/>
      </dsp:nvSpPr>
      <dsp:spPr>
        <a:xfrm>
          <a:off x="502343" y="2910176"/>
          <a:ext cx="2009265" cy="9365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用</a:t>
          </a:r>
          <a:r>
            <a:rPr lang="en-US" altLang="zh-TW" sz="3200" kern="1200" dirty="0" smtClean="0"/>
            <a:t>:</a:t>
          </a:r>
          <a:r>
            <a:rPr lang="zh-TW" altLang="en-US" sz="3200" kern="1200" dirty="0" smtClean="0"/>
            <a:t>「事」</a:t>
          </a:r>
          <a:endParaRPr lang="zh-TW" altLang="en-US" sz="3200" kern="1200" dirty="0"/>
        </a:p>
      </dsp:txBody>
      <dsp:txXfrm>
        <a:off x="529773" y="2937606"/>
        <a:ext cx="1954405" cy="881669"/>
      </dsp:txXfrm>
    </dsp:sp>
    <dsp:sp modelId="{4384C572-5642-447E-AF8F-B26835AF6808}">
      <dsp:nvSpPr>
        <dsp:cNvPr id="0" name=""/>
        <dsp:cNvSpPr/>
      </dsp:nvSpPr>
      <dsp:spPr>
        <a:xfrm rot="19457052">
          <a:off x="2417927" y="3067470"/>
          <a:ext cx="99620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96206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125" y="3062760"/>
        <a:ext cx="49810" cy="49810"/>
      </dsp:txXfrm>
    </dsp:sp>
    <dsp:sp modelId="{E7D7C239-98BC-468C-BA49-5E37F8BB681C}">
      <dsp:nvSpPr>
        <dsp:cNvPr id="0" name=""/>
        <dsp:cNvSpPr/>
      </dsp:nvSpPr>
      <dsp:spPr>
        <a:xfrm>
          <a:off x="3320451" y="2296864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終：能得（後）</a:t>
          </a:r>
          <a:endParaRPr lang="zh-TW" altLang="en-US" sz="3200" kern="1200" dirty="0"/>
        </a:p>
      </dsp:txBody>
      <dsp:txXfrm>
        <a:off x="3349742" y="2326155"/>
        <a:ext cx="3055922" cy="941470"/>
      </dsp:txXfrm>
    </dsp:sp>
    <dsp:sp modelId="{C04693B4-4CBD-4548-95FC-DAFACBF4A645}">
      <dsp:nvSpPr>
        <dsp:cNvPr id="0" name=""/>
        <dsp:cNvSpPr/>
      </dsp:nvSpPr>
      <dsp:spPr>
        <a:xfrm rot="2106130">
          <a:off x="2421705" y="3642501"/>
          <a:ext cx="98865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8650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314" y="3637979"/>
        <a:ext cx="49432" cy="49432"/>
      </dsp:txXfrm>
    </dsp:sp>
    <dsp:sp modelId="{16C5F004-5ADC-4F0F-91B6-A0799836CC9E}">
      <dsp:nvSpPr>
        <dsp:cNvPr id="0" name=""/>
        <dsp:cNvSpPr/>
      </dsp:nvSpPr>
      <dsp:spPr>
        <a:xfrm>
          <a:off x="3320451" y="3446924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始：知止（先）</a:t>
          </a:r>
          <a:endParaRPr lang="zh-TW" altLang="en-US" sz="3200" kern="1200" dirty="0"/>
        </a:p>
      </dsp:txBody>
      <dsp:txXfrm>
        <a:off x="3349742" y="3476215"/>
        <a:ext cx="3055922" cy="94147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99696-B303-40E4-BA7F-0D2D5678C64F}">
      <dsp:nvSpPr>
        <dsp:cNvPr id="0" name=""/>
        <dsp:cNvSpPr/>
      </dsp:nvSpPr>
      <dsp:spPr>
        <a:xfrm>
          <a:off x="275735" y="1179871"/>
          <a:ext cx="1695603" cy="14185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明明德於天下</a:t>
          </a:r>
          <a:endParaRPr lang="zh-TW" altLang="en-US" sz="3200" kern="1200" dirty="0"/>
        </a:p>
      </dsp:txBody>
      <dsp:txXfrm>
        <a:off x="317282" y="1221418"/>
        <a:ext cx="1612509" cy="1335413"/>
      </dsp:txXfrm>
    </dsp:sp>
    <dsp:sp modelId="{162986E6-FD07-44CD-A8EB-EBC12E1B26D4}">
      <dsp:nvSpPr>
        <dsp:cNvPr id="0" name=""/>
        <dsp:cNvSpPr/>
      </dsp:nvSpPr>
      <dsp:spPr>
        <a:xfrm rot="17692822">
          <a:off x="1504420" y="1137700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70157" y="1117594"/>
        <a:ext cx="80603" cy="80603"/>
      </dsp:txXfrm>
    </dsp:sp>
    <dsp:sp modelId="{C42B3932-05E3-42DD-8DF3-C5E19041AA3F}">
      <dsp:nvSpPr>
        <dsp:cNvPr id="0" name=""/>
        <dsp:cNvSpPr/>
      </dsp:nvSpPr>
      <dsp:spPr>
        <a:xfrm>
          <a:off x="2649579" y="2766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原始要終主旨</a:t>
          </a:r>
          <a:endParaRPr lang="zh-TW" altLang="en-US" sz="3200" kern="1200" dirty="0"/>
        </a:p>
      </dsp:txBody>
      <dsp:txXfrm>
        <a:off x="2674410" y="27597"/>
        <a:ext cx="3501151" cy="798139"/>
      </dsp:txXfrm>
    </dsp:sp>
    <dsp:sp modelId="{EC1910F0-65BF-4E79-8DA2-15938D03E6D7}">
      <dsp:nvSpPr>
        <dsp:cNvPr id="0" name=""/>
        <dsp:cNvSpPr/>
      </dsp:nvSpPr>
      <dsp:spPr>
        <a:xfrm rot="19457599">
          <a:off x="1892830" y="1625186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9577" y="1624500"/>
        <a:ext cx="41762" cy="41762"/>
      </dsp:txXfrm>
    </dsp:sp>
    <dsp:sp modelId="{6F106C8D-C941-4976-B4BC-FDA10AEBA9D3}">
      <dsp:nvSpPr>
        <dsp:cNvPr id="0" name=""/>
        <dsp:cNvSpPr/>
      </dsp:nvSpPr>
      <dsp:spPr>
        <a:xfrm>
          <a:off x="2649579" y="977738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此大學之大用</a:t>
          </a:r>
          <a:endParaRPr lang="zh-TW" altLang="en-US" sz="3200" kern="1200" dirty="0"/>
        </a:p>
      </dsp:txBody>
      <dsp:txXfrm>
        <a:off x="2674410" y="1002569"/>
        <a:ext cx="3501151" cy="798139"/>
      </dsp:txXfrm>
    </dsp:sp>
    <dsp:sp modelId="{15114E35-7553-415B-9D33-519A6A3FB0C6}">
      <dsp:nvSpPr>
        <dsp:cNvPr id="0" name=""/>
        <dsp:cNvSpPr/>
      </dsp:nvSpPr>
      <dsp:spPr>
        <a:xfrm rot="2142401">
          <a:off x="1892830" y="2112672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9577" y="2111986"/>
        <a:ext cx="41762" cy="41762"/>
      </dsp:txXfrm>
    </dsp:sp>
    <dsp:sp modelId="{958E5B35-3298-4189-9A41-BBE1AE240215}">
      <dsp:nvSpPr>
        <dsp:cNvPr id="0" name=""/>
        <dsp:cNvSpPr/>
      </dsp:nvSpPr>
      <dsp:spPr>
        <a:xfrm>
          <a:off x="2649579" y="1952710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欲皆希聖希賢</a:t>
          </a:r>
          <a:endParaRPr lang="zh-TW" altLang="en-US" sz="3200" kern="1200" dirty="0"/>
        </a:p>
      </dsp:txBody>
      <dsp:txXfrm>
        <a:off x="2674410" y="1977541"/>
        <a:ext cx="3501151" cy="798139"/>
      </dsp:txXfrm>
    </dsp:sp>
    <dsp:sp modelId="{5D8BBABF-C419-44EA-99E1-89F561C35796}">
      <dsp:nvSpPr>
        <dsp:cNvPr id="0" name=""/>
        <dsp:cNvSpPr/>
      </dsp:nvSpPr>
      <dsp:spPr>
        <a:xfrm rot="3907178">
          <a:off x="1504420" y="2600158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70157" y="2580051"/>
        <a:ext cx="80603" cy="80603"/>
      </dsp:txXfrm>
    </dsp:sp>
    <dsp:sp modelId="{AFB411AE-F768-4CB6-BB5E-B91F1707394C}">
      <dsp:nvSpPr>
        <dsp:cNvPr id="0" name=""/>
        <dsp:cNvSpPr/>
      </dsp:nvSpPr>
      <dsp:spPr>
        <a:xfrm>
          <a:off x="2649579" y="2927681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大道行天下平</a:t>
          </a:r>
          <a:endParaRPr lang="zh-TW" altLang="en-US" sz="3200" kern="1200" dirty="0"/>
        </a:p>
      </dsp:txBody>
      <dsp:txXfrm>
        <a:off x="2674410" y="2952512"/>
        <a:ext cx="3501151" cy="79813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2541" y="231449"/>
          <a:ext cx="1703028" cy="1061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治國</a:t>
          </a:r>
          <a:endParaRPr lang="zh-TW" altLang="en-US" sz="3200" kern="1200" dirty="0"/>
        </a:p>
      </dsp:txBody>
      <dsp:txXfrm>
        <a:off x="33623" y="262531"/>
        <a:ext cx="1640864" cy="999044"/>
      </dsp:txXfrm>
    </dsp:sp>
    <dsp:sp modelId="{907B7E97-D955-4696-B971-93091BD241CE}">
      <dsp:nvSpPr>
        <dsp:cNvPr id="0" name=""/>
        <dsp:cNvSpPr/>
      </dsp:nvSpPr>
      <dsp:spPr>
        <a:xfrm rot="41125">
          <a:off x="1705511" y="731616"/>
          <a:ext cx="1633996" cy="80419"/>
        </a:xfrm>
        <a:custGeom>
          <a:avLst/>
          <a:gdLst/>
          <a:ahLst/>
          <a:cxnLst/>
          <a:rect l="0" t="0" r="0" b="0"/>
          <a:pathLst>
            <a:path>
              <a:moveTo>
                <a:pt x="0" y="40209"/>
              </a:moveTo>
              <a:lnTo>
                <a:pt x="1633996" y="40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81660" y="730976"/>
        <a:ext cx="81699" cy="81699"/>
      </dsp:txXfrm>
    </dsp:sp>
    <dsp:sp modelId="{CEED2A8E-CFBD-47AC-9F75-A4886380BA70}">
      <dsp:nvSpPr>
        <dsp:cNvPr id="0" name=""/>
        <dsp:cNvSpPr/>
      </dsp:nvSpPr>
      <dsp:spPr>
        <a:xfrm>
          <a:off x="3339450" y="144183"/>
          <a:ext cx="3259983" cy="1274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治者治理</a:t>
          </a:r>
          <a:endParaRPr lang="zh-TW" altLang="en-US" sz="3200" kern="1200" dirty="0"/>
        </a:p>
      </dsp:txBody>
      <dsp:txXfrm>
        <a:off x="3376789" y="181522"/>
        <a:ext cx="3185305" cy="1200155"/>
      </dsp:txXfrm>
    </dsp:sp>
    <dsp:sp modelId="{DEE35968-8C74-405D-AD46-64137E9E19C2}">
      <dsp:nvSpPr>
        <dsp:cNvPr id="0" name=""/>
        <dsp:cNvSpPr/>
      </dsp:nvSpPr>
      <dsp:spPr>
        <a:xfrm>
          <a:off x="2541" y="1821549"/>
          <a:ext cx="1703028" cy="1061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齊家</a:t>
          </a:r>
          <a:endParaRPr lang="zh-TW" altLang="en-US" sz="3200" kern="1200" dirty="0"/>
        </a:p>
      </dsp:txBody>
      <dsp:txXfrm>
        <a:off x="33623" y="1852631"/>
        <a:ext cx="1640864" cy="999044"/>
      </dsp:txXfrm>
    </dsp:sp>
    <dsp:sp modelId="{E4D712F6-5B30-4B56-80AD-B50D1A9A625D}">
      <dsp:nvSpPr>
        <dsp:cNvPr id="0" name=""/>
        <dsp:cNvSpPr/>
      </dsp:nvSpPr>
      <dsp:spPr>
        <a:xfrm rot="21569230">
          <a:off x="1705537" y="2304681"/>
          <a:ext cx="1622595" cy="80419"/>
        </a:xfrm>
        <a:custGeom>
          <a:avLst/>
          <a:gdLst/>
          <a:ahLst/>
          <a:cxnLst/>
          <a:rect l="0" t="0" r="0" b="0"/>
          <a:pathLst>
            <a:path>
              <a:moveTo>
                <a:pt x="0" y="40209"/>
              </a:moveTo>
              <a:lnTo>
                <a:pt x="1622595" y="40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76270" y="2304326"/>
        <a:ext cx="81129" cy="81129"/>
      </dsp:txXfrm>
    </dsp:sp>
    <dsp:sp modelId="{4C980F01-4BCF-4325-B08D-E6E3BFC75E5A}">
      <dsp:nvSpPr>
        <dsp:cNvPr id="0" name=""/>
        <dsp:cNvSpPr/>
      </dsp:nvSpPr>
      <dsp:spPr>
        <a:xfrm>
          <a:off x="3328100" y="1700213"/>
          <a:ext cx="3259983" cy="1274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齊謂整齊</a:t>
          </a:r>
          <a:endParaRPr lang="zh-TW" altLang="en-US" sz="3200" kern="1200" dirty="0"/>
        </a:p>
      </dsp:txBody>
      <dsp:txXfrm>
        <a:off x="3365439" y="1737552"/>
        <a:ext cx="3185305" cy="1200155"/>
      </dsp:txXfrm>
    </dsp:sp>
    <dsp:sp modelId="{C44C97F7-3EE4-4F04-80F9-FF4D9613340C}">
      <dsp:nvSpPr>
        <dsp:cNvPr id="0" name=""/>
        <dsp:cNvSpPr/>
      </dsp:nvSpPr>
      <dsp:spPr>
        <a:xfrm>
          <a:off x="2541" y="3411649"/>
          <a:ext cx="1703028" cy="1061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修身</a:t>
          </a:r>
          <a:endParaRPr lang="zh-TW" altLang="en-US" sz="3200" kern="1200" dirty="0"/>
        </a:p>
      </dsp:txBody>
      <dsp:txXfrm>
        <a:off x="33623" y="3442731"/>
        <a:ext cx="1640864" cy="999044"/>
      </dsp:txXfrm>
    </dsp:sp>
    <dsp:sp modelId="{58736745-EE59-4330-BCF6-039BB6045960}">
      <dsp:nvSpPr>
        <dsp:cNvPr id="0" name=""/>
        <dsp:cNvSpPr/>
      </dsp:nvSpPr>
      <dsp:spPr>
        <a:xfrm rot="21569058">
          <a:off x="1705537" y="3894792"/>
          <a:ext cx="1611246" cy="80419"/>
        </a:xfrm>
        <a:custGeom>
          <a:avLst/>
          <a:gdLst/>
          <a:ahLst/>
          <a:cxnLst/>
          <a:rect l="0" t="0" r="0" b="0"/>
          <a:pathLst>
            <a:path>
              <a:moveTo>
                <a:pt x="0" y="40209"/>
              </a:moveTo>
              <a:lnTo>
                <a:pt x="1611246" y="40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70879" y="3894721"/>
        <a:ext cx="80562" cy="80562"/>
      </dsp:txXfrm>
    </dsp:sp>
    <dsp:sp modelId="{1345B90E-23F6-453E-8094-0FEB117A8DB2}">
      <dsp:nvSpPr>
        <dsp:cNvPr id="0" name=""/>
        <dsp:cNvSpPr/>
      </dsp:nvSpPr>
      <dsp:spPr>
        <a:xfrm>
          <a:off x="3316751" y="3290334"/>
          <a:ext cx="3259983" cy="1274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修謂修整</a:t>
          </a:r>
          <a:endParaRPr lang="zh-TW" altLang="en-US" sz="3200" kern="1200" dirty="0"/>
        </a:p>
      </dsp:txBody>
      <dsp:txXfrm>
        <a:off x="3354090" y="3327673"/>
        <a:ext cx="3185305" cy="120015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70490-EB04-48CB-A8FB-5C126C552F78}">
      <dsp:nvSpPr>
        <dsp:cNvPr id="0" name=""/>
        <dsp:cNvSpPr/>
      </dsp:nvSpPr>
      <dsp:spPr>
        <a:xfrm>
          <a:off x="3609403" y="1299524"/>
          <a:ext cx="2095082" cy="16469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夫婦（己身）</a:t>
          </a:r>
          <a:endParaRPr lang="zh-TW" altLang="en-US" sz="3200" kern="1200" dirty="0"/>
        </a:p>
      </dsp:txBody>
      <dsp:txXfrm>
        <a:off x="3916221" y="1540714"/>
        <a:ext cx="1481446" cy="1164568"/>
      </dsp:txXfrm>
    </dsp:sp>
    <dsp:sp modelId="{6D86CD87-E79E-4612-9EC6-AB82436F043D}">
      <dsp:nvSpPr>
        <dsp:cNvPr id="0" name=""/>
        <dsp:cNvSpPr/>
      </dsp:nvSpPr>
      <dsp:spPr>
        <a:xfrm rot="16200000">
          <a:off x="4609215" y="1022369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1112609"/>
        <a:ext cx="66820" cy="227762"/>
      </dsp:txXfrm>
    </dsp:sp>
    <dsp:sp modelId="{D256296E-6A08-408D-BBA0-5F5E0CF68515}">
      <dsp:nvSpPr>
        <dsp:cNvPr id="0" name=""/>
        <dsp:cNvSpPr/>
      </dsp:nvSpPr>
      <dsp:spPr>
        <a:xfrm>
          <a:off x="4098702" y="2930"/>
          <a:ext cx="1116484" cy="111648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父</a:t>
          </a:r>
          <a:endParaRPr lang="zh-TW" altLang="en-US" sz="3200" kern="1200" dirty="0"/>
        </a:p>
      </dsp:txBody>
      <dsp:txXfrm>
        <a:off x="4262207" y="166435"/>
        <a:ext cx="789474" cy="789474"/>
      </dsp:txXfrm>
    </dsp:sp>
    <dsp:sp modelId="{9D1DF9FE-4DDC-47AB-8ECA-7F3A57F59525}">
      <dsp:nvSpPr>
        <dsp:cNvPr id="0" name=""/>
        <dsp:cNvSpPr/>
      </dsp:nvSpPr>
      <dsp:spPr>
        <a:xfrm rot="21535038">
          <a:off x="5807397" y="1909103"/>
          <a:ext cx="248751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5807404" y="1985729"/>
        <a:ext cx="174126" cy="227762"/>
      </dsp:txXfrm>
    </dsp:sp>
    <dsp:sp modelId="{23851CAA-6743-4570-BADA-C74A02635FA9}">
      <dsp:nvSpPr>
        <dsp:cNvPr id="0" name=""/>
        <dsp:cNvSpPr/>
      </dsp:nvSpPr>
      <dsp:spPr>
        <a:xfrm>
          <a:off x="6173342" y="1525547"/>
          <a:ext cx="1116484" cy="1116484"/>
        </a:xfrm>
        <a:prstGeom prst="ellipse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兄</a:t>
          </a:r>
          <a:endParaRPr lang="zh-TW" altLang="en-US" sz="3200" kern="1200" dirty="0"/>
        </a:p>
      </dsp:txBody>
      <dsp:txXfrm>
        <a:off x="6336847" y="1689052"/>
        <a:ext cx="789474" cy="789474"/>
      </dsp:txXfrm>
    </dsp:sp>
    <dsp:sp modelId="{6330F8D5-91DC-4ED6-A8D5-14E3437567D1}">
      <dsp:nvSpPr>
        <dsp:cNvPr id="0" name=""/>
        <dsp:cNvSpPr/>
      </dsp:nvSpPr>
      <dsp:spPr>
        <a:xfrm rot="5400000">
          <a:off x="4609215" y="2844023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2905626"/>
        <a:ext cx="66820" cy="227762"/>
      </dsp:txXfrm>
    </dsp:sp>
    <dsp:sp modelId="{34FE8A0B-DDFD-456B-9F50-C85469E1A85D}">
      <dsp:nvSpPr>
        <dsp:cNvPr id="0" name=""/>
        <dsp:cNvSpPr/>
      </dsp:nvSpPr>
      <dsp:spPr>
        <a:xfrm>
          <a:off x="4098702" y="3126581"/>
          <a:ext cx="1116484" cy="1116484"/>
        </a:xfrm>
        <a:prstGeom prst="ellipse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</a:t>
          </a:r>
          <a:endParaRPr lang="zh-TW" altLang="en-US" sz="3200" kern="1200" dirty="0"/>
        </a:p>
      </dsp:txBody>
      <dsp:txXfrm>
        <a:off x="4262207" y="3290086"/>
        <a:ext cx="789474" cy="789474"/>
      </dsp:txXfrm>
    </dsp:sp>
    <dsp:sp modelId="{5147D9C6-0B51-4E76-856A-2A75CE7B5EC8}">
      <dsp:nvSpPr>
        <dsp:cNvPr id="0" name=""/>
        <dsp:cNvSpPr/>
      </dsp:nvSpPr>
      <dsp:spPr>
        <a:xfrm rot="10800000">
          <a:off x="3352399" y="1933196"/>
          <a:ext cx="181616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 rot="10800000">
        <a:off x="3406884" y="2009117"/>
        <a:ext cx="127131" cy="227762"/>
      </dsp:txXfrm>
    </dsp:sp>
    <dsp:sp modelId="{94AE3629-9FD1-41FB-8125-AFD8F517B9C0}">
      <dsp:nvSpPr>
        <dsp:cNvPr id="0" name=""/>
        <dsp:cNvSpPr/>
      </dsp:nvSpPr>
      <dsp:spPr>
        <a:xfrm>
          <a:off x="2150246" y="1564756"/>
          <a:ext cx="1116484" cy="1116484"/>
        </a:xfrm>
        <a:prstGeom prst="ellips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弟</a:t>
          </a:r>
          <a:endParaRPr lang="zh-TW" altLang="en-US" sz="3200" kern="1200" dirty="0"/>
        </a:p>
      </dsp:txBody>
      <dsp:txXfrm>
        <a:off x="2313751" y="1728261"/>
        <a:ext cx="789474" cy="78947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70490-EB04-48CB-A8FB-5C126C552F78}">
      <dsp:nvSpPr>
        <dsp:cNvPr id="0" name=""/>
        <dsp:cNvSpPr/>
      </dsp:nvSpPr>
      <dsp:spPr>
        <a:xfrm>
          <a:off x="3378986" y="1587614"/>
          <a:ext cx="2555915" cy="2009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夫婦</a:t>
          </a:r>
          <a:endParaRPr lang="en-US" altLang="zh-TW" sz="3600" kern="1200" dirty="0" smtClean="0"/>
        </a:p>
        <a:p>
          <a:pPr lvl="0" algn="ctr" defTabSz="16002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（己身）</a:t>
          </a:r>
          <a:endParaRPr lang="zh-TW" altLang="en-US" sz="3600" kern="1200" dirty="0"/>
        </a:p>
      </dsp:txBody>
      <dsp:txXfrm>
        <a:off x="3753291" y="1881856"/>
        <a:ext cx="1807305" cy="1420725"/>
      </dsp:txXfrm>
    </dsp:sp>
    <dsp:sp modelId="{6D86CD87-E79E-4612-9EC6-AB82436F043D}">
      <dsp:nvSpPr>
        <dsp:cNvPr id="0" name=""/>
        <dsp:cNvSpPr/>
      </dsp:nvSpPr>
      <dsp:spPr>
        <a:xfrm rot="16200000">
          <a:off x="4598239" y="1248622"/>
          <a:ext cx="117409" cy="4631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900" kern="1200"/>
        </a:p>
      </dsp:txBody>
      <dsp:txXfrm>
        <a:off x="4615851" y="1358854"/>
        <a:ext cx="82186" cy="277862"/>
      </dsp:txXfrm>
    </dsp:sp>
    <dsp:sp modelId="{D256296E-6A08-408D-BBA0-5F5E0CF68515}">
      <dsp:nvSpPr>
        <dsp:cNvPr id="0" name=""/>
        <dsp:cNvSpPr/>
      </dsp:nvSpPr>
      <dsp:spPr>
        <a:xfrm>
          <a:off x="3975911" y="4022"/>
          <a:ext cx="1362065" cy="136206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父子</a:t>
          </a:r>
          <a:endParaRPr lang="zh-TW" altLang="en-US" sz="3200" kern="1200" dirty="0"/>
        </a:p>
      </dsp:txBody>
      <dsp:txXfrm>
        <a:off x="4175381" y="203492"/>
        <a:ext cx="963125" cy="963125"/>
      </dsp:txXfrm>
    </dsp:sp>
    <dsp:sp modelId="{9D1DF9FE-4DDC-47AB-8ECA-7F3A57F59525}">
      <dsp:nvSpPr>
        <dsp:cNvPr id="0" name=""/>
        <dsp:cNvSpPr/>
      </dsp:nvSpPr>
      <dsp:spPr>
        <a:xfrm rot="21535038">
          <a:off x="6060977" y="2331254"/>
          <a:ext cx="304734" cy="4631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900" kern="1200"/>
        </a:p>
      </dsp:txBody>
      <dsp:txXfrm>
        <a:off x="6060985" y="2424738"/>
        <a:ext cx="213314" cy="277862"/>
      </dsp:txXfrm>
    </dsp:sp>
    <dsp:sp modelId="{23851CAA-6743-4570-BADA-C74A02635FA9}">
      <dsp:nvSpPr>
        <dsp:cNvPr id="0" name=""/>
        <dsp:cNvSpPr/>
      </dsp:nvSpPr>
      <dsp:spPr>
        <a:xfrm>
          <a:off x="6509280" y="1863308"/>
          <a:ext cx="1362065" cy="1362065"/>
        </a:xfrm>
        <a:prstGeom prst="ellipse">
          <a:avLst/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兄弟</a:t>
          </a:r>
          <a:endParaRPr lang="zh-TW" altLang="en-US" sz="3200" kern="1200" dirty="0"/>
        </a:p>
      </dsp:txBody>
      <dsp:txXfrm>
        <a:off x="6708750" y="2062778"/>
        <a:ext cx="963125" cy="963125"/>
      </dsp:txXfrm>
    </dsp:sp>
    <dsp:sp modelId="{6330F8D5-91DC-4ED6-A8D5-14E3437567D1}">
      <dsp:nvSpPr>
        <dsp:cNvPr id="0" name=""/>
        <dsp:cNvSpPr/>
      </dsp:nvSpPr>
      <dsp:spPr>
        <a:xfrm rot="5400000">
          <a:off x="4598239" y="3472713"/>
          <a:ext cx="117409" cy="4631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900" kern="1200"/>
        </a:p>
      </dsp:txBody>
      <dsp:txXfrm>
        <a:off x="4615851" y="3547722"/>
        <a:ext cx="82186" cy="277862"/>
      </dsp:txXfrm>
    </dsp:sp>
    <dsp:sp modelId="{34FE8A0B-DDFD-456B-9F50-C85469E1A85D}">
      <dsp:nvSpPr>
        <dsp:cNvPr id="0" name=""/>
        <dsp:cNvSpPr/>
      </dsp:nvSpPr>
      <dsp:spPr>
        <a:xfrm>
          <a:off x="3975911" y="3818351"/>
          <a:ext cx="1362065" cy="1362065"/>
        </a:xfrm>
        <a:prstGeom prst="ellipse">
          <a:avLst/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朋友</a:t>
          </a:r>
          <a:endParaRPr lang="zh-TW" altLang="en-US" sz="3200" kern="1200" dirty="0"/>
        </a:p>
      </dsp:txBody>
      <dsp:txXfrm>
        <a:off x="4175381" y="4017821"/>
        <a:ext cx="963125" cy="963125"/>
      </dsp:txXfrm>
    </dsp:sp>
    <dsp:sp modelId="{5147D9C6-0B51-4E76-856A-2A75CE7B5EC8}">
      <dsp:nvSpPr>
        <dsp:cNvPr id="0" name=""/>
        <dsp:cNvSpPr/>
      </dsp:nvSpPr>
      <dsp:spPr>
        <a:xfrm rot="10800000">
          <a:off x="3063767" y="2360668"/>
          <a:ext cx="222755" cy="4631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900" kern="1200"/>
        </a:p>
      </dsp:txBody>
      <dsp:txXfrm rot="10800000">
        <a:off x="3130593" y="2453288"/>
        <a:ext cx="155929" cy="277862"/>
      </dsp:txXfrm>
    </dsp:sp>
    <dsp:sp modelId="{94AE3629-9FD1-41FB-8125-AFD8F517B9C0}">
      <dsp:nvSpPr>
        <dsp:cNvPr id="0" name=""/>
        <dsp:cNvSpPr/>
      </dsp:nvSpPr>
      <dsp:spPr>
        <a:xfrm>
          <a:off x="1596628" y="1911186"/>
          <a:ext cx="1362065" cy="1362065"/>
        </a:xfrm>
        <a:prstGeom prst="ellipse">
          <a:avLst/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君臣</a:t>
          </a:r>
          <a:endParaRPr lang="zh-TW" altLang="en-US" sz="3200" kern="1200" dirty="0"/>
        </a:p>
      </dsp:txBody>
      <dsp:txXfrm>
        <a:off x="1796098" y="2110656"/>
        <a:ext cx="963125" cy="96312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106702" y="379352"/>
          <a:ext cx="1268164" cy="6340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125274" y="397924"/>
        <a:ext cx="1231020" cy="596938"/>
      </dsp:txXfrm>
    </dsp:sp>
    <dsp:sp modelId="{BCF83F96-7A68-4206-99F3-353D51069ABF}">
      <dsp:nvSpPr>
        <dsp:cNvPr id="0" name=""/>
        <dsp:cNvSpPr/>
      </dsp:nvSpPr>
      <dsp:spPr>
        <a:xfrm rot="19457599">
          <a:off x="1315177" y="501145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495202"/>
        <a:ext cx="31751" cy="31751"/>
      </dsp:txXfrm>
    </dsp:sp>
    <dsp:sp modelId="{48E6539C-5704-4FEA-950A-D70C25B1DFE7}">
      <dsp:nvSpPr>
        <dsp:cNvPr id="0" name=""/>
        <dsp:cNvSpPr/>
      </dsp:nvSpPr>
      <dsp:spPr>
        <a:xfrm>
          <a:off x="1890527" y="3474"/>
          <a:ext cx="3097831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心是身之主體</a:t>
          </a:r>
        </a:p>
      </dsp:txBody>
      <dsp:txXfrm>
        <a:off x="1909406" y="22353"/>
        <a:ext cx="3060073" cy="606817"/>
      </dsp:txXfrm>
    </dsp:sp>
    <dsp:sp modelId="{5FAB33BC-D497-4F24-9CB7-B503DC931E5B}">
      <dsp:nvSpPr>
        <dsp:cNvPr id="0" name=""/>
        <dsp:cNvSpPr/>
      </dsp:nvSpPr>
      <dsp:spPr>
        <a:xfrm rot="2142401">
          <a:off x="1315177" y="871776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865833"/>
        <a:ext cx="31751" cy="31751"/>
      </dsp:txXfrm>
    </dsp:sp>
    <dsp:sp modelId="{D7E33A1C-438C-4FF1-A1DA-944C05F588BD}">
      <dsp:nvSpPr>
        <dsp:cNvPr id="0" name=""/>
        <dsp:cNvSpPr/>
      </dsp:nvSpPr>
      <dsp:spPr>
        <a:xfrm>
          <a:off x="1890527" y="744737"/>
          <a:ext cx="3097831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正謂守其不偏</a:t>
          </a:r>
        </a:p>
      </dsp:txBody>
      <dsp:txXfrm>
        <a:off x="1909406" y="763616"/>
        <a:ext cx="3060073" cy="606817"/>
      </dsp:txXfrm>
    </dsp:sp>
    <dsp:sp modelId="{40AEACE7-8AFE-46A4-BF01-A4181F4B1A6F}">
      <dsp:nvSpPr>
        <dsp:cNvPr id="0" name=""/>
        <dsp:cNvSpPr/>
      </dsp:nvSpPr>
      <dsp:spPr>
        <a:xfrm>
          <a:off x="106702" y="1856630"/>
          <a:ext cx="1289151" cy="6445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誠意</a:t>
          </a:r>
        </a:p>
      </dsp:txBody>
      <dsp:txXfrm>
        <a:off x="125581" y="1875509"/>
        <a:ext cx="1251393" cy="606817"/>
      </dsp:txXfrm>
    </dsp:sp>
    <dsp:sp modelId="{C2A77B18-B5D4-41B0-A857-BB634A7BB71F}">
      <dsp:nvSpPr>
        <dsp:cNvPr id="0" name=""/>
        <dsp:cNvSpPr/>
      </dsp:nvSpPr>
      <dsp:spPr>
        <a:xfrm rot="19457599">
          <a:off x="1336165" y="198367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1977727"/>
        <a:ext cx="31751" cy="31751"/>
      </dsp:txXfrm>
    </dsp:sp>
    <dsp:sp modelId="{C8D13D2B-EBBF-4B0E-A406-4D6AD43F616C}">
      <dsp:nvSpPr>
        <dsp:cNvPr id="0" name=""/>
        <dsp:cNvSpPr/>
      </dsp:nvSpPr>
      <dsp:spPr>
        <a:xfrm>
          <a:off x="1911514" y="1485999"/>
          <a:ext cx="3065345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意是起念思量</a:t>
          </a:r>
        </a:p>
      </dsp:txBody>
      <dsp:txXfrm>
        <a:off x="1930393" y="1504878"/>
        <a:ext cx="3027587" cy="606817"/>
      </dsp:txXfrm>
    </dsp:sp>
    <dsp:sp modelId="{277AC7C0-72E7-4097-942F-C41CBDF6AE78}">
      <dsp:nvSpPr>
        <dsp:cNvPr id="0" name=""/>
        <dsp:cNvSpPr/>
      </dsp:nvSpPr>
      <dsp:spPr>
        <a:xfrm rot="2142401">
          <a:off x="1336165" y="2354301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2348358"/>
        <a:ext cx="31751" cy="31751"/>
      </dsp:txXfrm>
    </dsp:sp>
    <dsp:sp modelId="{1426CFD6-F890-4FF5-A198-44C9DC8023A9}">
      <dsp:nvSpPr>
        <dsp:cNvPr id="0" name=""/>
        <dsp:cNvSpPr/>
      </dsp:nvSpPr>
      <dsp:spPr>
        <a:xfrm>
          <a:off x="1911514" y="2227261"/>
          <a:ext cx="5614527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誠謂省察不欺，心之所存</a:t>
          </a:r>
        </a:p>
      </dsp:txBody>
      <dsp:txXfrm>
        <a:off x="1930393" y="2246140"/>
        <a:ext cx="5576769" cy="606817"/>
      </dsp:txXfrm>
    </dsp:sp>
    <dsp:sp modelId="{1B39FE2D-F901-4CF9-897E-C670E01B1624}">
      <dsp:nvSpPr>
        <dsp:cNvPr id="0" name=""/>
        <dsp:cNvSpPr/>
      </dsp:nvSpPr>
      <dsp:spPr>
        <a:xfrm>
          <a:off x="106702" y="3339155"/>
          <a:ext cx="1289151" cy="6445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致知</a:t>
          </a:r>
        </a:p>
      </dsp:txBody>
      <dsp:txXfrm>
        <a:off x="125581" y="3358034"/>
        <a:ext cx="1251393" cy="606817"/>
      </dsp:txXfrm>
    </dsp:sp>
    <dsp:sp modelId="{0BD8383F-041D-49C8-B1B8-8685FA0CB3CC}">
      <dsp:nvSpPr>
        <dsp:cNvPr id="0" name=""/>
        <dsp:cNvSpPr/>
      </dsp:nvSpPr>
      <dsp:spPr>
        <a:xfrm rot="19302640">
          <a:off x="1325192" y="3447966"/>
          <a:ext cx="6569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56983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259" y="3441474"/>
        <a:ext cx="32849" cy="32849"/>
      </dsp:txXfrm>
    </dsp:sp>
    <dsp:sp modelId="{823A243B-CD79-4A86-914E-53B25C951354}">
      <dsp:nvSpPr>
        <dsp:cNvPr id="0" name=""/>
        <dsp:cNvSpPr/>
      </dsp:nvSpPr>
      <dsp:spPr>
        <a:xfrm>
          <a:off x="1911514" y="2932066"/>
          <a:ext cx="2957946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知猶認識</a:t>
          </a:r>
        </a:p>
      </dsp:txBody>
      <dsp:txXfrm>
        <a:off x="1930393" y="2950945"/>
        <a:ext cx="2920188" cy="606817"/>
      </dsp:txXfrm>
    </dsp:sp>
    <dsp:sp modelId="{4D40F525-BBBE-4A72-9C33-10740B52A3A7}">
      <dsp:nvSpPr>
        <dsp:cNvPr id="0" name=""/>
        <dsp:cNvSpPr/>
      </dsp:nvSpPr>
      <dsp:spPr>
        <a:xfrm rot="1976715">
          <a:off x="1346447" y="3818597"/>
          <a:ext cx="61447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14473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8322" y="3813168"/>
        <a:ext cx="30723" cy="30723"/>
      </dsp:txXfrm>
    </dsp:sp>
    <dsp:sp modelId="{85E5A95C-9C5C-41BB-A4E0-0C96742AB1B4}">
      <dsp:nvSpPr>
        <dsp:cNvPr id="0" name=""/>
        <dsp:cNvSpPr/>
      </dsp:nvSpPr>
      <dsp:spPr>
        <a:xfrm>
          <a:off x="1911514" y="3673329"/>
          <a:ext cx="2955019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致謂推測極盡</a:t>
          </a:r>
          <a:endParaRPr lang="zh-TW" altLang="en-US" sz="3200" kern="1200" dirty="0" smtClean="0"/>
        </a:p>
      </dsp:txBody>
      <dsp:txXfrm>
        <a:off x="1930393" y="3692208"/>
        <a:ext cx="2917261" cy="606817"/>
      </dsp:txXfrm>
    </dsp:sp>
    <dsp:sp modelId="{EBDD0E33-E4C5-401C-8971-188C4CAA54A3}">
      <dsp:nvSpPr>
        <dsp:cNvPr id="0" name=""/>
        <dsp:cNvSpPr/>
      </dsp:nvSpPr>
      <dsp:spPr>
        <a:xfrm>
          <a:off x="106702" y="4821679"/>
          <a:ext cx="1289151" cy="644575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hlinkClick xmlns:r="http://schemas.openxmlformats.org/officeDocument/2006/relationships" r:id="" action="ppaction://hlinksldjump"/>
            </a:rPr>
            <a:t>格物</a:t>
          </a:r>
          <a:endParaRPr lang="zh-TW" altLang="en-US" sz="3200" kern="1200" dirty="0" smtClean="0"/>
        </a:p>
      </dsp:txBody>
      <dsp:txXfrm>
        <a:off x="125581" y="4840558"/>
        <a:ext cx="1251393" cy="606817"/>
      </dsp:txXfrm>
    </dsp:sp>
    <dsp:sp modelId="{203BB09A-7C85-4C9F-8A89-21DB9D814648}">
      <dsp:nvSpPr>
        <dsp:cNvPr id="0" name=""/>
        <dsp:cNvSpPr/>
      </dsp:nvSpPr>
      <dsp:spPr>
        <a:xfrm rot="19457599">
          <a:off x="1336165" y="4948719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4942776"/>
        <a:ext cx="31751" cy="31751"/>
      </dsp:txXfrm>
    </dsp:sp>
    <dsp:sp modelId="{7B3EB2E1-7DC2-43F8-9413-F47187F1AFF1}">
      <dsp:nvSpPr>
        <dsp:cNvPr id="0" name=""/>
        <dsp:cNvSpPr/>
      </dsp:nvSpPr>
      <dsp:spPr>
        <a:xfrm>
          <a:off x="1911514" y="4451048"/>
          <a:ext cx="3454076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漢宋明各家異說</a:t>
          </a:r>
        </a:p>
      </dsp:txBody>
      <dsp:txXfrm>
        <a:off x="1930393" y="4469927"/>
        <a:ext cx="3416318" cy="606817"/>
      </dsp:txXfrm>
    </dsp:sp>
    <dsp:sp modelId="{1B5D7495-6586-4045-A84C-73D45B195AEA}">
      <dsp:nvSpPr>
        <dsp:cNvPr id="0" name=""/>
        <dsp:cNvSpPr/>
      </dsp:nvSpPr>
      <dsp:spPr>
        <a:xfrm rot="2142401">
          <a:off x="1336165" y="531935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5313407"/>
        <a:ext cx="31751" cy="31751"/>
      </dsp:txXfrm>
    </dsp:sp>
    <dsp:sp modelId="{CED4BC4E-CA4B-42C6-B2FF-FCFEEFD1394F}">
      <dsp:nvSpPr>
        <dsp:cNvPr id="0" name=""/>
        <dsp:cNvSpPr/>
      </dsp:nvSpPr>
      <dsp:spPr>
        <a:xfrm>
          <a:off x="1911514" y="5192311"/>
          <a:ext cx="3454810" cy="644575"/>
        </a:xfrm>
        <a:prstGeom prst="roundRect">
          <a:avLst>
            <a:gd name="adj" fmla="val 10000"/>
          </a:avLst>
        </a:prstGeom>
        <a:solidFill>
          <a:srgbClr val="00B0F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略云「起念」</a:t>
          </a:r>
        </a:p>
      </dsp:txBody>
      <dsp:txXfrm>
        <a:off x="1930393" y="5211190"/>
        <a:ext cx="3417052" cy="60681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106702" y="379352"/>
          <a:ext cx="1268164" cy="6340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125274" y="397924"/>
        <a:ext cx="1231020" cy="596938"/>
      </dsp:txXfrm>
    </dsp:sp>
    <dsp:sp modelId="{BCF83F96-7A68-4206-99F3-353D51069ABF}">
      <dsp:nvSpPr>
        <dsp:cNvPr id="0" name=""/>
        <dsp:cNvSpPr/>
      </dsp:nvSpPr>
      <dsp:spPr>
        <a:xfrm rot="19457599">
          <a:off x="1315177" y="501145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495202"/>
        <a:ext cx="31751" cy="31751"/>
      </dsp:txXfrm>
    </dsp:sp>
    <dsp:sp modelId="{48E6539C-5704-4FEA-950A-D70C25B1DFE7}">
      <dsp:nvSpPr>
        <dsp:cNvPr id="0" name=""/>
        <dsp:cNvSpPr/>
      </dsp:nvSpPr>
      <dsp:spPr>
        <a:xfrm>
          <a:off x="1890527" y="3474"/>
          <a:ext cx="3097831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心是身之主體</a:t>
          </a:r>
        </a:p>
      </dsp:txBody>
      <dsp:txXfrm>
        <a:off x="1909406" y="22353"/>
        <a:ext cx="3060073" cy="606817"/>
      </dsp:txXfrm>
    </dsp:sp>
    <dsp:sp modelId="{5FAB33BC-D497-4F24-9CB7-B503DC931E5B}">
      <dsp:nvSpPr>
        <dsp:cNvPr id="0" name=""/>
        <dsp:cNvSpPr/>
      </dsp:nvSpPr>
      <dsp:spPr>
        <a:xfrm rot="2142401">
          <a:off x="1315177" y="871776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865833"/>
        <a:ext cx="31751" cy="31751"/>
      </dsp:txXfrm>
    </dsp:sp>
    <dsp:sp modelId="{D7E33A1C-438C-4FF1-A1DA-944C05F588BD}">
      <dsp:nvSpPr>
        <dsp:cNvPr id="0" name=""/>
        <dsp:cNvSpPr/>
      </dsp:nvSpPr>
      <dsp:spPr>
        <a:xfrm>
          <a:off x="1890527" y="744737"/>
          <a:ext cx="3097831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正謂守其不偏</a:t>
          </a:r>
        </a:p>
      </dsp:txBody>
      <dsp:txXfrm>
        <a:off x="1909406" y="763616"/>
        <a:ext cx="3060073" cy="606817"/>
      </dsp:txXfrm>
    </dsp:sp>
    <dsp:sp modelId="{40AEACE7-8AFE-46A4-BF01-A4181F4B1A6F}">
      <dsp:nvSpPr>
        <dsp:cNvPr id="0" name=""/>
        <dsp:cNvSpPr/>
      </dsp:nvSpPr>
      <dsp:spPr>
        <a:xfrm>
          <a:off x="106702" y="1856630"/>
          <a:ext cx="1289151" cy="6445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誠意</a:t>
          </a:r>
        </a:p>
      </dsp:txBody>
      <dsp:txXfrm>
        <a:off x="125581" y="1875509"/>
        <a:ext cx="1251393" cy="606817"/>
      </dsp:txXfrm>
    </dsp:sp>
    <dsp:sp modelId="{C2A77B18-B5D4-41B0-A857-BB634A7BB71F}">
      <dsp:nvSpPr>
        <dsp:cNvPr id="0" name=""/>
        <dsp:cNvSpPr/>
      </dsp:nvSpPr>
      <dsp:spPr>
        <a:xfrm rot="19457599">
          <a:off x="1336165" y="198367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1977727"/>
        <a:ext cx="31751" cy="31751"/>
      </dsp:txXfrm>
    </dsp:sp>
    <dsp:sp modelId="{C8D13D2B-EBBF-4B0E-A406-4D6AD43F616C}">
      <dsp:nvSpPr>
        <dsp:cNvPr id="0" name=""/>
        <dsp:cNvSpPr/>
      </dsp:nvSpPr>
      <dsp:spPr>
        <a:xfrm>
          <a:off x="1911514" y="1485999"/>
          <a:ext cx="3065345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意是起念思量</a:t>
          </a:r>
        </a:p>
      </dsp:txBody>
      <dsp:txXfrm>
        <a:off x="1930393" y="1504878"/>
        <a:ext cx="3027587" cy="606817"/>
      </dsp:txXfrm>
    </dsp:sp>
    <dsp:sp modelId="{277AC7C0-72E7-4097-942F-C41CBDF6AE78}">
      <dsp:nvSpPr>
        <dsp:cNvPr id="0" name=""/>
        <dsp:cNvSpPr/>
      </dsp:nvSpPr>
      <dsp:spPr>
        <a:xfrm rot="2142401">
          <a:off x="1336165" y="2354301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2348358"/>
        <a:ext cx="31751" cy="31751"/>
      </dsp:txXfrm>
    </dsp:sp>
    <dsp:sp modelId="{1426CFD6-F890-4FF5-A198-44C9DC8023A9}">
      <dsp:nvSpPr>
        <dsp:cNvPr id="0" name=""/>
        <dsp:cNvSpPr/>
      </dsp:nvSpPr>
      <dsp:spPr>
        <a:xfrm>
          <a:off x="1911514" y="2227261"/>
          <a:ext cx="5614527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誠謂省察不欺，心之所存</a:t>
          </a:r>
        </a:p>
      </dsp:txBody>
      <dsp:txXfrm>
        <a:off x="1930393" y="2246140"/>
        <a:ext cx="5576769" cy="606817"/>
      </dsp:txXfrm>
    </dsp:sp>
    <dsp:sp modelId="{1B39FE2D-F901-4CF9-897E-C670E01B1624}">
      <dsp:nvSpPr>
        <dsp:cNvPr id="0" name=""/>
        <dsp:cNvSpPr/>
      </dsp:nvSpPr>
      <dsp:spPr>
        <a:xfrm>
          <a:off x="106702" y="3339155"/>
          <a:ext cx="1289151" cy="6445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致知</a:t>
          </a:r>
        </a:p>
      </dsp:txBody>
      <dsp:txXfrm>
        <a:off x="125581" y="3358034"/>
        <a:ext cx="1251393" cy="606817"/>
      </dsp:txXfrm>
    </dsp:sp>
    <dsp:sp modelId="{0BD8383F-041D-49C8-B1B8-8685FA0CB3CC}">
      <dsp:nvSpPr>
        <dsp:cNvPr id="0" name=""/>
        <dsp:cNvSpPr/>
      </dsp:nvSpPr>
      <dsp:spPr>
        <a:xfrm rot="19302640">
          <a:off x="1325192" y="3447966"/>
          <a:ext cx="6569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56983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259" y="3441474"/>
        <a:ext cx="32849" cy="32849"/>
      </dsp:txXfrm>
    </dsp:sp>
    <dsp:sp modelId="{823A243B-CD79-4A86-914E-53B25C951354}">
      <dsp:nvSpPr>
        <dsp:cNvPr id="0" name=""/>
        <dsp:cNvSpPr/>
      </dsp:nvSpPr>
      <dsp:spPr>
        <a:xfrm>
          <a:off x="1911514" y="2932066"/>
          <a:ext cx="2957946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知猶認識</a:t>
          </a:r>
        </a:p>
      </dsp:txBody>
      <dsp:txXfrm>
        <a:off x="1930393" y="2950945"/>
        <a:ext cx="2920188" cy="606817"/>
      </dsp:txXfrm>
    </dsp:sp>
    <dsp:sp modelId="{4D40F525-BBBE-4A72-9C33-10740B52A3A7}">
      <dsp:nvSpPr>
        <dsp:cNvPr id="0" name=""/>
        <dsp:cNvSpPr/>
      </dsp:nvSpPr>
      <dsp:spPr>
        <a:xfrm rot="1976715">
          <a:off x="1346447" y="3818597"/>
          <a:ext cx="61447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14473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8322" y="3813168"/>
        <a:ext cx="30723" cy="30723"/>
      </dsp:txXfrm>
    </dsp:sp>
    <dsp:sp modelId="{85E5A95C-9C5C-41BB-A4E0-0C96742AB1B4}">
      <dsp:nvSpPr>
        <dsp:cNvPr id="0" name=""/>
        <dsp:cNvSpPr/>
      </dsp:nvSpPr>
      <dsp:spPr>
        <a:xfrm>
          <a:off x="1911514" y="3673329"/>
          <a:ext cx="2955019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致謂推測極盡</a:t>
          </a:r>
          <a:endParaRPr lang="zh-TW" altLang="en-US" sz="3200" kern="1200" dirty="0" smtClean="0"/>
        </a:p>
      </dsp:txBody>
      <dsp:txXfrm>
        <a:off x="1930393" y="3692208"/>
        <a:ext cx="2917261" cy="606817"/>
      </dsp:txXfrm>
    </dsp:sp>
    <dsp:sp modelId="{EBDD0E33-E4C5-401C-8971-188C4CAA54A3}">
      <dsp:nvSpPr>
        <dsp:cNvPr id="0" name=""/>
        <dsp:cNvSpPr/>
      </dsp:nvSpPr>
      <dsp:spPr>
        <a:xfrm>
          <a:off x="106702" y="4821679"/>
          <a:ext cx="1289151" cy="644575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格物</a:t>
          </a:r>
        </a:p>
      </dsp:txBody>
      <dsp:txXfrm>
        <a:off x="125581" y="4840558"/>
        <a:ext cx="1251393" cy="606817"/>
      </dsp:txXfrm>
    </dsp:sp>
    <dsp:sp modelId="{203BB09A-7C85-4C9F-8A89-21DB9D814648}">
      <dsp:nvSpPr>
        <dsp:cNvPr id="0" name=""/>
        <dsp:cNvSpPr/>
      </dsp:nvSpPr>
      <dsp:spPr>
        <a:xfrm rot="19457599">
          <a:off x="1336165" y="4948719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4942776"/>
        <a:ext cx="31751" cy="31751"/>
      </dsp:txXfrm>
    </dsp:sp>
    <dsp:sp modelId="{7B3EB2E1-7DC2-43F8-9413-F47187F1AFF1}">
      <dsp:nvSpPr>
        <dsp:cNvPr id="0" name=""/>
        <dsp:cNvSpPr/>
      </dsp:nvSpPr>
      <dsp:spPr>
        <a:xfrm>
          <a:off x="1911514" y="4451048"/>
          <a:ext cx="3454076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漢宋明各家異說</a:t>
          </a:r>
        </a:p>
      </dsp:txBody>
      <dsp:txXfrm>
        <a:off x="1930393" y="4469927"/>
        <a:ext cx="3416318" cy="606817"/>
      </dsp:txXfrm>
    </dsp:sp>
    <dsp:sp modelId="{1B5D7495-6586-4045-A84C-73D45B195AEA}">
      <dsp:nvSpPr>
        <dsp:cNvPr id="0" name=""/>
        <dsp:cNvSpPr/>
      </dsp:nvSpPr>
      <dsp:spPr>
        <a:xfrm rot="2142401">
          <a:off x="1336165" y="531935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5313407"/>
        <a:ext cx="31751" cy="31751"/>
      </dsp:txXfrm>
    </dsp:sp>
    <dsp:sp modelId="{CED4BC4E-CA4B-42C6-B2FF-FCFEEFD1394F}">
      <dsp:nvSpPr>
        <dsp:cNvPr id="0" name=""/>
        <dsp:cNvSpPr/>
      </dsp:nvSpPr>
      <dsp:spPr>
        <a:xfrm>
          <a:off x="1911514" y="5192311"/>
          <a:ext cx="3454810" cy="644575"/>
        </a:xfrm>
        <a:prstGeom prst="roundRect">
          <a:avLst>
            <a:gd name="adj" fmla="val 10000"/>
          </a:avLst>
        </a:prstGeom>
        <a:solidFill>
          <a:srgbClr val="00B0F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略云「起念」</a:t>
          </a:r>
        </a:p>
      </dsp:txBody>
      <dsp:txXfrm>
        <a:off x="1930393" y="5211190"/>
        <a:ext cx="3417052" cy="60681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2946C-07B3-42D7-BD44-CE4768E32B5D}">
      <dsp:nvSpPr>
        <dsp:cNvPr id="0" name=""/>
        <dsp:cNvSpPr/>
      </dsp:nvSpPr>
      <dsp:spPr>
        <a:xfrm>
          <a:off x="0" y="0"/>
          <a:ext cx="3764717" cy="267480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B7F3B0-4285-4809-9C4E-44C0C5618C56}">
      <dsp:nvSpPr>
        <dsp:cNvPr id="0" name=""/>
        <dsp:cNvSpPr/>
      </dsp:nvSpPr>
      <dsp:spPr>
        <a:xfrm>
          <a:off x="597984" y="1565565"/>
          <a:ext cx="3764717" cy="2674809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格物：起心動念</a:t>
          </a:r>
          <a:endParaRPr lang="zh-TW" alt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600" kern="1200" dirty="0" smtClean="0"/>
            <a:t>格：來、至</a:t>
          </a:r>
          <a:endParaRPr lang="zh-TW" alt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600" kern="1200" dirty="0" smtClean="0"/>
            <a:t>物：念</a:t>
          </a:r>
          <a:endParaRPr lang="zh-TW" altLang="en-US" sz="3600" kern="1200" dirty="0"/>
        </a:p>
      </dsp:txBody>
      <dsp:txXfrm>
        <a:off x="676326" y="1643907"/>
        <a:ext cx="3608033" cy="2518125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E78E30-5084-4CFD-890E-2F558CBC1B7E}">
      <dsp:nvSpPr>
        <dsp:cNvPr id="0" name=""/>
        <dsp:cNvSpPr/>
      </dsp:nvSpPr>
      <dsp:spPr>
        <a:xfrm>
          <a:off x="7688" y="109767"/>
          <a:ext cx="2471751" cy="9887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格物</a:t>
          </a:r>
          <a:endParaRPr lang="zh-TW" altLang="en-US" sz="3300" kern="1200" dirty="0"/>
        </a:p>
      </dsp:txBody>
      <dsp:txXfrm>
        <a:off x="502038" y="109767"/>
        <a:ext cx="1483051" cy="988700"/>
      </dsp:txXfrm>
    </dsp:sp>
    <dsp:sp modelId="{837B2455-1873-4E87-B6B5-9F55F574E916}">
      <dsp:nvSpPr>
        <dsp:cNvPr id="0" name=""/>
        <dsp:cNvSpPr/>
      </dsp:nvSpPr>
      <dsp:spPr>
        <a:xfrm>
          <a:off x="7688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起心動念</a:t>
          </a:r>
          <a:endParaRPr lang="zh-TW" altLang="en-US" sz="3300" kern="1200" dirty="0"/>
        </a:p>
      </dsp:txBody>
      <dsp:txXfrm>
        <a:off x="7688" y="1222055"/>
        <a:ext cx="1977401" cy="1465753"/>
      </dsp:txXfrm>
    </dsp:sp>
    <dsp:sp modelId="{3D512D86-654D-4DD7-929F-A479CBC39F86}">
      <dsp:nvSpPr>
        <dsp:cNvPr id="0" name=""/>
        <dsp:cNvSpPr/>
      </dsp:nvSpPr>
      <dsp:spPr>
        <a:xfrm>
          <a:off x="2263439" y="109767"/>
          <a:ext cx="2471751" cy="988700"/>
        </a:xfrm>
        <a:prstGeom prst="chevron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致知</a:t>
          </a:r>
          <a:endParaRPr lang="zh-TW" altLang="en-US" sz="3300" kern="1200" dirty="0"/>
        </a:p>
      </dsp:txBody>
      <dsp:txXfrm>
        <a:off x="2757789" y="109767"/>
        <a:ext cx="1483051" cy="988700"/>
      </dsp:txXfrm>
    </dsp:sp>
    <dsp:sp modelId="{86A698CE-6055-435D-911F-B4EB808C137D}">
      <dsp:nvSpPr>
        <dsp:cNvPr id="0" name=""/>
        <dsp:cNvSpPr/>
      </dsp:nvSpPr>
      <dsp:spPr>
        <a:xfrm>
          <a:off x="2263439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覺察覺悟</a:t>
          </a:r>
          <a:endParaRPr lang="zh-TW" altLang="en-US" sz="3300" kern="1200" dirty="0"/>
        </a:p>
      </dsp:txBody>
      <dsp:txXfrm>
        <a:off x="2263439" y="1222055"/>
        <a:ext cx="1977401" cy="1465753"/>
      </dsp:txXfrm>
    </dsp:sp>
    <dsp:sp modelId="{CA896490-DBAF-4384-AA02-6B0A6F9ABB76}">
      <dsp:nvSpPr>
        <dsp:cNvPr id="0" name=""/>
        <dsp:cNvSpPr/>
      </dsp:nvSpPr>
      <dsp:spPr>
        <a:xfrm>
          <a:off x="4519191" y="109767"/>
          <a:ext cx="2471751" cy="988700"/>
        </a:xfrm>
        <a:prstGeom prst="chevron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誠意</a:t>
          </a:r>
          <a:endParaRPr lang="zh-TW" altLang="en-US" sz="3300" kern="1200" dirty="0"/>
        </a:p>
      </dsp:txBody>
      <dsp:txXfrm>
        <a:off x="5013541" y="109767"/>
        <a:ext cx="1483051" cy="988700"/>
      </dsp:txXfrm>
    </dsp:sp>
    <dsp:sp modelId="{3835880C-BF40-4B6D-A744-F838E75E8851}">
      <dsp:nvSpPr>
        <dsp:cNvPr id="0" name=""/>
        <dsp:cNvSpPr/>
      </dsp:nvSpPr>
      <dsp:spPr>
        <a:xfrm>
          <a:off x="4519191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真實不欺</a:t>
          </a:r>
          <a:endParaRPr lang="zh-TW" alt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開誠布公</a:t>
          </a:r>
          <a:endParaRPr lang="zh-TW" altLang="en-US" sz="3300" kern="1200" dirty="0"/>
        </a:p>
      </dsp:txBody>
      <dsp:txXfrm>
        <a:off x="4519191" y="1222055"/>
        <a:ext cx="1977401" cy="1465753"/>
      </dsp:txXfrm>
    </dsp:sp>
    <dsp:sp modelId="{3985C92E-62EE-4BCF-9402-8141AF8B4C55}">
      <dsp:nvSpPr>
        <dsp:cNvPr id="0" name=""/>
        <dsp:cNvSpPr/>
      </dsp:nvSpPr>
      <dsp:spPr>
        <a:xfrm>
          <a:off x="6774943" y="109767"/>
          <a:ext cx="2471751" cy="988700"/>
        </a:xfrm>
        <a:prstGeom prst="chevron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正心</a:t>
          </a:r>
          <a:endParaRPr lang="zh-TW" altLang="en-US" sz="3300" kern="1200" dirty="0"/>
        </a:p>
      </dsp:txBody>
      <dsp:txXfrm>
        <a:off x="7269293" y="109767"/>
        <a:ext cx="1483051" cy="988700"/>
      </dsp:txXfrm>
    </dsp:sp>
    <dsp:sp modelId="{938DABCE-E595-475B-94DD-28CB82F90300}">
      <dsp:nvSpPr>
        <dsp:cNvPr id="0" name=""/>
        <dsp:cNvSpPr/>
      </dsp:nvSpPr>
      <dsp:spPr>
        <a:xfrm>
          <a:off x="6774943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公而無私</a:t>
          </a:r>
          <a:endParaRPr lang="zh-TW" alt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正而不偏</a:t>
          </a:r>
          <a:endParaRPr lang="zh-TW" altLang="en-US" sz="3300" kern="1200" dirty="0"/>
        </a:p>
      </dsp:txBody>
      <dsp:txXfrm>
        <a:off x="6774943" y="1222055"/>
        <a:ext cx="1977401" cy="1465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5071C1-1FC6-4984-AF1D-720A2ABB0FF9}" type="datetimeFigureOut">
              <a:rPr lang="zh-TW" altLang="en-US" smtClean="0"/>
              <a:t>2018/12/4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55F5E-4351-4C87-8986-1192D0FBE91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9616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zh.wikipedia.org/w/index.php?title=%E6%99%A4%E6%81%A9&amp;action=edit&amp;redlink=1" TargetMode="External"/><Relationship Id="rId13" Type="http://schemas.openxmlformats.org/officeDocument/2006/relationships/hyperlink" Target="https://zh.wikipedia.org/wiki/%E5%AD%A4%E5%B1%B1" TargetMode="External"/><Relationship Id="rId3" Type="http://schemas.openxmlformats.org/officeDocument/2006/relationships/hyperlink" Target="https://zh.wikipedia.org/wiki/%E9%92%B1%E5%A1%98" TargetMode="External"/><Relationship Id="rId7" Type="http://schemas.openxmlformats.org/officeDocument/2006/relationships/hyperlink" Target="https://zh.wikipedia.org/w/index.php?title=%E5%BA%86%E6%98%AD&amp;action=edit&amp;redlink=1" TargetMode="External"/><Relationship Id="rId12" Type="http://schemas.openxmlformats.org/officeDocument/2006/relationships/hyperlink" Target="https://zh.wikipedia.org/wiki/%E8%A5%BF%E6%B9%96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zh.wikipedia.org/wiki/%E5%A4%A9%E5%8F%B0%E5%AE%97" TargetMode="External"/><Relationship Id="rId11" Type="http://schemas.openxmlformats.org/officeDocument/2006/relationships/hyperlink" Target="https://zh.wikipedia.org/wiki/%E7%9F%A5%E7%A4%BC" TargetMode="External"/><Relationship Id="rId5" Type="http://schemas.openxmlformats.org/officeDocument/2006/relationships/hyperlink" Target="https://zh.wikipedia.org/wiki/%E6%BA%90%E6%B8%85" TargetMode="External"/><Relationship Id="rId10" Type="http://schemas.openxmlformats.org/officeDocument/2006/relationships/hyperlink" Target="https://zh.wikipedia.org/w/index.php?title=%E5%B1%B1%E5%AE%B6%E6%B4%BE&amp;action=edit&amp;redlink=1" TargetMode="External"/><Relationship Id="rId4" Type="http://schemas.openxmlformats.org/officeDocument/2006/relationships/hyperlink" Target="https://zh.wikipedia.org/wiki/%E9%BE%99%E5%85%B4%E5%AF%BA" TargetMode="External"/><Relationship Id="rId9" Type="http://schemas.openxmlformats.org/officeDocument/2006/relationships/hyperlink" Target="https://zh.wikipedia.org/w/index.php?title=%E5%B1%B1%E5%A4%96%E6%B4%BE&amp;action=edit&amp;redlink=1" TargetMode="External"/><Relationship Id="rId14" Type="http://schemas.openxmlformats.org/officeDocument/2006/relationships/hyperlink" Target="https://zh.wikipedia.org/wiki/%E6%99%BA%E5%9C%86#cite_note-1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績：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把麻纖維披開接續起來搓成線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。（段注：績之言積也。積短爲長。積少爲多。）紡：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將絲麻纖維製成紗或線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織：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織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 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作布帛之總名也。布者麻縷所成。帛者絲所成。作之皆謂之織。許此部别布於絲。自緝篆至絣篆二十六字皆言布也。而有不可分者、如織篆是也。經與緯相成曰織。古叚爲識字。如詩之織文、微識也。从糸。戠聲。之弋切。一部。</a:t>
            </a:r>
            <a:endParaRPr lang="en-US" altLang="zh-CN" dirty="0" smtClean="0"/>
          </a:p>
          <a:p>
            <a:r>
              <a:rPr lang="zh-TW" altLang="en-US" b="1" dirty="0" smtClean="0"/>
              <a:t>自若</a:t>
            </a:r>
            <a:r>
              <a:rPr lang="zh-TW" altLang="en-US" dirty="0" smtClean="0"/>
              <a:t>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一如既往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依然如故。</a:t>
            </a:r>
            <a:endParaRPr lang="en-US" altLang="zh-CN" dirty="0" smtClean="0"/>
          </a:p>
          <a:p>
            <a:r>
              <a:rPr lang="zh-CN" altLang="en-US" dirty="0" smtClean="0"/>
              <a:t>孟子小的時候，有一次放學回家，他的母親正在織布，（見他回來，）便問道：“學習怎麼樣了？”孟子回答說：“跟過去一樣。”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77264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根據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藝文志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記載，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七篇之外，另有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外書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四篇。東漢趙岐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孟子題辭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曰：“又有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外書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四篇，性善辨</a:t>
            </a:r>
            <a:r>
              <a:rPr lang="zh-TW" altLang="en-US" dirty="0" smtClean="0"/>
              <a:t>、</a:t>
            </a:r>
            <a:r>
              <a:rPr lang="zh-CN" altLang="en-US" dirty="0" smtClean="0"/>
              <a:t>文說</a:t>
            </a:r>
            <a:r>
              <a:rPr lang="zh-TW" altLang="en-US" dirty="0" smtClean="0"/>
              <a:t>、</a:t>
            </a:r>
            <a:r>
              <a:rPr lang="zh-CN" altLang="en-US" dirty="0" smtClean="0"/>
              <a:t>孝經</a:t>
            </a:r>
            <a:r>
              <a:rPr lang="zh-TW" altLang="en-US" dirty="0" smtClean="0"/>
              <a:t>、</a:t>
            </a:r>
            <a:r>
              <a:rPr lang="zh-CN" altLang="en-US" dirty="0" smtClean="0"/>
              <a:t>為政，其文不能弘深，不與內篇相似，似非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本真，後世依放而托之者也。”</a:t>
            </a:r>
          </a:p>
          <a:p>
            <a:r>
              <a:rPr lang="zh-CN" altLang="en-US" dirty="0" smtClean="0"/>
              <a:t>關於這四篇篇名，有兩種讀法。一種是：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性善辨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、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文說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、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孝經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、</a:t>
            </a:r>
            <a:r>
              <a:rPr lang="en-US" altLang="zh-CN" dirty="0" smtClean="0"/>
              <a:t>《</a:t>
            </a:r>
            <a:r>
              <a:rPr lang="zh-CN" altLang="en-US" dirty="0" smtClean="0"/>
              <a:t>為政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；另一種是：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性善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、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辨文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、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說孝經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、</a:t>
            </a:r>
            <a:r>
              <a:rPr lang="en-US" altLang="zh-CN" dirty="0" smtClean="0"/>
              <a:t>《</a:t>
            </a:r>
            <a:r>
              <a:rPr lang="zh-CN" altLang="en-US" dirty="0" smtClean="0"/>
              <a:t>為政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。二說並存。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244910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先秦六經</a:t>
            </a:r>
          </a:p>
          <a:p>
            <a:r>
              <a:rPr lang="zh-TW" altLang="en-US" dirty="0" smtClean="0"/>
              <a:t>西漢五經</a:t>
            </a:r>
          </a:p>
          <a:p>
            <a:r>
              <a:rPr lang="zh-TW" altLang="en-US" dirty="0" smtClean="0"/>
              <a:t>東漢七經</a:t>
            </a:r>
          </a:p>
          <a:p>
            <a:r>
              <a:rPr lang="zh-TW" altLang="en-US" dirty="0" smtClean="0"/>
              <a:t>唐九經</a:t>
            </a:r>
          </a:p>
          <a:p>
            <a:r>
              <a:rPr lang="zh-TW" altLang="en-US" dirty="0" smtClean="0"/>
              <a:t>唐十二經</a:t>
            </a:r>
          </a:p>
          <a:p>
            <a:r>
              <a:rPr lang="zh-TW" altLang="en-US" dirty="0" smtClean="0"/>
              <a:t>宋十三經</a:t>
            </a:r>
          </a:p>
          <a:p>
            <a:endParaRPr lang="zh-TW" altLang="en-US" dirty="0" smtClean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B843A5-71BE-4CA3-851C-2DCFF06256F9}" type="slidenum">
              <a:rPr lang="en-US" altLang="zh-CN" smtClean="0"/>
              <a:pPr>
                <a:defRPr/>
              </a:pPr>
              <a:t>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627647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552638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26157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漢代已有單行，劉歆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約公元前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50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年－後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23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七略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六藝略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「禮類」有此，又有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中庸說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二篇。（漢書藝文志）</a:t>
            </a: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中唐李翱（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774-836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）援用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易傳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思想作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復性書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，開宋代理學之先河。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北宋孤山智圓（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976-1022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）自號中庸子，作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中庸子傳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，以儒家「中庸」比擬佛家「中道」。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其早年於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錢塘"/>
              </a:rPr>
              <a:t>錢塘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龍興寺"/>
              </a:rPr>
              <a:t>龍興寺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出家，從師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源清"/>
              </a:rPr>
              <a:t>源清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，學習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天台宗"/>
              </a:rPr>
              <a:t>天台宗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教義。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源清"/>
              </a:rPr>
              <a:t>源清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示寂後，其與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tooltip="慶昭（頁面不存在）"/>
              </a:rPr>
              <a:t>慶昭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 tooltip="晤恩（頁面不存在）"/>
              </a:rPr>
              <a:t>晤恩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等闡述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 tooltip="山外派（頁面不存在）"/>
              </a:rPr>
              <a:t>山外派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學說，與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 tooltip="山家派（頁面不存在）"/>
              </a:rPr>
              <a:t>山家派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 tooltip="知禮"/>
              </a:rPr>
              <a:t>知禮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展開論辯。後隱居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 tooltip="西湖"/>
              </a:rPr>
              <a:t>西湖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3" tooltip="孤山"/>
              </a:rPr>
              <a:t>孤山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瑪瑙坡，並撰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閒居編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金光明經玄義表徵記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等</a:t>
            </a:r>
            <a:r>
              <a:rPr lang="en-US" altLang="zh-TW" sz="1200" b="0" i="0" u="none" strike="noStrike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4"/>
              </a:rPr>
              <a:t>[1]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孤山是西湖中最大的島嶼，面積</a:t>
            </a:r>
            <a:r>
              <a:rPr lang="en-US" altLang="zh-CN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20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公頃，山高</a:t>
            </a:r>
            <a:r>
              <a:rPr lang="en-US" altLang="zh-CN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38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米，是文物勝跡薈萃之地。現有勝景</a:t>
            </a:r>
            <a:r>
              <a:rPr lang="en-US" altLang="zh-CN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30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處，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林和靖墓、西泠印社，秋瑾墓、蘇曼殊墓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北宋契嵩（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1007-1072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年）作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中庸解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五篇。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司馬光（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1019-1086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年）作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中庸大學廣義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一卷。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程顥（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1032-1085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）、程頤（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1033-1107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表彰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〉〈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，與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論、孟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並行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南宋朱熹（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1130-1200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）撰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大學章句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中庸章句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論語孟子集注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，始稱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B843A5-71BE-4CA3-851C-2DCFF06256F9}" type="slidenum">
              <a:rPr lang="en-US" altLang="zh-CN" smtClean="0"/>
              <a:pPr>
                <a:defRPr/>
              </a:pPr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942909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53541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其中，「詁」（通作「故」）側重以今語釋古語，「訓」側重用形象化的描繪來說明，但後世常常連用，不加。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781137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※《</a:t>
            </a:r>
            <a:r>
              <a:rPr lang="zh-TW" altLang="en-US" dirty="0" smtClean="0"/>
              <a:t>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，儒學經典之一，所收文章是孔子的學生及戰國時期儒學學者的作品。西漢學者戴德將或稍早於他的劉向收集的</a:t>
            </a:r>
            <a:r>
              <a:rPr lang="en-US" altLang="zh-TW" dirty="0" smtClean="0"/>
              <a:t>130</a:t>
            </a:r>
            <a:r>
              <a:rPr lang="zh-TW" altLang="en-US" dirty="0" smtClean="0"/>
              <a:t>篇綜合簡化，一共得</a:t>
            </a:r>
            <a:r>
              <a:rPr lang="en-US" altLang="zh-TW" dirty="0" smtClean="0"/>
              <a:t>85</a:t>
            </a:r>
            <a:r>
              <a:rPr lang="zh-TW" altLang="en-US" dirty="0" smtClean="0"/>
              <a:t>篇，稱為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大戴禮記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，後來其</a:t>
            </a:r>
            <a:r>
              <a:rPr lang="zh-TW" altLang="en-US" b="1" dirty="0" smtClean="0"/>
              <a:t>姪戴聖</a:t>
            </a:r>
            <a:r>
              <a:rPr lang="zh-TW" altLang="en-US" dirty="0" smtClean="0"/>
              <a:t>又將「大戴禮記」簡化刪除，得</a:t>
            </a:r>
            <a:r>
              <a:rPr lang="en-US" altLang="zh-TW" dirty="0" smtClean="0"/>
              <a:t>46</a:t>
            </a:r>
            <a:r>
              <a:rPr lang="zh-TW" altLang="en-US" dirty="0" smtClean="0"/>
              <a:t>篇，再加上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月令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明堂位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樂記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，一共</a:t>
            </a:r>
            <a:r>
              <a:rPr lang="en-US" altLang="zh-TW" dirty="0" smtClean="0"/>
              <a:t>49</a:t>
            </a:r>
            <a:r>
              <a:rPr lang="zh-TW" altLang="en-US" dirty="0" smtClean="0"/>
              <a:t>篇，稱為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小戴禮記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。「大戴禮記」至隋、唐時期已散逸大半，現僅留傳</a:t>
            </a:r>
            <a:r>
              <a:rPr lang="en-US" altLang="zh-TW" dirty="0" smtClean="0"/>
              <a:t>39</a:t>
            </a:r>
            <a:r>
              <a:rPr lang="zh-TW" altLang="en-US" dirty="0" smtClean="0"/>
              <a:t>篇，而「小戴禮記」則成為今日通行的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en-US" altLang="zh-TW" dirty="0" smtClean="0"/>
              <a:t>※</a:t>
            </a:r>
            <a:r>
              <a:rPr lang="zh-TW" altLang="en-US" dirty="0" smtClean="0"/>
              <a:t>天聖（</a:t>
            </a:r>
            <a:r>
              <a:rPr lang="en-US" altLang="zh-TW" dirty="0" smtClean="0"/>
              <a:t>1023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1032</a:t>
            </a:r>
            <a:r>
              <a:rPr lang="zh-TW" altLang="en-US" dirty="0" smtClean="0"/>
              <a:t>年十一月）是宋仁宗趙禎的年號，北宋使用該年號共計</a:t>
            </a:r>
            <a:r>
              <a:rPr lang="en-US" altLang="zh-TW" dirty="0" smtClean="0"/>
              <a:t>10</a:t>
            </a:r>
            <a:r>
              <a:rPr lang="zh-TW" altLang="en-US" dirty="0" smtClean="0"/>
              <a:t>年，指天之聖者也就是真命天子。也有一說是“天”為“二人”的組合，指年幼的仁宗皇帝與章獻太后共掌權力。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079604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賈逵（</a:t>
            </a:r>
            <a:r>
              <a:rPr lang="en-US" altLang="zh-TW" dirty="0" smtClean="0"/>
              <a:t>174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228</a:t>
            </a:r>
            <a:r>
              <a:rPr lang="zh-TW" altLang="en-US" dirty="0" smtClean="0"/>
              <a:t>年），字梁道，本名衢</a:t>
            </a:r>
            <a:r>
              <a:rPr lang="en-US" altLang="zh-TW" dirty="0" smtClean="0"/>
              <a:t>[1]</a:t>
            </a:r>
            <a:r>
              <a:rPr lang="zh-TW" altLang="en-US" dirty="0" smtClean="0"/>
              <a:t>，河東郡襄陵縣人（今山西襄汾縣）。曹魏政權中的軍政奇才，終其一生為曹魏的統一事業作出貢獻。賈逵之子賈充也是曹魏官員，並是西晉的開國元勳。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309563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朱子：「此三者，大學之</a:t>
            </a:r>
            <a:r>
              <a:rPr lang="zh-TW" altLang="en-US" b="1" dirty="0" smtClean="0"/>
              <a:t>綱領</a:t>
            </a:r>
            <a:r>
              <a:rPr lang="zh-TW" altLang="en-US" dirty="0" smtClean="0"/>
              <a:t>也。」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948681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綱目：事物的大綱與細目。</a:t>
            </a:r>
          </a:p>
          <a:p>
            <a:r>
              <a:rPr lang="en-US" altLang="zh-TW" dirty="0" smtClean="0"/>
              <a:t>P.300</a:t>
            </a:r>
            <a:r>
              <a:rPr lang="zh-TW" altLang="en-US" dirty="0" smtClean="0"/>
              <a:t>「</a:t>
            </a:r>
            <a:r>
              <a:rPr lang="en-US" altLang="zh-TW" dirty="0" smtClean="0"/>
              <a:t>(</a:t>
            </a:r>
            <a:r>
              <a:rPr lang="zh-TW" altLang="en-US" dirty="0" smtClean="0"/>
              <a:t>乙</a:t>
            </a:r>
            <a:r>
              <a:rPr lang="en-US" altLang="zh-TW" dirty="0" smtClean="0"/>
              <a:t>)</a:t>
            </a:r>
            <a:r>
              <a:rPr lang="zh-TW" altLang="en-US" dirty="0" smtClean="0"/>
              <a:t>大學二綱蔣總統製表」以「格物、致知、誠意、正心、修身」為「明明德」；「齊家、治國、平天下」為「親民」。講表自行參閱。</a:t>
            </a:r>
            <a:endParaRPr lang="en-US" altLang="zh-TW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548101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683749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宗：宗旨、歸向。事：事業、辦法。</a:t>
            </a:r>
            <a:endParaRPr lang="en-US" altLang="zh-TW" dirty="0" smtClean="0"/>
          </a:p>
          <a:p>
            <a:r>
              <a:rPr lang="zh-TW" altLang="en-US" dirty="0" smtClean="0"/>
              <a:t>子曰：「君子有三畏，畏天命，畏大人，畏聖人之言。」</a:t>
            </a:r>
            <a:endParaRPr lang="en-US" altLang="zh-TW" dirty="0" smtClean="0"/>
          </a:p>
          <a:p>
            <a:r>
              <a:rPr lang="zh-TW" altLang="en-US" dirty="0" smtClean="0"/>
              <a:t>天無私覆，地無私載。（平等無私）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368429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六即佛，第一個是「理即」，第二是「名字即」，第三是觀行即，第四個是「相似即」，第五個是「分證即」，第六個是「究竟即」。</a:t>
            </a:r>
            <a:endParaRPr lang="en-US" altLang="zh-TW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「德」是從靜態的本體（本性）起作用，發動了（有行為舉止），發動的時候不變（不改變本性），不變昏暗，即是明德。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340721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表見</a:t>
            </a:r>
            <a:r>
              <a:rPr lang="en-US" altLang="zh-TW" dirty="0" smtClean="0"/>
              <a:t>P.298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06939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綠色：</a:t>
            </a:r>
            <a:r>
              <a:rPr lang="en-US" altLang="zh-TW" dirty="0" smtClean="0"/>
              <a:t>｢</a:t>
            </a:r>
            <a:r>
              <a:rPr lang="zh-TW" altLang="en-US" sz="1200" dirty="0" smtClean="0"/>
              <a:t>念茲在茲，繫念不忘；人類萬物無限之潛能」表外補充。</a:t>
            </a:r>
            <a:endParaRPr lang="zh-TW" altLang="en-US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dirty="0" smtClean="0"/>
          </a:p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855334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學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大學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學做聖人，次序不能亂，要一步一步往上學。「定、靜、安、慮、得」這五個字前面是「止」字，而「止」字前面又有個「在」字。這三個「在」字，就好比是詩眼，是最重要的精神。「在」字代表實實在在的學。（明德在、親民在、止於至善也在，全都在。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24515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世有行人，一向修行，不究自心，但知外務。或求利養，或好名聞，或貪現世欲樂，或望未來果報。如是發心，名之為邪。</a:t>
            </a:r>
          </a:p>
          <a:p>
            <a:r>
              <a:rPr lang="zh-TW" altLang="en-US" dirty="0" smtClean="0"/>
              <a:t>　　既不求利養名聞，又不貪欲樂果報，唯為生死，為菩提。如是發心，名之為正。</a:t>
            </a:r>
          </a:p>
          <a:p>
            <a:r>
              <a:rPr lang="zh-TW" altLang="en-US" dirty="0" smtClean="0"/>
              <a:t>　　念念上求佛道，心心下化眾生。聞佛道長遠，不生退怯；觀眾生難度，不生厭倦。如登萬仞之山，必窮其頂；如上九層之塔，必造其顛。如是發心，名之為真。</a:t>
            </a:r>
          </a:p>
          <a:p>
            <a:r>
              <a:rPr lang="zh-TW" altLang="en-US" dirty="0" smtClean="0"/>
              <a:t>　　有罪不懺，有過不除，內濁外清，始勤終怠。雖有好心，多為名利之所夾雜；雖有善法，復為罪業之所染汙。如是發心，名之為偽。</a:t>
            </a:r>
          </a:p>
          <a:p>
            <a:r>
              <a:rPr lang="zh-TW" altLang="en-US" dirty="0" smtClean="0"/>
              <a:t>　眾生界盡，我願方盡；菩提道成，我願方成。如是發心，名之為大。</a:t>
            </a:r>
          </a:p>
          <a:p>
            <a:r>
              <a:rPr lang="zh-TW" altLang="en-US" dirty="0" smtClean="0"/>
              <a:t>　　觀三界如牢獄，視生死如怨家；但期自度，不欲度人。如是發心，名之為小。</a:t>
            </a:r>
          </a:p>
          <a:p>
            <a:r>
              <a:rPr lang="zh-TW" altLang="en-US" dirty="0" smtClean="0"/>
              <a:t>　　若於心外見有眾生，及以佛道，願度願成；功勳不忘，知見不泯。如是發心，名之為偏。</a:t>
            </a:r>
          </a:p>
          <a:p>
            <a:r>
              <a:rPr lang="zh-TW" altLang="en-US" dirty="0" smtClean="0"/>
              <a:t>　　若知自性是眾生，故願度脫。自性是佛道，故願成就。不見一法，離心別有。；以虛空之心，發虛空之願，行虛空之行，證虛空之果，亦無虛空之相可得。如是發心，名之為圓。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265460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世有行人，一向修行，不究自心，但知外務。或求利養，或好名聞，或貪現世欲樂，或望未來果報。如是發心，名之為邪。</a:t>
            </a:r>
          </a:p>
          <a:p>
            <a:r>
              <a:rPr lang="zh-TW" altLang="en-US" dirty="0" smtClean="0"/>
              <a:t>　　既不求利養名聞，又不貪欲樂果報，唯為生死，為菩提。如是發心，名之為正。</a:t>
            </a:r>
          </a:p>
          <a:p>
            <a:r>
              <a:rPr lang="zh-TW" altLang="en-US" dirty="0" smtClean="0"/>
              <a:t>　　念念上求佛道，心心下化眾生。聞佛道長遠，不生退怯；觀眾生難度，不生厭倦。如登萬仞之山，必窮其頂；如上九層之塔，必造其顛。如是發心，名之為真。</a:t>
            </a:r>
          </a:p>
          <a:p>
            <a:r>
              <a:rPr lang="zh-TW" altLang="en-US" dirty="0" smtClean="0"/>
              <a:t>　　有罪不懺，有過不除，內濁外清，始勤終怠。雖有好心，多為名利之所夾雜；雖有善法，復為罪業之所染汙。如是發心，名之為偽。</a:t>
            </a:r>
          </a:p>
          <a:p>
            <a:r>
              <a:rPr lang="zh-TW" altLang="en-US" dirty="0" smtClean="0"/>
              <a:t>　眾生界盡，我願方盡；菩提道成，我願方成。如是發心，名之為大。</a:t>
            </a:r>
          </a:p>
          <a:p>
            <a:r>
              <a:rPr lang="zh-TW" altLang="en-US" dirty="0" smtClean="0"/>
              <a:t>　　觀三界如牢獄，視生死如怨家；但期自度，不欲度人。如是發心，名之為小。</a:t>
            </a:r>
          </a:p>
          <a:p>
            <a:r>
              <a:rPr lang="zh-TW" altLang="en-US" dirty="0" smtClean="0"/>
              <a:t>　　若於心外見有眾生，及以佛道，願度願成；功勳不忘，知見不泯。如是發心，名之為偏。</a:t>
            </a:r>
          </a:p>
          <a:p>
            <a:r>
              <a:rPr lang="zh-TW" altLang="en-US" dirty="0" smtClean="0"/>
              <a:t>　　若知自性是眾生，故願度脫。自性是佛道，故願成就。不見一法，離心別有。；以虛空之心，發虛空之願，行虛空之行，證虛空之果，亦無虛空之相可得。如是發心，名之為圓。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54476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四句教：「無善無惡心之體，有善有惡意之動，知善知惡是良知，為善去惡是格物。」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8921426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本亂，是雙重的解釋。一說，修身是本，齊家是末，但齊家跟治國來講，齊家又是本，治國又是末。治國跟平天下對照著講，治國又是本，平天下又是末。再回頭說，格物是本，致知是末；繼續推，格物致知是本，誠意是末；再推，誠意是本，正心是末；再推，正心是本，修身是末。</a:t>
            </a:r>
            <a:endParaRPr lang="en-US" altLang="zh-TW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其所厚者薄，而其所薄者厚，未之有也」，此「厚」、「薄」，專門講，該厚的，推到最根本的地方，是性德﹙明德﹚，一定在那上面﹙明明德﹚實實在在的下工夫。這功夫用的越厚，往下意才能誠、心才能正、身才能修…，那是根本的根本，是很厚實的。該培養自己的性德，該把明德開發出來，在這上面沒有做好﹙薄﹚，甚至完全不在這上面用功夫，也不了解這一層，而且「所薄者厚」，還要想齊家治國，有可能嗎？這幾句意思就是該厚的不厚，非常輕薄，而所希望的、在「薄」的地方﹙功夫還沒到達的地方、枝末的事情﹚想要厚，哪有這個道理？未之有也！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86821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8F%A4%E6%B3%A8%E4%BD%93%E5%BC%8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zh.wikipedia.org/wiki/%E5%8F%A4%E7%B1%8D%E6%B3%A8%E8%A7%A3%E4%BD%93%E5%BC%8F#%E7%AB%A0%E5%8F%A5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13" Type="http://schemas.openxmlformats.org/officeDocument/2006/relationships/image" Target="../media/image7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slide" Target="slide42.xml"/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slide" Target="slide42.xml"/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756361" y="1128252"/>
            <a:ext cx="8915399" cy="928315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/>
              <a:t>》</a:t>
            </a:r>
            <a:r>
              <a:rPr lang="zh-TW" altLang="en-US" dirty="0" smtClean="0"/>
              <a:t>研究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910340" y="2519088"/>
            <a:ext cx="8915399" cy="1126283"/>
          </a:xfrm>
        </p:spPr>
        <p:txBody>
          <a:bodyPr>
            <a:noAutofit/>
          </a:bodyPr>
          <a:lstStyle/>
          <a:p>
            <a:r>
              <a:rPr lang="en-US" altLang="zh-TW" sz="3600" dirty="0"/>
              <a:t>※</a:t>
            </a:r>
            <a:r>
              <a:rPr lang="en-US" altLang="zh-TW" sz="3600" dirty="0" smtClean="0"/>
              <a:t>《</a:t>
            </a:r>
            <a:r>
              <a:rPr lang="zh-TW" altLang="en-US" sz="3600" dirty="0"/>
              <a:t>四書</a:t>
            </a:r>
            <a:r>
              <a:rPr lang="en-US" altLang="zh-TW" sz="3600" dirty="0"/>
              <a:t>》</a:t>
            </a:r>
            <a:r>
              <a:rPr lang="zh-TW" altLang="en-US" sz="3600" dirty="0"/>
              <a:t>研究</a:t>
            </a:r>
            <a:r>
              <a:rPr lang="zh-TW" altLang="en-US" sz="3600" dirty="0" smtClean="0"/>
              <a:t>導言</a:t>
            </a:r>
            <a:endParaRPr lang="en-US" altLang="zh-TW" sz="3600" dirty="0" smtClean="0"/>
          </a:p>
          <a:p>
            <a:r>
              <a:rPr lang="en-US" altLang="zh-TW" sz="3600" dirty="0" smtClean="0"/>
              <a:t>※《</a:t>
            </a:r>
            <a:r>
              <a:rPr lang="zh-TW" altLang="en-US" sz="3600" dirty="0" smtClean="0"/>
              <a:t>大學</a:t>
            </a:r>
            <a:r>
              <a:rPr lang="en-US" altLang="zh-TW" sz="3600" dirty="0"/>
              <a:t>》</a:t>
            </a:r>
            <a:r>
              <a:rPr lang="zh-TW" altLang="en-US" sz="3600" dirty="0" smtClean="0"/>
              <a:t>要義研究</a:t>
            </a:r>
            <a:endParaRPr lang="zh-TW" altLang="en-US" sz="36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2119" y="3752010"/>
            <a:ext cx="4507466" cy="268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000" dirty="0"/>
              <a:t>※《</a:t>
            </a:r>
            <a:r>
              <a:rPr lang="zh-TW" altLang="en-US" sz="4000" dirty="0"/>
              <a:t>四書</a:t>
            </a:r>
            <a:r>
              <a:rPr lang="en-US" altLang="zh-TW" sz="4000" dirty="0"/>
              <a:t>》</a:t>
            </a:r>
            <a:r>
              <a:rPr lang="zh-TW" altLang="en-US" sz="4000" dirty="0" smtClean="0"/>
              <a:t>研究導</a:t>
            </a:r>
            <a:r>
              <a:rPr lang="zh-TW" altLang="en-US" sz="4000" dirty="0"/>
              <a:t>言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820779"/>
            <a:ext cx="8915400" cy="3777622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《</a:t>
            </a:r>
            <a:r>
              <a:rPr lang="zh-TW" altLang="en-US" sz="3600" dirty="0"/>
              <a:t>四書</a:t>
            </a:r>
            <a:r>
              <a:rPr lang="en-US" altLang="zh-TW" sz="3600" dirty="0"/>
              <a:t>》</a:t>
            </a:r>
            <a:r>
              <a:rPr lang="zh-TW" altLang="en-US" sz="3600" dirty="0"/>
              <a:t>思想之</a:t>
            </a:r>
            <a:r>
              <a:rPr lang="zh-TW" altLang="en-US" sz="3600" dirty="0" smtClean="0"/>
              <a:t>傳承</a:t>
            </a:r>
            <a:endParaRPr lang="en-US" altLang="zh-TW" sz="3600" dirty="0" smtClean="0"/>
          </a:p>
          <a:p>
            <a:r>
              <a:rPr lang="en-US" altLang="zh-TW" sz="3600" dirty="0" smtClean="0"/>
              <a:t>《</a:t>
            </a:r>
            <a:r>
              <a:rPr lang="zh-TW" altLang="en-US" sz="3600" dirty="0" smtClean="0"/>
              <a:t>四書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與</a:t>
            </a:r>
            <a:r>
              <a:rPr lang="en-US" altLang="zh-TW" sz="3600" dirty="0" smtClean="0"/>
              <a:t>《</a:t>
            </a:r>
            <a:r>
              <a:rPr lang="zh-TW" altLang="en-US" sz="3600" dirty="0" smtClean="0"/>
              <a:t>五經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～</a:t>
            </a:r>
            <a:r>
              <a:rPr lang="en-US" altLang="zh-TW" sz="3600" dirty="0"/>
              <a:t>《</a:t>
            </a:r>
            <a:r>
              <a:rPr lang="zh-TW" altLang="en-US" sz="3600" dirty="0"/>
              <a:t>十三經</a:t>
            </a:r>
            <a:r>
              <a:rPr lang="en-US" altLang="zh-TW" sz="3600" dirty="0"/>
              <a:t>》</a:t>
            </a:r>
          </a:p>
          <a:p>
            <a:r>
              <a:rPr lang="en-US" altLang="zh-TW" sz="3600" dirty="0" smtClean="0"/>
              <a:t>《</a:t>
            </a:r>
            <a:r>
              <a:rPr lang="zh-TW" altLang="en-US" sz="3600" dirty="0" smtClean="0"/>
              <a:t>四書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的發展成書</a:t>
            </a:r>
            <a:endParaRPr lang="en-US" altLang="zh-TW" sz="3600" dirty="0" smtClean="0"/>
          </a:p>
          <a:p>
            <a:r>
              <a:rPr lang="en-US" altLang="zh-TW" sz="3600" dirty="0" smtClean="0"/>
              <a:t>《</a:t>
            </a:r>
            <a:r>
              <a:rPr lang="zh-TW" altLang="en-US" sz="3600" dirty="0"/>
              <a:t>四書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的研</a:t>
            </a:r>
            <a:r>
              <a:rPr lang="zh-TW" altLang="en-US" sz="3600" dirty="0"/>
              <a:t>讀次第</a:t>
            </a:r>
          </a:p>
        </p:txBody>
      </p:sp>
    </p:spTree>
    <p:extLst>
      <p:ext uri="{BB962C8B-B14F-4D97-AF65-F5344CB8AC3E}">
        <p14:creationId xmlns:p14="http://schemas.microsoft.com/office/powerpoint/2010/main" val="205702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86029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《</a:t>
            </a:r>
            <a:r>
              <a:rPr lang="zh-TW" altLang="en-US" sz="4000" dirty="0"/>
              <a:t>四書</a:t>
            </a:r>
            <a:r>
              <a:rPr lang="en-US" altLang="zh-TW" sz="4000" dirty="0"/>
              <a:t>》</a:t>
            </a:r>
            <a:r>
              <a:rPr lang="zh-TW" altLang="en-US" sz="4000" dirty="0"/>
              <a:t>思想之傳承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49287"/>
            <a:ext cx="8915400" cy="4161935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→曾子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→子思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→孟子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→曾子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→子思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上／門人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54611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223887"/>
              </p:ext>
            </p:extLst>
          </p:nvPr>
        </p:nvGraphicFramePr>
        <p:xfrm>
          <a:off x="1214100" y="521553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5903843" y="1267891"/>
            <a:ext cx="60728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劉向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列女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：孟子「師事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思」。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7873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列女</a:t>
            </a:r>
            <a:r>
              <a:rPr lang="zh-TW" altLang="en-US" dirty="0" smtClean="0"/>
              <a:t>傳</a:t>
            </a:r>
            <a:r>
              <a:rPr lang="zh-TW" altLang="en-US" dirty="0"/>
              <a:t>．</a:t>
            </a:r>
            <a:r>
              <a:rPr lang="zh-TW" altLang="en-US" dirty="0" smtClean="0"/>
              <a:t>母儀．鄒</a:t>
            </a:r>
            <a:r>
              <a:rPr lang="zh-TW" altLang="en-US" dirty="0"/>
              <a:t>孟軻母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00809"/>
            <a:ext cx="8915400" cy="504320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孟子之少也，既學而歸，孟母方績，問曰：「學何所至矣？」孟子曰：「自若也。」孟母以刀斷其織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懼，旦夕勤學不息，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師事子思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，遂成天下之名儒。君子謂孟母知為人母之道矣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7549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8528357"/>
              </p:ext>
            </p:extLst>
          </p:nvPr>
        </p:nvGraphicFramePr>
        <p:xfrm>
          <a:off x="1720995" y="591127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236675" y="4829494"/>
            <a:ext cx="52277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荀卿列傳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：「孟軻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，騶人也。受業子思之門人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6937513" y="1195022"/>
            <a:ext cx="4469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孟子外書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性善辨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子思之子曰子上，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軻 嘗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學焉」。</a:t>
            </a:r>
          </a:p>
        </p:txBody>
      </p:sp>
    </p:spTree>
    <p:extLst>
      <p:ext uri="{BB962C8B-B14F-4D97-AF65-F5344CB8AC3E}">
        <p14:creationId xmlns:p14="http://schemas.microsoft.com/office/powerpoint/2010/main" val="157403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28" descr="C_108.jpg">
            <a:extLst>
              <a:ext uri="{FF2B5EF4-FFF2-40B4-BE49-F238E27FC236}">
                <a16:creationId xmlns:a16="http://schemas.microsoft.com/office/drawing/2014/main" id="{1D32942F-2E10-DF46-9E69-4CAB9C1860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9737"/>
          <a:stretch/>
        </p:blipFill>
        <p:spPr bwMode="auto">
          <a:xfrm flipH="1">
            <a:off x="1161518" y="4204450"/>
            <a:ext cx="9678932" cy="332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Thinkpad\Desktop\PNG\1_0008_图层-16-副本.png">
            <a:extLst>
              <a:ext uri="{FF2B5EF4-FFF2-40B4-BE49-F238E27FC236}">
                <a16:creationId xmlns:a16="http://schemas.microsoft.com/office/drawing/2014/main" id="{C2CE5710-4408-0043-A353-442C80984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571028">
            <a:off x="10093814" y="2823861"/>
            <a:ext cx="952028" cy="302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28" descr="C_108.jpg">
            <a:extLst>
              <a:ext uri="{FF2B5EF4-FFF2-40B4-BE49-F238E27FC236}">
                <a16:creationId xmlns:a16="http://schemas.microsoft.com/office/drawing/2014/main" id="{06883274-1637-F747-BB11-0E7545BF10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0789" b="7089"/>
          <a:stretch/>
        </p:blipFill>
        <p:spPr bwMode="auto">
          <a:xfrm flipH="1">
            <a:off x="302372" y="4216002"/>
            <a:ext cx="7616210" cy="30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435E2A66-9115-7341-94F0-25DEBE56A315}"/>
              </a:ext>
            </a:extLst>
          </p:cNvPr>
          <p:cNvSpPr txBox="1"/>
          <p:nvPr/>
        </p:nvSpPr>
        <p:spPr>
          <a:xfrm>
            <a:off x="9308523" y="4928846"/>
            <a:ext cx="816836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宋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2F4E82B-4501-6F4B-BC4C-4B3200CACEA1}"/>
              </a:ext>
            </a:extLst>
          </p:cNvPr>
          <p:cNvSpPr txBox="1"/>
          <p:nvPr/>
        </p:nvSpPr>
        <p:spPr>
          <a:xfrm>
            <a:off x="1721325" y="4980170"/>
            <a:ext cx="957852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 smtClean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先秦</a:t>
            </a:r>
            <a:endParaRPr lang="zh-TW" altLang="en-US" sz="3200" b="1" dirty="0">
              <a:solidFill>
                <a:srgbClr val="C0000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A46ED167-4373-F349-A186-3B6486089CD6}"/>
              </a:ext>
            </a:extLst>
          </p:cNvPr>
          <p:cNvSpPr txBox="1"/>
          <p:nvPr/>
        </p:nvSpPr>
        <p:spPr>
          <a:xfrm>
            <a:off x="2705080" y="4980170"/>
            <a:ext cx="1022483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 smtClean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西漢</a:t>
            </a:r>
            <a:endParaRPr lang="zh-TW" altLang="en-US" sz="3200" b="1" dirty="0">
              <a:solidFill>
                <a:srgbClr val="C0000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19" name="图片 28" descr="C_108.jpg">
            <a:extLst>
              <a:ext uri="{FF2B5EF4-FFF2-40B4-BE49-F238E27FC236}">
                <a16:creationId xmlns:a16="http://schemas.microsoft.com/office/drawing/2014/main" id="{B6FB2882-F27D-8244-A159-028D62C5124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2914275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28" descr="C_108.jpg">
            <a:extLst>
              <a:ext uri="{FF2B5EF4-FFF2-40B4-BE49-F238E27FC236}">
                <a16:creationId xmlns:a16="http://schemas.microsoft.com/office/drawing/2014/main" id="{65ED1B08-BD9B-AE45-86EA-46F5B6B5C63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1928975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8" descr="C_108.jpg">
            <a:extLst>
              <a:ext uri="{FF2B5EF4-FFF2-40B4-BE49-F238E27FC236}">
                <a16:creationId xmlns:a16="http://schemas.microsoft.com/office/drawing/2014/main" id="{8F346122-9A17-8F40-A1BD-CA7E7334DC3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9221788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文本框 23">
            <a:extLst>
              <a:ext uri="{FF2B5EF4-FFF2-40B4-BE49-F238E27FC236}">
                <a16:creationId xmlns:a16="http://schemas.microsoft.com/office/drawing/2014/main" id="{46A5C160-8133-9041-A5A0-07828BD96C62}"/>
              </a:ext>
            </a:extLst>
          </p:cNvPr>
          <p:cNvSpPr txBox="1"/>
          <p:nvPr/>
        </p:nvSpPr>
        <p:spPr>
          <a:xfrm>
            <a:off x="1844175" y="2520004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六經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9A56A02D-8E4D-AB46-B3DC-6CDD5C53A4B7}"/>
              </a:ext>
            </a:extLst>
          </p:cNvPr>
          <p:cNvSpPr txBox="1"/>
          <p:nvPr/>
        </p:nvSpPr>
        <p:spPr>
          <a:xfrm>
            <a:off x="2818565" y="2520002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五經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F43ADB50-952E-6743-9091-05D5D884D710}"/>
              </a:ext>
            </a:extLst>
          </p:cNvPr>
          <p:cNvSpPr txBox="1"/>
          <p:nvPr/>
        </p:nvSpPr>
        <p:spPr>
          <a:xfrm>
            <a:off x="3694722" y="2517430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七</a:t>
            </a:r>
            <a:r>
              <a:rPr lang="zh-TW" altLang="en-US" sz="3200" b="1" dirty="0" smtClean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經</a:t>
            </a:r>
            <a:endParaRPr lang="zh-TW" altLang="en-US" sz="3200" b="1" dirty="0">
              <a:solidFill>
                <a:srgbClr val="0070C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2A74A45C-ED9C-FE49-ACFE-E68D10AE3820}"/>
              </a:ext>
            </a:extLst>
          </p:cNvPr>
          <p:cNvSpPr txBox="1"/>
          <p:nvPr/>
        </p:nvSpPr>
        <p:spPr>
          <a:xfrm>
            <a:off x="9034461" y="2469754"/>
            <a:ext cx="727533" cy="1284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十三經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A148D35B-FE10-CF41-B42D-57048D016BE7}"/>
              </a:ext>
            </a:extLst>
          </p:cNvPr>
          <p:cNvSpPr txBox="1"/>
          <p:nvPr/>
        </p:nvSpPr>
        <p:spPr>
          <a:xfrm>
            <a:off x="7948687" y="2503143"/>
            <a:ext cx="727533" cy="1284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十二經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F2BE8907-66DE-3547-BD06-4CABD8821C73}"/>
              </a:ext>
            </a:extLst>
          </p:cNvPr>
          <p:cNvSpPr txBox="1"/>
          <p:nvPr/>
        </p:nvSpPr>
        <p:spPr>
          <a:xfrm>
            <a:off x="7086200" y="2517429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 smtClean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九經</a:t>
            </a:r>
            <a:endParaRPr lang="zh-TW" altLang="en-US" sz="3200" b="1" dirty="0">
              <a:solidFill>
                <a:srgbClr val="0070C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32" name="图片 28" descr="C_108.jpg">
            <a:extLst>
              <a:ext uri="{FF2B5EF4-FFF2-40B4-BE49-F238E27FC236}">
                <a16:creationId xmlns:a16="http://schemas.microsoft.com/office/drawing/2014/main" id="{8FFD81B2-1B0F-604C-BA78-0049F7264D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3807031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图片 28" descr="C_108.jpg">
            <a:extLst>
              <a:ext uri="{FF2B5EF4-FFF2-40B4-BE49-F238E27FC236}">
                <a16:creationId xmlns:a16="http://schemas.microsoft.com/office/drawing/2014/main" id="{82B2E081-0902-824C-A31D-0A2229776BA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7192511" y="4287893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图片 28" descr="C_108.jpg">
            <a:extLst>
              <a:ext uri="{FF2B5EF4-FFF2-40B4-BE49-F238E27FC236}">
                <a16:creationId xmlns:a16="http://schemas.microsoft.com/office/drawing/2014/main" id="{22E6D33B-A0D3-CD40-9E36-0458ECF979E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8046435" y="4267333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文本框 36">
            <a:extLst>
              <a:ext uri="{FF2B5EF4-FFF2-40B4-BE49-F238E27FC236}">
                <a16:creationId xmlns:a16="http://schemas.microsoft.com/office/drawing/2014/main" id="{11F729D0-FEF1-894E-ADE7-01DE82CB90C1}"/>
              </a:ext>
            </a:extLst>
          </p:cNvPr>
          <p:cNvSpPr txBox="1"/>
          <p:nvPr/>
        </p:nvSpPr>
        <p:spPr>
          <a:xfrm>
            <a:off x="7258423" y="4966792"/>
            <a:ext cx="957851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唐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0064621F-FFAF-7A4E-B5DA-C0C5DCA32D1D}"/>
              </a:ext>
            </a:extLst>
          </p:cNvPr>
          <p:cNvSpPr txBox="1"/>
          <p:nvPr/>
        </p:nvSpPr>
        <p:spPr>
          <a:xfrm>
            <a:off x="8134147" y="4962723"/>
            <a:ext cx="900314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唐</a:t>
            </a: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FB3AE790-C9D3-EE43-A82B-BC77BB402573}"/>
              </a:ext>
            </a:extLst>
          </p:cNvPr>
          <p:cNvSpPr txBox="1"/>
          <p:nvPr/>
        </p:nvSpPr>
        <p:spPr>
          <a:xfrm>
            <a:off x="5161304" y="2716201"/>
            <a:ext cx="1095490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en-US" altLang="zh-CN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……</a:t>
            </a:r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9066473D-8725-2F45-84EA-26ADC72A7733}"/>
              </a:ext>
            </a:extLst>
          </p:cNvPr>
          <p:cNvSpPr txBox="1"/>
          <p:nvPr/>
        </p:nvSpPr>
        <p:spPr>
          <a:xfrm>
            <a:off x="3753466" y="5004751"/>
            <a:ext cx="975811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東漢</a:t>
            </a:r>
          </a:p>
        </p:txBody>
      </p:sp>
      <p:sp>
        <p:nvSpPr>
          <p:cNvPr id="49" name="標題 1"/>
          <p:cNvSpPr txBox="1">
            <a:spLocks/>
          </p:cNvSpPr>
          <p:nvPr/>
        </p:nvSpPr>
        <p:spPr>
          <a:xfrm>
            <a:off x="2592925" y="624110"/>
            <a:ext cx="8911687" cy="128089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 ～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十三經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3046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9" grpId="0"/>
      <p:bldP spid="30" grpId="0"/>
      <p:bldP spid="31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導言：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3545404"/>
              </p:ext>
            </p:extLst>
          </p:nvPr>
        </p:nvGraphicFramePr>
        <p:xfrm>
          <a:off x="1828805" y="624110"/>
          <a:ext cx="9784092" cy="50558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1031">
                  <a:extLst>
                    <a:ext uri="{9D8B030D-6E8A-4147-A177-3AD203B41FA5}">
                      <a16:colId xmlns:a16="http://schemas.microsoft.com/office/drawing/2014/main" val="1995813530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2223919806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896207051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3378674589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2859782229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3464847457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565114439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4243544404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726353612"/>
                    </a:ext>
                  </a:extLst>
                </a:gridCol>
                <a:gridCol w="949229">
                  <a:extLst>
                    <a:ext uri="{9D8B030D-6E8A-4147-A177-3AD203B41FA5}">
                      <a16:colId xmlns:a16="http://schemas.microsoft.com/office/drawing/2014/main" val="570468520"/>
                    </a:ext>
                  </a:extLst>
                </a:gridCol>
              </a:tblGrid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時代</a:t>
                      </a:r>
                      <a:endParaRPr lang="zh-TW" altLang="en-US" sz="3200" dirty="0"/>
                    </a:p>
                  </a:txBody>
                  <a:tcPr anchor="ctr"/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經籍名目</a:t>
                      </a:r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6044831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smtClean="0">
                          <a:solidFill>
                            <a:schemeClr val="dk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先秦</a:t>
                      </a:r>
                      <a:r>
                        <a:rPr lang="zh-TW" altLang="en-US" sz="320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六經</a:t>
                      </a:r>
                      <a:endParaRPr lang="en-US" altLang="zh-TW" sz="320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書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春秋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樂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17395821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西漢五經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尚書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儀禮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春秋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450809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東漢七經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尚書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儀禮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春秋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論語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孝經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5381937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唐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九經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尚書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儀禮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春秋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論語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孝經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禮記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1828805" y="5967663"/>
            <a:ext cx="9974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原屬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篇，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原屬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42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23388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導言：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3182102"/>
              </p:ext>
            </p:extLst>
          </p:nvPr>
        </p:nvGraphicFramePr>
        <p:xfrm>
          <a:off x="180468" y="624110"/>
          <a:ext cx="11851110" cy="5452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2400">
                  <a:extLst>
                    <a:ext uri="{9D8B030D-6E8A-4147-A177-3AD203B41FA5}">
                      <a16:colId xmlns:a16="http://schemas.microsoft.com/office/drawing/2014/main" val="1995813530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2223919806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896207051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3378674589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2859782229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3464847457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565114439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4243544404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726353612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570468520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3628732969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1108811609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4080795991"/>
                    </a:ext>
                  </a:extLst>
                </a:gridCol>
                <a:gridCol w="800670">
                  <a:extLst>
                    <a:ext uri="{9D8B030D-6E8A-4147-A177-3AD203B41FA5}">
                      <a16:colId xmlns:a16="http://schemas.microsoft.com/office/drawing/2014/main" val="3753041932"/>
                    </a:ext>
                  </a:extLst>
                </a:gridCol>
              </a:tblGrid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時代</a:t>
                      </a:r>
                      <a:endParaRPr lang="zh-TW" altLang="en-US" sz="3200" dirty="0"/>
                    </a:p>
                  </a:txBody>
                  <a:tcPr anchor="ctr"/>
                </a:tc>
                <a:tc gridSpan="13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經　籍　名　目</a:t>
                      </a:r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604483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唐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九經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尚書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儀禮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春秋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論語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孝經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禮記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450809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唐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十二經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尚書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儀禮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左傳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論語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孝經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周禮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禮記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公羊傳</a:t>
                      </a:r>
                      <a:endParaRPr lang="zh-TW" altLang="en-US" sz="3200" u="none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穀梁傳</a:t>
                      </a:r>
                      <a:endParaRPr lang="zh-TW" altLang="en-US" sz="3200" u="none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爾雅</a:t>
                      </a:r>
                      <a:endParaRPr lang="zh-TW" altLang="en-US" sz="3200" u="none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5381937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宋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十三經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詩經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尚書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儀禮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左傳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論語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孝經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周禮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禮記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公羊傳</a:t>
                      </a:r>
                      <a:endParaRPr lang="zh-TW" altLang="en-US" sz="3200" u="none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穀梁傳</a:t>
                      </a:r>
                      <a:endParaRPr lang="zh-TW" altLang="en-US" sz="3200" u="none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爾雅</a:t>
                      </a:r>
                      <a:endParaRPr lang="zh-TW" altLang="en-US" sz="3200" u="none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u="none" kern="1200" dirty="0" smtClean="0">
                          <a:solidFill>
                            <a:srgbClr val="FF0000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孟子</a:t>
                      </a:r>
                      <a:endParaRPr lang="zh-TW" altLang="en-US" sz="3200" u="none" kern="1200" dirty="0">
                        <a:solidFill>
                          <a:srgbClr val="FF0000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1876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336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28" descr="C_108.jpg">
            <a:extLst>
              <a:ext uri="{FF2B5EF4-FFF2-40B4-BE49-F238E27FC236}">
                <a16:creationId xmlns:a16="http://schemas.microsoft.com/office/drawing/2014/main" id="{1D32942F-2E10-DF46-9E69-4CAB9C1860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9737"/>
          <a:stretch/>
        </p:blipFill>
        <p:spPr bwMode="auto">
          <a:xfrm flipH="1">
            <a:off x="1544290" y="3864208"/>
            <a:ext cx="9678932" cy="332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Thinkpad\Desktop\PNG\1_0008_图层-16-副本.png">
            <a:extLst>
              <a:ext uri="{FF2B5EF4-FFF2-40B4-BE49-F238E27FC236}">
                <a16:creationId xmlns:a16="http://schemas.microsoft.com/office/drawing/2014/main" id="{C2CE5710-4408-0043-A353-442C80984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571028">
            <a:off x="10476586" y="2483619"/>
            <a:ext cx="952028" cy="302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28" descr="C_108.jpg">
            <a:extLst>
              <a:ext uri="{FF2B5EF4-FFF2-40B4-BE49-F238E27FC236}">
                <a16:creationId xmlns:a16="http://schemas.microsoft.com/office/drawing/2014/main" id="{06883274-1637-F747-BB11-0E7545BF10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0789" b="7089"/>
          <a:stretch/>
        </p:blipFill>
        <p:spPr bwMode="auto">
          <a:xfrm flipH="1">
            <a:off x="685144" y="3875760"/>
            <a:ext cx="7616210" cy="30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435E2A66-9115-7341-94F0-25DEBE56A315}"/>
              </a:ext>
            </a:extLst>
          </p:cNvPr>
          <p:cNvSpPr txBox="1"/>
          <p:nvPr/>
        </p:nvSpPr>
        <p:spPr>
          <a:xfrm>
            <a:off x="9406707" y="4312219"/>
            <a:ext cx="487313" cy="1931811"/>
          </a:xfrm>
          <a:prstGeom prst="rect">
            <a:avLst/>
          </a:prstGeom>
          <a:noFill/>
        </p:spPr>
        <p:txBody>
          <a:bodyPr vert="eaVert" wrap="square" lIns="0" rIns="0" rtlCol="0" anchor="ctr">
            <a:spAutoFit/>
          </a:bodyPr>
          <a:lstStyle/>
          <a:p>
            <a:pPr>
              <a:lnSpc>
                <a:spcPts val="384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南宋朱熹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C58787C9-295D-FE4F-8A51-ED7559ADADBD}"/>
              </a:ext>
            </a:extLst>
          </p:cNvPr>
          <p:cNvSpPr txBox="1"/>
          <p:nvPr/>
        </p:nvSpPr>
        <p:spPr>
          <a:xfrm>
            <a:off x="2197554" y="4444057"/>
            <a:ext cx="984885" cy="2324467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東漢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漢書藝文志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2F4E82B-4501-6F4B-BC4C-4B3200CACEA1}"/>
              </a:ext>
            </a:extLst>
          </p:cNvPr>
          <p:cNvSpPr txBox="1"/>
          <p:nvPr/>
        </p:nvSpPr>
        <p:spPr>
          <a:xfrm>
            <a:off x="4272756" y="4303422"/>
            <a:ext cx="492443" cy="2062103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中唐李翱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A46ED167-4373-F349-A186-3B6486089CD6}"/>
              </a:ext>
            </a:extLst>
          </p:cNvPr>
          <p:cNvSpPr txBox="1"/>
          <p:nvPr/>
        </p:nvSpPr>
        <p:spPr>
          <a:xfrm>
            <a:off x="5414663" y="4444057"/>
            <a:ext cx="984885" cy="2244305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北宋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山智圓</a:t>
            </a:r>
            <a:endParaRPr lang="zh-TW" altLang="en-US" sz="2800" b="1" dirty="0"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19" name="图片 28" descr="C_108.jpg">
            <a:extLst>
              <a:ext uri="{FF2B5EF4-FFF2-40B4-BE49-F238E27FC236}">
                <a16:creationId xmlns:a16="http://schemas.microsoft.com/office/drawing/2014/main" id="{B6FB2882-F27D-8244-A159-028D62C5124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5655649" y="4004026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28" descr="C_108.jpg">
            <a:extLst>
              <a:ext uri="{FF2B5EF4-FFF2-40B4-BE49-F238E27FC236}">
                <a16:creationId xmlns:a16="http://schemas.microsoft.com/office/drawing/2014/main" id="{65ED1B08-BD9B-AE45-86EA-46F5B6B5C63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4265308" y="4004025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图片 28" descr="C_108.jpg">
            <a:extLst>
              <a:ext uri="{FF2B5EF4-FFF2-40B4-BE49-F238E27FC236}">
                <a16:creationId xmlns:a16="http://schemas.microsoft.com/office/drawing/2014/main" id="{4DFAB4BF-A9AD-494A-A71A-C551FE8F735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2438542" y="4068544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8" descr="C_108.jpg">
            <a:extLst>
              <a:ext uri="{FF2B5EF4-FFF2-40B4-BE49-F238E27FC236}">
                <a16:creationId xmlns:a16="http://schemas.microsoft.com/office/drawing/2014/main" id="{8F346122-9A17-8F40-A1BD-CA7E7334DC3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9398907" y="3925258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文本框 22">
            <a:extLst>
              <a:ext uri="{FF2B5EF4-FFF2-40B4-BE49-F238E27FC236}">
                <a16:creationId xmlns:a16="http://schemas.microsoft.com/office/drawing/2014/main" id="{E8DA6476-1868-574F-8EBA-31795237DB57}"/>
              </a:ext>
            </a:extLst>
          </p:cNvPr>
          <p:cNvSpPr txBox="1"/>
          <p:nvPr/>
        </p:nvSpPr>
        <p:spPr>
          <a:xfrm>
            <a:off x="2326231" y="2263334"/>
            <a:ext cx="727533" cy="1284967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中庸說</a:t>
            </a:r>
            <a:endParaRPr lang="zh-TW" altLang="en-US" sz="3200" dirty="0">
              <a:latin typeface="+mn-ea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46A5C160-8133-9041-A5A0-07828BD96C62}"/>
              </a:ext>
            </a:extLst>
          </p:cNvPr>
          <p:cNvSpPr txBox="1"/>
          <p:nvPr/>
        </p:nvSpPr>
        <p:spPr>
          <a:xfrm>
            <a:off x="4206261" y="2247172"/>
            <a:ext cx="727533" cy="1284967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>
                <a:latin typeface="+mn-ea"/>
              </a:rPr>
              <a:t>復性書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9A56A02D-8E4D-AB46-B3DC-6CDD5C53A4B7}"/>
              </a:ext>
            </a:extLst>
          </p:cNvPr>
          <p:cNvSpPr txBox="1"/>
          <p:nvPr/>
        </p:nvSpPr>
        <p:spPr>
          <a:xfrm>
            <a:off x="5511590" y="1845774"/>
            <a:ext cx="727533" cy="1682512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>
                <a:latin typeface="+mn-ea"/>
              </a:rPr>
              <a:t>中庸子傳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F43ADB50-952E-6743-9091-05D5D884D710}"/>
              </a:ext>
            </a:extLst>
          </p:cNvPr>
          <p:cNvSpPr txBox="1"/>
          <p:nvPr/>
        </p:nvSpPr>
        <p:spPr>
          <a:xfrm>
            <a:off x="6480063" y="2202144"/>
            <a:ext cx="727533" cy="1284967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中庸解</a:t>
            </a:r>
            <a:endParaRPr lang="zh-TW" altLang="en-US" sz="3200" dirty="0">
              <a:latin typeface="+mn-ea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2A74A45C-ED9C-FE49-ACFE-E68D10AE3820}"/>
              </a:ext>
            </a:extLst>
          </p:cNvPr>
          <p:cNvSpPr txBox="1"/>
          <p:nvPr/>
        </p:nvSpPr>
        <p:spPr>
          <a:xfrm>
            <a:off x="9311570" y="1168703"/>
            <a:ext cx="727533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四書章句集注</a:t>
            </a:r>
            <a:endParaRPr lang="zh-TW" altLang="en-US" sz="3200" dirty="0">
              <a:latin typeface="+mn-ea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A148D35B-FE10-CF41-B42D-57048D016BE7}"/>
              </a:ext>
            </a:extLst>
          </p:cNvPr>
          <p:cNvSpPr txBox="1"/>
          <p:nvPr/>
        </p:nvSpPr>
        <p:spPr>
          <a:xfrm>
            <a:off x="7475167" y="1117375"/>
            <a:ext cx="727533" cy="247760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中庸大學廣義</a:t>
            </a:r>
            <a:endParaRPr lang="zh-TW" altLang="en-US" sz="3200" dirty="0">
              <a:latin typeface="+mn-ea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F2BE8907-66DE-3547-BD06-4CABD8821C73}"/>
              </a:ext>
            </a:extLst>
          </p:cNvPr>
          <p:cNvSpPr txBox="1"/>
          <p:nvPr/>
        </p:nvSpPr>
        <p:spPr>
          <a:xfrm>
            <a:off x="8466029" y="1274618"/>
            <a:ext cx="582211" cy="2253668"/>
          </a:xfrm>
          <a:prstGeom prst="rect">
            <a:avLst/>
          </a:prstGeom>
          <a:noFill/>
        </p:spPr>
        <p:txBody>
          <a:bodyPr vert="eaVert"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表彰學庸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2" name="图片 28" descr="C_108.jpg">
            <a:extLst>
              <a:ext uri="{FF2B5EF4-FFF2-40B4-BE49-F238E27FC236}">
                <a16:creationId xmlns:a16="http://schemas.microsoft.com/office/drawing/2014/main" id="{8FFD81B2-1B0F-604C-BA78-0049F7264D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6548405" y="4004026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图片 28" descr="C_108.jpg">
            <a:extLst>
              <a:ext uri="{FF2B5EF4-FFF2-40B4-BE49-F238E27FC236}">
                <a16:creationId xmlns:a16="http://schemas.microsoft.com/office/drawing/2014/main" id="{82B2E081-0902-824C-A31D-0A2229776BA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7575283" y="394765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图片 28" descr="C_108.jpg">
            <a:extLst>
              <a:ext uri="{FF2B5EF4-FFF2-40B4-BE49-F238E27FC236}">
                <a16:creationId xmlns:a16="http://schemas.microsoft.com/office/drawing/2014/main" id="{22E6D33B-A0D3-CD40-9E36-0458ECF979E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8429207" y="39270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文本框 36">
            <a:extLst>
              <a:ext uri="{FF2B5EF4-FFF2-40B4-BE49-F238E27FC236}">
                <a16:creationId xmlns:a16="http://schemas.microsoft.com/office/drawing/2014/main" id="{11F729D0-FEF1-894E-ADE7-01DE82CB90C1}"/>
              </a:ext>
            </a:extLst>
          </p:cNvPr>
          <p:cNvSpPr txBox="1"/>
          <p:nvPr/>
        </p:nvSpPr>
        <p:spPr>
          <a:xfrm>
            <a:off x="7569631" y="4308075"/>
            <a:ext cx="492443" cy="2124313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北宋司馬光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0064621F-FFAF-7A4E-B5DA-C0C5DCA32D1D}"/>
              </a:ext>
            </a:extLst>
          </p:cNvPr>
          <p:cNvSpPr txBox="1"/>
          <p:nvPr/>
        </p:nvSpPr>
        <p:spPr>
          <a:xfrm>
            <a:off x="8482032" y="4303423"/>
            <a:ext cx="487313" cy="2062103"/>
          </a:xfrm>
          <a:prstGeom prst="rect">
            <a:avLst/>
          </a:prstGeom>
          <a:noFill/>
        </p:spPr>
        <p:txBody>
          <a:bodyPr vert="eaVert" wrap="square" lIns="0" rIns="0" rtlCol="0" anchor="ctr">
            <a:spAutoFit/>
          </a:bodyPr>
          <a:lstStyle>
            <a:defPPr>
              <a:defRPr lang="en-US"/>
            </a:defPPr>
            <a:lvl1pPr>
              <a:lnSpc>
                <a:spcPts val="3840"/>
              </a:lnSpc>
              <a:defRPr sz="3200">
                <a:latin typeface="標楷體" panose="03000509000000000000" pitchFamily="65" charset="-120"/>
                <a:ea typeface="標楷體" panose="03000509000000000000" pitchFamily="65" charset="-120"/>
              </a:defRPr>
            </a:lvl1pPr>
          </a:lstStyle>
          <a:p>
            <a:r>
              <a:rPr lang="zh-TW" altLang="en-US" dirty="0"/>
              <a:t>北</a:t>
            </a:r>
            <a:r>
              <a:rPr lang="zh-TW" altLang="en-US" dirty="0" smtClean="0"/>
              <a:t>宋</a:t>
            </a:r>
            <a:r>
              <a:rPr lang="zh-TW" altLang="en-US" dirty="0"/>
              <a:t>二程</a:t>
            </a:r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9066473D-8725-2F45-84EA-26ADC72A7733}"/>
              </a:ext>
            </a:extLst>
          </p:cNvPr>
          <p:cNvSpPr txBox="1"/>
          <p:nvPr/>
        </p:nvSpPr>
        <p:spPr>
          <a:xfrm>
            <a:off x="6598987" y="4370285"/>
            <a:ext cx="492443" cy="2062103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北宋契嵩</a:t>
            </a:r>
          </a:p>
        </p:txBody>
      </p:sp>
      <p:sp>
        <p:nvSpPr>
          <p:cNvPr id="33" name="標題 1"/>
          <p:cNvSpPr txBox="1">
            <a:spLocks/>
          </p:cNvSpPr>
          <p:nvPr/>
        </p:nvSpPr>
        <p:spPr>
          <a:xfrm>
            <a:off x="1849334" y="657787"/>
            <a:ext cx="4455844" cy="1086293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的發展成書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3916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24" grpId="0"/>
      <p:bldP spid="25" grpId="0"/>
      <p:bldP spid="26" grpId="0"/>
      <p:bldP spid="29" grpId="0"/>
      <p:bldP spid="30" grpId="0"/>
      <p:bldP spid="31" grpId="0"/>
      <p:bldP spid="37" grpId="0"/>
      <p:bldP spid="38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四書</a:t>
            </a:r>
            <a:r>
              <a:rPr lang="en-US" altLang="zh-TW" dirty="0"/>
              <a:t>》</a:t>
            </a:r>
            <a:r>
              <a:rPr lang="zh-TW" altLang="en-US" dirty="0"/>
              <a:t>的</a:t>
            </a:r>
            <a:r>
              <a:rPr lang="zh-TW" altLang="en-US" dirty="0" smtClean="0"/>
              <a:t>研讀次</a:t>
            </a:r>
            <a:r>
              <a:rPr lang="zh-TW" altLang="en-US" dirty="0"/>
              <a:t>第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46089" y="1656521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朱子：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次之，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又次之，繼而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錢</a:t>
            </a:r>
            <a:r>
              <a:rPr lang="zh-TW" altLang="en-US" sz="3200" dirty="0"/>
              <a:t>基</a:t>
            </a:r>
            <a:r>
              <a:rPr lang="zh-TW" altLang="en-US" sz="3200" dirty="0" smtClean="0"/>
              <a:t>博：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學者先讀大學以立其規模，次及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以盡其蘊奧，而後會其歸於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本課程講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次序：大學、中庸、論語、孟子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03305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的注解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19881"/>
            <a:ext cx="8915400" cy="4391341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禮記正義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鄭玄註，唐孔穎達疏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章句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：宋朱熹著。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釋稱為「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hlinkClick r:id="rId3" tooltip="古注體式"/>
              </a:rPr>
              <a:t>章句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集合眾人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說法，稱為「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hlinkClick r:id="rId3" tooltip="古注體式"/>
              </a:rPr>
              <a:t>集注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」。後人合稱其為「四書章句集注」，簡稱「四書集注」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章句、集注參考「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  <a:hlinkClick r:id="rId4"/>
              </a:rPr>
              <a:t>古籍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  <a:hlinkClick r:id="rId4"/>
              </a:rPr>
              <a:t>註解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  <a:hlinkClick r:id="rId4"/>
              </a:rPr>
              <a:t>體式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李炳南先生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禮記選講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論語講要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4484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傳</a:t>
            </a:r>
            <a:r>
              <a:rPr lang="zh-TW" altLang="en-US" dirty="0" smtClean="0">
                <a:solidFill>
                  <a:srgbClr val="FF0000"/>
                </a:solidFill>
              </a:rPr>
              <a:t>注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29051" y="1507524"/>
            <a:ext cx="9744501" cy="5220822"/>
          </a:xfrm>
        </p:spPr>
        <p:txBody>
          <a:bodyPr>
            <a:normAutofit lnSpcReduction="10000"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注是直接解釋古籍正文的詞語意義、典章制度、歷史事實、思想內容的訓詁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體式。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這類注釋名稱繁多，常見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有「詁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、訓、傳、注、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箋」等。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詁、訓側重於字詞、名物解釋。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傳指傳述，原本指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闡述六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經文義的書，如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公羊傳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穀梁傳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等。後來「傳」也用作一般的注釋名稱，如南宋朱熹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箋是表識的意思，對原注隱而不顯、略而不詳之處加以申發，或表達自己的看法，如鄭玄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等。</a:t>
            </a:r>
          </a:p>
          <a:p>
            <a:endParaRPr lang="zh-TW" altLang="en-US" sz="3200" dirty="0"/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32689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義</a:t>
            </a:r>
            <a:r>
              <a:rPr lang="zh-TW" altLang="en-US" dirty="0" smtClean="0">
                <a:solidFill>
                  <a:srgbClr val="FF0000"/>
                </a:solidFill>
              </a:rPr>
              <a:t>疏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8800" y="1542197"/>
            <a:ext cx="9880979" cy="502237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疏是兼釋古籍正文與傳注的訓詁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體式。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義疏的詞源義是「疏通其義」，又稱疏、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正義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。疏是對原注的注。這種體裁出現於南北朝早期，其起源受到了僧人講解佛經的影響。從樹立官方學術的角度，歷代朝廷將其組織學者編寫的疏稱為「正義」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義疏類注釋往往以某一個注本為基礎，包含經傳原文、注、疏等幾部分，按順序排列，有明顯的標記相隔，如唐代賈公彥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周禮註疏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、南朝梁代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皇侃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論語義疏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、清朝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劉寶楠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論語正義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等。</a:t>
            </a:r>
          </a:p>
        </p:txBody>
      </p:sp>
    </p:spTree>
    <p:extLst>
      <p:ext uri="{BB962C8B-B14F-4D97-AF65-F5344CB8AC3E}">
        <p14:creationId xmlns:p14="http://schemas.microsoft.com/office/powerpoint/2010/main" val="47452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章句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8227" y="1396314"/>
            <a:ext cx="9959546" cy="5239264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章句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是以句子為基本訓釋單位，將字詞訓釋嵌入句子的直譯之中，進而分析句讀、串講文章、探討章旨的訓詁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體式。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「章句」是「離章辨句」的省稱，著重於逐句逐章串講、分析大意；不重解釋詞義，對字詞的解釋則隱含在句意的串講之中。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一些儒者治學從辨析章句入手，故章句體興於漢。但漢儒用章句講經大都支離煩瑣，故被斥為「章句小儒」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，或有「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羞為章句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」者。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自漢以後，章句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日漸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亡佚。今僅存東漢趙岐的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孟子章句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和王逸的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楚辭章句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1491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集注</a:t>
            </a:r>
            <a:r>
              <a:rPr lang="en-US" altLang="zh-TW" dirty="0" smtClean="0">
                <a:solidFill>
                  <a:srgbClr val="FF0000"/>
                </a:solidFill>
              </a:rPr>
              <a:t>(</a:t>
            </a:r>
            <a:r>
              <a:rPr lang="zh-TW" altLang="en-US" dirty="0" smtClean="0">
                <a:solidFill>
                  <a:srgbClr val="FF0000"/>
                </a:solidFill>
              </a:rPr>
              <a:t>集</a:t>
            </a:r>
            <a:r>
              <a:rPr lang="zh-TW" altLang="en-US" dirty="0">
                <a:solidFill>
                  <a:srgbClr val="FF0000"/>
                </a:solidFill>
              </a:rPr>
              <a:t>解</a:t>
            </a:r>
            <a:r>
              <a:rPr lang="en-US" altLang="zh-TW" dirty="0" smtClean="0">
                <a:solidFill>
                  <a:srgbClr val="FF0000"/>
                </a:solidFill>
              </a:rPr>
              <a:t>)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13005" y="1470454"/>
            <a:ext cx="9687698" cy="4440768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集解是匯集各家對同一部經典的注釋，有時也補充匯集者自己的闡釋的訓詁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體式。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名稱有集解、集注等，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如朱熹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孟子集注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等。 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西晉杜預的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春秋經傳集解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雖然也叫「集解」，實指集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之經、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之傳而解之，應屬於傳注類。 </a:t>
            </a:r>
          </a:p>
        </p:txBody>
      </p:sp>
    </p:spTree>
    <p:extLst>
      <p:ext uri="{BB962C8B-B14F-4D97-AF65-F5344CB8AC3E}">
        <p14:creationId xmlns:p14="http://schemas.microsoft.com/office/powerpoint/2010/main" val="929976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097142" y="798644"/>
            <a:ext cx="8915399" cy="928315"/>
          </a:xfrm>
        </p:spPr>
        <p:txBody>
          <a:bodyPr/>
          <a:lstStyle/>
          <a:p>
            <a:r>
              <a:rPr lang="en-US" altLang="zh-TW" dirty="0"/>
              <a:t>※</a:t>
            </a:r>
            <a:r>
              <a:rPr lang="zh-TW" altLang="en-US" dirty="0" smtClean="0"/>
              <a:t>大學要義研究</a:t>
            </a:r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999" y="2255210"/>
            <a:ext cx="6981825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59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822036"/>
            <a:ext cx="8093547" cy="1082964"/>
          </a:xfrm>
        </p:spPr>
        <p:txBody>
          <a:bodyPr>
            <a:normAutofit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大學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講前小言　　　　　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96848" y="1905000"/>
            <a:ext cx="9399588" cy="399698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老居士全集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禮記選講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p.295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297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李炳南教授于中華民國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五十四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(1965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年在台灣台中中興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授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388" y="3869049"/>
            <a:ext cx="3767655" cy="267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15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30075" y="1233054"/>
            <a:ext cx="10270836" cy="56249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禮記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小戴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戴聖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四十九</a:t>
            </a:r>
            <a:r>
              <a:rPr lang="zh-TW" altLang="en-US" sz="3200" dirty="0"/>
              <a:t>篇，大學為其第四十二篇。宋天聖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1023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1032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年，仁宗）</a:t>
            </a:r>
            <a:r>
              <a:rPr lang="zh-TW" altLang="en-US" sz="3200" dirty="0"/>
              <a:t>間，始摘出單行。後合中庸、論孟稱為四書。朱子讀之，疑有錯簡。遂將原文章次變更，</a:t>
            </a:r>
            <a:r>
              <a:rPr lang="zh-TW" altLang="en-US" sz="3200" b="1" dirty="0"/>
              <a:t>凡單行本皆通行朱編者</a:t>
            </a:r>
            <a:r>
              <a:rPr lang="zh-TW" altLang="en-US" sz="3200" dirty="0"/>
              <a:t>。而</a:t>
            </a:r>
            <a:r>
              <a:rPr lang="zh-TW" altLang="en-US" sz="3200" b="1" dirty="0"/>
              <a:t>禮記則仍存其原者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2126022" y="648279"/>
            <a:ext cx="2212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版本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9842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92108" y="1120803"/>
            <a:ext cx="9238932" cy="500605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禮記載者，章句難讀，謂是錯簡，古書每有之，</a:t>
            </a:r>
            <a:r>
              <a:rPr lang="zh-TW" altLang="en-US" sz="3200" b="1" dirty="0"/>
              <a:t>或可疑也</a:t>
            </a:r>
            <a:r>
              <a:rPr lang="zh-TW" altLang="en-US" sz="3200" dirty="0"/>
              <a:t>。而朱子所編，顯非原</a:t>
            </a:r>
            <a:r>
              <a:rPr lang="zh-TW" altLang="en-US" sz="3200" dirty="0" smtClean="0"/>
              <a:t>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形式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是</a:t>
            </a:r>
            <a:r>
              <a:rPr lang="zh-TW" altLang="en-US" sz="3200" b="1" dirty="0"/>
              <a:t>無可疑者</a:t>
            </a:r>
            <a:r>
              <a:rPr lang="zh-TW" altLang="en-US" sz="3200" dirty="0"/>
              <a:t>。而漢唐諸儒疏而未改，朱子移易，亦見仁見智之不同耳，固不必定</a:t>
            </a:r>
            <a:r>
              <a:rPr lang="zh-TW" altLang="en-US" sz="3200" dirty="0" smtClean="0"/>
              <a:t>左右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低高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。惟朱子分此書，有經有傳，細</a:t>
            </a:r>
            <a:r>
              <a:rPr lang="zh-TW" altLang="en-US" sz="3200" dirty="0" smtClean="0"/>
              <a:t>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文理</a:t>
            </a:r>
            <a:r>
              <a:rPr lang="zh-TW" altLang="en-US" sz="3200" dirty="0"/>
              <a:t>，確有獨到。</a:t>
            </a:r>
            <a:r>
              <a:rPr lang="zh-TW" altLang="en-US" sz="3200" b="1" u="sng" dirty="0"/>
              <a:t>然錯簡者，是其傳，非其經也。</a:t>
            </a:r>
            <a:r>
              <a:rPr lang="zh-TW" altLang="en-US" sz="3200" dirty="0"/>
              <a:t>經則禮記與單行本，固無二致也。</a:t>
            </a:r>
          </a:p>
          <a:p>
            <a:endParaRPr lang="zh-TW" altLang="en-US" dirty="0"/>
          </a:p>
        </p:txBody>
      </p:sp>
      <p:sp>
        <p:nvSpPr>
          <p:cNvPr id="4" name="文字方塊 3"/>
          <p:cNvSpPr txBox="1"/>
          <p:nvPr/>
        </p:nvSpPr>
        <p:spPr>
          <a:xfrm>
            <a:off x="2785241" y="536028"/>
            <a:ext cx="2414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錯簡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2715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5419" y="1471677"/>
            <a:ext cx="9595333" cy="502453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傳為推</a:t>
            </a:r>
            <a:r>
              <a:rPr lang="zh-TW" altLang="en-US" sz="3200" dirty="0" smtClean="0"/>
              <a:t>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推究闡明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經</a:t>
            </a:r>
            <a:r>
              <a:rPr lang="zh-TW" altLang="en-US" sz="3200" dirty="0"/>
              <a:t>旨者，經尚簡要，而傳尚詳明，是則一傳之言，主固闡經一處，而比</a:t>
            </a:r>
            <a:r>
              <a:rPr lang="zh-TW" altLang="en-US" sz="3200" dirty="0" smtClean="0"/>
              <a:t>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比較援引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旁通</a:t>
            </a:r>
            <a:r>
              <a:rPr lang="zh-TW" altLang="en-US" sz="3200" dirty="0"/>
              <a:t>，未嘗不許闡發其他。非若經文，凡遇扞</a:t>
            </a:r>
            <a:r>
              <a:rPr lang="zh-TW" altLang="en-US" sz="3200" dirty="0" smtClean="0"/>
              <a:t>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互相牴觸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只應存疑，以求文獻之</a:t>
            </a:r>
            <a:r>
              <a:rPr lang="zh-TW" altLang="en-US" sz="3200" dirty="0" smtClean="0"/>
              <a:t>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驗證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傳則左之右之，通斯可矣，雖屬錯簡，亦無大傷，是朱子移易者傳也，非顛倒乎經也。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1785779" y="748679"/>
            <a:ext cx="47851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學者心態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9389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40614" y="1309335"/>
            <a:ext cx="9232467" cy="5116895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此章之作，乃聖門弟子而已，古人著述，多不署名，故考據者，亦各見其所見耳。漢儒</a:t>
            </a:r>
            <a:r>
              <a:rPr lang="zh-TW" altLang="en-US" sz="3200" u="sng" dirty="0"/>
              <a:t>賈逵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174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228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年）</a:t>
            </a:r>
            <a:r>
              <a:rPr lang="zh-TW" altLang="en-US" sz="3200" dirty="0"/>
              <a:t>曰：「</a:t>
            </a:r>
            <a:r>
              <a:rPr lang="zh-TW" altLang="en-US" sz="3200" b="1" dirty="0"/>
              <a:t>孔伋窮居於宋，懼家學之不明，作大學以經之，中庸以緯之。</a:t>
            </a:r>
            <a:r>
              <a:rPr lang="zh-TW" altLang="en-US" sz="3200" dirty="0"/>
              <a:t>」宋儒</a:t>
            </a:r>
            <a:r>
              <a:rPr lang="zh-TW" altLang="en-US" sz="3200" u="sng" dirty="0"/>
              <a:t>朱子</a:t>
            </a:r>
            <a:r>
              <a:rPr lang="zh-TW" altLang="en-US" sz="3200" dirty="0"/>
              <a:t>分為經傳，曰經：「</a:t>
            </a:r>
            <a:r>
              <a:rPr lang="zh-TW" altLang="en-US" sz="3200" b="1" dirty="0"/>
              <a:t>蓋孔子之言，而曾子述之，其傳十章，則曾子之意，而門人記之也。</a:t>
            </a:r>
            <a:r>
              <a:rPr lang="zh-TW" altLang="en-US" sz="3200" dirty="0"/>
              <a:t>」後儒各是其是，子思、曾子，只有存疑。</a:t>
            </a:r>
          </a:p>
          <a:p>
            <a:endParaRPr lang="zh-TW" altLang="en-US" dirty="0"/>
          </a:p>
          <a:p>
            <a:endParaRPr lang="zh-TW" altLang="en-US" dirty="0"/>
          </a:p>
        </p:txBody>
      </p:sp>
      <p:sp>
        <p:nvSpPr>
          <p:cNvPr id="2" name="文字方塊 1"/>
          <p:cNvSpPr txBox="1"/>
          <p:nvPr/>
        </p:nvSpPr>
        <p:spPr>
          <a:xfrm>
            <a:off x="2370570" y="599824"/>
            <a:ext cx="3307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作者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4266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73510" y="1322841"/>
            <a:ext cx="10427855" cy="5236967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在明明德，在親民，在止於至善。」朱子定此三句，為大學之三綱。後之研者，亦有主為二綱者。義謂</a:t>
            </a:r>
            <a:r>
              <a:rPr lang="zh-TW" altLang="en-US" sz="3200" b="1" dirty="0"/>
              <a:t>明明德</a:t>
            </a:r>
            <a:r>
              <a:rPr lang="zh-TW" altLang="en-US" sz="3200" dirty="0"/>
              <a:t>己立己達，</a:t>
            </a:r>
            <a:r>
              <a:rPr lang="zh-TW" altLang="en-US" sz="3200" b="1" dirty="0"/>
              <a:t>本</a:t>
            </a:r>
            <a:r>
              <a:rPr lang="zh-TW" altLang="en-US" sz="3200" dirty="0"/>
              <a:t>也。</a:t>
            </a:r>
            <a:r>
              <a:rPr lang="zh-TW" altLang="en-US" sz="3200" b="1" dirty="0"/>
              <a:t>親民</a:t>
            </a:r>
            <a:r>
              <a:rPr lang="zh-TW" altLang="en-US" sz="3200" dirty="0"/>
              <a:t>立人達人，</a:t>
            </a:r>
            <a:r>
              <a:rPr lang="zh-TW" altLang="en-US" sz="3200" b="1" dirty="0"/>
              <a:t>末</a:t>
            </a:r>
            <a:r>
              <a:rPr lang="zh-TW" altLang="en-US" sz="3200" dirty="0"/>
              <a:t>也。有本有末，其事</a:t>
            </a:r>
            <a:r>
              <a:rPr lang="zh-TW" altLang="en-US" sz="3200" dirty="0" smtClean="0"/>
              <a:t>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矣，</a:t>
            </a:r>
            <a:r>
              <a:rPr lang="zh-TW" altLang="en-US" sz="3200" b="1" dirty="0" smtClean="0"/>
              <a:t>止</a:t>
            </a:r>
            <a:r>
              <a:rPr lang="zh-TW" altLang="en-US" sz="3200" b="1" dirty="0"/>
              <a:t>善</a:t>
            </a:r>
            <a:r>
              <a:rPr lang="zh-TW" altLang="en-US" sz="3200" dirty="0"/>
              <a:t>只是</a:t>
            </a:r>
            <a:r>
              <a:rPr lang="zh-TW" altLang="en-US" sz="3200" b="1" dirty="0"/>
              <a:t>結論</a:t>
            </a:r>
            <a:r>
              <a:rPr lang="zh-TW" altLang="en-US" sz="3200" dirty="0"/>
              <a:t>，合言明德與親民二者，必造其極而已，不得稱之一綱。且後有八目，目必統乎綱，余陋，未見三綱統八目之表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1909215" y="578578"/>
            <a:ext cx="1695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綱目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1839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99082" y="1206978"/>
            <a:ext cx="10427855" cy="4776105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若以內外言，格致誠正內也，修齊治平外也，以綱統目言，格致誠正，為明德綱分目，修齊治平，為親民一綱分目，斯甚</a:t>
            </a:r>
            <a:r>
              <a:rPr lang="zh-TW" altLang="en-US" sz="3200" dirty="0" smtClean="0"/>
              <a:t>分明。以</a:t>
            </a:r>
            <a:r>
              <a:rPr lang="zh-TW" altLang="en-US" sz="3200" dirty="0"/>
              <a:t>三句合觀，止善非獨立一事，雖有以格致</a:t>
            </a:r>
            <a:r>
              <a:rPr lang="zh-TW" altLang="en-US" sz="3200" dirty="0" smtClean="0"/>
              <a:t>系</a:t>
            </a:r>
            <a:r>
              <a:rPr lang="en-US" altLang="zh-TW" sz="2800" dirty="0">
                <a:latin typeface="28標楷體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28標楷體"/>
                <a:ea typeface="標楷體" panose="03000509000000000000" pitchFamily="65" charset="-120"/>
              </a:rPr>
              <a:t>聯</a:t>
            </a:r>
            <a:r>
              <a:rPr lang="en-US" altLang="zh-TW" sz="2800" dirty="0">
                <a:latin typeface="28標楷體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，義涉紆</a:t>
            </a:r>
            <a:r>
              <a:rPr lang="zh-TW" altLang="en-US" sz="3200" dirty="0" smtClean="0"/>
              <a:t>曲</a:t>
            </a:r>
            <a:r>
              <a:rPr lang="en-US" altLang="zh-TW" sz="2800" dirty="0" smtClean="0">
                <a:latin typeface="28標楷體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28標楷體"/>
                <a:ea typeface="標楷體" panose="03000509000000000000" pitchFamily="65" charset="-120"/>
              </a:rPr>
              <a:t>曲折</a:t>
            </a:r>
            <a:r>
              <a:rPr lang="en-US" altLang="zh-TW" sz="2800" dirty="0" smtClean="0">
                <a:latin typeface="28標楷體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然主張二綱者，系目亦不盡同，列表（詳見表注）於後，以作參考。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2175641" y="550342"/>
            <a:ext cx="1439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綱目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1456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227458"/>
              </p:ext>
            </p:extLst>
          </p:nvPr>
        </p:nvGraphicFramePr>
        <p:xfrm>
          <a:off x="2589213" y="680720"/>
          <a:ext cx="6930707" cy="5231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8788400" y="422910"/>
            <a:ext cx="629920" cy="5783580"/>
          </a:xfrm>
          <a:prstGeom prst="rightBrace">
            <a:avLst>
              <a:gd name="adj1" fmla="val 51881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9712960" y="2651760"/>
            <a:ext cx="2103120" cy="1239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總結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cxnSp>
        <p:nvCxnSpPr>
          <p:cNvPr id="7" name="肘形接點 6"/>
          <p:cNvCxnSpPr/>
          <p:nvPr/>
        </p:nvCxnSpPr>
        <p:spPr>
          <a:xfrm flipV="1">
            <a:off x="4686300" y="418084"/>
            <a:ext cx="4102100" cy="1156970"/>
          </a:xfrm>
          <a:prstGeom prst="bentConnector3">
            <a:avLst>
              <a:gd name="adj1" fmla="val 124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肘形接點 11"/>
          <p:cNvCxnSpPr>
            <a:endCxn id="5" idx="2"/>
          </p:cNvCxnSpPr>
          <p:nvPr/>
        </p:nvCxnSpPr>
        <p:spPr>
          <a:xfrm>
            <a:off x="4686300" y="5086350"/>
            <a:ext cx="4102100" cy="1120140"/>
          </a:xfrm>
          <a:prstGeom prst="bentConnector4">
            <a:avLst>
              <a:gd name="adj1" fmla="val -155"/>
              <a:gd name="adj2" fmla="val 10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字方塊 1"/>
          <p:cNvSpPr txBox="1"/>
          <p:nvPr/>
        </p:nvSpPr>
        <p:spPr>
          <a:xfrm>
            <a:off x="5559598" y="4077870"/>
            <a:ext cx="523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外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5579476" y="1355874"/>
            <a:ext cx="523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</a:t>
            </a:r>
          </a:p>
        </p:txBody>
      </p:sp>
    </p:spTree>
    <p:extLst>
      <p:ext uri="{BB962C8B-B14F-4D97-AF65-F5344CB8AC3E}">
        <p14:creationId xmlns:p14="http://schemas.microsoft.com/office/powerpoint/2010/main" val="224892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大學經</a:t>
            </a:r>
            <a:r>
              <a:rPr lang="zh-TW" altLang="en-US" dirty="0"/>
              <a:t>文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3832" y="1356851"/>
            <a:ext cx="10422194" cy="531925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大學之道，在明明德，在親民，在止於至善。知止而后有定，定而后能靜，靜而后能安，安而后能慮，慮而后能得。物有本末，事有終始，知所先後，則近道矣。</a:t>
            </a: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之欲明明德於天下者，先治其國；欲治其國者，先齊其家；欲齊其家者，先修其身；欲修其身者，先正其心；欲正其心者，先誠其意；欲誠其意者，先致其知，致知在格物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5955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3832" y="1082567"/>
            <a:ext cx="10422194" cy="55935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格而後知至，知至而後意誠，意誠而後心正，心正而後身修，身修而後家齊，家齊而後國治，國治而後天下平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天子以至於庶人，壹是皆以修身為本。其本亂而末治者否矣，其所厚者薄，而其所薄者厚，未之有也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！（此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謂知本，此謂知之至也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3260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29314" y="345814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大學表注</a:t>
            </a:r>
            <a:r>
              <a:rPr lang="en-US" altLang="zh-TW" dirty="0" smtClean="0"/>
              <a:t>〉</a:t>
            </a:r>
            <a:r>
              <a:rPr lang="zh-TW" altLang="en-US" dirty="0" smtClean="0"/>
              <a:t>：大學</a:t>
            </a:r>
            <a:r>
              <a:rPr lang="zh-TW" altLang="en-US" dirty="0"/>
              <a:t>之義</a:t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540784396"/>
              </p:ext>
            </p:extLst>
          </p:nvPr>
        </p:nvGraphicFramePr>
        <p:xfrm>
          <a:off x="1096244" y="1133228"/>
          <a:ext cx="911101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9983973" y="5193707"/>
            <a:ext cx="2105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宗旨、歸向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9983973" y="5973359"/>
            <a:ext cx="1988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事業、辦法</a:t>
            </a:r>
          </a:p>
        </p:txBody>
      </p:sp>
    </p:spTree>
    <p:extLst>
      <p:ext uri="{BB962C8B-B14F-4D97-AF65-F5344CB8AC3E}">
        <p14:creationId xmlns:p14="http://schemas.microsoft.com/office/powerpoint/2010/main" val="234470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945511-F72E-4B96-A50A-CA0D119BCE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0945511-F72E-4B96-A50A-CA0D119BCE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D89394-CD04-431D-ADFB-1AEB05D447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34D89394-CD04-431D-ADFB-1AEB05D447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4BC0EB-DD19-4AE6-96FF-5A3649ED8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14BC0EB-DD19-4AE6-96FF-5A3649ED8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1C6FCF-5052-4D79-B18A-DD925C820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761C6FCF-5052-4D79-B18A-DD925C820A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68AD31-D2A6-4016-8F2F-6CB21AD7C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068AD31-D2A6-4016-8F2F-6CB21AD7C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A0D796-0CFF-4C97-93C3-440D52345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96A0D796-0CFF-4C97-93C3-440D523459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17632A-AC0A-40B4-BA1A-CE4F9F6F6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E17632A-AC0A-40B4-BA1A-CE4F9F6F6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150692-CD20-4114-A6D2-92289D662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C7150692-CD20-4114-A6D2-92289D662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681F5A-6AF1-4FC9-968C-483546DBA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F681F5A-6AF1-4FC9-968C-483546DBAC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4CD87A-81F8-4814-BD5B-A2B4D67BE1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A44CD87A-81F8-4814-BD5B-A2B4D67BE1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3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朱熹注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95167" y="1371601"/>
            <a:ext cx="10441459" cy="520219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大學者，大人之學也。明，明之也。明德者，人之所得乎天，而虛靈不昧，以具眾理而應萬事者也。但為氣稟所拘，人欲所蔽，則有時而昏；然其本體之明，則有未嘗息者。故學者當因其所發而遂明之，以復其初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8413772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朱熹注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95167" y="1371601"/>
            <a:ext cx="10441459" cy="520219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新</a:t>
            </a:r>
            <a:r>
              <a:rPr lang="zh-TW" altLang="en-US" sz="3200" dirty="0"/>
              <a:t>者，革其舊之謂也，言既自明其明德，又當推以及人，使之亦有以去其舊染之污也。止者，必至於是而不遷之意。至善，則事理當然之極也。言明明德、新民，皆當至於至善之地而不遷。蓋必其有以盡夫天理之極，而無一毫人欲之私也。此三者，大學之綱領也。</a:t>
            </a:r>
          </a:p>
        </p:txBody>
      </p:sp>
    </p:spTree>
    <p:extLst>
      <p:ext uri="{BB962C8B-B14F-4D97-AF65-F5344CB8AC3E}">
        <p14:creationId xmlns:p14="http://schemas.microsoft.com/office/powerpoint/2010/main" val="17095008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89802" y="456962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經文總綱</a:t>
            </a:r>
            <a:r>
              <a:rPr lang="zh-TW" altLang="en-US" dirty="0" smtClean="0"/>
              <a:t>：大學之道，</a:t>
            </a:r>
            <a:r>
              <a:rPr lang="zh-TW" altLang="en-US" dirty="0"/>
              <a:t>在明明德，在親民，在止於至善。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928177"/>
              </p:ext>
            </p:extLst>
          </p:nvPr>
        </p:nvGraphicFramePr>
        <p:xfrm>
          <a:off x="3135117" y="1959271"/>
          <a:ext cx="8915400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左大括弧 2"/>
          <p:cNvSpPr/>
          <p:nvPr/>
        </p:nvSpPr>
        <p:spPr>
          <a:xfrm>
            <a:off x="2904059" y="2917397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/>
          <p:cNvSpPr/>
          <p:nvPr/>
        </p:nvSpPr>
        <p:spPr>
          <a:xfrm>
            <a:off x="1610741" y="3321911"/>
            <a:ext cx="1177789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大學之</a:t>
            </a:r>
            <a:r>
              <a:rPr lang="zh-TW" altLang="en-US" sz="3600" dirty="0"/>
              <a:t>道</a:t>
            </a:r>
          </a:p>
        </p:txBody>
      </p:sp>
    </p:spTree>
    <p:extLst>
      <p:ext uri="{BB962C8B-B14F-4D97-AF65-F5344CB8AC3E}">
        <p14:creationId xmlns:p14="http://schemas.microsoft.com/office/powerpoint/2010/main" val="2452837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16C487-FB0A-4F9E-9E47-73F9778225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1016C487-FB0A-4F9E-9E47-73F9778225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04C5A4-AE64-4240-8D08-43433ADBFC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0404C5A4-AE64-4240-8D08-43433ADBFC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011FCC-8B97-49C6-AB69-55DE9D48AD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8E011FCC-8B97-49C6-AB69-55DE9D48AD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FD0A5D-98A6-49B0-BD35-27B099E574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F9FD0A5D-98A6-49B0-BD35-27B099E574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589212" y="1137920"/>
          <a:ext cx="8932228" cy="4773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136640" y="4465895"/>
            <a:ext cx="3566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體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 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矩形圖說文字 1"/>
          <p:cNvSpPr/>
          <p:nvPr/>
        </p:nvSpPr>
        <p:spPr>
          <a:xfrm>
            <a:off x="5699490" y="2249215"/>
            <a:ext cx="1440000" cy="720000"/>
          </a:xfrm>
          <a:prstGeom prst="wedgeRectCallout">
            <a:avLst>
              <a:gd name="adj1" fmla="val 79913"/>
              <a:gd name="adj2" fmla="val 691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無不包</a:t>
            </a:r>
          </a:p>
        </p:txBody>
      </p:sp>
      <p:sp>
        <p:nvSpPr>
          <p:cNvPr id="3" name="矩形圖說文字 2"/>
          <p:cNvSpPr/>
          <p:nvPr/>
        </p:nvSpPr>
        <p:spPr>
          <a:xfrm>
            <a:off x="8473088" y="2249215"/>
            <a:ext cx="1440000" cy="720000"/>
          </a:xfrm>
          <a:prstGeom prst="wedgeRectCallout">
            <a:avLst>
              <a:gd name="adj1" fmla="val -78852"/>
              <a:gd name="adj2" fmla="val 714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無不覺</a:t>
            </a:r>
          </a:p>
        </p:txBody>
      </p:sp>
    </p:spTree>
    <p:extLst>
      <p:ext uri="{BB962C8B-B14F-4D97-AF65-F5344CB8AC3E}">
        <p14:creationId xmlns:p14="http://schemas.microsoft.com/office/powerpoint/2010/main" val="139094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51ABF1-1293-4120-9850-D3A806CE84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B51ABF1-1293-4120-9850-D3A806CE84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2495B5-D5E5-4D06-AC53-0A2C280332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F2495B5-D5E5-4D06-AC53-0A2C280332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42A378-0FBC-48B4-B113-970E67E09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F42A378-0FBC-48B4-B113-970E67E09E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AEBE61-C7B3-4A25-B511-2A3329579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7AEBE61-C7B3-4A25-B511-2A33295792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2B0082-FFEE-4A24-963C-BDD4EA7AB7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902B0082-FFEE-4A24-963C-BDD4EA7AB7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95501-42F3-416E-B792-3C970FC58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8E395501-42F3-416E-B792-3C970FC58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A301DA-C5CC-4F4C-BD58-13B1214063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B7A301DA-C5CC-4F4C-BD58-13B1214063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/>
      <p:bldP spid="2" grpId="0" animBg="1"/>
      <p:bldP spid="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983932" y="386080"/>
          <a:ext cx="10628947" cy="565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9682480" y="3627120"/>
            <a:ext cx="223520" cy="1442720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10088879" y="3850640"/>
            <a:ext cx="1524000" cy="9956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或釋親或釋新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7019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5A48A4-9284-4105-9894-36C994C533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15A48A4-9284-4105-9894-36C994C533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39EBF7-F92E-423A-B2C4-719692865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639EBF7-F92E-423A-B2C4-719692865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5D9FD3-C33E-47AD-AD43-D5D44F606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A15D9FD3-C33E-47AD-AD43-D5D44F606F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71AFAD-171E-41D2-BA05-587BCB8953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571AFAD-171E-41D2-BA05-587BCB8953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45122B-E07B-4CD7-A2B4-EE84B71DB6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645122B-E07B-4CD7-A2B4-EE84B71DB6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B7223F-09E0-4A29-8B9D-694D8F5F71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BB7223F-09E0-4A29-8B9D-694D8F5F71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DBCD2A-9271-437F-91F1-C3128FD84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EDBCD2A-9271-437F-91F1-C3128FD84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8363DF-738B-42E6-A92D-EEDA00E8C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58363DF-738B-42E6-A92D-EEDA00E8CF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037597-CB4A-4B31-AB13-659422A4D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A037597-CB4A-4B31-AB13-659422A4D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598141-310B-43BD-A3B2-D9C8CAAFF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75598141-310B-43BD-A3B2-D9C8CAAFFA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1D48C4-EC44-4BC2-8FB6-69DEB5293B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0E1D48C4-EC44-4BC2-8FB6-69DEB5293B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1661CE-5E94-4F07-B87C-418E9544D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AC1661CE-5E94-4F07-B87C-418E9544D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F38550-56C8-4FC4-BA42-F81711D53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C5F38550-56C8-4FC4-BA42-F81711D536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61017C-51AC-443D-B78C-6D903A79CB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AA61017C-51AC-443D-B78C-6D903A79CB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3CA9D3-390E-4EB6-82D1-60325B5C17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A13CA9D3-390E-4EB6-82D1-60325B5C17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總結：大學之</a:t>
            </a:r>
            <a:r>
              <a:rPr lang="zh-TW" altLang="en-US" dirty="0"/>
              <a:t>道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4840173"/>
              </p:ext>
            </p:extLst>
          </p:nvPr>
        </p:nvGraphicFramePr>
        <p:xfrm>
          <a:off x="1643007" y="1542553"/>
          <a:ext cx="6928499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右大括弧 3"/>
          <p:cNvSpPr/>
          <p:nvPr/>
        </p:nvSpPr>
        <p:spPr>
          <a:xfrm>
            <a:off x="8056233" y="1562486"/>
            <a:ext cx="675861" cy="4436828"/>
          </a:xfrm>
          <a:prstGeom prst="rightBrace">
            <a:avLst>
              <a:gd name="adj1" fmla="val 53039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1712045975"/>
              </p:ext>
            </p:extLst>
          </p:nvPr>
        </p:nvGraphicFramePr>
        <p:xfrm>
          <a:off x="8022924" y="1666258"/>
          <a:ext cx="4480119" cy="446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圖片 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78090" y="2957046"/>
            <a:ext cx="1469263" cy="1627773"/>
          </a:xfrm>
          <a:prstGeom prst="rect">
            <a:avLst/>
          </a:prstGeom>
        </p:spPr>
      </p:pic>
      <p:sp>
        <p:nvSpPr>
          <p:cNvPr id="7" name="左大括弧 6"/>
          <p:cNvSpPr/>
          <p:nvPr/>
        </p:nvSpPr>
        <p:spPr>
          <a:xfrm>
            <a:off x="1596589" y="257997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720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4" grpId="0" animBg="1"/>
      <p:bldGraphic spid="6" grpId="0">
        <p:bldAsOne/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27687" y="223099"/>
            <a:ext cx="1000219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欲</a:t>
            </a:r>
            <a:r>
              <a:rPr lang="zh-TW" altLang="en-US" dirty="0" smtClean="0">
                <a:solidFill>
                  <a:srgbClr val="FF0000"/>
                </a:solidFill>
              </a:rPr>
              <a:t>明之</a:t>
            </a:r>
            <a:r>
              <a:rPr lang="zh-TW" altLang="en-US" dirty="0">
                <a:solidFill>
                  <a:srgbClr val="FF0000"/>
                </a:solidFill>
              </a:rPr>
              <a:t>次第</a:t>
            </a:r>
            <a:r>
              <a:rPr lang="zh-TW" altLang="en-US" dirty="0"/>
              <a:t>：知止而后有定，定而后能靜，靜而后能安，安而后能慮，慮而后能得。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64195934"/>
              </p:ext>
            </p:extLst>
          </p:nvPr>
        </p:nvGraphicFramePr>
        <p:xfrm>
          <a:off x="2789449" y="1494403"/>
          <a:ext cx="9402551" cy="5160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矩形 4"/>
          <p:cNvSpPr/>
          <p:nvPr/>
        </p:nvSpPr>
        <p:spPr>
          <a:xfrm>
            <a:off x="2864515" y="3298508"/>
            <a:ext cx="1177789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/>
              <a:t>非可躐進</a:t>
            </a:r>
          </a:p>
        </p:txBody>
      </p:sp>
    </p:spTree>
    <p:extLst>
      <p:ext uri="{BB962C8B-B14F-4D97-AF65-F5344CB8AC3E}">
        <p14:creationId xmlns:p14="http://schemas.microsoft.com/office/powerpoint/2010/main" val="255593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34B3C0-81FA-4AE5-8131-218139DBD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E534B3C0-81FA-4AE5-8131-218139DBD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13F183-FE4C-4752-BBD0-CE42FF1CDB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C913F183-FE4C-4752-BBD0-CE42FF1CDB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82300F-6FF0-473B-87E8-5B89DA1220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0382300F-6FF0-473B-87E8-5B89DA1220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EB8B26-158F-47F4-A123-8F223FC8FC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26EB8B26-158F-47F4-A123-8F223FC8FC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85FA01-3555-4409-9211-C7D6911C8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4685FA01-3555-4409-9211-C7D6911C8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FBE47E-A9F4-4BE7-82B8-A22CB9A047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4FFBE47E-A9F4-4BE7-82B8-A22CB9A047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5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9363100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次第結論</a:t>
            </a:r>
            <a:r>
              <a:rPr lang="zh-TW" altLang="en-US" dirty="0" smtClean="0"/>
              <a:t>：物有本末，事有終始，知所先後，則近道矣。</a:t>
            </a:r>
            <a:endParaRPr lang="zh-TW" altLang="en-US" dirty="0"/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2292769"/>
              </p:ext>
            </p:extLst>
          </p:nvPr>
        </p:nvGraphicFramePr>
        <p:xfrm>
          <a:off x="1023611" y="1905000"/>
          <a:ext cx="6928499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左大括弧 6"/>
          <p:cNvSpPr/>
          <p:nvPr/>
        </p:nvSpPr>
        <p:spPr>
          <a:xfrm>
            <a:off x="1023611" y="293245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右大括弧 7"/>
          <p:cNvSpPr/>
          <p:nvPr/>
        </p:nvSpPr>
        <p:spPr>
          <a:xfrm>
            <a:off x="7425285" y="1956302"/>
            <a:ext cx="342529" cy="2047711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/>
          <p:cNvSpPr/>
          <p:nvPr/>
        </p:nvSpPr>
        <p:spPr>
          <a:xfrm>
            <a:off x="7952110" y="2136038"/>
            <a:ext cx="4003916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親民為性體已明，故本先末後</a:t>
            </a:r>
            <a:endParaRPr lang="zh-TW" altLang="en-US" sz="3600" dirty="0"/>
          </a:p>
        </p:txBody>
      </p:sp>
      <p:sp>
        <p:nvSpPr>
          <p:cNvPr id="11" name="矩形 10"/>
          <p:cNvSpPr/>
          <p:nvPr/>
        </p:nvSpPr>
        <p:spPr>
          <a:xfrm>
            <a:off x="7952110" y="3956307"/>
            <a:ext cx="4003916" cy="132000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至善為事業之終　知止為起行之始</a:t>
            </a:r>
            <a:endParaRPr lang="zh-TW" altLang="en-US" sz="3600" dirty="0"/>
          </a:p>
        </p:txBody>
      </p:sp>
      <p:sp>
        <p:nvSpPr>
          <p:cNvPr id="12" name="矩形 11"/>
          <p:cNvSpPr/>
          <p:nvPr/>
        </p:nvSpPr>
        <p:spPr>
          <a:xfrm>
            <a:off x="7952110" y="5357802"/>
            <a:ext cx="4003916" cy="132000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能得為大用發端，故終而有始</a:t>
            </a:r>
            <a:endParaRPr lang="zh-TW" altLang="en-US" sz="3600" dirty="0"/>
          </a:p>
        </p:txBody>
      </p:sp>
      <p:sp>
        <p:nvSpPr>
          <p:cNvPr id="13" name="左大括弧 12"/>
          <p:cNvSpPr/>
          <p:nvPr/>
        </p:nvSpPr>
        <p:spPr>
          <a:xfrm>
            <a:off x="7489994" y="406829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3378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lvlOne"/>
        </p:bldSub>
      </p:bldGraphic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71660" y="379560"/>
            <a:ext cx="8911687" cy="2374271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altLang="en-US" dirty="0" smtClean="0">
                <a:solidFill>
                  <a:srgbClr val="FF0000"/>
                </a:solidFill>
              </a:rPr>
              <a:t>八目</a:t>
            </a:r>
            <a:r>
              <a:rPr lang="zh-TW" altLang="en-US" dirty="0">
                <a:solidFill>
                  <a:srgbClr val="FF0000"/>
                </a:solidFill>
              </a:rPr>
              <a:t>先後</a:t>
            </a:r>
            <a:r>
              <a:rPr lang="zh-TW" altLang="en-US" dirty="0"/>
              <a:t>：古之欲明明德於天下者，先治其國；欲治其國者，先齊其家；欲齊其家者，先修其身；欲修其身者，先正其心；欲正其心者，先誠其意；欲誠其意者，先致其知，致知在格物</a:t>
            </a:r>
            <a:r>
              <a:rPr lang="zh-TW" altLang="en-US" dirty="0" smtClean="0"/>
              <a:t>。</a:t>
            </a:r>
            <a:r>
              <a:rPr lang="en-US" altLang="zh-TW" dirty="0" smtClean="0"/>
              <a:t>(P.304)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8270098"/>
              </p:ext>
            </p:extLst>
          </p:nvPr>
        </p:nvGraphicFramePr>
        <p:xfrm>
          <a:off x="2769905" y="2841523"/>
          <a:ext cx="6476129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62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88358" y="624110"/>
            <a:ext cx="8911687" cy="811400"/>
          </a:xfrm>
        </p:spPr>
        <p:txBody>
          <a:bodyPr/>
          <a:lstStyle/>
          <a:p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54184202"/>
              </p:ext>
            </p:extLst>
          </p:nvPr>
        </p:nvGraphicFramePr>
        <p:xfrm>
          <a:off x="2819442" y="1029810"/>
          <a:ext cx="6649518" cy="4704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267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齊家：家庭倫常各盡其份</a:t>
            </a:r>
            <a:r>
              <a:rPr lang="en-US" altLang="zh-TW" dirty="0" smtClean="0"/>
              <a:t>(</a:t>
            </a:r>
            <a:r>
              <a:rPr lang="zh-TW" altLang="en-US" dirty="0" smtClean="0"/>
              <a:t>五倫肇端乎夫婦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7853050"/>
              </p:ext>
            </p:extLst>
          </p:nvPr>
        </p:nvGraphicFramePr>
        <p:xfrm>
          <a:off x="1460127" y="1550504"/>
          <a:ext cx="9313889" cy="4245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306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AtOnce"/>
        </p:bldSub>
      </p:bldGraphic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4435672" cy="672427"/>
          </a:xfrm>
        </p:spPr>
        <p:txBody>
          <a:bodyPr/>
          <a:lstStyle/>
          <a:p>
            <a:r>
              <a:rPr lang="zh-TW" altLang="en-US" dirty="0" smtClean="0"/>
              <a:t>修身：從何處著手？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46641130"/>
              </p:ext>
            </p:extLst>
          </p:nvPr>
        </p:nvGraphicFramePr>
        <p:xfrm>
          <a:off x="1855912" y="1339191"/>
          <a:ext cx="9313889" cy="51844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7424381" y="692860"/>
            <a:ext cx="2893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言語、行為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95701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1759107"/>
              </p:ext>
            </p:extLst>
          </p:nvPr>
        </p:nvGraphicFramePr>
        <p:xfrm>
          <a:off x="1717734" y="747251"/>
          <a:ext cx="7632744" cy="5840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圓角矩形 1"/>
          <p:cNvSpPr/>
          <p:nvPr/>
        </p:nvSpPr>
        <p:spPr>
          <a:xfrm>
            <a:off x="6936658" y="4036841"/>
            <a:ext cx="2782529" cy="717755"/>
          </a:xfrm>
          <a:prstGeom prst="roundRect">
            <a:avLst>
              <a:gd name="adj" fmla="val 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事之善惡吉凶</a:t>
            </a:r>
            <a:endParaRPr lang="zh-TW" altLang="en-US" sz="3200" dirty="0"/>
          </a:p>
        </p:txBody>
      </p:sp>
      <p:sp>
        <p:nvSpPr>
          <p:cNvPr id="5" name="右大括弧 4"/>
          <p:cNvSpPr/>
          <p:nvPr/>
        </p:nvSpPr>
        <p:spPr>
          <a:xfrm>
            <a:off x="6631878" y="3781331"/>
            <a:ext cx="220789" cy="1228776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文字方塊 2"/>
          <p:cNvSpPr txBox="1"/>
          <p:nvPr/>
        </p:nvSpPr>
        <p:spPr>
          <a:xfrm>
            <a:off x="7121013" y="747251"/>
            <a:ext cx="4827639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勸發菩提心文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：「心願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差別，相有其八，所謂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邪正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、真偽、大小、偏圓是也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en-US" altLang="zh-TW" sz="28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省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庵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(1686~1734)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6596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2" grpId="0" animBg="1"/>
      <p:bldP spid="5" grpId="0" animBg="1"/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云何名為</a:t>
            </a:r>
            <a:r>
              <a:rPr lang="zh-TW" altLang="en-US" dirty="0">
                <a:solidFill>
                  <a:srgbClr val="FF0000"/>
                </a:solidFill>
              </a:rPr>
              <a:t>邪</a:t>
            </a:r>
            <a:r>
              <a:rPr lang="zh-TW" altLang="en-US" dirty="0" smtClean="0">
                <a:solidFill>
                  <a:srgbClr val="FF0000"/>
                </a:solidFill>
              </a:rPr>
              <a:t>正</a:t>
            </a:r>
            <a:r>
              <a:rPr lang="zh-TW" altLang="en-US" dirty="0" smtClean="0"/>
              <a:t>、真偽、大小、偏</a:t>
            </a:r>
            <a:r>
              <a:rPr lang="zh-TW" altLang="en-US" dirty="0"/>
              <a:t>圓耶？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0453" y="1507524"/>
            <a:ext cx="10602097" cy="440369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世有行人，一向修行，不究自心，但知外務。或求利養，或好名聞，或貪現世欲樂，或望未來果報。如是發心，名之為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不求利養名聞，又不貪欲樂果報，唯為生死，為菩提。如是發心，名之為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7600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76507526"/>
              </p:ext>
            </p:extLst>
          </p:nvPr>
        </p:nvGraphicFramePr>
        <p:xfrm>
          <a:off x="1717734" y="747251"/>
          <a:ext cx="7632744" cy="5840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圓角矩形 1"/>
          <p:cNvSpPr/>
          <p:nvPr/>
        </p:nvSpPr>
        <p:spPr>
          <a:xfrm>
            <a:off x="6936658" y="4036841"/>
            <a:ext cx="2782529" cy="717755"/>
          </a:xfrm>
          <a:prstGeom prst="roundRect">
            <a:avLst>
              <a:gd name="adj" fmla="val 707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事之善惡吉凶</a:t>
            </a:r>
            <a:endParaRPr lang="zh-TW" altLang="en-US" sz="3200" dirty="0"/>
          </a:p>
        </p:txBody>
      </p:sp>
      <p:sp>
        <p:nvSpPr>
          <p:cNvPr id="5" name="右大括弧 4"/>
          <p:cNvSpPr/>
          <p:nvPr/>
        </p:nvSpPr>
        <p:spPr>
          <a:xfrm>
            <a:off x="6631878" y="3781331"/>
            <a:ext cx="220789" cy="1228776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文字方塊 2"/>
          <p:cNvSpPr txBox="1"/>
          <p:nvPr/>
        </p:nvSpPr>
        <p:spPr>
          <a:xfrm>
            <a:off x="7121013" y="747251"/>
            <a:ext cx="4827639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勸發菩提心文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：「心願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差別，相有其八，所謂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邪正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、真偽、大小、偏圓是也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en-US" altLang="zh-TW" sz="28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省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庵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(1686~1734)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4324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2" grpId="0" animBg="1"/>
      <p:bldP spid="5" grpId="0" animBg="1"/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格物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92566" y="1415845"/>
            <a:ext cx="9553627" cy="3777622"/>
          </a:xfrm>
        </p:spPr>
        <p:txBody>
          <a:bodyPr/>
          <a:lstStyle/>
          <a:p>
            <a:r>
              <a:rPr lang="zh-TW" altLang="en-US" sz="3200" dirty="0" smtClean="0"/>
              <a:t>漢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鄭玄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，來也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。己有所知，則能在於來物。若知善深則來善物，知惡深則來惡物。言善事隨人行善而來應之，惡事隨人行惡亦來應之。言善惡之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來，緣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人所好也。</a:t>
            </a:r>
          </a:p>
        </p:txBody>
      </p:sp>
    </p:spTree>
    <p:extLst>
      <p:ext uri="{BB962C8B-B14F-4D97-AF65-F5344CB8AC3E}">
        <p14:creationId xmlns:p14="http://schemas.microsoft.com/office/powerpoint/2010/main" val="350608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371862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格物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50985" y="1082566"/>
            <a:ext cx="10030808" cy="5580993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宋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司馬光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大學廣義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格，扞也。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扞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（抵禦防衛）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物欲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宋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 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朱熹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大學章句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格，至也。物，猶事也。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窮至事物之理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，欲其極處無不到也。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400" dirty="0" smtClean="0"/>
              <a:t>明</a:t>
            </a:r>
            <a:r>
              <a:rPr lang="en-US" altLang="zh-TW" sz="3600" dirty="0" smtClean="0">
                <a:latin typeface="Poor Richard" panose="02080502050505020702" pitchFamily="18" charset="0"/>
              </a:rPr>
              <a:t> </a:t>
            </a:r>
            <a:r>
              <a:rPr lang="en-US" altLang="zh-TW" sz="3600" dirty="0">
                <a:latin typeface="Poor Richard" panose="02080502050505020702" pitchFamily="18" charset="0"/>
              </a:rPr>
              <a:t>•</a:t>
            </a:r>
            <a:r>
              <a:rPr lang="zh-TW" altLang="en-US" sz="3400" dirty="0" smtClean="0"/>
              <a:t>王陽明</a:t>
            </a:r>
            <a:r>
              <a:rPr lang="en-US" altLang="zh-TW" sz="3400" dirty="0" smtClean="0"/>
              <a:t>《</a:t>
            </a:r>
            <a:r>
              <a:rPr lang="zh-TW" altLang="en-US" sz="3400" dirty="0" smtClean="0"/>
              <a:t>大學問</a:t>
            </a:r>
            <a:r>
              <a:rPr lang="en-US" altLang="zh-TW" sz="3400" dirty="0" smtClean="0"/>
              <a:t>》</a:t>
            </a:r>
            <a:r>
              <a:rPr lang="zh-TW" altLang="en-US" sz="3400" dirty="0" smtClean="0"/>
              <a:t>：</a:t>
            </a:r>
            <a:endParaRPr lang="en-US" altLang="zh-TW" sz="3400" dirty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物者，事也，凡意之所發必有其事，意所在之事謂之物。格者，正也，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正其不正以歸於正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之謂也。正其不正者，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去惡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之謂也。歸於正者，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為善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之謂也。夫是之謂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/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55059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雪</a:t>
            </a:r>
            <a:r>
              <a:rPr lang="zh-TW" altLang="en-US" dirty="0"/>
              <a:t>公</a:t>
            </a:r>
            <a:r>
              <a:rPr lang="zh-TW" altLang="en-US" dirty="0" smtClean="0"/>
              <a:t>說「格物」：</a:t>
            </a:r>
            <a:r>
              <a:rPr lang="zh-TW" altLang="en-US" dirty="0" smtClean="0">
                <a:solidFill>
                  <a:srgbClr val="FF0000"/>
                </a:solidFill>
              </a:rPr>
              <a:t>起心動念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214322"/>
              </p:ext>
            </p:extLst>
          </p:nvPr>
        </p:nvGraphicFramePr>
        <p:xfrm>
          <a:off x="3964459" y="1764297"/>
          <a:ext cx="4381858" cy="4279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35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幾個關鍵詞（</a:t>
            </a:r>
            <a:r>
              <a:rPr lang="en-US" altLang="zh-TW" dirty="0" smtClean="0"/>
              <a:t>key</a:t>
            </a:r>
            <a:r>
              <a:rPr lang="zh-TW" altLang="en-US" dirty="0" smtClean="0"/>
              <a:t> </a:t>
            </a:r>
            <a:r>
              <a:rPr lang="en-US" altLang="zh-TW" dirty="0" smtClean="0"/>
              <a:t>word</a:t>
            </a:r>
            <a:r>
              <a:rPr lang="zh-TW" altLang="en-US" dirty="0" smtClean="0"/>
              <a:t>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12490"/>
            <a:ext cx="8915400" cy="429873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語法</a:t>
            </a:r>
            <a:r>
              <a:rPr lang="zh-TW" altLang="en-US" sz="3200" dirty="0">
                <a:solidFill>
                  <a:srgbClr val="FF0000"/>
                </a:solidFill>
              </a:rPr>
              <a:t>不同</a:t>
            </a:r>
            <a:r>
              <a:rPr lang="zh-TW" altLang="en-US" sz="3200" dirty="0" smtClean="0">
                <a:solidFill>
                  <a:srgbClr val="FF0000"/>
                </a:solidFill>
              </a:rPr>
              <a:t>：先、在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TW" altLang="en-US" sz="3200" dirty="0"/>
              <a:t>欲修其身者，</a:t>
            </a:r>
            <a:r>
              <a:rPr lang="zh-TW" altLang="en-US" sz="3200" dirty="0">
                <a:solidFill>
                  <a:srgbClr val="FF0000"/>
                </a:solidFill>
              </a:rPr>
              <a:t>先</a:t>
            </a:r>
            <a:r>
              <a:rPr lang="zh-TW" altLang="en-US" sz="3200" dirty="0"/>
              <a:t>正其心；欲正其心者，</a:t>
            </a:r>
            <a:r>
              <a:rPr lang="zh-TW" altLang="en-US" sz="3200" dirty="0">
                <a:solidFill>
                  <a:srgbClr val="FF0000"/>
                </a:solidFill>
              </a:rPr>
              <a:t>先</a:t>
            </a:r>
            <a:r>
              <a:rPr lang="zh-TW" altLang="en-US" sz="3200" dirty="0"/>
              <a:t>誠其意；欲誠其意者，</a:t>
            </a:r>
            <a:r>
              <a:rPr lang="zh-TW" altLang="en-US" sz="3200" dirty="0">
                <a:solidFill>
                  <a:srgbClr val="FF0000"/>
                </a:solidFill>
              </a:rPr>
              <a:t>先</a:t>
            </a:r>
            <a:r>
              <a:rPr lang="zh-TW" altLang="en-US" sz="3200" dirty="0"/>
              <a:t>致其知，致</a:t>
            </a:r>
            <a:r>
              <a:rPr lang="zh-TW" altLang="en-US" sz="3200" dirty="0" smtClean="0"/>
              <a:t>知</a:t>
            </a:r>
            <a:r>
              <a:rPr lang="zh-TW" altLang="en-US" sz="3200" dirty="0" smtClean="0">
                <a:solidFill>
                  <a:srgbClr val="FF0000"/>
                </a:solidFill>
              </a:rPr>
              <a:t>「在」</a:t>
            </a:r>
            <a:r>
              <a:rPr lang="zh-TW" altLang="en-US" sz="3200" dirty="0" smtClean="0"/>
              <a:t>格物。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非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「欲致其知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格其物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致知就在起念當下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rgbClr val="FF0000"/>
                </a:solidFill>
              </a:rPr>
              <a:t>用字不同</a:t>
            </a:r>
            <a:r>
              <a:rPr lang="zh-TW" altLang="en-US" sz="3200" dirty="0" smtClean="0">
                <a:solidFill>
                  <a:srgbClr val="FF0000"/>
                </a:solidFill>
              </a:rPr>
              <a:t>：致、</a:t>
            </a:r>
            <a:r>
              <a:rPr lang="zh-TW" altLang="en-US" sz="3200" dirty="0">
                <a:solidFill>
                  <a:srgbClr val="FF0000"/>
                </a:solidFill>
              </a:rPr>
              <a:t>至</a:t>
            </a:r>
            <a:endParaRPr lang="en-US" altLang="zh-TW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TW" altLang="en-US" sz="3200" dirty="0">
                <a:solidFill>
                  <a:srgbClr val="FF0000"/>
                </a:solidFill>
              </a:rPr>
              <a:t>「致」</a:t>
            </a:r>
            <a:r>
              <a:rPr lang="zh-TW" altLang="en-US" sz="3200" dirty="0" smtClean="0"/>
              <a:t>知在格物：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使達到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3200" dirty="0" smtClean="0"/>
              <a:t>物格而後知</a:t>
            </a:r>
            <a:r>
              <a:rPr lang="zh-TW" altLang="en-US" sz="3200" dirty="0">
                <a:solidFill>
                  <a:srgbClr val="FF0000"/>
                </a:solidFill>
              </a:rPr>
              <a:t>「</a:t>
            </a:r>
            <a:r>
              <a:rPr lang="zh-TW" altLang="en-US" sz="3200" dirty="0" smtClean="0">
                <a:solidFill>
                  <a:srgbClr val="FF0000"/>
                </a:solidFill>
              </a:rPr>
              <a:t>至」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念頭一起，當下覺知</a:t>
            </a:r>
            <a:endParaRPr lang="zh-TW" altLang="en-US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7858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779921"/>
              </p:ext>
            </p:extLst>
          </p:nvPr>
        </p:nvGraphicFramePr>
        <p:xfrm>
          <a:off x="2416506" y="1504336"/>
          <a:ext cx="9254383" cy="2797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2553666" y="4164752"/>
            <a:ext cx="6898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王陽明「四</a:t>
            </a:r>
            <a:r>
              <a:rPr lang="zh-TW" altLang="en-US" sz="3200" dirty="0"/>
              <a:t>句</a:t>
            </a:r>
            <a:r>
              <a:rPr lang="zh-TW" altLang="en-US" sz="3200" dirty="0" smtClean="0"/>
              <a:t>教」：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善無惡心之體，有善有惡意之動，知善知惡是良知，為善去惡是格物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2312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E78E30-5084-4CFD-890E-2F558CBC1B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DE78E30-5084-4CFD-890E-2F558CBC1B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512D86-654D-4DD7-929F-A479CBC39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3D512D86-654D-4DD7-929F-A479CBC39F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896490-DBAF-4384-AA02-6B0A6F9ABB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A896490-DBAF-4384-AA02-6B0A6F9ABB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85C92E-62EE-4BCF-9402-8141AF8B4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3985C92E-62EE-4BCF-9402-8141AF8B4C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7B2455-1873-4E87-B6B5-9F55F574E9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837B2455-1873-4E87-B6B5-9F55F574E9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A698CE-6055-435D-911F-B4EB808C13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86A698CE-6055-435D-911F-B4EB808C13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35880C-BF40-4B6D-A744-F838E75E88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3835880C-BF40-4B6D-A744-F838E75E88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8DABCE-E595-475B-94DD-28CB82F903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38DABCE-E595-475B-94DD-28CB82F903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24760" y="735724"/>
            <a:ext cx="8911687" cy="1568669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（先後結論）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dirty="0" smtClean="0"/>
              <a:t>自天子以至於庶人，壹是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（一概）</a:t>
            </a:r>
            <a:r>
              <a:rPr lang="zh-TW" altLang="en-US" dirty="0" smtClean="0"/>
              <a:t>皆以修身為本。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21047" y="2304393"/>
            <a:ext cx="8915400" cy="4085219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為何以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為本，非以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為本？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「格物」抽象，「修身」具體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修身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行己，己立曰本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1746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其本亂而末治者否矣；其所厚者薄，而其所薄者厚，未之有也</a:t>
            </a:r>
            <a:r>
              <a:rPr lang="zh-TW" altLang="en-US" dirty="0" smtClean="0"/>
              <a:t>。</a:t>
            </a:r>
            <a:r>
              <a:rPr lang="en-US" altLang="zh-TW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dirty="0" smtClean="0"/>
              <a:t>此謂知本，此謂知之至也。</a:t>
            </a:r>
            <a:r>
              <a:rPr lang="en-US" altLang="zh-TW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厚薄謂修治之淺深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者薄，使末薄者厚，事不可行。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例：品德教育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根本，應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者卻薄之；以所薄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之功夫，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欲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得子弟孝賢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之結果，未之有也。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9777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4308</TotalTime>
  <Words>5417</Words>
  <Application>Microsoft Office PowerPoint</Application>
  <PresentationFormat>寬螢幕</PresentationFormat>
  <Paragraphs>461</Paragraphs>
  <Slides>50</Slides>
  <Notes>22</Notes>
  <HiddenSlides>0</HiddenSlides>
  <MMClips>0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50</vt:i4>
      </vt:variant>
    </vt:vector>
  </HeadingPairs>
  <TitlesOfParts>
    <vt:vector size="62" baseType="lpstr">
      <vt:lpstr>28標楷體</vt:lpstr>
      <vt:lpstr>BiauKai</vt:lpstr>
      <vt:lpstr>等线</vt:lpstr>
      <vt:lpstr>微軟正黑體</vt:lpstr>
      <vt:lpstr>新細明體</vt:lpstr>
      <vt:lpstr>標楷體</vt:lpstr>
      <vt:lpstr>Arial</vt:lpstr>
      <vt:lpstr>Calibri</vt:lpstr>
      <vt:lpstr>Century Gothic</vt:lpstr>
      <vt:lpstr>Poor Richard</vt:lpstr>
      <vt:lpstr>Wingdings 3</vt:lpstr>
      <vt:lpstr>絲縷</vt:lpstr>
      <vt:lpstr>《四書》研究</vt:lpstr>
      <vt:lpstr>※《四書》研究導言</vt:lpstr>
      <vt:lpstr>《四書》思想之傳承</vt:lpstr>
      <vt:lpstr>PowerPoint 簡報</vt:lpstr>
      <vt:lpstr>《列女傳．母儀．鄒孟軻母》</vt:lpstr>
      <vt:lpstr>PowerPoint 簡報</vt:lpstr>
      <vt:lpstr>PowerPoint 簡報</vt:lpstr>
      <vt:lpstr>導言：《四書》與《五經》</vt:lpstr>
      <vt:lpstr>導言：《四書》與《五經》</vt:lpstr>
      <vt:lpstr>PowerPoint 簡報</vt:lpstr>
      <vt:lpstr>《四書》的研讀次第</vt:lpstr>
      <vt:lpstr>《四書》的注解</vt:lpstr>
      <vt:lpstr>傳注</vt:lpstr>
      <vt:lpstr>義疏 </vt:lpstr>
      <vt:lpstr>章句 </vt:lpstr>
      <vt:lpstr>集注(集解)</vt:lpstr>
      <vt:lpstr>※大學要義研究</vt:lpstr>
      <vt:lpstr>《大學》講前小言　　　　　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大學經文</vt:lpstr>
      <vt:lpstr>PowerPoint 簡報</vt:lpstr>
      <vt:lpstr>〈大學表注〉：大學之義 </vt:lpstr>
      <vt:lpstr>朱熹注</vt:lpstr>
      <vt:lpstr>朱熹注</vt:lpstr>
      <vt:lpstr>經文總綱：大學之道，在明明德，在親民，在止於至善。</vt:lpstr>
      <vt:lpstr>PowerPoint 簡報</vt:lpstr>
      <vt:lpstr>PowerPoint 簡報</vt:lpstr>
      <vt:lpstr>總結：大學之道</vt:lpstr>
      <vt:lpstr>欲明之次第：知止而后有定，定而后能靜，靜而后能安，安而后能慮，慮而后能得。</vt:lpstr>
      <vt:lpstr>次第結論：物有本末，事有終始，知所先後，則近道矣。</vt:lpstr>
      <vt:lpstr>八目先後：古之欲明明德於天下者，先治其國；欲治其國者，先齊其家；欲齊其家者，先修其身；欲修其身者，先正其心；欲正其心者，先誠其意；欲誠其意者，先致其知，致知在格物。(P.304) </vt:lpstr>
      <vt:lpstr>PowerPoint 簡報</vt:lpstr>
      <vt:lpstr>齊家：家庭倫常各盡其份(五倫肇端乎夫婦)</vt:lpstr>
      <vt:lpstr>修身：從何處著手？</vt:lpstr>
      <vt:lpstr>PowerPoint 簡報</vt:lpstr>
      <vt:lpstr>云何名為邪正、真偽、大小、偏圓耶？</vt:lpstr>
      <vt:lpstr>PowerPoint 簡報</vt:lpstr>
      <vt:lpstr>格物</vt:lpstr>
      <vt:lpstr>格物</vt:lpstr>
      <vt:lpstr>雪公說「格物」：起心動念</vt:lpstr>
      <vt:lpstr>幾個關鍵詞（key word）</vt:lpstr>
      <vt:lpstr>PowerPoint 簡報</vt:lpstr>
      <vt:lpstr>（先後結論） 自天子以至於庶人，壹是（一概）皆以修身為本。 </vt:lpstr>
      <vt:lpstr>其本亂而末治者否矣；其所厚者薄，而其所薄者厚，未之有也。(此謂知本，此謂知之至也。)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331</cp:revision>
  <dcterms:created xsi:type="dcterms:W3CDTF">2017-09-05T02:29:32Z</dcterms:created>
  <dcterms:modified xsi:type="dcterms:W3CDTF">2018-12-04T10:27:52Z</dcterms:modified>
</cp:coreProperties>
</file>