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643"/>
  </p:normalViewPr>
  <p:slideViewPr>
    <p:cSldViewPr snapToGrid="0" snapToObjects="1">
      <p:cViewPr varScale="1">
        <p:scale>
          <a:sx n="96" d="100"/>
          <a:sy n="96" d="100"/>
        </p:scale>
        <p:origin x="62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689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022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821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2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92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1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9750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49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154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3475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327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01CE34-9013-A648-A566-A932C3E737FE}" type="datetimeFigureOut">
              <a:rPr lang="en-US" smtClean="0"/>
              <a:t>2/12/18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2185C5-B51A-3B48-8C7B-DCF18978F0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954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192847"/>
            <a:ext cx="10515600" cy="602284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Oxfam Scandal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967409"/>
            <a:ext cx="5059017" cy="5209554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Description – Charity aid money being used to fund illegal activity of prostitution and pedophilia</a:t>
            </a:r>
          </a:p>
          <a:p>
            <a:r>
              <a:rPr lang="en-US" dirty="0" smtClean="0"/>
              <a:t>Background – British public donate £32 million a year for charity. funds were used by directors to pay for illegal sexual activity</a:t>
            </a:r>
          </a:p>
          <a:p>
            <a:r>
              <a:rPr lang="en-US" dirty="0" smtClean="0"/>
              <a:t>Key players – Oxfam, charity directors, charity commission</a:t>
            </a:r>
          </a:p>
          <a:p>
            <a:r>
              <a:rPr lang="en-US" dirty="0" smtClean="0"/>
              <a:t>Impact – lack of trust from public, reluctant to donate, removal of funding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967409"/>
            <a:ext cx="5105400" cy="5209554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How the scandal broke – The Times detailed a falsified report by The Charities </a:t>
            </a:r>
            <a:r>
              <a:rPr lang="en-US" dirty="0" err="1" smtClean="0"/>
              <a:t>Comission</a:t>
            </a:r>
            <a:endParaRPr lang="en-US" dirty="0" smtClean="0"/>
          </a:p>
          <a:p>
            <a:r>
              <a:rPr lang="en-US" dirty="0" smtClean="0"/>
              <a:t>Evaluation – There has been a ‘culture of impunity’</a:t>
            </a:r>
          </a:p>
          <a:p>
            <a:r>
              <a:rPr lang="en-US" dirty="0" smtClean="0"/>
              <a:t>Ethical Issues -  Crimes committed were illegal on Haiti grounds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251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9594"/>
            <a:ext cx="10515600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Oxfam Scandal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927653"/>
            <a:ext cx="5072270" cy="4545496"/>
          </a:xfrm>
        </p:spPr>
        <p:txBody>
          <a:bodyPr>
            <a:normAutofit/>
          </a:bodyPr>
          <a:lstStyle/>
          <a:p>
            <a:r>
              <a:rPr lang="en-US" dirty="0" err="1" smtClean="0"/>
              <a:t>Visiual</a:t>
            </a:r>
            <a:r>
              <a:rPr lang="en-US" dirty="0" smtClean="0"/>
              <a:t> impact on </a:t>
            </a:r>
            <a:r>
              <a:rPr lang="en-US" dirty="0" err="1" smtClean="0"/>
              <a:t>british</a:t>
            </a:r>
            <a:r>
              <a:rPr lang="en-US" dirty="0" smtClean="0"/>
              <a:t> branded charity internationally. </a:t>
            </a:r>
          </a:p>
          <a:p>
            <a:r>
              <a:rPr lang="en-US" dirty="0" smtClean="0"/>
              <a:t>Stripped of use of aid money. </a:t>
            </a:r>
          </a:p>
          <a:p>
            <a:r>
              <a:rPr lang="en-US" dirty="0" smtClean="0"/>
              <a:t>Damage- Brand shock-public opinion. </a:t>
            </a:r>
          </a:p>
          <a:p>
            <a:r>
              <a:rPr lang="en-US" dirty="0" smtClean="0"/>
              <a:t>Victims and compensation-Public, Government, </a:t>
            </a:r>
            <a:r>
              <a:rPr lang="en-US" dirty="0" err="1" smtClean="0"/>
              <a:t>Prostitutes,kids</a:t>
            </a:r>
            <a:r>
              <a:rPr lang="en-US" dirty="0" smtClean="0"/>
              <a:t> and Charity Receipts.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927652"/>
            <a:ext cx="5635487" cy="4823791"/>
          </a:xfrm>
        </p:spPr>
        <p:txBody>
          <a:bodyPr>
            <a:normAutofit/>
          </a:bodyPr>
          <a:lstStyle/>
          <a:p>
            <a:r>
              <a:rPr lang="en-US" sz="2000" dirty="0" smtClean="0"/>
              <a:t>4 members of staff sacked, 3 allowed to resign before the end of the investigation, which included the country director</a:t>
            </a:r>
          </a:p>
          <a:p>
            <a:r>
              <a:rPr lang="en-US" sz="2000" dirty="0" smtClean="0"/>
              <a:t>Internal review of culture and working practices</a:t>
            </a:r>
          </a:p>
          <a:p>
            <a:r>
              <a:rPr lang="en-US" sz="2000" dirty="0" smtClean="0"/>
              <a:t>Charity Commission investigation</a:t>
            </a:r>
          </a:p>
          <a:p>
            <a:r>
              <a:rPr lang="en-US" sz="2000" dirty="0" smtClean="0"/>
              <a:t>Possible for criminal investigation to be conducted in Haiti</a:t>
            </a:r>
          </a:p>
          <a:p>
            <a:r>
              <a:rPr lang="en-US" sz="2000" dirty="0" smtClean="0"/>
              <a:t>Details of scandal not released at the time</a:t>
            </a:r>
          </a:p>
          <a:p>
            <a:r>
              <a:rPr lang="en-US" sz="2000" dirty="0" smtClean="0"/>
              <a:t>Workers allowed to resign before end of investigation suggests cover up</a:t>
            </a:r>
          </a:p>
          <a:p>
            <a:r>
              <a:rPr lang="en-US" sz="2000" dirty="0" smtClean="0"/>
              <a:t>Significant damage to public image of charity</a:t>
            </a:r>
          </a:p>
          <a:p>
            <a:r>
              <a:rPr lang="en-US" sz="2000" dirty="0" smtClean="0"/>
              <a:t>Likelihood of withdrawal of government funding</a:t>
            </a:r>
            <a:endParaRPr lang="en-US" sz="2000" dirty="0"/>
          </a:p>
        </p:txBody>
      </p:sp>
      <p:sp>
        <p:nvSpPr>
          <p:cNvPr id="5" name="TextBox 4"/>
          <p:cNvSpPr txBox="1"/>
          <p:nvPr/>
        </p:nvSpPr>
        <p:spPr>
          <a:xfrm>
            <a:off x="838200" y="5534727"/>
            <a:ext cx="1079720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/>
              <a:t>Conclusion</a:t>
            </a:r>
            <a:r>
              <a:rPr lang="en-US" sz="2800" dirty="0" smtClean="0"/>
              <a:t>: scandal raises serious questions of regulation of charities and jeopardizes future donations by public and government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9624215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226</Words>
  <Application>Microsoft Macintosh PowerPoint</Application>
  <PresentationFormat>Widescreen</PresentationFormat>
  <Paragraphs>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Calibri</vt:lpstr>
      <vt:lpstr>Calibri Light</vt:lpstr>
      <vt:lpstr>Arial</vt:lpstr>
      <vt:lpstr>Office Theme</vt:lpstr>
      <vt:lpstr>Oxfam Scandal</vt:lpstr>
      <vt:lpstr>Oxfam Scandal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Oxfam Scandal</dc:title>
  <dc:creator>Carl Singleton</dc:creator>
  <cp:lastModifiedBy>Carl Singleton</cp:lastModifiedBy>
  <cp:revision>5</cp:revision>
  <dcterms:created xsi:type="dcterms:W3CDTF">2018-02-12T09:51:32Z</dcterms:created>
  <dcterms:modified xsi:type="dcterms:W3CDTF">2018-02-12T10:21:17Z</dcterms:modified>
</cp:coreProperties>
</file>