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944AB6-89B9-4A63-B58C-A4D086FF6E10}" v="575" dt="2026-02-23T12:51:18.8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my, Matthew" userId="4f1ff6fe-73dd-490f-9533-7f68d351d531" providerId="ADAL" clId="{9BC3D2A7-9F17-4A22-A4BF-6768CF0C3CA9}"/>
    <pc:docChg chg="custSel modSld">
      <pc:chgData name="Smy, Matthew" userId="4f1ff6fe-73dd-490f-9533-7f68d351d531" providerId="ADAL" clId="{9BC3D2A7-9F17-4A22-A4BF-6768CF0C3CA9}" dt="2026-02-23T12:51:37.005" v="576" actId="113"/>
      <pc:docMkLst>
        <pc:docMk/>
      </pc:docMkLst>
      <pc:sldChg chg="addSp delSp modSp mod setBg">
        <pc:chgData name="Smy, Matthew" userId="4f1ff6fe-73dd-490f-9533-7f68d351d531" providerId="ADAL" clId="{9BC3D2A7-9F17-4A22-A4BF-6768CF0C3CA9}" dt="2026-02-23T12:51:37.005" v="576" actId="113"/>
        <pc:sldMkLst>
          <pc:docMk/>
          <pc:sldMk cId="4081836795" sldId="257"/>
        </pc:sldMkLst>
        <pc:spChg chg="mod">
          <ac:chgData name="Smy, Matthew" userId="4f1ff6fe-73dd-490f-9533-7f68d351d531" providerId="ADAL" clId="{9BC3D2A7-9F17-4A22-A4BF-6768CF0C3CA9}" dt="2026-02-23T12:51:37.005" v="576" actId="113"/>
          <ac:spMkLst>
            <pc:docMk/>
            <pc:sldMk cId="4081836795" sldId="257"/>
            <ac:spMk id="2" creationId="{F5DD364B-45A0-CF1A-9851-0C941BAA7D7C}"/>
          </ac:spMkLst>
        </pc:spChg>
        <pc:spChg chg="mod ord">
          <ac:chgData name="Smy, Matthew" userId="4f1ff6fe-73dd-490f-9533-7f68d351d531" providerId="ADAL" clId="{9BC3D2A7-9F17-4A22-A4BF-6768CF0C3CA9}" dt="2026-02-23T12:46:40.952" v="571" actId="26606"/>
          <ac:spMkLst>
            <pc:docMk/>
            <pc:sldMk cId="4081836795" sldId="257"/>
            <ac:spMk id="3" creationId="{0187436F-C992-4A92-8934-07593EA6FD40}"/>
          </ac:spMkLst>
        </pc:spChg>
        <pc:spChg chg="add">
          <ac:chgData name="Smy, Matthew" userId="4f1ff6fe-73dd-490f-9533-7f68d351d531" providerId="ADAL" clId="{9BC3D2A7-9F17-4A22-A4BF-6768CF0C3CA9}" dt="2026-02-23T12:46:40.952" v="571" actId="26606"/>
          <ac:spMkLst>
            <pc:docMk/>
            <pc:sldMk cId="4081836795" sldId="257"/>
            <ac:spMk id="11" creationId="{2EB492CD-616E-47F8-933B-5E2D952A0593}"/>
          </ac:spMkLst>
        </pc:spChg>
        <pc:spChg chg="add">
          <ac:chgData name="Smy, Matthew" userId="4f1ff6fe-73dd-490f-9533-7f68d351d531" providerId="ADAL" clId="{9BC3D2A7-9F17-4A22-A4BF-6768CF0C3CA9}" dt="2026-02-23T12:46:40.952" v="571" actId="26606"/>
          <ac:spMkLst>
            <pc:docMk/>
            <pc:sldMk cId="4081836795" sldId="257"/>
            <ac:spMk id="13" creationId="{59383CF9-23B5-4335-9B21-1791C4CF1C75}"/>
          </ac:spMkLst>
        </pc:spChg>
        <pc:spChg chg="add">
          <ac:chgData name="Smy, Matthew" userId="4f1ff6fe-73dd-490f-9533-7f68d351d531" providerId="ADAL" clId="{9BC3D2A7-9F17-4A22-A4BF-6768CF0C3CA9}" dt="2026-02-23T12:46:40.952" v="571" actId="26606"/>
          <ac:spMkLst>
            <pc:docMk/>
            <pc:sldMk cId="4081836795" sldId="257"/>
            <ac:spMk id="15" creationId="{0007FE00-9498-4706-B255-6437B0252C02}"/>
          </ac:spMkLst>
        </pc:spChg>
        <pc:picChg chg="add del mod">
          <ac:chgData name="Smy, Matthew" userId="4f1ff6fe-73dd-490f-9533-7f68d351d531" providerId="ADAL" clId="{9BC3D2A7-9F17-4A22-A4BF-6768CF0C3CA9}" dt="2026-02-23T12:29:33.368" v="1" actId="478"/>
          <ac:picMkLst>
            <pc:docMk/>
            <pc:sldMk cId="4081836795" sldId="257"/>
            <ac:picMk id="4" creationId="{8B289170-455D-3A50-97B5-7DB37832827E}"/>
          </ac:picMkLst>
        </pc:picChg>
        <pc:picChg chg="add del mod">
          <ac:chgData name="Smy, Matthew" userId="4f1ff6fe-73dd-490f-9533-7f68d351d531" providerId="ADAL" clId="{9BC3D2A7-9F17-4A22-A4BF-6768CF0C3CA9}" dt="2026-02-23T12:35:29.832" v="550"/>
          <ac:picMkLst>
            <pc:docMk/>
            <pc:sldMk cId="4081836795" sldId="257"/>
            <ac:picMk id="5" creationId="{DEC36CF7-1749-E3E6-8052-D1964188BD2F}"/>
          </ac:picMkLst>
        </pc:picChg>
        <pc:picChg chg="add mod">
          <ac:chgData name="Smy, Matthew" userId="4f1ff6fe-73dd-490f-9533-7f68d351d531" providerId="ADAL" clId="{9BC3D2A7-9F17-4A22-A4BF-6768CF0C3CA9}" dt="2026-02-23T12:46:40.952" v="571" actId="26606"/>
          <ac:picMkLst>
            <pc:docMk/>
            <pc:sldMk cId="4081836795" sldId="257"/>
            <ac:picMk id="6" creationId="{9B10549C-29AF-B4EF-FE8B-AE90B731040A}"/>
          </ac:picMkLst>
        </pc:picChg>
      </pc:sldChg>
      <pc:sldChg chg="addSp delSp modSp mod modTransition setBg modAnim">
        <pc:chgData name="Smy, Matthew" userId="4f1ff6fe-73dd-490f-9533-7f68d351d531" providerId="ADAL" clId="{9BC3D2A7-9F17-4A22-A4BF-6768CF0C3CA9}" dt="2026-02-23T12:51:27.371" v="575" actId="113"/>
        <pc:sldMkLst>
          <pc:docMk/>
          <pc:sldMk cId="3356015403" sldId="258"/>
        </pc:sldMkLst>
        <pc:spChg chg="mod">
          <ac:chgData name="Smy, Matthew" userId="4f1ff6fe-73dd-490f-9533-7f68d351d531" providerId="ADAL" clId="{9BC3D2A7-9F17-4A22-A4BF-6768CF0C3CA9}" dt="2026-02-23T12:51:27.371" v="575" actId="113"/>
          <ac:spMkLst>
            <pc:docMk/>
            <pc:sldMk cId="3356015403" sldId="258"/>
            <ac:spMk id="2" creationId="{DC6EDA69-1CD1-B1C8-E6E6-CA6F882C2E70}"/>
          </ac:spMkLst>
        </pc:spChg>
        <pc:spChg chg="mod ord">
          <ac:chgData name="Smy, Matthew" userId="4f1ff6fe-73dd-490f-9533-7f68d351d531" providerId="ADAL" clId="{9BC3D2A7-9F17-4A22-A4BF-6768CF0C3CA9}" dt="2026-02-23T12:46:47.478" v="572" actId="26606"/>
          <ac:spMkLst>
            <pc:docMk/>
            <pc:sldMk cId="3356015403" sldId="258"/>
            <ac:spMk id="3" creationId="{3F98EB45-C6BD-6282-476E-F72CF51A4794}"/>
          </ac:spMkLst>
        </pc:spChg>
        <pc:spChg chg="add">
          <ac:chgData name="Smy, Matthew" userId="4f1ff6fe-73dd-490f-9533-7f68d351d531" providerId="ADAL" clId="{9BC3D2A7-9F17-4A22-A4BF-6768CF0C3CA9}" dt="2026-02-23T12:46:47.478" v="572" actId="26606"/>
          <ac:spMkLst>
            <pc:docMk/>
            <pc:sldMk cId="3356015403" sldId="258"/>
            <ac:spMk id="29" creationId="{2EB492CD-616E-47F8-933B-5E2D952A0593}"/>
          </ac:spMkLst>
        </pc:spChg>
        <pc:spChg chg="add">
          <ac:chgData name="Smy, Matthew" userId="4f1ff6fe-73dd-490f-9533-7f68d351d531" providerId="ADAL" clId="{9BC3D2A7-9F17-4A22-A4BF-6768CF0C3CA9}" dt="2026-02-23T12:46:47.478" v="572" actId="26606"/>
          <ac:spMkLst>
            <pc:docMk/>
            <pc:sldMk cId="3356015403" sldId="258"/>
            <ac:spMk id="31" creationId="{59383CF9-23B5-4335-9B21-1791C4CF1C75}"/>
          </ac:spMkLst>
        </pc:spChg>
        <pc:spChg chg="add">
          <ac:chgData name="Smy, Matthew" userId="4f1ff6fe-73dd-490f-9533-7f68d351d531" providerId="ADAL" clId="{9BC3D2A7-9F17-4A22-A4BF-6768CF0C3CA9}" dt="2026-02-23T12:46:47.478" v="572" actId="26606"/>
          <ac:spMkLst>
            <pc:docMk/>
            <pc:sldMk cId="3356015403" sldId="258"/>
            <ac:spMk id="33" creationId="{0007FE00-9498-4706-B255-6437B0252C02}"/>
          </ac:spMkLst>
        </pc:spChg>
        <pc:picChg chg="add del mod">
          <ac:chgData name="Smy, Matthew" userId="4f1ff6fe-73dd-490f-9533-7f68d351d531" providerId="ADAL" clId="{9BC3D2A7-9F17-4A22-A4BF-6768CF0C3CA9}" dt="2026-02-23T12:40:18.851" v="555"/>
          <ac:picMkLst>
            <pc:docMk/>
            <pc:sldMk cId="3356015403" sldId="258"/>
            <ac:picMk id="5" creationId="{091FA4DC-4CC9-63A2-4E59-6BBD25D7CCCF}"/>
          </ac:picMkLst>
        </pc:picChg>
        <pc:picChg chg="add del mod">
          <ac:chgData name="Smy, Matthew" userId="4f1ff6fe-73dd-490f-9533-7f68d351d531" providerId="ADAL" clId="{9BC3D2A7-9F17-4A22-A4BF-6768CF0C3CA9}" dt="2026-02-23T12:40:26.112" v="557"/>
          <ac:picMkLst>
            <pc:docMk/>
            <pc:sldMk cId="3356015403" sldId="258"/>
            <ac:picMk id="6" creationId="{EC2B1155-787C-A4AB-47E0-8821A18A268D}"/>
          </ac:picMkLst>
        </pc:picChg>
        <pc:picChg chg="add del mod ord">
          <ac:chgData name="Smy, Matthew" userId="4f1ff6fe-73dd-490f-9533-7f68d351d531" providerId="ADAL" clId="{9BC3D2A7-9F17-4A22-A4BF-6768CF0C3CA9}" dt="2026-02-23T12:41:32.388" v="558"/>
          <ac:picMkLst>
            <pc:docMk/>
            <pc:sldMk cId="3356015403" sldId="258"/>
            <ac:picMk id="9" creationId="{7E657E25-92B7-4A53-E512-2E9B981881A0}"/>
          </ac:picMkLst>
        </pc:picChg>
        <pc:picChg chg="add del mod">
          <ac:chgData name="Smy, Matthew" userId="4f1ff6fe-73dd-490f-9533-7f68d351d531" providerId="ADAL" clId="{9BC3D2A7-9F17-4A22-A4BF-6768CF0C3CA9}" dt="2026-02-23T12:41:38.212" v="560"/>
          <ac:picMkLst>
            <pc:docMk/>
            <pc:sldMk cId="3356015403" sldId="258"/>
            <ac:picMk id="10" creationId="{A1B22412-5C42-5A8C-C917-182023B26201}"/>
          </ac:picMkLst>
        </pc:picChg>
        <pc:picChg chg="add del mod ord">
          <ac:chgData name="Smy, Matthew" userId="4f1ff6fe-73dd-490f-9533-7f68d351d531" providerId="ADAL" clId="{9BC3D2A7-9F17-4A22-A4BF-6768CF0C3CA9}" dt="2026-02-23T12:41:45.110" v="561"/>
          <ac:picMkLst>
            <pc:docMk/>
            <pc:sldMk cId="3356015403" sldId="258"/>
            <ac:picMk id="13" creationId="{AEBE9995-DDD6-F2F2-EC08-E0090F1426F4}"/>
          </ac:picMkLst>
        </pc:picChg>
        <pc:picChg chg="add del mod">
          <ac:chgData name="Smy, Matthew" userId="4f1ff6fe-73dd-490f-9533-7f68d351d531" providerId="ADAL" clId="{9BC3D2A7-9F17-4A22-A4BF-6768CF0C3CA9}" dt="2026-02-23T12:41:50.059" v="563"/>
          <ac:picMkLst>
            <pc:docMk/>
            <pc:sldMk cId="3356015403" sldId="258"/>
            <ac:picMk id="14" creationId="{6668B644-D0FC-6931-6D22-5BDDC0CF1EB9}"/>
          </ac:picMkLst>
        </pc:picChg>
        <pc:picChg chg="add del mod ord">
          <ac:chgData name="Smy, Matthew" userId="4f1ff6fe-73dd-490f-9533-7f68d351d531" providerId="ADAL" clId="{9BC3D2A7-9F17-4A22-A4BF-6768CF0C3CA9}" dt="2026-02-23T12:43:13.195" v="564"/>
          <ac:picMkLst>
            <pc:docMk/>
            <pc:sldMk cId="3356015403" sldId="258"/>
            <ac:picMk id="16" creationId="{9BC2A7EC-E93D-A378-7CCD-E92532944505}"/>
          </ac:picMkLst>
        </pc:picChg>
        <pc:picChg chg="add del mod">
          <ac:chgData name="Smy, Matthew" userId="4f1ff6fe-73dd-490f-9533-7f68d351d531" providerId="ADAL" clId="{9BC3D2A7-9F17-4A22-A4BF-6768CF0C3CA9}" dt="2026-02-23T12:43:17.177" v="566"/>
          <ac:picMkLst>
            <pc:docMk/>
            <pc:sldMk cId="3356015403" sldId="258"/>
            <ac:picMk id="17" creationId="{501E0DD3-5FE3-1D2D-FE9F-F68146F300E7}"/>
          </ac:picMkLst>
        </pc:picChg>
        <pc:picChg chg="add del mod ord">
          <ac:chgData name="Smy, Matthew" userId="4f1ff6fe-73dd-490f-9533-7f68d351d531" providerId="ADAL" clId="{9BC3D2A7-9F17-4A22-A4BF-6768CF0C3CA9}" dt="2026-02-23T12:43:23.085" v="567"/>
          <ac:picMkLst>
            <pc:docMk/>
            <pc:sldMk cId="3356015403" sldId="258"/>
            <ac:picMk id="20" creationId="{91372DE9-D1F8-1832-C798-2969457E2AE3}"/>
          </ac:picMkLst>
        </pc:picChg>
        <pc:picChg chg="add del mod">
          <ac:chgData name="Smy, Matthew" userId="4f1ff6fe-73dd-490f-9533-7f68d351d531" providerId="ADAL" clId="{9BC3D2A7-9F17-4A22-A4BF-6768CF0C3CA9}" dt="2026-02-23T12:43:27.771" v="569"/>
          <ac:picMkLst>
            <pc:docMk/>
            <pc:sldMk cId="3356015403" sldId="258"/>
            <ac:picMk id="21" creationId="{35B7A47B-D4BF-02DC-56EE-5E72DBC193B8}"/>
          </ac:picMkLst>
        </pc:picChg>
        <pc:picChg chg="add del mod ord">
          <ac:chgData name="Smy, Matthew" userId="4f1ff6fe-73dd-490f-9533-7f68d351d531" providerId="ADAL" clId="{9BC3D2A7-9F17-4A22-A4BF-6768CF0C3CA9}" dt="2026-02-23T12:46:06.009" v="570"/>
          <ac:picMkLst>
            <pc:docMk/>
            <pc:sldMk cId="3356015403" sldId="258"/>
            <ac:picMk id="23" creationId="{CAD7E732-7C8D-681A-2056-03DC88B15A61}"/>
          </ac:picMkLst>
        </pc:picChg>
        <pc:picChg chg="add mod">
          <ac:chgData name="Smy, Matthew" userId="4f1ff6fe-73dd-490f-9533-7f68d351d531" providerId="ADAL" clId="{9BC3D2A7-9F17-4A22-A4BF-6768CF0C3CA9}" dt="2026-02-23T12:46:47.478" v="572" actId="26606"/>
          <ac:picMkLst>
            <pc:docMk/>
            <pc:sldMk cId="3356015403" sldId="258"/>
            <ac:picMk id="24" creationId="{EF02C670-5CC2-9F3A-551B-98115A27710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6BFE7-2106-E027-B2C1-5F70F7AE9B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C737B-2721-CE85-227C-9400C7F286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9DAD4-25D5-0821-8874-56433748E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F1A9A-64B6-ED2C-E689-8EFA2B390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7FB7F-9E1D-0B4C-EF0F-714474CFB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290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33C4-44FC-8975-9CC4-2C5DF196C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85D0B-877F-E41F-14A0-457FC72B8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2C121-A63B-C656-43AD-7CA770E37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D2629-DB6D-0950-00BA-953E39A4A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C234D-5CB9-6DAC-EC18-DED2AE2CD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612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1BBEF-8487-A1C2-9EBA-3C8098E19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F8497-2998-25A6-A011-4DA8C58F7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9FDF3-37D8-A53D-EDFA-5E7972A5F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2B07B-21BE-6931-DAB8-7BE7ADC3D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0B1CB-0063-4C39-ADBB-72B54A81D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781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48FAF-4490-C146-2260-D3C7739CB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90372-D84A-E49D-0965-3A1690B45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B320C2-DB77-7549-DCD1-0C946627EC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DB128D-5966-6213-9C70-0A89707C6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39DA27-C61D-907F-EB73-7858BDEEE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C2A633-4040-D1EF-2E3C-B2B492BE6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821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E6D7-3C1D-F20E-689E-D9A8F131C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069DD-0B2B-8F13-32C9-19FD5D57F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83F61-6392-D316-4DEF-9D23C71EE3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CDF681-DB49-5AF5-79C4-350656961D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2157A9-C22B-B95B-C479-14C9178EE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762745-360E-91C5-4453-A7F772ED8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E2B382-525C-A47C-DAEE-628D13A83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7E8E7C-F2DF-263C-E4AB-6A9C558CE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80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7A126-218E-0C94-C715-DAC74E397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EE0904-5039-632E-67A2-2B31B9B36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707886-1F64-9009-135F-CF39155FE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83F3BB-8E17-57E7-84AB-ED5C4F839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070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B88388-103F-E6B4-B9EE-3A6338CF0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0633A0-B85D-FD2D-5AFF-99CAA11D7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F251A0-9123-6CD7-3713-7371AA342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68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CDFB3-BCB7-07F0-932D-2F261243D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9D249-5B08-FC7E-565D-584093479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CC0825-3A2B-84EB-DEDF-B5916C7CA6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0B3FD-267B-5C9B-FC42-AF7D0E25D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49D27B-B2B3-EADC-F81E-4C1815B00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FF241-5D87-EFD7-28A2-C3942D9D0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258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F9EAA-8AC9-983B-8C62-85C97AE70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BE7514-5621-60AA-9AE1-3E3A0E35FEA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F540F9-EA65-66D2-CBCF-DD5639E4AE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130651-75DA-F8E6-33EF-144C3712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C9D2DE-94B7-DA5B-F5F7-54BF419FB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C989B7-F206-2A0A-37A0-A4FCB3D75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181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924B9-76E9-CAB2-8E30-FB2AB7F15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964C4D-552F-F6A6-A5B8-005EEFC5D8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376FC2-7859-8169-C2D1-3E7CA924D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51D8C-B9C3-7F27-20E6-1F22FD605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110DC-389C-AB85-E4FD-A77D91C3E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20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6260DE-8BC2-70CE-925E-0FF0AA5E45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618981-08A9-7FA7-4047-936C2BE77F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7EC4B-A84D-AB8C-8351-2C21B35D0E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9FBA2-CFA4-B301-D6CF-3DAB04300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1DD3F3-304B-A48D-8DF0-6EEB2465D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13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3D2775-A3F6-56CF-4F9A-A03A72C2A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8976B8-2C70-8073-D1B7-9BA768C7A0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F0356-C98F-D413-40B8-2E87158E5F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94887F-0EB8-46ED-AF5A-85EB45E94AEB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5AE64B-64E7-E688-8320-753533DE5A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9E5E0-ED7E-0B90-F672-AA346D27A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C6915C-ADDF-4105-9A26-1567238FF3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82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D364B-45A0-CF1A-9851-0C941BAA7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b="1" dirty="0"/>
              <a:t>Is the move toward degree education/training a barrier to representation?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9B10549C-29AF-B4EF-FE8B-AE90B73104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7436F-C992-4A92-8934-07593EA6F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2600" dirty="0"/>
              <a:t>Degree education and or training as a gateway to policing could deter those intimidated by academia.</a:t>
            </a:r>
          </a:p>
          <a:p>
            <a:r>
              <a:rPr lang="en-GB" sz="2600" dirty="0"/>
              <a:t>Are we open to exploitation of the process, no longer a 30-year carer.</a:t>
            </a:r>
          </a:p>
          <a:p>
            <a:r>
              <a:rPr lang="en-GB" sz="2600"/>
              <a:t>Beter placed to invest once individuals look to specialise, use academic investment as a motivator.</a:t>
            </a:r>
          </a:p>
        </p:txBody>
      </p:sp>
    </p:spTree>
    <p:extLst>
      <p:ext uri="{BB962C8B-B14F-4D97-AF65-F5344CB8AC3E}">
        <p14:creationId xmlns:p14="http://schemas.microsoft.com/office/powerpoint/2010/main" val="4081836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462"/>
    </mc:Choice>
    <mc:Fallback>
      <p:transition spd="slow" advTm="844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EDA69-1CD1-B1C8-E6E6-CA6F882C2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b="1" dirty="0"/>
              <a:t>How well do Norfolk and Suffolk Police understand the skills and competencies of its workforce?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EF02C670-5CC2-9F3A-551B-98115A27710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703182" y="955437"/>
            <a:ext cx="4777381" cy="477738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8EB45-C6BD-6282-476E-F72CF51A4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dirty="0"/>
              <a:t>Op </a:t>
            </a:r>
            <a:r>
              <a:rPr lang="en-GB" dirty="0" err="1"/>
              <a:t>Skillgate</a:t>
            </a:r>
            <a:endParaRPr lang="en-GB" dirty="0"/>
          </a:p>
          <a:p>
            <a:r>
              <a:rPr lang="en-GB" dirty="0"/>
              <a:t>Cross pollination/shared learning</a:t>
            </a:r>
          </a:p>
          <a:p>
            <a:r>
              <a:rPr lang="en-GB" dirty="0"/>
              <a:t>Debrief</a:t>
            </a:r>
          </a:p>
          <a:p>
            <a:r>
              <a:rPr lang="en-GB" dirty="0"/>
              <a:t>Ego – Empower leaders to lead and give them the confidence to draw from SME’s without the fear of feeling undermined. </a:t>
            </a:r>
          </a:p>
        </p:txBody>
      </p:sp>
    </p:spTree>
    <p:extLst>
      <p:ext uri="{BB962C8B-B14F-4D97-AF65-F5344CB8AC3E}">
        <p14:creationId xmlns:p14="http://schemas.microsoft.com/office/powerpoint/2010/main" val="3356015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4123"/>
    </mc:Choice>
    <mc:Fallback>
      <p:transition spd="slow" advTm="154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108</Words>
  <Application>Microsoft Office PowerPoint</Application>
  <PresentationFormat>Widescreen</PresentationFormat>
  <Paragraphs>9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Office Theme</vt:lpstr>
      <vt:lpstr>Is the move toward degree education/training a barrier to representation?</vt:lpstr>
      <vt:lpstr>How well do Norfolk and Suffolk Police understand the skills and competencies of its workforce?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Smy, Matthew</dc:creator>
  <cp:lastModifiedBy>Smy, Matthew</cp:lastModifiedBy>
  <cp:revision>1</cp:revision>
  <dcterms:created xsi:type="dcterms:W3CDTF">2026-02-23T10:48:21Z</dcterms:created>
  <dcterms:modified xsi:type="dcterms:W3CDTF">2026-02-23T12:51:41Z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98ce926-556f-4b1d-a91b-c6365a99e315_Enabled">
    <vt:lpwstr>true</vt:lpwstr>
  </property>
  <property fmtid="{D5CDD505-2E9C-101B-9397-08002B2CF9AE}" pid="3" name="MSIP_Label_a98ce926-556f-4b1d-a91b-c6365a99e315_SetDate">
    <vt:lpwstr>2026-02-23T10:53:56Z</vt:lpwstr>
  </property>
  <property fmtid="{D5CDD505-2E9C-101B-9397-08002B2CF9AE}" pid="4" name="MSIP_Label_a98ce926-556f-4b1d-a91b-c6365a99e315_Method">
    <vt:lpwstr>Standard</vt:lpwstr>
  </property>
  <property fmtid="{D5CDD505-2E9C-101B-9397-08002B2CF9AE}" pid="5" name="MSIP_Label_a98ce926-556f-4b1d-a91b-c6365a99e315_Name">
    <vt:lpwstr>a98ce926-556f-4b1d-a91b-c6365a99e315</vt:lpwstr>
  </property>
  <property fmtid="{D5CDD505-2E9C-101B-9397-08002B2CF9AE}" pid="6" name="MSIP_Label_a98ce926-556f-4b1d-a91b-c6365a99e315_SiteId">
    <vt:lpwstr>63c6bc72-b093-42db-bf8a-14e2a998e211</vt:lpwstr>
  </property>
  <property fmtid="{D5CDD505-2E9C-101B-9397-08002B2CF9AE}" pid="7" name="MSIP_Label_a98ce926-556f-4b1d-a91b-c6365a99e315_ActionId">
    <vt:lpwstr>401add5c-b6e6-4391-ae12-7b341f25bfa1</vt:lpwstr>
  </property>
  <property fmtid="{D5CDD505-2E9C-101B-9397-08002B2CF9AE}" pid="8" name="MSIP_Label_a98ce926-556f-4b1d-a91b-c6365a99e315_ContentBits">
    <vt:lpwstr>0</vt:lpwstr>
  </property>
  <property fmtid="{D5CDD505-2E9C-101B-9397-08002B2CF9AE}" pid="9" name="MSIP_Label_a98ce926-556f-4b1d-a91b-c6365a99e315_Tag">
    <vt:lpwstr>10, 3, 0, 1</vt:lpwstr>
  </property>
</Properties>
</file>