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wav" ContentType="audio/wav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64" r:id="rId2"/>
  </p:sldMasterIdLst>
  <p:notesMasterIdLst>
    <p:notesMasterId r:id="rId35"/>
  </p:notesMasterIdLst>
  <p:sldIdLst>
    <p:sldId id="415" r:id="rId3"/>
    <p:sldId id="406" r:id="rId4"/>
    <p:sldId id="416" r:id="rId5"/>
    <p:sldId id="418" r:id="rId6"/>
    <p:sldId id="417" r:id="rId7"/>
    <p:sldId id="264" r:id="rId8"/>
    <p:sldId id="272" r:id="rId9"/>
    <p:sldId id="273" r:id="rId10"/>
    <p:sldId id="274" r:id="rId11"/>
    <p:sldId id="430" r:id="rId12"/>
    <p:sldId id="431" r:id="rId13"/>
    <p:sldId id="419" r:id="rId14"/>
    <p:sldId id="423" r:id="rId15"/>
    <p:sldId id="275" r:id="rId16"/>
    <p:sldId id="421" r:id="rId17"/>
    <p:sldId id="276" r:id="rId18"/>
    <p:sldId id="333" r:id="rId19"/>
    <p:sldId id="278" r:id="rId20"/>
    <p:sldId id="422" r:id="rId21"/>
    <p:sldId id="424" r:id="rId22"/>
    <p:sldId id="426" r:id="rId23"/>
    <p:sldId id="427" r:id="rId24"/>
    <p:sldId id="269" r:id="rId25"/>
    <p:sldId id="428" r:id="rId26"/>
    <p:sldId id="270" r:id="rId27"/>
    <p:sldId id="429" r:id="rId28"/>
    <p:sldId id="279" r:id="rId29"/>
    <p:sldId id="280" r:id="rId30"/>
    <p:sldId id="281" r:id="rId31"/>
    <p:sldId id="432" r:id="rId32"/>
    <p:sldId id="433" r:id="rId33"/>
    <p:sldId id="434" r:id="rId3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B77995F-414D-4A35-A477-6C918FE845A9}" v="602" dt="2024-03-04T00:52:35.52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974" autoAdjust="0"/>
    <p:restoredTop sz="94660"/>
  </p:normalViewPr>
  <p:slideViewPr>
    <p:cSldViewPr snapToGrid="0">
      <p:cViewPr>
        <p:scale>
          <a:sx n="105" d="100"/>
          <a:sy n="105" d="100"/>
        </p:scale>
        <p:origin x="-324" y="-1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tableStyles" Target="tableStyles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41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viewProps" Target="viewProps.xml"/><Relationship Id="rId40" Type="http://schemas.microsoft.com/office/2016/11/relationships/changesInfo" Target="changesInfos/changesInfo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6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eressa Chikohora" userId="b3d6fc4f-c441-4d4a-9d20-d537ea1209df" providerId="ADAL" clId="{CB77995F-414D-4A35-A477-6C918FE845A9}"/>
    <pc:docChg chg="undo custSel addSld delSld modSld sldOrd delMainMaster">
      <pc:chgData name="Teressa Chikohora" userId="b3d6fc4f-c441-4d4a-9d20-d537ea1209df" providerId="ADAL" clId="{CB77995F-414D-4A35-A477-6C918FE845A9}" dt="2024-03-04T01:45:50.270" v="3995" actId="20577"/>
      <pc:docMkLst>
        <pc:docMk/>
      </pc:docMkLst>
      <pc:sldChg chg="del">
        <pc:chgData name="Teressa Chikohora" userId="b3d6fc4f-c441-4d4a-9d20-d537ea1209df" providerId="ADAL" clId="{CB77995F-414D-4A35-A477-6C918FE845A9}" dt="2024-03-03T22:06:31.089" v="21" actId="47"/>
        <pc:sldMkLst>
          <pc:docMk/>
          <pc:sldMk cId="1833634300" sldId="256"/>
        </pc:sldMkLst>
      </pc:sldChg>
      <pc:sldChg chg="add modTransition">
        <pc:chgData name="Teressa Chikohora" userId="b3d6fc4f-c441-4d4a-9d20-d537ea1209df" providerId="ADAL" clId="{CB77995F-414D-4A35-A477-6C918FE845A9}" dt="2024-03-03T22:31:49.472" v="904"/>
        <pc:sldMkLst>
          <pc:docMk/>
          <pc:sldMk cId="1427194303" sldId="264"/>
        </pc:sldMkLst>
      </pc:sldChg>
      <pc:sldChg chg="add del modTransition">
        <pc:chgData name="Teressa Chikohora" userId="b3d6fc4f-c441-4d4a-9d20-d537ea1209df" providerId="ADAL" clId="{CB77995F-414D-4A35-A477-6C918FE845A9}" dt="2024-03-03T23:55:57.747" v="2810" actId="47"/>
        <pc:sldMkLst>
          <pc:docMk/>
          <pc:sldMk cId="778087746" sldId="268"/>
        </pc:sldMkLst>
      </pc:sldChg>
      <pc:sldChg chg="add modTransition">
        <pc:chgData name="Teressa Chikohora" userId="b3d6fc4f-c441-4d4a-9d20-d537ea1209df" providerId="ADAL" clId="{CB77995F-414D-4A35-A477-6C918FE845A9}" dt="2024-03-03T23:33:58.835" v="2324"/>
        <pc:sldMkLst>
          <pc:docMk/>
          <pc:sldMk cId="1190265976" sldId="269"/>
        </pc:sldMkLst>
      </pc:sldChg>
      <pc:sldChg chg="add modTransition">
        <pc:chgData name="Teressa Chikohora" userId="b3d6fc4f-c441-4d4a-9d20-d537ea1209df" providerId="ADAL" clId="{CB77995F-414D-4A35-A477-6C918FE845A9}" dt="2024-03-03T23:33:58.835" v="2324"/>
        <pc:sldMkLst>
          <pc:docMk/>
          <pc:sldMk cId="1930909736" sldId="270"/>
        </pc:sldMkLst>
      </pc:sldChg>
      <pc:sldChg chg="add del modTransition">
        <pc:chgData name="Teressa Chikohora" userId="b3d6fc4f-c441-4d4a-9d20-d537ea1209df" providerId="ADAL" clId="{CB77995F-414D-4A35-A477-6C918FE845A9}" dt="2024-03-03T22:44:39.652" v="1066"/>
        <pc:sldMkLst>
          <pc:docMk/>
          <pc:sldMk cId="2166326939" sldId="272"/>
        </pc:sldMkLst>
      </pc:sldChg>
      <pc:sldChg chg="add del modTransition">
        <pc:chgData name="Teressa Chikohora" userId="b3d6fc4f-c441-4d4a-9d20-d537ea1209df" providerId="ADAL" clId="{CB77995F-414D-4A35-A477-6C918FE845A9}" dt="2024-03-03T22:44:39.652" v="1066"/>
        <pc:sldMkLst>
          <pc:docMk/>
          <pc:sldMk cId="1804150887" sldId="273"/>
        </pc:sldMkLst>
      </pc:sldChg>
      <pc:sldChg chg="add del modTransition">
        <pc:chgData name="Teressa Chikohora" userId="b3d6fc4f-c441-4d4a-9d20-d537ea1209df" providerId="ADAL" clId="{CB77995F-414D-4A35-A477-6C918FE845A9}" dt="2024-03-03T22:44:39.652" v="1066"/>
        <pc:sldMkLst>
          <pc:docMk/>
          <pc:sldMk cId="600362817" sldId="274"/>
        </pc:sldMkLst>
      </pc:sldChg>
      <pc:sldChg chg="add del ord modTransition">
        <pc:chgData name="Teressa Chikohora" userId="b3d6fc4f-c441-4d4a-9d20-d537ea1209df" providerId="ADAL" clId="{CB77995F-414D-4A35-A477-6C918FE845A9}" dt="2024-03-03T23:06:36.028" v="1168"/>
        <pc:sldMkLst>
          <pc:docMk/>
          <pc:sldMk cId="732853793" sldId="275"/>
        </pc:sldMkLst>
      </pc:sldChg>
      <pc:sldChg chg="add del modTransition">
        <pc:chgData name="Teressa Chikohora" userId="b3d6fc4f-c441-4d4a-9d20-d537ea1209df" providerId="ADAL" clId="{CB77995F-414D-4A35-A477-6C918FE845A9}" dt="2024-03-03T22:44:39.652" v="1066"/>
        <pc:sldMkLst>
          <pc:docMk/>
          <pc:sldMk cId="2648307105" sldId="276"/>
        </pc:sldMkLst>
      </pc:sldChg>
      <pc:sldChg chg="add del modTransition">
        <pc:chgData name="Teressa Chikohora" userId="b3d6fc4f-c441-4d4a-9d20-d537ea1209df" providerId="ADAL" clId="{CB77995F-414D-4A35-A477-6C918FE845A9}" dt="2024-03-03T22:44:39.652" v="1066"/>
        <pc:sldMkLst>
          <pc:docMk/>
          <pc:sldMk cId="1119110001" sldId="278"/>
        </pc:sldMkLst>
      </pc:sldChg>
      <pc:sldChg chg="add modTransition">
        <pc:chgData name="Teressa Chikohora" userId="b3d6fc4f-c441-4d4a-9d20-d537ea1209df" providerId="ADAL" clId="{CB77995F-414D-4A35-A477-6C918FE845A9}" dt="2024-03-04T00:44:48.578" v="3569"/>
        <pc:sldMkLst>
          <pc:docMk/>
          <pc:sldMk cId="3757405104" sldId="279"/>
        </pc:sldMkLst>
      </pc:sldChg>
      <pc:sldChg chg="add modTransition">
        <pc:chgData name="Teressa Chikohora" userId="b3d6fc4f-c441-4d4a-9d20-d537ea1209df" providerId="ADAL" clId="{CB77995F-414D-4A35-A477-6C918FE845A9}" dt="2024-03-04T00:44:48.578" v="3569"/>
        <pc:sldMkLst>
          <pc:docMk/>
          <pc:sldMk cId="292242980" sldId="280"/>
        </pc:sldMkLst>
      </pc:sldChg>
      <pc:sldChg chg="add modTransition">
        <pc:chgData name="Teressa Chikohora" userId="b3d6fc4f-c441-4d4a-9d20-d537ea1209df" providerId="ADAL" clId="{CB77995F-414D-4A35-A477-6C918FE845A9}" dt="2024-03-04T00:44:48.578" v="3569"/>
        <pc:sldMkLst>
          <pc:docMk/>
          <pc:sldMk cId="2355328774" sldId="281"/>
        </pc:sldMkLst>
      </pc:sldChg>
      <pc:sldChg chg="add del modTransition">
        <pc:chgData name="Teressa Chikohora" userId="b3d6fc4f-c441-4d4a-9d20-d537ea1209df" providerId="ADAL" clId="{CB77995F-414D-4A35-A477-6C918FE845A9}" dt="2024-03-03T22:44:39.652" v="1066"/>
        <pc:sldMkLst>
          <pc:docMk/>
          <pc:sldMk cId="1101609622" sldId="333"/>
        </pc:sldMkLst>
      </pc:sldChg>
      <pc:sldChg chg="modSp add del setBg">
        <pc:chgData name="Teressa Chikohora" userId="b3d6fc4f-c441-4d4a-9d20-d537ea1209df" providerId="ADAL" clId="{CB77995F-414D-4A35-A477-6C918FE845A9}" dt="2024-03-03T22:07:33.607" v="29" actId="47"/>
        <pc:sldMkLst>
          <pc:docMk/>
          <pc:sldMk cId="3714984064" sldId="393"/>
        </pc:sldMkLst>
        <pc:spChg chg="mod">
          <ac:chgData name="Teressa Chikohora" userId="b3d6fc4f-c441-4d4a-9d20-d537ea1209df" providerId="ADAL" clId="{CB77995F-414D-4A35-A477-6C918FE845A9}" dt="2024-03-03T22:07:12.606" v="26"/>
          <ac:spMkLst>
            <pc:docMk/>
            <pc:sldMk cId="3714984064" sldId="393"/>
            <ac:spMk id="22530" creationId="{70A3768C-4FAA-1866-9ECD-56A85010C43E}"/>
          </ac:spMkLst>
        </pc:spChg>
        <pc:spChg chg="mod">
          <ac:chgData name="Teressa Chikohora" userId="b3d6fc4f-c441-4d4a-9d20-d537ea1209df" providerId="ADAL" clId="{CB77995F-414D-4A35-A477-6C918FE845A9}" dt="2024-03-03T22:07:12.606" v="26"/>
          <ac:spMkLst>
            <pc:docMk/>
            <pc:sldMk cId="3714984064" sldId="393"/>
            <ac:spMk id="22532" creationId="{0F92C3BD-39D4-C288-C3A3-46DE0E65CCB1}"/>
          </ac:spMkLst>
        </pc:spChg>
      </pc:sldChg>
      <pc:sldChg chg="modSp add mod">
        <pc:chgData name="Teressa Chikohora" userId="b3d6fc4f-c441-4d4a-9d20-d537ea1209df" providerId="ADAL" clId="{CB77995F-414D-4A35-A477-6C918FE845A9}" dt="2024-03-03T22:11:22.909" v="233" actId="207"/>
        <pc:sldMkLst>
          <pc:docMk/>
          <pc:sldMk cId="1702875502" sldId="406"/>
        </pc:sldMkLst>
        <pc:spChg chg="mod">
          <ac:chgData name="Teressa Chikohora" userId="b3d6fc4f-c441-4d4a-9d20-d537ea1209df" providerId="ADAL" clId="{CB77995F-414D-4A35-A477-6C918FE845A9}" dt="2024-03-03T22:07:41.511" v="44" actId="20577"/>
          <ac:spMkLst>
            <pc:docMk/>
            <pc:sldMk cId="1702875502" sldId="406"/>
            <ac:spMk id="22530" creationId="{70A3768C-4FAA-1866-9ECD-56A85010C43E}"/>
          </ac:spMkLst>
        </pc:spChg>
        <pc:graphicFrameChg chg="mod modGraphic">
          <ac:chgData name="Teressa Chikohora" userId="b3d6fc4f-c441-4d4a-9d20-d537ea1209df" providerId="ADAL" clId="{CB77995F-414D-4A35-A477-6C918FE845A9}" dt="2024-03-03T22:11:22.909" v="233" actId="207"/>
          <ac:graphicFrameMkLst>
            <pc:docMk/>
            <pc:sldMk cId="1702875502" sldId="406"/>
            <ac:graphicFrameMk id="6" creationId="{01A74134-38CD-7A18-861D-694A843807F2}"/>
          </ac:graphicFrameMkLst>
        </pc:graphicFrameChg>
      </pc:sldChg>
      <pc:sldChg chg="modSp add del mod">
        <pc:chgData name="Teressa Chikohora" userId="b3d6fc4f-c441-4d4a-9d20-d537ea1209df" providerId="ADAL" clId="{CB77995F-414D-4A35-A477-6C918FE845A9}" dt="2024-03-03T22:06:23.221" v="20" actId="20577"/>
        <pc:sldMkLst>
          <pc:docMk/>
          <pc:sldMk cId="2876794319" sldId="415"/>
        </pc:sldMkLst>
        <pc:spChg chg="mod">
          <ac:chgData name="Teressa Chikohora" userId="b3d6fc4f-c441-4d4a-9d20-d537ea1209df" providerId="ADAL" clId="{CB77995F-414D-4A35-A477-6C918FE845A9}" dt="2024-03-03T22:06:23.221" v="20" actId="20577"/>
          <ac:spMkLst>
            <pc:docMk/>
            <pc:sldMk cId="2876794319" sldId="415"/>
            <ac:spMk id="3" creationId="{F1A6EC89-A99A-65F9-1422-B49E03B72199}"/>
          </ac:spMkLst>
        </pc:spChg>
        <pc:spChg chg="mod">
          <ac:chgData name="Teressa Chikohora" userId="b3d6fc4f-c441-4d4a-9d20-d537ea1209df" providerId="ADAL" clId="{CB77995F-414D-4A35-A477-6C918FE845A9}" dt="2024-03-03T22:06:02.911" v="3"/>
          <ac:spMkLst>
            <pc:docMk/>
            <pc:sldMk cId="2876794319" sldId="415"/>
            <ac:spMk id="19458" creationId="{1C2CE578-23E2-26AD-4C28-13519CFF8484}"/>
          </ac:spMkLst>
        </pc:spChg>
      </pc:sldChg>
      <pc:sldChg chg="modSp new del modTransition setBg">
        <pc:chgData name="Teressa Chikohora" userId="b3d6fc4f-c441-4d4a-9d20-d537ea1209df" providerId="ADAL" clId="{CB77995F-414D-4A35-A477-6C918FE845A9}" dt="2024-03-03T22:11:29.957" v="234" actId="47"/>
        <pc:sldMkLst>
          <pc:docMk/>
          <pc:sldMk cId="2401184268" sldId="416"/>
        </pc:sldMkLst>
        <pc:spChg chg="mod">
          <ac:chgData name="Teressa Chikohora" userId="b3d6fc4f-c441-4d4a-9d20-d537ea1209df" providerId="ADAL" clId="{CB77995F-414D-4A35-A477-6C918FE845A9}" dt="2024-03-03T22:07:08.497" v="25"/>
          <ac:spMkLst>
            <pc:docMk/>
            <pc:sldMk cId="2401184268" sldId="416"/>
            <ac:spMk id="2" creationId="{271E8AE3-E42B-0768-A729-64205D665D0B}"/>
          </ac:spMkLst>
        </pc:spChg>
        <pc:spChg chg="mod">
          <ac:chgData name="Teressa Chikohora" userId="b3d6fc4f-c441-4d4a-9d20-d537ea1209df" providerId="ADAL" clId="{CB77995F-414D-4A35-A477-6C918FE845A9}" dt="2024-03-03T22:07:08.497" v="25"/>
          <ac:spMkLst>
            <pc:docMk/>
            <pc:sldMk cId="2401184268" sldId="416"/>
            <ac:spMk id="3" creationId="{D8E79B6D-7E70-DFE8-01EF-05B9DB99E6DF}"/>
          </ac:spMkLst>
        </pc:spChg>
        <pc:spChg chg="mod">
          <ac:chgData name="Teressa Chikohora" userId="b3d6fc4f-c441-4d4a-9d20-d537ea1209df" providerId="ADAL" clId="{CB77995F-414D-4A35-A477-6C918FE845A9}" dt="2024-03-03T22:07:08.497" v="25"/>
          <ac:spMkLst>
            <pc:docMk/>
            <pc:sldMk cId="2401184268" sldId="416"/>
            <ac:spMk id="4" creationId="{3B216D20-C825-4BA8-D18F-13030C0C3ADF}"/>
          </ac:spMkLst>
        </pc:spChg>
      </pc:sldChg>
      <pc:sldChg chg="modSp new mod">
        <pc:chgData name="Teressa Chikohora" userId="b3d6fc4f-c441-4d4a-9d20-d537ea1209df" providerId="ADAL" clId="{CB77995F-414D-4A35-A477-6C918FE845A9}" dt="2024-03-04T01:11:05.818" v="3977" actId="20577"/>
        <pc:sldMkLst>
          <pc:docMk/>
          <pc:sldMk cId="3993252230" sldId="416"/>
        </pc:sldMkLst>
        <pc:spChg chg="mod">
          <ac:chgData name="Teressa Chikohora" userId="b3d6fc4f-c441-4d4a-9d20-d537ea1209df" providerId="ADAL" clId="{CB77995F-414D-4A35-A477-6C918FE845A9}" dt="2024-03-03T22:14:32.486" v="377" actId="20577"/>
          <ac:spMkLst>
            <pc:docMk/>
            <pc:sldMk cId="3993252230" sldId="416"/>
            <ac:spMk id="2" creationId="{F64D7060-7743-F030-7A6F-7D5E29EFF47F}"/>
          </ac:spMkLst>
        </pc:spChg>
        <pc:spChg chg="mod">
          <ac:chgData name="Teressa Chikohora" userId="b3d6fc4f-c441-4d4a-9d20-d537ea1209df" providerId="ADAL" clId="{CB77995F-414D-4A35-A477-6C918FE845A9}" dt="2024-03-04T01:11:05.818" v="3977" actId="20577"/>
          <ac:spMkLst>
            <pc:docMk/>
            <pc:sldMk cId="3993252230" sldId="416"/>
            <ac:spMk id="3" creationId="{E31545B9-883E-A561-7D3E-4521AD93781E}"/>
          </ac:spMkLst>
        </pc:spChg>
      </pc:sldChg>
      <pc:sldChg chg="addSp delSp modSp new mod">
        <pc:chgData name="Teressa Chikohora" userId="b3d6fc4f-c441-4d4a-9d20-d537ea1209df" providerId="ADAL" clId="{CB77995F-414D-4A35-A477-6C918FE845A9}" dt="2024-03-03T22:41:40.904" v="1063" actId="20577"/>
        <pc:sldMkLst>
          <pc:docMk/>
          <pc:sldMk cId="641233520" sldId="417"/>
        </pc:sldMkLst>
        <pc:spChg chg="mod">
          <ac:chgData name="Teressa Chikohora" userId="b3d6fc4f-c441-4d4a-9d20-d537ea1209df" providerId="ADAL" clId="{CB77995F-414D-4A35-A477-6C918FE845A9}" dt="2024-03-03T22:22:37.289" v="764" actId="20577"/>
          <ac:spMkLst>
            <pc:docMk/>
            <pc:sldMk cId="641233520" sldId="417"/>
            <ac:spMk id="2" creationId="{E72E2A89-F2F0-1836-4FDE-C0A06A877012}"/>
          </ac:spMkLst>
        </pc:spChg>
        <pc:spChg chg="del">
          <ac:chgData name="Teressa Chikohora" userId="b3d6fc4f-c441-4d4a-9d20-d537ea1209df" providerId="ADAL" clId="{CB77995F-414D-4A35-A477-6C918FE845A9}" dt="2024-03-03T22:23:04.001" v="765" actId="3680"/>
          <ac:spMkLst>
            <pc:docMk/>
            <pc:sldMk cId="641233520" sldId="417"/>
            <ac:spMk id="3" creationId="{9E717635-6B9D-7A81-2D04-A7D2C147160E}"/>
          </ac:spMkLst>
        </pc:spChg>
        <pc:graphicFrameChg chg="add mod ord modGraphic">
          <ac:chgData name="Teressa Chikohora" userId="b3d6fc4f-c441-4d4a-9d20-d537ea1209df" providerId="ADAL" clId="{CB77995F-414D-4A35-A477-6C918FE845A9}" dt="2024-03-03T22:41:40.904" v="1063" actId="20577"/>
          <ac:graphicFrameMkLst>
            <pc:docMk/>
            <pc:sldMk cId="641233520" sldId="417"/>
            <ac:graphicFrameMk id="5" creationId="{8BF22330-BD57-B440-8A69-F4C6513D9781}"/>
          </ac:graphicFrameMkLst>
        </pc:graphicFrameChg>
      </pc:sldChg>
      <pc:sldChg chg="add del">
        <pc:chgData name="Teressa Chikohora" userId="b3d6fc4f-c441-4d4a-9d20-d537ea1209df" providerId="ADAL" clId="{CB77995F-414D-4A35-A477-6C918FE845A9}" dt="2024-03-03T22:07:15.076" v="27" actId="47"/>
        <pc:sldMkLst>
          <pc:docMk/>
          <pc:sldMk cId="3849806350" sldId="417"/>
        </pc:sldMkLst>
      </pc:sldChg>
      <pc:sldChg chg="modSp add">
        <pc:chgData name="Teressa Chikohora" userId="b3d6fc4f-c441-4d4a-9d20-d537ea1209df" providerId="ADAL" clId="{CB77995F-414D-4A35-A477-6C918FE845A9}" dt="2024-03-03T22:18:28.795" v="738" actId="20577"/>
        <pc:sldMkLst>
          <pc:docMk/>
          <pc:sldMk cId="3730909514" sldId="418"/>
        </pc:sldMkLst>
        <pc:graphicFrameChg chg="mod">
          <ac:chgData name="Teressa Chikohora" userId="b3d6fc4f-c441-4d4a-9d20-d537ea1209df" providerId="ADAL" clId="{CB77995F-414D-4A35-A477-6C918FE845A9}" dt="2024-03-03T22:18:28.795" v="738" actId="20577"/>
          <ac:graphicFrameMkLst>
            <pc:docMk/>
            <pc:sldMk cId="3730909514" sldId="418"/>
            <ac:graphicFrameMk id="6" creationId="{01A74134-38CD-7A18-861D-694A843807F2}"/>
          </ac:graphicFrameMkLst>
        </pc:graphicFrameChg>
      </pc:sldChg>
      <pc:sldChg chg="modSp new mod ord">
        <pc:chgData name="Teressa Chikohora" userId="b3d6fc4f-c441-4d4a-9d20-d537ea1209df" providerId="ADAL" clId="{CB77995F-414D-4A35-A477-6C918FE845A9}" dt="2024-03-03T23:14:58.892" v="1671" actId="6549"/>
        <pc:sldMkLst>
          <pc:docMk/>
          <pc:sldMk cId="3775255559" sldId="419"/>
        </pc:sldMkLst>
        <pc:spChg chg="mod">
          <ac:chgData name="Teressa Chikohora" userId="b3d6fc4f-c441-4d4a-9d20-d537ea1209df" providerId="ADAL" clId="{CB77995F-414D-4A35-A477-6C918FE845A9}" dt="2024-03-03T22:51:41.013" v="1108" actId="20577"/>
          <ac:spMkLst>
            <pc:docMk/>
            <pc:sldMk cId="3775255559" sldId="419"/>
            <ac:spMk id="2" creationId="{6FECD04B-7062-3BAD-972B-4FD59113413F}"/>
          </ac:spMkLst>
        </pc:spChg>
        <pc:spChg chg="mod">
          <ac:chgData name="Teressa Chikohora" userId="b3d6fc4f-c441-4d4a-9d20-d537ea1209df" providerId="ADAL" clId="{CB77995F-414D-4A35-A477-6C918FE845A9}" dt="2024-03-03T23:14:58.892" v="1671" actId="6549"/>
          <ac:spMkLst>
            <pc:docMk/>
            <pc:sldMk cId="3775255559" sldId="419"/>
            <ac:spMk id="3" creationId="{5471A743-2D18-8539-F367-3753518B3691}"/>
          </ac:spMkLst>
        </pc:spChg>
      </pc:sldChg>
      <pc:sldChg chg="new del">
        <pc:chgData name="Teressa Chikohora" userId="b3d6fc4f-c441-4d4a-9d20-d537ea1209df" providerId="ADAL" clId="{CB77995F-414D-4A35-A477-6C918FE845A9}" dt="2024-03-03T22:53:45.374" v="1148" actId="47"/>
        <pc:sldMkLst>
          <pc:docMk/>
          <pc:sldMk cId="1837390152" sldId="420"/>
        </pc:sldMkLst>
      </pc:sldChg>
      <pc:sldChg chg="modSp add mod modTransition">
        <pc:chgData name="Teressa Chikohora" userId="b3d6fc4f-c441-4d4a-9d20-d537ea1209df" providerId="ADAL" clId="{CB77995F-414D-4A35-A477-6C918FE845A9}" dt="2024-03-03T22:53:26.048" v="1146" actId="20577"/>
        <pc:sldMkLst>
          <pc:docMk/>
          <pc:sldMk cId="381600857" sldId="421"/>
        </pc:sldMkLst>
        <pc:spChg chg="mod">
          <ac:chgData name="Teressa Chikohora" userId="b3d6fc4f-c441-4d4a-9d20-d537ea1209df" providerId="ADAL" clId="{CB77995F-414D-4A35-A477-6C918FE845A9}" dt="2024-03-03T22:53:09.488" v="1141" actId="6549"/>
          <ac:spMkLst>
            <pc:docMk/>
            <pc:sldMk cId="381600857" sldId="421"/>
            <ac:spMk id="2" creationId="{8016E762-26D6-46FA-BA47-1A026B1A5798}"/>
          </ac:spMkLst>
        </pc:spChg>
        <pc:spChg chg="mod">
          <ac:chgData name="Teressa Chikohora" userId="b3d6fc4f-c441-4d4a-9d20-d537ea1209df" providerId="ADAL" clId="{CB77995F-414D-4A35-A477-6C918FE845A9}" dt="2024-03-03T22:53:26.048" v="1146" actId="20577"/>
          <ac:spMkLst>
            <pc:docMk/>
            <pc:sldMk cId="381600857" sldId="421"/>
            <ac:spMk id="3" creationId="{056D5741-708E-427C-85C5-889841AA3A35}"/>
          </ac:spMkLst>
        </pc:spChg>
      </pc:sldChg>
      <pc:sldChg chg="modSp new del mod">
        <pc:chgData name="Teressa Chikohora" userId="b3d6fc4f-c441-4d4a-9d20-d537ea1209df" providerId="ADAL" clId="{CB77995F-414D-4A35-A477-6C918FE845A9}" dt="2024-03-03T23:32:47.755" v="2322" actId="2696"/>
        <pc:sldMkLst>
          <pc:docMk/>
          <pc:sldMk cId="315996738" sldId="422"/>
        </pc:sldMkLst>
        <pc:spChg chg="mod">
          <ac:chgData name="Teressa Chikohora" userId="b3d6fc4f-c441-4d4a-9d20-d537ea1209df" providerId="ADAL" clId="{CB77995F-414D-4A35-A477-6C918FE845A9}" dt="2024-03-03T22:54:02.256" v="1161" actId="20577"/>
          <ac:spMkLst>
            <pc:docMk/>
            <pc:sldMk cId="315996738" sldId="422"/>
            <ac:spMk id="2" creationId="{B8E372D3-8EF5-B3F7-1899-C1FF5BD25FDE}"/>
          </ac:spMkLst>
        </pc:spChg>
        <pc:spChg chg="mod">
          <ac:chgData name="Teressa Chikohora" userId="b3d6fc4f-c441-4d4a-9d20-d537ea1209df" providerId="ADAL" clId="{CB77995F-414D-4A35-A477-6C918FE845A9}" dt="2024-03-03T23:32:08.147" v="2321" actId="20577"/>
          <ac:spMkLst>
            <pc:docMk/>
            <pc:sldMk cId="315996738" sldId="422"/>
            <ac:spMk id="3" creationId="{55C5D31F-F804-0B92-C34D-400514AE071D}"/>
          </ac:spMkLst>
        </pc:spChg>
      </pc:sldChg>
      <pc:sldChg chg="add">
        <pc:chgData name="Teressa Chikohora" userId="b3d6fc4f-c441-4d4a-9d20-d537ea1209df" providerId="ADAL" clId="{CB77995F-414D-4A35-A477-6C918FE845A9}" dt="2024-03-03T23:33:07.048" v="2323"/>
        <pc:sldMkLst>
          <pc:docMk/>
          <pc:sldMk cId="2770292683" sldId="422"/>
        </pc:sldMkLst>
      </pc:sldChg>
      <pc:sldChg chg="add modTransition">
        <pc:chgData name="Teressa Chikohora" userId="b3d6fc4f-c441-4d4a-9d20-d537ea1209df" providerId="ADAL" clId="{CB77995F-414D-4A35-A477-6C918FE845A9}" dt="2024-03-03T23:16:06.396" v="1672"/>
        <pc:sldMkLst>
          <pc:docMk/>
          <pc:sldMk cId="281925308" sldId="423"/>
        </pc:sldMkLst>
      </pc:sldChg>
      <pc:sldChg chg="add del">
        <pc:chgData name="Teressa Chikohora" userId="b3d6fc4f-c441-4d4a-9d20-d537ea1209df" providerId="ADAL" clId="{CB77995F-414D-4A35-A477-6C918FE845A9}" dt="2024-03-03T22:56:12.176" v="1165" actId="2696"/>
        <pc:sldMkLst>
          <pc:docMk/>
          <pc:sldMk cId="329844986" sldId="423"/>
        </pc:sldMkLst>
      </pc:sldChg>
      <pc:sldChg chg="add del">
        <pc:chgData name="Teressa Chikohora" userId="b3d6fc4f-c441-4d4a-9d20-d537ea1209df" providerId="ADAL" clId="{CB77995F-414D-4A35-A477-6C918FE845A9}" dt="2024-03-03T23:13:57.172" v="1666" actId="47"/>
        <pc:sldMkLst>
          <pc:docMk/>
          <pc:sldMk cId="2747613753" sldId="423"/>
        </pc:sldMkLst>
      </pc:sldChg>
      <pc:sldChg chg="add del modTransition">
        <pc:chgData name="Teressa Chikohora" userId="b3d6fc4f-c441-4d4a-9d20-d537ea1209df" providerId="ADAL" clId="{CB77995F-414D-4A35-A477-6C918FE845A9}" dt="2024-03-03T22:55:13.263" v="1163"/>
        <pc:sldMkLst>
          <pc:docMk/>
          <pc:sldMk cId="4108453455" sldId="423"/>
        </pc:sldMkLst>
      </pc:sldChg>
      <pc:sldChg chg="modSp new mod">
        <pc:chgData name="Teressa Chikohora" userId="b3d6fc4f-c441-4d4a-9d20-d537ea1209df" providerId="ADAL" clId="{CB77995F-414D-4A35-A477-6C918FE845A9}" dt="2024-03-04T00:57:05.361" v="3801" actId="207"/>
        <pc:sldMkLst>
          <pc:docMk/>
          <pc:sldMk cId="4156638816" sldId="424"/>
        </pc:sldMkLst>
        <pc:spChg chg="mod">
          <ac:chgData name="Teressa Chikohora" userId="b3d6fc4f-c441-4d4a-9d20-d537ea1209df" providerId="ADAL" clId="{CB77995F-414D-4A35-A477-6C918FE845A9}" dt="2024-03-03T23:34:33.656" v="2370" actId="20577"/>
          <ac:spMkLst>
            <pc:docMk/>
            <pc:sldMk cId="4156638816" sldId="424"/>
            <ac:spMk id="2" creationId="{BD0687F4-3392-719E-EA1E-EA82937EDE16}"/>
          </ac:spMkLst>
        </pc:spChg>
        <pc:spChg chg="mod">
          <ac:chgData name="Teressa Chikohora" userId="b3d6fc4f-c441-4d4a-9d20-d537ea1209df" providerId="ADAL" clId="{CB77995F-414D-4A35-A477-6C918FE845A9}" dt="2024-03-04T00:57:05.361" v="3801" actId="207"/>
          <ac:spMkLst>
            <pc:docMk/>
            <pc:sldMk cId="4156638816" sldId="424"/>
            <ac:spMk id="3" creationId="{59F1EB60-0388-6ACA-2231-852B5F2AEB1F}"/>
          </ac:spMkLst>
        </pc:spChg>
      </pc:sldChg>
      <pc:sldChg chg="modSp new del mod">
        <pc:chgData name="Teressa Chikohora" userId="b3d6fc4f-c441-4d4a-9d20-d537ea1209df" providerId="ADAL" clId="{CB77995F-414D-4A35-A477-6C918FE845A9}" dt="2024-03-03T23:51:04.199" v="2772" actId="47"/>
        <pc:sldMkLst>
          <pc:docMk/>
          <pc:sldMk cId="3858631437" sldId="425"/>
        </pc:sldMkLst>
        <pc:spChg chg="mod">
          <ac:chgData name="Teressa Chikohora" userId="b3d6fc4f-c441-4d4a-9d20-d537ea1209df" providerId="ADAL" clId="{CB77995F-414D-4A35-A477-6C918FE845A9}" dt="2024-03-03T23:41:12.557" v="2532" actId="20577"/>
          <ac:spMkLst>
            <pc:docMk/>
            <pc:sldMk cId="3858631437" sldId="425"/>
            <ac:spMk id="2" creationId="{4FC91E62-7F30-5593-3D20-8E013B31A0DA}"/>
          </ac:spMkLst>
        </pc:spChg>
        <pc:spChg chg="mod">
          <ac:chgData name="Teressa Chikohora" userId="b3d6fc4f-c441-4d4a-9d20-d537ea1209df" providerId="ADAL" clId="{CB77995F-414D-4A35-A477-6C918FE845A9}" dt="2024-03-03T23:42:42.082" v="2548" actId="20577"/>
          <ac:spMkLst>
            <pc:docMk/>
            <pc:sldMk cId="3858631437" sldId="425"/>
            <ac:spMk id="3" creationId="{C28266F3-E944-1DB1-6E5D-CF82F1A39403}"/>
          </ac:spMkLst>
        </pc:spChg>
      </pc:sldChg>
      <pc:sldChg chg="modSp new mod modNotesTx">
        <pc:chgData name="Teressa Chikohora" userId="b3d6fc4f-c441-4d4a-9d20-d537ea1209df" providerId="ADAL" clId="{CB77995F-414D-4A35-A477-6C918FE845A9}" dt="2024-03-04T00:57:19.033" v="3802" actId="207"/>
        <pc:sldMkLst>
          <pc:docMk/>
          <pc:sldMk cId="3946237035" sldId="426"/>
        </pc:sldMkLst>
        <pc:spChg chg="mod">
          <ac:chgData name="Teressa Chikohora" userId="b3d6fc4f-c441-4d4a-9d20-d537ea1209df" providerId="ADAL" clId="{CB77995F-414D-4A35-A477-6C918FE845A9}" dt="2024-03-04T00:57:19.033" v="3802" actId="207"/>
          <ac:spMkLst>
            <pc:docMk/>
            <pc:sldMk cId="3946237035" sldId="426"/>
            <ac:spMk id="2" creationId="{82B86928-D6DD-97FC-1DE3-4CA01A8A080A}"/>
          </ac:spMkLst>
        </pc:spChg>
        <pc:spChg chg="mod">
          <ac:chgData name="Teressa Chikohora" userId="b3d6fc4f-c441-4d4a-9d20-d537ea1209df" providerId="ADAL" clId="{CB77995F-414D-4A35-A477-6C918FE845A9}" dt="2024-03-04T00:01:57.357" v="2985" actId="207"/>
          <ac:spMkLst>
            <pc:docMk/>
            <pc:sldMk cId="3946237035" sldId="426"/>
            <ac:spMk id="3" creationId="{87FAA37C-861F-2C40-BF7A-C43C6055202A}"/>
          </ac:spMkLst>
        </pc:spChg>
        <pc:spChg chg="mod">
          <ac:chgData name="Teressa Chikohora" userId="b3d6fc4f-c441-4d4a-9d20-d537ea1209df" providerId="ADAL" clId="{CB77995F-414D-4A35-A477-6C918FE845A9}" dt="2024-03-04T00:55:07.774" v="3776" actId="207"/>
          <ac:spMkLst>
            <pc:docMk/>
            <pc:sldMk cId="3946237035" sldId="426"/>
            <ac:spMk id="4" creationId="{9DE48986-F01A-5A21-8211-D7CC004279B7}"/>
          </ac:spMkLst>
        </pc:spChg>
      </pc:sldChg>
      <pc:sldChg chg="modSp new mod modNotesTx">
        <pc:chgData name="Teressa Chikohora" userId="b3d6fc4f-c441-4d4a-9d20-d537ea1209df" providerId="ADAL" clId="{CB77995F-414D-4A35-A477-6C918FE845A9}" dt="2024-03-04T00:57:30.735" v="3803" actId="207"/>
        <pc:sldMkLst>
          <pc:docMk/>
          <pc:sldMk cId="3632284641" sldId="427"/>
        </pc:sldMkLst>
        <pc:spChg chg="mod">
          <ac:chgData name="Teressa Chikohora" userId="b3d6fc4f-c441-4d4a-9d20-d537ea1209df" providerId="ADAL" clId="{CB77995F-414D-4A35-A477-6C918FE845A9}" dt="2024-03-04T00:57:30.735" v="3803" actId="207"/>
          <ac:spMkLst>
            <pc:docMk/>
            <pc:sldMk cId="3632284641" sldId="427"/>
            <ac:spMk id="2" creationId="{21A45026-D09C-EE74-086D-C0BCC1B229BB}"/>
          </ac:spMkLst>
        </pc:spChg>
        <pc:spChg chg="mod">
          <ac:chgData name="Teressa Chikohora" userId="b3d6fc4f-c441-4d4a-9d20-d537ea1209df" providerId="ADAL" clId="{CB77995F-414D-4A35-A477-6C918FE845A9}" dt="2024-03-04T00:10:45.817" v="3387" actId="6549"/>
          <ac:spMkLst>
            <pc:docMk/>
            <pc:sldMk cId="3632284641" sldId="427"/>
            <ac:spMk id="3" creationId="{272DCFF7-715E-BF3E-57E1-690DF513A7C8}"/>
          </ac:spMkLst>
        </pc:spChg>
        <pc:spChg chg="mod">
          <ac:chgData name="Teressa Chikohora" userId="b3d6fc4f-c441-4d4a-9d20-d537ea1209df" providerId="ADAL" clId="{CB77995F-414D-4A35-A477-6C918FE845A9}" dt="2024-03-04T00:55:15.983" v="3777" actId="207"/>
          <ac:spMkLst>
            <pc:docMk/>
            <pc:sldMk cId="3632284641" sldId="427"/>
            <ac:spMk id="4" creationId="{937918E4-3662-3E04-5F7F-85879F301A47}"/>
          </ac:spMkLst>
        </pc:spChg>
      </pc:sldChg>
      <pc:sldChg chg="addSp modSp new mod">
        <pc:chgData name="Teressa Chikohora" userId="b3d6fc4f-c441-4d4a-9d20-d537ea1209df" providerId="ADAL" clId="{CB77995F-414D-4A35-A477-6C918FE845A9}" dt="2024-03-04T00:57:45.806" v="3804" actId="207"/>
        <pc:sldMkLst>
          <pc:docMk/>
          <pc:sldMk cId="2157849968" sldId="428"/>
        </pc:sldMkLst>
        <pc:spChg chg="mod">
          <ac:chgData name="Teressa Chikohora" userId="b3d6fc4f-c441-4d4a-9d20-d537ea1209df" providerId="ADAL" clId="{CB77995F-414D-4A35-A477-6C918FE845A9}" dt="2024-03-04T00:57:45.806" v="3804" actId="207"/>
          <ac:spMkLst>
            <pc:docMk/>
            <pc:sldMk cId="2157849968" sldId="428"/>
            <ac:spMk id="2" creationId="{60365A34-FDCE-D2EE-2B25-E0D15767D432}"/>
          </ac:spMkLst>
        </pc:spChg>
        <pc:spChg chg="mod">
          <ac:chgData name="Teressa Chikohora" userId="b3d6fc4f-c441-4d4a-9d20-d537ea1209df" providerId="ADAL" clId="{CB77995F-414D-4A35-A477-6C918FE845A9}" dt="2024-03-04T00:39:07.033" v="3567" actId="5793"/>
          <ac:spMkLst>
            <pc:docMk/>
            <pc:sldMk cId="2157849968" sldId="428"/>
            <ac:spMk id="3" creationId="{2F964EFC-1D46-8A2D-F6C5-0DBCBCEEBC72}"/>
          </ac:spMkLst>
        </pc:spChg>
        <pc:spChg chg="mod">
          <ac:chgData name="Teressa Chikohora" userId="b3d6fc4f-c441-4d4a-9d20-d537ea1209df" providerId="ADAL" clId="{CB77995F-414D-4A35-A477-6C918FE845A9}" dt="2024-03-04T00:38:06.334" v="3538" actId="1076"/>
          <ac:spMkLst>
            <pc:docMk/>
            <pc:sldMk cId="2157849968" sldId="428"/>
            <ac:spMk id="4" creationId="{4019A7F0-2E3F-EC63-DC06-11191DCF3ECF}"/>
          </ac:spMkLst>
        </pc:spChg>
        <pc:spChg chg="mod">
          <ac:chgData name="Teressa Chikohora" userId="b3d6fc4f-c441-4d4a-9d20-d537ea1209df" providerId="ADAL" clId="{CB77995F-414D-4A35-A477-6C918FE845A9}" dt="2024-03-04T00:37:47.621" v="3534"/>
          <ac:spMkLst>
            <pc:docMk/>
            <pc:sldMk cId="2157849968" sldId="428"/>
            <ac:spMk id="7" creationId="{C0000B95-E0CC-A8C9-9BBD-5EE97D0A5783}"/>
          </ac:spMkLst>
        </pc:spChg>
        <pc:spChg chg="mod">
          <ac:chgData name="Teressa Chikohora" userId="b3d6fc4f-c441-4d4a-9d20-d537ea1209df" providerId="ADAL" clId="{CB77995F-414D-4A35-A477-6C918FE845A9}" dt="2024-03-04T00:37:47.621" v="3534"/>
          <ac:spMkLst>
            <pc:docMk/>
            <pc:sldMk cId="2157849968" sldId="428"/>
            <ac:spMk id="8" creationId="{BEF360B3-EDEF-AE49-90B8-DBB9C802C70B}"/>
          </ac:spMkLst>
        </pc:spChg>
        <pc:spChg chg="mod">
          <ac:chgData name="Teressa Chikohora" userId="b3d6fc4f-c441-4d4a-9d20-d537ea1209df" providerId="ADAL" clId="{CB77995F-414D-4A35-A477-6C918FE845A9}" dt="2024-03-04T00:37:47.621" v="3534"/>
          <ac:spMkLst>
            <pc:docMk/>
            <pc:sldMk cId="2157849968" sldId="428"/>
            <ac:spMk id="9" creationId="{28BDFAC1-FF0A-2711-C2C6-A64EBA5B6F57}"/>
          </ac:spMkLst>
        </pc:spChg>
        <pc:spChg chg="mod">
          <ac:chgData name="Teressa Chikohora" userId="b3d6fc4f-c441-4d4a-9d20-d537ea1209df" providerId="ADAL" clId="{CB77995F-414D-4A35-A477-6C918FE845A9}" dt="2024-03-04T00:37:47.621" v="3534"/>
          <ac:spMkLst>
            <pc:docMk/>
            <pc:sldMk cId="2157849968" sldId="428"/>
            <ac:spMk id="10" creationId="{8CED70D2-7835-CF91-E16E-978F3C88AD31}"/>
          </ac:spMkLst>
        </pc:spChg>
        <pc:spChg chg="mod">
          <ac:chgData name="Teressa Chikohora" userId="b3d6fc4f-c441-4d4a-9d20-d537ea1209df" providerId="ADAL" clId="{CB77995F-414D-4A35-A477-6C918FE845A9}" dt="2024-03-04T00:37:47.621" v="3534"/>
          <ac:spMkLst>
            <pc:docMk/>
            <pc:sldMk cId="2157849968" sldId="428"/>
            <ac:spMk id="11" creationId="{772170B3-4378-5258-21B7-C02D675B954D}"/>
          </ac:spMkLst>
        </pc:spChg>
        <pc:spChg chg="mod">
          <ac:chgData name="Teressa Chikohora" userId="b3d6fc4f-c441-4d4a-9d20-d537ea1209df" providerId="ADAL" clId="{CB77995F-414D-4A35-A477-6C918FE845A9}" dt="2024-03-04T00:37:47.621" v="3534"/>
          <ac:spMkLst>
            <pc:docMk/>
            <pc:sldMk cId="2157849968" sldId="428"/>
            <ac:spMk id="12" creationId="{8C145E5E-82D9-FF89-79E5-BC2A4AAD144A}"/>
          </ac:spMkLst>
        </pc:spChg>
        <pc:spChg chg="mod">
          <ac:chgData name="Teressa Chikohora" userId="b3d6fc4f-c441-4d4a-9d20-d537ea1209df" providerId="ADAL" clId="{CB77995F-414D-4A35-A477-6C918FE845A9}" dt="2024-03-04T00:37:47.621" v="3534"/>
          <ac:spMkLst>
            <pc:docMk/>
            <pc:sldMk cId="2157849968" sldId="428"/>
            <ac:spMk id="13" creationId="{EA1022C6-2102-BC98-E412-5C6404FADB8F}"/>
          </ac:spMkLst>
        </pc:spChg>
        <pc:spChg chg="mod">
          <ac:chgData name="Teressa Chikohora" userId="b3d6fc4f-c441-4d4a-9d20-d537ea1209df" providerId="ADAL" clId="{CB77995F-414D-4A35-A477-6C918FE845A9}" dt="2024-03-04T00:37:47.621" v="3534"/>
          <ac:spMkLst>
            <pc:docMk/>
            <pc:sldMk cId="2157849968" sldId="428"/>
            <ac:spMk id="14" creationId="{1BC1B885-A9BC-B2B1-A91B-585D1884A1CF}"/>
          </ac:spMkLst>
        </pc:spChg>
        <pc:spChg chg="mod">
          <ac:chgData name="Teressa Chikohora" userId="b3d6fc4f-c441-4d4a-9d20-d537ea1209df" providerId="ADAL" clId="{CB77995F-414D-4A35-A477-6C918FE845A9}" dt="2024-03-04T00:37:47.621" v="3534"/>
          <ac:spMkLst>
            <pc:docMk/>
            <pc:sldMk cId="2157849968" sldId="428"/>
            <ac:spMk id="15" creationId="{5F6F5199-33ED-394C-3DB3-F032BEEA0357}"/>
          </ac:spMkLst>
        </pc:spChg>
        <pc:spChg chg="mod">
          <ac:chgData name="Teressa Chikohora" userId="b3d6fc4f-c441-4d4a-9d20-d537ea1209df" providerId="ADAL" clId="{CB77995F-414D-4A35-A477-6C918FE845A9}" dt="2024-03-04T00:37:47.621" v="3534"/>
          <ac:spMkLst>
            <pc:docMk/>
            <pc:sldMk cId="2157849968" sldId="428"/>
            <ac:spMk id="16" creationId="{3E45566E-4829-A27B-D3A2-5D63E4D58FA4}"/>
          </ac:spMkLst>
        </pc:spChg>
        <pc:spChg chg="mod">
          <ac:chgData name="Teressa Chikohora" userId="b3d6fc4f-c441-4d4a-9d20-d537ea1209df" providerId="ADAL" clId="{CB77995F-414D-4A35-A477-6C918FE845A9}" dt="2024-03-04T00:37:47.621" v="3534"/>
          <ac:spMkLst>
            <pc:docMk/>
            <pc:sldMk cId="2157849968" sldId="428"/>
            <ac:spMk id="17" creationId="{D65148F9-449E-C156-A3E4-F05DB048285D}"/>
          </ac:spMkLst>
        </pc:spChg>
        <pc:spChg chg="mod">
          <ac:chgData name="Teressa Chikohora" userId="b3d6fc4f-c441-4d4a-9d20-d537ea1209df" providerId="ADAL" clId="{CB77995F-414D-4A35-A477-6C918FE845A9}" dt="2024-03-04T00:37:47.621" v="3534"/>
          <ac:spMkLst>
            <pc:docMk/>
            <pc:sldMk cId="2157849968" sldId="428"/>
            <ac:spMk id="18" creationId="{7742D015-C75B-1CF6-154C-E01F8191F1F2}"/>
          </ac:spMkLst>
        </pc:spChg>
        <pc:spChg chg="mod">
          <ac:chgData name="Teressa Chikohora" userId="b3d6fc4f-c441-4d4a-9d20-d537ea1209df" providerId="ADAL" clId="{CB77995F-414D-4A35-A477-6C918FE845A9}" dt="2024-03-04T00:37:47.621" v="3534"/>
          <ac:spMkLst>
            <pc:docMk/>
            <pc:sldMk cId="2157849968" sldId="428"/>
            <ac:spMk id="19" creationId="{53DA7E80-18D6-664F-3BFA-851290426B94}"/>
          </ac:spMkLst>
        </pc:spChg>
        <pc:spChg chg="mod">
          <ac:chgData name="Teressa Chikohora" userId="b3d6fc4f-c441-4d4a-9d20-d537ea1209df" providerId="ADAL" clId="{CB77995F-414D-4A35-A477-6C918FE845A9}" dt="2024-03-04T00:37:47.621" v="3534"/>
          <ac:spMkLst>
            <pc:docMk/>
            <pc:sldMk cId="2157849968" sldId="428"/>
            <ac:spMk id="20" creationId="{01ABB5B0-3737-C899-CF74-4CEBDDE71E9D}"/>
          </ac:spMkLst>
        </pc:spChg>
        <pc:spChg chg="mod">
          <ac:chgData name="Teressa Chikohora" userId="b3d6fc4f-c441-4d4a-9d20-d537ea1209df" providerId="ADAL" clId="{CB77995F-414D-4A35-A477-6C918FE845A9}" dt="2024-03-04T00:37:47.621" v="3534"/>
          <ac:spMkLst>
            <pc:docMk/>
            <pc:sldMk cId="2157849968" sldId="428"/>
            <ac:spMk id="21" creationId="{2A41B8E8-FDA1-3DB8-E710-19E70D6F75A3}"/>
          </ac:spMkLst>
        </pc:spChg>
        <pc:spChg chg="mod">
          <ac:chgData name="Teressa Chikohora" userId="b3d6fc4f-c441-4d4a-9d20-d537ea1209df" providerId="ADAL" clId="{CB77995F-414D-4A35-A477-6C918FE845A9}" dt="2024-03-04T00:37:47.621" v="3534"/>
          <ac:spMkLst>
            <pc:docMk/>
            <pc:sldMk cId="2157849968" sldId="428"/>
            <ac:spMk id="22" creationId="{D435FA26-A3D5-B1A6-7D2E-073C04FAC8B4}"/>
          </ac:spMkLst>
        </pc:spChg>
        <pc:spChg chg="mod">
          <ac:chgData name="Teressa Chikohora" userId="b3d6fc4f-c441-4d4a-9d20-d537ea1209df" providerId="ADAL" clId="{CB77995F-414D-4A35-A477-6C918FE845A9}" dt="2024-03-04T00:37:47.621" v="3534"/>
          <ac:spMkLst>
            <pc:docMk/>
            <pc:sldMk cId="2157849968" sldId="428"/>
            <ac:spMk id="23" creationId="{0CF9B9CE-8B4F-2636-6AFD-16F60E70043E}"/>
          </ac:spMkLst>
        </pc:spChg>
        <pc:spChg chg="mod">
          <ac:chgData name="Teressa Chikohora" userId="b3d6fc4f-c441-4d4a-9d20-d537ea1209df" providerId="ADAL" clId="{CB77995F-414D-4A35-A477-6C918FE845A9}" dt="2024-03-04T00:37:47.621" v="3534"/>
          <ac:spMkLst>
            <pc:docMk/>
            <pc:sldMk cId="2157849968" sldId="428"/>
            <ac:spMk id="24" creationId="{F61CEDE4-F0D3-2FDD-51D1-803854207CDD}"/>
          </ac:spMkLst>
        </pc:spChg>
        <pc:spChg chg="mod">
          <ac:chgData name="Teressa Chikohora" userId="b3d6fc4f-c441-4d4a-9d20-d537ea1209df" providerId="ADAL" clId="{CB77995F-414D-4A35-A477-6C918FE845A9}" dt="2024-03-04T00:37:47.621" v="3534"/>
          <ac:spMkLst>
            <pc:docMk/>
            <pc:sldMk cId="2157849968" sldId="428"/>
            <ac:spMk id="25" creationId="{03095673-C160-6588-82C0-65A21B571500}"/>
          </ac:spMkLst>
        </pc:spChg>
        <pc:spChg chg="mod">
          <ac:chgData name="Teressa Chikohora" userId="b3d6fc4f-c441-4d4a-9d20-d537ea1209df" providerId="ADAL" clId="{CB77995F-414D-4A35-A477-6C918FE845A9}" dt="2024-03-04T00:37:47.621" v="3534"/>
          <ac:spMkLst>
            <pc:docMk/>
            <pc:sldMk cId="2157849968" sldId="428"/>
            <ac:spMk id="26" creationId="{FCB755CC-DF1F-82F1-4A14-DF7B009B9CE6}"/>
          </ac:spMkLst>
        </pc:spChg>
        <pc:spChg chg="mod">
          <ac:chgData name="Teressa Chikohora" userId="b3d6fc4f-c441-4d4a-9d20-d537ea1209df" providerId="ADAL" clId="{CB77995F-414D-4A35-A477-6C918FE845A9}" dt="2024-03-04T00:37:47.621" v="3534"/>
          <ac:spMkLst>
            <pc:docMk/>
            <pc:sldMk cId="2157849968" sldId="428"/>
            <ac:spMk id="27" creationId="{F013265F-7706-0B53-19F0-A026CD9B2628}"/>
          </ac:spMkLst>
        </pc:spChg>
        <pc:spChg chg="mod">
          <ac:chgData name="Teressa Chikohora" userId="b3d6fc4f-c441-4d4a-9d20-d537ea1209df" providerId="ADAL" clId="{CB77995F-414D-4A35-A477-6C918FE845A9}" dt="2024-03-04T00:37:47.621" v="3534"/>
          <ac:spMkLst>
            <pc:docMk/>
            <pc:sldMk cId="2157849968" sldId="428"/>
            <ac:spMk id="28" creationId="{68D74C16-158D-4400-BB83-91366D4DC613}"/>
          </ac:spMkLst>
        </pc:spChg>
        <pc:spChg chg="mod">
          <ac:chgData name="Teressa Chikohora" userId="b3d6fc4f-c441-4d4a-9d20-d537ea1209df" providerId="ADAL" clId="{CB77995F-414D-4A35-A477-6C918FE845A9}" dt="2024-03-04T00:37:47.621" v="3534"/>
          <ac:spMkLst>
            <pc:docMk/>
            <pc:sldMk cId="2157849968" sldId="428"/>
            <ac:spMk id="29" creationId="{E9169D34-FC84-7B35-B7A1-73956FAE5065}"/>
          </ac:spMkLst>
        </pc:spChg>
        <pc:spChg chg="mod">
          <ac:chgData name="Teressa Chikohora" userId="b3d6fc4f-c441-4d4a-9d20-d537ea1209df" providerId="ADAL" clId="{CB77995F-414D-4A35-A477-6C918FE845A9}" dt="2024-03-04T00:37:47.621" v="3534"/>
          <ac:spMkLst>
            <pc:docMk/>
            <pc:sldMk cId="2157849968" sldId="428"/>
            <ac:spMk id="30" creationId="{89FAAADE-529E-6087-1AB8-AC2E6EE17AC7}"/>
          </ac:spMkLst>
        </pc:spChg>
        <pc:spChg chg="mod">
          <ac:chgData name="Teressa Chikohora" userId="b3d6fc4f-c441-4d4a-9d20-d537ea1209df" providerId="ADAL" clId="{CB77995F-414D-4A35-A477-6C918FE845A9}" dt="2024-03-04T00:37:47.621" v="3534"/>
          <ac:spMkLst>
            <pc:docMk/>
            <pc:sldMk cId="2157849968" sldId="428"/>
            <ac:spMk id="31" creationId="{201373B2-0361-2C7F-73AE-49AD86647391}"/>
          </ac:spMkLst>
        </pc:spChg>
        <pc:spChg chg="mod">
          <ac:chgData name="Teressa Chikohora" userId="b3d6fc4f-c441-4d4a-9d20-d537ea1209df" providerId="ADAL" clId="{CB77995F-414D-4A35-A477-6C918FE845A9}" dt="2024-03-04T00:37:47.621" v="3534"/>
          <ac:spMkLst>
            <pc:docMk/>
            <pc:sldMk cId="2157849968" sldId="428"/>
            <ac:spMk id="32" creationId="{3F7E75F0-4160-0F22-9246-20AF099F0C68}"/>
          </ac:spMkLst>
        </pc:spChg>
        <pc:spChg chg="mod">
          <ac:chgData name="Teressa Chikohora" userId="b3d6fc4f-c441-4d4a-9d20-d537ea1209df" providerId="ADAL" clId="{CB77995F-414D-4A35-A477-6C918FE845A9}" dt="2024-03-04T00:37:47.621" v="3534"/>
          <ac:spMkLst>
            <pc:docMk/>
            <pc:sldMk cId="2157849968" sldId="428"/>
            <ac:spMk id="33" creationId="{E75341D0-EFB0-81AC-3B31-170BB348BBF8}"/>
          </ac:spMkLst>
        </pc:spChg>
        <pc:spChg chg="mod">
          <ac:chgData name="Teressa Chikohora" userId="b3d6fc4f-c441-4d4a-9d20-d537ea1209df" providerId="ADAL" clId="{CB77995F-414D-4A35-A477-6C918FE845A9}" dt="2024-03-04T00:37:47.621" v="3534"/>
          <ac:spMkLst>
            <pc:docMk/>
            <pc:sldMk cId="2157849968" sldId="428"/>
            <ac:spMk id="34" creationId="{26E22D70-9CFB-EDA2-24CF-069417AFD248}"/>
          </ac:spMkLst>
        </pc:spChg>
        <pc:spChg chg="mod">
          <ac:chgData name="Teressa Chikohora" userId="b3d6fc4f-c441-4d4a-9d20-d537ea1209df" providerId="ADAL" clId="{CB77995F-414D-4A35-A477-6C918FE845A9}" dt="2024-03-04T00:37:47.621" v="3534"/>
          <ac:spMkLst>
            <pc:docMk/>
            <pc:sldMk cId="2157849968" sldId="428"/>
            <ac:spMk id="35" creationId="{D4C99D8F-6D42-B57E-FB32-004AA25C14CF}"/>
          </ac:spMkLst>
        </pc:spChg>
        <pc:spChg chg="mod">
          <ac:chgData name="Teressa Chikohora" userId="b3d6fc4f-c441-4d4a-9d20-d537ea1209df" providerId="ADAL" clId="{CB77995F-414D-4A35-A477-6C918FE845A9}" dt="2024-03-04T00:37:47.621" v="3534"/>
          <ac:spMkLst>
            <pc:docMk/>
            <pc:sldMk cId="2157849968" sldId="428"/>
            <ac:spMk id="36" creationId="{6E55D8C4-8109-6851-1364-899DA6687D86}"/>
          </ac:spMkLst>
        </pc:spChg>
        <pc:spChg chg="mod">
          <ac:chgData name="Teressa Chikohora" userId="b3d6fc4f-c441-4d4a-9d20-d537ea1209df" providerId="ADAL" clId="{CB77995F-414D-4A35-A477-6C918FE845A9}" dt="2024-03-04T00:37:47.621" v="3534"/>
          <ac:spMkLst>
            <pc:docMk/>
            <pc:sldMk cId="2157849968" sldId="428"/>
            <ac:spMk id="37" creationId="{8B3BA8B6-E652-1E16-30DB-C67B94E28A2B}"/>
          </ac:spMkLst>
        </pc:spChg>
        <pc:spChg chg="mod">
          <ac:chgData name="Teressa Chikohora" userId="b3d6fc4f-c441-4d4a-9d20-d537ea1209df" providerId="ADAL" clId="{CB77995F-414D-4A35-A477-6C918FE845A9}" dt="2024-03-04T00:37:47.621" v="3534"/>
          <ac:spMkLst>
            <pc:docMk/>
            <pc:sldMk cId="2157849968" sldId="428"/>
            <ac:spMk id="38" creationId="{8B9BE23F-9506-2264-0F63-83C4195789B9}"/>
          </ac:spMkLst>
        </pc:spChg>
        <pc:spChg chg="mod">
          <ac:chgData name="Teressa Chikohora" userId="b3d6fc4f-c441-4d4a-9d20-d537ea1209df" providerId="ADAL" clId="{CB77995F-414D-4A35-A477-6C918FE845A9}" dt="2024-03-04T00:37:47.621" v="3534"/>
          <ac:spMkLst>
            <pc:docMk/>
            <pc:sldMk cId="2157849968" sldId="428"/>
            <ac:spMk id="39" creationId="{E51CE668-9F77-9F69-4070-BAA07775A6D2}"/>
          </ac:spMkLst>
        </pc:spChg>
        <pc:spChg chg="mod">
          <ac:chgData name="Teressa Chikohora" userId="b3d6fc4f-c441-4d4a-9d20-d537ea1209df" providerId="ADAL" clId="{CB77995F-414D-4A35-A477-6C918FE845A9}" dt="2024-03-04T00:37:47.621" v="3534"/>
          <ac:spMkLst>
            <pc:docMk/>
            <pc:sldMk cId="2157849968" sldId="428"/>
            <ac:spMk id="40" creationId="{A38A00EF-28B9-FE81-F152-D62AA916D783}"/>
          </ac:spMkLst>
        </pc:spChg>
        <pc:spChg chg="mod">
          <ac:chgData name="Teressa Chikohora" userId="b3d6fc4f-c441-4d4a-9d20-d537ea1209df" providerId="ADAL" clId="{CB77995F-414D-4A35-A477-6C918FE845A9}" dt="2024-03-04T00:37:47.621" v="3534"/>
          <ac:spMkLst>
            <pc:docMk/>
            <pc:sldMk cId="2157849968" sldId="428"/>
            <ac:spMk id="41" creationId="{5C846BDA-A48F-F7DA-6BC0-D22D5403DFE7}"/>
          </ac:spMkLst>
        </pc:spChg>
        <pc:spChg chg="mod">
          <ac:chgData name="Teressa Chikohora" userId="b3d6fc4f-c441-4d4a-9d20-d537ea1209df" providerId="ADAL" clId="{CB77995F-414D-4A35-A477-6C918FE845A9}" dt="2024-03-04T00:37:47.621" v="3534"/>
          <ac:spMkLst>
            <pc:docMk/>
            <pc:sldMk cId="2157849968" sldId="428"/>
            <ac:spMk id="42" creationId="{D0ACCB64-9779-3D5C-7316-FCC43B8E7502}"/>
          </ac:spMkLst>
        </pc:spChg>
        <pc:spChg chg="mod">
          <ac:chgData name="Teressa Chikohora" userId="b3d6fc4f-c441-4d4a-9d20-d537ea1209df" providerId="ADAL" clId="{CB77995F-414D-4A35-A477-6C918FE845A9}" dt="2024-03-04T00:37:47.621" v="3534"/>
          <ac:spMkLst>
            <pc:docMk/>
            <pc:sldMk cId="2157849968" sldId="428"/>
            <ac:spMk id="43" creationId="{E689BC50-C6E6-0852-6147-D74C266E4EF2}"/>
          </ac:spMkLst>
        </pc:spChg>
        <pc:spChg chg="mod">
          <ac:chgData name="Teressa Chikohora" userId="b3d6fc4f-c441-4d4a-9d20-d537ea1209df" providerId="ADAL" clId="{CB77995F-414D-4A35-A477-6C918FE845A9}" dt="2024-03-04T00:37:47.621" v="3534"/>
          <ac:spMkLst>
            <pc:docMk/>
            <pc:sldMk cId="2157849968" sldId="428"/>
            <ac:spMk id="44" creationId="{1CBA29C6-73AB-463E-4904-56658EC0A683}"/>
          </ac:spMkLst>
        </pc:spChg>
        <pc:spChg chg="mod">
          <ac:chgData name="Teressa Chikohora" userId="b3d6fc4f-c441-4d4a-9d20-d537ea1209df" providerId="ADAL" clId="{CB77995F-414D-4A35-A477-6C918FE845A9}" dt="2024-03-04T00:37:47.621" v="3534"/>
          <ac:spMkLst>
            <pc:docMk/>
            <pc:sldMk cId="2157849968" sldId="428"/>
            <ac:spMk id="45" creationId="{DDE93E96-DEC5-30F9-4EAD-6DC0704E6034}"/>
          </ac:spMkLst>
        </pc:spChg>
        <pc:spChg chg="mod">
          <ac:chgData name="Teressa Chikohora" userId="b3d6fc4f-c441-4d4a-9d20-d537ea1209df" providerId="ADAL" clId="{CB77995F-414D-4A35-A477-6C918FE845A9}" dt="2024-03-04T00:37:47.621" v="3534"/>
          <ac:spMkLst>
            <pc:docMk/>
            <pc:sldMk cId="2157849968" sldId="428"/>
            <ac:spMk id="46" creationId="{A31338CB-1E94-24BB-C2B2-CFB13D534C16}"/>
          </ac:spMkLst>
        </pc:spChg>
        <pc:grpChg chg="add mod">
          <ac:chgData name="Teressa Chikohora" userId="b3d6fc4f-c441-4d4a-9d20-d537ea1209df" providerId="ADAL" clId="{CB77995F-414D-4A35-A477-6C918FE845A9}" dt="2024-03-04T00:38:16.689" v="3539" actId="1076"/>
          <ac:grpSpMkLst>
            <pc:docMk/>
            <pc:sldMk cId="2157849968" sldId="428"/>
            <ac:grpSpMk id="6" creationId="{96D6A177-5805-E92A-C0DC-16FCBCC64A08}"/>
          </ac:grpSpMkLst>
        </pc:grpChg>
      </pc:sldChg>
      <pc:sldChg chg="new del">
        <pc:chgData name="Teressa Chikohora" userId="b3d6fc4f-c441-4d4a-9d20-d537ea1209df" providerId="ADAL" clId="{CB77995F-414D-4A35-A477-6C918FE845A9}" dt="2024-03-04T00:11:40.968" v="3389" actId="47"/>
        <pc:sldMkLst>
          <pc:docMk/>
          <pc:sldMk cId="2456579494" sldId="428"/>
        </pc:sldMkLst>
      </pc:sldChg>
      <pc:sldChg chg="addSp delSp modSp new mod modNotesTx">
        <pc:chgData name="Teressa Chikohora" userId="b3d6fc4f-c441-4d4a-9d20-d537ea1209df" providerId="ADAL" clId="{CB77995F-414D-4A35-A477-6C918FE845A9}" dt="2024-03-04T00:57:56.036" v="3805" actId="207"/>
        <pc:sldMkLst>
          <pc:docMk/>
          <pc:sldMk cId="2739189914" sldId="429"/>
        </pc:sldMkLst>
        <pc:spChg chg="mod">
          <ac:chgData name="Teressa Chikohora" userId="b3d6fc4f-c441-4d4a-9d20-d537ea1209df" providerId="ADAL" clId="{CB77995F-414D-4A35-A477-6C918FE845A9}" dt="2024-03-04T00:57:56.036" v="3805" actId="207"/>
          <ac:spMkLst>
            <pc:docMk/>
            <pc:sldMk cId="2739189914" sldId="429"/>
            <ac:spMk id="2" creationId="{A7192D2B-7FF1-AD6B-9A8A-F0F9BF3DDE95}"/>
          </ac:spMkLst>
        </pc:spChg>
        <pc:spChg chg="mod">
          <ac:chgData name="Teressa Chikohora" userId="b3d6fc4f-c441-4d4a-9d20-d537ea1209df" providerId="ADAL" clId="{CB77995F-414D-4A35-A477-6C918FE845A9}" dt="2024-03-04T00:54:39.375" v="3775" actId="207"/>
          <ac:spMkLst>
            <pc:docMk/>
            <pc:sldMk cId="2739189914" sldId="429"/>
            <ac:spMk id="3" creationId="{E9261D55-8CE3-F1FE-A2B9-26EC2649DEA7}"/>
          </ac:spMkLst>
        </pc:spChg>
        <pc:spChg chg="del">
          <ac:chgData name="Teressa Chikohora" userId="b3d6fc4f-c441-4d4a-9d20-d537ea1209df" providerId="ADAL" clId="{CB77995F-414D-4A35-A477-6C918FE845A9}" dt="2024-03-04T00:51:12.981" v="3631" actId="1032"/>
          <ac:spMkLst>
            <pc:docMk/>
            <pc:sldMk cId="2739189914" sldId="429"/>
            <ac:spMk id="4" creationId="{C0D9363C-FF0C-1617-5327-18FA5D874F5C}"/>
          </ac:spMkLst>
        </pc:spChg>
        <pc:graphicFrameChg chg="add mod modGraphic">
          <ac:chgData name="Teressa Chikohora" userId="b3d6fc4f-c441-4d4a-9d20-d537ea1209df" providerId="ADAL" clId="{CB77995F-414D-4A35-A477-6C918FE845A9}" dt="2024-03-04T00:52:46.907" v="3668" actId="1076"/>
          <ac:graphicFrameMkLst>
            <pc:docMk/>
            <pc:sldMk cId="2739189914" sldId="429"/>
            <ac:graphicFrameMk id="6" creationId="{BC91FE63-2FC5-871F-2F57-BB479568D769}"/>
          </ac:graphicFrameMkLst>
        </pc:graphicFrameChg>
      </pc:sldChg>
      <pc:sldChg chg="add modTransition">
        <pc:chgData name="Teressa Chikohora" userId="b3d6fc4f-c441-4d4a-9d20-d537ea1209df" providerId="ADAL" clId="{CB77995F-414D-4A35-A477-6C918FE845A9}" dt="2024-03-04T00:40:30.845" v="3568"/>
        <pc:sldMkLst>
          <pc:docMk/>
          <pc:sldMk cId="3512423101" sldId="430"/>
        </pc:sldMkLst>
      </pc:sldChg>
      <pc:sldChg chg="add modTransition">
        <pc:chgData name="Teressa Chikohora" userId="b3d6fc4f-c441-4d4a-9d20-d537ea1209df" providerId="ADAL" clId="{CB77995F-414D-4A35-A477-6C918FE845A9}" dt="2024-03-04T00:40:30.845" v="3568"/>
        <pc:sldMkLst>
          <pc:docMk/>
          <pc:sldMk cId="1447108400" sldId="431"/>
        </pc:sldMkLst>
      </pc:sldChg>
      <pc:sldChg chg="modSp new mod">
        <pc:chgData name="Teressa Chikohora" userId="b3d6fc4f-c441-4d4a-9d20-d537ea1209df" providerId="ADAL" clId="{CB77995F-414D-4A35-A477-6C918FE845A9}" dt="2024-03-04T01:45:50.270" v="3995" actId="20577"/>
        <pc:sldMkLst>
          <pc:docMk/>
          <pc:sldMk cId="1812846735" sldId="432"/>
        </pc:sldMkLst>
        <pc:spChg chg="mod">
          <ac:chgData name="Teressa Chikohora" userId="b3d6fc4f-c441-4d4a-9d20-d537ea1209df" providerId="ADAL" clId="{CB77995F-414D-4A35-A477-6C918FE845A9}" dt="2024-03-04T00:58:21.483" v="3818" actId="20577"/>
          <ac:spMkLst>
            <pc:docMk/>
            <pc:sldMk cId="1812846735" sldId="432"/>
            <ac:spMk id="2" creationId="{2E5DE651-4F8E-42A9-BFB7-59FAB881BFC5}"/>
          </ac:spMkLst>
        </pc:spChg>
        <pc:spChg chg="mod">
          <ac:chgData name="Teressa Chikohora" userId="b3d6fc4f-c441-4d4a-9d20-d537ea1209df" providerId="ADAL" clId="{CB77995F-414D-4A35-A477-6C918FE845A9}" dt="2024-03-04T01:45:50.270" v="3995" actId="20577"/>
          <ac:spMkLst>
            <pc:docMk/>
            <pc:sldMk cId="1812846735" sldId="432"/>
            <ac:spMk id="3" creationId="{1DE91BE0-BB0A-0C5F-186B-64EDA10BE961}"/>
          </ac:spMkLst>
        </pc:spChg>
      </pc:sldChg>
      <pc:sldChg chg="new del">
        <pc:chgData name="Teressa Chikohora" userId="b3d6fc4f-c441-4d4a-9d20-d537ea1209df" providerId="ADAL" clId="{CB77995F-414D-4A35-A477-6C918FE845A9}" dt="2024-03-04T00:58:07.872" v="3807" actId="47"/>
        <pc:sldMkLst>
          <pc:docMk/>
          <pc:sldMk cId="2366807197" sldId="432"/>
        </pc:sldMkLst>
      </pc:sldChg>
      <pc:sldChg chg="modSp new mod">
        <pc:chgData name="Teressa Chikohora" userId="b3d6fc4f-c441-4d4a-9d20-d537ea1209df" providerId="ADAL" clId="{CB77995F-414D-4A35-A477-6C918FE845A9}" dt="2024-03-04T01:25:20.851" v="3985" actId="20577"/>
        <pc:sldMkLst>
          <pc:docMk/>
          <pc:sldMk cId="4125247608" sldId="433"/>
        </pc:sldMkLst>
        <pc:spChg chg="mod">
          <ac:chgData name="Teressa Chikohora" userId="b3d6fc4f-c441-4d4a-9d20-d537ea1209df" providerId="ADAL" clId="{CB77995F-414D-4A35-A477-6C918FE845A9}" dt="2024-03-04T00:58:35.411" v="3828" actId="20577"/>
          <ac:spMkLst>
            <pc:docMk/>
            <pc:sldMk cId="4125247608" sldId="433"/>
            <ac:spMk id="2" creationId="{D777443A-A5D6-78CF-A594-47E05EA7072D}"/>
          </ac:spMkLst>
        </pc:spChg>
        <pc:spChg chg="mod">
          <ac:chgData name="Teressa Chikohora" userId="b3d6fc4f-c441-4d4a-9d20-d537ea1209df" providerId="ADAL" clId="{CB77995F-414D-4A35-A477-6C918FE845A9}" dt="2024-03-04T01:25:20.851" v="3985" actId="20577"/>
          <ac:spMkLst>
            <pc:docMk/>
            <pc:sldMk cId="4125247608" sldId="433"/>
            <ac:spMk id="3" creationId="{719506CD-7A55-91FA-E700-5AB25E1C871E}"/>
          </ac:spMkLst>
        </pc:spChg>
      </pc:sldChg>
      <pc:sldChg chg="modSp new mod">
        <pc:chgData name="Teressa Chikohora" userId="b3d6fc4f-c441-4d4a-9d20-d537ea1209df" providerId="ADAL" clId="{CB77995F-414D-4A35-A477-6C918FE845A9}" dt="2024-03-04T01:01:39.057" v="3938" actId="20577"/>
        <pc:sldMkLst>
          <pc:docMk/>
          <pc:sldMk cId="1049582313" sldId="434"/>
        </pc:sldMkLst>
        <pc:spChg chg="mod">
          <ac:chgData name="Teressa Chikohora" userId="b3d6fc4f-c441-4d4a-9d20-d537ea1209df" providerId="ADAL" clId="{CB77995F-414D-4A35-A477-6C918FE845A9}" dt="2024-03-04T00:58:47.493" v="3841" actId="20577"/>
          <ac:spMkLst>
            <pc:docMk/>
            <pc:sldMk cId="1049582313" sldId="434"/>
            <ac:spMk id="2" creationId="{38468139-5777-048D-A3B8-C738ED321D06}"/>
          </ac:spMkLst>
        </pc:spChg>
        <pc:spChg chg="mod">
          <ac:chgData name="Teressa Chikohora" userId="b3d6fc4f-c441-4d4a-9d20-d537ea1209df" providerId="ADAL" clId="{CB77995F-414D-4A35-A477-6C918FE845A9}" dt="2024-03-04T01:01:39.057" v="3938" actId="20577"/>
          <ac:spMkLst>
            <pc:docMk/>
            <pc:sldMk cId="1049582313" sldId="434"/>
            <ac:spMk id="3" creationId="{EDBDFB49-DB94-6C0B-A247-8B6EBF81061A}"/>
          </ac:spMkLst>
        </pc:spChg>
      </pc:sldChg>
      <pc:sldChg chg="new del">
        <pc:chgData name="Teressa Chikohora" userId="b3d6fc4f-c441-4d4a-9d20-d537ea1209df" providerId="ADAL" clId="{CB77995F-414D-4A35-A477-6C918FE845A9}" dt="2024-03-04T00:59:09.181" v="3843" actId="47"/>
        <pc:sldMkLst>
          <pc:docMk/>
          <pc:sldMk cId="3389156290" sldId="435"/>
        </pc:sldMkLst>
      </pc:sldChg>
      <pc:sldMasterChg chg="del delSldLayout">
        <pc:chgData name="Teressa Chikohora" userId="b3d6fc4f-c441-4d4a-9d20-d537ea1209df" providerId="ADAL" clId="{CB77995F-414D-4A35-A477-6C918FE845A9}" dt="2024-03-03T22:06:31.089" v="21" actId="47"/>
        <pc:sldMasterMkLst>
          <pc:docMk/>
          <pc:sldMasterMk cId="902805853" sldId="2147483648"/>
        </pc:sldMasterMkLst>
        <pc:sldLayoutChg chg="del">
          <pc:chgData name="Teressa Chikohora" userId="b3d6fc4f-c441-4d4a-9d20-d537ea1209df" providerId="ADAL" clId="{CB77995F-414D-4A35-A477-6C918FE845A9}" dt="2024-03-03T22:06:31.089" v="21" actId="47"/>
          <pc:sldLayoutMkLst>
            <pc:docMk/>
            <pc:sldMasterMk cId="902805853" sldId="2147483648"/>
            <pc:sldLayoutMk cId="1150162797" sldId="2147483649"/>
          </pc:sldLayoutMkLst>
        </pc:sldLayoutChg>
        <pc:sldLayoutChg chg="del">
          <pc:chgData name="Teressa Chikohora" userId="b3d6fc4f-c441-4d4a-9d20-d537ea1209df" providerId="ADAL" clId="{CB77995F-414D-4A35-A477-6C918FE845A9}" dt="2024-03-03T22:06:31.089" v="21" actId="47"/>
          <pc:sldLayoutMkLst>
            <pc:docMk/>
            <pc:sldMasterMk cId="902805853" sldId="2147483648"/>
            <pc:sldLayoutMk cId="3570807616" sldId="2147483650"/>
          </pc:sldLayoutMkLst>
        </pc:sldLayoutChg>
        <pc:sldLayoutChg chg="del">
          <pc:chgData name="Teressa Chikohora" userId="b3d6fc4f-c441-4d4a-9d20-d537ea1209df" providerId="ADAL" clId="{CB77995F-414D-4A35-A477-6C918FE845A9}" dt="2024-03-03T22:06:31.089" v="21" actId="47"/>
          <pc:sldLayoutMkLst>
            <pc:docMk/>
            <pc:sldMasterMk cId="902805853" sldId="2147483648"/>
            <pc:sldLayoutMk cId="2122231230" sldId="2147483651"/>
          </pc:sldLayoutMkLst>
        </pc:sldLayoutChg>
        <pc:sldLayoutChg chg="del">
          <pc:chgData name="Teressa Chikohora" userId="b3d6fc4f-c441-4d4a-9d20-d537ea1209df" providerId="ADAL" clId="{CB77995F-414D-4A35-A477-6C918FE845A9}" dt="2024-03-03T22:06:31.089" v="21" actId="47"/>
          <pc:sldLayoutMkLst>
            <pc:docMk/>
            <pc:sldMasterMk cId="902805853" sldId="2147483648"/>
            <pc:sldLayoutMk cId="115910472" sldId="2147483652"/>
          </pc:sldLayoutMkLst>
        </pc:sldLayoutChg>
        <pc:sldLayoutChg chg="del">
          <pc:chgData name="Teressa Chikohora" userId="b3d6fc4f-c441-4d4a-9d20-d537ea1209df" providerId="ADAL" clId="{CB77995F-414D-4A35-A477-6C918FE845A9}" dt="2024-03-03T22:06:31.089" v="21" actId="47"/>
          <pc:sldLayoutMkLst>
            <pc:docMk/>
            <pc:sldMasterMk cId="902805853" sldId="2147483648"/>
            <pc:sldLayoutMk cId="516449620" sldId="2147483653"/>
          </pc:sldLayoutMkLst>
        </pc:sldLayoutChg>
        <pc:sldLayoutChg chg="del">
          <pc:chgData name="Teressa Chikohora" userId="b3d6fc4f-c441-4d4a-9d20-d537ea1209df" providerId="ADAL" clId="{CB77995F-414D-4A35-A477-6C918FE845A9}" dt="2024-03-03T22:06:31.089" v="21" actId="47"/>
          <pc:sldLayoutMkLst>
            <pc:docMk/>
            <pc:sldMasterMk cId="902805853" sldId="2147483648"/>
            <pc:sldLayoutMk cId="3646316851" sldId="2147483654"/>
          </pc:sldLayoutMkLst>
        </pc:sldLayoutChg>
        <pc:sldLayoutChg chg="del">
          <pc:chgData name="Teressa Chikohora" userId="b3d6fc4f-c441-4d4a-9d20-d537ea1209df" providerId="ADAL" clId="{CB77995F-414D-4A35-A477-6C918FE845A9}" dt="2024-03-03T22:06:31.089" v="21" actId="47"/>
          <pc:sldLayoutMkLst>
            <pc:docMk/>
            <pc:sldMasterMk cId="902805853" sldId="2147483648"/>
            <pc:sldLayoutMk cId="1927908495" sldId="2147483655"/>
          </pc:sldLayoutMkLst>
        </pc:sldLayoutChg>
        <pc:sldLayoutChg chg="del">
          <pc:chgData name="Teressa Chikohora" userId="b3d6fc4f-c441-4d4a-9d20-d537ea1209df" providerId="ADAL" clId="{CB77995F-414D-4A35-A477-6C918FE845A9}" dt="2024-03-03T22:06:31.089" v="21" actId="47"/>
          <pc:sldLayoutMkLst>
            <pc:docMk/>
            <pc:sldMasterMk cId="902805853" sldId="2147483648"/>
            <pc:sldLayoutMk cId="2023400055" sldId="2147483656"/>
          </pc:sldLayoutMkLst>
        </pc:sldLayoutChg>
        <pc:sldLayoutChg chg="del">
          <pc:chgData name="Teressa Chikohora" userId="b3d6fc4f-c441-4d4a-9d20-d537ea1209df" providerId="ADAL" clId="{CB77995F-414D-4A35-A477-6C918FE845A9}" dt="2024-03-03T22:06:31.089" v="21" actId="47"/>
          <pc:sldLayoutMkLst>
            <pc:docMk/>
            <pc:sldMasterMk cId="902805853" sldId="2147483648"/>
            <pc:sldLayoutMk cId="4146208294" sldId="2147483657"/>
          </pc:sldLayoutMkLst>
        </pc:sldLayoutChg>
        <pc:sldLayoutChg chg="del">
          <pc:chgData name="Teressa Chikohora" userId="b3d6fc4f-c441-4d4a-9d20-d537ea1209df" providerId="ADAL" clId="{CB77995F-414D-4A35-A477-6C918FE845A9}" dt="2024-03-03T22:06:31.089" v="21" actId="47"/>
          <pc:sldLayoutMkLst>
            <pc:docMk/>
            <pc:sldMasterMk cId="902805853" sldId="2147483648"/>
            <pc:sldLayoutMk cId="3134390718" sldId="2147483658"/>
          </pc:sldLayoutMkLst>
        </pc:sldLayoutChg>
        <pc:sldLayoutChg chg="del">
          <pc:chgData name="Teressa Chikohora" userId="b3d6fc4f-c441-4d4a-9d20-d537ea1209df" providerId="ADAL" clId="{CB77995F-414D-4A35-A477-6C918FE845A9}" dt="2024-03-03T22:06:31.089" v="21" actId="47"/>
          <pc:sldLayoutMkLst>
            <pc:docMk/>
            <pc:sldMasterMk cId="902805853" sldId="2147483648"/>
            <pc:sldLayoutMk cId="206563943" sldId="2147483659"/>
          </pc:sldLayoutMkLst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91911FF-494C-47DF-ADBD-ECAF705B18CA}" type="doc">
      <dgm:prSet loTypeId="urn:microsoft.com/office/officeart/2008/layout/PictureAccentList" loCatId="list" qsTypeId="urn:microsoft.com/office/officeart/2005/8/quickstyle/3d4" qsCatId="3D" csTypeId="urn:microsoft.com/office/officeart/2005/8/colors/accent1_4" csCatId="accent1" phldr="1"/>
      <dgm:spPr/>
      <dgm:t>
        <a:bodyPr/>
        <a:lstStyle/>
        <a:p>
          <a:endParaRPr lang="en-GB"/>
        </a:p>
      </dgm:t>
    </dgm:pt>
    <dgm:pt modelId="{1378B4BD-9382-4478-986D-2DA211DF6BDF}">
      <dgm:prSet phldrT="[Text]"/>
      <dgm:spPr/>
      <dgm:t>
        <a:bodyPr/>
        <a:lstStyle/>
        <a:p>
          <a:pPr>
            <a:buNone/>
          </a:pPr>
          <a:r>
            <a:rPr lang="en-GB" dirty="0">
              <a:solidFill>
                <a:schemeClr val="tx1"/>
              </a:solidFill>
            </a:rPr>
            <a:t>In the previous lesson, we:</a:t>
          </a:r>
        </a:p>
      </dgm:t>
    </dgm:pt>
    <dgm:pt modelId="{B1AAC19A-7C66-4560-97F2-A1BFE01234B8}" type="parTrans" cxnId="{2984247A-91FE-439A-B7BA-5C3FFDF0F307}">
      <dgm:prSet/>
      <dgm:spPr/>
      <dgm:t>
        <a:bodyPr/>
        <a:lstStyle/>
        <a:p>
          <a:endParaRPr lang="en-GB"/>
        </a:p>
      </dgm:t>
    </dgm:pt>
    <dgm:pt modelId="{3D36429E-D5FE-4F81-9CAB-6B4ED43179F3}" type="sibTrans" cxnId="{2984247A-91FE-439A-B7BA-5C3FFDF0F307}">
      <dgm:prSet/>
      <dgm:spPr/>
      <dgm:t>
        <a:bodyPr/>
        <a:lstStyle/>
        <a:p>
          <a:endParaRPr lang="en-GB"/>
        </a:p>
      </dgm:t>
    </dgm:pt>
    <dgm:pt modelId="{3126695D-695D-46BC-8154-E9E547E49328}">
      <dgm:prSet phldrT="[Text]"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described a CPU</a:t>
          </a:r>
        </a:p>
      </dgm:t>
    </dgm:pt>
    <dgm:pt modelId="{F7F6E9ED-8620-4C24-9AE8-C85CCBBC3403}" type="parTrans" cxnId="{5A308654-BFB8-468E-BFE3-2580E624F418}">
      <dgm:prSet/>
      <dgm:spPr/>
      <dgm:t>
        <a:bodyPr/>
        <a:lstStyle/>
        <a:p>
          <a:endParaRPr lang="en-GB"/>
        </a:p>
      </dgm:t>
    </dgm:pt>
    <dgm:pt modelId="{DE3165C0-EB43-48FB-A121-9ADC40F1DF99}" type="sibTrans" cxnId="{5A308654-BFB8-468E-BFE3-2580E624F418}">
      <dgm:prSet/>
      <dgm:spPr/>
      <dgm:t>
        <a:bodyPr/>
        <a:lstStyle/>
        <a:p>
          <a:endParaRPr lang="en-GB"/>
        </a:p>
      </dgm:t>
    </dgm:pt>
    <dgm:pt modelId="{10C54C7C-289D-4A7C-9658-78A2E2DEB3C2}">
      <dgm:prSet phldrT="[Text]"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discussed the structure and functions of a CPU</a:t>
          </a:r>
        </a:p>
      </dgm:t>
    </dgm:pt>
    <dgm:pt modelId="{72EACBBC-42A1-4479-8885-D7F8D8018AF2}" type="parTrans" cxnId="{C504E587-8C44-4B2C-9AD0-94119E34BD50}">
      <dgm:prSet/>
      <dgm:spPr/>
      <dgm:t>
        <a:bodyPr/>
        <a:lstStyle/>
        <a:p>
          <a:endParaRPr lang="en-GB"/>
        </a:p>
      </dgm:t>
    </dgm:pt>
    <dgm:pt modelId="{6E143F3B-9B80-43BD-A161-D37C49141795}" type="sibTrans" cxnId="{C504E587-8C44-4B2C-9AD0-94119E34BD50}">
      <dgm:prSet/>
      <dgm:spPr/>
      <dgm:t>
        <a:bodyPr/>
        <a:lstStyle/>
        <a:p>
          <a:endParaRPr lang="en-GB"/>
        </a:p>
      </dgm:t>
    </dgm:pt>
    <dgm:pt modelId="{BB94D6F0-F00B-4DCE-AF96-9B4F14F5C7A7}">
      <dgm:prSet phldrT="[Text]"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identified the components of a CPU</a:t>
          </a:r>
        </a:p>
      </dgm:t>
    </dgm:pt>
    <dgm:pt modelId="{8C341B0D-399C-45DC-A73C-4AA90A806E3E}" type="parTrans" cxnId="{ABAC9D7A-108B-4405-AE3A-FE7137AFBBB8}">
      <dgm:prSet/>
      <dgm:spPr/>
      <dgm:t>
        <a:bodyPr/>
        <a:lstStyle/>
        <a:p>
          <a:endParaRPr lang="en-GB"/>
        </a:p>
      </dgm:t>
    </dgm:pt>
    <dgm:pt modelId="{6C9A72A4-F532-44E8-A7A2-3FF103FB9DC3}" type="sibTrans" cxnId="{ABAC9D7A-108B-4405-AE3A-FE7137AFBBB8}">
      <dgm:prSet/>
      <dgm:spPr/>
      <dgm:t>
        <a:bodyPr/>
        <a:lstStyle/>
        <a:p>
          <a:endParaRPr lang="en-GB"/>
        </a:p>
      </dgm:t>
    </dgm:pt>
    <dgm:pt modelId="{70647F73-E5BE-4F7F-98FB-4C9C7B4568D2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defined computer bus</a:t>
          </a:r>
        </a:p>
      </dgm:t>
    </dgm:pt>
    <dgm:pt modelId="{25817C07-6A40-47F5-94D8-E783770A3028}" type="parTrans" cxnId="{E5FB7C35-A7D4-48F3-BE57-95CBA01D1D34}">
      <dgm:prSet/>
      <dgm:spPr/>
      <dgm:t>
        <a:bodyPr/>
        <a:lstStyle/>
        <a:p>
          <a:endParaRPr lang="en-GB"/>
        </a:p>
      </dgm:t>
    </dgm:pt>
    <dgm:pt modelId="{0C9469E3-E4F8-48E0-9DA0-EC48CBB7ADBD}" type="sibTrans" cxnId="{E5FB7C35-A7D4-48F3-BE57-95CBA01D1D34}">
      <dgm:prSet/>
      <dgm:spPr/>
      <dgm:t>
        <a:bodyPr/>
        <a:lstStyle/>
        <a:p>
          <a:endParaRPr lang="en-GB"/>
        </a:p>
      </dgm:t>
    </dgm:pt>
    <dgm:pt modelId="{DECC5F4E-B34B-4476-80B8-2BCC08CCC038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described different types of bus</a:t>
          </a:r>
        </a:p>
      </dgm:t>
    </dgm:pt>
    <dgm:pt modelId="{200A8702-9C49-411F-8C53-10F2D37B0CD6}" type="parTrans" cxnId="{FC2DFA2E-F76D-4C6C-9B43-36B893A49B45}">
      <dgm:prSet/>
      <dgm:spPr/>
      <dgm:t>
        <a:bodyPr/>
        <a:lstStyle/>
        <a:p>
          <a:endParaRPr lang="en-GB"/>
        </a:p>
      </dgm:t>
    </dgm:pt>
    <dgm:pt modelId="{5BEF0FAC-E44E-46C3-A349-07585DD6DD80}" type="sibTrans" cxnId="{FC2DFA2E-F76D-4C6C-9B43-36B893A49B45}">
      <dgm:prSet/>
      <dgm:spPr/>
      <dgm:t>
        <a:bodyPr/>
        <a:lstStyle/>
        <a:p>
          <a:endParaRPr lang="en-GB"/>
        </a:p>
      </dgm:t>
    </dgm:pt>
    <dgm:pt modelId="{704B5561-C353-4C86-AC66-38DDA7FD71E9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Discussed decimal, binary, octal and hexadecimal number systems</a:t>
          </a:r>
        </a:p>
      </dgm:t>
    </dgm:pt>
    <dgm:pt modelId="{00321089-8238-4228-B2FE-B1FC3991C8C7}" type="parTrans" cxnId="{689973D8-B328-4952-AFCA-7AF0C17BDEA5}">
      <dgm:prSet/>
      <dgm:spPr/>
      <dgm:t>
        <a:bodyPr/>
        <a:lstStyle/>
        <a:p>
          <a:endParaRPr lang="en-GB"/>
        </a:p>
      </dgm:t>
    </dgm:pt>
    <dgm:pt modelId="{0889EC25-9607-4724-BA15-1B3B828668E0}" type="sibTrans" cxnId="{689973D8-B328-4952-AFCA-7AF0C17BDEA5}">
      <dgm:prSet/>
      <dgm:spPr/>
      <dgm:t>
        <a:bodyPr/>
        <a:lstStyle/>
        <a:p>
          <a:endParaRPr lang="en-GB"/>
        </a:p>
      </dgm:t>
    </dgm:pt>
    <dgm:pt modelId="{2D190605-F9AB-4877-93F7-73CDC50FB5AE}" type="pres">
      <dgm:prSet presAssocID="{A91911FF-494C-47DF-ADBD-ECAF705B18CA}" presName="layout" presStyleCnt="0">
        <dgm:presLayoutVars>
          <dgm:chMax/>
          <dgm:chPref/>
          <dgm:dir/>
          <dgm:animOne val="branch"/>
          <dgm:animLvl val="lvl"/>
          <dgm:resizeHandles/>
        </dgm:presLayoutVars>
      </dgm:prSet>
      <dgm:spPr/>
    </dgm:pt>
    <dgm:pt modelId="{6E7D90BD-E56B-4BCF-B6C0-636062AFB4D0}" type="pres">
      <dgm:prSet presAssocID="{1378B4BD-9382-4478-986D-2DA211DF6BDF}" presName="root" presStyleCnt="0">
        <dgm:presLayoutVars>
          <dgm:chMax/>
          <dgm:chPref val="4"/>
        </dgm:presLayoutVars>
      </dgm:prSet>
      <dgm:spPr/>
    </dgm:pt>
    <dgm:pt modelId="{8C12FAD5-40E2-431C-9390-142E9FFDF01E}" type="pres">
      <dgm:prSet presAssocID="{1378B4BD-9382-4478-986D-2DA211DF6BDF}" presName="rootComposite" presStyleCnt="0">
        <dgm:presLayoutVars/>
      </dgm:prSet>
      <dgm:spPr/>
    </dgm:pt>
    <dgm:pt modelId="{69CD9B64-9599-4CBC-BD5E-DABE690299D7}" type="pres">
      <dgm:prSet presAssocID="{1378B4BD-9382-4478-986D-2DA211DF6BDF}" presName="rootText" presStyleLbl="node0" presStyleIdx="0" presStyleCnt="1" custScaleX="145148">
        <dgm:presLayoutVars>
          <dgm:chMax/>
          <dgm:chPref val="4"/>
        </dgm:presLayoutVars>
      </dgm:prSet>
      <dgm:spPr/>
    </dgm:pt>
    <dgm:pt modelId="{7B6A0FD3-715B-461C-B21A-A9330CEA45D5}" type="pres">
      <dgm:prSet presAssocID="{1378B4BD-9382-4478-986D-2DA211DF6BDF}" presName="childShape" presStyleCnt="0">
        <dgm:presLayoutVars>
          <dgm:chMax val="0"/>
          <dgm:chPref val="0"/>
        </dgm:presLayoutVars>
      </dgm:prSet>
      <dgm:spPr/>
    </dgm:pt>
    <dgm:pt modelId="{A7CC9F90-16CB-46B2-B75A-3CDCA906D834}" type="pres">
      <dgm:prSet presAssocID="{3126695D-695D-46BC-8154-E9E547E49328}" presName="childComposite" presStyleCnt="0">
        <dgm:presLayoutVars>
          <dgm:chMax val="0"/>
          <dgm:chPref val="0"/>
        </dgm:presLayoutVars>
      </dgm:prSet>
      <dgm:spPr/>
    </dgm:pt>
    <dgm:pt modelId="{82047841-DCF3-4002-BDFA-D267047FD099}" type="pres">
      <dgm:prSet presAssocID="{3126695D-695D-46BC-8154-E9E547E49328}" presName="Image" presStyleLbl="node1" presStyleIdx="0" presStyleCnt="6"/>
      <dgm:spPr/>
    </dgm:pt>
    <dgm:pt modelId="{8787EF5E-8FDF-489A-9463-80F5F76C309D}" type="pres">
      <dgm:prSet presAssocID="{3126695D-695D-46BC-8154-E9E547E49328}" presName="childText" presStyleLbl="lnNode1" presStyleIdx="0" presStyleCnt="6">
        <dgm:presLayoutVars>
          <dgm:chMax val="0"/>
          <dgm:chPref val="0"/>
          <dgm:bulletEnabled val="1"/>
        </dgm:presLayoutVars>
      </dgm:prSet>
      <dgm:spPr/>
    </dgm:pt>
    <dgm:pt modelId="{2A96110F-C457-4D18-8BDB-E1B97D715C2A}" type="pres">
      <dgm:prSet presAssocID="{BB94D6F0-F00B-4DCE-AF96-9B4F14F5C7A7}" presName="childComposite" presStyleCnt="0">
        <dgm:presLayoutVars>
          <dgm:chMax val="0"/>
          <dgm:chPref val="0"/>
        </dgm:presLayoutVars>
      </dgm:prSet>
      <dgm:spPr/>
    </dgm:pt>
    <dgm:pt modelId="{084AA1D7-565F-4F3C-B4F9-5B970120DFE1}" type="pres">
      <dgm:prSet presAssocID="{BB94D6F0-F00B-4DCE-AF96-9B4F14F5C7A7}" presName="Image" presStyleLbl="node1" presStyleIdx="1" presStyleCnt="6"/>
      <dgm:spPr/>
    </dgm:pt>
    <dgm:pt modelId="{D4B90DEA-D7F2-41BD-BC87-A6A274EDC36D}" type="pres">
      <dgm:prSet presAssocID="{BB94D6F0-F00B-4DCE-AF96-9B4F14F5C7A7}" presName="childText" presStyleLbl="lnNode1" presStyleIdx="1" presStyleCnt="6">
        <dgm:presLayoutVars>
          <dgm:chMax val="0"/>
          <dgm:chPref val="0"/>
          <dgm:bulletEnabled val="1"/>
        </dgm:presLayoutVars>
      </dgm:prSet>
      <dgm:spPr/>
    </dgm:pt>
    <dgm:pt modelId="{2B465801-8F96-439C-A41A-72BFA5C70344}" type="pres">
      <dgm:prSet presAssocID="{10C54C7C-289D-4A7C-9658-78A2E2DEB3C2}" presName="childComposite" presStyleCnt="0">
        <dgm:presLayoutVars>
          <dgm:chMax val="0"/>
          <dgm:chPref val="0"/>
        </dgm:presLayoutVars>
      </dgm:prSet>
      <dgm:spPr/>
    </dgm:pt>
    <dgm:pt modelId="{599C8862-34ED-4999-9C37-4A6CD3ACDCBC}" type="pres">
      <dgm:prSet presAssocID="{10C54C7C-289D-4A7C-9658-78A2E2DEB3C2}" presName="Image" presStyleLbl="node1" presStyleIdx="2" presStyleCnt="6"/>
      <dgm:spPr/>
    </dgm:pt>
    <dgm:pt modelId="{9CC29851-37E9-49FD-BB99-9ACE88A332A8}" type="pres">
      <dgm:prSet presAssocID="{10C54C7C-289D-4A7C-9658-78A2E2DEB3C2}" presName="childText" presStyleLbl="lnNode1" presStyleIdx="2" presStyleCnt="6">
        <dgm:presLayoutVars>
          <dgm:chMax val="0"/>
          <dgm:chPref val="0"/>
          <dgm:bulletEnabled val="1"/>
        </dgm:presLayoutVars>
      </dgm:prSet>
      <dgm:spPr/>
    </dgm:pt>
    <dgm:pt modelId="{F1DCB97A-E406-499A-B2D0-975B70AA6CE8}" type="pres">
      <dgm:prSet presAssocID="{70647F73-E5BE-4F7F-98FB-4C9C7B4568D2}" presName="childComposite" presStyleCnt="0">
        <dgm:presLayoutVars>
          <dgm:chMax val="0"/>
          <dgm:chPref val="0"/>
        </dgm:presLayoutVars>
      </dgm:prSet>
      <dgm:spPr/>
    </dgm:pt>
    <dgm:pt modelId="{938587FD-C680-41A0-94CC-4C6B769A2480}" type="pres">
      <dgm:prSet presAssocID="{70647F73-E5BE-4F7F-98FB-4C9C7B4568D2}" presName="Image" presStyleLbl="node1" presStyleIdx="3" presStyleCnt="6"/>
      <dgm:spPr/>
    </dgm:pt>
    <dgm:pt modelId="{B83092C2-64F0-4D50-946A-2798FACA105E}" type="pres">
      <dgm:prSet presAssocID="{70647F73-E5BE-4F7F-98FB-4C9C7B4568D2}" presName="childText" presStyleLbl="lnNode1" presStyleIdx="3" presStyleCnt="6">
        <dgm:presLayoutVars>
          <dgm:chMax val="0"/>
          <dgm:chPref val="0"/>
          <dgm:bulletEnabled val="1"/>
        </dgm:presLayoutVars>
      </dgm:prSet>
      <dgm:spPr/>
    </dgm:pt>
    <dgm:pt modelId="{5695876F-F760-4F3F-8A2D-A73F038A8134}" type="pres">
      <dgm:prSet presAssocID="{DECC5F4E-B34B-4476-80B8-2BCC08CCC038}" presName="childComposite" presStyleCnt="0">
        <dgm:presLayoutVars>
          <dgm:chMax val="0"/>
          <dgm:chPref val="0"/>
        </dgm:presLayoutVars>
      </dgm:prSet>
      <dgm:spPr/>
    </dgm:pt>
    <dgm:pt modelId="{BF8277F2-CD66-4728-8C3B-08E638FEA107}" type="pres">
      <dgm:prSet presAssocID="{DECC5F4E-B34B-4476-80B8-2BCC08CCC038}" presName="Image" presStyleLbl="node1" presStyleIdx="4" presStyleCnt="6"/>
      <dgm:spPr/>
    </dgm:pt>
    <dgm:pt modelId="{63BD307D-444B-4EF3-86B9-1A2E52ED42B8}" type="pres">
      <dgm:prSet presAssocID="{DECC5F4E-B34B-4476-80B8-2BCC08CCC038}" presName="childText" presStyleLbl="lnNode1" presStyleIdx="4" presStyleCnt="6">
        <dgm:presLayoutVars>
          <dgm:chMax val="0"/>
          <dgm:chPref val="0"/>
          <dgm:bulletEnabled val="1"/>
        </dgm:presLayoutVars>
      </dgm:prSet>
      <dgm:spPr/>
    </dgm:pt>
    <dgm:pt modelId="{87E13360-5C48-4DA0-ABA2-A4B623F460F2}" type="pres">
      <dgm:prSet presAssocID="{704B5561-C353-4C86-AC66-38DDA7FD71E9}" presName="childComposite" presStyleCnt="0">
        <dgm:presLayoutVars>
          <dgm:chMax val="0"/>
          <dgm:chPref val="0"/>
        </dgm:presLayoutVars>
      </dgm:prSet>
      <dgm:spPr/>
    </dgm:pt>
    <dgm:pt modelId="{DA5126BC-5694-4730-82E1-8A1BBBE985AE}" type="pres">
      <dgm:prSet presAssocID="{704B5561-C353-4C86-AC66-38DDA7FD71E9}" presName="Image" presStyleLbl="node1" presStyleIdx="5" presStyleCnt="6"/>
      <dgm:spPr/>
    </dgm:pt>
    <dgm:pt modelId="{C97BF16D-FF7A-434A-A3FF-2D58E078429D}" type="pres">
      <dgm:prSet presAssocID="{704B5561-C353-4C86-AC66-38DDA7FD71E9}" presName="childText" presStyleLbl="lnNode1" presStyleIdx="5" presStyleCnt="6">
        <dgm:presLayoutVars>
          <dgm:chMax val="0"/>
          <dgm:chPref val="0"/>
          <dgm:bulletEnabled val="1"/>
        </dgm:presLayoutVars>
      </dgm:prSet>
      <dgm:spPr/>
    </dgm:pt>
  </dgm:ptLst>
  <dgm:cxnLst>
    <dgm:cxn modelId="{97EE4A07-94F8-4352-A63C-129E7647B508}" type="presOf" srcId="{1378B4BD-9382-4478-986D-2DA211DF6BDF}" destId="{69CD9B64-9599-4CBC-BD5E-DABE690299D7}" srcOrd="0" destOrd="0" presId="urn:microsoft.com/office/officeart/2008/layout/PictureAccentList"/>
    <dgm:cxn modelId="{CE511316-16E0-4AB7-B0E0-C15A68B87325}" type="presOf" srcId="{BB94D6F0-F00B-4DCE-AF96-9B4F14F5C7A7}" destId="{D4B90DEA-D7F2-41BD-BC87-A6A274EDC36D}" srcOrd="0" destOrd="0" presId="urn:microsoft.com/office/officeart/2008/layout/PictureAccentList"/>
    <dgm:cxn modelId="{FC2DFA2E-F76D-4C6C-9B43-36B893A49B45}" srcId="{1378B4BD-9382-4478-986D-2DA211DF6BDF}" destId="{DECC5F4E-B34B-4476-80B8-2BCC08CCC038}" srcOrd="4" destOrd="0" parTransId="{200A8702-9C49-411F-8C53-10F2D37B0CD6}" sibTransId="{5BEF0FAC-E44E-46C3-A349-07585DD6DD80}"/>
    <dgm:cxn modelId="{E5FB7C35-A7D4-48F3-BE57-95CBA01D1D34}" srcId="{1378B4BD-9382-4478-986D-2DA211DF6BDF}" destId="{70647F73-E5BE-4F7F-98FB-4C9C7B4568D2}" srcOrd="3" destOrd="0" parTransId="{25817C07-6A40-47F5-94D8-E783770A3028}" sibTransId="{0C9469E3-E4F8-48E0-9DA0-EC48CBB7ADBD}"/>
    <dgm:cxn modelId="{263D3E38-91F6-4B7D-8660-91C0A56B907C}" type="presOf" srcId="{704B5561-C353-4C86-AC66-38DDA7FD71E9}" destId="{C97BF16D-FF7A-434A-A3FF-2D58E078429D}" srcOrd="0" destOrd="0" presId="urn:microsoft.com/office/officeart/2008/layout/PictureAccentList"/>
    <dgm:cxn modelId="{4F723B5D-EE0E-44CB-9A55-17B79EC74670}" type="presOf" srcId="{70647F73-E5BE-4F7F-98FB-4C9C7B4568D2}" destId="{B83092C2-64F0-4D50-946A-2798FACA105E}" srcOrd="0" destOrd="0" presId="urn:microsoft.com/office/officeart/2008/layout/PictureAccentList"/>
    <dgm:cxn modelId="{5A308654-BFB8-468E-BFE3-2580E624F418}" srcId="{1378B4BD-9382-4478-986D-2DA211DF6BDF}" destId="{3126695D-695D-46BC-8154-E9E547E49328}" srcOrd="0" destOrd="0" parTransId="{F7F6E9ED-8620-4C24-9AE8-C85CCBBC3403}" sibTransId="{DE3165C0-EB43-48FB-A121-9ADC40F1DF99}"/>
    <dgm:cxn modelId="{2984247A-91FE-439A-B7BA-5C3FFDF0F307}" srcId="{A91911FF-494C-47DF-ADBD-ECAF705B18CA}" destId="{1378B4BD-9382-4478-986D-2DA211DF6BDF}" srcOrd="0" destOrd="0" parTransId="{B1AAC19A-7C66-4560-97F2-A1BFE01234B8}" sibTransId="{3D36429E-D5FE-4F81-9CAB-6B4ED43179F3}"/>
    <dgm:cxn modelId="{ABAC9D7A-108B-4405-AE3A-FE7137AFBBB8}" srcId="{1378B4BD-9382-4478-986D-2DA211DF6BDF}" destId="{BB94D6F0-F00B-4DCE-AF96-9B4F14F5C7A7}" srcOrd="1" destOrd="0" parTransId="{8C341B0D-399C-45DC-A73C-4AA90A806E3E}" sibTransId="{6C9A72A4-F532-44E8-A7A2-3FF103FB9DC3}"/>
    <dgm:cxn modelId="{C504E587-8C44-4B2C-9AD0-94119E34BD50}" srcId="{1378B4BD-9382-4478-986D-2DA211DF6BDF}" destId="{10C54C7C-289D-4A7C-9658-78A2E2DEB3C2}" srcOrd="2" destOrd="0" parTransId="{72EACBBC-42A1-4479-8885-D7F8D8018AF2}" sibTransId="{6E143F3B-9B80-43BD-A161-D37C49141795}"/>
    <dgm:cxn modelId="{C4E4C8AA-7C6C-43DC-9166-D84ABECA3EBD}" type="presOf" srcId="{A91911FF-494C-47DF-ADBD-ECAF705B18CA}" destId="{2D190605-F9AB-4877-93F7-73CDC50FB5AE}" srcOrd="0" destOrd="0" presId="urn:microsoft.com/office/officeart/2008/layout/PictureAccentList"/>
    <dgm:cxn modelId="{2C76D2B5-988C-4039-A18C-35445C180994}" type="presOf" srcId="{10C54C7C-289D-4A7C-9658-78A2E2DEB3C2}" destId="{9CC29851-37E9-49FD-BB99-9ACE88A332A8}" srcOrd="0" destOrd="0" presId="urn:microsoft.com/office/officeart/2008/layout/PictureAccentList"/>
    <dgm:cxn modelId="{7F6CC4BB-345C-41E3-9CA9-04E2679F4609}" type="presOf" srcId="{DECC5F4E-B34B-4476-80B8-2BCC08CCC038}" destId="{63BD307D-444B-4EF3-86B9-1A2E52ED42B8}" srcOrd="0" destOrd="0" presId="urn:microsoft.com/office/officeart/2008/layout/PictureAccentList"/>
    <dgm:cxn modelId="{689973D8-B328-4952-AFCA-7AF0C17BDEA5}" srcId="{1378B4BD-9382-4478-986D-2DA211DF6BDF}" destId="{704B5561-C353-4C86-AC66-38DDA7FD71E9}" srcOrd="5" destOrd="0" parTransId="{00321089-8238-4228-B2FE-B1FC3991C8C7}" sibTransId="{0889EC25-9607-4724-BA15-1B3B828668E0}"/>
    <dgm:cxn modelId="{3D5123F9-5375-41E5-B54B-264F2A0638CD}" type="presOf" srcId="{3126695D-695D-46BC-8154-E9E547E49328}" destId="{8787EF5E-8FDF-489A-9463-80F5F76C309D}" srcOrd="0" destOrd="0" presId="urn:microsoft.com/office/officeart/2008/layout/PictureAccentList"/>
    <dgm:cxn modelId="{EDC20521-44F1-4337-BDBE-602BE5D837AA}" type="presParOf" srcId="{2D190605-F9AB-4877-93F7-73CDC50FB5AE}" destId="{6E7D90BD-E56B-4BCF-B6C0-636062AFB4D0}" srcOrd="0" destOrd="0" presId="urn:microsoft.com/office/officeart/2008/layout/PictureAccentList"/>
    <dgm:cxn modelId="{55152A75-A265-4EC8-B039-CD15047BE992}" type="presParOf" srcId="{6E7D90BD-E56B-4BCF-B6C0-636062AFB4D0}" destId="{8C12FAD5-40E2-431C-9390-142E9FFDF01E}" srcOrd="0" destOrd="0" presId="urn:microsoft.com/office/officeart/2008/layout/PictureAccentList"/>
    <dgm:cxn modelId="{028A6AFC-B6FC-4A27-87D3-6AFA03BB83BE}" type="presParOf" srcId="{8C12FAD5-40E2-431C-9390-142E9FFDF01E}" destId="{69CD9B64-9599-4CBC-BD5E-DABE690299D7}" srcOrd="0" destOrd="0" presId="urn:microsoft.com/office/officeart/2008/layout/PictureAccentList"/>
    <dgm:cxn modelId="{6BE13CA2-2458-4E66-8FC1-C12553E921AF}" type="presParOf" srcId="{6E7D90BD-E56B-4BCF-B6C0-636062AFB4D0}" destId="{7B6A0FD3-715B-461C-B21A-A9330CEA45D5}" srcOrd="1" destOrd="0" presId="urn:microsoft.com/office/officeart/2008/layout/PictureAccentList"/>
    <dgm:cxn modelId="{A32F6498-8CA7-4487-ABA5-5DD89456FCAD}" type="presParOf" srcId="{7B6A0FD3-715B-461C-B21A-A9330CEA45D5}" destId="{A7CC9F90-16CB-46B2-B75A-3CDCA906D834}" srcOrd="0" destOrd="0" presId="urn:microsoft.com/office/officeart/2008/layout/PictureAccentList"/>
    <dgm:cxn modelId="{98CAA431-11D5-4A37-9A44-36B60F5F29C2}" type="presParOf" srcId="{A7CC9F90-16CB-46B2-B75A-3CDCA906D834}" destId="{82047841-DCF3-4002-BDFA-D267047FD099}" srcOrd="0" destOrd="0" presId="urn:microsoft.com/office/officeart/2008/layout/PictureAccentList"/>
    <dgm:cxn modelId="{9D3F3B21-54AD-40EA-94C7-865C011DEF01}" type="presParOf" srcId="{A7CC9F90-16CB-46B2-B75A-3CDCA906D834}" destId="{8787EF5E-8FDF-489A-9463-80F5F76C309D}" srcOrd="1" destOrd="0" presId="urn:microsoft.com/office/officeart/2008/layout/PictureAccentList"/>
    <dgm:cxn modelId="{1B3224C3-9B0C-4F7A-A0C9-3C12C4231202}" type="presParOf" srcId="{7B6A0FD3-715B-461C-B21A-A9330CEA45D5}" destId="{2A96110F-C457-4D18-8BDB-E1B97D715C2A}" srcOrd="1" destOrd="0" presId="urn:microsoft.com/office/officeart/2008/layout/PictureAccentList"/>
    <dgm:cxn modelId="{B1DAC3DD-0CD5-40BE-900E-D571D6FEAACD}" type="presParOf" srcId="{2A96110F-C457-4D18-8BDB-E1B97D715C2A}" destId="{084AA1D7-565F-4F3C-B4F9-5B970120DFE1}" srcOrd="0" destOrd="0" presId="urn:microsoft.com/office/officeart/2008/layout/PictureAccentList"/>
    <dgm:cxn modelId="{2E26780C-6C66-44EB-B714-369B2ACEEDB8}" type="presParOf" srcId="{2A96110F-C457-4D18-8BDB-E1B97D715C2A}" destId="{D4B90DEA-D7F2-41BD-BC87-A6A274EDC36D}" srcOrd="1" destOrd="0" presId="urn:microsoft.com/office/officeart/2008/layout/PictureAccentList"/>
    <dgm:cxn modelId="{EC19A3DE-97E8-4410-AC46-79D3B0AF2798}" type="presParOf" srcId="{7B6A0FD3-715B-461C-B21A-A9330CEA45D5}" destId="{2B465801-8F96-439C-A41A-72BFA5C70344}" srcOrd="2" destOrd="0" presId="urn:microsoft.com/office/officeart/2008/layout/PictureAccentList"/>
    <dgm:cxn modelId="{CB580006-58CC-438E-B7FF-BD30172C6438}" type="presParOf" srcId="{2B465801-8F96-439C-A41A-72BFA5C70344}" destId="{599C8862-34ED-4999-9C37-4A6CD3ACDCBC}" srcOrd="0" destOrd="0" presId="urn:microsoft.com/office/officeart/2008/layout/PictureAccentList"/>
    <dgm:cxn modelId="{1AC86AD2-66CB-4100-902E-1FB2FDAA7581}" type="presParOf" srcId="{2B465801-8F96-439C-A41A-72BFA5C70344}" destId="{9CC29851-37E9-49FD-BB99-9ACE88A332A8}" srcOrd="1" destOrd="0" presId="urn:microsoft.com/office/officeart/2008/layout/PictureAccentList"/>
    <dgm:cxn modelId="{F195F63D-3F1D-44DA-8AA9-29991F154418}" type="presParOf" srcId="{7B6A0FD3-715B-461C-B21A-A9330CEA45D5}" destId="{F1DCB97A-E406-499A-B2D0-975B70AA6CE8}" srcOrd="3" destOrd="0" presId="urn:microsoft.com/office/officeart/2008/layout/PictureAccentList"/>
    <dgm:cxn modelId="{F801318C-58FE-4ACA-B057-661E99904741}" type="presParOf" srcId="{F1DCB97A-E406-499A-B2D0-975B70AA6CE8}" destId="{938587FD-C680-41A0-94CC-4C6B769A2480}" srcOrd="0" destOrd="0" presId="urn:microsoft.com/office/officeart/2008/layout/PictureAccentList"/>
    <dgm:cxn modelId="{6F9DF2E0-9603-483E-896A-2F6BFDB8B551}" type="presParOf" srcId="{F1DCB97A-E406-499A-B2D0-975B70AA6CE8}" destId="{B83092C2-64F0-4D50-946A-2798FACA105E}" srcOrd="1" destOrd="0" presId="urn:microsoft.com/office/officeart/2008/layout/PictureAccentList"/>
    <dgm:cxn modelId="{2AFCD7AE-F9EF-4FAE-BE8E-BA61D41EF9C5}" type="presParOf" srcId="{7B6A0FD3-715B-461C-B21A-A9330CEA45D5}" destId="{5695876F-F760-4F3F-8A2D-A73F038A8134}" srcOrd="4" destOrd="0" presId="urn:microsoft.com/office/officeart/2008/layout/PictureAccentList"/>
    <dgm:cxn modelId="{8D31FF0F-E504-4AAB-A9BC-80A5226036B1}" type="presParOf" srcId="{5695876F-F760-4F3F-8A2D-A73F038A8134}" destId="{BF8277F2-CD66-4728-8C3B-08E638FEA107}" srcOrd="0" destOrd="0" presId="urn:microsoft.com/office/officeart/2008/layout/PictureAccentList"/>
    <dgm:cxn modelId="{7270610E-B65A-4D87-B569-87DAED1037BC}" type="presParOf" srcId="{5695876F-F760-4F3F-8A2D-A73F038A8134}" destId="{63BD307D-444B-4EF3-86B9-1A2E52ED42B8}" srcOrd="1" destOrd="0" presId="urn:microsoft.com/office/officeart/2008/layout/PictureAccentList"/>
    <dgm:cxn modelId="{FFDB2696-AAB5-40DD-B4B4-14EDEF53FFB8}" type="presParOf" srcId="{7B6A0FD3-715B-461C-B21A-A9330CEA45D5}" destId="{87E13360-5C48-4DA0-ABA2-A4B623F460F2}" srcOrd="5" destOrd="0" presId="urn:microsoft.com/office/officeart/2008/layout/PictureAccentList"/>
    <dgm:cxn modelId="{4397ACBF-2159-4787-824E-131EF17A9BE0}" type="presParOf" srcId="{87E13360-5C48-4DA0-ABA2-A4B623F460F2}" destId="{DA5126BC-5694-4730-82E1-8A1BBBE985AE}" srcOrd="0" destOrd="0" presId="urn:microsoft.com/office/officeart/2008/layout/PictureAccentList"/>
    <dgm:cxn modelId="{BD36B5F8-E104-4EFF-BCD0-05D5D0F9FCAA}" type="presParOf" srcId="{87E13360-5C48-4DA0-ABA2-A4B623F460F2}" destId="{C97BF16D-FF7A-434A-A3FF-2D58E078429D}" srcOrd="1" destOrd="0" presId="urn:microsoft.com/office/officeart/2008/layout/PictureAccent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91911FF-494C-47DF-ADBD-ECAF705B18CA}" type="doc">
      <dgm:prSet loTypeId="urn:microsoft.com/office/officeart/2008/layout/PictureAccentList" loCatId="list" qsTypeId="urn:microsoft.com/office/officeart/2005/8/quickstyle/3d4" qsCatId="3D" csTypeId="urn:microsoft.com/office/officeart/2005/8/colors/accent1_4" csCatId="accent1" phldr="1"/>
      <dgm:spPr/>
      <dgm:t>
        <a:bodyPr/>
        <a:lstStyle/>
        <a:p>
          <a:endParaRPr lang="en-GB"/>
        </a:p>
      </dgm:t>
    </dgm:pt>
    <dgm:pt modelId="{1378B4BD-9382-4478-986D-2DA211DF6BDF}">
      <dgm:prSet phldrT="[Text]"/>
      <dgm:spPr/>
      <dgm:t>
        <a:bodyPr/>
        <a:lstStyle/>
        <a:p>
          <a:pPr>
            <a:buNone/>
          </a:pPr>
          <a:r>
            <a:rPr lang="en-GB" dirty="0">
              <a:solidFill>
                <a:schemeClr val="tx1"/>
              </a:solidFill>
            </a:rPr>
            <a:t>By the end of this session, students should be able to:</a:t>
          </a:r>
        </a:p>
      </dgm:t>
    </dgm:pt>
    <dgm:pt modelId="{B1AAC19A-7C66-4560-97F2-A1BFE01234B8}" type="parTrans" cxnId="{2984247A-91FE-439A-B7BA-5C3FFDF0F307}">
      <dgm:prSet/>
      <dgm:spPr/>
      <dgm:t>
        <a:bodyPr/>
        <a:lstStyle/>
        <a:p>
          <a:endParaRPr lang="en-GB"/>
        </a:p>
      </dgm:t>
    </dgm:pt>
    <dgm:pt modelId="{3D36429E-D5FE-4F81-9CAB-6B4ED43179F3}" type="sibTrans" cxnId="{2984247A-91FE-439A-B7BA-5C3FFDF0F307}">
      <dgm:prSet/>
      <dgm:spPr/>
      <dgm:t>
        <a:bodyPr/>
        <a:lstStyle/>
        <a:p>
          <a:endParaRPr lang="en-GB"/>
        </a:p>
      </dgm:t>
    </dgm:pt>
    <dgm:pt modelId="{3126695D-695D-46BC-8154-E9E547E49328}">
      <dgm:prSet phldrT="[Text]"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describe a  number system</a:t>
          </a:r>
        </a:p>
      </dgm:t>
    </dgm:pt>
    <dgm:pt modelId="{F7F6E9ED-8620-4C24-9AE8-C85CCBBC3403}" type="parTrans" cxnId="{5A308654-BFB8-468E-BFE3-2580E624F418}">
      <dgm:prSet/>
      <dgm:spPr/>
      <dgm:t>
        <a:bodyPr/>
        <a:lstStyle/>
        <a:p>
          <a:endParaRPr lang="en-GB"/>
        </a:p>
      </dgm:t>
    </dgm:pt>
    <dgm:pt modelId="{DE3165C0-EB43-48FB-A121-9ADC40F1DF99}" type="sibTrans" cxnId="{5A308654-BFB8-468E-BFE3-2580E624F418}">
      <dgm:prSet/>
      <dgm:spPr/>
      <dgm:t>
        <a:bodyPr/>
        <a:lstStyle/>
        <a:p>
          <a:endParaRPr lang="en-GB"/>
        </a:p>
      </dgm:t>
    </dgm:pt>
    <dgm:pt modelId="{10C54C7C-289D-4A7C-9658-78A2E2DEB3C2}">
      <dgm:prSet phldrT="[Text]"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Convert a number from one number system to a different number system</a:t>
          </a:r>
        </a:p>
      </dgm:t>
    </dgm:pt>
    <dgm:pt modelId="{72EACBBC-42A1-4479-8885-D7F8D8018AF2}" type="parTrans" cxnId="{C504E587-8C44-4B2C-9AD0-94119E34BD50}">
      <dgm:prSet/>
      <dgm:spPr/>
      <dgm:t>
        <a:bodyPr/>
        <a:lstStyle/>
        <a:p>
          <a:endParaRPr lang="en-GB"/>
        </a:p>
      </dgm:t>
    </dgm:pt>
    <dgm:pt modelId="{6E143F3B-9B80-43BD-A161-D37C49141795}" type="sibTrans" cxnId="{C504E587-8C44-4B2C-9AD0-94119E34BD50}">
      <dgm:prSet/>
      <dgm:spPr/>
      <dgm:t>
        <a:bodyPr/>
        <a:lstStyle/>
        <a:p>
          <a:endParaRPr lang="en-GB"/>
        </a:p>
      </dgm:t>
    </dgm:pt>
    <dgm:pt modelId="{BB94D6F0-F00B-4DCE-AF96-9B4F14F5C7A7}">
      <dgm:prSet phldrT="[Text]"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Represent numbers in decimal, binary, octal, hexadecimal</a:t>
          </a:r>
        </a:p>
      </dgm:t>
    </dgm:pt>
    <dgm:pt modelId="{8C341B0D-399C-45DC-A73C-4AA90A806E3E}" type="parTrans" cxnId="{ABAC9D7A-108B-4405-AE3A-FE7137AFBBB8}">
      <dgm:prSet/>
      <dgm:spPr/>
      <dgm:t>
        <a:bodyPr/>
        <a:lstStyle/>
        <a:p>
          <a:endParaRPr lang="en-GB"/>
        </a:p>
      </dgm:t>
    </dgm:pt>
    <dgm:pt modelId="{6C9A72A4-F532-44E8-A7A2-3FF103FB9DC3}" type="sibTrans" cxnId="{ABAC9D7A-108B-4405-AE3A-FE7137AFBBB8}">
      <dgm:prSet/>
      <dgm:spPr/>
      <dgm:t>
        <a:bodyPr/>
        <a:lstStyle/>
        <a:p>
          <a:endParaRPr lang="en-GB"/>
        </a:p>
      </dgm:t>
    </dgm:pt>
    <dgm:pt modelId="{70647F73-E5BE-4F7F-98FB-4C9C7B4568D2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Perform basic arithmetic (+, -,*) on binary numbers</a:t>
          </a:r>
        </a:p>
      </dgm:t>
    </dgm:pt>
    <dgm:pt modelId="{25817C07-6A40-47F5-94D8-E783770A3028}" type="parTrans" cxnId="{E5FB7C35-A7D4-48F3-BE57-95CBA01D1D34}">
      <dgm:prSet/>
      <dgm:spPr/>
      <dgm:t>
        <a:bodyPr/>
        <a:lstStyle/>
        <a:p>
          <a:endParaRPr lang="en-GB"/>
        </a:p>
      </dgm:t>
    </dgm:pt>
    <dgm:pt modelId="{0C9469E3-E4F8-48E0-9DA0-EC48CBB7ADBD}" type="sibTrans" cxnId="{E5FB7C35-A7D4-48F3-BE57-95CBA01D1D34}">
      <dgm:prSet/>
      <dgm:spPr/>
      <dgm:t>
        <a:bodyPr/>
        <a:lstStyle/>
        <a:p>
          <a:endParaRPr lang="en-GB"/>
        </a:p>
      </dgm:t>
    </dgm:pt>
    <dgm:pt modelId="{2D190605-F9AB-4877-93F7-73CDC50FB5AE}" type="pres">
      <dgm:prSet presAssocID="{A91911FF-494C-47DF-ADBD-ECAF705B18CA}" presName="layout" presStyleCnt="0">
        <dgm:presLayoutVars>
          <dgm:chMax/>
          <dgm:chPref/>
          <dgm:dir/>
          <dgm:animOne val="branch"/>
          <dgm:animLvl val="lvl"/>
          <dgm:resizeHandles/>
        </dgm:presLayoutVars>
      </dgm:prSet>
      <dgm:spPr/>
    </dgm:pt>
    <dgm:pt modelId="{6E7D90BD-E56B-4BCF-B6C0-636062AFB4D0}" type="pres">
      <dgm:prSet presAssocID="{1378B4BD-9382-4478-986D-2DA211DF6BDF}" presName="root" presStyleCnt="0">
        <dgm:presLayoutVars>
          <dgm:chMax/>
          <dgm:chPref val="4"/>
        </dgm:presLayoutVars>
      </dgm:prSet>
      <dgm:spPr/>
    </dgm:pt>
    <dgm:pt modelId="{8C12FAD5-40E2-431C-9390-142E9FFDF01E}" type="pres">
      <dgm:prSet presAssocID="{1378B4BD-9382-4478-986D-2DA211DF6BDF}" presName="rootComposite" presStyleCnt="0">
        <dgm:presLayoutVars/>
      </dgm:prSet>
      <dgm:spPr/>
    </dgm:pt>
    <dgm:pt modelId="{69CD9B64-9599-4CBC-BD5E-DABE690299D7}" type="pres">
      <dgm:prSet presAssocID="{1378B4BD-9382-4478-986D-2DA211DF6BDF}" presName="rootText" presStyleLbl="node0" presStyleIdx="0" presStyleCnt="1" custScaleX="145148">
        <dgm:presLayoutVars>
          <dgm:chMax/>
          <dgm:chPref val="4"/>
        </dgm:presLayoutVars>
      </dgm:prSet>
      <dgm:spPr/>
    </dgm:pt>
    <dgm:pt modelId="{7B6A0FD3-715B-461C-B21A-A9330CEA45D5}" type="pres">
      <dgm:prSet presAssocID="{1378B4BD-9382-4478-986D-2DA211DF6BDF}" presName="childShape" presStyleCnt="0">
        <dgm:presLayoutVars>
          <dgm:chMax val="0"/>
          <dgm:chPref val="0"/>
        </dgm:presLayoutVars>
      </dgm:prSet>
      <dgm:spPr/>
    </dgm:pt>
    <dgm:pt modelId="{A7CC9F90-16CB-46B2-B75A-3CDCA906D834}" type="pres">
      <dgm:prSet presAssocID="{3126695D-695D-46BC-8154-E9E547E49328}" presName="childComposite" presStyleCnt="0">
        <dgm:presLayoutVars>
          <dgm:chMax val="0"/>
          <dgm:chPref val="0"/>
        </dgm:presLayoutVars>
      </dgm:prSet>
      <dgm:spPr/>
    </dgm:pt>
    <dgm:pt modelId="{82047841-DCF3-4002-BDFA-D267047FD099}" type="pres">
      <dgm:prSet presAssocID="{3126695D-695D-46BC-8154-E9E547E49328}" presName="Image" presStyleLbl="node1" presStyleIdx="0" presStyleCnt="4"/>
      <dgm:spPr/>
    </dgm:pt>
    <dgm:pt modelId="{8787EF5E-8FDF-489A-9463-80F5F76C309D}" type="pres">
      <dgm:prSet presAssocID="{3126695D-695D-46BC-8154-E9E547E49328}" presName="childText" presStyleLbl="lnNode1" presStyleIdx="0" presStyleCnt="4">
        <dgm:presLayoutVars>
          <dgm:chMax val="0"/>
          <dgm:chPref val="0"/>
          <dgm:bulletEnabled val="1"/>
        </dgm:presLayoutVars>
      </dgm:prSet>
      <dgm:spPr/>
    </dgm:pt>
    <dgm:pt modelId="{2A96110F-C457-4D18-8BDB-E1B97D715C2A}" type="pres">
      <dgm:prSet presAssocID="{BB94D6F0-F00B-4DCE-AF96-9B4F14F5C7A7}" presName="childComposite" presStyleCnt="0">
        <dgm:presLayoutVars>
          <dgm:chMax val="0"/>
          <dgm:chPref val="0"/>
        </dgm:presLayoutVars>
      </dgm:prSet>
      <dgm:spPr/>
    </dgm:pt>
    <dgm:pt modelId="{084AA1D7-565F-4F3C-B4F9-5B970120DFE1}" type="pres">
      <dgm:prSet presAssocID="{BB94D6F0-F00B-4DCE-AF96-9B4F14F5C7A7}" presName="Image" presStyleLbl="node1" presStyleIdx="1" presStyleCnt="4"/>
      <dgm:spPr/>
    </dgm:pt>
    <dgm:pt modelId="{D4B90DEA-D7F2-41BD-BC87-A6A274EDC36D}" type="pres">
      <dgm:prSet presAssocID="{BB94D6F0-F00B-4DCE-AF96-9B4F14F5C7A7}" presName="childText" presStyleLbl="lnNode1" presStyleIdx="1" presStyleCnt="4">
        <dgm:presLayoutVars>
          <dgm:chMax val="0"/>
          <dgm:chPref val="0"/>
          <dgm:bulletEnabled val="1"/>
        </dgm:presLayoutVars>
      </dgm:prSet>
      <dgm:spPr/>
    </dgm:pt>
    <dgm:pt modelId="{2B465801-8F96-439C-A41A-72BFA5C70344}" type="pres">
      <dgm:prSet presAssocID="{10C54C7C-289D-4A7C-9658-78A2E2DEB3C2}" presName="childComposite" presStyleCnt="0">
        <dgm:presLayoutVars>
          <dgm:chMax val="0"/>
          <dgm:chPref val="0"/>
        </dgm:presLayoutVars>
      </dgm:prSet>
      <dgm:spPr/>
    </dgm:pt>
    <dgm:pt modelId="{599C8862-34ED-4999-9C37-4A6CD3ACDCBC}" type="pres">
      <dgm:prSet presAssocID="{10C54C7C-289D-4A7C-9658-78A2E2DEB3C2}" presName="Image" presStyleLbl="node1" presStyleIdx="2" presStyleCnt="4"/>
      <dgm:spPr/>
    </dgm:pt>
    <dgm:pt modelId="{9CC29851-37E9-49FD-BB99-9ACE88A332A8}" type="pres">
      <dgm:prSet presAssocID="{10C54C7C-289D-4A7C-9658-78A2E2DEB3C2}" presName="childText" presStyleLbl="lnNode1" presStyleIdx="2" presStyleCnt="4">
        <dgm:presLayoutVars>
          <dgm:chMax val="0"/>
          <dgm:chPref val="0"/>
          <dgm:bulletEnabled val="1"/>
        </dgm:presLayoutVars>
      </dgm:prSet>
      <dgm:spPr/>
    </dgm:pt>
    <dgm:pt modelId="{F1DCB97A-E406-499A-B2D0-975B70AA6CE8}" type="pres">
      <dgm:prSet presAssocID="{70647F73-E5BE-4F7F-98FB-4C9C7B4568D2}" presName="childComposite" presStyleCnt="0">
        <dgm:presLayoutVars>
          <dgm:chMax val="0"/>
          <dgm:chPref val="0"/>
        </dgm:presLayoutVars>
      </dgm:prSet>
      <dgm:spPr/>
    </dgm:pt>
    <dgm:pt modelId="{938587FD-C680-41A0-94CC-4C6B769A2480}" type="pres">
      <dgm:prSet presAssocID="{70647F73-E5BE-4F7F-98FB-4C9C7B4568D2}" presName="Image" presStyleLbl="node1" presStyleIdx="3" presStyleCnt="4"/>
      <dgm:spPr/>
    </dgm:pt>
    <dgm:pt modelId="{B83092C2-64F0-4D50-946A-2798FACA105E}" type="pres">
      <dgm:prSet presAssocID="{70647F73-E5BE-4F7F-98FB-4C9C7B4568D2}" presName="childText" presStyleLbl="ln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97EE4A07-94F8-4352-A63C-129E7647B508}" type="presOf" srcId="{1378B4BD-9382-4478-986D-2DA211DF6BDF}" destId="{69CD9B64-9599-4CBC-BD5E-DABE690299D7}" srcOrd="0" destOrd="0" presId="urn:microsoft.com/office/officeart/2008/layout/PictureAccentList"/>
    <dgm:cxn modelId="{CE511316-16E0-4AB7-B0E0-C15A68B87325}" type="presOf" srcId="{BB94D6F0-F00B-4DCE-AF96-9B4F14F5C7A7}" destId="{D4B90DEA-D7F2-41BD-BC87-A6A274EDC36D}" srcOrd="0" destOrd="0" presId="urn:microsoft.com/office/officeart/2008/layout/PictureAccentList"/>
    <dgm:cxn modelId="{E5FB7C35-A7D4-48F3-BE57-95CBA01D1D34}" srcId="{1378B4BD-9382-4478-986D-2DA211DF6BDF}" destId="{70647F73-E5BE-4F7F-98FB-4C9C7B4568D2}" srcOrd="3" destOrd="0" parTransId="{25817C07-6A40-47F5-94D8-E783770A3028}" sibTransId="{0C9469E3-E4F8-48E0-9DA0-EC48CBB7ADBD}"/>
    <dgm:cxn modelId="{4F723B5D-EE0E-44CB-9A55-17B79EC74670}" type="presOf" srcId="{70647F73-E5BE-4F7F-98FB-4C9C7B4568D2}" destId="{B83092C2-64F0-4D50-946A-2798FACA105E}" srcOrd="0" destOrd="0" presId="urn:microsoft.com/office/officeart/2008/layout/PictureAccentList"/>
    <dgm:cxn modelId="{5A308654-BFB8-468E-BFE3-2580E624F418}" srcId="{1378B4BD-9382-4478-986D-2DA211DF6BDF}" destId="{3126695D-695D-46BC-8154-E9E547E49328}" srcOrd="0" destOrd="0" parTransId="{F7F6E9ED-8620-4C24-9AE8-C85CCBBC3403}" sibTransId="{DE3165C0-EB43-48FB-A121-9ADC40F1DF99}"/>
    <dgm:cxn modelId="{2984247A-91FE-439A-B7BA-5C3FFDF0F307}" srcId="{A91911FF-494C-47DF-ADBD-ECAF705B18CA}" destId="{1378B4BD-9382-4478-986D-2DA211DF6BDF}" srcOrd="0" destOrd="0" parTransId="{B1AAC19A-7C66-4560-97F2-A1BFE01234B8}" sibTransId="{3D36429E-D5FE-4F81-9CAB-6B4ED43179F3}"/>
    <dgm:cxn modelId="{ABAC9D7A-108B-4405-AE3A-FE7137AFBBB8}" srcId="{1378B4BD-9382-4478-986D-2DA211DF6BDF}" destId="{BB94D6F0-F00B-4DCE-AF96-9B4F14F5C7A7}" srcOrd="1" destOrd="0" parTransId="{8C341B0D-399C-45DC-A73C-4AA90A806E3E}" sibTransId="{6C9A72A4-F532-44E8-A7A2-3FF103FB9DC3}"/>
    <dgm:cxn modelId="{C504E587-8C44-4B2C-9AD0-94119E34BD50}" srcId="{1378B4BD-9382-4478-986D-2DA211DF6BDF}" destId="{10C54C7C-289D-4A7C-9658-78A2E2DEB3C2}" srcOrd="2" destOrd="0" parTransId="{72EACBBC-42A1-4479-8885-D7F8D8018AF2}" sibTransId="{6E143F3B-9B80-43BD-A161-D37C49141795}"/>
    <dgm:cxn modelId="{C4E4C8AA-7C6C-43DC-9166-D84ABECA3EBD}" type="presOf" srcId="{A91911FF-494C-47DF-ADBD-ECAF705B18CA}" destId="{2D190605-F9AB-4877-93F7-73CDC50FB5AE}" srcOrd="0" destOrd="0" presId="urn:microsoft.com/office/officeart/2008/layout/PictureAccentList"/>
    <dgm:cxn modelId="{2C76D2B5-988C-4039-A18C-35445C180994}" type="presOf" srcId="{10C54C7C-289D-4A7C-9658-78A2E2DEB3C2}" destId="{9CC29851-37E9-49FD-BB99-9ACE88A332A8}" srcOrd="0" destOrd="0" presId="urn:microsoft.com/office/officeart/2008/layout/PictureAccentList"/>
    <dgm:cxn modelId="{3D5123F9-5375-41E5-B54B-264F2A0638CD}" type="presOf" srcId="{3126695D-695D-46BC-8154-E9E547E49328}" destId="{8787EF5E-8FDF-489A-9463-80F5F76C309D}" srcOrd="0" destOrd="0" presId="urn:microsoft.com/office/officeart/2008/layout/PictureAccentList"/>
    <dgm:cxn modelId="{EDC20521-44F1-4337-BDBE-602BE5D837AA}" type="presParOf" srcId="{2D190605-F9AB-4877-93F7-73CDC50FB5AE}" destId="{6E7D90BD-E56B-4BCF-B6C0-636062AFB4D0}" srcOrd="0" destOrd="0" presId="urn:microsoft.com/office/officeart/2008/layout/PictureAccentList"/>
    <dgm:cxn modelId="{55152A75-A265-4EC8-B039-CD15047BE992}" type="presParOf" srcId="{6E7D90BD-E56B-4BCF-B6C0-636062AFB4D0}" destId="{8C12FAD5-40E2-431C-9390-142E9FFDF01E}" srcOrd="0" destOrd="0" presId="urn:microsoft.com/office/officeart/2008/layout/PictureAccentList"/>
    <dgm:cxn modelId="{028A6AFC-B6FC-4A27-87D3-6AFA03BB83BE}" type="presParOf" srcId="{8C12FAD5-40E2-431C-9390-142E9FFDF01E}" destId="{69CD9B64-9599-4CBC-BD5E-DABE690299D7}" srcOrd="0" destOrd="0" presId="urn:microsoft.com/office/officeart/2008/layout/PictureAccentList"/>
    <dgm:cxn modelId="{6BE13CA2-2458-4E66-8FC1-C12553E921AF}" type="presParOf" srcId="{6E7D90BD-E56B-4BCF-B6C0-636062AFB4D0}" destId="{7B6A0FD3-715B-461C-B21A-A9330CEA45D5}" srcOrd="1" destOrd="0" presId="urn:microsoft.com/office/officeart/2008/layout/PictureAccentList"/>
    <dgm:cxn modelId="{A32F6498-8CA7-4487-ABA5-5DD89456FCAD}" type="presParOf" srcId="{7B6A0FD3-715B-461C-B21A-A9330CEA45D5}" destId="{A7CC9F90-16CB-46B2-B75A-3CDCA906D834}" srcOrd="0" destOrd="0" presId="urn:microsoft.com/office/officeart/2008/layout/PictureAccentList"/>
    <dgm:cxn modelId="{98CAA431-11D5-4A37-9A44-36B60F5F29C2}" type="presParOf" srcId="{A7CC9F90-16CB-46B2-B75A-3CDCA906D834}" destId="{82047841-DCF3-4002-BDFA-D267047FD099}" srcOrd="0" destOrd="0" presId="urn:microsoft.com/office/officeart/2008/layout/PictureAccentList"/>
    <dgm:cxn modelId="{9D3F3B21-54AD-40EA-94C7-865C011DEF01}" type="presParOf" srcId="{A7CC9F90-16CB-46B2-B75A-3CDCA906D834}" destId="{8787EF5E-8FDF-489A-9463-80F5F76C309D}" srcOrd="1" destOrd="0" presId="urn:microsoft.com/office/officeart/2008/layout/PictureAccentList"/>
    <dgm:cxn modelId="{1B3224C3-9B0C-4F7A-A0C9-3C12C4231202}" type="presParOf" srcId="{7B6A0FD3-715B-461C-B21A-A9330CEA45D5}" destId="{2A96110F-C457-4D18-8BDB-E1B97D715C2A}" srcOrd="1" destOrd="0" presId="urn:microsoft.com/office/officeart/2008/layout/PictureAccentList"/>
    <dgm:cxn modelId="{B1DAC3DD-0CD5-40BE-900E-D571D6FEAACD}" type="presParOf" srcId="{2A96110F-C457-4D18-8BDB-E1B97D715C2A}" destId="{084AA1D7-565F-4F3C-B4F9-5B970120DFE1}" srcOrd="0" destOrd="0" presId="urn:microsoft.com/office/officeart/2008/layout/PictureAccentList"/>
    <dgm:cxn modelId="{2E26780C-6C66-44EB-B714-369B2ACEEDB8}" type="presParOf" srcId="{2A96110F-C457-4D18-8BDB-E1B97D715C2A}" destId="{D4B90DEA-D7F2-41BD-BC87-A6A274EDC36D}" srcOrd="1" destOrd="0" presId="urn:microsoft.com/office/officeart/2008/layout/PictureAccentList"/>
    <dgm:cxn modelId="{EC19A3DE-97E8-4410-AC46-79D3B0AF2798}" type="presParOf" srcId="{7B6A0FD3-715B-461C-B21A-A9330CEA45D5}" destId="{2B465801-8F96-439C-A41A-72BFA5C70344}" srcOrd="2" destOrd="0" presId="urn:microsoft.com/office/officeart/2008/layout/PictureAccentList"/>
    <dgm:cxn modelId="{CB580006-58CC-438E-B7FF-BD30172C6438}" type="presParOf" srcId="{2B465801-8F96-439C-A41A-72BFA5C70344}" destId="{599C8862-34ED-4999-9C37-4A6CD3ACDCBC}" srcOrd="0" destOrd="0" presId="urn:microsoft.com/office/officeart/2008/layout/PictureAccentList"/>
    <dgm:cxn modelId="{1AC86AD2-66CB-4100-902E-1FB2FDAA7581}" type="presParOf" srcId="{2B465801-8F96-439C-A41A-72BFA5C70344}" destId="{9CC29851-37E9-49FD-BB99-9ACE88A332A8}" srcOrd="1" destOrd="0" presId="urn:microsoft.com/office/officeart/2008/layout/PictureAccentList"/>
    <dgm:cxn modelId="{F195F63D-3F1D-44DA-8AA9-29991F154418}" type="presParOf" srcId="{7B6A0FD3-715B-461C-B21A-A9330CEA45D5}" destId="{F1DCB97A-E406-499A-B2D0-975B70AA6CE8}" srcOrd="3" destOrd="0" presId="urn:microsoft.com/office/officeart/2008/layout/PictureAccentList"/>
    <dgm:cxn modelId="{F801318C-58FE-4ACA-B057-661E99904741}" type="presParOf" srcId="{F1DCB97A-E406-499A-B2D0-975B70AA6CE8}" destId="{938587FD-C680-41A0-94CC-4C6B769A2480}" srcOrd="0" destOrd="0" presId="urn:microsoft.com/office/officeart/2008/layout/PictureAccentList"/>
    <dgm:cxn modelId="{6F9DF2E0-9603-483E-896A-2F6BFDB8B551}" type="presParOf" srcId="{F1DCB97A-E406-499A-B2D0-975B70AA6CE8}" destId="{B83092C2-64F0-4D50-946A-2798FACA105E}" srcOrd="1" destOrd="0" presId="urn:microsoft.com/office/officeart/2008/layout/PictureAccent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B0EAF68-240D-4580-947C-002968333014}" type="doc">
      <dgm:prSet loTypeId="urn:microsoft.com/office/officeart/2005/8/layout/cycle2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53EFF721-7CF7-4B95-955F-EFD3F69279AB}">
      <dgm:prSet phldrT="[Text]"/>
      <dgm:spPr/>
      <dgm:t>
        <a:bodyPr/>
        <a:lstStyle/>
        <a:p>
          <a:r>
            <a:rPr lang="en-GB" dirty="0"/>
            <a:t>divide</a:t>
          </a:r>
        </a:p>
      </dgm:t>
    </dgm:pt>
    <dgm:pt modelId="{2BA9F903-A70E-486E-804C-9CA253550F79}" type="parTrans" cxnId="{BA94E376-ACAF-4DB2-9DCD-84374D362D4A}">
      <dgm:prSet/>
      <dgm:spPr/>
      <dgm:t>
        <a:bodyPr/>
        <a:lstStyle/>
        <a:p>
          <a:endParaRPr lang="en-GB"/>
        </a:p>
      </dgm:t>
    </dgm:pt>
    <dgm:pt modelId="{7A391A50-AE52-4B2E-8C9D-A2678B1CB1CA}" type="sibTrans" cxnId="{BA94E376-ACAF-4DB2-9DCD-84374D362D4A}">
      <dgm:prSet/>
      <dgm:spPr/>
      <dgm:t>
        <a:bodyPr/>
        <a:lstStyle/>
        <a:p>
          <a:endParaRPr lang="en-GB"/>
        </a:p>
      </dgm:t>
    </dgm:pt>
    <dgm:pt modelId="{EC03D968-F3BE-442C-B87C-F9E3B735E0CC}">
      <dgm:prSet phldrT="[Text]"/>
      <dgm:spPr/>
      <dgm:t>
        <a:bodyPr/>
        <a:lstStyle/>
        <a:p>
          <a:r>
            <a:rPr lang="en-GB" dirty="0"/>
            <a:t>multiply</a:t>
          </a:r>
        </a:p>
      </dgm:t>
    </dgm:pt>
    <dgm:pt modelId="{C177F0E3-B455-4004-BACB-41516906F0EA}" type="parTrans" cxnId="{44C29028-0930-4A92-8076-36541508B318}">
      <dgm:prSet/>
      <dgm:spPr/>
      <dgm:t>
        <a:bodyPr/>
        <a:lstStyle/>
        <a:p>
          <a:endParaRPr lang="en-GB"/>
        </a:p>
      </dgm:t>
    </dgm:pt>
    <dgm:pt modelId="{746FB83F-2A45-4AC5-BCC5-020256F7A785}" type="sibTrans" cxnId="{44C29028-0930-4A92-8076-36541508B318}">
      <dgm:prSet/>
      <dgm:spPr/>
      <dgm:t>
        <a:bodyPr/>
        <a:lstStyle/>
        <a:p>
          <a:endParaRPr lang="en-GB"/>
        </a:p>
      </dgm:t>
    </dgm:pt>
    <dgm:pt modelId="{2DA05A04-F9B1-497B-8165-6A92AEE3A457}">
      <dgm:prSet phldrT="[Text]"/>
      <dgm:spPr/>
      <dgm:t>
        <a:bodyPr/>
        <a:lstStyle/>
        <a:p>
          <a:r>
            <a:rPr lang="en-GB" dirty="0"/>
            <a:t>subtract</a:t>
          </a:r>
        </a:p>
      </dgm:t>
    </dgm:pt>
    <dgm:pt modelId="{3AE4219E-483A-4059-9911-A12C06AD807D}" type="parTrans" cxnId="{DB30FC7E-1DE0-4F97-BB7B-36CB7035C9D0}">
      <dgm:prSet/>
      <dgm:spPr/>
      <dgm:t>
        <a:bodyPr/>
        <a:lstStyle/>
        <a:p>
          <a:endParaRPr lang="en-GB"/>
        </a:p>
      </dgm:t>
    </dgm:pt>
    <dgm:pt modelId="{D86C7773-1811-419B-83A6-D415232BCD27}" type="sibTrans" cxnId="{DB30FC7E-1DE0-4F97-BB7B-36CB7035C9D0}">
      <dgm:prSet/>
      <dgm:spPr/>
      <dgm:t>
        <a:bodyPr/>
        <a:lstStyle/>
        <a:p>
          <a:endParaRPr lang="en-GB"/>
        </a:p>
      </dgm:t>
    </dgm:pt>
    <dgm:pt modelId="{FC062D8C-CC1C-4CC6-B658-955E347CD63F}">
      <dgm:prSet phldrT="[Text]"/>
      <dgm:spPr/>
      <dgm:t>
        <a:bodyPr/>
        <a:lstStyle/>
        <a:p>
          <a:r>
            <a:rPr lang="en-GB" dirty="0"/>
            <a:t>Bring down</a:t>
          </a:r>
        </a:p>
      </dgm:t>
    </dgm:pt>
    <dgm:pt modelId="{C07BADBE-1F47-43B6-8850-000DF24C9F3D}" type="parTrans" cxnId="{BE2C7E2C-43B1-4C08-B2BE-D50AD48E678D}">
      <dgm:prSet/>
      <dgm:spPr/>
      <dgm:t>
        <a:bodyPr/>
        <a:lstStyle/>
        <a:p>
          <a:endParaRPr lang="en-GB"/>
        </a:p>
      </dgm:t>
    </dgm:pt>
    <dgm:pt modelId="{E1B89578-DA55-4D24-BA0A-BE9E058238FF}" type="sibTrans" cxnId="{BE2C7E2C-43B1-4C08-B2BE-D50AD48E678D}">
      <dgm:prSet/>
      <dgm:spPr/>
      <dgm:t>
        <a:bodyPr/>
        <a:lstStyle/>
        <a:p>
          <a:endParaRPr lang="en-GB"/>
        </a:p>
      </dgm:t>
    </dgm:pt>
    <dgm:pt modelId="{6836C658-1DC0-46C8-BFE7-E2180A8A4BEB}" type="pres">
      <dgm:prSet presAssocID="{1B0EAF68-240D-4580-947C-002968333014}" presName="cycle" presStyleCnt="0">
        <dgm:presLayoutVars>
          <dgm:dir/>
          <dgm:resizeHandles val="exact"/>
        </dgm:presLayoutVars>
      </dgm:prSet>
      <dgm:spPr/>
    </dgm:pt>
    <dgm:pt modelId="{CA7D15F5-98B3-4A42-AED9-5F30AACAB752}" type="pres">
      <dgm:prSet presAssocID="{53EFF721-7CF7-4B95-955F-EFD3F69279AB}" presName="node" presStyleLbl="node1" presStyleIdx="0" presStyleCnt="4">
        <dgm:presLayoutVars>
          <dgm:bulletEnabled val="1"/>
        </dgm:presLayoutVars>
      </dgm:prSet>
      <dgm:spPr/>
    </dgm:pt>
    <dgm:pt modelId="{723B428A-AF65-457F-B184-D5DAE668D616}" type="pres">
      <dgm:prSet presAssocID="{7A391A50-AE52-4B2E-8C9D-A2678B1CB1CA}" presName="sibTrans" presStyleLbl="sibTrans2D1" presStyleIdx="0" presStyleCnt="4"/>
      <dgm:spPr/>
    </dgm:pt>
    <dgm:pt modelId="{F4298A8E-9880-47C1-83F4-A66E8AB66C9F}" type="pres">
      <dgm:prSet presAssocID="{7A391A50-AE52-4B2E-8C9D-A2678B1CB1CA}" presName="connectorText" presStyleLbl="sibTrans2D1" presStyleIdx="0" presStyleCnt="4"/>
      <dgm:spPr/>
    </dgm:pt>
    <dgm:pt modelId="{4F4CD57D-DAAA-4A4D-95DA-090023DB512D}" type="pres">
      <dgm:prSet presAssocID="{EC03D968-F3BE-442C-B87C-F9E3B735E0CC}" presName="node" presStyleLbl="node1" presStyleIdx="1" presStyleCnt="4">
        <dgm:presLayoutVars>
          <dgm:bulletEnabled val="1"/>
        </dgm:presLayoutVars>
      </dgm:prSet>
      <dgm:spPr/>
    </dgm:pt>
    <dgm:pt modelId="{48CF45CF-F7A1-45E7-81AF-00A94768B15F}" type="pres">
      <dgm:prSet presAssocID="{746FB83F-2A45-4AC5-BCC5-020256F7A785}" presName="sibTrans" presStyleLbl="sibTrans2D1" presStyleIdx="1" presStyleCnt="4"/>
      <dgm:spPr/>
    </dgm:pt>
    <dgm:pt modelId="{E26FA99F-B20D-48B9-8832-D867DFB3C48E}" type="pres">
      <dgm:prSet presAssocID="{746FB83F-2A45-4AC5-BCC5-020256F7A785}" presName="connectorText" presStyleLbl="sibTrans2D1" presStyleIdx="1" presStyleCnt="4"/>
      <dgm:spPr/>
    </dgm:pt>
    <dgm:pt modelId="{AD95C586-594B-49E8-BE4E-C5275ABB4E26}" type="pres">
      <dgm:prSet presAssocID="{2DA05A04-F9B1-497B-8165-6A92AEE3A457}" presName="node" presStyleLbl="node1" presStyleIdx="2" presStyleCnt="4">
        <dgm:presLayoutVars>
          <dgm:bulletEnabled val="1"/>
        </dgm:presLayoutVars>
      </dgm:prSet>
      <dgm:spPr/>
    </dgm:pt>
    <dgm:pt modelId="{14E88CE6-AA9A-41DD-8D01-67201A07BFC4}" type="pres">
      <dgm:prSet presAssocID="{D86C7773-1811-419B-83A6-D415232BCD27}" presName="sibTrans" presStyleLbl="sibTrans2D1" presStyleIdx="2" presStyleCnt="4"/>
      <dgm:spPr/>
    </dgm:pt>
    <dgm:pt modelId="{A08687DF-3B63-4785-9888-09097A5A4EAE}" type="pres">
      <dgm:prSet presAssocID="{D86C7773-1811-419B-83A6-D415232BCD27}" presName="connectorText" presStyleLbl="sibTrans2D1" presStyleIdx="2" presStyleCnt="4"/>
      <dgm:spPr/>
    </dgm:pt>
    <dgm:pt modelId="{AF7556A5-EA7B-4656-A622-6E754F158F52}" type="pres">
      <dgm:prSet presAssocID="{FC062D8C-CC1C-4CC6-B658-955E347CD63F}" presName="node" presStyleLbl="node1" presStyleIdx="3" presStyleCnt="4">
        <dgm:presLayoutVars>
          <dgm:bulletEnabled val="1"/>
        </dgm:presLayoutVars>
      </dgm:prSet>
      <dgm:spPr/>
    </dgm:pt>
    <dgm:pt modelId="{D4D535C5-A5BB-4B1A-A745-C34652F49C89}" type="pres">
      <dgm:prSet presAssocID="{E1B89578-DA55-4D24-BA0A-BE9E058238FF}" presName="sibTrans" presStyleLbl="sibTrans2D1" presStyleIdx="3" presStyleCnt="4"/>
      <dgm:spPr/>
    </dgm:pt>
    <dgm:pt modelId="{5E96B767-5C72-454D-87A1-B2FB9105C8CF}" type="pres">
      <dgm:prSet presAssocID="{E1B89578-DA55-4D24-BA0A-BE9E058238FF}" presName="connectorText" presStyleLbl="sibTrans2D1" presStyleIdx="3" presStyleCnt="4"/>
      <dgm:spPr/>
    </dgm:pt>
  </dgm:ptLst>
  <dgm:cxnLst>
    <dgm:cxn modelId="{44C29028-0930-4A92-8076-36541508B318}" srcId="{1B0EAF68-240D-4580-947C-002968333014}" destId="{EC03D968-F3BE-442C-B87C-F9E3B735E0CC}" srcOrd="1" destOrd="0" parTransId="{C177F0E3-B455-4004-BACB-41516906F0EA}" sibTransId="{746FB83F-2A45-4AC5-BCC5-020256F7A785}"/>
    <dgm:cxn modelId="{FDBEB428-9A0A-4C06-8E66-2A3827133DF2}" type="presOf" srcId="{7A391A50-AE52-4B2E-8C9D-A2678B1CB1CA}" destId="{723B428A-AF65-457F-B184-D5DAE668D616}" srcOrd="0" destOrd="0" presId="urn:microsoft.com/office/officeart/2005/8/layout/cycle2"/>
    <dgm:cxn modelId="{BE2C7E2C-43B1-4C08-B2BE-D50AD48E678D}" srcId="{1B0EAF68-240D-4580-947C-002968333014}" destId="{FC062D8C-CC1C-4CC6-B658-955E347CD63F}" srcOrd="3" destOrd="0" parTransId="{C07BADBE-1F47-43B6-8850-000DF24C9F3D}" sibTransId="{E1B89578-DA55-4D24-BA0A-BE9E058238FF}"/>
    <dgm:cxn modelId="{3C1FCC2E-069A-425E-909F-EE3F5928FE87}" type="presOf" srcId="{D86C7773-1811-419B-83A6-D415232BCD27}" destId="{A08687DF-3B63-4785-9888-09097A5A4EAE}" srcOrd="1" destOrd="0" presId="urn:microsoft.com/office/officeart/2005/8/layout/cycle2"/>
    <dgm:cxn modelId="{84530537-B55B-4F70-8A3C-BDEE0DE426FE}" type="presOf" srcId="{746FB83F-2A45-4AC5-BCC5-020256F7A785}" destId="{48CF45CF-F7A1-45E7-81AF-00A94768B15F}" srcOrd="0" destOrd="0" presId="urn:microsoft.com/office/officeart/2005/8/layout/cycle2"/>
    <dgm:cxn modelId="{E5748F45-AD32-420D-AE95-65736210DA02}" type="presOf" srcId="{D86C7773-1811-419B-83A6-D415232BCD27}" destId="{14E88CE6-AA9A-41DD-8D01-67201A07BFC4}" srcOrd="0" destOrd="0" presId="urn:microsoft.com/office/officeart/2005/8/layout/cycle2"/>
    <dgm:cxn modelId="{D6E7376A-35C9-40E7-9211-4EB95677C9A7}" type="presOf" srcId="{E1B89578-DA55-4D24-BA0A-BE9E058238FF}" destId="{5E96B767-5C72-454D-87A1-B2FB9105C8CF}" srcOrd="1" destOrd="0" presId="urn:microsoft.com/office/officeart/2005/8/layout/cycle2"/>
    <dgm:cxn modelId="{35AB006D-7000-41FD-ABA5-EB47057FA49C}" type="presOf" srcId="{2DA05A04-F9B1-497B-8165-6A92AEE3A457}" destId="{AD95C586-594B-49E8-BE4E-C5275ABB4E26}" srcOrd="0" destOrd="0" presId="urn:microsoft.com/office/officeart/2005/8/layout/cycle2"/>
    <dgm:cxn modelId="{F0663973-C560-4C8C-B1C2-F560D15C7C4C}" type="presOf" srcId="{7A391A50-AE52-4B2E-8C9D-A2678B1CB1CA}" destId="{F4298A8E-9880-47C1-83F4-A66E8AB66C9F}" srcOrd="1" destOrd="0" presId="urn:microsoft.com/office/officeart/2005/8/layout/cycle2"/>
    <dgm:cxn modelId="{BA94E376-ACAF-4DB2-9DCD-84374D362D4A}" srcId="{1B0EAF68-240D-4580-947C-002968333014}" destId="{53EFF721-7CF7-4B95-955F-EFD3F69279AB}" srcOrd="0" destOrd="0" parTransId="{2BA9F903-A70E-486E-804C-9CA253550F79}" sibTransId="{7A391A50-AE52-4B2E-8C9D-A2678B1CB1CA}"/>
    <dgm:cxn modelId="{DB30FC7E-1DE0-4F97-BB7B-36CB7035C9D0}" srcId="{1B0EAF68-240D-4580-947C-002968333014}" destId="{2DA05A04-F9B1-497B-8165-6A92AEE3A457}" srcOrd="2" destOrd="0" parTransId="{3AE4219E-483A-4059-9911-A12C06AD807D}" sibTransId="{D86C7773-1811-419B-83A6-D415232BCD27}"/>
    <dgm:cxn modelId="{9D628281-B577-4E5E-8839-551AF276CD6B}" type="presOf" srcId="{1B0EAF68-240D-4580-947C-002968333014}" destId="{6836C658-1DC0-46C8-BFE7-E2180A8A4BEB}" srcOrd="0" destOrd="0" presId="urn:microsoft.com/office/officeart/2005/8/layout/cycle2"/>
    <dgm:cxn modelId="{8E79FD93-9613-496D-93DE-2469073EF66D}" type="presOf" srcId="{53EFF721-7CF7-4B95-955F-EFD3F69279AB}" destId="{CA7D15F5-98B3-4A42-AED9-5F30AACAB752}" srcOrd="0" destOrd="0" presId="urn:microsoft.com/office/officeart/2005/8/layout/cycle2"/>
    <dgm:cxn modelId="{3892F8A2-007C-4E30-B673-0F5C68F92BD0}" type="presOf" srcId="{EC03D968-F3BE-442C-B87C-F9E3B735E0CC}" destId="{4F4CD57D-DAAA-4A4D-95DA-090023DB512D}" srcOrd="0" destOrd="0" presId="urn:microsoft.com/office/officeart/2005/8/layout/cycle2"/>
    <dgm:cxn modelId="{E76626A5-89E5-448C-A90A-1543AC80D459}" type="presOf" srcId="{FC062D8C-CC1C-4CC6-B658-955E347CD63F}" destId="{AF7556A5-EA7B-4656-A622-6E754F158F52}" srcOrd="0" destOrd="0" presId="urn:microsoft.com/office/officeart/2005/8/layout/cycle2"/>
    <dgm:cxn modelId="{3EA110AD-A696-4090-9490-CCF9A4A339D4}" type="presOf" srcId="{E1B89578-DA55-4D24-BA0A-BE9E058238FF}" destId="{D4D535C5-A5BB-4B1A-A745-C34652F49C89}" srcOrd="0" destOrd="0" presId="urn:microsoft.com/office/officeart/2005/8/layout/cycle2"/>
    <dgm:cxn modelId="{BE6ABAC0-3CDA-4EB2-B555-A4E2271271F4}" type="presOf" srcId="{746FB83F-2A45-4AC5-BCC5-020256F7A785}" destId="{E26FA99F-B20D-48B9-8832-D867DFB3C48E}" srcOrd="1" destOrd="0" presId="urn:microsoft.com/office/officeart/2005/8/layout/cycle2"/>
    <dgm:cxn modelId="{99892BED-FC26-414B-B2C0-CFC9FB2D84A5}" type="presParOf" srcId="{6836C658-1DC0-46C8-BFE7-E2180A8A4BEB}" destId="{CA7D15F5-98B3-4A42-AED9-5F30AACAB752}" srcOrd="0" destOrd="0" presId="urn:microsoft.com/office/officeart/2005/8/layout/cycle2"/>
    <dgm:cxn modelId="{B3267678-2F94-4C26-99F5-A0C7CD69B122}" type="presParOf" srcId="{6836C658-1DC0-46C8-BFE7-E2180A8A4BEB}" destId="{723B428A-AF65-457F-B184-D5DAE668D616}" srcOrd="1" destOrd="0" presId="urn:microsoft.com/office/officeart/2005/8/layout/cycle2"/>
    <dgm:cxn modelId="{7966707B-1601-4E84-971D-690819CD7D8D}" type="presParOf" srcId="{723B428A-AF65-457F-B184-D5DAE668D616}" destId="{F4298A8E-9880-47C1-83F4-A66E8AB66C9F}" srcOrd="0" destOrd="0" presId="urn:microsoft.com/office/officeart/2005/8/layout/cycle2"/>
    <dgm:cxn modelId="{F98365D0-A35F-4810-BBFE-E0C0E98D114C}" type="presParOf" srcId="{6836C658-1DC0-46C8-BFE7-E2180A8A4BEB}" destId="{4F4CD57D-DAAA-4A4D-95DA-090023DB512D}" srcOrd="2" destOrd="0" presId="urn:microsoft.com/office/officeart/2005/8/layout/cycle2"/>
    <dgm:cxn modelId="{0A040932-A1AA-4E14-92F6-7D3D73D3BC32}" type="presParOf" srcId="{6836C658-1DC0-46C8-BFE7-E2180A8A4BEB}" destId="{48CF45CF-F7A1-45E7-81AF-00A94768B15F}" srcOrd="3" destOrd="0" presId="urn:microsoft.com/office/officeart/2005/8/layout/cycle2"/>
    <dgm:cxn modelId="{E68E6952-3BF3-4100-8575-ABA768BBCE48}" type="presParOf" srcId="{48CF45CF-F7A1-45E7-81AF-00A94768B15F}" destId="{E26FA99F-B20D-48B9-8832-D867DFB3C48E}" srcOrd="0" destOrd="0" presId="urn:microsoft.com/office/officeart/2005/8/layout/cycle2"/>
    <dgm:cxn modelId="{FD7DEDC1-2AA2-49B8-B156-25593E0A403A}" type="presParOf" srcId="{6836C658-1DC0-46C8-BFE7-E2180A8A4BEB}" destId="{AD95C586-594B-49E8-BE4E-C5275ABB4E26}" srcOrd="4" destOrd="0" presId="urn:microsoft.com/office/officeart/2005/8/layout/cycle2"/>
    <dgm:cxn modelId="{4F97EE1D-3498-4A4E-87AE-2ED4668AD0CF}" type="presParOf" srcId="{6836C658-1DC0-46C8-BFE7-E2180A8A4BEB}" destId="{14E88CE6-AA9A-41DD-8D01-67201A07BFC4}" srcOrd="5" destOrd="0" presId="urn:microsoft.com/office/officeart/2005/8/layout/cycle2"/>
    <dgm:cxn modelId="{6B14CEC6-D825-4A85-AC53-9E2C4038807D}" type="presParOf" srcId="{14E88CE6-AA9A-41DD-8D01-67201A07BFC4}" destId="{A08687DF-3B63-4785-9888-09097A5A4EAE}" srcOrd="0" destOrd="0" presId="urn:microsoft.com/office/officeart/2005/8/layout/cycle2"/>
    <dgm:cxn modelId="{440F8200-5204-4DF6-8D81-E23689D7C5AF}" type="presParOf" srcId="{6836C658-1DC0-46C8-BFE7-E2180A8A4BEB}" destId="{AF7556A5-EA7B-4656-A622-6E754F158F52}" srcOrd="6" destOrd="0" presId="urn:microsoft.com/office/officeart/2005/8/layout/cycle2"/>
    <dgm:cxn modelId="{F1D03B99-9E4A-4FF0-8F8D-6F214A365557}" type="presParOf" srcId="{6836C658-1DC0-46C8-BFE7-E2180A8A4BEB}" destId="{D4D535C5-A5BB-4B1A-A745-C34652F49C89}" srcOrd="7" destOrd="0" presId="urn:microsoft.com/office/officeart/2005/8/layout/cycle2"/>
    <dgm:cxn modelId="{864249ED-B054-480B-89CF-4B4F8F98C113}" type="presParOf" srcId="{D4D535C5-A5BB-4B1A-A745-C34652F49C89}" destId="{5E96B767-5C72-454D-87A1-B2FB9105C8CF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9CD9B64-9599-4CBC-BD5E-DABE690299D7}">
      <dsp:nvSpPr>
        <dsp:cNvPr id="0" name=""/>
        <dsp:cNvSpPr/>
      </dsp:nvSpPr>
      <dsp:spPr>
        <a:xfrm>
          <a:off x="826851" y="1790"/>
          <a:ext cx="4846306" cy="506279"/>
        </a:xfrm>
        <a:prstGeom prst="roundRect">
          <a:avLst>
            <a:gd name="adj" fmla="val 10000"/>
          </a:avLst>
        </a:prstGeom>
        <a:solidFill>
          <a:schemeClr val="accent1">
            <a:shade val="6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35560" rIns="5334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solidFill>
                <a:schemeClr val="tx1"/>
              </a:solidFill>
            </a:rPr>
            <a:t>In the previous lesson, we:</a:t>
          </a:r>
        </a:p>
      </dsp:txBody>
      <dsp:txXfrm>
        <a:off x="841679" y="16618"/>
        <a:ext cx="4816650" cy="476623"/>
      </dsp:txXfrm>
    </dsp:sp>
    <dsp:sp modelId="{82047841-DCF3-4002-BDFA-D267047FD099}">
      <dsp:nvSpPr>
        <dsp:cNvPr id="0" name=""/>
        <dsp:cNvSpPr/>
      </dsp:nvSpPr>
      <dsp:spPr>
        <a:xfrm>
          <a:off x="1580568" y="599200"/>
          <a:ext cx="506279" cy="506279"/>
        </a:xfrm>
        <a:prstGeom prst="roundRect">
          <a:avLst>
            <a:gd name="adj" fmla="val 1667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87EF5E-8FDF-489A-9463-80F5F76C309D}">
      <dsp:nvSpPr>
        <dsp:cNvPr id="0" name=""/>
        <dsp:cNvSpPr/>
      </dsp:nvSpPr>
      <dsp:spPr>
        <a:xfrm>
          <a:off x="2117225" y="599200"/>
          <a:ext cx="2802215" cy="506279"/>
        </a:xfrm>
        <a:prstGeom prst="roundRect">
          <a:avLst>
            <a:gd name="adj" fmla="val 1667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1120" tIns="71120" rIns="71120" bIns="7112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solidFill>
                <a:schemeClr val="tx1"/>
              </a:solidFill>
            </a:rPr>
            <a:t>described a CPU</a:t>
          </a:r>
        </a:p>
      </dsp:txBody>
      <dsp:txXfrm>
        <a:off x="2141944" y="623919"/>
        <a:ext cx="2752777" cy="456841"/>
      </dsp:txXfrm>
    </dsp:sp>
    <dsp:sp modelId="{084AA1D7-565F-4F3C-B4F9-5B970120DFE1}">
      <dsp:nvSpPr>
        <dsp:cNvPr id="0" name=""/>
        <dsp:cNvSpPr/>
      </dsp:nvSpPr>
      <dsp:spPr>
        <a:xfrm>
          <a:off x="1580568" y="1166233"/>
          <a:ext cx="506279" cy="506279"/>
        </a:xfrm>
        <a:prstGeom prst="roundRect">
          <a:avLst>
            <a:gd name="adj" fmla="val 16670"/>
          </a:avLst>
        </a:prstGeom>
        <a:solidFill>
          <a:schemeClr val="accent1">
            <a:shade val="50000"/>
            <a:hueOff val="99904"/>
            <a:satOff val="-4953"/>
            <a:lumOff val="14562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B90DEA-D7F2-41BD-BC87-A6A274EDC36D}">
      <dsp:nvSpPr>
        <dsp:cNvPr id="0" name=""/>
        <dsp:cNvSpPr/>
      </dsp:nvSpPr>
      <dsp:spPr>
        <a:xfrm>
          <a:off x="2117225" y="1166233"/>
          <a:ext cx="2802215" cy="506279"/>
        </a:xfrm>
        <a:prstGeom prst="roundRect">
          <a:avLst>
            <a:gd name="adj" fmla="val 16670"/>
          </a:avLst>
        </a:prstGeom>
        <a:solidFill>
          <a:schemeClr val="accent1">
            <a:shade val="50000"/>
            <a:hueOff val="99904"/>
            <a:satOff val="-4953"/>
            <a:lumOff val="14562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1120" tIns="71120" rIns="71120" bIns="7112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solidFill>
                <a:schemeClr val="tx1"/>
              </a:solidFill>
            </a:rPr>
            <a:t>identified the components of a CPU</a:t>
          </a:r>
        </a:p>
      </dsp:txBody>
      <dsp:txXfrm>
        <a:off x="2141944" y="1190952"/>
        <a:ext cx="2752777" cy="456841"/>
      </dsp:txXfrm>
    </dsp:sp>
    <dsp:sp modelId="{599C8862-34ED-4999-9C37-4A6CD3ACDCBC}">
      <dsp:nvSpPr>
        <dsp:cNvPr id="0" name=""/>
        <dsp:cNvSpPr/>
      </dsp:nvSpPr>
      <dsp:spPr>
        <a:xfrm>
          <a:off x="1580568" y="1733267"/>
          <a:ext cx="506279" cy="506279"/>
        </a:xfrm>
        <a:prstGeom prst="roundRect">
          <a:avLst>
            <a:gd name="adj" fmla="val 16670"/>
          </a:avLst>
        </a:prstGeom>
        <a:solidFill>
          <a:schemeClr val="accent1">
            <a:shade val="50000"/>
            <a:hueOff val="199808"/>
            <a:satOff val="-9906"/>
            <a:lumOff val="29125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C29851-37E9-49FD-BB99-9ACE88A332A8}">
      <dsp:nvSpPr>
        <dsp:cNvPr id="0" name=""/>
        <dsp:cNvSpPr/>
      </dsp:nvSpPr>
      <dsp:spPr>
        <a:xfrm>
          <a:off x="2117225" y="1733267"/>
          <a:ext cx="2802215" cy="506279"/>
        </a:xfrm>
        <a:prstGeom prst="roundRect">
          <a:avLst>
            <a:gd name="adj" fmla="val 16670"/>
          </a:avLst>
        </a:prstGeom>
        <a:solidFill>
          <a:schemeClr val="accent1">
            <a:shade val="50000"/>
            <a:hueOff val="199808"/>
            <a:satOff val="-9906"/>
            <a:lumOff val="29125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1120" tIns="71120" rIns="71120" bIns="7112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solidFill>
                <a:schemeClr val="tx1"/>
              </a:solidFill>
            </a:rPr>
            <a:t>discussed the structure and functions of a CPU</a:t>
          </a:r>
        </a:p>
      </dsp:txBody>
      <dsp:txXfrm>
        <a:off x="2141944" y="1757986"/>
        <a:ext cx="2752777" cy="456841"/>
      </dsp:txXfrm>
    </dsp:sp>
    <dsp:sp modelId="{938587FD-C680-41A0-94CC-4C6B769A2480}">
      <dsp:nvSpPr>
        <dsp:cNvPr id="0" name=""/>
        <dsp:cNvSpPr/>
      </dsp:nvSpPr>
      <dsp:spPr>
        <a:xfrm>
          <a:off x="1580568" y="2300300"/>
          <a:ext cx="506279" cy="506279"/>
        </a:xfrm>
        <a:prstGeom prst="roundRect">
          <a:avLst>
            <a:gd name="adj" fmla="val 16670"/>
          </a:avLst>
        </a:prstGeom>
        <a:solidFill>
          <a:schemeClr val="accent1">
            <a:shade val="50000"/>
            <a:hueOff val="299713"/>
            <a:satOff val="-14859"/>
            <a:lumOff val="43687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3092C2-64F0-4D50-946A-2798FACA105E}">
      <dsp:nvSpPr>
        <dsp:cNvPr id="0" name=""/>
        <dsp:cNvSpPr/>
      </dsp:nvSpPr>
      <dsp:spPr>
        <a:xfrm>
          <a:off x="2117225" y="2300300"/>
          <a:ext cx="2802215" cy="506279"/>
        </a:xfrm>
        <a:prstGeom prst="roundRect">
          <a:avLst>
            <a:gd name="adj" fmla="val 16670"/>
          </a:avLst>
        </a:prstGeom>
        <a:solidFill>
          <a:schemeClr val="accent1">
            <a:shade val="50000"/>
            <a:hueOff val="299713"/>
            <a:satOff val="-14859"/>
            <a:lumOff val="43687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1120" tIns="71120" rIns="71120" bIns="7112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solidFill>
                <a:schemeClr val="tx1"/>
              </a:solidFill>
            </a:rPr>
            <a:t>defined computer bus</a:t>
          </a:r>
        </a:p>
      </dsp:txBody>
      <dsp:txXfrm>
        <a:off x="2141944" y="2325019"/>
        <a:ext cx="2752777" cy="456841"/>
      </dsp:txXfrm>
    </dsp:sp>
    <dsp:sp modelId="{BF8277F2-CD66-4728-8C3B-08E638FEA107}">
      <dsp:nvSpPr>
        <dsp:cNvPr id="0" name=""/>
        <dsp:cNvSpPr/>
      </dsp:nvSpPr>
      <dsp:spPr>
        <a:xfrm>
          <a:off x="1580568" y="2867334"/>
          <a:ext cx="506279" cy="506279"/>
        </a:xfrm>
        <a:prstGeom prst="roundRect">
          <a:avLst>
            <a:gd name="adj" fmla="val 16670"/>
          </a:avLst>
        </a:prstGeom>
        <a:solidFill>
          <a:schemeClr val="accent1">
            <a:shade val="50000"/>
            <a:hueOff val="199808"/>
            <a:satOff val="-9906"/>
            <a:lumOff val="29125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BD307D-444B-4EF3-86B9-1A2E52ED42B8}">
      <dsp:nvSpPr>
        <dsp:cNvPr id="0" name=""/>
        <dsp:cNvSpPr/>
      </dsp:nvSpPr>
      <dsp:spPr>
        <a:xfrm>
          <a:off x="2117225" y="2867334"/>
          <a:ext cx="2802215" cy="506279"/>
        </a:xfrm>
        <a:prstGeom prst="roundRect">
          <a:avLst>
            <a:gd name="adj" fmla="val 16670"/>
          </a:avLst>
        </a:prstGeom>
        <a:solidFill>
          <a:schemeClr val="accent1">
            <a:shade val="50000"/>
            <a:hueOff val="199808"/>
            <a:satOff val="-9906"/>
            <a:lumOff val="29125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1120" tIns="71120" rIns="71120" bIns="7112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solidFill>
                <a:schemeClr val="tx1"/>
              </a:solidFill>
            </a:rPr>
            <a:t>described different types of bus</a:t>
          </a:r>
        </a:p>
      </dsp:txBody>
      <dsp:txXfrm>
        <a:off x="2141944" y="2892053"/>
        <a:ext cx="2752777" cy="456841"/>
      </dsp:txXfrm>
    </dsp:sp>
    <dsp:sp modelId="{DA5126BC-5694-4730-82E1-8A1BBBE985AE}">
      <dsp:nvSpPr>
        <dsp:cNvPr id="0" name=""/>
        <dsp:cNvSpPr/>
      </dsp:nvSpPr>
      <dsp:spPr>
        <a:xfrm>
          <a:off x="1580568" y="3434367"/>
          <a:ext cx="506279" cy="506279"/>
        </a:xfrm>
        <a:prstGeom prst="roundRect">
          <a:avLst>
            <a:gd name="adj" fmla="val 16670"/>
          </a:avLst>
        </a:prstGeom>
        <a:solidFill>
          <a:schemeClr val="accent1">
            <a:shade val="50000"/>
            <a:hueOff val="99904"/>
            <a:satOff val="-4953"/>
            <a:lumOff val="14562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7BF16D-FF7A-434A-A3FF-2D58E078429D}">
      <dsp:nvSpPr>
        <dsp:cNvPr id="0" name=""/>
        <dsp:cNvSpPr/>
      </dsp:nvSpPr>
      <dsp:spPr>
        <a:xfrm>
          <a:off x="2117225" y="3434367"/>
          <a:ext cx="2802215" cy="506279"/>
        </a:xfrm>
        <a:prstGeom prst="roundRect">
          <a:avLst>
            <a:gd name="adj" fmla="val 16670"/>
          </a:avLst>
        </a:prstGeom>
        <a:solidFill>
          <a:schemeClr val="accent1">
            <a:shade val="50000"/>
            <a:hueOff val="99904"/>
            <a:satOff val="-4953"/>
            <a:lumOff val="14562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1120" tIns="71120" rIns="71120" bIns="7112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solidFill>
                <a:schemeClr val="tx1"/>
              </a:solidFill>
            </a:rPr>
            <a:t>Discussed decimal, binary, octal and hexadecimal number systems</a:t>
          </a:r>
        </a:p>
      </dsp:txBody>
      <dsp:txXfrm>
        <a:off x="2141944" y="3459086"/>
        <a:ext cx="2752777" cy="45684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9CD9B64-9599-4CBC-BD5E-DABE690299D7}">
      <dsp:nvSpPr>
        <dsp:cNvPr id="0" name=""/>
        <dsp:cNvSpPr/>
      </dsp:nvSpPr>
      <dsp:spPr>
        <a:xfrm>
          <a:off x="2242" y="91582"/>
          <a:ext cx="6495524" cy="678569"/>
        </a:xfrm>
        <a:prstGeom prst="roundRect">
          <a:avLst>
            <a:gd name="adj" fmla="val 10000"/>
          </a:avLst>
        </a:prstGeom>
        <a:solidFill>
          <a:schemeClr val="accent1">
            <a:shade val="6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815" tIns="29210" rIns="43815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>
              <a:solidFill>
                <a:schemeClr val="tx1"/>
              </a:solidFill>
            </a:rPr>
            <a:t>By the end of this session, students should be able to:</a:t>
          </a:r>
        </a:p>
      </dsp:txBody>
      <dsp:txXfrm>
        <a:off x="22117" y="111457"/>
        <a:ext cx="6455774" cy="638819"/>
      </dsp:txXfrm>
    </dsp:sp>
    <dsp:sp modelId="{82047841-DCF3-4002-BDFA-D267047FD099}">
      <dsp:nvSpPr>
        <dsp:cNvPr id="0" name=""/>
        <dsp:cNvSpPr/>
      </dsp:nvSpPr>
      <dsp:spPr>
        <a:xfrm>
          <a:off x="1012452" y="892294"/>
          <a:ext cx="678569" cy="678569"/>
        </a:xfrm>
        <a:prstGeom prst="roundRect">
          <a:avLst>
            <a:gd name="adj" fmla="val 1667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87EF5E-8FDF-489A-9463-80F5F76C309D}">
      <dsp:nvSpPr>
        <dsp:cNvPr id="0" name=""/>
        <dsp:cNvSpPr/>
      </dsp:nvSpPr>
      <dsp:spPr>
        <a:xfrm>
          <a:off x="1731735" y="892294"/>
          <a:ext cx="3755821" cy="678569"/>
        </a:xfrm>
        <a:prstGeom prst="roundRect">
          <a:avLst>
            <a:gd name="adj" fmla="val 1667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tx1"/>
              </a:solidFill>
            </a:rPr>
            <a:t>describe a  number system</a:t>
          </a:r>
        </a:p>
      </dsp:txBody>
      <dsp:txXfrm>
        <a:off x="1764866" y="925425"/>
        <a:ext cx="3689559" cy="612307"/>
      </dsp:txXfrm>
    </dsp:sp>
    <dsp:sp modelId="{084AA1D7-565F-4F3C-B4F9-5B970120DFE1}">
      <dsp:nvSpPr>
        <dsp:cNvPr id="0" name=""/>
        <dsp:cNvSpPr/>
      </dsp:nvSpPr>
      <dsp:spPr>
        <a:xfrm>
          <a:off x="1012452" y="1652291"/>
          <a:ext cx="678569" cy="678569"/>
        </a:xfrm>
        <a:prstGeom prst="roundRect">
          <a:avLst>
            <a:gd name="adj" fmla="val 16670"/>
          </a:avLst>
        </a:prstGeom>
        <a:solidFill>
          <a:schemeClr val="accent1">
            <a:shade val="50000"/>
            <a:hueOff val="149856"/>
            <a:satOff val="-7429"/>
            <a:lumOff val="21844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B90DEA-D7F2-41BD-BC87-A6A274EDC36D}">
      <dsp:nvSpPr>
        <dsp:cNvPr id="0" name=""/>
        <dsp:cNvSpPr/>
      </dsp:nvSpPr>
      <dsp:spPr>
        <a:xfrm>
          <a:off x="1731735" y="1652291"/>
          <a:ext cx="3755821" cy="678569"/>
        </a:xfrm>
        <a:prstGeom prst="roundRect">
          <a:avLst>
            <a:gd name="adj" fmla="val 16670"/>
          </a:avLst>
        </a:prstGeom>
        <a:solidFill>
          <a:schemeClr val="accent1">
            <a:shade val="50000"/>
            <a:hueOff val="149856"/>
            <a:satOff val="-7429"/>
            <a:lumOff val="21844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tx1"/>
              </a:solidFill>
            </a:rPr>
            <a:t>Represent numbers in decimal, binary, octal, hexadecimal</a:t>
          </a:r>
        </a:p>
      </dsp:txBody>
      <dsp:txXfrm>
        <a:off x="1764866" y="1685422"/>
        <a:ext cx="3689559" cy="612307"/>
      </dsp:txXfrm>
    </dsp:sp>
    <dsp:sp modelId="{599C8862-34ED-4999-9C37-4A6CD3ACDCBC}">
      <dsp:nvSpPr>
        <dsp:cNvPr id="0" name=""/>
        <dsp:cNvSpPr/>
      </dsp:nvSpPr>
      <dsp:spPr>
        <a:xfrm>
          <a:off x="1012452" y="2412288"/>
          <a:ext cx="678569" cy="678569"/>
        </a:xfrm>
        <a:prstGeom prst="roundRect">
          <a:avLst>
            <a:gd name="adj" fmla="val 16670"/>
          </a:avLst>
        </a:prstGeom>
        <a:solidFill>
          <a:schemeClr val="accent1">
            <a:shade val="50000"/>
            <a:hueOff val="299713"/>
            <a:satOff val="-14859"/>
            <a:lumOff val="43687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C29851-37E9-49FD-BB99-9ACE88A332A8}">
      <dsp:nvSpPr>
        <dsp:cNvPr id="0" name=""/>
        <dsp:cNvSpPr/>
      </dsp:nvSpPr>
      <dsp:spPr>
        <a:xfrm>
          <a:off x="1731735" y="2412288"/>
          <a:ext cx="3755821" cy="678569"/>
        </a:xfrm>
        <a:prstGeom prst="roundRect">
          <a:avLst>
            <a:gd name="adj" fmla="val 16670"/>
          </a:avLst>
        </a:prstGeom>
        <a:solidFill>
          <a:schemeClr val="accent1">
            <a:shade val="50000"/>
            <a:hueOff val="299713"/>
            <a:satOff val="-14859"/>
            <a:lumOff val="43687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tx1"/>
              </a:solidFill>
            </a:rPr>
            <a:t>Convert a number from one number system to a different number system</a:t>
          </a:r>
        </a:p>
      </dsp:txBody>
      <dsp:txXfrm>
        <a:off x="1764866" y="2445419"/>
        <a:ext cx="3689559" cy="612307"/>
      </dsp:txXfrm>
    </dsp:sp>
    <dsp:sp modelId="{938587FD-C680-41A0-94CC-4C6B769A2480}">
      <dsp:nvSpPr>
        <dsp:cNvPr id="0" name=""/>
        <dsp:cNvSpPr/>
      </dsp:nvSpPr>
      <dsp:spPr>
        <a:xfrm>
          <a:off x="1012452" y="3172286"/>
          <a:ext cx="678569" cy="678569"/>
        </a:xfrm>
        <a:prstGeom prst="roundRect">
          <a:avLst>
            <a:gd name="adj" fmla="val 16670"/>
          </a:avLst>
        </a:prstGeom>
        <a:solidFill>
          <a:schemeClr val="accent1">
            <a:shade val="50000"/>
            <a:hueOff val="149856"/>
            <a:satOff val="-7429"/>
            <a:lumOff val="21844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3092C2-64F0-4D50-946A-2798FACA105E}">
      <dsp:nvSpPr>
        <dsp:cNvPr id="0" name=""/>
        <dsp:cNvSpPr/>
      </dsp:nvSpPr>
      <dsp:spPr>
        <a:xfrm>
          <a:off x="1731735" y="3172286"/>
          <a:ext cx="3755821" cy="678569"/>
        </a:xfrm>
        <a:prstGeom prst="roundRect">
          <a:avLst>
            <a:gd name="adj" fmla="val 16670"/>
          </a:avLst>
        </a:prstGeom>
        <a:solidFill>
          <a:schemeClr val="accent1">
            <a:shade val="50000"/>
            <a:hueOff val="149856"/>
            <a:satOff val="-7429"/>
            <a:lumOff val="21844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tx1"/>
              </a:solidFill>
            </a:rPr>
            <a:t>Perform basic arithmetic (+, -,*) on binary numbers</a:t>
          </a:r>
        </a:p>
      </dsp:txBody>
      <dsp:txXfrm>
        <a:off x="1764866" y="3205417"/>
        <a:ext cx="3689559" cy="61230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A7D15F5-98B3-4A42-AED9-5F30AACAB752}">
      <dsp:nvSpPr>
        <dsp:cNvPr id="0" name=""/>
        <dsp:cNvSpPr/>
      </dsp:nvSpPr>
      <dsp:spPr>
        <a:xfrm>
          <a:off x="1881962" y="273"/>
          <a:ext cx="1392274" cy="139227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divide</a:t>
          </a:r>
        </a:p>
      </dsp:txBody>
      <dsp:txXfrm>
        <a:off x="2085856" y="204167"/>
        <a:ext cx="984486" cy="984486"/>
      </dsp:txXfrm>
    </dsp:sp>
    <dsp:sp modelId="{723B428A-AF65-457F-B184-D5DAE668D616}">
      <dsp:nvSpPr>
        <dsp:cNvPr id="0" name=""/>
        <dsp:cNvSpPr/>
      </dsp:nvSpPr>
      <dsp:spPr>
        <a:xfrm rot="2700000">
          <a:off x="3124883" y="1193671"/>
          <a:ext cx="370847" cy="46989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700" kern="1200"/>
        </a:p>
      </dsp:txBody>
      <dsp:txXfrm>
        <a:off x="3141176" y="1248315"/>
        <a:ext cx="259593" cy="281936"/>
      </dsp:txXfrm>
    </dsp:sp>
    <dsp:sp modelId="{4F4CD57D-DAAA-4A4D-95DA-090023DB512D}">
      <dsp:nvSpPr>
        <dsp:cNvPr id="0" name=""/>
        <dsp:cNvSpPr/>
      </dsp:nvSpPr>
      <dsp:spPr>
        <a:xfrm>
          <a:off x="3361221" y="1479531"/>
          <a:ext cx="1392274" cy="139227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multiply</a:t>
          </a:r>
        </a:p>
      </dsp:txBody>
      <dsp:txXfrm>
        <a:off x="3565115" y="1683425"/>
        <a:ext cx="984486" cy="984486"/>
      </dsp:txXfrm>
    </dsp:sp>
    <dsp:sp modelId="{48CF45CF-F7A1-45E7-81AF-00A94768B15F}">
      <dsp:nvSpPr>
        <dsp:cNvPr id="0" name=""/>
        <dsp:cNvSpPr/>
      </dsp:nvSpPr>
      <dsp:spPr>
        <a:xfrm rot="8100000">
          <a:off x="3139726" y="2672930"/>
          <a:ext cx="370847" cy="46989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700" kern="1200"/>
        </a:p>
      </dsp:txBody>
      <dsp:txXfrm rot="10800000">
        <a:off x="3234687" y="2727574"/>
        <a:ext cx="259593" cy="281936"/>
      </dsp:txXfrm>
    </dsp:sp>
    <dsp:sp modelId="{AD95C586-594B-49E8-BE4E-C5275ABB4E26}">
      <dsp:nvSpPr>
        <dsp:cNvPr id="0" name=""/>
        <dsp:cNvSpPr/>
      </dsp:nvSpPr>
      <dsp:spPr>
        <a:xfrm>
          <a:off x="1881962" y="2958790"/>
          <a:ext cx="1392274" cy="139227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subtract</a:t>
          </a:r>
        </a:p>
      </dsp:txBody>
      <dsp:txXfrm>
        <a:off x="2085856" y="3162684"/>
        <a:ext cx="984486" cy="984486"/>
      </dsp:txXfrm>
    </dsp:sp>
    <dsp:sp modelId="{14E88CE6-AA9A-41DD-8D01-67201A07BFC4}">
      <dsp:nvSpPr>
        <dsp:cNvPr id="0" name=""/>
        <dsp:cNvSpPr/>
      </dsp:nvSpPr>
      <dsp:spPr>
        <a:xfrm rot="13500000">
          <a:off x="1660468" y="2687773"/>
          <a:ext cx="370847" cy="46989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700" kern="1200"/>
        </a:p>
      </dsp:txBody>
      <dsp:txXfrm rot="10800000">
        <a:off x="1755429" y="2821085"/>
        <a:ext cx="259593" cy="281936"/>
      </dsp:txXfrm>
    </dsp:sp>
    <dsp:sp modelId="{AF7556A5-EA7B-4656-A622-6E754F158F52}">
      <dsp:nvSpPr>
        <dsp:cNvPr id="0" name=""/>
        <dsp:cNvSpPr/>
      </dsp:nvSpPr>
      <dsp:spPr>
        <a:xfrm>
          <a:off x="402704" y="1479531"/>
          <a:ext cx="1392274" cy="139227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Bring down</a:t>
          </a:r>
        </a:p>
      </dsp:txBody>
      <dsp:txXfrm>
        <a:off x="606598" y="1683425"/>
        <a:ext cx="984486" cy="984486"/>
      </dsp:txXfrm>
    </dsp:sp>
    <dsp:sp modelId="{D4D535C5-A5BB-4B1A-A745-C34652F49C89}">
      <dsp:nvSpPr>
        <dsp:cNvPr id="0" name=""/>
        <dsp:cNvSpPr/>
      </dsp:nvSpPr>
      <dsp:spPr>
        <a:xfrm rot="18900000">
          <a:off x="1645625" y="1208514"/>
          <a:ext cx="370847" cy="46989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700" kern="1200"/>
        </a:p>
      </dsp:txBody>
      <dsp:txXfrm>
        <a:off x="1661918" y="1341826"/>
        <a:ext cx="259593" cy="28193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PictureAccentList">
  <dgm:title val=""/>
  <dgm:desc val=""/>
  <dgm:catLst>
    <dgm:cat type="picture" pri="14000"/>
    <dgm:cat type="list" pri="14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4" srcId="0" destId="1" srcOrd="0" destOrd="0"/>
        <dgm:cxn modelId="5" srcId="1" destId="11" srcOrd="0" destOrd="0"/>
        <dgm:cxn modelId="6" srcId="1" destId="12" srcOrd="0" destOrd="0"/>
        <dgm:cxn modelId="14" srcId="1" destId="13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</dgm:ptLst>
      <dgm:cxnLst>
        <dgm:cxn modelId="4" srcId="0" destId="1" srcOrd="0" destOrd="0"/>
        <dgm:cxn modelId="5" srcId="1" destId="11" srcOrd="0" destOrd="0"/>
        <dgm:cxn modelId="6" srcId="1" destId="12" srcOrd="0" destOrd="0"/>
        <dgm:cxn modelId="14" srcId="1" destId="13" srcOrd="0" destOrd="0"/>
      </dgm:cxnLst>
      <dgm:bg/>
      <dgm:whole/>
    </dgm:dataModel>
  </dgm:clrData>
  <dgm:layoutNode name="layout">
    <dgm:varLst>
      <dgm:chMax/>
      <dgm:chPref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L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primFontSz" for="des" forName="childText" refType="primFontSz" refFor="des" refForName="rootText" op="lte"/>
      <dgm:constr type="w" for="des" forName="rootComposite" refType="w" fact="4"/>
      <dgm:constr type="h" for="des" forName="rootComposite" refType="h"/>
      <dgm:constr type="w" for="des" forName="childComposite" refType="w" refFor="des" refForName="rootComposite"/>
      <dgm:constr type="h" for="des" forName="childComposite" refType="h" refFor="des" refForName="rootComposite"/>
      <dgm:constr type="sibSp" refType="w" refFor="des" refForName="rootComposite" fact="0.1"/>
      <dgm:constr type="sibSp" for="des" forName="childShape" refType="h" refFor="des" refForName="rootComposite" fact="0.12"/>
      <dgm:constr type="sp" for="des" forName="root" refType="h" refFor="des" refForName="rootComposite" fact="0.18"/>
    </dgm:constrLst>
    <dgm:ruleLst/>
    <dgm:forEach name="Name3" axis="ch">
      <dgm:forEach name="Name4" axis="self" ptType="node" cnt="1">
        <dgm:layoutNode name="root">
          <dgm:varLst>
            <dgm:chMax/>
            <dgm:chPref val="4"/>
          </dgm:varLst>
          <dgm:alg type="hierRoot"/>
          <dgm:shape xmlns:r="http://schemas.openxmlformats.org/officeDocument/2006/relationships" r:blip="">
            <dgm:adjLst/>
          </dgm:shape>
          <dgm:presOf/>
          <dgm:constrLst/>
          <dgm:ruleLst/>
          <dgm:layoutNode name="rootComposite">
            <dgm:varLst/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onstrLst>
              <dgm:constr type="l" for="ch" forName="rootText"/>
              <dgm:constr type="t" for="ch" forName="rootText"/>
              <dgm:constr type="w" for="ch" forName="rootText" refType="w"/>
              <dgm:constr type="h" for="ch" forName="rootText" refType="h"/>
            </dgm:constrLst>
            <dgm:ruleLst/>
            <dgm:layoutNode name="rootText" styleLbl="node0">
              <dgm:varLst>
                <dgm:chMax/>
                <dgm:chPref val="4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  <dgm:rule type="primFontSz" val="65" fact="NaN" max="NaN"/>
              </dgm:ruleLst>
            </dgm:layoutNode>
          </dgm:layoutNode>
          <dgm:layoutNode name="childShape">
            <dgm:varLst>
              <dgm:chMax val="0"/>
              <dgm:chPref val="0"/>
            </dgm:varLst>
            <dgm:alg type="hierChild">
              <dgm:param type="chAlign" val="r"/>
              <dgm:param type="linDir" val="fromT"/>
              <dgm:param type="fallback" val="2D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5" axis="ch">
              <dgm:forEach name="Name6" axis="self" ptType="node">
                <dgm:layoutNode name="childComposite">
                  <dgm:varLst>
                    <dgm:chMax val="0"/>
                    <dgm:chPref val="0"/>
                  </dgm:varLst>
                  <dgm:alg type="composite"/>
                  <dgm:shape xmlns:r="http://schemas.openxmlformats.org/officeDocument/2006/relationships" r:blip="">
                    <dgm:adjLst/>
                  </dgm:shape>
                  <dgm:presOf/>
                  <dgm:choose name="Name7">
                    <dgm:if name="Name8" func="var" arg="dir" op="equ" val="norm">
                      <dgm:constrLst>
                        <dgm:constr type="w" for="ch" forName="Image" refType="h"/>
                        <dgm:constr type="h" for="ch" forName="Image" refType="h"/>
                        <dgm:constr type="l" for="ch" forName="Image"/>
                        <dgm:constr type="t" for="ch" forName="Image"/>
                        <dgm:constr type="h" for="ch" forName="childText" refType="h"/>
                        <dgm:constr type="l" for="ch" forName="childText" refType="w" refFor="ch" refForName="Image" fact="1.06"/>
                        <dgm:constr type="t" for="ch" forName="childText"/>
                      </dgm:constrLst>
                    </dgm:if>
                    <dgm:else name="Name9">
                      <dgm:constrLst>
                        <dgm:constr type="w" for="ch" forName="Image" refType="h"/>
                        <dgm:constr type="h" for="ch" forName="Image" refType="h"/>
                        <dgm:constr type="r" for="ch" forName="Image" refType="w"/>
                        <dgm:constr type="t" for="ch" forName="Image"/>
                        <dgm:constr type="h" for="ch" forName="childText" refType="h"/>
                        <dgm:constr type="t" for="ch" forName="childText"/>
                        <dgm:constr type="wOff" for="ch" forName="childText" refType="w" refFor="ch" refForName="Image" fact="-1.06"/>
                      </dgm:constrLst>
                    </dgm:else>
                  </dgm:choose>
                  <dgm:ruleLst/>
                  <dgm:layoutNode name="Image" styleLbl="node1">
                    <dgm:alg type="sp"/>
                    <dgm:shape xmlns:r="http://schemas.openxmlformats.org/officeDocument/2006/relationships" type="roundRect" r:blip="" blipPhldr="1">
                      <dgm:adjLst>
                        <dgm:adj idx="1" val="0.1667"/>
                      </dgm:adjLst>
                    </dgm:shape>
                    <dgm:presOf/>
                  </dgm:layoutNode>
                  <dgm:layoutNode name="childText" styleLbl="lnNode1">
                    <dgm:varLst>
                      <dgm:chMax val="0"/>
                      <dgm:chPref val="0"/>
                      <dgm:bulletEnabled val="1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667"/>
                      </dgm:adjLst>
                    </dgm:shape>
                    <dgm:presOf axis="self desOrSelf" ptType="node node" st="1 1" cnt="1 0"/>
                    <dgm:ruleLst>
                      <dgm:rule type="primFontSz" val="5" fact="NaN" max="NaN"/>
                    </dgm:ruleLst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PictureAccentList">
  <dgm:title val=""/>
  <dgm:desc val=""/>
  <dgm:catLst>
    <dgm:cat type="picture" pri="14000"/>
    <dgm:cat type="list" pri="14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4" srcId="0" destId="1" srcOrd="0" destOrd="0"/>
        <dgm:cxn modelId="5" srcId="1" destId="11" srcOrd="0" destOrd="0"/>
        <dgm:cxn modelId="6" srcId="1" destId="12" srcOrd="0" destOrd="0"/>
        <dgm:cxn modelId="14" srcId="1" destId="13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</dgm:ptLst>
      <dgm:cxnLst>
        <dgm:cxn modelId="4" srcId="0" destId="1" srcOrd="0" destOrd="0"/>
        <dgm:cxn modelId="5" srcId="1" destId="11" srcOrd="0" destOrd="0"/>
        <dgm:cxn modelId="6" srcId="1" destId="12" srcOrd="0" destOrd="0"/>
        <dgm:cxn modelId="14" srcId="1" destId="13" srcOrd="0" destOrd="0"/>
      </dgm:cxnLst>
      <dgm:bg/>
      <dgm:whole/>
    </dgm:dataModel>
  </dgm:clrData>
  <dgm:layoutNode name="layout">
    <dgm:varLst>
      <dgm:chMax/>
      <dgm:chPref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L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primFontSz" for="des" forName="childText" refType="primFontSz" refFor="des" refForName="rootText" op="lte"/>
      <dgm:constr type="w" for="des" forName="rootComposite" refType="w" fact="4"/>
      <dgm:constr type="h" for="des" forName="rootComposite" refType="h"/>
      <dgm:constr type="w" for="des" forName="childComposite" refType="w" refFor="des" refForName="rootComposite"/>
      <dgm:constr type="h" for="des" forName="childComposite" refType="h" refFor="des" refForName="rootComposite"/>
      <dgm:constr type="sibSp" refType="w" refFor="des" refForName="rootComposite" fact="0.1"/>
      <dgm:constr type="sibSp" for="des" forName="childShape" refType="h" refFor="des" refForName="rootComposite" fact="0.12"/>
      <dgm:constr type="sp" for="des" forName="root" refType="h" refFor="des" refForName="rootComposite" fact="0.18"/>
    </dgm:constrLst>
    <dgm:ruleLst/>
    <dgm:forEach name="Name3" axis="ch">
      <dgm:forEach name="Name4" axis="self" ptType="node" cnt="1">
        <dgm:layoutNode name="root">
          <dgm:varLst>
            <dgm:chMax/>
            <dgm:chPref val="4"/>
          </dgm:varLst>
          <dgm:alg type="hierRoot"/>
          <dgm:shape xmlns:r="http://schemas.openxmlformats.org/officeDocument/2006/relationships" r:blip="">
            <dgm:adjLst/>
          </dgm:shape>
          <dgm:presOf/>
          <dgm:constrLst/>
          <dgm:ruleLst/>
          <dgm:layoutNode name="rootComposite">
            <dgm:varLst/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onstrLst>
              <dgm:constr type="l" for="ch" forName="rootText"/>
              <dgm:constr type="t" for="ch" forName="rootText"/>
              <dgm:constr type="w" for="ch" forName="rootText" refType="w"/>
              <dgm:constr type="h" for="ch" forName="rootText" refType="h"/>
            </dgm:constrLst>
            <dgm:ruleLst/>
            <dgm:layoutNode name="rootText" styleLbl="node0">
              <dgm:varLst>
                <dgm:chMax/>
                <dgm:chPref val="4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  <dgm:rule type="primFontSz" val="65" fact="NaN" max="NaN"/>
              </dgm:ruleLst>
            </dgm:layoutNode>
          </dgm:layoutNode>
          <dgm:layoutNode name="childShape">
            <dgm:varLst>
              <dgm:chMax val="0"/>
              <dgm:chPref val="0"/>
            </dgm:varLst>
            <dgm:alg type="hierChild">
              <dgm:param type="chAlign" val="r"/>
              <dgm:param type="linDir" val="fromT"/>
              <dgm:param type="fallback" val="2D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5" axis="ch">
              <dgm:forEach name="Name6" axis="self" ptType="node">
                <dgm:layoutNode name="childComposite">
                  <dgm:varLst>
                    <dgm:chMax val="0"/>
                    <dgm:chPref val="0"/>
                  </dgm:varLst>
                  <dgm:alg type="composite"/>
                  <dgm:shape xmlns:r="http://schemas.openxmlformats.org/officeDocument/2006/relationships" r:blip="">
                    <dgm:adjLst/>
                  </dgm:shape>
                  <dgm:presOf/>
                  <dgm:choose name="Name7">
                    <dgm:if name="Name8" func="var" arg="dir" op="equ" val="norm">
                      <dgm:constrLst>
                        <dgm:constr type="w" for="ch" forName="Image" refType="h"/>
                        <dgm:constr type="h" for="ch" forName="Image" refType="h"/>
                        <dgm:constr type="l" for="ch" forName="Image"/>
                        <dgm:constr type="t" for="ch" forName="Image"/>
                        <dgm:constr type="h" for="ch" forName="childText" refType="h"/>
                        <dgm:constr type="l" for="ch" forName="childText" refType="w" refFor="ch" refForName="Image" fact="1.06"/>
                        <dgm:constr type="t" for="ch" forName="childText"/>
                      </dgm:constrLst>
                    </dgm:if>
                    <dgm:else name="Name9">
                      <dgm:constrLst>
                        <dgm:constr type="w" for="ch" forName="Image" refType="h"/>
                        <dgm:constr type="h" for="ch" forName="Image" refType="h"/>
                        <dgm:constr type="r" for="ch" forName="Image" refType="w"/>
                        <dgm:constr type="t" for="ch" forName="Image"/>
                        <dgm:constr type="h" for="ch" forName="childText" refType="h"/>
                        <dgm:constr type="t" for="ch" forName="childText"/>
                        <dgm:constr type="wOff" for="ch" forName="childText" refType="w" refFor="ch" refForName="Image" fact="-1.06"/>
                      </dgm:constrLst>
                    </dgm:else>
                  </dgm:choose>
                  <dgm:ruleLst/>
                  <dgm:layoutNode name="Image" styleLbl="node1">
                    <dgm:alg type="sp"/>
                    <dgm:shape xmlns:r="http://schemas.openxmlformats.org/officeDocument/2006/relationships" type="roundRect" r:blip="" blipPhldr="1">
                      <dgm:adjLst>
                        <dgm:adj idx="1" val="0.1667"/>
                      </dgm:adjLst>
                    </dgm:shape>
                    <dgm:presOf/>
                  </dgm:layoutNode>
                  <dgm:layoutNode name="childText" styleLbl="lnNode1">
                    <dgm:varLst>
                      <dgm:chMax val="0"/>
                      <dgm:chPref val="0"/>
                      <dgm:bulletEnabled val="1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667"/>
                      </dgm:adjLst>
                    </dgm:shape>
                    <dgm:presOf axis="self desOrSelf" ptType="node node" st="1 1" cnt="1 0"/>
                    <dgm:ruleLst>
                      <dgm:rule type="primFontSz" val="5" fact="NaN" max="NaN"/>
                    </dgm:ruleLst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4">
  <dgm:title val=""/>
  <dgm:desc val=""/>
  <dgm:catLst>
    <dgm:cat type="3D" pri="11400"/>
  </dgm:catLst>
  <dgm:scene3d>
    <a:camera prst="orthographicFront"/>
    <a:lightRig rig="threePt" dir="t"/>
  </dgm:scene3d>
  <dgm:styleLbl name="node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chilly" dir="t"/>
    </dgm:scene3d>
    <dgm:sp3d z="12700" extrusionH="12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ImgPlace1">
    <dgm:scene3d>
      <a:camera prst="orthographicFront"/>
      <a:lightRig rig="chilly" dir="t"/>
    </dgm:scene3d>
    <dgm:sp3d z="-257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chilly" dir="t"/>
    </dgm:scene3d>
    <dgm:sp3d z="-700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chilly" dir="t"/>
    </dgm:scene3d>
    <dgm:sp3d z="-25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chilly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chilly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chilly" dir="t"/>
    </dgm:scene3d>
    <dgm:sp3d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chilly" dir="t"/>
    </dgm:scene3d>
    <dgm:sp3d prstMaterial="dkEdge">
      <a:bevelT w="1270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chilly" dir="t"/>
    </dgm:scene3d>
    <dgm:sp3d z="-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chilly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4">
  <dgm:title val=""/>
  <dgm:desc val=""/>
  <dgm:catLst>
    <dgm:cat type="3D" pri="11400"/>
  </dgm:catLst>
  <dgm:scene3d>
    <a:camera prst="orthographicFront"/>
    <a:lightRig rig="threePt" dir="t"/>
  </dgm:scene3d>
  <dgm:styleLbl name="node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chilly" dir="t"/>
    </dgm:scene3d>
    <dgm:sp3d z="12700" extrusionH="12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ImgPlace1">
    <dgm:scene3d>
      <a:camera prst="orthographicFront"/>
      <a:lightRig rig="chilly" dir="t"/>
    </dgm:scene3d>
    <dgm:sp3d z="-257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chilly" dir="t"/>
    </dgm:scene3d>
    <dgm:sp3d z="-700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chilly" dir="t"/>
    </dgm:scene3d>
    <dgm:sp3d z="-25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chilly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chilly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chilly" dir="t"/>
    </dgm:scene3d>
    <dgm:sp3d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chilly" dir="t"/>
    </dgm:scene3d>
    <dgm:sp3d prstMaterial="dkEdge">
      <a:bevelT w="1270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chilly" dir="t"/>
    </dgm:scene3d>
    <dgm:sp3d z="-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chilly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8F1D79F-09C0-4866-BD71-3DA792862ED3}" type="datetimeFigureOut">
              <a:rPr lang="en-GB" smtClean="0"/>
              <a:t>03/03/2024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0CBE92E-2FCE-4C52-A129-60353C2BF6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2349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lvl="0" indent="-342900" rtl="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0 + 0 = 0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0 + 1 = 1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1 + 0 = 1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1 + 1 = 0; carry 1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1 + 1 + 1 = 1; carry 1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kern="100" dirty="0">
                <a:solidFill>
                  <a:srgbClr val="363639"/>
                </a:solidFill>
                <a:effectLst/>
                <a:latin typeface="Segoe UI" panose="020B0502040204020203" pitchFamily="34" charset="0"/>
                <a:ea typeface="Aptos" panose="020B0004020202020204" pitchFamily="34" charset="0"/>
                <a:cs typeface="Arial" panose="020B0604020202020204" pitchFamily="34" charset="0"/>
              </a:rPr>
              <a:t>Step 1:</a:t>
            </a:r>
            <a:r>
              <a:rPr lang="en-GB" sz="1800" kern="100" dirty="0">
                <a:solidFill>
                  <a:srgbClr val="363639"/>
                </a:solidFill>
                <a:effectLst/>
                <a:latin typeface="Segoe UI" panose="020B0502040204020203" pitchFamily="34" charset="0"/>
                <a:ea typeface="Aptos" panose="020B0004020202020204" pitchFamily="34" charset="0"/>
                <a:cs typeface="Arial" panose="020B0604020202020204" pitchFamily="34" charset="0"/>
              </a:rPr>
              <a:t>  Write the numbers such that their respective place values are aligned. 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kern="100" dirty="0">
                <a:solidFill>
                  <a:srgbClr val="363639"/>
                </a:solidFill>
                <a:effectLst/>
                <a:latin typeface="Segoe UI" panose="020B0502040204020203" pitchFamily="34" charset="0"/>
                <a:ea typeface="Aptos" panose="020B0004020202020204" pitchFamily="34" charset="0"/>
                <a:cs typeface="Arial" panose="020B0604020202020204" pitchFamily="34" charset="0"/>
              </a:rPr>
              <a:t>Step 2:</a:t>
            </a:r>
            <a:r>
              <a:rPr lang="en-GB" sz="1800" kern="100" dirty="0">
                <a:solidFill>
                  <a:srgbClr val="363639"/>
                </a:solidFill>
                <a:effectLst/>
                <a:latin typeface="Segoe UI" panose="020B0502040204020203" pitchFamily="34" charset="0"/>
                <a:ea typeface="Aptos" panose="020B0004020202020204" pitchFamily="34" charset="0"/>
                <a:cs typeface="Arial" panose="020B0604020202020204" pitchFamily="34" charset="0"/>
              </a:rPr>
              <a:t> Add the digits at ones place using the binary addition rules.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kern="100" dirty="0">
                <a:solidFill>
                  <a:srgbClr val="363639"/>
                </a:solidFill>
                <a:effectLst/>
                <a:latin typeface="Segoe UI" panose="020B0502040204020203" pitchFamily="34" charset="0"/>
                <a:ea typeface="Aptos" panose="020B0004020202020204" pitchFamily="34" charset="0"/>
                <a:cs typeface="Arial" panose="020B0604020202020204" pitchFamily="34" charset="0"/>
              </a:rPr>
              <a:t>Step 3</a:t>
            </a:r>
            <a:r>
              <a:rPr lang="en-GB" sz="1800" kern="100" dirty="0">
                <a:solidFill>
                  <a:srgbClr val="363639"/>
                </a:solidFill>
                <a:effectLst/>
                <a:latin typeface="Segoe UI" panose="020B0502040204020203" pitchFamily="34" charset="0"/>
                <a:ea typeface="Aptos" panose="020B0004020202020204" pitchFamily="34" charset="0"/>
                <a:cs typeface="Arial" panose="020B0604020202020204" pitchFamily="34" charset="0"/>
              </a:rPr>
              <a:t>: Move to the next column on the left, following the rules, 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kern="100" dirty="0">
                <a:solidFill>
                  <a:srgbClr val="363639"/>
                </a:solidFill>
                <a:effectLst/>
                <a:latin typeface="Segoe UI" panose="020B0502040204020203" pitchFamily="34" charset="0"/>
                <a:ea typeface="Aptos" panose="020B0004020202020204" pitchFamily="34" charset="0"/>
                <a:cs typeface="Arial" panose="020B0604020202020204" pitchFamily="34" charset="0"/>
              </a:rPr>
              <a:t>Step 4:</a:t>
            </a:r>
            <a:r>
              <a:rPr lang="en-GB" sz="1800" kern="100" dirty="0">
                <a:solidFill>
                  <a:srgbClr val="363639"/>
                </a:solidFill>
                <a:effectLst/>
                <a:latin typeface="Segoe UI" panose="020B0502040204020203" pitchFamily="34" charset="0"/>
                <a:ea typeface="Aptos" panose="020B0004020202020204" pitchFamily="34" charset="0"/>
                <a:cs typeface="Arial" panose="020B0604020202020204" pitchFamily="34" charset="0"/>
              </a:rPr>
              <a:t> Move to the next column in the similar way, until all columns have been added.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0CBE92E-2FCE-4C52-A129-60353C2BF66A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33759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AutoNum type="arabicPeriod"/>
            </a:pPr>
            <a:r>
              <a:rPr lang="en-GB" dirty="0"/>
              <a:t>Aling the numbers to be subtracted</a:t>
            </a:r>
          </a:p>
          <a:p>
            <a:pPr marL="228600" indent="-228600">
              <a:buAutoNum type="arabicPeriod"/>
            </a:pPr>
            <a:r>
              <a:rPr lang="en-GB" dirty="0"/>
              <a:t>Start subtraction from the LSB to the MSB i.e. from right to the left applying the rules for each column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C00000"/>
                </a:solidFill>
              </a:rPr>
              <a:t>1 – 0 = 1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C00000"/>
                </a:solidFill>
              </a:rPr>
              <a:t>1 – 1 = 0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C00000"/>
                </a:solidFill>
              </a:rPr>
              <a:t>0 – 0 = 0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C00000"/>
                </a:solidFill>
              </a:rPr>
              <a:t>0 – 1 = 1</a:t>
            </a:r>
            <a:endParaRPr lang="en-GB" dirty="0"/>
          </a:p>
          <a:p>
            <a:pPr marL="228600" indent="-228600">
              <a:buAutoNum type="arabicPeriod"/>
            </a:pPr>
            <a:r>
              <a:rPr lang="en-GB" dirty="0"/>
              <a:t>Repeat until all columns have been simplified</a:t>
            </a:r>
          </a:p>
          <a:p>
            <a:pPr marL="228600" indent="-228600">
              <a:buAutoNum type="arabicPeriod"/>
            </a:pPr>
            <a:r>
              <a:rPr lang="en-GB" dirty="0"/>
              <a:t>Record your answer from left to right.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0CBE92E-2FCE-4C52-A129-60353C2BF66A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317768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en-GB" b="1" i="0" dirty="0">
                <a:solidFill>
                  <a:srgbClr val="363639"/>
                </a:solidFill>
                <a:effectLst/>
                <a:latin typeface="-apple-system"/>
              </a:rPr>
              <a:t>Step 1:</a:t>
            </a:r>
            <a:r>
              <a:rPr lang="en-GB" b="0" i="0" dirty="0">
                <a:solidFill>
                  <a:srgbClr val="363639"/>
                </a:solidFill>
                <a:effectLst/>
                <a:latin typeface="-apple-system"/>
              </a:rPr>
              <a:t> Compare the first two numbers of the dividend with the divisor. If the divisor is larger, write 0 as the quotient, then bring the second bit of the dividend down. If the divisor is smaller, multiply it with 1 and the result becomes the subtrahend. Add the suitable number in the quotient place. </a:t>
            </a:r>
          </a:p>
          <a:p>
            <a:pPr algn="l"/>
            <a:r>
              <a:rPr lang="en-GB" b="1" i="0" dirty="0">
                <a:solidFill>
                  <a:srgbClr val="363639"/>
                </a:solidFill>
                <a:effectLst/>
                <a:latin typeface="-apple-system"/>
              </a:rPr>
              <a:t>Step 2:</a:t>
            </a:r>
            <a:r>
              <a:rPr lang="en-GB" b="0" i="0" dirty="0">
                <a:solidFill>
                  <a:srgbClr val="363639"/>
                </a:solidFill>
                <a:effectLst/>
                <a:latin typeface="-apple-system"/>
              </a:rPr>
              <a:t>  Multiply the divisor by the number written at the quotient and subtract the value.</a:t>
            </a:r>
          </a:p>
          <a:p>
            <a:pPr algn="l"/>
            <a:r>
              <a:rPr lang="en-GB" b="1" i="0" dirty="0">
                <a:solidFill>
                  <a:srgbClr val="363639"/>
                </a:solidFill>
                <a:effectLst/>
                <a:latin typeface="-apple-system"/>
              </a:rPr>
              <a:t>Step 3:</a:t>
            </a:r>
            <a:r>
              <a:rPr lang="en-GB" b="0" i="0" dirty="0">
                <a:solidFill>
                  <a:srgbClr val="363639"/>
                </a:solidFill>
                <a:effectLst/>
                <a:latin typeface="-apple-system"/>
              </a:rPr>
              <a:t> Now, bring down the next number (bit) of the dividend and repeat the first two steps. </a:t>
            </a:r>
          </a:p>
          <a:p>
            <a:pPr algn="l"/>
            <a:r>
              <a:rPr lang="en-GB" b="1" i="0" dirty="0">
                <a:solidFill>
                  <a:srgbClr val="363639"/>
                </a:solidFill>
                <a:effectLst/>
                <a:latin typeface="-apple-system"/>
              </a:rPr>
              <a:t>Step 4:</a:t>
            </a:r>
            <a:r>
              <a:rPr lang="en-GB" b="0" i="0" dirty="0">
                <a:solidFill>
                  <a:srgbClr val="363639"/>
                </a:solidFill>
                <a:effectLst/>
                <a:latin typeface="-apple-system"/>
              </a:rPr>
              <a:t> Repeat the process till you get remainder 0 or reach the end of the dividend. </a:t>
            </a:r>
          </a:p>
          <a:p>
            <a:pPr algn="l"/>
            <a:r>
              <a:rPr lang="en-GB" b="0" i="0" dirty="0">
                <a:solidFill>
                  <a:srgbClr val="363639"/>
                </a:solidFill>
                <a:effectLst/>
                <a:latin typeface="-apple-system"/>
              </a:rPr>
              <a:t>The resultant quotient will be your answer.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0CBE92E-2FCE-4C52-A129-60353C2BF66A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84634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7C92A5-473A-C2D9-85D1-62B8C794CE62}"/>
              </a:ext>
            </a:extLst>
          </p:cNvPr>
          <p:cNvSpPr txBox="1">
            <a:spLocks/>
          </p:cNvSpPr>
          <p:nvPr userDrawn="1"/>
        </p:nvSpPr>
        <p:spPr>
          <a:xfrm>
            <a:off x="512235" y="1516066"/>
            <a:ext cx="5173133" cy="3608387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pPr>
              <a:defRPr/>
            </a:pPr>
            <a:endParaRPr lang="en-US" sz="1875" dirty="0"/>
          </a:p>
        </p:txBody>
      </p:sp>
    </p:spTree>
    <p:extLst>
      <p:ext uri="{BB962C8B-B14F-4D97-AF65-F5344CB8AC3E}">
        <p14:creationId xmlns:p14="http://schemas.microsoft.com/office/powerpoint/2010/main" val="4034988461"/>
      </p:ext>
    </p:extLst>
  </p:cSld>
  <p:clrMapOvr>
    <a:masterClrMapping/>
  </p:clrMapOvr>
  <p:transition spd="med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3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81C12A-5607-B58A-5DC7-944C2BF99A0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8"/>
            <a:ext cx="1295400" cy="219075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0CAE4AE3-C7F2-4619-AE16-6C1933D1023E}" type="datetime1">
              <a:rPr lang="en-GB" altLang="en-US"/>
              <a:pPr>
                <a:defRPr/>
              </a:pPr>
              <a:t>03/03/2024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702596-8192-D1AE-EBAC-0C523392D9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3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64360C-C829-3319-8C38-250E6D96BB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0"/>
            <a:ext cx="0" cy="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008186-BA29-472B-A6D1-EB980C2E501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302678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F21465-CA53-8C12-C9F4-AD288F640EB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0"/>
            <a:ext cx="0" cy="0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EEC46477-1763-464C-9133-87CBC95CBBB3}" type="datetime1">
              <a:rPr lang="en-GB" altLang="en-US"/>
              <a:pPr>
                <a:defRPr/>
              </a:pPr>
              <a:t>03/03/2024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D7DC64-B2F2-CD09-83EC-3BDBE4F95E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8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5978AC-DFD2-1685-7FAF-AE37F6D570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0"/>
            <a:ext cx="0" cy="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1AA61B2-040F-4109-ACBD-371ACF9CDA2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602155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68965A-C213-6E5C-1EC1-7F8D71A1478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5CE65BD-DF93-4B36-9707-0056BF525288}" type="datetime1">
              <a:rPr lang="en-GB"/>
              <a:pPr>
                <a:defRPr/>
              </a:pPr>
              <a:t>03/03/2024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7C87EC-3535-270E-4A5C-CBA093F4DC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3568FD-06CA-8AAB-4F8A-3121F80EDE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1B9E37D-3017-4B5B-B272-280B257C1EE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5985914"/>
      </p:ext>
    </p:extLst>
  </p:cSld>
  <p:clrMapOvr>
    <a:masterClrMapping/>
  </p:clrMapOvr>
  <p:transition spd="med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314E64-521A-214E-9DD3-F527B4BFF3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C6C3D8B-BFB4-46E2-B99E-1BBCF963F4D4}" type="datetime1">
              <a:rPr lang="en-GB"/>
              <a:pPr>
                <a:defRPr/>
              </a:pPr>
              <a:t>03/03/2024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0C4980-2BFF-5DDA-516D-EB09543773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C4A19A-BE9A-3C06-DD54-52DD073668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09E3514-13E9-4799-AF64-73381773B86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9756996"/>
      </p:ext>
    </p:extLst>
  </p:cSld>
  <p:clrMapOvr>
    <a:masterClrMapping/>
  </p:clrMapOvr>
  <p:transition spd="med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1" y="1709741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45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1" y="4589466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0245FF-28D3-0682-7248-205FCDF09AD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4F331B-643C-4CF1-B6E1-BDEEAF9718F2}" type="datetime1">
              <a:rPr lang="en-GB"/>
              <a:pPr>
                <a:defRPr/>
              </a:pPr>
              <a:t>03/03/2024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E6D12B-E04C-10D4-B875-0CC1815BE6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4C9DC9-970C-0A67-C220-3364B50FE4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0578B7F-740B-4A32-9CA0-A73AE0C8676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6554358"/>
      </p:ext>
    </p:extLst>
  </p:cSld>
  <p:clrMapOvr>
    <a:masterClrMapping/>
  </p:clrMapOvr>
  <p:transition spd="med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CAEEA1-6BD2-E4B4-7C13-B72BA94A7E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E6B3CA-3B51-42ED-A3AE-8FD9103D1C1D}" type="datetime1">
              <a:rPr lang="en-GB"/>
              <a:pPr>
                <a:defRPr/>
              </a:pPr>
              <a:t>03/03/2024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FEE91FA-BACC-9C57-2F14-0B5A7C98FD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8745A65-5FDC-083A-4DA6-78327996A7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5488494-61AD-493D-BA0E-63008E3761B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2372686"/>
      </p:ext>
    </p:extLst>
  </p:cSld>
  <p:clrMapOvr>
    <a:masterClrMapping/>
  </p:clrMapOvr>
  <p:transition spd="med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317" y="365128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0319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40319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67F8E51-22F9-C96F-D0AA-52A2F769019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93D1EEA-3FA2-46FA-A002-45A4D1F27516}" type="datetime1">
              <a:rPr lang="en-GB"/>
              <a:pPr>
                <a:defRPr/>
              </a:pPr>
              <a:t>03/03/2024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3567DFB-C87A-4D6F-30BE-906538A300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27B3055-CC06-BD3F-BC0B-F92C3C7C40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54DEA85-A1CE-4FEE-B9E2-64A9973E1A9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2996845"/>
      </p:ext>
    </p:extLst>
  </p:cSld>
  <p:clrMapOvr>
    <a:masterClrMapping/>
  </p:clrMapOvr>
  <p:transition spd="med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65320F3-B799-FFC2-4990-6EC9FDE78C8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8CC9827-E03A-4DED-82D3-561F53BEB361}" type="datetime1">
              <a:rPr lang="en-GB"/>
              <a:pPr>
                <a:defRPr/>
              </a:pPr>
              <a:t>03/03/2024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ABF5090-6B9F-8560-5FCA-43E2B2A22C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ED790C3-4B56-8949-7CB4-9D7DF720E4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9D637A1-F74E-4E1B-911E-8E9D4E0442A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5434183"/>
      </p:ext>
    </p:extLst>
  </p:cSld>
  <p:clrMapOvr>
    <a:masterClrMapping/>
  </p:clrMapOvr>
  <p:transition spd="med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49ADB8-FB6B-5B6D-6349-DE6A218865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99197F5-1D9C-48D9-A9A6-3B3E8EB536A5}" type="datetime1">
              <a:rPr lang="en-GB"/>
              <a:pPr>
                <a:defRPr/>
              </a:pPr>
              <a:t>03/03/2024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8407180-0945-D343-E0CA-C94D611DB8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6FF346B-09F9-89F7-B1EC-743F44FEB4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55C0B00-8329-42C9-A383-F2B082F24E4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4225616"/>
      </p:ext>
    </p:extLst>
  </p:cSld>
  <p:clrMapOvr>
    <a:masterClrMapping/>
  </p:clrMapOvr>
  <p:transition spd="med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319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717" y="987428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0319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737D82-DF64-B485-BA05-F815F551B00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3D2BDAF-38E1-4253-86D9-AFA21C0CB0BC}" type="datetime1">
              <a:rPr lang="en-GB"/>
              <a:pPr>
                <a:defRPr/>
              </a:pPr>
              <a:t>03/03/2024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497BC1-5B11-4282-1D2C-7D39E906BA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ECF3C1-4659-CA2F-E82E-8DDCFCE568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032978E-004B-42D0-8DA9-79DAA828F58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6603266"/>
      </p:ext>
    </p:extLst>
  </p:cSld>
  <p:clrMapOvr>
    <a:masterClrMapping/>
  </p:clrMapOvr>
  <p:transition spd="med">
    <p:fad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319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717" y="987428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0319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681F6C1-113D-2FDA-4E97-10F53E7C230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0BDE4A-C7E5-402C-BA40-2EDB04FAF6AA}" type="datetime1">
              <a:rPr lang="en-GB"/>
              <a:pPr>
                <a:defRPr/>
              </a:pPr>
              <a:t>03/03/2024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4CB007F-0E46-C7E5-6DB7-16BA22449D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DC9D3AE-6C13-78DC-D71E-FC27665D5C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9DB25D1-3757-4250-BEFC-4C864288257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623410"/>
      </p:ext>
    </p:extLst>
  </p:cSld>
  <p:clrMapOvr>
    <a:masterClrMapping/>
  </p:clrMapOvr>
  <p:transition spd="med">
    <p:fad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838009-5E27-C150-2536-3905F29AA01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F39AFA-2E17-43B9-8C75-398EA975AD97}" type="datetime1">
              <a:rPr lang="en-GB"/>
              <a:pPr>
                <a:defRPr/>
              </a:pPr>
              <a:t>03/03/2024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A26F03-06FB-BD13-0938-B6F3F75E45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49ECC8-4FC5-413C-ABA2-6BD1EEE6FB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C8E72CE-A95E-4CC4-9AEA-70C2C9919E7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8451"/>
      </p:ext>
    </p:extLst>
  </p:cSld>
  <p:clrMapOvr>
    <a:masterClrMapping/>
  </p:clrMapOvr>
  <p:transition spd="med">
    <p:fade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2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2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8AE1FA-FF97-851D-655F-709CBA27819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21ACB88-7445-48ED-A5FD-AAC2F3F47622}" type="datetime1">
              <a:rPr lang="en-GB"/>
              <a:pPr>
                <a:defRPr/>
              </a:pPr>
              <a:t>03/03/2024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DE2414-8FDB-F995-BF5B-05C7767B54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D7F31-49F8-792E-A820-9C5D4D13E8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418363B-DB79-43FC-865B-987659043DB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6581379"/>
      </p:ext>
    </p:extLst>
  </p:cSld>
  <p:clrMapOvr>
    <a:masterClrMapping/>
  </p:clrMapOvr>
  <p:transition spd="med">
    <p:fade/>
  </p:transition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png"/><Relationship Id="rId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1.xml"/><Relationship Id="rId13" Type="http://schemas.openxmlformats.org/officeDocument/2006/relationships/image" Target="../media/image3.png"/><Relationship Id="rId3" Type="http://schemas.openxmlformats.org/officeDocument/2006/relationships/slideLayout" Target="../slideLayouts/slideLayout6.xml"/><Relationship Id="rId7" Type="http://schemas.openxmlformats.org/officeDocument/2006/relationships/slideLayout" Target="../slideLayouts/slideLayout10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4.xml"/><Relationship Id="rId5" Type="http://schemas.openxmlformats.org/officeDocument/2006/relationships/slideLayout" Target="../slideLayouts/slideLayout8.xml"/><Relationship Id="rId10" Type="http://schemas.openxmlformats.org/officeDocument/2006/relationships/slideLayout" Target="../slideLayouts/slideLayout13.xml"/><Relationship Id="rId4" Type="http://schemas.openxmlformats.org/officeDocument/2006/relationships/slideLayout" Target="../slideLayouts/slideLayout7.xml"/><Relationship Id="rId9" Type="http://schemas.openxmlformats.org/officeDocument/2006/relationships/slideLayout" Target="../slideLayouts/slideLayout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E8E52BF5-2CD6-CC2F-5906-56A4C471D667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905719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</p:sldLayoutIdLst>
  <p:transition spd="med">
    <p:fade/>
  </p:transition>
  <p:hf hdr="0" ftr="0" dt="0"/>
  <p:txStyles>
    <p:titleStyle>
      <a:lvl1pPr algn="l" rtl="0" fontAlgn="base">
        <a:lnSpc>
          <a:spcPct val="90000"/>
        </a:lnSpc>
        <a:spcBef>
          <a:spcPct val="0"/>
        </a:spcBef>
        <a:spcAft>
          <a:spcPct val="0"/>
        </a:spcAft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fontAlgn="base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 Light" panose="020F0302020204030204" pitchFamily="34" charset="0"/>
        </a:defRPr>
      </a:lvl2pPr>
      <a:lvl3pPr algn="l" rtl="0" fontAlgn="base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 Light" panose="020F0302020204030204" pitchFamily="34" charset="0"/>
        </a:defRPr>
      </a:lvl3pPr>
      <a:lvl4pPr algn="l" rtl="0" fontAlgn="base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 Light" panose="020F0302020204030204" pitchFamily="34" charset="0"/>
        </a:defRPr>
      </a:lvl4pPr>
      <a:lvl5pPr algn="l" rtl="0" fontAlgn="base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 Light" panose="020F0302020204030204" pitchFamily="34" charset="0"/>
        </a:defRPr>
      </a:lvl5pPr>
      <a:lvl6pPr marL="342900" algn="l" rtl="0" fontAlgn="base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 Light" panose="020F0302020204030204" pitchFamily="34" charset="0"/>
        </a:defRPr>
      </a:lvl6pPr>
      <a:lvl7pPr marL="685800" algn="l" rtl="0" fontAlgn="base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 Light" panose="020F0302020204030204" pitchFamily="34" charset="0"/>
        </a:defRPr>
      </a:lvl7pPr>
      <a:lvl8pPr marL="1028700" algn="l" rtl="0" fontAlgn="base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 Light" panose="020F0302020204030204" pitchFamily="34" charset="0"/>
        </a:defRPr>
      </a:lvl8pPr>
      <a:lvl9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 Light" panose="020F0302020204030204" pitchFamily="34" charset="0"/>
        </a:defRPr>
      </a:lvl9pPr>
    </p:titleStyle>
    <p:bodyStyle>
      <a:lvl1pPr marL="171450" indent="-171450" algn="l" rtl="0" fontAlgn="base">
        <a:lnSpc>
          <a:spcPct val="90000"/>
        </a:lnSpc>
        <a:spcBef>
          <a:spcPts val="750"/>
        </a:spcBef>
        <a:spcAft>
          <a:spcPct val="0"/>
        </a:spcAft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rtl="0" fontAlgn="base">
        <a:lnSpc>
          <a:spcPct val="90000"/>
        </a:lnSpc>
        <a:spcBef>
          <a:spcPts val="375"/>
        </a:spcBef>
        <a:spcAft>
          <a:spcPct val="0"/>
        </a:spcAft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rtl="0" fontAlgn="base">
        <a:lnSpc>
          <a:spcPct val="90000"/>
        </a:lnSpc>
        <a:spcBef>
          <a:spcPts val="375"/>
        </a:spcBef>
        <a:spcAft>
          <a:spcPct val="0"/>
        </a:spcAft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rtl="0" fontAlgn="base">
        <a:lnSpc>
          <a:spcPct val="90000"/>
        </a:lnSpc>
        <a:spcBef>
          <a:spcPts val="375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rtl="0" fontAlgn="base">
        <a:lnSpc>
          <a:spcPct val="90000"/>
        </a:lnSpc>
        <a:spcBef>
          <a:spcPts val="375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3F5D1417-FFFE-4F5C-C29D-269BBA900C1C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723634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5" r:id="rId1"/>
    <p:sldLayoutId id="2147483666" r:id="rId2"/>
    <p:sldLayoutId id="2147483667" r:id="rId3"/>
    <p:sldLayoutId id="2147483668" r:id="rId4"/>
    <p:sldLayoutId id="2147483669" r:id="rId5"/>
    <p:sldLayoutId id="2147483670" r:id="rId6"/>
    <p:sldLayoutId id="2147483671" r:id="rId7"/>
    <p:sldLayoutId id="2147483672" r:id="rId8"/>
    <p:sldLayoutId id="2147483673" r:id="rId9"/>
    <p:sldLayoutId id="2147483674" r:id="rId10"/>
    <p:sldLayoutId id="2147483675" r:id="rId11"/>
  </p:sldLayoutIdLst>
  <p:transition spd="med">
    <p:fade/>
  </p:transition>
  <p:hf hdr="0" ftr="0" dt="0"/>
  <p:txStyles>
    <p:titleStyle>
      <a:lvl1pPr algn="l" rtl="0" fontAlgn="base">
        <a:lnSpc>
          <a:spcPct val="90000"/>
        </a:lnSpc>
        <a:spcBef>
          <a:spcPct val="0"/>
        </a:spcBef>
        <a:spcAft>
          <a:spcPct val="0"/>
        </a:spcAft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fontAlgn="base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 Light" panose="020F0302020204030204" pitchFamily="34" charset="0"/>
        </a:defRPr>
      </a:lvl2pPr>
      <a:lvl3pPr algn="l" rtl="0" fontAlgn="base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 Light" panose="020F0302020204030204" pitchFamily="34" charset="0"/>
        </a:defRPr>
      </a:lvl3pPr>
      <a:lvl4pPr algn="l" rtl="0" fontAlgn="base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 Light" panose="020F0302020204030204" pitchFamily="34" charset="0"/>
        </a:defRPr>
      </a:lvl4pPr>
      <a:lvl5pPr algn="l" rtl="0" fontAlgn="base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 Light" panose="020F0302020204030204" pitchFamily="34" charset="0"/>
        </a:defRPr>
      </a:lvl5pPr>
      <a:lvl6pPr marL="342900" algn="l" rtl="0" fontAlgn="base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 Light" panose="020F0302020204030204" pitchFamily="34" charset="0"/>
        </a:defRPr>
      </a:lvl6pPr>
      <a:lvl7pPr marL="685800" algn="l" rtl="0" fontAlgn="base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 Light" panose="020F0302020204030204" pitchFamily="34" charset="0"/>
        </a:defRPr>
      </a:lvl7pPr>
      <a:lvl8pPr marL="1028700" algn="l" rtl="0" fontAlgn="base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 Light" panose="020F0302020204030204" pitchFamily="34" charset="0"/>
        </a:defRPr>
      </a:lvl8pPr>
      <a:lvl9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 Light" panose="020F0302020204030204" pitchFamily="34" charset="0"/>
        </a:defRPr>
      </a:lvl9pPr>
    </p:titleStyle>
    <p:bodyStyle>
      <a:lvl1pPr marL="171450" indent="-171450" algn="l" rtl="0" fontAlgn="base">
        <a:lnSpc>
          <a:spcPct val="90000"/>
        </a:lnSpc>
        <a:spcBef>
          <a:spcPts val="750"/>
        </a:spcBef>
        <a:spcAft>
          <a:spcPct val="0"/>
        </a:spcAft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rtl="0" fontAlgn="base">
        <a:lnSpc>
          <a:spcPct val="90000"/>
        </a:lnSpc>
        <a:spcBef>
          <a:spcPts val="375"/>
        </a:spcBef>
        <a:spcAft>
          <a:spcPct val="0"/>
        </a:spcAft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rtl="0" fontAlgn="base">
        <a:lnSpc>
          <a:spcPct val="90000"/>
        </a:lnSpc>
        <a:spcBef>
          <a:spcPts val="375"/>
        </a:spcBef>
        <a:spcAft>
          <a:spcPct val="0"/>
        </a:spcAft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rtl="0" fontAlgn="base">
        <a:lnSpc>
          <a:spcPct val="90000"/>
        </a:lnSpc>
        <a:spcBef>
          <a:spcPts val="375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rtl="0" fontAlgn="base">
        <a:lnSpc>
          <a:spcPct val="90000"/>
        </a:lnSpc>
        <a:spcBef>
          <a:spcPts val="375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file:///C:\Users\t.chikohora\OneDrive%20-%20University%20of%20Wales%20Trinity%20Saint%20David\Documents\teachings\lessonfiles\CAO\Number%20systems%20activity.pdf" TargetMode="Externa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13.xm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0.xml"/><Relationship Id="rId5" Type="http://schemas.openxmlformats.org/officeDocument/2006/relationships/audio" Target="../media/audio4.wav"/><Relationship Id="rId4" Type="http://schemas.openxmlformats.org/officeDocument/2006/relationships/audio" Target="../media/audio3.wav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0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DFC9583-199C-57D3-054C-68139B1F80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>
            <a:extLst>
              <a:ext uri="{FF2B5EF4-FFF2-40B4-BE49-F238E27FC236}">
                <a16:creationId xmlns:a16="http://schemas.microsoft.com/office/drawing/2014/main" id="{1C2CE578-23E2-26AD-4C28-13519CFF8484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 bwMode="auto">
          <a:xfrm>
            <a:off x="3233740" y="1646637"/>
            <a:ext cx="5994797" cy="11025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b="1">
                <a:solidFill>
                  <a:schemeClr val="bg1"/>
                </a:solidFill>
              </a:rPr>
              <a:t>Computer Architecture &amp; OS  ACCA4022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F1A6EC89-A99A-65F9-1422-B49E03B72199}"/>
              </a:ext>
            </a:extLst>
          </p:cNvPr>
          <p:cNvSpPr txBox="1">
            <a:spLocks/>
          </p:cNvSpPr>
          <p:nvPr/>
        </p:nvSpPr>
        <p:spPr>
          <a:xfrm>
            <a:off x="6312025" y="4941168"/>
            <a:ext cx="4032447" cy="887016"/>
          </a:xfrm>
          <a:prstGeom prst="rect">
            <a:avLst/>
          </a:prstGeom>
        </p:spPr>
        <p:txBody>
          <a:bodyPr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defTabSz="685800" fontAlgn="base">
              <a:spcAft>
                <a:spcPct val="0"/>
              </a:spcAft>
              <a:defRPr/>
            </a:pPr>
            <a:r>
              <a:rPr lang="en-GB" sz="1800" b="1" dirty="0">
                <a:solidFill>
                  <a:prstClr val="white"/>
                </a:solidFill>
                <a:latin typeface="Calibri Light" panose="020F0302020204030204"/>
              </a:rPr>
              <a:t>Week 4: Number Systems</a:t>
            </a:r>
          </a:p>
          <a:p>
            <a:pPr defTabSz="685800" fontAlgn="base">
              <a:spcAft>
                <a:spcPct val="0"/>
              </a:spcAft>
              <a:defRPr/>
            </a:pPr>
            <a:endParaRPr lang="en-GB" sz="1800" dirty="0">
              <a:solidFill>
                <a:prstClr val="white"/>
              </a:solidFill>
              <a:latin typeface="Calibri Light" panose="020F0302020204030204"/>
            </a:endParaRPr>
          </a:p>
        </p:txBody>
      </p:sp>
      <p:sp>
        <p:nvSpPr>
          <p:cNvPr id="19460" name="Slide Number Placeholder 1">
            <a:extLst>
              <a:ext uri="{FF2B5EF4-FFF2-40B4-BE49-F238E27FC236}">
                <a16:creationId xmlns:a16="http://schemas.microsoft.com/office/drawing/2014/main" id="{1183FDFA-7F48-B6E2-A10F-E91BFF7544E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557213" indent="-214313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857250" indent="-1714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200150" indent="-1714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1543050" indent="-1714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1885950" indent="-17145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228850" indent="-17145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2571750" indent="-17145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2914650" indent="-17145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defTabSz="685800" eaLnBrk="0" fontAlgn="base" hangingPunct="0">
              <a:spcBef>
                <a:spcPct val="0"/>
              </a:spcBef>
              <a:spcAft>
                <a:spcPct val="0"/>
              </a:spcAft>
            </a:pPr>
            <a:fld id="{BCD54672-6308-491A-9E54-975D29847670}" type="slidenum">
              <a:rPr lang="en-GB" altLang="en-US" sz="1350">
                <a:solidFill>
                  <a:prstClr val="black"/>
                </a:solidFill>
              </a:rPr>
              <a:pPr defTabSz="685800" eaLnBrk="0" fontAlgn="base" hangingPunct="0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en-GB" altLang="en-US" sz="135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6794319"/>
      </p:ext>
    </p:extLst>
  </p:cSld>
  <p:clrMapOvr>
    <a:masterClrMapping/>
  </p:clrMapOvr>
  <p:transition spd="med">
    <p:fad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5D5C63-31C2-3FB8-D93A-357B4C2FDF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>
            <a:extLst>
              <a:ext uri="{FF2B5EF4-FFF2-40B4-BE49-F238E27FC236}">
                <a16:creationId xmlns:a16="http://schemas.microsoft.com/office/drawing/2014/main" id="{70A3768C-4FAA-1866-9ECD-56A85010C43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dirty="0"/>
              <a:t>Recap 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01A74134-38CD-7A18-861D-694A843807F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85687261"/>
              </p:ext>
            </p:extLst>
          </p:nvPr>
        </p:nvGraphicFramePr>
        <p:xfrm>
          <a:off x="3124382" y="1862826"/>
          <a:ext cx="6500010" cy="39424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2532" name="Slide Number Placeholder 4">
            <a:extLst>
              <a:ext uri="{FF2B5EF4-FFF2-40B4-BE49-F238E27FC236}">
                <a16:creationId xmlns:a16="http://schemas.microsoft.com/office/drawing/2014/main" id="{0F92C3BD-39D4-C288-C3A3-46DE0E65CCB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557213" indent="-214313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857250" indent="-1714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200150" indent="-1714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1543050" indent="-1714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1885950" indent="-17145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228850" indent="-17145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2571750" indent="-17145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2914650" indent="-17145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defTabSz="685800" eaLnBrk="0" fontAlgn="base" hangingPunct="0">
              <a:spcBef>
                <a:spcPct val="0"/>
              </a:spcBef>
              <a:spcAft>
                <a:spcPct val="0"/>
              </a:spcAft>
            </a:pPr>
            <a:fld id="{B68EC694-B0E9-4215-830C-0DCA493259A4}" type="slidenum">
              <a:rPr lang="en-GB" altLang="en-US" sz="1350">
                <a:solidFill>
                  <a:srgbClr val="898989"/>
                </a:solidFill>
                <a:latin typeface="Myriad Pro"/>
              </a:rPr>
              <a:pPr defTabSz="685800" eaLnBrk="0" fontAlgn="base" hangingPunct="0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en-GB" altLang="en-US" sz="1350">
              <a:solidFill>
                <a:srgbClr val="898989"/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1702875502"/>
      </p:ext>
    </p:extLst>
  </p:cSld>
  <p:clrMapOvr>
    <a:masterClrMapping/>
  </p:clrMapOvr>
  <p:transition spd="slow">
    <p:wip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4D7060-7743-F030-7A6F-7D5E29EFF4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Recap Activity 8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1545B9-883E-A561-7D3E-4521AD9378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dirty="0"/>
              <a:t>Work out at least one part question from those listed in Number Systems Activity 7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dirty="0">
                <a:hlinkClick r:id="rId2" action="ppaction://hlinkfile"/>
              </a:rPr>
              <a:t>Number Systems Activity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E2EC62-3228-01D8-2D27-93703B05FB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09E3514-13E9-4799-AF64-73381773B862}" type="slidenum">
              <a:rPr lang="en-US" smtClean="0"/>
              <a:pPr>
                <a:defRPr/>
              </a:pPr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3252230"/>
      </p:ext>
    </p:extLst>
  </p:cSld>
  <p:clrMapOvr>
    <a:masterClrMapping/>
  </p:clrMapOvr>
  <p:transition spd="med">
    <p:fad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5D5C63-31C2-3FB8-D93A-357B4C2FDF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>
            <a:extLst>
              <a:ext uri="{FF2B5EF4-FFF2-40B4-BE49-F238E27FC236}">
                <a16:creationId xmlns:a16="http://schemas.microsoft.com/office/drawing/2014/main" id="{70A3768C-4FAA-1866-9ECD-56A85010C43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/>
              <a:t>Objectives 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01A74134-38CD-7A18-861D-694A843807F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98436031"/>
              </p:ext>
            </p:extLst>
          </p:nvPr>
        </p:nvGraphicFramePr>
        <p:xfrm>
          <a:off x="3124382" y="1862826"/>
          <a:ext cx="6500010" cy="39424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2532" name="Slide Number Placeholder 4">
            <a:extLst>
              <a:ext uri="{FF2B5EF4-FFF2-40B4-BE49-F238E27FC236}">
                <a16:creationId xmlns:a16="http://schemas.microsoft.com/office/drawing/2014/main" id="{0F92C3BD-39D4-C288-C3A3-46DE0E65CCB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557213" indent="-214313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857250" indent="-1714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200150" indent="-1714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1543050" indent="-1714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1885950" indent="-17145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228850" indent="-17145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2571750" indent="-17145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2914650" indent="-17145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defTabSz="685800" eaLnBrk="0" fontAlgn="base" hangingPunct="0">
              <a:spcBef>
                <a:spcPct val="0"/>
              </a:spcBef>
              <a:spcAft>
                <a:spcPct val="0"/>
              </a:spcAft>
            </a:pPr>
            <a:fld id="{B68EC694-B0E9-4215-830C-0DCA493259A4}" type="slidenum">
              <a:rPr lang="en-GB" altLang="en-US" sz="1350">
                <a:solidFill>
                  <a:srgbClr val="898989"/>
                </a:solidFill>
                <a:latin typeface="Myriad Pro"/>
              </a:rPr>
              <a:pPr defTabSz="685800" eaLnBrk="0" fontAlgn="base" hangingPunct="0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en-GB" altLang="en-US" sz="1350">
              <a:solidFill>
                <a:srgbClr val="898989"/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3730909514"/>
      </p:ext>
    </p:extLst>
  </p:cSld>
  <p:clrMapOvr>
    <a:masterClrMapping/>
  </p:clrMapOvr>
  <p:transition spd="slow">
    <p:wip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2E2A89-F2F0-1836-4FDE-C0A06A8770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Number systems 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8BF22330-BD57-B440-8A69-F4C6513D978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94436243"/>
              </p:ext>
            </p:extLst>
          </p:nvPr>
        </p:nvGraphicFramePr>
        <p:xfrm>
          <a:off x="838200" y="1825624"/>
          <a:ext cx="10515600" cy="413508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48840">
                  <a:extLst>
                    <a:ext uri="{9D8B030D-6E8A-4147-A177-3AD203B41FA5}">
                      <a16:colId xmlns:a16="http://schemas.microsoft.com/office/drawing/2014/main" val="2033988578"/>
                    </a:ext>
                  </a:extLst>
                </a:gridCol>
                <a:gridCol w="2057400">
                  <a:extLst>
                    <a:ext uri="{9D8B030D-6E8A-4147-A177-3AD203B41FA5}">
                      <a16:colId xmlns:a16="http://schemas.microsoft.com/office/drawing/2014/main" val="116426650"/>
                    </a:ext>
                  </a:extLst>
                </a:gridCol>
                <a:gridCol w="2103120">
                  <a:extLst>
                    <a:ext uri="{9D8B030D-6E8A-4147-A177-3AD203B41FA5}">
                      <a16:colId xmlns:a16="http://schemas.microsoft.com/office/drawing/2014/main" val="4250071566"/>
                    </a:ext>
                  </a:extLst>
                </a:gridCol>
                <a:gridCol w="2103120">
                  <a:extLst>
                    <a:ext uri="{9D8B030D-6E8A-4147-A177-3AD203B41FA5}">
                      <a16:colId xmlns:a16="http://schemas.microsoft.com/office/drawing/2014/main" val="1497886934"/>
                    </a:ext>
                  </a:extLst>
                </a:gridCol>
                <a:gridCol w="2103120">
                  <a:extLst>
                    <a:ext uri="{9D8B030D-6E8A-4147-A177-3AD203B41FA5}">
                      <a16:colId xmlns:a16="http://schemas.microsoft.com/office/drawing/2014/main" val="823941402"/>
                    </a:ext>
                  </a:extLst>
                </a:gridCol>
              </a:tblGrid>
              <a:tr h="498121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Decimal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Octal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Binary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Hexadecimal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62559588"/>
                  </a:ext>
                </a:extLst>
              </a:tr>
              <a:tr h="498121">
                <a:tc>
                  <a:txBody>
                    <a:bodyPr/>
                    <a:lstStyle/>
                    <a:p>
                      <a:r>
                        <a:rPr lang="en-GB" dirty="0"/>
                        <a:t>Digits in number system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42217142"/>
                  </a:ext>
                </a:extLst>
              </a:tr>
              <a:tr h="498121">
                <a:tc>
                  <a:txBody>
                    <a:bodyPr/>
                    <a:lstStyle/>
                    <a:p>
                      <a:r>
                        <a:rPr lang="en-GB" dirty="0"/>
                        <a:t>Maximum value of a digit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15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4840946"/>
                  </a:ext>
                </a:extLst>
              </a:tr>
              <a:tr h="675534">
                <a:tc>
                  <a:txBody>
                    <a:bodyPr/>
                    <a:lstStyle/>
                    <a:p>
                      <a:r>
                        <a:rPr lang="en-GB" dirty="0"/>
                        <a:t>Range of numbers in system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0-9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0 - 7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0, 1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 – 9, A-F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19152729"/>
                  </a:ext>
                </a:extLst>
              </a:tr>
              <a:tr h="982595"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altLang="en-US" sz="1400" dirty="0"/>
                        <a:t>Position of a digit represents a specific power of the base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</a:t>
                      </a:r>
                      <a:r>
                        <a:rPr lang="en-GB" baseline="40000" dirty="0"/>
                        <a:t>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defTabSz="685800" rtl="0" eaLnBrk="1" latinLnBrk="0" hangingPunct="1"/>
                      <a:r>
                        <a:rPr lang="en-GB" sz="135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8</a:t>
                      </a:r>
                      <a:r>
                        <a:rPr lang="en-GB" sz="1350" kern="1200" baseline="400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</a:t>
                      </a:r>
                      <a:r>
                        <a:rPr lang="en-GB" baseline="30000" dirty="0"/>
                        <a:t>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16</a:t>
                      </a:r>
                      <a:r>
                        <a:rPr lang="en-GB" baseline="40000" dirty="0"/>
                        <a:t>x</a:t>
                      </a:r>
                      <a:endParaRPr lang="en-GB" baseline="0" dirty="0"/>
                    </a:p>
                    <a:p>
                      <a:endParaRPr lang="en-GB" baseline="0" dirty="0"/>
                    </a:p>
                    <a:p>
                      <a:endParaRPr lang="en-GB" baseline="0" dirty="0"/>
                    </a:p>
                    <a:p>
                      <a:endParaRPr lang="en-GB" baseline="40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76676147"/>
                  </a:ext>
                </a:extLst>
              </a:tr>
              <a:tr h="982595"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Example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aseline="0" dirty="0"/>
                        <a:t>(25)</a:t>
                      </a:r>
                      <a:r>
                        <a:rPr lang="en-GB" baseline="-25000" dirty="0"/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defTabSz="685800" rtl="0" eaLnBrk="1" latinLnBrk="0" hangingPunct="1"/>
                      <a:r>
                        <a:rPr lang="en-GB" sz="1350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(245)</a:t>
                      </a:r>
                      <a:r>
                        <a:rPr lang="en-GB" sz="1350" kern="1200" baseline="-250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aseline="0" dirty="0"/>
                        <a:t>(1011)</a:t>
                      </a:r>
                      <a:r>
                        <a:rPr lang="en-GB" baseline="-25000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aseline="0" dirty="0"/>
                        <a:t>(A9D)</a:t>
                      </a:r>
                      <a:r>
                        <a:rPr lang="en-GB" baseline="-25000" dirty="0"/>
                        <a:t>16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27764577"/>
                  </a:ext>
                </a:extLst>
              </a:tr>
            </a:tbl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88C9C43-1F4B-EF5E-3A56-86BF381D66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09E3514-13E9-4799-AF64-73381773B862}" type="slidenum">
              <a:rPr lang="en-US" smtClean="0"/>
              <a:pPr>
                <a:defRPr/>
              </a:pPr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1233520"/>
      </p:ext>
    </p:extLst>
  </p:cSld>
  <p:clrMapOvr>
    <a:masterClrMapping/>
  </p:clrMapOvr>
  <p:transition spd="med">
    <p:fad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922114"/>
          </a:xfrm>
        </p:spPr>
        <p:txBody>
          <a:bodyPr>
            <a:normAutofit/>
          </a:bodyPr>
          <a:lstStyle/>
          <a:p>
            <a:r>
              <a:rPr lang="en-GB" sz="3200" b="1" dirty="0"/>
              <a:t>Binary Number System</a:t>
            </a:r>
          </a:p>
        </p:txBody>
      </p:sp>
      <p:graphicFrame>
        <p:nvGraphicFramePr>
          <p:cNvPr id="6" name="Group 1466">
            <a:extLst>
              <a:ext uri="{FF2B5EF4-FFF2-40B4-BE49-F238E27FC236}">
                <a16:creationId xmlns:a16="http://schemas.microsoft.com/office/drawing/2014/main" id="{1E122F55-70BF-E240-B08F-95D58D49BCA7}"/>
              </a:ext>
            </a:extLst>
          </p:cNvPr>
          <p:cNvGraphicFramePr>
            <a:graphicFrameLocks noGrp="1"/>
          </p:cNvGraphicFramePr>
          <p:nvPr/>
        </p:nvGraphicFramePr>
        <p:xfrm>
          <a:off x="2423592" y="1247616"/>
          <a:ext cx="7010400" cy="4362768"/>
        </p:xfrm>
        <a:graphic>
          <a:graphicData uri="http://schemas.openxmlformats.org/drawingml/2006/table">
            <a:tbl>
              <a:tblPr/>
              <a:tblGrid>
                <a:gridCol w="1828800">
                  <a:extLst>
                    <a:ext uri="{9D8B030D-6E8A-4147-A177-3AD203B41FA5}">
                      <a16:colId xmlns:a16="http://schemas.microsoft.com/office/drawing/2014/main" val="2677075636"/>
                    </a:ext>
                  </a:extLst>
                </a:gridCol>
                <a:gridCol w="2209800">
                  <a:extLst>
                    <a:ext uri="{9D8B030D-6E8A-4147-A177-3AD203B41FA5}">
                      <a16:colId xmlns:a16="http://schemas.microsoft.com/office/drawing/2014/main" val="580352760"/>
                    </a:ext>
                  </a:extLst>
                </a:gridCol>
                <a:gridCol w="1066800">
                  <a:extLst>
                    <a:ext uri="{9D8B030D-6E8A-4147-A177-3AD203B41FA5}">
                      <a16:colId xmlns:a16="http://schemas.microsoft.com/office/drawing/2014/main" val="1884135450"/>
                    </a:ext>
                  </a:extLst>
                </a:gridCol>
                <a:gridCol w="1905000">
                  <a:extLst>
                    <a:ext uri="{9D8B030D-6E8A-4147-A177-3AD203B41FA5}">
                      <a16:colId xmlns:a16="http://schemas.microsoft.com/office/drawing/2014/main" val="1042111236"/>
                    </a:ext>
                  </a:extLst>
                </a:gridCol>
              </a:tblGrid>
              <a:tr h="533400">
                <a:tc>
                  <a:txBody>
                    <a:bodyPr/>
                    <a:lstStyle>
                      <a:lvl1pPr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1800" b="1" i="0" u="sng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Base 2 Number</a:t>
                      </a: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1800" b="1" i="0" u="sng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Base 10 Equivalent</a:t>
                      </a: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1800" b="1" i="0" u="sng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Power</a:t>
                      </a: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1800" b="1" i="0" u="sng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Positional Value</a:t>
                      </a: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05350127"/>
                  </a:ext>
                </a:extLst>
              </a:tr>
              <a:tr h="522288">
                <a:tc>
                  <a:txBody>
                    <a:bodyPr/>
                    <a:lstStyle>
                      <a:lvl1pPr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000</a:t>
                      </a: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0</a:t>
                      </a: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2</a:t>
                      </a:r>
                      <a:r>
                        <a:rPr kumimoji="0" lang="en-US" altLang="en-US" sz="2400" b="1" i="0" u="none" strike="noStrike" cap="none" normalizeH="0" baseline="3000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0</a:t>
                      </a: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1</a:t>
                      </a: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46746613"/>
                  </a:ext>
                </a:extLst>
              </a:tr>
              <a:tr h="450850">
                <a:tc>
                  <a:txBody>
                    <a:bodyPr/>
                    <a:lstStyle>
                      <a:lvl1pPr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001</a:t>
                      </a: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1</a:t>
                      </a: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2</a:t>
                      </a:r>
                      <a:r>
                        <a:rPr kumimoji="0" lang="en-US" altLang="en-US" sz="2400" b="1" i="0" u="none" strike="noStrike" cap="none" normalizeH="0" baseline="3000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1</a:t>
                      </a: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2</a:t>
                      </a: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5071762"/>
                  </a:ext>
                </a:extLst>
              </a:tr>
              <a:tr h="452438">
                <a:tc>
                  <a:txBody>
                    <a:bodyPr/>
                    <a:lstStyle>
                      <a:lvl1pPr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010</a:t>
                      </a: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2</a:t>
                      </a: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2</a:t>
                      </a:r>
                      <a:r>
                        <a:rPr kumimoji="0" lang="en-US" altLang="en-US" sz="2400" b="1" i="0" u="none" strike="noStrike" cap="none" normalizeH="0" baseline="3000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2</a:t>
                      </a: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4</a:t>
                      </a: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80822736"/>
                  </a:ext>
                </a:extLst>
              </a:tr>
              <a:tr h="450850">
                <a:tc>
                  <a:txBody>
                    <a:bodyPr/>
                    <a:lstStyle>
                      <a:lvl1pPr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011</a:t>
                      </a: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3</a:t>
                      </a: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2</a:t>
                      </a:r>
                      <a:r>
                        <a:rPr kumimoji="0" lang="en-US" altLang="en-US" sz="2400" b="1" i="0" u="none" strike="noStrike" cap="none" normalizeH="0" baseline="3000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3</a:t>
                      </a: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8</a:t>
                      </a: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97155762"/>
                  </a:ext>
                </a:extLst>
              </a:tr>
              <a:tr h="452438">
                <a:tc>
                  <a:txBody>
                    <a:bodyPr/>
                    <a:lstStyle>
                      <a:lvl1pPr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100</a:t>
                      </a: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4</a:t>
                      </a: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2</a:t>
                      </a:r>
                      <a:r>
                        <a:rPr kumimoji="0" lang="en-US" altLang="en-US" sz="2400" b="1" i="0" u="none" strike="noStrike" cap="none" normalizeH="0" baseline="3000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4</a:t>
                      </a: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16</a:t>
                      </a: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85087667"/>
                  </a:ext>
                </a:extLst>
              </a:tr>
              <a:tr h="450850">
                <a:tc>
                  <a:txBody>
                    <a:bodyPr/>
                    <a:lstStyle>
                      <a:lvl1pPr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101</a:t>
                      </a: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5</a:t>
                      </a: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2</a:t>
                      </a:r>
                      <a:r>
                        <a:rPr kumimoji="0" lang="en-US" altLang="en-US" sz="2400" b="1" i="0" u="none" strike="noStrike" cap="none" normalizeH="0" baseline="3000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5</a:t>
                      </a: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32</a:t>
                      </a: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60275553"/>
                  </a:ext>
                </a:extLst>
              </a:tr>
              <a:tr h="452438">
                <a:tc>
                  <a:txBody>
                    <a:bodyPr/>
                    <a:lstStyle>
                      <a:lvl1pPr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110</a:t>
                      </a: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6</a:t>
                      </a: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2</a:t>
                      </a:r>
                      <a:r>
                        <a:rPr kumimoji="0" lang="en-US" altLang="en-US" sz="2400" b="1" i="0" u="none" strike="noStrike" cap="none" normalizeH="0" baseline="3000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6</a:t>
                      </a: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64</a:t>
                      </a: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3493043"/>
                  </a:ext>
                </a:extLst>
              </a:tr>
              <a:tr h="450850">
                <a:tc>
                  <a:txBody>
                    <a:bodyPr/>
                    <a:lstStyle>
                      <a:lvl1pPr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111</a:t>
                      </a: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7</a:t>
                      </a: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2</a:t>
                      </a:r>
                      <a:r>
                        <a:rPr kumimoji="0" lang="en-US" altLang="en-US" sz="2400" b="1" i="0" u="none" strike="noStrike" cap="none" normalizeH="0" baseline="3000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7</a:t>
                      </a:r>
                      <a:endParaRPr kumimoji="0" lang="en-US" alt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128</a:t>
                      </a: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5242236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27194303"/>
      </p:ext>
    </p:extLst>
  </p:cSld>
  <p:clrMapOvr>
    <a:masterClrMapping/>
  </p:clrMapOvr>
  <p:transition spd="med">
    <p:fad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>
          <a:xfrm>
            <a:off x="7981950" y="6356352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fld id="{69D1647C-1297-4173-8FD2-7D57C5CE3E01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7</a:t>
            </a:fld>
            <a:endParaRPr lang="en-GB"/>
          </a:p>
        </p:txBody>
      </p:sp>
      <p:sp>
        <p:nvSpPr>
          <p:cNvPr id="4" name="Rectangle 3"/>
          <p:cNvSpPr/>
          <p:nvPr/>
        </p:nvSpPr>
        <p:spPr>
          <a:xfrm>
            <a:off x="1919537" y="136525"/>
            <a:ext cx="7773455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en-US" sz="3200" b="1" dirty="0"/>
              <a:t>Decimal (</a:t>
            </a:r>
            <a:r>
              <a:rPr lang="en-US" altLang="en-US" sz="3200" b="1" i="1" dirty="0"/>
              <a:t>Integer</a:t>
            </a:r>
            <a:r>
              <a:rPr lang="en-US" altLang="en-US" sz="3200" b="1" dirty="0"/>
              <a:t>) to Binary Conversion</a:t>
            </a:r>
            <a:endParaRPr lang="en-GB" sz="3200" b="1" dirty="0"/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>
          <a:xfrm>
            <a:off x="1919537" y="773416"/>
            <a:ext cx="8570913" cy="1935505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en-US" sz="2800" dirty="0"/>
              <a:t>Divide the number by the ‘Base’ (=2)</a:t>
            </a:r>
          </a:p>
          <a:p>
            <a:r>
              <a:rPr lang="en-US" altLang="en-US" sz="2800" dirty="0"/>
              <a:t>Take the remainder (either 0 or 1) as a coefficient</a:t>
            </a:r>
          </a:p>
          <a:p>
            <a:r>
              <a:rPr lang="en-US" altLang="en-US" sz="2800" dirty="0"/>
              <a:t>Take the quotient and repeat the division</a:t>
            </a:r>
          </a:p>
        </p:txBody>
      </p:sp>
      <p:grpSp>
        <p:nvGrpSpPr>
          <p:cNvPr id="6" name="Group 5"/>
          <p:cNvGrpSpPr/>
          <p:nvPr/>
        </p:nvGrpSpPr>
        <p:grpSpPr>
          <a:xfrm>
            <a:off x="2351088" y="2276872"/>
            <a:ext cx="6713038" cy="3390900"/>
            <a:chOff x="792163" y="3070225"/>
            <a:chExt cx="6713038" cy="3390900"/>
          </a:xfrm>
        </p:grpSpPr>
        <p:sp>
          <p:nvSpPr>
            <p:cNvPr id="7" name="Text Box 4"/>
            <p:cNvSpPr txBox="1">
              <a:spLocks noChangeArrowheads="1"/>
            </p:cNvSpPr>
            <p:nvPr/>
          </p:nvSpPr>
          <p:spPr bwMode="auto">
            <a:xfrm>
              <a:off x="792163" y="3070225"/>
              <a:ext cx="2259012" cy="4572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Example: (</a:t>
              </a:r>
              <a:r>
                <a:rPr lang="en-US" altLang="en-US" sz="24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13</a:t>
              </a:r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)</a:t>
              </a:r>
              <a:r>
                <a:rPr lang="en-US" altLang="en-US" sz="2400" b="1" i="0" u="none" baseline="-25000">
                  <a:solidFill>
                    <a:srgbClr val="FF6600"/>
                  </a:solidFill>
                  <a:cs typeface="Times New Roman" pitchFamily="18" charset="0"/>
                </a:rPr>
                <a:t>10</a:t>
              </a:r>
            </a:p>
          </p:txBody>
        </p:sp>
        <p:sp>
          <p:nvSpPr>
            <p:cNvPr id="8" name="Text Box 5"/>
            <p:cNvSpPr txBox="1">
              <a:spLocks noChangeArrowheads="1"/>
            </p:cNvSpPr>
            <p:nvPr/>
          </p:nvSpPr>
          <p:spPr bwMode="auto">
            <a:xfrm>
              <a:off x="3311525" y="3608388"/>
              <a:ext cx="954088" cy="3365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1600" b="1" i="0" u="none">
                  <a:solidFill>
                    <a:schemeClr val="tx1"/>
                  </a:solidFill>
                  <a:cs typeface="Times New Roman" pitchFamily="18" charset="0"/>
                </a:rPr>
                <a:t>Quotient</a:t>
              </a:r>
            </a:p>
          </p:txBody>
        </p:sp>
        <p:sp>
          <p:nvSpPr>
            <p:cNvPr id="9" name="Text Box 6"/>
            <p:cNvSpPr txBox="1">
              <a:spLocks noChangeArrowheads="1"/>
            </p:cNvSpPr>
            <p:nvPr/>
          </p:nvSpPr>
          <p:spPr bwMode="auto">
            <a:xfrm>
              <a:off x="4392613" y="3608388"/>
              <a:ext cx="1155700" cy="3365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1600" b="1" i="0" u="none" dirty="0">
                  <a:solidFill>
                    <a:schemeClr val="tx1"/>
                  </a:solidFill>
                  <a:cs typeface="Times New Roman" pitchFamily="18" charset="0"/>
                </a:rPr>
                <a:t>Remainder</a:t>
              </a:r>
            </a:p>
          </p:txBody>
        </p:sp>
        <p:sp>
          <p:nvSpPr>
            <p:cNvPr id="10" name="Text Box 7"/>
            <p:cNvSpPr txBox="1">
              <a:spLocks noChangeArrowheads="1"/>
            </p:cNvSpPr>
            <p:nvPr/>
          </p:nvSpPr>
          <p:spPr bwMode="auto">
            <a:xfrm>
              <a:off x="5821363" y="3603625"/>
              <a:ext cx="1135062" cy="3365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1600" b="1" i="0" u="none">
                  <a:solidFill>
                    <a:schemeClr val="tx1"/>
                  </a:solidFill>
                  <a:cs typeface="Times New Roman" pitchFamily="18" charset="0"/>
                </a:rPr>
                <a:t>Coefficient</a:t>
              </a:r>
            </a:p>
          </p:txBody>
        </p:sp>
        <p:sp>
          <p:nvSpPr>
            <p:cNvPr id="11" name="Text Box 8"/>
            <p:cNvSpPr txBox="1">
              <a:spLocks noChangeArrowheads="1"/>
            </p:cNvSpPr>
            <p:nvPr/>
          </p:nvSpPr>
          <p:spPr bwMode="auto">
            <a:xfrm>
              <a:off x="2527300" y="5443538"/>
              <a:ext cx="4977901" cy="40011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0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Answer:      (</a:t>
              </a:r>
              <a:r>
                <a:rPr lang="en-US" altLang="en-US" sz="20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13</a:t>
              </a:r>
              <a:r>
                <a:rPr lang="en-US" altLang="en-US" sz="20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)</a:t>
              </a:r>
              <a:r>
                <a:rPr lang="en-US" altLang="en-US" sz="2000" b="1" i="0" u="none" baseline="-25000">
                  <a:solidFill>
                    <a:srgbClr val="FF6600"/>
                  </a:solidFill>
                  <a:latin typeface="Arial" charset="0"/>
                  <a:cs typeface="Arial" charset="0"/>
                </a:rPr>
                <a:t>10</a:t>
              </a:r>
              <a:r>
                <a:rPr lang="en-US" altLang="en-US" sz="2000" b="1" i="0" u="none" baseline="-25000">
                  <a:solidFill>
                    <a:schemeClr val="accent2"/>
                  </a:solidFill>
                  <a:latin typeface="Arial" charset="0"/>
                  <a:cs typeface="Arial" charset="0"/>
                </a:rPr>
                <a:t> </a:t>
              </a:r>
              <a:r>
                <a:rPr lang="en-US" altLang="en-US" sz="20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= (</a:t>
              </a:r>
              <a:r>
                <a:rPr lang="en-US" altLang="en-US" sz="20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a</a:t>
              </a:r>
              <a:r>
                <a:rPr lang="en-US" altLang="en-US" sz="2000" b="1" i="0" u="none" baseline="-25000">
                  <a:solidFill>
                    <a:schemeClr val="accent2"/>
                  </a:solidFill>
                  <a:latin typeface="Arial" charset="0"/>
                  <a:cs typeface="Arial" charset="0"/>
                </a:rPr>
                <a:t>3 </a:t>
              </a:r>
              <a:r>
                <a:rPr lang="en-US" altLang="en-US" sz="20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a</a:t>
              </a:r>
              <a:r>
                <a:rPr lang="en-US" altLang="en-US" sz="2000" b="1" i="0" u="none" baseline="-25000">
                  <a:solidFill>
                    <a:schemeClr val="accent2"/>
                  </a:solidFill>
                  <a:latin typeface="Arial" charset="0"/>
                  <a:cs typeface="Arial" charset="0"/>
                </a:rPr>
                <a:t>2 </a:t>
              </a:r>
              <a:r>
                <a:rPr lang="en-US" altLang="en-US" sz="20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a</a:t>
              </a:r>
              <a:r>
                <a:rPr lang="en-US" altLang="en-US" sz="2000" b="1" i="0" u="none" baseline="-25000">
                  <a:solidFill>
                    <a:schemeClr val="accent2"/>
                  </a:solidFill>
                  <a:latin typeface="Arial" charset="0"/>
                  <a:cs typeface="Arial" charset="0"/>
                </a:rPr>
                <a:t>1 </a:t>
              </a:r>
              <a:r>
                <a:rPr lang="en-US" altLang="en-US" sz="20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a</a:t>
              </a:r>
              <a:r>
                <a:rPr lang="en-US" altLang="en-US" sz="2000" b="1" i="0" u="none" baseline="-25000">
                  <a:solidFill>
                    <a:schemeClr val="accent2"/>
                  </a:solidFill>
                  <a:latin typeface="Arial" charset="0"/>
                  <a:cs typeface="Arial" charset="0"/>
                </a:rPr>
                <a:t>0</a:t>
              </a:r>
              <a:r>
                <a:rPr lang="en-US" altLang="en-US" sz="20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)</a:t>
              </a:r>
              <a:r>
                <a:rPr lang="en-US" altLang="en-US" sz="2000" b="1" i="0" u="none" baseline="-25000">
                  <a:solidFill>
                    <a:srgbClr val="FF6600"/>
                  </a:solidFill>
                  <a:latin typeface="Arial" charset="0"/>
                  <a:cs typeface="Arial" charset="0"/>
                </a:rPr>
                <a:t>2</a:t>
              </a:r>
              <a:r>
                <a:rPr lang="en-US" altLang="en-US" sz="2000" b="1" i="0" u="none" baseline="-25000">
                  <a:solidFill>
                    <a:schemeClr val="accent2"/>
                  </a:solidFill>
                  <a:latin typeface="Arial" charset="0"/>
                  <a:cs typeface="Arial" charset="0"/>
                </a:rPr>
                <a:t> </a:t>
              </a:r>
              <a:r>
                <a:rPr lang="en-US" altLang="en-US" sz="20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= (</a:t>
              </a:r>
              <a:r>
                <a:rPr lang="en-US" altLang="en-US" sz="2000" b="1" i="0" u="none">
                  <a:solidFill>
                    <a:schemeClr val="accent1"/>
                  </a:solidFill>
                  <a:latin typeface="Arial" charset="0"/>
                  <a:cs typeface="Arial" charset="0"/>
                </a:rPr>
                <a:t>1101</a:t>
              </a:r>
              <a:r>
                <a:rPr lang="en-US" altLang="en-US" sz="20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)</a:t>
              </a:r>
              <a:r>
                <a:rPr lang="en-US" altLang="en-US" sz="2000" b="1" i="0" u="none" baseline="-25000">
                  <a:solidFill>
                    <a:srgbClr val="FF6600"/>
                  </a:solidFill>
                  <a:latin typeface="Arial" charset="0"/>
                  <a:cs typeface="Arial" charset="0"/>
                </a:rPr>
                <a:t>2</a:t>
              </a:r>
            </a:p>
          </p:txBody>
        </p:sp>
        <p:sp>
          <p:nvSpPr>
            <p:cNvPr id="12" name="Line 9"/>
            <p:cNvSpPr>
              <a:spLocks noChangeShapeType="1"/>
            </p:cNvSpPr>
            <p:nvPr/>
          </p:nvSpPr>
          <p:spPr bwMode="auto">
            <a:xfrm flipH="1" flipV="1">
              <a:off x="6003925" y="5840413"/>
              <a:ext cx="144463" cy="288925"/>
            </a:xfrm>
            <a:prstGeom prst="line">
              <a:avLst/>
            </a:prstGeom>
            <a:noFill/>
            <a:ln w="28575">
              <a:solidFill>
                <a:schemeClr val="accent1"/>
              </a:solidFill>
              <a:round/>
              <a:headEnd/>
              <a:tailEnd type="triangle" w="lg" len="lg"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anchorCtr="1">
              <a:spAutoFit/>
            </a:bodyPr>
            <a:lstStyle/>
            <a:p>
              <a:endParaRPr lang="en-GB"/>
            </a:p>
          </p:txBody>
        </p:sp>
        <p:sp>
          <p:nvSpPr>
            <p:cNvPr id="13" name="Line 10"/>
            <p:cNvSpPr>
              <a:spLocks noChangeShapeType="1"/>
            </p:cNvSpPr>
            <p:nvPr/>
          </p:nvSpPr>
          <p:spPr bwMode="auto">
            <a:xfrm flipV="1">
              <a:off x="4932363" y="5840413"/>
              <a:ext cx="136525" cy="288925"/>
            </a:xfrm>
            <a:prstGeom prst="line">
              <a:avLst/>
            </a:prstGeom>
            <a:noFill/>
            <a:ln w="28575">
              <a:solidFill>
                <a:schemeClr val="accent1"/>
              </a:solidFill>
              <a:round/>
              <a:headEnd/>
              <a:tailEnd type="triangle" w="lg" len="lg"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anchorCtr="1">
              <a:spAutoFit/>
            </a:bodyPr>
            <a:lstStyle/>
            <a:p>
              <a:endParaRPr lang="en-GB"/>
            </a:p>
          </p:txBody>
        </p:sp>
        <p:sp>
          <p:nvSpPr>
            <p:cNvPr id="14" name="Text Box 11"/>
            <p:cNvSpPr txBox="1">
              <a:spLocks noChangeArrowheads="1"/>
            </p:cNvSpPr>
            <p:nvPr/>
          </p:nvSpPr>
          <p:spPr bwMode="auto">
            <a:xfrm>
              <a:off x="4635500" y="6129338"/>
              <a:ext cx="1944688" cy="33178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anchor="ctr">
              <a:spAutoFit/>
            </a:bodyPr>
            <a:lstStyle/>
            <a:p>
              <a:pPr eaLnBrk="0" hangingPunct="0">
                <a:lnSpc>
                  <a:spcPct val="87000"/>
                </a:lnSpc>
                <a:spcBef>
                  <a:spcPct val="50000"/>
                </a:spcBef>
                <a:defRPr/>
              </a:pPr>
              <a:r>
                <a:rPr lang="en-US" altLang="en-US" b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cs typeface="Arial" charset="0"/>
                </a:rPr>
                <a:t>MSB           LSB</a:t>
              </a:r>
            </a:p>
          </p:txBody>
        </p:sp>
        <p:sp>
          <p:nvSpPr>
            <p:cNvPr id="15" name="Text Box 12"/>
            <p:cNvSpPr txBox="1">
              <a:spLocks noChangeArrowheads="1"/>
            </p:cNvSpPr>
            <p:nvPr/>
          </p:nvSpPr>
          <p:spPr bwMode="auto">
            <a:xfrm>
              <a:off x="2232025" y="3894138"/>
              <a:ext cx="523875" cy="4572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4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13</a:t>
              </a:r>
            </a:p>
          </p:txBody>
        </p:sp>
        <p:sp>
          <p:nvSpPr>
            <p:cNvPr id="16" name="Text Box 13"/>
            <p:cNvSpPr txBox="1">
              <a:spLocks noChangeArrowheads="1"/>
            </p:cNvSpPr>
            <p:nvPr/>
          </p:nvSpPr>
          <p:spPr bwMode="auto">
            <a:xfrm>
              <a:off x="2592388" y="3897313"/>
              <a:ext cx="1373187" cy="4572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/ 2 =</a:t>
              </a:r>
              <a:r>
                <a:rPr lang="en-US" altLang="en-US" sz="2400" b="1" i="0" u="none">
                  <a:solidFill>
                    <a:schemeClr val="accent1"/>
                  </a:solidFill>
                  <a:cs typeface="Times New Roman" pitchFamily="18" charset="0"/>
                </a:rPr>
                <a:t>      </a:t>
              </a:r>
              <a:r>
                <a:rPr lang="en-US" altLang="en-US" sz="24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6</a:t>
              </a:r>
            </a:p>
          </p:txBody>
        </p:sp>
        <p:sp>
          <p:nvSpPr>
            <p:cNvPr id="17" name="Text Box 14"/>
            <p:cNvSpPr txBox="1">
              <a:spLocks noChangeArrowheads="1"/>
            </p:cNvSpPr>
            <p:nvPr/>
          </p:nvSpPr>
          <p:spPr bwMode="auto">
            <a:xfrm>
              <a:off x="4751388" y="3897313"/>
              <a:ext cx="2068512" cy="4572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400" b="1" i="0" u="none">
                  <a:solidFill>
                    <a:schemeClr val="accent1"/>
                  </a:solidFill>
                  <a:latin typeface="Arial" charset="0"/>
                  <a:cs typeface="Arial" charset="0"/>
                </a:rPr>
                <a:t>1</a:t>
              </a:r>
              <a:r>
                <a:rPr lang="en-US" altLang="en-US" sz="2400" b="1" i="0" u="none">
                  <a:solidFill>
                    <a:schemeClr val="accent1"/>
                  </a:solidFill>
                  <a:cs typeface="Times New Roman" pitchFamily="18" charset="0"/>
                </a:rPr>
                <a:t>             </a:t>
              </a:r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a</a:t>
              </a:r>
              <a:r>
                <a:rPr lang="en-US" altLang="en-US" sz="2400" b="1" i="0" u="none" baseline="-25000">
                  <a:solidFill>
                    <a:schemeClr val="tx1"/>
                  </a:solidFill>
                  <a:cs typeface="Times New Roman" pitchFamily="18" charset="0"/>
                </a:rPr>
                <a:t>0 </a:t>
              </a:r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=</a:t>
              </a:r>
              <a:r>
                <a:rPr lang="en-US" altLang="en-US" sz="2400" b="1" i="0" u="none">
                  <a:solidFill>
                    <a:schemeClr val="accent1"/>
                  </a:solidFill>
                  <a:cs typeface="Times New Roman" pitchFamily="18" charset="0"/>
                </a:rPr>
                <a:t> </a:t>
              </a:r>
              <a:r>
                <a:rPr lang="en-US" altLang="en-US" sz="2400" b="1" i="0" u="none">
                  <a:solidFill>
                    <a:schemeClr val="accent1"/>
                  </a:solidFill>
                  <a:latin typeface="Arial" charset="0"/>
                  <a:cs typeface="Arial" charset="0"/>
                </a:rPr>
                <a:t>1</a:t>
              </a:r>
            </a:p>
          </p:txBody>
        </p:sp>
        <p:sp>
          <p:nvSpPr>
            <p:cNvPr id="18" name="Text Box 15"/>
            <p:cNvSpPr txBox="1">
              <a:spLocks noChangeArrowheads="1"/>
            </p:cNvSpPr>
            <p:nvPr/>
          </p:nvSpPr>
          <p:spPr bwMode="auto">
            <a:xfrm>
              <a:off x="2232025" y="4254500"/>
              <a:ext cx="438150" cy="4572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4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 6</a:t>
              </a:r>
            </a:p>
          </p:txBody>
        </p:sp>
        <p:sp>
          <p:nvSpPr>
            <p:cNvPr id="19" name="Text Box 16"/>
            <p:cNvSpPr txBox="1">
              <a:spLocks noChangeArrowheads="1"/>
            </p:cNvSpPr>
            <p:nvPr/>
          </p:nvSpPr>
          <p:spPr bwMode="auto">
            <a:xfrm>
              <a:off x="2592388" y="4257675"/>
              <a:ext cx="1373187" cy="4572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/ 2 =</a:t>
              </a:r>
              <a:r>
                <a:rPr lang="en-US" altLang="en-US" sz="2400" b="1" i="0" u="none">
                  <a:solidFill>
                    <a:schemeClr val="accent1"/>
                  </a:solidFill>
                  <a:cs typeface="Times New Roman" pitchFamily="18" charset="0"/>
                </a:rPr>
                <a:t>      </a:t>
              </a:r>
              <a:r>
                <a:rPr lang="en-US" altLang="en-US" sz="24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3</a:t>
              </a:r>
            </a:p>
          </p:txBody>
        </p:sp>
        <p:sp>
          <p:nvSpPr>
            <p:cNvPr id="20" name="Text Box 17"/>
            <p:cNvSpPr txBox="1">
              <a:spLocks noChangeArrowheads="1"/>
            </p:cNvSpPr>
            <p:nvPr/>
          </p:nvSpPr>
          <p:spPr bwMode="auto">
            <a:xfrm>
              <a:off x="4751388" y="4257675"/>
              <a:ext cx="2068512" cy="4572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400" b="1" i="0" u="none">
                  <a:solidFill>
                    <a:schemeClr val="accent1"/>
                  </a:solidFill>
                  <a:latin typeface="Arial" charset="0"/>
                  <a:cs typeface="Arial" charset="0"/>
                </a:rPr>
                <a:t>0</a:t>
              </a:r>
              <a:r>
                <a:rPr lang="en-US" altLang="en-US" sz="2400" b="1" i="0" u="none">
                  <a:solidFill>
                    <a:schemeClr val="accent1"/>
                  </a:solidFill>
                  <a:cs typeface="Times New Roman" pitchFamily="18" charset="0"/>
                </a:rPr>
                <a:t>             </a:t>
              </a:r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a</a:t>
              </a:r>
              <a:r>
                <a:rPr lang="en-US" altLang="en-US" sz="2400" b="1" i="0" u="none" baseline="-25000">
                  <a:solidFill>
                    <a:schemeClr val="tx1"/>
                  </a:solidFill>
                  <a:cs typeface="Times New Roman" pitchFamily="18" charset="0"/>
                </a:rPr>
                <a:t>1 </a:t>
              </a:r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=</a:t>
              </a:r>
              <a:r>
                <a:rPr lang="en-US" altLang="en-US" sz="2400" b="1" i="0" u="none">
                  <a:solidFill>
                    <a:schemeClr val="accent1"/>
                  </a:solidFill>
                  <a:cs typeface="Times New Roman" pitchFamily="18" charset="0"/>
                </a:rPr>
                <a:t> </a:t>
              </a:r>
              <a:r>
                <a:rPr lang="en-US" altLang="en-US" sz="2400" b="1" i="0" u="none">
                  <a:solidFill>
                    <a:schemeClr val="accent1"/>
                  </a:solidFill>
                  <a:latin typeface="Arial" charset="0"/>
                  <a:cs typeface="Arial" charset="0"/>
                </a:rPr>
                <a:t>0</a:t>
              </a:r>
            </a:p>
          </p:txBody>
        </p:sp>
        <p:sp>
          <p:nvSpPr>
            <p:cNvPr id="21" name="Text Box 18"/>
            <p:cNvSpPr txBox="1">
              <a:spLocks noChangeArrowheads="1"/>
            </p:cNvSpPr>
            <p:nvPr/>
          </p:nvSpPr>
          <p:spPr bwMode="auto">
            <a:xfrm>
              <a:off x="2232025" y="4614863"/>
              <a:ext cx="438150" cy="4572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4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 3</a:t>
              </a:r>
            </a:p>
          </p:txBody>
        </p:sp>
        <p:sp>
          <p:nvSpPr>
            <p:cNvPr id="22" name="Text Box 19"/>
            <p:cNvSpPr txBox="1">
              <a:spLocks noChangeArrowheads="1"/>
            </p:cNvSpPr>
            <p:nvPr/>
          </p:nvSpPr>
          <p:spPr bwMode="auto">
            <a:xfrm>
              <a:off x="2592388" y="4618038"/>
              <a:ext cx="1373187" cy="4572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/ 2 =</a:t>
              </a:r>
              <a:r>
                <a:rPr lang="en-US" altLang="en-US" sz="2400" b="1" i="0" u="none">
                  <a:solidFill>
                    <a:schemeClr val="accent1"/>
                  </a:solidFill>
                  <a:cs typeface="Times New Roman" pitchFamily="18" charset="0"/>
                </a:rPr>
                <a:t>      </a:t>
              </a:r>
              <a:r>
                <a:rPr lang="en-US" altLang="en-US" sz="24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1</a:t>
              </a:r>
            </a:p>
          </p:txBody>
        </p:sp>
        <p:sp>
          <p:nvSpPr>
            <p:cNvPr id="23" name="Text Box 20"/>
            <p:cNvSpPr txBox="1">
              <a:spLocks noChangeArrowheads="1"/>
            </p:cNvSpPr>
            <p:nvPr/>
          </p:nvSpPr>
          <p:spPr bwMode="auto">
            <a:xfrm>
              <a:off x="4751388" y="4618038"/>
              <a:ext cx="2068512" cy="4572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400" b="1" i="0" u="none">
                  <a:solidFill>
                    <a:schemeClr val="accent1"/>
                  </a:solidFill>
                  <a:latin typeface="Arial" charset="0"/>
                  <a:cs typeface="Arial" charset="0"/>
                </a:rPr>
                <a:t>1</a:t>
              </a:r>
              <a:r>
                <a:rPr lang="en-US" altLang="en-US" sz="2400" b="1" i="0" u="none">
                  <a:solidFill>
                    <a:schemeClr val="accent1"/>
                  </a:solidFill>
                  <a:cs typeface="Times New Roman" pitchFamily="18" charset="0"/>
                </a:rPr>
                <a:t>             </a:t>
              </a:r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a</a:t>
              </a:r>
              <a:r>
                <a:rPr lang="en-US" altLang="en-US" sz="2400" b="1" i="0" u="none" baseline="-25000">
                  <a:solidFill>
                    <a:schemeClr val="tx1"/>
                  </a:solidFill>
                  <a:cs typeface="Times New Roman" pitchFamily="18" charset="0"/>
                </a:rPr>
                <a:t>2 </a:t>
              </a:r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=</a:t>
              </a:r>
              <a:r>
                <a:rPr lang="en-US" altLang="en-US" sz="2400" b="1" i="0" u="none">
                  <a:solidFill>
                    <a:schemeClr val="accent1"/>
                  </a:solidFill>
                  <a:cs typeface="Times New Roman" pitchFamily="18" charset="0"/>
                </a:rPr>
                <a:t> </a:t>
              </a:r>
              <a:r>
                <a:rPr lang="en-US" altLang="en-US" sz="2400" b="1" i="0" u="none">
                  <a:solidFill>
                    <a:schemeClr val="accent1"/>
                  </a:solidFill>
                  <a:latin typeface="Arial" charset="0"/>
                  <a:cs typeface="Arial" charset="0"/>
                </a:rPr>
                <a:t>1</a:t>
              </a:r>
            </a:p>
          </p:txBody>
        </p:sp>
        <p:sp>
          <p:nvSpPr>
            <p:cNvPr id="24" name="Text Box 21"/>
            <p:cNvSpPr txBox="1">
              <a:spLocks noChangeArrowheads="1"/>
            </p:cNvSpPr>
            <p:nvPr/>
          </p:nvSpPr>
          <p:spPr bwMode="auto">
            <a:xfrm>
              <a:off x="2232025" y="4967288"/>
              <a:ext cx="438150" cy="4572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4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 1</a:t>
              </a:r>
            </a:p>
          </p:txBody>
        </p:sp>
        <p:sp>
          <p:nvSpPr>
            <p:cNvPr id="25" name="Text Box 22"/>
            <p:cNvSpPr txBox="1">
              <a:spLocks noChangeArrowheads="1"/>
            </p:cNvSpPr>
            <p:nvPr/>
          </p:nvSpPr>
          <p:spPr bwMode="auto">
            <a:xfrm>
              <a:off x="2592388" y="4970463"/>
              <a:ext cx="1373187" cy="4572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/ 2 =</a:t>
              </a:r>
              <a:r>
                <a:rPr lang="en-US" altLang="en-US" sz="2400" b="1" i="0" u="none">
                  <a:solidFill>
                    <a:schemeClr val="accent1"/>
                  </a:solidFill>
                  <a:cs typeface="Times New Roman" pitchFamily="18" charset="0"/>
                </a:rPr>
                <a:t>      </a:t>
              </a:r>
              <a:r>
                <a:rPr lang="en-US" altLang="en-US" sz="24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0</a:t>
              </a:r>
            </a:p>
          </p:txBody>
        </p:sp>
        <p:sp>
          <p:nvSpPr>
            <p:cNvPr id="26" name="Text Box 23"/>
            <p:cNvSpPr txBox="1">
              <a:spLocks noChangeArrowheads="1"/>
            </p:cNvSpPr>
            <p:nvPr/>
          </p:nvSpPr>
          <p:spPr bwMode="auto">
            <a:xfrm>
              <a:off x="4751388" y="4970463"/>
              <a:ext cx="2068512" cy="4572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400" b="1" i="0" u="none">
                  <a:solidFill>
                    <a:schemeClr val="accent1"/>
                  </a:solidFill>
                  <a:latin typeface="Arial" charset="0"/>
                  <a:cs typeface="Arial" charset="0"/>
                </a:rPr>
                <a:t>1</a:t>
              </a:r>
              <a:r>
                <a:rPr lang="en-US" altLang="en-US" sz="2400" b="1" i="0" u="none">
                  <a:solidFill>
                    <a:schemeClr val="accent1"/>
                  </a:solidFill>
                  <a:cs typeface="Times New Roman" pitchFamily="18" charset="0"/>
                </a:rPr>
                <a:t>             </a:t>
              </a:r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a</a:t>
              </a:r>
              <a:r>
                <a:rPr lang="en-US" altLang="en-US" sz="2400" b="1" i="0" u="none" baseline="-25000">
                  <a:solidFill>
                    <a:schemeClr val="tx1"/>
                  </a:solidFill>
                  <a:cs typeface="Times New Roman" pitchFamily="18" charset="0"/>
                </a:rPr>
                <a:t>3 </a:t>
              </a:r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=</a:t>
              </a:r>
              <a:r>
                <a:rPr lang="en-US" altLang="en-US" sz="2400" b="1" i="0" u="none">
                  <a:solidFill>
                    <a:schemeClr val="accent1"/>
                  </a:solidFill>
                  <a:cs typeface="Times New Roman" pitchFamily="18" charset="0"/>
                </a:rPr>
                <a:t> </a:t>
              </a:r>
              <a:r>
                <a:rPr lang="en-US" altLang="en-US" sz="2400" b="1" i="0" u="none">
                  <a:solidFill>
                    <a:schemeClr val="accent1"/>
                  </a:solidFill>
                  <a:latin typeface="Arial" charset="0"/>
                  <a:cs typeface="Arial" charset="0"/>
                </a:rPr>
                <a:t>1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166326939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2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>
          <a:xfrm>
            <a:off x="7981950" y="6356352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fld id="{69D1647C-1297-4173-8FD2-7D57C5CE3E01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8</a:t>
            </a:fld>
            <a:endParaRPr lang="en-GB"/>
          </a:p>
        </p:txBody>
      </p:sp>
      <p:sp>
        <p:nvSpPr>
          <p:cNvPr id="5" name="Rectangle 2"/>
          <p:cNvSpPr txBox="1">
            <a:spLocks noChangeArrowheads="1"/>
          </p:cNvSpPr>
          <p:nvPr/>
        </p:nvSpPr>
        <p:spPr>
          <a:xfrm>
            <a:off x="1751014" y="188259"/>
            <a:ext cx="8575675" cy="6096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en-US" sz="3600" b="1" dirty="0"/>
              <a:t>Decimal (</a:t>
            </a:r>
            <a:r>
              <a:rPr lang="en-US" altLang="en-US" sz="3600" b="1" i="1" dirty="0"/>
              <a:t>Fraction</a:t>
            </a:r>
            <a:r>
              <a:rPr lang="en-US" altLang="en-US" sz="3600" b="1" dirty="0"/>
              <a:t>) to Binary Conversion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>
          <a:xfrm>
            <a:off x="1755776" y="822200"/>
            <a:ext cx="8570913" cy="1944216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en-US" sz="2800" dirty="0"/>
              <a:t>Multiply the number by the ‘Base’ (=2)</a:t>
            </a:r>
          </a:p>
          <a:p>
            <a:r>
              <a:rPr lang="en-US" altLang="en-US" sz="2800" dirty="0"/>
              <a:t>Take the integer (either 0 or 1) as a coefficient</a:t>
            </a:r>
          </a:p>
          <a:p>
            <a:r>
              <a:rPr lang="en-US" altLang="en-US" sz="2800" dirty="0"/>
              <a:t>Take the resultant fraction and repeat the division</a:t>
            </a:r>
          </a:p>
        </p:txBody>
      </p:sp>
      <p:grpSp>
        <p:nvGrpSpPr>
          <p:cNvPr id="7" name="Group 6"/>
          <p:cNvGrpSpPr/>
          <p:nvPr/>
        </p:nvGrpSpPr>
        <p:grpSpPr>
          <a:xfrm>
            <a:off x="2316163" y="2593975"/>
            <a:ext cx="6914872" cy="3211513"/>
            <a:chOff x="792163" y="3070225"/>
            <a:chExt cx="6914872" cy="3211513"/>
          </a:xfrm>
        </p:grpSpPr>
        <p:sp>
          <p:nvSpPr>
            <p:cNvPr id="8" name="Text Box 4"/>
            <p:cNvSpPr txBox="1">
              <a:spLocks noChangeArrowheads="1"/>
            </p:cNvSpPr>
            <p:nvPr/>
          </p:nvSpPr>
          <p:spPr bwMode="auto">
            <a:xfrm>
              <a:off x="792163" y="3070225"/>
              <a:ext cx="2682875" cy="4572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Example: (</a:t>
              </a:r>
              <a:r>
                <a:rPr lang="en-US" altLang="en-US" sz="24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0.625</a:t>
              </a:r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)</a:t>
              </a:r>
              <a:r>
                <a:rPr lang="en-US" altLang="en-US" sz="2400" b="1" i="0" u="none" baseline="-25000">
                  <a:solidFill>
                    <a:srgbClr val="FF6600"/>
                  </a:solidFill>
                  <a:cs typeface="Times New Roman" pitchFamily="18" charset="0"/>
                </a:rPr>
                <a:t>10</a:t>
              </a:r>
            </a:p>
          </p:txBody>
        </p:sp>
        <p:sp>
          <p:nvSpPr>
            <p:cNvPr id="9" name="Text Box 5"/>
            <p:cNvSpPr txBox="1">
              <a:spLocks noChangeArrowheads="1"/>
            </p:cNvSpPr>
            <p:nvPr/>
          </p:nvSpPr>
          <p:spPr bwMode="auto">
            <a:xfrm>
              <a:off x="3851275" y="3608388"/>
              <a:ext cx="817563" cy="3365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1600" b="1" i="0" u="none">
                  <a:solidFill>
                    <a:schemeClr val="tx1"/>
                  </a:solidFill>
                  <a:cs typeface="Times New Roman" pitchFamily="18" charset="0"/>
                </a:rPr>
                <a:t>Integer</a:t>
              </a:r>
            </a:p>
          </p:txBody>
        </p:sp>
        <p:sp>
          <p:nvSpPr>
            <p:cNvPr id="10" name="Text Box 6"/>
            <p:cNvSpPr txBox="1">
              <a:spLocks noChangeArrowheads="1"/>
            </p:cNvSpPr>
            <p:nvPr/>
          </p:nvSpPr>
          <p:spPr bwMode="auto">
            <a:xfrm>
              <a:off x="4751388" y="3608388"/>
              <a:ext cx="930275" cy="3365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1600" b="1" i="0" u="none">
                  <a:solidFill>
                    <a:schemeClr val="tx1"/>
                  </a:solidFill>
                  <a:cs typeface="Times New Roman" pitchFamily="18" charset="0"/>
                </a:rPr>
                <a:t>Fraction</a:t>
              </a:r>
            </a:p>
          </p:txBody>
        </p:sp>
        <p:sp>
          <p:nvSpPr>
            <p:cNvPr id="11" name="Text Box 7"/>
            <p:cNvSpPr txBox="1">
              <a:spLocks noChangeArrowheads="1"/>
            </p:cNvSpPr>
            <p:nvPr/>
          </p:nvSpPr>
          <p:spPr bwMode="auto">
            <a:xfrm>
              <a:off x="5821363" y="3603625"/>
              <a:ext cx="1135062" cy="3365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1600" b="1" i="0" u="none">
                  <a:solidFill>
                    <a:schemeClr val="tx1"/>
                  </a:solidFill>
                  <a:cs typeface="Times New Roman" pitchFamily="18" charset="0"/>
                </a:rPr>
                <a:t>Coefficient</a:t>
              </a:r>
            </a:p>
          </p:txBody>
        </p:sp>
        <p:sp>
          <p:nvSpPr>
            <p:cNvPr id="12" name="Text Box 8"/>
            <p:cNvSpPr txBox="1">
              <a:spLocks noChangeArrowheads="1"/>
            </p:cNvSpPr>
            <p:nvPr/>
          </p:nvSpPr>
          <p:spPr bwMode="auto">
            <a:xfrm>
              <a:off x="2187575" y="5229225"/>
              <a:ext cx="5519460" cy="40011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0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Answer:      (</a:t>
              </a:r>
              <a:r>
                <a:rPr lang="en-US" altLang="en-US" sz="20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0.625</a:t>
              </a:r>
              <a:r>
                <a:rPr lang="en-US" altLang="en-US" sz="20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)</a:t>
              </a:r>
              <a:r>
                <a:rPr lang="en-US" altLang="en-US" sz="2000" b="1" i="0" u="none" baseline="-25000">
                  <a:solidFill>
                    <a:srgbClr val="FF6600"/>
                  </a:solidFill>
                  <a:latin typeface="Arial" charset="0"/>
                  <a:cs typeface="Arial" charset="0"/>
                </a:rPr>
                <a:t>10</a:t>
              </a:r>
              <a:r>
                <a:rPr lang="en-US" altLang="en-US" sz="2000" b="1" i="0" u="none" baseline="-25000">
                  <a:solidFill>
                    <a:schemeClr val="accent2"/>
                  </a:solidFill>
                  <a:latin typeface="Arial" charset="0"/>
                  <a:cs typeface="Arial" charset="0"/>
                </a:rPr>
                <a:t> </a:t>
              </a:r>
              <a:r>
                <a:rPr lang="en-US" altLang="en-US" sz="20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= (0.</a:t>
              </a:r>
              <a:r>
                <a:rPr lang="en-US" altLang="en-US" sz="20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a</a:t>
              </a:r>
              <a:r>
                <a:rPr lang="en-US" altLang="en-US" sz="2000" b="1" i="0" u="none" baseline="-25000">
                  <a:solidFill>
                    <a:schemeClr val="accent2"/>
                  </a:solidFill>
                  <a:latin typeface="Arial" charset="0"/>
                  <a:cs typeface="Arial" charset="0"/>
                </a:rPr>
                <a:t>-1 </a:t>
              </a:r>
              <a:r>
                <a:rPr lang="en-US" altLang="en-US" sz="20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a</a:t>
              </a:r>
              <a:r>
                <a:rPr lang="en-US" altLang="en-US" sz="2000" b="1" i="0" u="none" baseline="-25000">
                  <a:solidFill>
                    <a:schemeClr val="accent2"/>
                  </a:solidFill>
                  <a:latin typeface="Arial" charset="0"/>
                  <a:cs typeface="Arial" charset="0"/>
                </a:rPr>
                <a:t>-2 </a:t>
              </a:r>
              <a:r>
                <a:rPr lang="en-US" altLang="en-US" sz="20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a</a:t>
              </a:r>
              <a:r>
                <a:rPr lang="en-US" altLang="en-US" sz="2000" b="1" i="0" u="none" baseline="-25000">
                  <a:solidFill>
                    <a:schemeClr val="accent2"/>
                  </a:solidFill>
                  <a:latin typeface="Arial" charset="0"/>
                  <a:cs typeface="Arial" charset="0"/>
                </a:rPr>
                <a:t>-3</a:t>
              </a:r>
              <a:r>
                <a:rPr lang="en-US" altLang="en-US" sz="20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)</a:t>
              </a:r>
              <a:r>
                <a:rPr lang="en-US" altLang="en-US" sz="2000" b="1" i="0" u="none" baseline="-25000">
                  <a:solidFill>
                    <a:srgbClr val="FF6600"/>
                  </a:solidFill>
                  <a:latin typeface="Arial" charset="0"/>
                  <a:cs typeface="Arial" charset="0"/>
                </a:rPr>
                <a:t>2</a:t>
              </a:r>
              <a:r>
                <a:rPr lang="en-US" altLang="en-US" sz="2000" b="1" i="0" u="none" baseline="-25000">
                  <a:solidFill>
                    <a:schemeClr val="accent2"/>
                  </a:solidFill>
                  <a:latin typeface="Arial" charset="0"/>
                  <a:cs typeface="Arial" charset="0"/>
                </a:rPr>
                <a:t> </a:t>
              </a:r>
              <a:r>
                <a:rPr lang="en-US" altLang="en-US" sz="20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= (</a:t>
              </a:r>
              <a:r>
                <a:rPr lang="en-US" altLang="en-US" sz="2000" b="1" i="0" u="none">
                  <a:solidFill>
                    <a:schemeClr val="accent1"/>
                  </a:solidFill>
                  <a:latin typeface="Arial" charset="0"/>
                  <a:cs typeface="Arial" charset="0"/>
                </a:rPr>
                <a:t>0.101</a:t>
              </a:r>
              <a:r>
                <a:rPr lang="en-US" altLang="en-US" sz="20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)</a:t>
              </a:r>
              <a:r>
                <a:rPr lang="en-US" altLang="en-US" sz="2000" b="1" i="0" u="none" baseline="-25000">
                  <a:solidFill>
                    <a:srgbClr val="FF6600"/>
                  </a:solidFill>
                  <a:latin typeface="Arial" charset="0"/>
                  <a:cs typeface="Arial" charset="0"/>
                </a:rPr>
                <a:t>2</a:t>
              </a:r>
            </a:p>
          </p:txBody>
        </p:sp>
        <p:sp>
          <p:nvSpPr>
            <p:cNvPr id="13" name="Line 9"/>
            <p:cNvSpPr>
              <a:spLocks noChangeShapeType="1"/>
            </p:cNvSpPr>
            <p:nvPr/>
          </p:nvSpPr>
          <p:spPr bwMode="auto">
            <a:xfrm flipH="1" flipV="1">
              <a:off x="6075363" y="5661025"/>
              <a:ext cx="144462" cy="288925"/>
            </a:xfrm>
            <a:prstGeom prst="line">
              <a:avLst/>
            </a:prstGeom>
            <a:noFill/>
            <a:ln w="28575">
              <a:solidFill>
                <a:schemeClr val="accent1"/>
              </a:solidFill>
              <a:round/>
              <a:headEnd/>
              <a:tailEnd type="triangle" w="lg" len="lg"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anchorCtr="1">
              <a:spAutoFit/>
            </a:bodyPr>
            <a:lstStyle/>
            <a:p>
              <a:endParaRPr lang="en-GB"/>
            </a:p>
          </p:txBody>
        </p:sp>
        <p:sp>
          <p:nvSpPr>
            <p:cNvPr id="14" name="Line 10"/>
            <p:cNvSpPr>
              <a:spLocks noChangeShapeType="1"/>
            </p:cNvSpPr>
            <p:nvPr/>
          </p:nvSpPr>
          <p:spPr bwMode="auto">
            <a:xfrm flipV="1">
              <a:off x="5207000" y="5648325"/>
              <a:ext cx="73025" cy="288925"/>
            </a:xfrm>
            <a:prstGeom prst="line">
              <a:avLst/>
            </a:prstGeom>
            <a:noFill/>
            <a:ln w="28575">
              <a:solidFill>
                <a:schemeClr val="accent1"/>
              </a:solidFill>
              <a:round/>
              <a:headEnd/>
              <a:tailEnd type="triangle" w="lg" len="lg"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anchorCtr="1">
              <a:spAutoFit/>
            </a:bodyPr>
            <a:lstStyle/>
            <a:p>
              <a:endParaRPr lang="en-GB"/>
            </a:p>
          </p:txBody>
        </p:sp>
        <p:sp>
          <p:nvSpPr>
            <p:cNvPr id="15" name="Text Box 11"/>
            <p:cNvSpPr txBox="1">
              <a:spLocks noChangeArrowheads="1"/>
            </p:cNvSpPr>
            <p:nvPr/>
          </p:nvSpPr>
          <p:spPr bwMode="auto">
            <a:xfrm>
              <a:off x="4706938" y="5949950"/>
              <a:ext cx="1944687" cy="3317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anchor="ctr">
              <a:spAutoFit/>
            </a:bodyPr>
            <a:lstStyle/>
            <a:p>
              <a:pPr eaLnBrk="0" hangingPunct="0">
                <a:lnSpc>
                  <a:spcPct val="87000"/>
                </a:lnSpc>
                <a:spcBef>
                  <a:spcPct val="50000"/>
                </a:spcBef>
                <a:defRPr/>
              </a:pPr>
              <a:r>
                <a:rPr lang="en-US" altLang="en-US" b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cs typeface="Arial" charset="0"/>
                </a:rPr>
                <a:t>MSB           LSB</a:t>
              </a:r>
            </a:p>
          </p:txBody>
        </p:sp>
        <p:sp>
          <p:nvSpPr>
            <p:cNvPr id="16" name="Text Box 12"/>
            <p:cNvSpPr txBox="1">
              <a:spLocks noChangeArrowheads="1"/>
            </p:cNvSpPr>
            <p:nvPr/>
          </p:nvSpPr>
          <p:spPr bwMode="auto">
            <a:xfrm>
              <a:off x="2232025" y="3894138"/>
              <a:ext cx="947738" cy="4572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4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0.625</a:t>
              </a:r>
            </a:p>
          </p:txBody>
        </p:sp>
        <p:sp>
          <p:nvSpPr>
            <p:cNvPr id="17" name="Text Box 13"/>
            <p:cNvSpPr txBox="1">
              <a:spLocks noChangeArrowheads="1"/>
            </p:cNvSpPr>
            <p:nvPr/>
          </p:nvSpPr>
          <p:spPr bwMode="auto">
            <a:xfrm>
              <a:off x="3132138" y="3897313"/>
              <a:ext cx="2386012" cy="4572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* 2 =</a:t>
              </a:r>
              <a:r>
                <a:rPr lang="en-US" altLang="en-US" sz="2400" b="1" i="0" u="none">
                  <a:solidFill>
                    <a:schemeClr val="accent1"/>
                  </a:solidFill>
                  <a:cs typeface="Times New Roman" pitchFamily="18" charset="0"/>
                </a:rPr>
                <a:t>    </a:t>
              </a:r>
              <a:r>
                <a:rPr lang="en-US" altLang="en-US" sz="2400" b="1" i="0" u="none">
                  <a:solidFill>
                    <a:schemeClr val="accent1"/>
                  </a:solidFill>
                  <a:latin typeface="Arial" charset="0"/>
                  <a:cs typeface="Arial" charset="0"/>
                </a:rPr>
                <a:t>1    </a:t>
              </a:r>
              <a:r>
                <a:rPr lang="en-US" altLang="en-US" sz="24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. </a:t>
              </a:r>
              <a:r>
                <a:rPr lang="en-US" altLang="en-US" sz="2400" b="1" i="0" u="none">
                  <a:solidFill>
                    <a:schemeClr val="accent1"/>
                  </a:solidFill>
                  <a:latin typeface="Arial" charset="0"/>
                  <a:cs typeface="Arial" charset="0"/>
                </a:rPr>
                <a:t>   </a:t>
              </a:r>
              <a:r>
                <a:rPr lang="en-US" altLang="en-US" sz="24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25</a:t>
              </a:r>
            </a:p>
          </p:txBody>
        </p:sp>
        <p:sp>
          <p:nvSpPr>
            <p:cNvPr id="18" name="Text Box 14"/>
            <p:cNvSpPr txBox="1">
              <a:spLocks noChangeArrowheads="1"/>
            </p:cNvSpPr>
            <p:nvPr/>
          </p:nvSpPr>
          <p:spPr bwMode="auto">
            <a:xfrm>
              <a:off x="2232025" y="4254500"/>
              <a:ext cx="777875" cy="4572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4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0.25</a:t>
              </a:r>
            </a:p>
          </p:txBody>
        </p:sp>
        <p:sp>
          <p:nvSpPr>
            <p:cNvPr id="19" name="Text Box 15"/>
            <p:cNvSpPr txBox="1">
              <a:spLocks noChangeArrowheads="1"/>
            </p:cNvSpPr>
            <p:nvPr/>
          </p:nvSpPr>
          <p:spPr bwMode="auto">
            <a:xfrm>
              <a:off x="3132138" y="4257675"/>
              <a:ext cx="3770312" cy="4572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* 2 =</a:t>
              </a:r>
              <a:r>
                <a:rPr lang="en-US" altLang="en-US" sz="2400" b="1" i="0" u="none">
                  <a:solidFill>
                    <a:schemeClr val="accent1"/>
                  </a:solidFill>
                  <a:cs typeface="Times New Roman" pitchFamily="18" charset="0"/>
                </a:rPr>
                <a:t>    </a:t>
              </a:r>
              <a:r>
                <a:rPr lang="en-US" altLang="en-US" sz="2400" b="1" i="0" u="none">
                  <a:solidFill>
                    <a:schemeClr val="accent1"/>
                  </a:solidFill>
                  <a:latin typeface="Arial" charset="0"/>
                  <a:cs typeface="Arial" charset="0"/>
                </a:rPr>
                <a:t>0    </a:t>
              </a:r>
              <a:r>
                <a:rPr lang="en-US" altLang="en-US" sz="24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.    </a:t>
              </a:r>
              <a:r>
                <a:rPr lang="en-US" altLang="en-US" sz="24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5</a:t>
              </a:r>
              <a:r>
                <a:rPr lang="en-US" altLang="en-US" sz="2400" b="1" i="0" u="none">
                  <a:solidFill>
                    <a:schemeClr val="accent1"/>
                  </a:solidFill>
                  <a:cs typeface="Times New Roman" pitchFamily="18" charset="0"/>
                </a:rPr>
                <a:t>          </a:t>
              </a:r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a</a:t>
              </a:r>
              <a:r>
                <a:rPr lang="en-US" altLang="en-US" sz="2400" b="1" i="0" u="none" baseline="-25000">
                  <a:solidFill>
                    <a:schemeClr val="tx1"/>
                  </a:solidFill>
                  <a:cs typeface="Times New Roman" pitchFamily="18" charset="0"/>
                </a:rPr>
                <a:t>-2 </a:t>
              </a:r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=</a:t>
              </a:r>
              <a:r>
                <a:rPr lang="en-US" altLang="en-US" sz="2400" b="1" i="0" u="none">
                  <a:solidFill>
                    <a:schemeClr val="accent1"/>
                  </a:solidFill>
                  <a:cs typeface="Times New Roman" pitchFamily="18" charset="0"/>
                </a:rPr>
                <a:t> </a:t>
              </a:r>
              <a:r>
                <a:rPr lang="en-US" altLang="en-US" sz="2400" b="1" i="0" u="none">
                  <a:solidFill>
                    <a:schemeClr val="accent1"/>
                  </a:solidFill>
                  <a:latin typeface="Arial" charset="0"/>
                  <a:cs typeface="Arial" charset="0"/>
                </a:rPr>
                <a:t>0</a:t>
              </a:r>
            </a:p>
          </p:txBody>
        </p:sp>
        <p:sp>
          <p:nvSpPr>
            <p:cNvPr id="20" name="Text Box 16"/>
            <p:cNvSpPr txBox="1">
              <a:spLocks noChangeArrowheads="1"/>
            </p:cNvSpPr>
            <p:nvPr/>
          </p:nvSpPr>
          <p:spPr bwMode="auto">
            <a:xfrm>
              <a:off x="2232025" y="4614863"/>
              <a:ext cx="608013" cy="4572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4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0.5</a:t>
              </a:r>
            </a:p>
          </p:txBody>
        </p:sp>
        <p:sp>
          <p:nvSpPr>
            <p:cNvPr id="21" name="Text Box 17"/>
            <p:cNvSpPr txBox="1">
              <a:spLocks noChangeArrowheads="1"/>
            </p:cNvSpPr>
            <p:nvPr/>
          </p:nvSpPr>
          <p:spPr bwMode="auto">
            <a:xfrm>
              <a:off x="3132138" y="4618038"/>
              <a:ext cx="3770312" cy="4572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* 2 =</a:t>
              </a:r>
              <a:r>
                <a:rPr lang="en-US" altLang="en-US" sz="2400" b="1" i="0" u="none">
                  <a:solidFill>
                    <a:schemeClr val="accent1"/>
                  </a:solidFill>
                  <a:cs typeface="Times New Roman" pitchFamily="18" charset="0"/>
                </a:rPr>
                <a:t>    </a:t>
              </a:r>
              <a:r>
                <a:rPr lang="en-US" altLang="en-US" sz="2400" b="1" i="0" u="none">
                  <a:solidFill>
                    <a:schemeClr val="accent1"/>
                  </a:solidFill>
                  <a:latin typeface="Arial" charset="0"/>
                  <a:cs typeface="Arial" charset="0"/>
                </a:rPr>
                <a:t>1    </a:t>
              </a:r>
              <a:r>
                <a:rPr lang="en-US" altLang="en-US" sz="24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. </a:t>
              </a:r>
              <a:r>
                <a:rPr lang="en-US" altLang="en-US" sz="2400" b="1" i="0" u="none">
                  <a:solidFill>
                    <a:schemeClr val="accent1"/>
                  </a:solidFill>
                  <a:latin typeface="Arial" charset="0"/>
                  <a:cs typeface="Arial" charset="0"/>
                </a:rPr>
                <a:t>   </a:t>
              </a:r>
              <a:r>
                <a:rPr lang="en-US" altLang="en-US" sz="24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0</a:t>
              </a:r>
              <a:r>
                <a:rPr lang="en-US" altLang="en-US" sz="2400" b="1" i="0" u="none">
                  <a:solidFill>
                    <a:schemeClr val="accent2"/>
                  </a:solidFill>
                  <a:cs typeface="Times New Roman" pitchFamily="18" charset="0"/>
                </a:rPr>
                <a:t> </a:t>
              </a:r>
              <a:r>
                <a:rPr lang="en-US" altLang="en-US" sz="2400" b="1" i="0" u="none">
                  <a:solidFill>
                    <a:schemeClr val="accent1"/>
                  </a:solidFill>
                  <a:cs typeface="Times New Roman" pitchFamily="18" charset="0"/>
                </a:rPr>
                <a:t>         </a:t>
              </a:r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a</a:t>
              </a:r>
              <a:r>
                <a:rPr lang="en-US" altLang="en-US" sz="2400" b="1" i="0" u="none" baseline="-25000">
                  <a:solidFill>
                    <a:schemeClr val="tx1"/>
                  </a:solidFill>
                  <a:cs typeface="Times New Roman" pitchFamily="18" charset="0"/>
                </a:rPr>
                <a:t>-3 </a:t>
              </a:r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=</a:t>
              </a:r>
              <a:r>
                <a:rPr lang="en-US" altLang="en-US" sz="2400" b="1" i="0" u="none">
                  <a:solidFill>
                    <a:schemeClr val="accent1"/>
                  </a:solidFill>
                  <a:cs typeface="Times New Roman" pitchFamily="18" charset="0"/>
                </a:rPr>
                <a:t> </a:t>
              </a:r>
              <a:r>
                <a:rPr lang="en-US" altLang="en-US" sz="2400" b="1" i="0" u="none">
                  <a:solidFill>
                    <a:schemeClr val="accent1"/>
                  </a:solidFill>
                  <a:latin typeface="Arial" charset="0"/>
                  <a:cs typeface="Arial" charset="0"/>
                </a:rPr>
                <a:t>1</a:t>
              </a:r>
            </a:p>
          </p:txBody>
        </p:sp>
        <p:sp>
          <p:nvSpPr>
            <p:cNvPr id="22" name="Text Box 19"/>
            <p:cNvSpPr txBox="1">
              <a:spLocks noChangeArrowheads="1"/>
            </p:cNvSpPr>
            <p:nvPr/>
          </p:nvSpPr>
          <p:spPr bwMode="auto">
            <a:xfrm>
              <a:off x="5915025" y="3878263"/>
              <a:ext cx="976313" cy="4572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a</a:t>
              </a:r>
              <a:r>
                <a:rPr lang="en-US" altLang="en-US" sz="2400" b="1" i="0" u="none" baseline="-25000">
                  <a:solidFill>
                    <a:schemeClr val="tx1"/>
                  </a:solidFill>
                  <a:cs typeface="Times New Roman" pitchFamily="18" charset="0"/>
                </a:rPr>
                <a:t>-1 </a:t>
              </a:r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=</a:t>
              </a:r>
              <a:r>
                <a:rPr lang="en-US" altLang="en-US" sz="2400" b="1" i="0" u="none">
                  <a:solidFill>
                    <a:schemeClr val="accent1"/>
                  </a:solidFill>
                  <a:cs typeface="Times New Roman" pitchFamily="18" charset="0"/>
                </a:rPr>
                <a:t> </a:t>
              </a:r>
              <a:r>
                <a:rPr lang="en-US" altLang="en-US" sz="2400" b="1" i="0" u="none">
                  <a:solidFill>
                    <a:schemeClr val="accent1"/>
                  </a:solidFill>
                  <a:latin typeface="Arial" charset="0"/>
                  <a:cs typeface="Arial" charset="0"/>
                </a:rPr>
                <a:t>1</a:t>
              </a:r>
              <a:endParaRPr lang="en-US" altLang="en-US" sz="2400" b="1" i="0" u="none">
                <a:solidFill>
                  <a:schemeClr val="accent2"/>
                </a:solidFill>
                <a:latin typeface="Arial" charset="0"/>
                <a:cs typeface="Arial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804150887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2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>
          <a:xfrm>
            <a:off x="7981950" y="6356352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fld id="{69D1647C-1297-4173-8FD2-7D57C5CE3E01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9</a:t>
            </a:fld>
            <a:endParaRPr lang="en-GB"/>
          </a:p>
        </p:txBody>
      </p:sp>
      <p:sp>
        <p:nvSpPr>
          <p:cNvPr id="4" name="Rectangle 2"/>
          <p:cNvSpPr txBox="1">
            <a:spLocks noChangeArrowheads="1"/>
          </p:cNvSpPr>
          <p:nvPr/>
        </p:nvSpPr>
        <p:spPr>
          <a:xfrm>
            <a:off x="1822451" y="228600"/>
            <a:ext cx="8575675" cy="6096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en-US" sz="3600" b="1" dirty="0"/>
              <a:t>Decimal to Octal Conversion</a:t>
            </a:r>
          </a:p>
        </p:txBody>
      </p:sp>
      <p:grpSp>
        <p:nvGrpSpPr>
          <p:cNvPr id="5" name="Group 4"/>
          <p:cNvGrpSpPr/>
          <p:nvPr/>
        </p:nvGrpSpPr>
        <p:grpSpPr>
          <a:xfrm>
            <a:off x="2170114" y="830239"/>
            <a:ext cx="7094239" cy="4897438"/>
            <a:chOff x="792163" y="1089025"/>
            <a:chExt cx="6840537" cy="4897438"/>
          </a:xfrm>
        </p:grpSpPr>
        <p:sp>
          <p:nvSpPr>
            <p:cNvPr id="6" name="Text Box 3"/>
            <p:cNvSpPr txBox="1">
              <a:spLocks noChangeArrowheads="1"/>
            </p:cNvSpPr>
            <p:nvPr/>
          </p:nvSpPr>
          <p:spPr bwMode="auto">
            <a:xfrm>
              <a:off x="792163" y="1089025"/>
              <a:ext cx="2428875" cy="4572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Example: (</a:t>
              </a:r>
              <a:r>
                <a:rPr lang="en-US" altLang="en-US" sz="24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175</a:t>
              </a:r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)</a:t>
              </a:r>
              <a:r>
                <a:rPr lang="en-US" altLang="en-US" sz="2400" b="1" i="0" u="none" baseline="-25000">
                  <a:solidFill>
                    <a:srgbClr val="FF6600"/>
                  </a:solidFill>
                  <a:cs typeface="Times New Roman" pitchFamily="18" charset="0"/>
                </a:rPr>
                <a:t>10</a:t>
              </a:r>
            </a:p>
          </p:txBody>
        </p:sp>
        <p:sp>
          <p:nvSpPr>
            <p:cNvPr id="7" name="Text Box 4"/>
            <p:cNvSpPr txBox="1">
              <a:spLocks noChangeArrowheads="1"/>
            </p:cNvSpPr>
            <p:nvPr/>
          </p:nvSpPr>
          <p:spPr bwMode="auto">
            <a:xfrm>
              <a:off x="3492500" y="1627188"/>
              <a:ext cx="954088" cy="3365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1600" b="1" i="0" u="none">
                  <a:solidFill>
                    <a:schemeClr val="tx1"/>
                  </a:solidFill>
                  <a:cs typeface="Times New Roman" pitchFamily="18" charset="0"/>
                </a:rPr>
                <a:t>Quotient</a:t>
              </a:r>
            </a:p>
          </p:txBody>
        </p:sp>
        <p:sp>
          <p:nvSpPr>
            <p:cNvPr id="8" name="Text Box 5"/>
            <p:cNvSpPr txBox="1">
              <a:spLocks noChangeArrowheads="1"/>
            </p:cNvSpPr>
            <p:nvPr/>
          </p:nvSpPr>
          <p:spPr bwMode="auto">
            <a:xfrm>
              <a:off x="4573588" y="1627188"/>
              <a:ext cx="1155700" cy="3365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1600" b="1" i="0" u="none">
                  <a:solidFill>
                    <a:schemeClr val="tx1"/>
                  </a:solidFill>
                  <a:cs typeface="Times New Roman" pitchFamily="18" charset="0"/>
                </a:rPr>
                <a:t>Remainder</a:t>
              </a:r>
            </a:p>
          </p:txBody>
        </p:sp>
        <p:sp>
          <p:nvSpPr>
            <p:cNvPr id="9" name="Text Box 6"/>
            <p:cNvSpPr txBox="1">
              <a:spLocks noChangeArrowheads="1"/>
            </p:cNvSpPr>
            <p:nvPr/>
          </p:nvSpPr>
          <p:spPr bwMode="auto">
            <a:xfrm>
              <a:off x="6002338" y="1622425"/>
              <a:ext cx="1135062" cy="3365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1600" b="1" i="0" u="none">
                  <a:solidFill>
                    <a:schemeClr val="tx1"/>
                  </a:solidFill>
                  <a:cs typeface="Times New Roman" pitchFamily="18" charset="0"/>
                </a:rPr>
                <a:t>Coefficient</a:t>
              </a:r>
            </a:p>
          </p:txBody>
        </p:sp>
        <p:sp>
          <p:nvSpPr>
            <p:cNvPr id="10" name="Text Box 7"/>
            <p:cNvSpPr txBox="1">
              <a:spLocks noChangeArrowheads="1"/>
            </p:cNvSpPr>
            <p:nvPr/>
          </p:nvSpPr>
          <p:spPr bwMode="auto">
            <a:xfrm>
              <a:off x="2951163" y="3211513"/>
              <a:ext cx="4645025" cy="3968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0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Answer:      (</a:t>
              </a:r>
              <a:r>
                <a:rPr lang="en-US" altLang="en-US" sz="20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175</a:t>
              </a:r>
              <a:r>
                <a:rPr lang="en-US" altLang="en-US" sz="20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)</a:t>
              </a:r>
              <a:r>
                <a:rPr lang="en-US" altLang="en-US" sz="2000" b="1" i="0" u="none" baseline="-25000">
                  <a:solidFill>
                    <a:srgbClr val="FF6600"/>
                  </a:solidFill>
                  <a:latin typeface="Arial" charset="0"/>
                  <a:cs typeface="Arial" charset="0"/>
                </a:rPr>
                <a:t>10</a:t>
              </a:r>
              <a:r>
                <a:rPr lang="en-US" altLang="en-US" sz="2000" b="1" i="0" u="none" baseline="-25000">
                  <a:solidFill>
                    <a:schemeClr val="accent2"/>
                  </a:solidFill>
                  <a:latin typeface="Arial" charset="0"/>
                  <a:cs typeface="Arial" charset="0"/>
                </a:rPr>
                <a:t> </a:t>
              </a:r>
              <a:r>
                <a:rPr lang="en-US" altLang="en-US" sz="20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= (</a:t>
              </a:r>
              <a:r>
                <a:rPr lang="en-US" altLang="en-US" sz="20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a</a:t>
              </a:r>
              <a:r>
                <a:rPr lang="en-US" altLang="en-US" sz="2000" b="1" i="0" u="none" baseline="-25000">
                  <a:solidFill>
                    <a:schemeClr val="accent2"/>
                  </a:solidFill>
                  <a:latin typeface="Arial" charset="0"/>
                  <a:cs typeface="Arial" charset="0"/>
                </a:rPr>
                <a:t>2 </a:t>
              </a:r>
              <a:r>
                <a:rPr lang="en-US" altLang="en-US" sz="20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a</a:t>
              </a:r>
              <a:r>
                <a:rPr lang="en-US" altLang="en-US" sz="2000" b="1" i="0" u="none" baseline="-25000">
                  <a:solidFill>
                    <a:schemeClr val="accent2"/>
                  </a:solidFill>
                  <a:latin typeface="Arial" charset="0"/>
                  <a:cs typeface="Arial" charset="0"/>
                </a:rPr>
                <a:t>1 </a:t>
              </a:r>
              <a:r>
                <a:rPr lang="en-US" altLang="en-US" sz="20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a</a:t>
              </a:r>
              <a:r>
                <a:rPr lang="en-US" altLang="en-US" sz="2000" b="1" i="0" u="none" baseline="-25000">
                  <a:solidFill>
                    <a:schemeClr val="accent2"/>
                  </a:solidFill>
                  <a:latin typeface="Arial" charset="0"/>
                  <a:cs typeface="Arial" charset="0"/>
                </a:rPr>
                <a:t>0</a:t>
              </a:r>
              <a:r>
                <a:rPr lang="en-US" altLang="en-US" sz="20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)</a:t>
              </a:r>
              <a:r>
                <a:rPr lang="en-US" altLang="en-US" sz="2000" b="1" i="0" u="none" baseline="-25000">
                  <a:solidFill>
                    <a:srgbClr val="FF6600"/>
                  </a:solidFill>
                  <a:latin typeface="Arial" charset="0"/>
                  <a:cs typeface="Arial" charset="0"/>
                </a:rPr>
                <a:t>8</a:t>
              </a:r>
              <a:r>
                <a:rPr lang="en-US" altLang="en-US" sz="2000" b="1" i="0" u="none" baseline="-25000">
                  <a:solidFill>
                    <a:schemeClr val="accent2"/>
                  </a:solidFill>
                  <a:latin typeface="Arial" charset="0"/>
                  <a:cs typeface="Arial" charset="0"/>
                </a:rPr>
                <a:t> </a:t>
              </a:r>
              <a:r>
                <a:rPr lang="en-US" altLang="en-US" sz="20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= (</a:t>
              </a:r>
              <a:r>
                <a:rPr lang="en-US" altLang="en-US" sz="2000" b="1" i="0" u="none">
                  <a:solidFill>
                    <a:schemeClr val="accent1"/>
                  </a:solidFill>
                  <a:latin typeface="Arial" charset="0"/>
                  <a:cs typeface="Arial" charset="0"/>
                </a:rPr>
                <a:t>257</a:t>
              </a:r>
              <a:r>
                <a:rPr lang="en-US" altLang="en-US" sz="20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)</a:t>
              </a:r>
              <a:r>
                <a:rPr lang="en-US" altLang="en-US" sz="2000" b="1" i="0" u="none" baseline="-25000">
                  <a:solidFill>
                    <a:srgbClr val="FF6600"/>
                  </a:solidFill>
                  <a:latin typeface="Arial" charset="0"/>
                  <a:cs typeface="Arial" charset="0"/>
                </a:rPr>
                <a:t>8</a:t>
              </a:r>
            </a:p>
          </p:txBody>
        </p:sp>
        <p:sp>
          <p:nvSpPr>
            <p:cNvPr id="11" name="Text Box 8"/>
            <p:cNvSpPr txBox="1">
              <a:spLocks noChangeArrowheads="1"/>
            </p:cNvSpPr>
            <p:nvPr/>
          </p:nvSpPr>
          <p:spPr bwMode="auto">
            <a:xfrm>
              <a:off x="2232025" y="1912938"/>
              <a:ext cx="693738" cy="4572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4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175</a:t>
              </a:r>
            </a:p>
          </p:txBody>
        </p:sp>
        <p:sp>
          <p:nvSpPr>
            <p:cNvPr id="12" name="Text Box 9"/>
            <p:cNvSpPr txBox="1">
              <a:spLocks noChangeArrowheads="1"/>
            </p:cNvSpPr>
            <p:nvPr/>
          </p:nvSpPr>
          <p:spPr bwMode="auto">
            <a:xfrm>
              <a:off x="2838450" y="1916113"/>
              <a:ext cx="1543050" cy="4572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/ 8 =</a:t>
              </a:r>
              <a:r>
                <a:rPr lang="en-US" altLang="en-US" sz="2400" b="1" i="0" u="none">
                  <a:solidFill>
                    <a:schemeClr val="accent1"/>
                  </a:solidFill>
                  <a:cs typeface="Times New Roman" pitchFamily="18" charset="0"/>
                </a:rPr>
                <a:t>      </a:t>
              </a:r>
              <a:r>
                <a:rPr lang="en-US" altLang="en-US" sz="24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21</a:t>
              </a:r>
            </a:p>
          </p:txBody>
        </p:sp>
        <p:sp>
          <p:nvSpPr>
            <p:cNvPr id="13" name="Text Box 10"/>
            <p:cNvSpPr txBox="1">
              <a:spLocks noChangeArrowheads="1"/>
            </p:cNvSpPr>
            <p:nvPr/>
          </p:nvSpPr>
          <p:spPr bwMode="auto">
            <a:xfrm>
              <a:off x="4975225" y="1916113"/>
              <a:ext cx="2068513" cy="4572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400" b="1" i="0" u="none">
                  <a:solidFill>
                    <a:schemeClr val="accent1"/>
                  </a:solidFill>
                  <a:latin typeface="Arial" charset="0"/>
                  <a:cs typeface="Arial" charset="0"/>
                </a:rPr>
                <a:t>7</a:t>
              </a:r>
              <a:r>
                <a:rPr lang="en-US" altLang="en-US" sz="2400" b="1" i="0" u="none">
                  <a:solidFill>
                    <a:schemeClr val="accent1"/>
                  </a:solidFill>
                  <a:cs typeface="Times New Roman" pitchFamily="18" charset="0"/>
                </a:rPr>
                <a:t>             </a:t>
              </a:r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a</a:t>
              </a:r>
              <a:r>
                <a:rPr lang="en-US" altLang="en-US" sz="2400" b="1" i="0" u="none" baseline="-25000">
                  <a:solidFill>
                    <a:schemeClr val="tx1"/>
                  </a:solidFill>
                  <a:cs typeface="Times New Roman" pitchFamily="18" charset="0"/>
                </a:rPr>
                <a:t>0 </a:t>
              </a:r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=</a:t>
              </a:r>
              <a:r>
                <a:rPr lang="en-US" altLang="en-US" sz="2400" b="1" i="0" u="none">
                  <a:solidFill>
                    <a:schemeClr val="accent1"/>
                  </a:solidFill>
                  <a:cs typeface="Times New Roman" pitchFamily="18" charset="0"/>
                </a:rPr>
                <a:t> </a:t>
              </a:r>
              <a:r>
                <a:rPr lang="en-US" altLang="en-US" sz="2400" b="1" i="0" u="none">
                  <a:solidFill>
                    <a:schemeClr val="accent1"/>
                  </a:solidFill>
                  <a:latin typeface="Arial" charset="0"/>
                  <a:cs typeface="Arial" charset="0"/>
                </a:rPr>
                <a:t>7</a:t>
              </a:r>
            </a:p>
          </p:txBody>
        </p:sp>
        <p:sp>
          <p:nvSpPr>
            <p:cNvPr id="14" name="Text Box 11"/>
            <p:cNvSpPr txBox="1">
              <a:spLocks noChangeArrowheads="1"/>
            </p:cNvSpPr>
            <p:nvPr/>
          </p:nvSpPr>
          <p:spPr bwMode="auto">
            <a:xfrm>
              <a:off x="2232025" y="2273300"/>
              <a:ext cx="608013" cy="4572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4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 21</a:t>
              </a:r>
            </a:p>
          </p:txBody>
        </p:sp>
        <p:sp>
          <p:nvSpPr>
            <p:cNvPr id="15" name="Text Box 12"/>
            <p:cNvSpPr txBox="1">
              <a:spLocks noChangeArrowheads="1"/>
            </p:cNvSpPr>
            <p:nvPr/>
          </p:nvSpPr>
          <p:spPr bwMode="auto">
            <a:xfrm>
              <a:off x="2838450" y="2276475"/>
              <a:ext cx="1373188" cy="4572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/ 8 =</a:t>
              </a:r>
              <a:r>
                <a:rPr lang="en-US" altLang="en-US" sz="2400" b="1" i="0" u="none">
                  <a:solidFill>
                    <a:schemeClr val="accent1"/>
                  </a:solidFill>
                  <a:cs typeface="Times New Roman" pitchFamily="18" charset="0"/>
                </a:rPr>
                <a:t>      </a:t>
              </a:r>
              <a:r>
                <a:rPr lang="en-US" altLang="en-US" sz="24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2</a:t>
              </a:r>
            </a:p>
          </p:txBody>
        </p:sp>
        <p:sp>
          <p:nvSpPr>
            <p:cNvPr id="16" name="Text Box 13"/>
            <p:cNvSpPr txBox="1">
              <a:spLocks noChangeArrowheads="1"/>
            </p:cNvSpPr>
            <p:nvPr/>
          </p:nvSpPr>
          <p:spPr bwMode="auto">
            <a:xfrm>
              <a:off x="4975225" y="2276475"/>
              <a:ext cx="2068513" cy="4572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400" b="1" i="0" u="none">
                  <a:solidFill>
                    <a:schemeClr val="accent1"/>
                  </a:solidFill>
                  <a:latin typeface="Arial" charset="0"/>
                  <a:cs typeface="Arial" charset="0"/>
                </a:rPr>
                <a:t>5</a:t>
              </a:r>
              <a:r>
                <a:rPr lang="en-US" altLang="en-US" sz="2400" b="1" i="0" u="none">
                  <a:solidFill>
                    <a:schemeClr val="accent1"/>
                  </a:solidFill>
                  <a:cs typeface="Times New Roman" pitchFamily="18" charset="0"/>
                </a:rPr>
                <a:t>             </a:t>
              </a:r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a</a:t>
              </a:r>
              <a:r>
                <a:rPr lang="en-US" altLang="en-US" sz="2400" b="1" i="0" u="none" baseline="-25000">
                  <a:solidFill>
                    <a:schemeClr val="tx1"/>
                  </a:solidFill>
                  <a:cs typeface="Times New Roman" pitchFamily="18" charset="0"/>
                </a:rPr>
                <a:t>1 </a:t>
              </a:r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=</a:t>
              </a:r>
              <a:r>
                <a:rPr lang="en-US" altLang="en-US" sz="2400" b="1" i="0" u="none">
                  <a:solidFill>
                    <a:schemeClr val="accent1"/>
                  </a:solidFill>
                  <a:cs typeface="Times New Roman" pitchFamily="18" charset="0"/>
                </a:rPr>
                <a:t> </a:t>
              </a:r>
              <a:r>
                <a:rPr lang="en-US" altLang="en-US" sz="2400" b="1" i="0" u="none">
                  <a:solidFill>
                    <a:schemeClr val="accent1"/>
                  </a:solidFill>
                  <a:latin typeface="Arial" charset="0"/>
                  <a:cs typeface="Arial" charset="0"/>
                </a:rPr>
                <a:t>5</a:t>
              </a:r>
            </a:p>
          </p:txBody>
        </p:sp>
        <p:sp>
          <p:nvSpPr>
            <p:cNvPr id="17" name="Text Box 14"/>
            <p:cNvSpPr txBox="1">
              <a:spLocks noChangeArrowheads="1"/>
            </p:cNvSpPr>
            <p:nvPr/>
          </p:nvSpPr>
          <p:spPr bwMode="auto">
            <a:xfrm>
              <a:off x="2232025" y="2633663"/>
              <a:ext cx="438150" cy="4572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4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 2</a:t>
              </a:r>
            </a:p>
          </p:txBody>
        </p:sp>
        <p:sp>
          <p:nvSpPr>
            <p:cNvPr id="18" name="Text Box 15"/>
            <p:cNvSpPr txBox="1">
              <a:spLocks noChangeArrowheads="1"/>
            </p:cNvSpPr>
            <p:nvPr/>
          </p:nvSpPr>
          <p:spPr bwMode="auto">
            <a:xfrm>
              <a:off x="2838450" y="2636838"/>
              <a:ext cx="1373188" cy="4572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/ 8 =</a:t>
              </a:r>
              <a:r>
                <a:rPr lang="en-US" altLang="en-US" sz="2400" b="1" i="0" u="none">
                  <a:solidFill>
                    <a:schemeClr val="accent1"/>
                  </a:solidFill>
                  <a:cs typeface="Times New Roman" pitchFamily="18" charset="0"/>
                </a:rPr>
                <a:t>      </a:t>
              </a:r>
              <a:r>
                <a:rPr lang="en-US" altLang="en-US" sz="24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0</a:t>
              </a:r>
            </a:p>
          </p:txBody>
        </p:sp>
        <p:sp>
          <p:nvSpPr>
            <p:cNvPr id="19" name="Text Box 16"/>
            <p:cNvSpPr txBox="1">
              <a:spLocks noChangeArrowheads="1"/>
            </p:cNvSpPr>
            <p:nvPr/>
          </p:nvSpPr>
          <p:spPr bwMode="auto">
            <a:xfrm>
              <a:off x="4975225" y="2636838"/>
              <a:ext cx="2068513" cy="4572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400" b="1" i="0" u="none">
                  <a:solidFill>
                    <a:schemeClr val="accent1"/>
                  </a:solidFill>
                  <a:latin typeface="Arial" charset="0"/>
                  <a:cs typeface="Arial" charset="0"/>
                </a:rPr>
                <a:t>2</a:t>
              </a:r>
              <a:r>
                <a:rPr lang="en-US" altLang="en-US" sz="2400" b="1" i="0" u="none">
                  <a:solidFill>
                    <a:schemeClr val="accent1"/>
                  </a:solidFill>
                  <a:cs typeface="Times New Roman" pitchFamily="18" charset="0"/>
                </a:rPr>
                <a:t>             </a:t>
              </a:r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a</a:t>
              </a:r>
              <a:r>
                <a:rPr lang="en-US" altLang="en-US" sz="2400" b="1" i="0" u="none" baseline="-25000">
                  <a:solidFill>
                    <a:schemeClr val="tx1"/>
                  </a:solidFill>
                  <a:cs typeface="Times New Roman" pitchFamily="18" charset="0"/>
                </a:rPr>
                <a:t>2 </a:t>
              </a:r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=</a:t>
              </a:r>
              <a:r>
                <a:rPr lang="en-US" altLang="en-US" sz="2400" b="1" i="0" u="none">
                  <a:solidFill>
                    <a:schemeClr val="accent1"/>
                  </a:solidFill>
                  <a:cs typeface="Times New Roman" pitchFamily="18" charset="0"/>
                </a:rPr>
                <a:t> </a:t>
              </a:r>
              <a:r>
                <a:rPr lang="en-US" altLang="en-US" sz="2400" b="1" i="0" u="none">
                  <a:solidFill>
                    <a:schemeClr val="accent1"/>
                  </a:solidFill>
                  <a:latin typeface="Arial" charset="0"/>
                  <a:cs typeface="Arial" charset="0"/>
                </a:rPr>
                <a:t>2</a:t>
              </a:r>
            </a:p>
          </p:txBody>
        </p:sp>
        <p:sp>
          <p:nvSpPr>
            <p:cNvPr id="20" name="Text Box 18"/>
            <p:cNvSpPr txBox="1">
              <a:spLocks noChangeArrowheads="1"/>
            </p:cNvSpPr>
            <p:nvPr/>
          </p:nvSpPr>
          <p:spPr bwMode="auto">
            <a:xfrm>
              <a:off x="792163" y="3752850"/>
              <a:ext cx="2852737" cy="4572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Example: (</a:t>
              </a:r>
              <a:r>
                <a:rPr lang="en-US" altLang="en-US" sz="24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0.3125</a:t>
              </a:r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)</a:t>
              </a:r>
              <a:r>
                <a:rPr lang="en-US" altLang="en-US" sz="2400" b="1" i="0" u="none" baseline="-25000">
                  <a:solidFill>
                    <a:srgbClr val="FF6600"/>
                  </a:solidFill>
                  <a:cs typeface="Times New Roman" pitchFamily="18" charset="0"/>
                </a:rPr>
                <a:t>10</a:t>
              </a:r>
            </a:p>
          </p:txBody>
        </p:sp>
        <p:sp>
          <p:nvSpPr>
            <p:cNvPr id="21" name="Text Box 19"/>
            <p:cNvSpPr txBox="1">
              <a:spLocks noChangeArrowheads="1"/>
            </p:cNvSpPr>
            <p:nvPr/>
          </p:nvSpPr>
          <p:spPr bwMode="auto">
            <a:xfrm>
              <a:off x="3987800" y="4291013"/>
              <a:ext cx="817563" cy="3365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1600" b="1" i="0" u="none">
                  <a:solidFill>
                    <a:schemeClr val="tx1"/>
                  </a:solidFill>
                  <a:cs typeface="Times New Roman" pitchFamily="18" charset="0"/>
                </a:rPr>
                <a:t>Integer</a:t>
              </a:r>
            </a:p>
          </p:txBody>
        </p:sp>
        <p:sp>
          <p:nvSpPr>
            <p:cNvPr id="22" name="Text Box 20"/>
            <p:cNvSpPr txBox="1">
              <a:spLocks noChangeArrowheads="1"/>
            </p:cNvSpPr>
            <p:nvPr/>
          </p:nvSpPr>
          <p:spPr bwMode="auto">
            <a:xfrm>
              <a:off x="4887913" y="4291013"/>
              <a:ext cx="930275" cy="3365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1600" b="1" i="0" u="none">
                  <a:solidFill>
                    <a:schemeClr val="tx1"/>
                  </a:solidFill>
                  <a:cs typeface="Times New Roman" pitchFamily="18" charset="0"/>
                </a:rPr>
                <a:t>Fraction</a:t>
              </a:r>
            </a:p>
          </p:txBody>
        </p:sp>
        <p:sp>
          <p:nvSpPr>
            <p:cNvPr id="23" name="Text Box 21"/>
            <p:cNvSpPr txBox="1">
              <a:spLocks noChangeArrowheads="1"/>
            </p:cNvSpPr>
            <p:nvPr/>
          </p:nvSpPr>
          <p:spPr bwMode="auto">
            <a:xfrm>
              <a:off x="5957888" y="4286250"/>
              <a:ext cx="1135062" cy="3365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1600" b="1" i="0" u="none">
                  <a:solidFill>
                    <a:schemeClr val="tx1"/>
                  </a:solidFill>
                  <a:cs typeface="Times New Roman" pitchFamily="18" charset="0"/>
                </a:rPr>
                <a:t>Coefficient</a:t>
              </a:r>
            </a:p>
          </p:txBody>
        </p:sp>
        <p:sp>
          <p:nvSpPr>
            <p:cNvPr id="24" name="Text Box 22"/>
            <p:cNvSpPr txBox="1">
              <a:spLocks noChangeArrowheads="1"/>
            </p:cNvSpPr>
            <p:nvPr/>
          </p:nvSpPr>
          <p:spPr bwMode="auto">
            <a:xfrm>
              <a:off x="2187575" y="5589588"/>
              <a:ext cx="5445125" cy="3968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0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Answer:      (</a:t>
              </a:r>
              <a:r>
                <a:rPr lang="en-US" altLang="en-US" sz="20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0.3125</a:t>
              </a:r>
              <a:r>
                <a:rPr lang="en-US" altLang="en-US" sz="20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)</a:t>
              </a:r>
              <a:r>
                <a:rPr lang="en-US" altLang="en-US" sz="2000" b="1" i="0" u="none" baseline="-25000">
                  <a:solidFill>
                    <a:srgbClr val="FF6600"/>
                  </a:solidFill>
                  <a:latin typeface="Arial" charset="0"/>
                  <a:cs typeface="Arial" charset="0"/>
                </a:rPr>
                <a:t>10</a:t>
              </a:r>
              <a:r>
                <a:rPr lang="en-US" altLang="en-US" sz="2000" b="1" i="0" u="none" baseline="-25000">
                  <a:solidFill>
                    <a:schemeClr val="accent2"/>
                  </a:solidFill>
                  <a:latin typeface="Arial" charset="0"/>
                  <a:cs typeface="Arial" charset="0"/>
                </a:rPr>
                <a:t> </a:t>
              </a:r>
              <a:r>
                <a:rPr lang="en-US" altLang="en-US" sz="20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= (0.</a:t>
              </a:r>
              <a:r>
                <a:rPr lang="en-US" altLang="en-US" sz="20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a</a:t>
              </a:r>
              <a:r>
                <a:rPr lang="en-US" altLang="en-US" sz="2000" b="1" i="0" u="none" baseline="-25000">
                  <a:solidFill>
                    <a:schemeClr val="accent2"/>
                  </a:solidFill>
                  <a:latin typeface="Arial" charset="0"/>
                  <a:cs typeface="Arial" charset="0"/>
                </a:rPr>
                <a:t>-1 </a:t>
              </a:r>
              <a:r>
                <a:rPr lang="en-US" altLang="en-US" sz="20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a</a:t>
              </a:r>
              <a:r>
                <a:rPr lang="en-US" altLang="en-US" sz="2000" b="1" i="0" u="none" baseline="-25000">
                  <a:solidFill>
                    <a:schemeClr val="accent2"/>
                  </a:solidFill>
                  <a:latin typeface="Arial" charset="0"/>
                  <a:cs typeface="Arial" charset="0"/>
                </a:rPr>
                <a:t>-2 </a:t>
              </a:r>
              <a:r>
                <a:rPr lang="en-US" altLang="en-US" sz="20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a</a:t>
              </a:r>
              <a:r>
                <a:rPr lang="en-US" altLang="en-US" sz="2000" b="1" i="0" u="none" baseline="-25000">
                  <a:solidFill>
                    <a:schemeClr val="accent2"/>
                  </a:solidFill>
                  <a:latin typeface="Arial" charset="0"/>
                  <a:cs typeface="Arial" charset="0"/>
                </a:rPr>
                <a:t>-3</a:t>
              </a:r>
              <a:r>
                <a:rPr lang="en-US" altLang="en-US" sz="20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)</a:t>
              </a:r>
              <a:r>
                <a:rPr lang="en-US" altLang="en-US" sz="2000" b="1" i="0" u="none" baseline="-25000">
                  <a:solidFill>
                    <a:srgbClr val="FF6600"/>
                  </a:solidFill>
                  <a:latin typeface="Arial" charset="0"/>
                  <a:cs typeface="Arial" charset="0"/>
                </a:rPr>
                <a:t>8</a:t>
              </a:r>
              <a:r>
                <a:rPr lang="en-US" altLang="en-US" sz="2000" b="1" i="0" u="none" baseline="-25000">
                  <a:solidFill>
                    <a:schemeClr val="accent2"/>
                  </a:solidFill>
                  <a:latin typeface="Arial" charset="0"/>
                  <a:cs typeface="Arial" charset="0"/>
                </a:rPr>
                <a:t> </a:t>
              </a:r>
              <a:r>
                <a:rPr lang="en-US" altLang="en-US" sz="20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= (</a:t>
              </a:r>
              <a:r>
                <a:rPr lang="en-US" altLang="en-US" sz="2000" b="1" i="0" u="none">
                  <a:solidFill>
                    <a:schemeClr val="accent1"/>
                  </a:solidFill>
                  <a:latin typeface="Arial" charset="0"/>
                  <a:cs typeface="Arial" charset="0"/>
                </a:rPr>
                <a:t>0.24</a:t>
              </a:r>
              <a:r>
                <a:rPr lang="en-US" altLang="en-US" sz="20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)</a:t>
              </a:r>
              <a:r>
                <a:rPr lang="en-US" altLang="en-US" sz="2000" b="1" i="0" u="none" baseline="-25000">
                  <a:solidFill>
                    <a:srgbClr val="FF6600"/>
                  </a:solidFill>
                  <a:latin typeface="Arial" charset="0"/>
                  <a:cs typeface="Arial" charset="0"/>
                </a:rPr>
                <a:t>8</a:t>
              </a:r>
            </a:p>
          </p:txBody>
        </p:sp>
        <p:sp>
          <p:nvSpPr>
            <p:cNvPr id="25" name="Text Box 23"/>
            <p:cNvSpPr txBox="1">
              <a:spLocks noChangeArrowheads="1"/>
            </p:cNvSpPr>
            <p:nvPr/>
          </p:nvSpPr>
          <p:spPr bwMode="auto">
            <a:xfrm>
              <a:off x="2232025" y="4576763"/>
              <a:ext cx="1117600" cy="4572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4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0.3125</a:t>
              </a:r>
            </a:p>
          </p:txBody>
        </p:sp>
        <p:sp>
          <p:nvSpPr>
            <p:cNvPr id="26" name="Text Box 24"/>
            <p:cNvSpPr txBox="1">
              <a:spLocks noChangeArrowheads="1"/>
            </p:cNvSpPr>
            <p:nvPr/>
          </p:nvSpPr>
          <p:spPr bwMode="auto">
            <a:xfrm>
              <a:off x="3265488" y="4579938"/>
              <a:ext cx="2216150" cy="4572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* 8 =</a:t>
              </a:r>
              <a:r>
                <a:rPr lang="en-US" altLang="en-US" sz="2400" b="1" i="0" u="none">
                  <a:solidFill>
                    <a:schemeClr val="accent1"/>
                  </a:solidFill>
                  <a:cs typeface="Times New Roman" pitchFamily="18" charset="0"/>
                </a:rPr>
                <a:t>    </a:t>
              </a:r>
              <a:r>
                <a:rPr lang="en-US" altLang="en-US" sz="2400" b="1" i="0" u="none">
                  <a:solidFill>
                    <a:schemeClr val="accent1"/>
                  </a:solidFill>
                  <a:latin typeface="Arial" charset="0"/>
                  <a:cs typeface="Arial" charset="0"/>
                </a:rPr>
                <a:t>2    </a:t>
              </a:r>
              <a:r>
                <a:rPr lang="en-US" altLang="en-US" sz="24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. </a:t>
              </a:r>
              <a:r>
                <a:rPr lang="en-US" altLang="en-US" sz="2400" b="1" i="0" u="none">
                  <a:solidFill>
                    <a:schemeClr val="accent1"/>
                  </a:solidFill>
                  <a:latin typeface="Arial" charset="0"/>
                  <a:cs typeface="Arial" charset="0"/>
                </a:rPr>
                <a:t>   </a:t>
              </a:r>
              <a:r>
                <a:rPr lang="en-US" altLang="en-US" sz="24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5</a:t>
              </a:r>
            </a:p>
          </p:txBody>
        </p:sp>
        <p:sp>
          <p:nvSpPr>
            <p:cNvPr id="27" name="Text Box 25"/>
            <p:cNvSpPr txBox="1">
              <a:spLocks noChangeArrowheads="1"/>
            </p:cNvSpPr>
            <p:nvPr/>
          </p:nvSpPr>
          <p:spPr bwMode="auto">
            <a:xfrm>
              <a:off x="2232025" y="4937125"/>
              <a:ext cx="608013" cy="4572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4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0.5</a:t>
              </a:r>
            </a:p>
          </p:txBody>
        </p:sp>
        <p:sp>
          <p:nvSpPr>
            <p:cNvPr id="28" name="Text Box 26"/>
            <p:cNvSpPr txBox="1">
              <a:spLocks noChangeArrowheads="1"/>
            </p:cNvSpPr>
            <p:nvPr/>
          </p:nvSpPr>
          <p:spPr bwMode="auto">
            <a:xfrm>
              <a:off x="3246438" y="4940300"/>
              <a:ext cx="3770312" cy="4572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* 8 =</a:t>
              </a:r>
              <a:r>
                <a:rPr lang="en-US" altLang="en-US" sz="2400" b="1" i="0" u="none">
                  <a:solidFill>
                    <a:schemeClr val="accent1"/>
                  </a:solidFill>
                  <a:cs typeface="Times New Roman" pitchFamily="18" charset="0"/>
                </a:rPr>
                <a:t>    </a:t>
              </a:r>
              <a:r>
                <a:rPr lang="en-US" altLang="en-US" sz="2400" b="1" i="0" u="none">
                  <a:solidFill>
                    <a:schemeClr val="accent1"/>
                  </a:solidFill>
                  <a:latin typeface="Arial" charset="0"/>
                  <a:cs typeface="Arial" charset="0"/>
                </a:rPr>
                <a:t>4    </a:t>
              </a:r>
              <a:r>
                <a:rPr lang="en-US" altLang="en-US" sz="24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.    </a:t>
              </a:r>
              <a:r>
                <a:rPr lang="en-US" altLang="en-US" sz="24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0</a:t>
              </a:r>
              <a:r>
                <a:rPr lang="en-US" altLang="en-US" sz="2400" b="1" i="0" u="none">
                  <a:solidFill>
                    <a:schemeClr val="accent1"/>
                  </a:solidFill>
                  <a:cs typeface="Times New Roman" pitchFamily="18" charset="0"/>
                </a:rPr>
                <a:t>          </a:t>
              </a:r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a</a:t>
              </a:r>
              <a:r>
                <a:rPr lang="en-US" altLang="en-US" sz="2400" b="1" i="0" u="none" baseline="-25000">
                  <a:solidFill>
                    <a:schemeClr val="tx1"/>
                  </a:solidFill>
                  <a:cs typeface="Times New Roman" pitchFamily="18" charset="0"/>
                </a:rPr>
                <a:t>-2 </a:t>
              </a:r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=</a:t>
              </a:r>
              <a:r>
                <a:rPr lang="en-US" altLang="en-US" sz="2400" b="1" i="0" u="none">
                  <a:solidFill>
                    <a:schemeClr val="accent1"/>
                  </a:solidFill>
                  <a:cs typeface="Times New Roman" pitchFamily="18" charset="0"/>
                </a:rPr>
                <a:t> </a:t>
              </a:r>
              <a:r>
                <a:rPr lang="en-US" altLang="en-US" sz="2400" b="1" i="0" u="none">
                  <a:solidFill>
                    <a:schemeClr val="accent1"/>
                  </a:solidFill>
                  <a:latin typeface="Arial" charset="0"/>
                  <a:cs typeface="Arial" charset="0"/>
                </a:rPr>
                <a:t>4</a:t>
              </a:r>
            </a:p>
          </p:txBody>
        </p:sp>
        <p:sp>
          <p:nvSpPr>
            <p:cNvPr id="29" name="Text Box 27"/>
            <p:cNvSpPr txBox="1">
              <a:spLocks noChangeArrowheads="1"/>
            </p:cNvSpPr>
            <p:nvPr/>
          </p:nvSpPr>
          <p:spPr bwMode="auto">
            <a:xfrm>
              <a:off x="6037263" y="4573588"/>
              <a:ext cx="976312" cy="4572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a</a:t>
              </a:r>
              <a:r>
                <a:rPr lang="en-US" altLang="en-US" sz="2400" b="1" i="0" u="none" baseline="-25000">
                  <a:solidFill>
                    <a:schemeClr val="tx1"/>
                  </a:solidFill>
                  <a:cs typeface="Times New Roman" pitchFamily="18" charset="0"/>
                </a:rPr>
                <a:t>-1 </a:t>
              </a:r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=</a:t>
              </a:r>
              <a:r>
                <a:rPr lang="en-US" altLang="en-US" sz="2400" b="1" i="0" u="none">
                  <a:solidFill>
                    <a:schemeClr val="accent1"/>
                  </a:solidFill>
                  <a:cs typeface="Times New Roman" pitchFamily="18" charset="0"/>
                </a:rPr>
                <a:t> </a:t>
              </a:r>
              <a:r>
                <a:rPr lang="en-US" altLang="en-US" sz="2400" b="1" i="0" u="none">
                  <a:solidFill>
                    <a:schemeClr val="accent1"/>
                  </a:solidFill>
                  <a:latin typeface="Arial" charset="0"/>
                  <a:cs typeface="Arial" charset="0"/>
                </a:rPr>
                <a:t>2</a:t>
              </a:r>
              <a:endParaRPr lang="en-US" altLang="en-US" sz="2400" b="1" i="0" u="none">
                <a:solidFill>
                  <a:schemeClr val="accent2"/>
                </a:solidFill>
                <a:latin typeface="Arial" charset="0"/>
                <a:cs typeface="Arial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600362817"/>
      </p:ext>
    </p:extLst>
  </p:cSld>
  <p:clrMapOvr>
    <a:masterClrMapping/>
  </p:clrMapOvr>
  <p:transition spd="med">
    <p:fad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>
          <a:xfrm>
            <a:off x="7981950" y="6356352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fld id="{69D1647C-1297-4173-8FD2-7D57C5CE3E01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10</a:t>
            </a:fld>
            <a:endParaRPr lang="en-GB"/>
          </a:p>
        </p:txBody>
      </p:sp>
      <p:sp>
        <p:nvSpPr>
          <p:cNvPr id="5" name="Rectangle 2"/>
          <p:cNvSpPr txBox="1">
            <a:spLocks noChangeArrowheads="1"/>
          </p:cNvSpPr>
          <p:nvPr/>
        </p:nvSpPr>
        <p:spPr>
          <a:xfrm>
            <a:off x="1751014" y="188259"/>
            <a:ext cx="8575675" cy="6096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en-US" sz="3600" b="1" dirty="0"/>
              <a:t>Decimal (</a:t>
            </a:r>
            <a:r>
              <a:rPr lang="en-US" altLang="en-US" sz="3600" b="1" i="1" dirty="0"/>
              <a:t>Fraction</a:t>
            </a:r>
            <a:r>
              <a:rPr lang="en-US" altLang="en-US" sz="3600" b="1" dirty="0"/>
              <a:t>) to Binary Conversion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>
          <a:xfrm>
            <a:off x="1755776" y="822200"/>
            <a:ext cx="8570913" cy="1944216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en-US" sz="2800" dirty="0"/>
              <a:t>Multiply the number by the ‘Base’ (=2)</a:t>
            </a:r>
          </a:p>
          <a:p>
            <a:r>
              <a:rPr lang="en-US" altLang="en-US" sz="2800" dirty="0"/>
              <a:t>Take the integer (either 0 or 1) as a coefficient</a:t>
            </a:r>
          </a:p>
          <a:p>
            <a:r>
              <a:rPr lang="en-US" altLang="en-US" sz="2800" dirty="0"/>
              <a:t>Take the resultant fraction and repeat the division</a:t>
            </a:r>
          </a:p>
        </p:txBody>
      </p:sp>
      <p:grpSp>
        <p:nvGrpSpPr>
          <p:cNvPr id="7" name="Group 6"/>
          <p:cNvGrpSpPr/>
          <p:nvPr/>
        </p:nvGrpSpPr>
        <p:grpSpPr>
          <a:xfrm>
            <a:off x="2316163" y="2593975"/>
            <a:ext cx="6914872" cy="3211513"/>
            <a:chOff x="792163" y="3070225"/>
            <a:chExt cx="6914872" cy="3211513"/>
          </a:xfrm>
        </p:grpSpPr>
        <p:sp>
          <p:nvSpPr>
            <p:cNvPr id="8" name="Text Box 4"/>
            <p:cNvSpPr txBox="1">
              <a:spLocks noChangeArrowheads="1"/>
            </p:cNvSpPr>
            <p:nvPr/>
          </p:nvSpPr>
          <p:spPr bwMode="auto">
            <a:xfrm>
              <a:off x="792163" y="3070225"/>
              <a:ext cx="2682875" cy="4572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Example: (</a:t>
              </a:r>
              <a:r>
                <a:rPr lang="en-US" altLang="en-US" sz="24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0.625</a:t>
              </a:r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)</a:t>
              </a:r>
              <a:r>
                <a:rPr lang="en-US" altLang="en-US" sz="2400" b="1" i="0" u="none" baseline="-25000">
                  <a:solidFill>
                    <a:srgbClr val="FF6600"/>
                  </a:solidFill>
                  <a:cs typeface="Times New Roman" pitchFamily="18" charset="0"/>
                </a:rPr>
                <a:t>10</a:t>
              </a:r>
            </a:p>
          </p:txBody>
        </p:sp>
        <p:sp>
          <p:nvSpPr>
            <p:cNvPr id="9" name="Text Box 5"/>
            <p:cNvSpPr txBox="1">
              <a:spLocks noChangeArrowheads="1"/>
            </p:cNvSpPr>
            <p:nvPr/>
          </p:nvSpPr>
          <p:spPr bwMode="auto">
            <a:xfrm>
              <a:off x="3851275" y="3608388"/>
              <a:ext cx="817563" cy="3365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1600" b="1" i="0" u="none">
                  <a:solidFill>
                    <a:schemeClr val="tx1"/>
                  </a:solidFill>
                  <a:cs typeface="Times New Roman" pitchFamily="18" charset="0"/>
                </a:rPr>
                <a:t>Integer</a:t>
              </a:r>
            </a:p>
          </p:txBody>
        </p:sp>
        <p:sp>
          <p:nvSpPr>
            <p:cNvPr id="10" name="Text Box 6"/>
            <p:cNvSpPr txBox="1">
              <a:spLocks noChangeArrowheads="1"/>
            </p:cNvSpPr>
            <p:nvPr/>
          </p:nvSpPr>
          <p:spPr bwMode="auto">
            <a:xfrm>
              <a:off x="4751388" y="3608388"/>
              <a:ext cx="930275" cy="3365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1600" b="1" i="0" u="none">
                  <a:solidFill>
                    <a:schemeClr val="tx1"/>
                  </a:solidFill>
                  <a:cs typeface="Times New Roman" pitchFamily="18" charset="0"/>
                </a:rPr>
                <a:t>Fraction</a:t>
              </a:r>
            </a:p>
          </p:txBody>
        </p:sp>
        <p:sp>
          <p:nvSpPr>
            <p:cNvPr id="11" name="Text Box 7"/>
            <p:cNvSpPr txBox="1">
              <a:spLocks noChangeArrowheads="1"/>
            </p:cNvSpPr>
            <p:nvPr/>
          </p:nvSpPr>
          <p:spPr bwMode="auto">
            <a:xfrm>
              <a:off x="5821363" y="3603625"/>
              <a:ext cx="1135062" cy="3365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1600" b="1" i="0" u="none">
                  <a:solidFill>
                    <a:schemeClr val="tx1"/>
                  </a:solidFill>
                  <a:cs typeface="Times New Roman" pitchFamily="18" charset="0"/>
                </a:rPr>
                <a:t>Coefficient</a:t>
              </a:r>
            </a:p>
          </p:txBody>
        </p:sp>
        <p:sp>
          <p:nvSpPr>
            <p:cNvPr id="12" name="Text Box 8"/>
            <p:cNvSpPr txBox="1">
              <a:spLocks noChangeArrowheads="1"/>
            </p:cNvSpPr>
            <p:nvPr/>
          </p:nvSpPr>
          <p:spPr bwMode="auto">
            <a:xfrm>
              <a:off x="2187575" y="5229225"/>
              <a:ext cx="5519460" cy="40011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0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Answer:      (</a:t>
              </a:r>
              <a:r>
                <a:rPr lang="en-US" altLang="en-US" sz="20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0.625</a:t>
              </a:r>
              <a:r>
                <a:rPr lang="en-US" altLang="en-US" sz="20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)</a:t>
              </a:r>
              <a:r>
                <a:rPr lang="en-US" altLang="en-US" sz="2000" b="1" i="0" u="none" baseline="-25000">
                  <a:solidFill>
                    <a:srgbClr val="FF6600"/>
                  </a:solidFill>
                  <a:latin typeface="Arial" charset="0"/>
                  <a:cs typeface="Arial" charset="0"/>
                </a:rPr>
                <a:t>10</a:t>
              </a:r>
              <a:r>
                <a:rPr lang="en-US" altLang="en-US" sz="2000" b="1" i="0" u="none" baseline="-25000">
                  <a:solidFill>
                    <a:schemeClr val="accent2"/>
                  </a:solidFill>
                  <a:latin typeface="Arial" charset="0"/>
                  <a:cs typeface="Arial" charset="0"/>
                </a:rPr>
                <a:t> </a:t>
              </a:r>
              <a:r>
                <a:rPr lang="en-US" altLang="en-US" sz="20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= (0.</a:t>
              </a:r>
              <a:r>
                <a:rPr lang="en-US" altLang="en-US" sz="20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a</a:t>
              </a:r>
              <a:r>
                <a:rPr lang="en-US" altLang="en-US" sz="2000" b="1" i="0" u="none" baseline="-25000">
                  <a:solidFill>
                    <a:schemeClr val="accent2"/>
                  </a:solidFill>
                  <a:latin typeface="Arial" charset="0"/>
                  <a:cs typeface="Arial" charset="0"/>
                </a:rPr>
                <a:t>-1 </a:t>
              </a:r>
              <a:r>
                <a:rPr lang="en-US" altLang="en-US" sz="20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a</a:t>
              </a:r>
              <a:r>
                <a:rPr lang="en-US" altLang="en-US" sz="2000" b="1" i="0" u="none" baseline="-25000">
                  <a:solidFill>
                    <a:schemeClr val="accent2"/>
                  </a:solidFill>
                  <a:latin typeface="Arial" charset="0"/>
                  <a:cs typeface="Arial" charset="0"/>
                </a:rPr>
                <a:t>-2 </a:t>
              </a:r>
              <a:r>
                <a:rPr lang="en-US" altLang="en-US" sz="20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a</a:t>
              </a:r>
              <a:r>
                <a:rPr lang="en-US" altLang="en-US" sz="2000" b="1" i="0" u="none" baseline="-25000">
                  <a:solidFill>
                    <a:schemeClr val="accent2"/>
                  </a:solidFill>
                  <a:latin typeface="Arial" charset="0"/>
                  <a:cs typeface="Arial" charset="0"/>
                </a:rPr>
                <a:t>-3</a:t>
              </a:r>
              <a:r>
                <a:rPr lang="en-US" altLang="en-US" sz="20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)</a:t>
              </a:r>
              <a:r>
                <a:rPr lang="en-US" altLang="en-US" sz="2000" b="1" i="0" u="none" baseline="-25000">
                  <a:solidFill>
                    <a:srgbClr val="FF6600"/>
                  </a:solidFill>
                  <a:latin typeface="Arial" charset="0"/>
                  <a:cs typeface="Arial" charset="0"/>
                </a:rPr>
                <a:t>2</a:t>
              </a:r>
              <a:r>
                <a:rPr lang="en-US" altLang="en-US" sz="2000" b="1" i="0" u="none" baseline="-25000">
                  <a:solidFill>
                    <a:schemeClr val="accent2"/>
                  </a:solidFill>
                  <a:latin typeface="Arial" charset="0"/>
                  <a:cs typeface="Arial" charset="0"/>
                </a:rPr>
                <a:t> </a:t>
              </a:r>
              <a:r>
                <a:rPr lang="en-US" altLang="en-US" sz="20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= (</a:t>
              </a:r>
              <a:r>
                <a:rPr lang="en-US" altLang="en-US" sz="2000" b="1" i="0" u="none">
                  <a:solidFill>
                    <a:schemeClr val="accent1"/>
                  </a:solidFill>
                  <a:latin typeface="Arial" charset="0"/>
                  <a:cs typeface="Arial" charset="0"/>
                </a:rPr>
                <a:t>0.101</a:t>
              </a:r>
              <a:r>
                <a:rPr lang="en-US" altLang="en-US" sz="20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)</a:t>
              </a:r>
              <a:r>
                <a:rPr lang="en-US" altLang="en-US" sz="2000" b="1" i="0" u="none" baseline="-25000">
                  <a:solidFill>
                    <a:srgbClr val="FF6600"/>
                  </a:solidFill>
                  <a:latin typeface="Arial" charset="0"/>
                  <a:cs typeface="Arial" charset="0"/>
                </a:rPr>
                <a:t>2</a:t>
              </a:r>
            </a:p>
          </p:txBody>
        </p:sp>
        <p:sp>
          <p:nvSpPr>
            <p:cNvPr id="13" name="Line 9"/>
            <p:cNvSpPr>
              <a:spLocks noChangeShapeType="1"/>
            </p:cNvSpPr>
            <p:nvPr/>
          </p:nvSpPr>
          <p:spPr bwMode="auto">
            <a:xfrm flipH="1" flipV="1">
              <a:off x="6075363" y="5661025"/>
              <a:ext cx="144462" cy="288925"/>
            </a:xfrm>
            <a:prstGeom prst="line">
              <a:avLst/>
            </a:prstGeom>
            <a:noFill/>
            <a:ln w="28575">
              <a:solidFill>
                <a:schemeClr val="accent1"/>
              </a:solidFill>
              <a:round/>
              <a:headEnd/>
              <a:tailEnd type="triangle" w="lg" len="lg"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anchorCtr="1">
              <a:spAutoFit/>
            </a:bodyPr>
            <a:lstStyle/>
            <a:p>
              <a:endParaRPr lang="en-GB"/>
            </a:p>
          </p:txBody>
        </p:sp>
        <p:sp>
          <p:nvSpPr>
            <p:cNvPr id="14" name="Line 10"/>
            <p:cNvSpPr>
              <a:spLocks noChangeShapeType="1"/>
            </p:cNvSpPr>
            <p:nvPr/>
          </p:nvSpPr>
          <p:spPr bwMode="auto">
            <a:xfrm flipV="1">
              <a:off x="5207000" y="5648325"/>
              <a:ext cx="73025" cy="288925"/>
            </a:xfrm>
            <a:prstGeom prst="line">
              <a:avLst/>
            </a:prstGeom>
            <a:noFill/>
            <a:ln w="28575">
              <a:solidFill>
                <a:schemeClr val="accent1"/>
              </a:solidFill>
              <a:round/>
              <a:headEnd/>
              <a:tailEnd type="triangle" w="lg" len="lg"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anchorCtr="1">
              <a:spAutoFit/>
            </a:bodyPr>
            <a:lstStyle/>
            <a:p>
              <a:endParaRPr lang="en-GB"/>
            </a:p>
          </p:txBody>
        </p:sp>
        <p:sp>
          <p:nvSpPr>
            <p:cNvPr id="15" name="Text Box 11"/>
            <p:cNvSpPr txBox="1">
              <a:spLocks noChangeArrowheads="1"/>
            </p:cNvSpPr>
            <p:nvPr/>
          </p:nvSpPr>
          <p:spPr bwMode="auto">
            <a:xfrm>
              <a:off x="4706938" y="5949950"/>
              <a:ext cx="1944687" cy="3317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anchor="ctr">
              <a:spAutoFit/>
            </a:bodyPr>
            <a:lstStyle/>
            <a:p>
              <a:pPr eaLnBrk="0" hangingPunct="0">
                <a:lnSpc>
                  <a:spcPct val="87000"/>
                </a:lnSpc>
                <a:spcBef>
                  <a:spcPct val="50000"/>
                </a:spcBef>
                <a:defRPr/>
              </a:pPr>
              <a:r>
                <a:rPr lang="en-US" altLang="en-US" b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cs typeface="Arial" charset="0"/>
                </a:rPr>
                <a:t>MSB           LSB</a:t>
              </a:r>
            </a:p>
          </p:txBody>
        </p:sp>
        <p:sp>
          <p:nvSpPr>
            <p:cNvPr id="16" name="Text Box 12"/>
            <p:cNvSpPr txBox="1">
              <a:spLocks noChangeArrowheads="1"/>
            </p:cNvSpPr>
            <p:nvPr/>
          </p:nvSpPr>
          <p:spPr bwMode="auto">
            <a:xfrm>
              <a:off x="2232025" y="3894138"/>
              <a:ext cx="947738" cy="4572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4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0.625</a:t>
              </a:r>
            </a:p>
          </p:txBody>
        </p:sp>
        <p:sp>
          <p:nvSpPr>
            <p:cNvPr id="17" name="Text Box 13"/>
            <p:cNvSpPr txBox="1">
              <a:spLocks noChangeArrowheads="1"/>
            </p:cNvSpPr>
            <p:nvPr/>
          </p:nvSpPr>
          <p:spPr bwMode="auto">
            <a:xfrm>
              <a:off x="3132138" y="3897313"/>
              <a:ext cx="2386012" cy="4572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* 2 =</a:t>
              </a:r>
              <a:r>
                <a:rPr lang="en-US" altLang="en-US" sz="2400" b="1" i="0" u="none">
                  <a:solidFill>
                    <a:schemeClr val="accent1"/>
                  </a:solidFill>
                  <a:cs typeface="Times New Roman" pitchFamily="18" charset="0"/>
                </a:rPr>
                <a:t>    </a:t>
              </a:r>
              <a:r>
                <a:rPr lang="en-US" altLang="en-US" sz="2400" b="1" i="0" u="none">
                  <a:solidFill>
                    <a:schemeClr val="accent1"/>
                  </a:solidFill>
                  <a:latin typeface="Arial" charset="0"/>
                  <a:cs typeface="Arial" charset="0"/>
                </a:rPr>
                <a:t>1    </a:t>
              </a:r>
              <a:r>
                <a:rPr lang="en-US" altLang="en-US" sz="24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. </a:t>
              </a:r>
              <a:r>
                <a:rPr lang="en-US" altLang="en-US" sz="2400" b="1" i="0" u="none">
                  <a:solidFill>
                    <a:schemeClr val="accent1"/>
                  </a:solidFill>
                  <a:latin typeface="Arial" charset="0"/>
                  <a:cs typeface="Arial" charset="0"/>
                </a:rPr>
                <a:t>   </a:t>
              </a:r>
              <a:r>
                <a:rPr lang="en-US" altLang="en-US" sz="24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25</a:t>
              </a:r>
            </a:p>
          </p:txBody>
        </p:sp>
        <p:sp>
          <p:nvSpPr>
            <p:cNvPr id="18" name="Text Box 14"/>
            <p:cNvSpPr txBox="1">
              <a:spLocks noChangeArrowheads="1"/>
            </p:cNvSpPr>
            <p:nvPr/>
          </p:nvSpPr>
          <p:spPr bwMode="auto">
            <a:xfrm>
              <a:off x="2232025" y="4254500"/>
              <a:ext cx="777875" cy="4572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4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0.25</a:t>
              </a:r>
            </a:p>
          </p:txBody>
        </p:sp>
        <p:sp>
          <p:nvSpPr>
            <p:cNvPr id="19" name="Text Box 15"/>
            <p:cNvSpPr txBox="1">
              <a:spLocks noChangeArrowheads="1"/>
            </p:cNvSpPr>
            <p:nvPr/>
          </p:nvSpPr>
          <p:spPr bwMode="auto">
            <a:xfrm>
              <a:off x="3132138" y="4257675"/>
              <a:ext cx="3770312" cy="4572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* 2 =</a:t>
              </a:r>
              <a:r>
                <a:rPr lang="en-US" altLang="en-US" sz="2400" b="1" i="0" u="none">
                  <a:solidFill>
                    <a:schemeClr val="accent1"/>
                  </a:solidFill>
                  <a:cs typeface="Times New Roman" pitchFamily="18" charset="0"/>
                </a:rPr>
                <a:t>    </a:t>
              </a:r>
              <a:r>
                <a:rPr lang="en-US" altLang="en-US" sz="2400" b="1" i="0" u="none">
                  <a:solidFill>
                    <a:schemeClr val="accent1"/>
                  </a:solidFill>
                  <a:latin typeface="Arial" charset="0"/>
                  <a:cs typeface="Arial" charset="0"/>
                </a:rPr>
                <a:t>0    </a:t>
              </a:r>
              <a:r>
                <a:rPr lang="en-US" altLang="en-US" sz="24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.    </a:t>
              </a:r>
              <a:r>
                <a:rPr lang="en-US" altLang="en-US" sz="24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5</a:t>
              </a:r>
              <a:r>
                <a:rPr lang="en-US" altLang="en-US" sz="2400" b="1" i="0" u="none">
                  <a:solidFill>
                    <a:schemeClr val="accent1"/>
                  </a:solidFill>
                  <a:cs typeface="Times New Roman" pitchFamily="18" charset="0"/>
                </a:rPr>
                <a:t>          </a:t>
              </a:r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a</a:t>
              </a:r>
              <a:r>
                <a:rPr lang="en-US" altLang="en-US" sz="2400" b="1" i="0" u="none" baseline="-25000">
                  <a:solidFill>
                    <a:schemeClr val="tx1"/>
                  </a:solidFill>
                  <a:cs typeface="Times New Roman" pitchFamily="18" charset="0"/>
                </a:rPr>
                <a:t>-2 </a:t>
              </a:r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=</a:t>
              </a:r>
              <a:r>
                <a:rPr lang="en-US" altLang="en-US" sz="2400" b="1" i="0" u="none">
                  <a:solidFill>
                    <a:schemeClr val="accent1"/>
                  </a:solidFill>
                  <a:cs typeface="Times New Roman" pitchFamily="18" charset="0"/>
                </a:rPr>
                <a:t> </a:t>
              </a:r>
              <a:r>
                <a:rPr lang="en-US" altLang="en-US" sz="2400" b="1" i="0" u="none">
                  <a:solidFill>
                    <a:schemeClr val="accent1"/>
                  </a:solidFill>
                  <a:latin typeface="Arial" charset="0"/>
                  <a:cs typeface="Arial" charset="0"/>
                </a:rPr>
                <a:t>0</a:t>
              </a:r>
            </a:p>
          </p:txBody>
        </p:sp>
        <p:sp>
          <p:nvSpPr>
            <p:cNvPr id="20" name="Text Box 16"/>
            <p:cNvSpPr txBox="1">
              <a:spLocks noChangeArrowheads="1"/>
            </p:cNvSpPr>
            <p:nvPr/>
          </p:nvSpPr>
          <p:spPr bwMode="auto">
            <a:xfrm>
              <a:off x="2232025" y="4614863"/>
              <a:ext cx="608013" cy="4572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4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0.5</a:t>
              </a:r>
            </a:p>
          </p:txBody>
        </p:sp>
        <p:sp>
          <p:nvSpPr>
            <p:cNvPr id="21" name="Text Box 17"/>
            <p:cNvSpPr txBox="1">
              <a:spLocks noChangeArrowheads="1"/>
            </p:cNvSpPr>
            <p:nvPr/>
          </p:nvSpPr>
          <p:spPr bwMode="auto">
            <a:xfrm>
              <a:off x="3132138" y="4618038"/>
              <a:ext cx="3770312" cy="4572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* 2 =</a:t>
              </a:r>
              <a:r>
                <a:rPr lang="en-US" altLang="en-US" sz="2400" b="1" i="0" u="none">
                  <a:solidFill>
                    <a:schemeClr val="accent1"/>
                  </a:solidFill>
                  <a:cs typeface="Times New Roman" pitchFamily="18" charset="0"/>
                </a:rPr>
                <a:t>    </a:t>
              </a:r>
              <a:r>
                <a:rPr lang="en-US" altLang="en-US" sz="2400" b="1" i="0" u="none">
                  <a:solidFill>
                    <a:schemeClr val="accent1"/>
                  </a:solidFill>
                  <a:latin typeface="Arial" charset="0"/>
                  <a:cs typeface="Arial" charset="0"/>
                </a:rPr>
                <a:t>1    </a:t>
              </a:r>
              <a:r>
                <a:rPr lang="en-US" altLang="en-US" sz="24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. </a:t>
              </a:r>
              <a:r>
                <a:rPr lang="en-US" altLang="en-US" sz="2400" b="1" i="0" u="none">
                  <a:solidFill>
                    <a:schemeClr val="accent1"/>
                  </a:solidFill>
                  <a:latin typeface="Arial" charset="0"/>
                  <a:cs typeface="Arial" charset="0"/>
                </a:rPr>
                <a:t>   </a:t>
              </a:r>
              <a:r>
                <a:rPr lang="en-US" altLang="en-US" sz="24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0</a:t>
              </a:r>
              <a:r>
                <a:rPr lang="en-US" altLang="en-US" sz="2400" b="1" i="0" u="none">
                  <a:solidFill>
                    <a:schemeClr val="accent2"/>
                  </a:solidFill>
                  <a:cs typeface="Times New Roman" pitchFamily="18" charset="0"/>
                </a:rPr>
                <a:t> </a:t>
              </a:r>
              <a:r>
                <a:rPr lang="en-US" altLang="en-US" sz="2400" b="1" i="0" u="none">
                  <a:solidFill>
                    <a:schemeClr val="accent1"/>
                  </a:solidFill>
                  <a:cs typeface="Times New Roman" pitchFamily="18" charset="0"/>
                </a:rPr>
                <a:t>         </a:t>
              </a:r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a</a:t>
              </a:r>
              <a:r>
                <a:rPr lang="en-US" altLang="en-US" sz="2400" b="1" i="0" u="none" baseline="-25000">
                  <a:solidFill>
                    <a:schemeClr val="tx1"/>
                  </a:solidFill>
                  <a:cs typeface="Times New Roman" pitchFamily="18" charset="0"/>
                </a:rPr>
                <a:t>-3 </a:t>
              </a:r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=</a:t>
              </a:r>
              <a:r>
                <a:rPr lang="en-US" altLang="en-US" sz="2400" b="1" i="0" u="none">
                  <a:solidFill>
                    <a:schemeClr val="accent1"/>
                  </a:solidFill>
                  <a:cs typeface="Times New Roman" pitchFamily="18" charset="0"/>
                </a:rPr>
                <a:t> </a:t>
              </a:r>
              <a:r>
                <a:rPr lang="en-US" altLang="en-US" sz="2400" b="1" i="0" u="none">
                  <a:solidFill>
                    <a:schemeClr val="accent1"/>
                  </a:solidFill>
                  <a:latin typeface="Arial" charset="0"/>
                  <a:cs typeface="Arial" charset="0"/>
                </a:rPr>
                <a:t>1</a:t>
              </a:r>
            </a:p>
          </p:txBody>
        </p:sp>
        <p:sp>
          <p:nvSpPr>
            <p:cNvPr id="22" name="Text Box 19"/>
            <p:cNvSpPr txBox="1">
              <a:spLocks noChangeArrowheads="1"/>
            </p:cNvSpPr>
            <p:nvPr/>
          </p:nvSpPr>
          <p:spPr bwMode="auto">
            <a:xfrm>
              <a:off x="5915025" y="3878263"/>
              <a:ext cx="976313" cy="4572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a</a:t>
              </a:r>
              <a:r>
                <a:rPr lang="en-US" altLang="en-US" sz="2400" b="1" i="0" u="none" baseline="-25000">
                  <a:solidFill>
                    <a:schemeClr val="tx1"/>
                  </a:solidFill>
                  <a:cs typeface="Times New Roman" pitchFamily="18" charset="0"/>
                </a:rPr>
                <a:t>-1 </a:t>
              </a:r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=</a:t>
              </a:r>
              <a:r>
                <a:rPr lang="en-US" altLang="en-US" sz="2400" b="1" i="0" u="none">
                  <a:solidFill>
                    <a:schemeClr val="accent1"/>
                  </a:solidFill>
                  <a:cs typeface="Times New Roman" pitchFamily="18" charset="0"/>
                </a:rPr>
                <a:t> </a:t>
              </a:r>
              <a:r>
                <a:rPr lang="en-US" altLang="en-US" sz="2400" b="1" i="0" u="none">
                  <a:solidFill>
                    <a:schemeClr val="accent1"/>
                  </a:solidFill>
                  <a:latin typeface="Arial" charset="0"/>
                  <a:cs typeface="Arial" charset="0"/>
                </a:rPr>
                <a:t>1</a:t>
              </a:r>
              <a:endParaRPr lang="en-US" altLang="en-US" sz="2400" b="1" i="0" u="none">
                <a:solidFill>
                  <a:schemeClr val="accent2"/>
                </a:solidFill>
                <a:latin typeface="Arial" charset="0"/>
                <a:cs typeface="Arial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12423101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2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>
          <a:xfrm>
            <a:off x="7981950" y="6356352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fld id="{69D1647C-1297-4173-8FD2-7D57C5CE3E01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</a:t>
            </a:fld>
            <a:endParaRPr lang="en-GB"/>
          </a:p>
        </p:txBody>
      </p:sp>
      <p:sp>
        <p:nvSpPr>
          <p:cNvPr id="4" name="Rectangle 2"/>
          <p:cNvSpPr txBox="1">
            <a:spLocks noChangeArrowheads="1"/>
          </p:cNvSpPr>
          <p:nvPr/>
        </p:nvSpPr>
        <p:spPr>
          <a:xfrm>
            <a:off x="1822451" y="228600"/>
            <a:ext cx="8575675" cy="6096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en-US" sz="3600" b="1" dirty="0"/>
              <a:t>Decimal to Octal Conversion</a:t>
            </a:r>
          </a:p>
        </p:txBody>
      </p:sp>
      <p:grpSp>
        <p:nvGrpSpPr>
          <p:cNvPr id="5" name="Group 4"/>
          <p:cNvGrpSpPr/>
          <p:nvPr/>
        </p:nvGrpSpPr>
        <p:grpSpPr>
          <a:xfrm>
            <a:off x="2170114" y="830239"/>
            <a:ext cx="7094239" cy="4897438"/>
            <a:chOff x="792163" y="1089025"/>
            <a:chExt cx="6840537" cy="4897438"/>
          </a:xfrm>
        </p:grpSpPr>
        <p:sp>
          <p:nvSpPr>
            <p:cNvPr id="6" name="Text Box 3"/>
            <p:cNvSpPr txBox="1">
              <a:spLocks noChangeArrowheads="1"/>
            </p:cNvSpPr>
            <p:nvPr/>
          </p:nvSpPr>
          <p:spPr bwMode="auto">
            <a:xfrm>
              <a:off x="792163" y="1089025"/>
              <a:ext cx="2428875" cy="4572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Example: (</a:t>
              </a:r>
              <a:r>
                <a:rPr lang="en-US" altLang="en-US" sz="24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175</a:t>
              </a:r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)</a:t>
              </a:r>
              <a:r>
                <a:rPr lang="en-US" altLang="en-US" sz="2400" b="1" i="0" u="none" baseline="-25000">
                  <a:solidFill>
                    <a:srgbClr val="FF6600"/>
                  </a:solidFill>
                  <a:cs typeface="Times New Roman" pitchFamily="18" charset="0"/>
                </a:rPr>
                <a:t>10</a:t>
              </a:r>
            </a:p>
          </p:txBody>
        </p:sp>
        <p:sp>
          <p:nvSpPr>
            <p:cNvPr id="7" name="Text Box 4"/>
            <p:cNvSpPr txBox="1">
              <a:spLocks noChangeArrowheads="1"/>
            </p:cNvSpPr>
            <p:nvPr/>
          </p:nvSpPr>
          <p:spPr bwMode="auto">
            <a:xfrm>
              <a:off x="3492500" y="1627188"/>
              <a:ext cx="954088" cy="3365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1600" b="1" i="0" u="none">
                  <a:solidFill>
                    <a:schemeClr val="tx1"/>
                  </a:solidFill>
                  <a:cs typeface="Times New Roman" pitchFamily="18" charset="0"/>
                </a:rPr>
                <a:t>Quotient</a:t>
              </a:r>
            </a:p>
          </p:txBody>
        </p:sp>
        <p:sp>
          <p:nvSpPr>
            <p:cNvPr id="8" name="Text Box 5"/>
            <p:cNvSpPr txBox="1">
              <a:spLocks noChangeArrowheads="1"/>
            </p:cNvSpPr>
            <p:nvPr/>
          </p:nvSpPr>
          <p:spPr bwMode="auto">
            <a:xfrm>
              <a:off x="4573588" y="1627188"/>
              <a:ext cx="1155700" cy="3365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1600" b="1" i="0" u="none">
                  <a:solidFill>
                    <a:schemeClr val="tx1"/>
                  </a:solidFill>
                  <a:cs typeface="Times New Roman" pitchFamily="18" charset="0"/>
                </a:rPr>
                <a:t>Remainder</a:t>
              </a:r>
            </a:p>
          </p:txBody>
        </p:sp>
        <p:sp>
          <p:nvSpPr>
            <p:cNvPr id="9" name="Text Box 6"/>
            <p:cNvSpPr txBox="1">
              <a:spLocks noChangeArrowheads="1"/>
            </p:cNvSpPr>
            <p:nvPr/>
          </p:nvSpPr>
          <p:spPr bwMode="auto">
            <a:xfrm>
              <a:off x="6002338" y="1622425"/>
              <a:ext cx="1135062" cy="3365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1600" b="1" i="0" u="none">
                  <a:solidFill>
                    <a:schemeClr val="tx1"/>
                  </a:solidFill>
                  <a:cs typeface="Times New Roman" pitchFamily="18" charset="0"/>
                </a:rPr>
                <a:t>Coefficient</a:t>
              </a:r>
            </a:p>
          </p:txBody>
        </p:sp>
        <p:sp>
          <p:nvSpPr>
            <p:cNvPr id="10" name="Text Box 7"/>
            <p:cNvSpPr txBox="1">
              <a:spLocks noChangeArrowheads="1"/>
            </p:cNvSpPr>
            <p:nvPr/>
          </p:nvSpPr>
          <p:spPr bwMode="auto">
            <a:xfrm>
              <a:off x="2951163" y="3211513"/>
              <a:ext cx="4645025" cy="3968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0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Answer:      (</a:t>
              </a:r>
              <a:r>
                <a:rPr lang="en-US" altLang="en-US" sz="20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175</a:t>
              </a:r>
              <a:r>
                <a:rPr lang="en-US" altLang="en-US" sz="20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)</a:t>
              </a:r>
              <a:r>
                <a:rPr lang="en-US" altLang="en-US" sz="2000" b="1" i="0" u="none" baseline="-25000">
                  <a:solidFill>
                    <a:srgbClr val="FF6600"/>
                  </a:solidFill>
                  <a:latin typeface="Arial" charset="0"/>
                  <a:cs typeface="Arial" charset="0"/>
                </a:rPr>
                <a:t>10</a:t>
              </a:r>
              <a:r>
                <a:rPr lang="en-US" altLang="en-US" sz="2000" b="1" i="0" u="none" baseline="-25000">
                  <a:solidFill>
                    <a:schemeClr val="accent2"/>
                  </a:solidFill>
                  <a:latin typeface="Arial" charset="0"/>
                  <a:cs typeface="Arial" charset="0"/>
                </a:rPr>
                <a:t> </a:t>
              </a:r>
              <a:r>
                <a:rPr lang="en-US" altLang="en-US" sz="20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= (</a:t>
              </a:r>
              <a:r>
                <a:rPr lang="en-US" altLang="en-US" sz="20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a</a:t>
              </a:r>
              <a:r>
                <a:rPr lang="en-US" altLang="en-US" sz="2000" b="1" i="0" u="none" baseline="-25000">
                  <a:solidFill>
                    <a:schemeClr val="accent2"/>
                  </a:solidFill>
                  <a:latin typeface="Arial" charset="0"/>
                  <a:cs typeface="Arial" charset="0"/>
                </a:rPr>
                <a:t>2 </a:t>
              </a:r>
              <a:r>
                <a:rPr lang="en-US" altLang="en-US" sz="20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a</a:t>
              </a:r>
              <a:r>
                <a:rPr lang="en-US" altLang="en-US" sz="2000" b="1" i="0" u="none" baseline="-25000">
                  <a:solidFill>
                    <a:schemeClr val="accent2"/>
                  </a:solidFill>
                  <a:latin typeface="Arial" charset="0"/>
                  <a:cs typeface="Arial" charset="0"/>
                </a:rPr>
                <a:t>1 </a:t>
              </a:r>
              <a:r>
                <a:rPr lang="en-US" altLang="en-US" sz="20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a</a:t>
              </a:r>
              <a:r>
                <a:rPr lang="en-US" altLang="en-US" sz="2000" b="1" i="0" u="none" baseline="-25000">
                  <a:solidFill>
                    <a:schemeClr val="accent2"/>
                  </a:solidFill>
                  <a:latin typeface="Arial" charset="0"/>
                  <a:cs typeface="Arial" charset="0"/>
                </a:rPr>
                <a:t>0</a:t>
              </a:r>
              <a:r>
                <a:rPr lang="en-US" altLang="en-US" sz="20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)</a:t>
              </a:r>
              <a:r>
                <a:rPr lang="en-US" altLang="en-US" sz="2000" b="1" i="0" u="none" baseline="-25000">
                  <a:solidFill>
                    <a:srgbClr val="FF6600"/>
                  </a:solidFill>
                  <a:latin typeface="Arial" charset="0"/>
                  <a:cs typeface="Arial" charset="0"/>
                </a:rPr>
                <a:t>8</a:t>
              </a:r>
              <a:r>
                <a:rPr lang="en-US" altLang="en-US" sz="2000" b="1" i="0" u="none" baseline="-25000">
                  <a:solidFill>
                    <a:schemeClr val="accent2"/>
                  </a:solidFill>
                  <a:latin typeface="Arial" charset="0"/>
                  <a:cs typeface="Arial" charset="0"/>
                </a:rPr>
                <a:t> </a:t>
              </a:r>
              <a:r>
                <a:rPr lang="en-US" altLang="en-US" sz="20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= (</a:t>
              </a:r>
              <a:r>
                <a:rPr lang="en-US" altLang="en-US" sz="2000" b="1" i="0" u="none">
                  <a:solidFill>
                    <a:schemeClr val="accent1"/>
                  </a:solidFill>
                  <a:latin typeface="Arial" charset="0"/>
                  <a:cs typeface="Arial" charset="0"/>
                </a:rPr>
                <a:t>257</a:t>
              </a:r>
              <a:r>
                <a:rPr lang="en-US" altLang="en-US" sz="20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)</a:t>
              </a:r>
              <a:r>
                <a:rPr lang="en-US" altLang="en-US" sz="2000" b="1" i="0" u="none" baseline="-25000">
                  <a:solidFill>
                    <a:srgbClr val="FF6600"/>
                  </a:solidFill>
                  <a:latin typeface="Arial" charset="0"/>
                  <a:cs typeface="Arial" charset="0"/>
                </a:rPr>
                <a:t>8</a:t>
              </a:r>
            </a:p>
          </p:txBody>
        </p:sp>
        <p:sp>
          <p:nvSpPr>
            <p:cNvPr id="11" name="Text Box 8"/>
            <p:cNvSpPr txBox="1">
              <a:spLocks noChangeArrowheads="1"/>
            </p:cNvSpPr>
            <p:nvPr/>
          </p:nvSpPr>
          <p:spPr bwMode="auto">
            <a:xfrm>
              <a:off x="2232025" y="1912938"/>
              <a:ext cx="693738" cy="4572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4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175</a:t>
              </a:r>
            </a:p>
          </p:txBody>
        </p:sp>
        <p:sp>
          <p:nvSpPr>
            <p:cNvPr id="12" name="Text Box 9"/>
            <p:cNvSpPr txBox="1">
              <a:spLocks noChangeArrowheads="1"/>
            </p:cNvSpPr>
            <p:nvPr/>
          </p:nvSpPr>
          <p:spPr bwMode="auto">
            <a:xfrm>
              <a:off x="2838450" y="1916113"/>
              <a:ext cx="1543050" cy="4572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/ 8 =</a:t>
              </a:r>
              <a:r>
                <a:rPr lang="en-US" altLang="en-US" sz="2400" b="1" i="0" u="none">
                  <a:solidFill>
                    <a:schemeClr val="accent1"/>
                  </a:solidFill>
                  <a:cs typeface="Times New Roman" pitchFamily="18" charset="0"/>
                </a:rPr>
                <a:t>      </a:t>
              </a:r>
              <a:r>
                <a:rPr lang="en-US" altLang="en-US" sz="24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21</a:t>
              </a:r>
            </a:p>
          </p:txBody>
        </p:sp>
        <p:sp>
          <p:nvSpPr>
            <p:cNvPr id="13" name="Text Box 10"/>
            <p:cNvSpPr txBox="1">
              <a:spLocks noChangeArrowheads="1"/>
            </p:cNvSpPr>
            <p:nvPr/>
          </p:nvSpPr>
          <p:spPr bwMode="auto">
            <a:xfrm>
              <a:off x="4975225" y="1916113"/>
              <a:ext cx="2068513" cy="4572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400" b="1" i="0" u="none">
                  <a:solidFill>
                    <a:schemeClr val="accent1"/>
                  </a:solidFill>
                  <a:latin typeface="Arial" charset="0"/>
                  <a:cs typeface="Arial" charset="0"/>
                </a:rPr>
                <a:t>7</a:t>
              </a:r>
              <a:r>
                <a:rPr lang="en-US" altLang="en-US" sz="2400" b="1" i="0" u="none">
                  <a:solidFill>
                    <a:schemeClr val="accent1"/>
                  </a:solidFill>
                  <a:cs typeface="Times New Roman" pitchFamily="18" charset="0"/>
                </a:rPr>
                <a:t>             </a:t>
              </a:r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a</a:t>
              </a:r>
              <a:r>
                <a:rPr lang="en-US" altLang="en-US" sz="2400" b="1" i="0" u="none" baseline="-25000">
                  <a:solidFill>
                    <a:schemeClr val="tx1"/>
                  </a:solidFill>
                  <a:cs typeface="Times New Roman" pitchFamily="18" charset="0"/>
                </a:rPr>
                <a:t>0 </a:t>
              </a:r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=</a:t>
              </a:r>
              <a:r>
                <a:rPr lang="en-US" altLang="en-US" sz="2400" b="1" i="0" u="none">
                  <a:solidFill>
                    <a:schemeClr val="accent1"/>
                  </a:solidFill>
                  <a:cs typeface="Times New Roman" pitchFamily="18" charset="0"/>
                </a:rPr>
                <a:t> </a:t>
              </a:r>
              <a:r>
                <a:rPr lang="en-US" altLang="en-US" sz="2400" b="1" i="0" u="none">
                  <a:solidFill>
                    <a:schemeClr val="accent1"/>
                  </a:solidFill>
                  <a:latin typeface="Arial" charset="0"/>
                  <a:cs typeface="Arial" charset="0"/>
                </a:rPr>
                <a:t>7</a:t>
              </a:r>
            </a:p>
          </p:txBody>
        </p:sp>
        <p:sp>
          <p:nvSpPr>
            <p:cNvPr id="14" name="Text Box 11"/>
            <p:cNvSpPr txBox="1">
              <a:spLocks noChangeArrowheads="1"/>
            </p:cNvSpPr>
            <p:nvPr/>
          </p:nvSpPr>
          <p:spPr bwMode="auto">
            <a:xfrm>
              <a:off x="2232025" y="2273300"/>
              <a:ext cx="608013" cy="4572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4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 21</a:t>
              </a:r>
            </a:p>
          </p:txBody>
        </p:sp>
        <p:sp>
          <p:nvSpPr>
            <p:cNvPr id="15" name="Text Box 12"/>
            <p:cNvSpPr txBox="1">
              <a:spLocks noChangeArrowheads="1"/>
            </p:cNvSpPr>
            <p:nvPr/>
          </p:nvSpPr>
          <p:spPr bwMode="auto">
            <a:xfrm>
              <a:off x="2838450" y="2276475"/>
              <a:ext cx="1373188" cy="4572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/ 8 =</a:t>
              </a:r>
              <a:r>
                <a:rPr lang="en-US" altLang="en-US" sz="2400" b="1" i="0" u="none">
                  <a:solidFill>
                    <a:schemeClr val="accent1"/>
                  </a:solidFill>
                  <a:cs typeface="Times New Roman" pitchFamily="18" charset="0"/>
                </a:rPr>
                <a:t>      </a:t>
              </a:r>
              <a:r>
                <a:rPr lang="en-US" altLang="en-US" sz="24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2</a:t>
              </a:r>
            </a:p>
          </p:txBody>
        </p:sp>
        <p:sp>
          <p:nvSpPr>
            <p:cNvPr id="16" name="Text Box 13"/>
            <p:cNvSpPr txBox="1">
              <a:spLocks noChangeArrowheads="1"/>
            </p:cNvSpPr>
            <p:nvPr/>
          </p:nvSpPr>
          <p:spPr bwMode="auto">
            <a:xfrm>
              <a:off x="4975225" y="2276475"/>
              <a:ext cx="2068513" cy="4572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400" b="1" i="0" u="none">
                  <a:solidFill>
                    <a:schemeClr val="accent1"/>
                  </a:solidFill>
                  <a:latin typeface="Arial" charset="0"/>
                  <a:cs typeface="Arial" charset="0"/>
                </a:rPr>
                <a:t>5</a:t>
              </a:r>
              <a:r>
                <a:rPr lang="en-US" altLang="en-US" sz="2400" b="1" i="0" u="none">
                  <a:solidFill>
                    <a:schemeClr val="accent1"/>
                  </a:solidFill>
                  <a:cs typeface="Times New Roman" pitchFamily="18" charset="0"/>
                </a:rPr>
                <a:t>             </a:t>
              </a:r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a</a:t>
              </a:r>
              <a:r>
                <a:rPr lang="en-US" altLang="en-US" sz="2400" b="1" i="0" u="none" baseline="-25000">
                  <a:solidFill>
                    <a:schemeClr val="tx1"/>
                  </a:solidFill>
                  <a:cs typeface="Times New Roman" pitchFamily="18" charset="0"/>
                </a:rPr>
                <a:t>1 </a:t>
              </a:r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=</a:t>
              </a:r>
              <a:r>
                <a:rPr lang="en-US" altLang="en-US" sz="2400" b="1" i="0" u="none">
                  <a:solidFill>
                    <a:schemeClr val="accent1"/>
                  </a:solidFill>
                  <a:cs typeface="Times New Roman" pitchFamily="18" charset="0"/>
                </a:rPr>
                <a:t> </a:t>
              </a:r>
              <a:r>
                <a:rPr lang="en-US" altLang="en-US" sz="2400" b="1" i="0" u="none">
                  <a:solidFill>
                    <a:schemeClr val="accent1"/>
                  </a:solidFill>
                  <a:latin typeface="Arial" charset="0"/>
                  <a:cs typeface="Arial" charset="0"/>
                </a:rPr>
                <a:t>5</a:t>
              </a:r>
            </a:p>
          </p:txBody>
        </p:sp>
        <p:sp>
          <p:nvSpPr>
            <p:cNvPr id="17" name="Text Box 14"/>
            <p:cNvSpPr txBox="1">
              <a:spLocks noChangeArrowheads="1"/>
            </p:cNvSpPr>
            <p:nvPr/>
          </p:nvSpPr>
          <p:spPr bwMode="auto">
            <a:xfrm>
              <a:off x="2232025" y="2633663"/>
              <a:ext cx="438150" cy="4572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4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 2</a:t>
              </a:r>
            </a:p>
          </p:txBody>
        </p:sp>
        <p:sp>
          <p:nvSpPr>
            <p:cNvPr id="18" name="Text Box 15"/>
            <p:cNvSpPr txBox="1">
              <a:spLocks noChangeArrowheads="1"/>
            </p:cNvSpPr>
            <p:nvPr/>
          </p:nvSpPr>
          <p:spPr bwMode="auto">
            <a:xfrm>
              <a:off x="2838450" y="2636838"/>
              <a:ext cx="1373188" cy="4572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/ 8 =</a:t>
              </a:r>
              <a:r>
                <a:rPr lang="en-US" altLang="en-US" sz="2400" b="1" i="0" u="none">
                  <a:solidFill>
                    <a:schemeClr val="accent1"/>
                  </a:solidFill>
                  <a:cs typeface="Times New Roman" pitchFamily="18" charset="0"/>
                </a:rPr>
                <a:t>      </a:t>
              </a:r>
              <a:r>
                <a:rPr lang="en-US" altLang="en-US" sz="24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0</a:t>
              </a:r>
            </a:p>
          </p:txBody>
        </p:sp>
        <p:sp>
          <p:nvSpPr>
            <p:cNvPr id="19" name="Text Box 16"/>
            <p:cNvSpPr txBox="1">
              <a:spLocks noChangeArrowheads="1"/>
            </p:cNvSpPr>
            <p:nvPr/>
          </p:nvSpPr>
          <p:spPr bwMode="auto">
            <a:xfrm>
              <a:off x="4975225" y="2636838"/>
              <a:ext cx="2068513" cy="4572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400" b="1" i="0" u="none">
                  <a:solidFill>
                    <a:schemeClr val="accent1"/>
                  </a:solidFill>
                  <a:latin typeface="Arial" charset="0"/>
                  <a:cs typeface="Arial" charset="0"/>
                </a:rPr>
                <a:t>2</a:t>
              </a:r>
              <a:r>
                <a:rPr lang="en-US" altLang="en-US" sz="2400" b="1" i="0" u="none">
                  <a:solidFill>
                    <a:schemeClr val="accent1"/>
                  </a:solidFill>
                  <a:cs typeface="Times New Roman" pitchFamily="18" charset="0"/>
                </a:rPr>
                <a:t>             </a:t>
              </a:r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a</a:t>
              </a:r>
              <a:r>
                <a:rPr lang="en-US" altLang="en-US" sz="2400" b="1" i="0" u="none" baseline="-25000">
                  <a:solidFill>
                    <a:schemeClr val="tx1"/>
                  </a:solidFill>
                  <a:cs typeface="Times New Roman" pitchFamily="18" charset="0"/>
                </a:rPr>
                <a:t>2 </a:t>
              </a:r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=</a:t>
              </a:r>
              <a:r>
                <a:rPr lang="en-US" altLang="en-US" sz="2400" b="1" i="0" u="none">
                  <a:solidFill>
                    <a:schemeClr val="accent1"/>
                  </a:solidFill>
                  <a:cs typeface="Times New Roman" pitchFamily="18" charset="0"/>
                </a:rPr>
                <a:t> </a:t>
              </a:r>
              <a:r>
                <a:rPr lang="en-US" altLang="en-US" sz="2400" b="1" i="0" u="none">
                  <a:solidFill>
                    <a:schemeClr val="accent1"/>
                  </a:solidFill>
                  <a:latin typeface="Arial" charset="0"/>
                  <a:cs typeface="Arial" charset="0"/>
                </a:rPr>
                <a:t>2</a:t>
              </a:r>
            </a:p>
          </p:txBody>
        </p:sp>
        <p:sp>
          <p:nvSpPr>
            <p:cNvPr id="20" name="Text Box 18"/>
            <p:cNvSpPr txBox="1">
              <a:spLocks noChangeArrowheads="1"/>
            </p:cNvSpPr>
            <p:nvPr/>
          </p:nvSpPr>
          <p:spPr bwMode="auto">
            <a:xfrm>
              <a:off x="792163" y="3752850"/>
              <a:ext cx="2852737" cy="4572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Example: (</a:t>
              </a:r>
              <a:r>
                <a:rPr lang="en-US" altLang="en-US" sz="24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0.3125</a:t>
              </a:r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)</a:t>
              </a:r>
              <a:r>
                <a:rPr lang="en-US" altLang="en-US" sz="2400" b="1" i="0" u="none" baseline="-25000">
                  <a:solidFill>
                    <a:srgbClr val="FF6600"/>
                  </a:solidFill>
                  <a:cs typeface="Times New Roman" pitchFamily="18" charset="0"/>
                </a:rPr>
                <a:t>10</a:t>
              </a:r>
            </a:p>
          </p:txBody>
        </p:sp>
        <p:sp>
          <p:nvSpPr>
            <p:cNvPr id="21" name="Text Box 19"/>
            <p:cNvSpPr txBox="1">
              <a:spLocks noChangeArrowheads="1"/>
            </p:cNvSpPr>
            <p:nvPr/>
          </p:nvSpPr>
          <p:spPr bwMode="auto">
            <a:xfrm>
              <a:off x="3987800" y="4291013"/>
              <a:ext cx="817563" cy="3365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1600" b="1" i="0" u="none">
                  <a:solidFill>
                    <a:schemeClr val="tx1"/>
                  </a:solidFill>
                  <a:cs typeface="Times New Roman" pitchFamily="18" charset="0"/>
                </a:rPr>
                <a:t>Integer</a:t>
              </a:r>
            </a:p>
          </p:txBody>
        </p:sp>
        <p:sp>
          <p:nvSpPr>
            <p:cNvPr id="22" name="Text Box 20"/>
            <p:cNvSpPr txBox="1">
              <a:spLocks noChangeArrowheads="1"/>
            </p:cNvSpPr>
            <p:nvPr/>
          </p:nvSpPr>
          <p:spPr bwMode="auto">
            <a:xfrm>
              <a:off x="4887913" y="4291013"/>
              <a:ext cx="930275" cy="3365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1600" b="1" i="0" u="none">
                  <a:solidFill>
                    <a:schemeClr val="tx1"/>
                  </a:solidFill>
                  <a:cs typeface="Times New Roman" pitchFamily="18" charset="0"/>
                </a:rPr>
                <a:t>Fraction</a:t>
              </a:r>
            </a:p>
          </p:txBody>
        </p:sp>
        <p:sp>
          <p:nvSpPr>
            <p:cNvPr id="23" name="Text Box 21"/>
            <p:cNvSpPr txBox="1">
              <a:spLocks noChangeArrowheads="1"/>
            </p:cNvSpPr>
            <p:nvPr/>
          </p:nvSpPr>
          <p:spPr bwMode="auto">
            <a:xfrm>
              <a:off x="5957888" y="4286250"/>
              <a:ext cx="1135062" cy="3365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1600" b="1" i="0" u="none">
                  <a:solidFill>
                    <a:schemeClr val="tx1"/>
                  </a:solidFill>
                  <a:cs typeface="Times New Roman" pitchFamily="18" charset="0"/>
                </a:rPr>
                <a:t>Coefficient</a:t>
              </a:r>
            </a:p>
          </p:txBody>
        </p:sp>
        <p:sp>
          <p:nvSpPr>
            <p:cNvPr id="24" name="Text Box 22"/>
            <p:cNvSpPr txBox="1">
              <a:spLocks noChangeArrowheads="1"/>
            </p:cNvSpPr>
            <p:nvPr/>
          </p:nvSpPr>
          <p:spPr bwMode="auto">
            <a:xfrm>
              <a:off x="2187575" y="5589588"/>
              <a:ext cx="5445125" cy="3968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0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Answer:      (</a:t>
              </a:r>
              <a:r>
                <a:rPr lang="en-US" altLang="en-US" sz="20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0.3125</a:t>
              </a:r>
              <a:r>
                <a:rPr lang="en-US" altLang="en-US" sz="20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)</a:t>
              </a:r>
              <a:r>
                <a:rPr lang="en-US" altLang="en-US" sz="2000" b="1" i="0" u="none" baseline="-25000">
                  <a:solidFill>
                    <a:srgbClr val="FF6600"/>
                  </a:solidFill>
                  <a:latin typeface="Arial" charset="0"/>
                  <a:cs typeface="Arial" charset="0"/>
                </a:rPr>
                <a:t>10</a:t>
              </a:r>
              <a:r>
                <a:rPr lang="en-US" altLang="en-US" sz="2000" b="1" i="0" u="none" baseline="-25000">
                  <a:solidFill>
                    <a:schemeClr val="accent2"/>
                  </a:solidFill>
                  <a:latin typeface="Arial" charset="0"/>
                  <a:cs typeface="Arial" charset="0"/>
                </a:rPr>
                <a:t> </a:t>
              </a:r>
              <a:r>
                <a:rPr lang="en-US" altLang="en-US" sz="20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= (0.</a:t>
              </a:r>
              <a:r>
                <a:rPr lang="en-US" altLang="en-US" sz="20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a</a:t>
              </a:r>
              <a:r>
                <a:rPr lang="en-US" altLang="en-US" sz="2000" b="1" i="0" u="none" baseline="-25000">
                  <a:solidFill>
                    <a:schemeClr val="accent2"/>
                  </a:solidFill>
                  <a:latin typeface="Arial" charset="0"/>
                  <a:cs typeface="Arial" charset="0"/>
                </a:rPr>
                <a:t>-1 </a:t>
              </a:r>
              <a:r>
                <a:rPr lang="en-US" altLang="en-US" sz="20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a</a:t>
              </a:r>
              <a:r>
                <a:rPr lang="en-US" altLang="en-US" sz="2000" b="1" i="0" u="none" baseline="-25000">
                  <a:solidFill>
                    <a:schemeClr val="accent2"/>
                  </a:solidFill>
                  <a:latin typeface="Arial" charset="0"/>
                  <a:cs typeface="Arial" charset="0"/>
                </a:rPr>
                <a:t>-2 </a:t>
              </a:r>
              <a:r>
                <a:rPr lang="en-US" altLang="en-US" sz="20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a</a:t>
              </a:r>
              <a:r>
                <a:rPr lang="en-US" altLang="en-US" sz="2000" b="1" i="0" u="none" baseline="-25000">
                  <a:solidFill>
                    <a:schemeClr val="accent2"/>
                  </a:solidFill>
                  <a:latin typeface="Arial" charset="0"/>
                  <a:cs typeface="Arial" charset="0"/>
                </a:rPr>
                <a:t>-3</a:t>
              </a:r>
              <a:r>
                <a:rPr lang="en-US" altLang="en-US" sz="20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)</a:t>
              </a:r>
              <a:r>
                <a:rPr lang="en-US" altLang="en-US" sz="2000" b="1" i="0" u="none" baseline="-25000">
                  <a:solidFill>
                    <a:srgbClr val="FF6600"/>
                  </a:solidFill>
                  <a:latin typeface="Arial" charset="0"/>
                  <a:cs typeface="Arial" charset="0"/>
                </a:rPr>
                <a:t>8</a:t>
              </a:r>
              <a:r>
                <a:rPr lang="en-US" altLang="en-US" sz="2000" b="1" i="0" u="none" baseline="-25000">
                  <a:solidFill>
                    <a:schemeClr val="accent2"/>
                  </a:solidFill>
                  <a:latin typeface="Arial" charset="0"/>
                  <a:cs typeface="Arial" charset="0"/>
                </a:rPr>
                <a:t> </a:t>
              </a:r>
              <a:r>
                <a:rPr lang="en-US" altLang="en-US" sz="20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= (</a:t>
              </a:r>
              <a:r>
                <a:rPr lang="en-US" altLang="en-US" sz="2000" b="1" i="0" u="none">
                  <a:solidFill>
                    <a:schemeClr val="accent1"/>
                  </a:solidFill>
                  <a:latin typeface="Arial" charset="0"/>
                  <a:cs typeface="Arial" charset="0"/>
                </a:rPr>
                <a:t>0.24</a:t>
              </a:r>
              <a:r>
                <a:rPr lang="en-US" altLang="en-US" sz="20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)</a:t>
              </a:r>
              <a:r>
                <a:rPr lang="en-US" altLang="en-US" sz="2000" b="1" i="0" u="none" baseline="-25000">
                  <a:solidFill>
                    <a:srgbClr val="FF6600"/>
                  </a:solidFill>
                  <a:latin typeface="Arial" charset="0"/>
                  <a:cs typeface="Arial" charset="0"/>
                </a:rPr>
                <a:t>8</a:t>
              </a:r>
            </a:p>
          </p:txBody>
        </p:sp>
        <p:sp>
          <p:nvSpPr>
            <p:cNvPr id="25" name="Text Box 23"/>
            <p:cNvSpPr txBox="1">
              <a:spLocks noChangeArrowheads="1"/>
            </p:cNvSpPr>
            <p:nvPr/>
          </p:nvSpPr>
          <p:spPr bwMode="auto">
            <a:xfrm>
              <a:off x="2232025" y="4576763"/>
              <a:ext cx="1117600" cy="4572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4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0.3125</a:t>
              </a:r>
            </a:p>
          </p:txBody>
        </p:sp>
        <p:sp>
          <p:nvSpPr>
            <p:cNvPr id="26" name="Text Box 24"/>
            <p:cNvSpPr txBox="1">
              <a:spLocks noChangeArrowheads="1"/>
            </p:cNvSpPr>
            <p:nvPr/>
          </p:nvSpPr>
          <p:spPr bwMode="auto">
            <a:xfrm>
              <a:off x="3265488" y="4579938"/>
              <a:ext cx="2216150" cy="4572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* 8 =</a:t>
              </a:r>
              <a:r>
                <a:rPr lang="en-US" altLang="en-US" sz="2400" b="1" i="0" u="none">
                  <a:solidFill>
                    <a:schemeClr val="accent1"/>
                  </a:solidFill>
                  <a:cs typeface="Times New Roman" pitchFamily="18" charset="0"/>
                </a:rPr>
                <a:t>    </a:t>
              </a:r>
              <a:r>
                <a:rPr lang="en-US" altLang="en-US" sz="2400" b="1" i="0" u="none">
                  <a:solidFill>
                    <a:schemeClr val="accent1"/>
                  </a:solidFill>
                  <a:latin typeface="Arial" charset="0"/>
                  <a:cs typeface="Arial" charset="0"/>
                </a:rPr>
                <a:t>2    </a:t>
              </a:r>
              <a:r>
                <a:rPr lang="en-US" altLang="en-US" sz="24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. </a:t>
              </a:r>
              <a:r>
                <a:rPr lang="en-US" altLang="en-US" sz="2400" b="1" i="0" u="none">
                  <a:solidFill>
                    <a:schemeClr val="accent1"/>
                  </a:solidFill>
                  <a:latin typeface="Arial" charset="0"/>
                  <a:cs typeface="Arial" charset="0"/>
                </a:rPr>
                <a:t>   </a:t>
              </a:r>
              <a:r>
                <a:rPr lang="en-US" altLang="en-US" sz="24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5</a:t>
              </a:r>
            </a:p>
          </p:txBody>
        </p:sp>
        <p:sp>
          <p:nvSpPr>
            <p:cNvPr id="27" name="Text Box 25"/>
            <p:cNvSpPr txBox="1">
              <a:spLocks noChangeArrowheads="1"/>
            </p:cNvSpPr>
            <p:nvPr/>
          </p:nvSpPr>
          <p:spPr bwMode="auto">
            <a:xfrm>
              <a:off x="2232025" y="4937125"/>
              <a:ext cx="608013" cy="4572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4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0.5</a:t>
              </a:r>
            </a:p>
          </p:txBody>
        </p:sp>
        <p:sp>
          <p:nvSpPr>
            <p:cNvPr id="28" name="Text Box 26"/>
            <p:cNvSpPr txBox="1">
              <a:spLocks noChangeArrowheads="1"/>
            </p:cNvSpPr>
            <p:nvPr/>
          </p:nvSpPr>
          <p:spPr bwMode="auto">
            <a:xfrm>
              <a:off x="3246438" y="4940300"/>
              <a:ext cx="3770312" cy="4572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* 8 =</a:t>
              </a:r>
              <a:r>
                <a:rPr lang="en-US" altLang="en-US" sz="2400" b="1" i="0" u="none">
                  <a:solidFill>
                    <a:schemeClr val="accent1"/>
                  </a:solidFill>
                  <a:cs typeface="Times New Roman" pitchFamily="18" charset="0"/>
                </a:rPr>
                <a:t>    </a:t>
              </a:r>
              <a:r>
                <a:rPr lang="en-US" altLang="en-US" sz="2400" b="1" i="0" u="none">
                  <a:solidFill>
                    <a:schemeClr val="accent1"/>
                  </a:solidFill>
                  <a:latin typeface="Arial" charset="0"/>
                  <a:cs typeface="Arial" charset="0"/>
                </a:rPr>
                <a:t>4    </a:t>
              </a:r>
              <a:r>
                <a:rPr lang="en-US" altLang="en-US" sz="24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.    </a:t>
              </a:r>
              <a:r>
                <a:rPr lang="en-US" altLang="en-US" sz="24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0</a:t>
              </a:r>
              <a:r>
                <a:rPr lang="en-US" altLang="en-US" sz="2400" b="1" i="0" u="none">
                  <a:solidFill>
                    <a:schemeClr val="accent1"/>
                  </a:solidFill>
                  <a:cs typeface="Times New Roman" pitchFamily="18" charset="0"/>
                </a:rPr>
                <a:t>          </a:t>
              </a:r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a</a:t>
              </a:r>
              <a:r>
                <a:rPr lang="en-US" altLang="en-US" sz="2400" b="1" i="0" u="none" baseline="-25000">
                  <a:solidFill>
                    <a:schemeClr val="tx1"/>
                  </a:solidFill>
                  <a:cs typeface="Times New Roman" pitchFamily="18" charset="0"/>
                </a:rPr>
                <a:t>-2 </a:t>
              </a:r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=</a:t>
              </a:r>
              <a:r>
                <a:rPr lang="en-US" altLang="en-US" sz="2400" b="1" i="0" u="none">
                  <a:solidFill>
                    <a:schemeClr val="accent1"/>
                  </a:solidFill>
                  <a:cs typeface="Times New Roman" pitchFamily="18" charset="0"/>
                </a:rPr>
                <a:t> </a:t>
              </a:r>
              <a:r>
                <a:rPr lang="en-US" altLang="en-US" sz="2400" b="1" i="0" u="none">
                  <a:solidFill>
                    <a:schemeClr val="accent1"/>
                  </a:solidFill>
                  <a:latin typeface="Arial" charset="0"/>
                  <a:cs typeface="Arial" charset="0"/>
                </a:rPr>
                <a:t>4</a:t>
              </a:r>
            </a:p>
          </p:txBody>
        </p:sp>
        <p:sp>
          <p:nvSpPr>
            <p:cNvPr id="29" name="Text Box 27"/>
            <p:cNvSpPr txBox="1">
              <a:spLocks noChangeArrowheads="1"/>
            </p:cNvSpPr>
            <p:nvPr/>
          </p:nvSpPr>
          <p:spPr bwMode="auto">
            <a:xfrm>
              <a:off x="6037263" y="4573588"/>
              <a:ext cx="976312" cy="4572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a</a:t>
              </a:r>
              <a:r>
                <a:rPr lang="en-US" altLang="en-US" sz="2400" b="1" i="0" u="none" baseline="-25000">
                  <a:solidFill>
                    <a:schemeClr val="tx1"/>
                  </a:solidFill>
                  <a:cs typeface="Times New Roman" pitchFamily="18" charset="0"/>
                </a:rPr>
                <a:t>-1 </a:t>
              </a:r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=</a:t>
              </a:r>
              <a:r>
                <a:rPr lang="en-US" altLang="en-US" sz="2400" b="1" i="0" u="none">
                  <a:solidFill>
                    <a:schemeClr val="accent1"/>
                  </a:solidFill>
                  <a:cs typeface="Times New Roman" pitchFamily="18" charset="0"/>
                </a:rPr>
                <a:t> </a:t>
              </a:r>
              <a:r>
                <a:rPr lang="en-US" altLang="en-US" sz="2400" b="1" i="0" u="none">
                  <a:solidFill>
                    <a:schemeClr val="accent1"/>
                  </a:solidFill>
                  <a:latin typeface="Arial" charset="0"/>
                  <a:cs typeface="Arial" charset="0"/>
                </a:rPr>
                <a:t>2</a:t>
              </a:r>
              <a:endParaRPr lang="en-US" altLang="en-US" sz="2400" b="1" i="0" u="none">
                <a:solidFill>
                  <a:schemeClr val="accent2"/>
                </a:solidFill>
                <a:latin typeface="Arial" charset="0"/>
                <a:cs typeface="Arial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47108400"/>
      </p:ext>
    </p:extLst>
  </p:cSld>
  <p:clrMapOvr>
    <a:masterClrMapping/>
  </p:clrMapOvr>
  <p:transition spd="med">
    <p:fad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ECD04B-7062-3BAD-972B-4FD5911341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Binary to Octal Conversion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71A743-2D18-8539-F367-3753518B36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</a:pPr>
            <a:r>
              <a:rPr lang="en-GB" dirty="0"/>
              <a:t>Do you remember the method we discussed in the previous lesson? </a:t>
            </a:r>
            <a:r>
              <a:rPr lang="en-GB" dirty="0">
                <a:hlinkClick r:id="rId2" action="ppaction://hlinksldjump"/>
              </a:rPr>
              <a:t>Revisit </a:t>
            </a:r>
            <a:endParaRPr lang="en-GB" dirty="0"/>
          </a:p>
          <a:p>
            <a:pPr algn="just">
              <a:lnSpc>
                <a:spcPct val="150000"/>
              </a:lnSpc>
            </a:pPr>
            <a:r>
              <a:rPr lang="en-GB" dirty="0"/>
              <a:t>May use substitution method </a:t>
            </a:r>
          </a:p>
          <a:p>
            <a:pPr marL="457200" indent="-457200" algn="just">
              <a:lnSpc>
                <a:spcPct val="150000"/>
              </a:lnSpc>
              <a:buAutoNum type="arabicPeriod"/>
            </a:pPr>
            <a:r>
              <a:rPr lang="en-GB" dirty="0"/>
              <a:t>Group the binary number into groups of 3 from the LSB to the MSB</a:t>
            </a:r>
          </a:p>
          <a:p>
            <a:pPr marL="457200" indent="-457200" algn="just">
              <a:lnSpc>
                <a:spcPct val="150000"/>
              </a:lnSpc>
              <a:buAutoNum type="arabicPeriod"/>
            </a:pPr>
            <a:r>
              <a:rPr lang="en-GB" dirty="0"/>
              <a:t>Look up the octal value for the each of the groups formed (3 bits) </a:t>
            </a:r>
          </a:p>
          <a:p>
            <a:pPr marL="457200" indent="-457200" algn="just">
              <a:lnSpc>
                <a:spcPct val="150000"/>
              </a:lnSpc>
              <a:buAutoNum type="arabicPeriod"/>
            </a:pPr>
            <a:r>
              <a:rPr lang="en-GB" dirty="0"/>
              <a:t>Write the octal value from left to right.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7466129-4CD7-7511-2162-1F9BE64AAE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09E3514-13E9-4799-AF64-73381773B862}" type="slidenum">
              <a:rPr lang="en-US" smtClean="0"/>
              <a:pPr>
                <a:defRPr/>
              </a:pPr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5255559"/>
      </p:ext>
    </p:extLst>
  </p:cSld>
  <p:clrMapOvr>
    <a:masterClrMapping/>
  </p:clrMapOvr>
  <p:transition spd="med">
    <p:fad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922114"/>
          </a:xfrm>
        </p:spPr>
        <p:txBody>
          <a:bodyPr>
            <a:normAutofit/>
          </a:bodyPr>
          <a:lstStyle/>
          <a:p>
            <a:r>
              <a:rPr lang="en-GB" sz="3200" b="1" dirty="0"/>
              <a:t>Number Conversions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D5741-708E-427C-85C5-889841AA3A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196752"/>
            <a:ext cx="8229600" cy="4536504"/>
          </a:xfrm>
        </p:spPr>
        <p:txBody>
          <a:bodyPr>
            <a:normAutofit/>
          </a:bodyPr>
          <a:lstStyle/>
          <a:p>
            <a:pPr marL="0" indent="0" algn="just">
              <a:spcBef>
                <a:spcPct val="0"/>
              </a:spcBef>
              <a:buNone/>
            </a:pPr>
            <a:r>
              <a:rPr lang="en-GB" altLang="en-US" sz="2600" b="1" dirty="0"/>
              <a:t>Binary to Octal Conversion Example: </a:t>
            </a:r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400" baseline="-25000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400" baseline="-25000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400" baseline="-25000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400" baseline="-25000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400" baseline="-25000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400" baseline="-25000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400" baseline="-25000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400" baseline="-25000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400" baseline="-25000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400" baseline="-25000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400" baseline="-25000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400" baseline="-25000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400" baseline="-25000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400" baseline="-25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69537FB-6F3A-C34D-94A2-C556AF4FC3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79576" y="1700808"/>
            <a:ext cx="7776864" cy="2934692"/>
          </a:xfrm>
          <a:prstGeom prst="rect">
            <a:avLst/>
          </a:prstGeom>
        </p:spPr>
      </p:pic>
      <p:sp>
        <p:nvSpPr>
          <p:cNvPr id="29" name="Content Placeholder 2">
            <a:extLst>
              <a:ext uri="{FF2B5EF4-FFF2-40B4-BE49-F238E27FC236}">
                <a16:creationId xmlns:a16="http://schemas.microsoft.com/office/drawing/2014/main" id="{8EC6B301-3A4D-5343-8939-F61BDE17AA9F}"/>
              </a:ext>
            </a:extLst>
          </p:cNvPr>
          <p:cNvSpPr txBox="1">
            <a:spLocks/>
          </p:cNvSpPr>
          <p:nvPr/>
        </p:nvSpPr>
        <p:spPr>
          <a:xfrm>
            <a:off x="1956579" y="4752330"/>
            <a:ext cx="8229600" cy="43204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</a:pPr>
            <a:r>
              <a:rPr lang="en-US" altLang="en-US" sz="2000" dirty="0"/>
              <a:t>Now follow the Decimal to Octal Conversion method to get the answer</a:t>
            </a:r>
          </a:p>
          <a:p>
            <a:pPr algn="just">
              <a:spcBef>
                <a:spcPct val="0"/>
              </a:spcBef>
            </a:pPr>
            <a:r>
              <a:rPr lang="en-US" altLang="en-US" sz="2000" dirty="0"/>
              <a:t>Is your answer (226)</a:t>
            </a:r>
            <a:r>
              <a:rPr lang="en-US" altLang="en-US" sz="2000" baseline="-25000" dirty="0"/>
              <a:t>8</a:t>
            </a:r>
            <a:r>
              <a:rPr lang="en-US" altLang="en-US" sz="2000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81925308"/>
      </p:ext>
    </p:extLst>
  </p:cSld>
  <p:clrMapOvr>
    <a:masterClrMapping/>
  </p:clrMapOvr>
  <p:transition spd="med">
    <p:fade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>
          <a:xfrm>
            <a:off x="7981950" y="6356352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fld id="{69D1647C-1297-4173-8FD2-7D57C5CE3E01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14</a:t>
            </a:fld>
            <a:endParaRPr lang="en-GB"/>
          </a:p>
        </p:txBody>
      </p:sp>
      <p:sp>
        <p:nvSpPr>
          <p:cNvPr id="4" name="Rectangle 2"/>
          <p:cNvSpPr txBox="1">
            <a:spLocks noChangeArrowheads="1"/>
          </p:cNvSpPr>
          <p:nvPr/>
        </p:nvSpPr>
        <p:spPr>
          <a:xfrm>
            <a:off x="1822451" y="228600"/>
            <a:ext cx="8575675" cy="6096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en-US" sz="3600" b="1" dirty="0"/>
              <a:t>Binary </a:t>
            </a:r>
            <a:r>
              <a:rPr lang="en-US" altLang="en-US" sz="3600" b="1" dirty="0">
                <a:latin typeface="Arial" charset="0"/>
                <a:cs typeface="Arial" charset="0"/>
              </a:rPr>
              <a:t>−</a:t>
            </a:r>
            <a:r>
              <a:rPr lang="en-US" altLang="en-US" sz="3600" b="1" dirty="0"/>
              <a:t> Octal Conversion</a:t>
            </a:r>
          </a:p>
        </p:txBody>
      </p:sp>
      <p:sp>
        <p:nvSpPr>
          <p:cNvPr id="5" name="Rectangle 4"/>
          <p:cNvSpPr txBox="1">
            <a:spLocks noChangeArrowheads="1"/>
          </p:cNvSpPr>
          <p:nvPr/>
        </p:nvSpPr>
        <p:spPr>
          <a:xfrm>
            <a:off x="1831976" y="764705"/>
            <a:ext cx="5402263" cy="143013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63500" tIns="25400" rIns="63500" bIns="25400">
            <a:sp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en-US" sz="2800" dirty="0"/>
              <a:t>8 = 2</a:t>
            </a:r>
            <a:r>
              <a:rPr lang="en-US" altLang="en-US" sz="2800" baseline="30000" dirty="0"/>
              <a:t>3</a:t>
            </a:r>
          </a:p>
          <a:p>
            <a:r>
              <a:rPr lang="en-US" altLang="en-US" sz="2800" dirty="0"/>
              <a:t>Each group of 3 bits represents an octal digit</a:t>
            </a:r>
          </a:p>
        </p:txBody>
      </p:sp>
      <p:graphicFrame>
        <p:nvGraphicFramePr>
          <p:cNvPr id="6" name="Group 5"/>
          <p:cNvGraphicFramePr>
            <a:graphicFrameLocks noGrp="1"/>
          </p:cNvGraphicFramePr>
          <p:nvPr/>
        </p:nvGraphicFramePr>
        <p:xfrm>
          <a:off x="8314189" y="989925"/>
          <a:ext cx="2328863" cy="4572000"/>
        </p:xfrm>
        <a:graphic>
          <a:graphicData uri="http://schemas.openxmlformats.org/drawingml/2006/table">
            <a:tbl>
              <a:tblPr/>
              <a:tblGrid>
                <a:gridCol w="11652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6363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080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Octal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Binary</a:t>
                      </a:r>
                    </a:p>
                  </a:txBody>
                  <a:tcPr marL="0" marR="0" marT="0" marB="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080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0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0 0 0</a:t>
                      </a:r>
                    </a:p>
                  </a:txBody>
                  <a:tcPr marL="0" marR="0" marT="0" marB="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080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1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0 0 1</a:t>
                      </a:r>
                    </a:p>
                  </a:txBody>
                  <a:tcPr marL="0" marR="0" marT="0" marB="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080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2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0 1 0</a:t>
                      </a:r>
                    </a:p>
                  </a:txBody>
                  <a:tcPr marL="0" marR="0" marT="0" marB="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080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3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0 1 1</a:t>
                      </a:r>
                    </a:p>
                  </a:txBody>
                  <a:tcPr marL="0" marR="0" marT="0" marB="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080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4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1 0 0</a:t>
                      </a:r>
                    </a:p>
                  </a:txBody>
                  <a:tcPr marL="0" marR="0" marT="0" marB="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080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5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1 0 1</a:t>
                      </a:r>
                    </a:p>
                  </a:txBody>
                  <a:tcPr marL="0" marR="0" marT="0" marB="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5080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6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1 1 0</a:t>
                      </a:r>
                    </a:p>
                  </a:txBody>
                  <a:tcPr marL="0" marR="0" marT="0" marB="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5080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7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1 1 1</a:t>
                      </a:r>
                    </a:p>
                  </a:txBody>
                  <a:tcPr marL="0" marR="0" marT="0" marB="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  <p:grpSp>
        <p:nvGrpSpPr>
          <p:cNvPr id="7" name="Group 6"/>
          <p:cNvGrpSpPr/>
          <p:nvPr/>
        </p:nvGrpSpPr>
        <p:grpSpPr>
          <a:xfrm>
            <a:off x="1415480" y="2196418"/>
            <a:ext cx="7200900" cy="3240087"/>
            <a:chOff x="611188" y="3068638"/>
            <a:chExt cx="7200900" cy="3240087"/>
          </a:xfrm>
        </p:grpSpPr>
        <p:sp>
          <p:nvSpPr>
            <p:cNvPr id="8" name="Text Box 37"/>
            <p:cNvSpPr txBox="1">
              <a:spLocks noChangeArrowheads="1"/>
            </p:cNvSpPr>
            <p:nvPr/>
          </p:nvSpPr>
          <p:spPr bwMode="auto">
            <a:xfrm>
              <a:off x="611188" y="3068638"/>
              <a:ext cx="1436687" cy="4572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Example:</a:t>
              </a:r>
              <a:endParaRPr lang="en-US" altLang="en-US" sz="2400" b="1" i="0" u="none" baseline="-25000">
                <a:solidFill>
                  <a:srgbClr val="FF6600"/>
                </a:solidFill>
                <a:cs typeface="Times New Roman" pitchFamily="18" charset="0"/>
              </a:endParaRPr>
            </a:p>
          </p:txBody>
        </p:sp>
        <p:sp>
          <p:nvSpPr>
            <p:cNvPr id="9" name="Text Box 38"/>
            <p:cNvSpPr txBox="1">
              <a:spLocks noChangeArrowheads="1"/>
            </p:cNvSpPr>
            <p:nvPr/>
          </p:nvSpPr>
          <p:spPr bwMode="auto">
            <a:xfrm>
              <a:off x="2232025" y="3608388"/>
              <a:ext cx="3127375" cy="5191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8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(  </a:t>
              </a:r>
              <a:r>
                <a:rPr lang="en-US" altLang="en-US" sz="28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1 0 1 1 0 . 0 1  </a:t>
              </a:r>
              <a:r>
                <a:rPr lang="en-US" altLang="en-US" sz="28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)</a:t>
              </a:r>
              <a:r>
                <a:rPr lang="en-US" altLang="en-US" sz="2800" b="1" i="0" u="none" baseline="-25000">
                  <a:solidFill>
                    <a:srgbClr val="FF6600"/>
                  </a:solidFill>
                  <a:latin typeface="Arial" charset="0"/>
                  <a:cs typeface="Arial" charset="0"/>
                </a:rPr>
                <a:t>2</a:t>
              </a:r>
            </a:p>
          </p:txBody>
        </p:sp>
        <p:sp>
          <p:nvSpPr>
            <p:cNvPr id="10" name="Text Box 39"/>
            <p:cNvSpPr txBox="1">
              <a:spLocks noChangeArrowheads="1"/>
            </p:cNvSpPr>
            <p:nvPr/>
          </p:nvSpPr>
          <p:spPr bwMode="auto">
            <a:xfrm>
              <a:off x="2232025" y="5049838"/>
              <a:ext cx="3121025" cy="5191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8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(  </a:t>
              </a:r>
              <a:r>
                <a:rPr lang="en-US" altLang="en-US" sz="28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2       6    .   2   </a:t>
              </a:r>
              <a:r>
                <a:rPr lang="en-US" altLang="en-US" sz="28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)</a:t>
              </a:r>
              <a:r>
                <a:rPr lang="en-US" altLang="en-US" sz="2800" b="1" i="0" u="none" baseline="-25000">
                  <a:solidFill>
                    <a:srgbClr val="FF6600"/>
                  </a:solidFill>
                  <a:latin typeface="Arial" charset="0"/>
                  <a:cs typeface="Arial" charset="0"/>
                </a:rPr>
                <a:t>8</a:t>
              </a:r>
            </a:p>
          </p:txBody>
        </p:sp>
        <p:grpSp>
          <p:nvGrpSpPr>
            <p:cNvPr id="11" name="Group 40"/>
            <p:cNvGrpSpPr>
              <a:grpSpLocks/>
            </p:cNvGrpSpPr>
            <p:nvPr/>
          </p:nvGrpSpPr>
          <p:grpSpPr bwMode="auto">
            <a:xfrm>
              <a:off x="4522782" y="4149725"/>
              <a:ext cx="249237" cy="898525"/>
              <a:chOff x="2720" y="2614"/>
              <a:chExt cx="157" cy="566"/>
            </a:xfrm>
          </p:grpSpPr>
          <p:sp>
            <p:nvSpPr>
              <p:cNvPr id="24" name="AutoShape 41"/>
              <p:cNvSpPr>
                <a:spLocks/>
              </p:cNvSpPr>
              <p:nvPr/>
            </p:nvSpPr>
            <p:spPr bwMode="auto">
              <a:xfrm rot="16200000">
                <a:off x="2742" y="2592"/>
                <a:ext cx="113" cy="157"/>
              </a:xfrm>
              <a:prstGeom prst="leftBrace">
                <a:avLst>
                  <a:gd name="adj1" fmla="val 33407"/>
                  <a:gd name="adj2" fmla="val 50000"/>
                </a:avLst>
              </a:prstGeom>
              <a:noFill/>
              <a:ln w="28575">
                <a:solidFill>
                  <a:srgbClr val="FF99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 anchor="ctr">
                <a:spAutoFit/>
              </a:bodyPr>
              <a:lstStyle>
                <a:lvl1pPr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742950" indent="-28575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11430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6002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20574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sp>
            <p:nvSpPr>
              <p:cNvPr id="25" name="AutoShape 42"/>
              <p:cNvSpPr>
                <a:spLocks/>
              </p:cNvSpPr>
              <p:nvPr/>
            </p:nvSpPr>
            <p:spPr bwMode="auto">
              <a:xfrm rot="5400000" flipV="1">
                <a:off x="2742" y="3045"/>
                <a:ext cx="113" cy="157"/>
              </a:xfrm>
              <a:prstGeom prst="leftBrace">
                <a:avLst>
                  <a:gd name="adj1" fmla="val 33407"/>
                  <a:gd name="adj2" fmla="val 50000"/>
                </a:avLst>
              </a:prstGeom>
              <a:noFill/>
              <a:ln w="28575">
                <a:solidFill>
                  <a:srgbClr val="FF99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 anchor="ctr">
                <a:spAutoFit/>
              </a:bodyPr>
              <a:lstStyle>
                <a:lvl1pPr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742950" indent="-28575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11430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6002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20574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cxnSp>
            <p:nvCxnSpPr>
              <p:cNvPr id="26" name="AutoShape 43"/>
              <p:cNvCxnSpPr>
                <a:cxnSpLocks noChangeShapeType="1"/>
                <a:stCxn id="24" idx="1"/>
                <a:endCxn id="25" idx="1"/>
              </p:cNvCxnSpPr>
              <p:nvPr/>
            </p:nvCxnSpPr>
            <p:spPr bwMode="auto">
              <a:xfrm>
                <a:off x="2799" y="2727"/>
                <a:ext cx="0" cy="340"/>
              </a:xfrm>
              <a:prstGeom prst="straightConnector1">
                <a:avLst/>
              </a:prstGeom>
              <a:noFill/>
              <a:ln w="28575">
                <a:solidFill>
                  <a:srgbClr val="FF99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</p:grpSp>
        <p:grpSp>
          <p:nvGrpSpPr>
            <p:cNvPr id="12" name="Group 44"/>
            <p:cNvGrpSpPr>
              <a:grpSpLocks/>
            </p:cNvGrpSpPr>
            <p:nvPr/>
          </p:nvGrpSpPr>
          <p:grpSpPr bwMode="auto">
            <a:xfrm>
              <a:off x="3548057" y="4149725"/>
              <a:ext cx="249237" cy="898525"/>
              <a:chOff x="2720" y="2614"/>
              <a:chExt cx="157" cy="566"/>
            </a:xfrm>
          </p:grpSpPr>
          <p:sp>
            <p:nvSpPr>
              <p:cNvPr id="21" name="AutoShape 45"/>
              <p:cNvSpPr>
                <a:spLocks/>
              </p:cNvSpPr>
              <p:nvPr/>
            </p:nvSpPr>
            <p:spPr bwMode="auto">
              <a:xfrm rot="16200000">
                <a:off x="2742" y="2592"/>
                <a:ext cx="113" cy="157"/>
              </a:xfrm>
              <a:prstGeom prst="leftBrace">
                <a:avLst>
                  <a:gd name="adj1" fmla="val 33407"/>
                  <a:gd name="adj2" fmla="val 50000"/>
                </a:avLst>
              </a:prstGeom>
              <a:noFill/>
              <a:ln w="28575">
                <a:solidFill>
                  <a:srgbClr val="0066CC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 anchor="ctr">
                <a:spAutoFit/>
              </a:bodyPr>
              <a:lstStyle>
                <a:lvl1pPr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742950" indent="-28575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11430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6002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20574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sp>
            <p:nvSpPr>
              <p:cNvPr id="22" name="AutoShape 46"/>
              <p:cNvSpPr>
                <a:spLocks/>
              </p:cNvSpPr>
              <p:nvPr/>
            </p:nvSpPr>
            <p:spPr bwMode="auto">
              <a:xfrm rot="5400000" flipV="1">
                <a:off x="2742" y="3045"/>
                <a:ext cx="113" cy="157"/>
              </a:xfrm>
              <a:prstGeom prst="leftBrace">
                <a:avLst>
                  <a:gd name="adj1" fmla="val 33407"/>
                  <a:gd name="adj2" fmla="val 50000"/>
                </a:avLst>
              </a:prstGeom>
              <a:noFill/>
              <a:ln w="28575">
                <a:solidFill>
                  <a:srgbClr val="0066CC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 anchor="ctr">
                <a:spAutoFit/>
              </a:bodyPr>
              <a:lstStyle>
                <a:lvl1pPr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742950" indent="-28575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11430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6002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20574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cxnSp>
            <p:nvCxnSpPr>
              <p:cNvPr id="23" name="AutoShape 47"/>
              <p:cNvCxnSpPr>
                <a:cxnSpLocks noChangeShapeType="1"/>
                <a:stCxn id="21" idx="1"/>
                <a:endCxn id="22" idx="1"/>
              </p:cNvCxnSpPr>
              <p:nvPr/>
            </p:nvCxnSpPr>
            <p:spPr bwMode="auto">
              <a:xfrm>
                <a:off x="2799" y="2727"/>
                <a:ext cx="0" cy="340"/>
              </a:xfrm>
              <a:prstGeom prst="straightConnector1">
                <a:avLst/>
              </a:prstGeom>
              <a:noFill/>
              <a:ln w="28575">
                <a:solidFill>
                  <a:srgbClr val="0066CC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</p:grpSp>
        <p:grpSp>
          <p:nvGrpSpPr>
            <p:cNvPr id="13" name="Group 48"/>
            <p:cNvGrpSpPr>
              <a:grpSpLocks/>
            </p:cNvGrpSpPr>
            <p:nvPr/>
          </p:nvGrpSpPr>
          <p:grpSpPr bwMode="auto">
            <a:xfrm>
              <a:off x="2647956" y="4151313"/>
              <a:ext cx="249238" cy="898525"/>
              <a:chOff x="2720" y="2614"/>
              <a:chExt cx="157" cy="566"/>
            </a:xfrm>
          </p:grpSpPr>
          <p:sp>
            <p:nvSpPr>
              <p:cNvPr id="18" name="AutoShape 49"/>
              <p:cNvSpPr>
                <a:spLocks/>
              </p:cNvSpPr>
              <p:nvPr/>
            </p:nvSpPr>
            <p:spPr bwMode="auto">
              <a:xfrm rot="16200000">
                <a:off x="2742" y="2592"/>
                <a:ext cx="113" cy="157"/>
              </a:xfrm>
              <a:prstGeom prst="leftBrace">
                <a:avLst>
                  <a:gd name="adj1" fmla="val 33407"/>
                  <a:gd name="adj2" fmla="val 50000"/>
                </a:avLst>
              </a:prstGeom>
              <a:noFill/>
              <a:ln w="28575">
                <a:solidFill>
                  <a:schemeClr val="accent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 anchor="ctr">
                <a:spAutoFit/>
              </a:bodyPr>
              <a:lstStyle>
                <a:lvl1pPr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742950" indent="-28575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11430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6002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20574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sp>
            <p:nvSpPr>
              <p:cNvPr id="19" name="AutoShape 50"/>
              <p:cNvSpPr>
                <a:spLocks/>
              </p:cNvSpPr>
              <p:nvPr/>
            </p:nvSpPr>
            <p:spPr bwMode="auto">
              <a:xfrm rot="5400000" flipV="1">
                <a:off x="2742" y="3045"/>
                <a:ext cx="113" cy="157"/>
              </a:xfrm>
              <a:prstGeom prst="leftBrace">
                <a:avLst>
                  <a:gd name="adj1" fmla="val 33407"/>
                  <a:gd name="adj2" fmla="val 50000"/>
                </a:avLst>
              </a:prstGeom>
              <a:noFill/>
              <a:ln w="28575">
                <a:solidFill>
                  <a:schemeClr val="accent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 anchor="ctr">
                <a:spAutoFit/>
              </a:bodyPr>
              <a:lstStyle>
                <a:lvl1pPr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742950" indent="-28575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11430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6002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20574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cxnSp>
            <p:nvCxnSpPr>
              <p:cNvPr id="20" name="AutoShape 51"/>
              <p:cNvCxnSpPr>
                <a:cxnSpLocks noChangeShapeType="1"/>
                <a:stCxn id="18" idx="1"/>
                <a:endCxn id="19" idx="1"/>
              </p:cNvCxnSpPr>
              <p:nvPr/>
            </p:nvCxnSpPr>
            <p:spPr bwMode="auto">
              <a:xfrm>
                <a:off x="2799" y="2727"/>
                <a:ext cx="0" cy="340"/>
              </a:xfrm>
              <a:prstGeom prst="straightConnector1">
                <a:avLst/>
              </a:prstGeom>
              <a:noFill/>
              <a:ln w="28575">
                <a:solidFill>
                  <a:schemeClr val="accent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</p:grpSp>
        <p:sp>
          <p:nvSpPr>
            <p:cNvPr id="14" name="Line 52"/>
            <p:cNvSpPr>
              <a:spLocks noChangeShapeType="1"/>
            </p:cNvSpPr>
            <p:nvPr/>
          </p:nvSpPr>
          <p:spPr bwMode="auto">
            <a:xfrm flipH="1">
              <a:off x="2540000" y="3376613"/>
              <a:ext cx="360363" cy="360362"/>
            </a:xfrm>
            <a:prstGeom prst="line">
              <a:avLst/>
            </a:prstGeom>
            <a:noFill/>
            <a:ln w="28575">
              <a:solidFill>
                <a:srgbClr val="0099CC"/>
              </a:solidFill>
              <a:round/>
              <a:headEnd/>
              <a:tailEnd type="triangle" w="lg" len="lg"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/>
            <a:p>
              <a:endParaRPr lang="en-GB"/>
            </a:p>
          </p:txBody>
        </p:sp>
        <p:sp>
          <p:nvSpPr>
            <p:cNvPr id="15" name="Line 53"/>
            <p:cNvSpPr>
              <a:spLocks noChangeShapeType="1"/>
            </p:cNvSpPr>
            <p:nvPr/>
          </p:nvSpPr>
          <p:spPr bwMode="auto">
            <a:xfrm>
              <a:off x="4546600" y="3325813"/>
              <a:ext cx="360363" cy="360362"/>
            </a:xfrm>
            <a:prstGeom prst="line">
              <a:avLst/>
            </a:prstGeom>
            <a:noFill/>
            <a:ln w="28575">
              <a:solidFill>
                <a:srgbClr val="0099CC"/>
              </a:solidFill>
              <a:round/>
              <a:headEnd/>
              <a:tailEnd type="triangle" w="lg" len="lg"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/>
            <a:p>
              <a:endParaRPr lang="en-GB"/>
            </a:p>
          </p:txBody>
        </p:sp>
        <p:sp>
          <p:nvSpPr>
            <p:cNvPr id="16" name="Text Box 54"/>
            <p:cNvSpPr txBox="1">
              <a:spLocks noChangeArrowheads="1"/>
            </p:cNvSpPr>
            <p:nvPr/>
          </p:nvSpPr>
          <p:spPr bwMode="auto">
            <a:xfrm>
              <a:off x="2951163" y="3068638"/>
              <a:ext cx="1800225" cy="2476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1800" b="1" i="0" u="none" dirty="0">
                  <a:solidFill>
                    <a:srgbClr val="FF6600"/>
                  </a:solidFill>
                  <a:latin typeface="Arial" charset="0"/>
                  <a:cs typeface="Arial" charset="0"/>
                </a:rPr>
                <a:t>Assume Zeros</a:t>
              </a:r>
            </a:p>
          </p:txBody>
        </p:sp>
        <p:sp>
          <p:nvSpPr>
            <p:cNvPr id="17" name="Text Box 55"/>
            <p:cNvSpPr txBox="1">
              <a:spLocks noChangeArrowheads="1"/>
            </p:cNvSpPr>
            <p:nvPr/>
          </p:nvSpPr>
          <p:spPr bwMode="auto">
            <a:xfrm>
              <a:off x="611188" y="5851525"/>
              <a:ext cx="7200900" cy="4572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400" b="1" i="0" u="none" dirty="0">
                  <a:solidFill>
                    <a:schemeClr val="tx1"/>
                  </a:solidFill>
                  <a:cs typeface="Times New Roman" pitchFamily="18" charset="0"/>
                </a:rPr>
                <a:t>Works </a:t>
              </a:r>
              <a:r>
                <a:rPr lang="en-US" altLang="en-US" sz="2400" b="1" i="0" u="none" dirty="0">
                  <a:solidFill>
                    <a:srgbClr val="FF9900"/>
                  </a:solidFill>
                  <a:cs typeface="Times New Roman" pitchFamily="18" charset="0"/>
                </a:rPr>
                <a:t>both</a:t>
              </a:r>
              <a:r>
                <a:rPr lang="en-US" altLang="en-US" sz="2400" b="1" i="0" u="none" dirty="0">
                  <a:solidFill>
                    <a:schemeClr val="tx1"/>
                  </a:solidFill>
                  <a:cs typeface="Times New Roman" pitchFamily="18" charset="0"/>
                </a:rPr>
                <a:t> ways (</a:t>
              </a:r>
              <a:r>
                <a:rPr lang="en-US" altLang="en-US" sz="2400" b="1" u="none" dirty="0">
                  <a:solidFill>
                    <a:schemeClr val="tx1"/>
                  </a:solidFill>
                  <a:cs typeface="Times New Roman" pitchFamily="18" charset="0"/>
                </a:rPr>
                <a:t>Binary</a:t>
              </a:r>
              <a:r>
                <a:rPr lang="en-US" altLang="en-US" sz="2400" b="1" i="0" u="none" dirty="0">
                  <a:solidFill>
                    <a:schemeClr val="tx1"/>
                  </a:solidFill>
                  <a:cs typeface="Times New Roman" pitchFamily="18" charset="0"/>
                </a:rPr>
                <a:t> to </a:t>
              </a:r>
              <a:r>
                <a:rPr lang="en-US" altLang="en-US" sz="2400" b="1" u="none" dirty="0">
                  <a:solidFill>
                    <a:schemeClr val="tx1"/>
                  </a:solidFill>
                  <a:cs typeface="Times New Roman" pitchFamily="18" charset="0"/>
                </a:rPr>
                <a:t>Octal</a:t>
              </a:r>
              <a:r>
                <a:rPr lang="en-US" altLang="en-US" sz="2400" b="1" i="0" u="none" dirty="0">
                  <a:solidFill>
                    <a:schemeClr val="tx1"/>
                  </a:solidFill>
                  <a:cs typeface="Times New Roman" pitchFamily="18" charset="0"/>
                </a:rPr>
                <a:t> &amp; </a:t>
              </a:r>
              <a:r>
                <a:rPr lang="en-US" altLang="en-US" sz="2400" b="1" u="none" dirty="0">
                  <a:solidFill>
                    <a:schemeClr val="tx1"/>
                  </a:solidFill>
                  <a:cs typeface="Times New Roman" pitchFamily="18" charset="0"/>
                </a:rPr>
                <a:t>Octal</a:t>
              </a:r>
              <a:r>
                <a:rPr lang="en-US" altLang="en-US" sz="2400" b="1" i="0" u="none" dirty="0">
                  <a:solidFill>
                    <a:schemeClr val="tx1"/>
                  </a:solidFill>
                  <a:cs typeface="Times New Roman" pitchFamily="18" charset="0"/>
                </a:rPr>
                <a:t> to </a:t>
              </a:r>
              <a:r>
                <a:rPr lang="en-US" altLang="en-US" sz="2400" b="1" u="none" dirty="0">
                  <a:solidFill>
                    <a:schemeClr val="tx1"/>
                  </a:solidFill>
                  <a:cs typeface="Times New Roman" pitchFamily="18" charset="0"/>
                </a:rPr>
                <a:t>Binary</a:t>
              </a:r>
              <a:r>
                <a:rPr lang="en-US" altLang="en-US" sz="2400" b="1" i="0" u="none" dirty="0">
                  <a:solidFill>
                    <a:schemeClr val="tx1"/>
                  </a:solidFill>
                  <a:cs typeface="Times New Roman" pitchFamily="18" charset="0"/>
                </a:rPr>
                <a:t>)</a:t>
              </a:r>
              <a:endParaRPr lang="en-US" altLang="en-US" sz="2400" b="1" i="0" u="none" baseline="-25000" dirty="0">
                <a:solidFill>
                  <a:schemeClr val="tx1"/>
                </a:solidFill>
                <a:cs typeface="Times New Roman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732853793"/>
      </p:ext>
    </p:extLst>
  </p:cSld>
  <p:clrMapOvr>
    <a:masterClrMapping/>
  </p:clrMapOvr>
  <p:transition spd="med">
    <p:fade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922114"/>
          </a:xfrm>
        </p:spPr>
        <p:txBody>
          <a:bodyPr>
            <a:normAutofit/>
          </a:bodyPr>
          <a:lstStyle/>
          <a:p>
            <a:r>
              <a:rPr lang="en-GB" sz="3200" b="1" dirty="0"/>
              <a:t>Binary to Hexadecimal Conversions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D5741-708E-427C-85C5-889841AA3A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196752"/>
            <a:ext cx="8229600" cy="4536504"/>
          </a:xfrm>
        </p:spPr>
        <p:txBody>
          <a:bodyPr>
            <a:normAutofit/>
          </a:bodyPr>
          <a:lstStyle/>
          <a:p>
            <a:pPr marL="0" indent="0" algn="just">
              <a:spcBef>
                <a:spcPct val="0"/>
              </a:spcBef>
              <a:buNone/>
            </a:pPr>
            <a:endParaRPr lang="en-US" altLang="en-US" sz="2400" baseline="-25000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400" baseline="-25000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400" baseline="-25000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400" baseline="-25000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400" baseline="-25000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400" baseline="-25000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400" baseline="-25000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400" baseline="-25000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400" baseline="-25000" dirty="0"/>
          </a:p>
        </p:txBody>
      </p:sp>
      <p:sp>
        <p:nvSpPr>
          <p:cNvPr id="29" name="Content Placeholder 2">
            <a:extLst>
              <a:ext uri="{FF2B5EF4-FFF2-40B4-BE49-F238E27FC236}">
                <a16:creationId xmlns:a16="http://schemas.microsoft.com/office/drawing/2014/main" id="{8EC6B301-3A4D-5343-8939-F61BDE17AA9F}"/>
              </a:ext>
            </a:extLst>
          </p:cNvPr>
          <p:cNvSpPr txBox="1">
            <a:spLocks/>
          </p:cNvSpPr>
          <p:nvPr/>
        </p:nvSpPr>
        <p:spPr>
          <a:xfrm>
            <a:off x="1981200" y="1686818"/>
            <a:ext cx="8229600" cy="43204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</a:pPr>
            <a:r>
              <a:rPr lang="en-US" altLang="en-US" sz="2000" dirty="0"/>
              <a:t>The easiest method for converting Binary to Hexadecimal is to use a substitution code</a:t>
            </a:r>
          </a:p>
          <a:p>
            <a:pPr algn="just">
              <a:spcBef>
                <a:spcPct val="0"/>
              </a:spcBef>
            </a:pPr>
            <a:r>
              <a:rPr lang="en-US" altLang="en-US" sz="2000" dirty="0"/>
              <a:t>Each Hexadecimal number converts to 4 binary digits </a:t>
            </a:r>
          </a:p>
        </p:txBody>
      </p:sp>
      <p:pic>
        <p:nvPicPr>
          <p:cNvPr id="6" name="Picture 4">
            <a:extLst>
              <a:ext uri="{FF2B5EF4-FFF2-40B4-BE49-F238E27FC236}">
                <a16:creationId xmlns:a16="http://schemas.microsoft.com/office/drawing/2014/main" id="{336464AA-7563-FB4B-BE1E-BCBF327BE1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2700" y="2780929"/>
            <a:ext cx="7086600" cy="2682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1600857"/>
      </p:ext>
    </p:extLst>
  </p:cSld>
  <p:clrMapOvr>
    <a:masterClrMapping/>
  </p:clrMapOvr>
  <p:transition spd="med">
    <p:fade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>
          <a:xfrm>
            <a:off x="7981950" y="6356352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fld id="{69D1647C-1297-4173-8FD2-7D57C5CE3E01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16</a:t>
            </a:fld>
            <a:endParaRPr lang="en-GB"/>
          </a:p>
        </p:txBody>
      </p:sp>
      <p:sp>
        <p:nvSpPr>
          <p:cNvPr id="4" name="Rectangle 2"/>
          <p:cNvSpPr txBox="1">
            <a:spLocks noChangeArrowheads="1"/>
          </p:cNvSpPr>
          <p:nvPr/>
        </p:nvSpPr>
        <p:spPr>
          <a:xfrm>
            <a:off x="1822451" y="228600"/>
            <a:ext cx="8575675" cy="6096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en-US" sz="3200" b="1" dirty="0"/>
              <a:t>Binary </a:t>
            </a:r>
            <a:r>
              <a:rPr lang="en-US" altLang="en-US" sz="3200" b="1" dirty="0">
                <a:latin typeface="Arial" charset="0"/>
                <a:cs typeface="Arial" charset="0"/>
              </a:rPr>
              <a:t>−</a:t>
            </a:r>
            <a:r>
              <a:rPr lang="en-US" altLang="en-US" sz="3200" b="1" dirty="0"/>
              <a:t> Hexadecimal Conversion</a:t>
            </a:r>
          </a:p>
        </p:txBody>
      </p:sp>
      <p:sp>
        <p:nvSpPr>
          <p:cNvPr id="5" name="Rectangle 4"/>
          <p:cNvSpPr txBox="1">
            <a:spLocks noChangeArrowheads="1"/>
          </p:cNvSpPr>
          <p:nvPr/>
        </p:nvSpPr>
        <p:spPr>
          <a:xfrm>
            <a:off x="1846377" y="764705"/>
            <a:ext cx="5402263" cy="143013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63500" tIns="25400" rIns="63500" bIns="25400">
            <a:sp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en-US" sz="2800" dirty="0"/>
              <a:t>16 = 2</a:t>
            </a:r>
            <a:r>
              <a:rPr lang="en-US" altLang="en-US" sz="2800" baseline="30000" dirty="0"/>
              <a:t>4</a:t>
            </a:r>
          </a:p>
          <a:p>
            <a:r>
              <a:rPr lang="en-US" altLang="en-US" sz="2800" dirty="0"/>
              <a:t>Each group of 4 bits represents a hexadecimal digit</a:t>
            </a:r>
          </a:p>
        </p:txBody>
      </p:sp>
      <p:graphicFrame>
        <p:nvGraphicFramePr>
          <p:cNvPr id="6" name="Group 5"/>
          <p:cNvGraphicFramePr>
            <a:graphicFrameLocks noGrp="1"/>
          </p:cNvGraphicFramePr>
          <p:nvPr/>
        </p:nvGraphicFramePr>
        <p:xfrm>
          <a:off x="8211920" y="974278"/>
          <a:ext cx="2328863" cy="4710117"/>
        </p:xfrm>
        <a:graphic>
          <a:graphicData uri="http://schemas.openxmlformats.org/drawingml/2006/table">
            <a:tbl>
              <a:tblPr/>
              <a:tblGrid>
                <a:gridCol w="11652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6363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Hex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Binary</a:t>
                      </a:r>
                    </a:p>
                  </a:txBody>
                  <a:tcPr marL="0" marR="0" marT="0" marB="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762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0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0 0 0 0</a:t>
                      </a:r>
                    </a:p>
                  </a:txBody>
                  <a:tcPr marL="0" marR="0" marT="0" marB="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7463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1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0 0 0 1</a:t>
                      </a:r>
                    </a:p>
                  </a:txBody>
                  <a:tcPr marL="0" marR="0" marT="0" marB="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762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2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0 0 1 0</a:t>
                      </a:r>
                    </a:p>
                  </a:txBody>
                  <a:tcPr marL="0" marR="0" marT="0" marB="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7463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3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0 0 1 1</a:t>
                      </a:r>
                    </a:p>
                  </a:txBody>
                  <a:tcPr marL="0" marR="0" marT="0" marB="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7463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4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0 1 0 0</a:t>
                      </a:r>
                    </a:p>
                  </a:txBody>
                  <a:tcPr marL="0" marR="0" marT="0" marB="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762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5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0 1 0 1</a:t>
                      </a:r>
                    </a:p>
                  </a:txBody>
                  <a:tcPr marL="0" marR="0" marT="0" marB="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7463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6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0 1 1 0</a:t>
                      </a:r>
                    </a:p>
                  </a:txBody>
                  <a:tcPr marL="0" marR="0" marT="0" marB="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762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7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0 1 1 1</a:t>
                      </a:r>
                    </a:p>
                  </a:txBody>
                  <a:tcPr marL="0" marR="0" marT="0" marB="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7463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8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1 0 0 0</a:t>
                      </a:r>
                    </a:p>
                  </a:txBody>
                  <a:tcPr marL="0" marR="0" marT="0" marB="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2762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9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1 0 0 1</a:t>
                      </a:r>
                    </a:p>
                  </a:txBody>
                  <a:tcPr marL="0" marR="0" marT="0" marB="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27463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A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1 0 1 0</a:t>
                      </a:r>
                    </a:p>
                  </a:txBody>
                  <a:tcPr marL="0" marR="0" marT="0" marB="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27463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B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1 0 1 1</a:t>
                      </a:r>
                    </a:p>
                  </a:txBody>
                  <a:tcPr marL="0" marR="0" marT="0" marB="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2762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C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1 1 0 0</a:t>
                      </a:r>
                    </a:p>
                  </a:txBody>
                  <a:tcPr marL="0" marR="0" marT="0" marB="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27463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D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1 1 0 1</a:t>
                      </a:r>
                    </a:p>
                  </a:txBody>
                  <a:tcPr marL="0" marR="0" marT="0" marB="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2762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E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1 1 1 0</a:t>
                      </a:r>
                    </a:p>
                  </a:txBody>
                  <a:tcPr marL="0" marR="0" marT="0" marB="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27463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F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1 1 1 1</a:t>
                      </a:r>
                    </a:p>
                  </a:txBody>
                  <a:tcPr marL="0" marR="0" marT="0" marB="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</a:tbl>
          </a:graphicData>
        </a:graphic>
      </p:graphicFrame>
      <p:grpSp>
        <p:nvGrpSpPr>
          <p:cNvPr id="7" name="Group 6"/>
          <p:cNvGrpSpPr/>
          <p:nvPr/>
        </p:nvGrpSpPr>
        <p:grpSpPr>
          <a:xfrm>
            <a:off x="1515944" y="2441857"/>
            <a:ext cx="7200900" cy="3240087"/>
            <a:chOff x="611188" y="3068638"/>
            <a:chExt cx="7200900" cy="3240087"/>
          </a:xfrm>
        </p:grpSpPr>
        <p:sp>
          <p:nvSpPr>
            <p:cNvPr id="8" name="Text Box 61"/>
            <p:cNvSpPr txBox="1">
              <a:spLocks noChangeArrowheads="1"/>
            </p:cNvSpPr>
            <p:nvPr/>
          </p:nvSpPr>
          <p:spPr bwMode="auto">
            <a:xfrm>
              <a:off x="611188" y="3068638"/>
              <a:ext cx="1436687" cy="4572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Example:</a:t>
              </a:r>
              <a:endParaRPr lang="en-US" altLang="en-US" sz="2400" b="1" i="0" u="none" baseline="-25000">
                <a:solidFill>
                  <a:srgbClr val="FF6600"/>
                </a:solidFill>
                <a:cs typeface="Times New Roman" pitchFamily="18" charset="0"/>
              </a:endParaRPr>
            </a:p>
          </p:txBody>
        </p:sp>
        <p:sp>
          <p:nvSpPr>
            <p:cNvPr id="9" name="Text Box 62"/>
            <p:cNvSpPr txBox="1">
              <a:spLocks noChangeArrowheads="1"/>
            </p:cNvSpPr>
            <p:nvPr/>
          </p:nvSpPr>
          <p:spPr bwMode="auto">
            <a:xfrm>
              <a:off x="2232025" y="3608388"/>
              <a:ext cx="3127375" cy="5191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8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(  </a:t>
              </a:r>
              <a:r>
                <a:rPr lang="en-US" altLang="en-US" sz="28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1 0 1 1 0 . 0 1  </a:t>
              </a:r>
              <a:r>
                <a:rPr lang="en-US" altLang="en-US" sz="28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)</a:t>
              </a:r>
              <a:r>
                <a:rPr lang="en-US" altLang="en-US" sz="2800" b="1" i="0" u="none" baseline="-25000">
                  <a:solidFill>
                    <a:srgbClr val="FF6600"/>
                  </a:solidFill>
                  <a:latin typeface="Arial" charset="0"/>
                  <a:cs typeface="Arial" charset="0"/>
                </a:rPr>
                <a:t>2</a:t>
              </a:r>
            </a:p>
          </p:txBody>
        </p:sp>
        <p:sp>
          <p:nvSpPr>
            <p:cNvPr id="10" name="Text Box 63"/>
            <p:cNvSpPr txBox="1">
              <a:spLocks noChangeArrowheads="1"/>
            </p:cNvSpPr>
            <p:nvPr/>
          </p:nvSpPr>
          <p:spPr bwMode="auto">
            <a:xfrm>
              <a:off x="2232025" y="5049838"/>
              <a:ext cx="3255963" cy="5191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8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( </a:t>
              </a:r>
              <a:r>
                <a:rPr lang="en-US" altLang="en-US" sz="28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1      6      .   4   </a:t>
              </a:r>
              <a:r>
                <a:rPr lang="en-US" altLang="en-US" sz="28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)</a:t>
              </a:r>
              <a:r>
                <a:rPr lang="en-US" altLang="en-US" sz="2800" b="1" i="0" u="none" baseline="-25000">
                  <a:solidFill>
                    <a:srgbClr val="FF6600"/>
                  </a:solidFill>
                  <a:latin typeface="Arial" charset="0"/>
                  <a:cs typeface="Arial" charset="0"/>
                </a:rPr>
                <a:t>16</a:t>
              </a:r>
            </a:p>
          </p:txBody>
        </p:sp>
        <p:grpSp>
          <p:nvGrpSpPr>
            <p:cNvPr id="11" name="Group 64"/>
            <p:cNvGrpSpPr>
              <a:grpSpLocks/>
            </p:cNvGrpSpPr>
            <p:nvPr/>
          </p:nvGrpSpPr>
          <p:grpSpPr bwMode="auto">
            <a:xfrm>
              <a:off x="4522782" y="4149725"/>
              <a:ext cx="249237" cy="898525"/>
              <a:chOff x="2720" y="2614"/>
              <a:chExt cx="157" cy="566"/>
            </a:xfrm>
          </p:grpSpPr>
          <p:sp>
            <p:nvSpPr>
              <p:cNvPr id="24" name="AutoShape 65"/>
              <p:cNvSpPr>
                <a:spLocks/>
              </p:cNvSpPr>
              <p:nvPr/>
            </p:nvSpPr>
            <p:spPr bwMode="auto">
              <a:xfrm rot="16200000">
                <a:off x="2742" y="2592"/>
                <a:ext cx="113" cy="157"/>
              </a:xfrm>
              <a:prstGeom prst="leftBrace">
                <a:avLst>
                  <a:gd name="adj1" fmla="val 33407"/>
                  <a:gd name="adj2" fmla="val 50000"/>
                </a:avLst>
              </a:prstGeom>
              <a:noFill/>
              <a:ln w="28575">
                <a:solidFill>
                  <a:srgbClr val="FF99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 anchor="ctr">
                <a:spAutoFit/>
              </a:bodyPr>
              <a:lstStyle>
                <a:lvl1pPr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742950" indent="-28575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11430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6002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20574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sp>
            <p:nvSpPr>
              <p:cNvPr id="25" name="AutoShape 66"/>
              <p:cNvSpPr>
                <a:spLocks/>
              </p:cNvSpPr>
              <p:nvPr/>
            </p:nvSpPr>
            <p:spPr bwMode="auto">
              <a:xfrm rot="5400000" flipV="1">
                <a:off x="2742" y="3045"/>
                <a:ext cx="113" cy="157"/>
              </a:xfrm>
              <a:prstGeom prst="leftBrace">
                <a:avLst>
                  <a:gd name="adj1" fmla="val 33407"/>
                  <a:gd name="adj2" fmla="val 50000"/>
                </a:avLst>
              </a:prstGeom>
              <a:noFill/>
              <a:ln w="28575">
                <a:solidFill>
                  <a:srgbClr val="FF99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 anchor="ctr">
                <a:spAutoFit/>
              </a:bodyPr>
              <a:lstStyle>
                <a:lvl1pPr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742950" indent="-28575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11430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6002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20574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cxnSp>
            <p:nvCxnSpPr>
              <p:cNvPr id="26" name="AutoShape 67"/>
              <p:cNvCxnSpPr>
                <a:cxnSpLocks noChangeShapeType="1"/>
                <a:stCxn id="24" idx="1"/>
                <a:endCxn id="25" idx="1"/>
              </p:cNvCxnSpPr>
              <p:nvPr/>
            </p:nvCxnSpPr>
            <p:spPr bwMode="auto">
              <a:xfrm>
                <a:off x="2799" y="2727"/>
                <a:ext cx="0" cy="340"/>
              </a:xfrm>
              <a:prstGeom prst="straightConnector1">
                <a:avLst/>
              </a:prstGeom>
              <a:noFill/>
              <a:ln w="28575">
                <a:solidFill>
                  <a:srgbClr val="FF99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</p:grpSp>
        <p:grpSp>
          <p:nvGrpSpPr>
            <p:cNvPr id="12" name="Group 68"/>
            <p:cNvGrpSpPr>
              <a:grpSpLocks/>
            </p:cNvGrpSpPr>
            <p:nvPr/>
          </p:nvGrpSpPr>
          <p:grpSpPr bwMode="auto">
            <a:xfrm>
              <a:off x="3368813" y="4148138"/>
              <a:ext cx="248197" cy="898525"/>
              <a:chOff x="2747" y="2613"/>
              <a:chExt cx="104" cy="566"/>
            </a:xfrm>
          </p:grpSpPr>
          <p:sp>
            <p:nvSpPr>
              <p:cNvPr id="21" name="AutoShape 69"/>
              <p:cNvSpPr>
                <a:spLocks/>
              </p:cNvSpPr>
              <p:nvPr/>
            </p:nvSpPr>
            <p:spPr bwMode="auto">
              <a:xfrm rot="16200000">
                <a:off x="2742" y="2618"/>
                <a:ext cx="113" cy="104"/>
              </a:xfrm>
              <a:prstGeom prst="leftBrace">
                <a:avLst>
                  <a:gd name="adj1" fmla="val 33407"/>
                  <a:gd name="adj2" fmla="val 50000"/>
                </a:avLst>
              </a:prstGeom>
              <a:noFill/>
              <a:ln w="28575">
                <a:solidFill>
                  <a:srgbClr val="0066CC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 anchor="ctr">
                <a:spAutoFit/>
              </a:bodyPr>
              <a:lstStyle>
                <a:lvl1pPr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742950" indent="-28575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11430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6002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20574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sp>
            <p:nvSpPr>
              <p:cNvPr id="22" name="AutoShape 70"/>
              <p:cNvSpPr>
                <a:spLocks/>
              </p:cNvSpPr>
              <p:nvPr/>
            </p:nvSpPr>
            <p:spPr bwMode="auto">
              <a:xfrm rot="5400000" flipV="1">
                <a:off x="2742" y="3071"/>
                <a:ext cx="113" cy="104"/>
              </a:xfrm>
              <a:prstGeom prst="leftBrace">
                <a:avLst>
                  <a:gd name="adj1" fmla="val 33407"/>
                  <a:gd name="adj2" fmla="val 50000"/>
                </a:avLst>
              </a:prstGeom>
              <a:noFill/>
              <a:ln w="28575">
                <a:solidFill>
                  <a:srgbClr val="0066CC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 anchor="ctr">
                <a:spAutoFit/>
              </a:bodyPr>
              <a:lstStyle>
                <a:lvl1pPr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742950" indent="-28575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11430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6002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20574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cxnSp>
            <p:nvCxnSpPr>
              <p:cNvPr id="23" name="AutoShape 71"/>
              <p:cNvCxnSpPr>
                <a:cxnSpLocks noChangeShapeType="1"/>
                <a:stCxn id="21" idx="1"/>
                <a:endCxn id="22" idx="1"/>
              </p:cNvCxnSpPr>
              <p:nvPr/>
            </p:nvCxnSpPr>
            <p:spPr bwMode="auto">
              <a:xfrm>
                <a:off x="2799" y="2727"/>
                <a:ext cx="0" cy="340"/>
              </a:xfrm>
              <a:prstGeom prst="straightConnector1">
                <a:avLst/>
              </a:prstGeom>
              <a:noFill/>
              <a:ln w="28575">
                <a:solidFill>
                  <a:srgbClr val="0066CC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</p:grpSp>
        <p:grpSp>
          <p:nvGrpSpPr>
            <p:cNvPr id="13" name="Group 72"/>
            <p:cNvGrpSpPr>
              <a:grpSpLocks/>
            </p:cNvGrpSpPr>
            <p:nvPr/>
          </p:nvGrpSpPr>
          <p:grpSpPr bwMode="auto">
            <a:xfrm>
              <a:off x="2502582" y="4149725"/>
              <a:ext cx="248820" cy="898525"/>
              <a:chOff x="2668" y="2614"/>
              <a:chExt cx="262" cy="566"/>
            </a:xfrm>
          </p:grpSpPr>
          <p:sp>
            <p:nvSpPr>
              <p:cNvPr id="18" name="AutoShape 73"/>
              <p:cNvSpPr>
                <a:spLocks/>
              </p:cNvSpPr>
              <p:nvPr/>
            </p:nvSpPr>
            <p:spPr bwMode="auto">
              <a:xfrm rot="16200000">
                <a:off x="2742" y="2540"/>
                <a:ext cx="113" cy="262"/>
              </a:xfrm>
              <a:prstGeom prst="leftBrace">
                <a:avLst>
                  <a:gd name="adj1" fmla="val 33407"/>
                  <a:gd name="adj2" fmla="val 50000"/>
                </a:avLst>
              </a:prstGeom>
              <a:noFill/>
              <a:ln w="28575">
                <a:solidFill>
                  <a:schemeClr val="accent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 anchor="ctr">
                <a:spAutoFit/>
              </a:bodyPr>
              <a:lstStyle>
                <a:lvl1pPr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742950" indent="-28575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11430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6002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20574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sp>
            <p:nvSpPr>
              <p:cNvPr id="19" name="AutoShape 74"/>
              <p:cNvSpPr>
                <a:spLocks/>
              </p:cNvSpPr>
              <p:nvPr/>
            </p:nvSpPr>
            <p:spPr bwMode="auto">
              <a:xfrm rot="5400000" flipV="1">
                <a:off x="2742" y="2993"/>
                <a:ext cx="113" cy="262"/>
              </a:xfrm>
              <a:prstGeom prst="leftBrace">
                <a:avLst>
                  <a:gd name="adj1" fmla="val 33407"/>
                  <a:gd name="adj2" fmla="val 50000"/>
                </a:avLst>
              </a:prstGeom>
              <a:noFill/>
              <a:ln w="28575">
                <a:solidFill>
                  <a:schemeClr val="accent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 anchor="ctr">
                <a:spAutoFit/>
              </a:bodyPr>
              <a:lstStyle>
                <a:lvl1pPr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742950" indent="-28575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11430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6002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20574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cxnSp>
            <p:nvCxnSpPr>
              <p:cNvPr id="20" name="AutoShape 75"/>
              <p:cNvCxnSpPr>
                <a:cxnSpLocks noChangeShapeType="1"/>
                <a:stCxn id="18" idx="1"/>
                <a:endCxn id="19" idx="1"/>
              </p:cNvCxnSpPr>
              <p:nvPr/>
            </p:nvCxnSpPr>
            <p:spPr bwMode="auto">
              <a:xfrm>
                <a:off x="2798" y="2728"/>
                <a:ext cx="0" cy="340"/>
              </a:xfrm>
              <a:prstGeom prst="straightConnector1">
                <a:avLst/>
              </a:prstGeom>
              <a:noFill/>
              <a:ln w="28575">
                <a:solidFill>
                  <a:schemeClr val="accent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</p:grpSp>
        <p:sp>
          <p:nvSpPr>
            <p:cNvPr id="14" name="Line 76"/>
            <p:cNvSpPr>
              <a:spLocks noChangeShapeType="1"/>
            </p:cNvSpPr>
            <p:nvPr/>
          </p:nvSpPr>
          <p:spPr bwMode="auto">
            <a:xfrm flipH="1">
              <a:off x="2540000" y="3376613"/>
              <a:ext cx="360363" cy="360362"/>
            </a:xfrm>
            <a:prstGeom prst="line">
              <a:avLst/>
            </a:prstGeom>
            <a:noFill/>
            <a:ln w="28575">
              <a:solidFill>
                <a:srgbClr val="0099CC"/>
              </a:solidFill>
              <a:round/>
              <a:headEnd/>
              <a:tailEnd type="triangle" w="lg" len="lg"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/>
            <a:p>
              <a:endParaRPr lang="en-GB"/>
            </a:p>
          </p:txBody>
        </p:sp>
        <p:sp>
          <p:nvSpPr>
            <p:cNvPr id="15" name="Line 77"/>
            <p:cNvSpPr>
              <a:spLocks noChangeShapeType="1"/>
            </p:cNvSpPr>
            <p:nvPr/>
          </p:nvSpPr>
          <p:spPr bwMode="auto">
            <a:xfrm>
              <a:off x="4546600" y="3325813"/>
              <a:ext cx="360363" cy="360362"/>
            </a:xfrm>
            <a:prstGeom prst="line">
              <a:avLst/>
            </a:prstGeom>
            <a:noFill/>
            <a:ln w="28575">
              <a:solidFill>
                <a:srgbClr val="0099CC"/>
              </a:solidFill>
              <a:round/>
              <a:headEnd/>
              <a:tailEnd type="triangle" w="lg" len="lg"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/>
            <a:p>
              <a:endParaRPr lang="en-GB"/>
            </a:p>
          </p:txBody>
        </p:sp>
        <p:sp>
          <p:nvSpPr>
            <p:cNvPr id="16" name="Text Box 78"/>
            <p:cNvSpPr txBox="1">
              <a:spLocks noChangeArrowheads="1"/>
            </p:cNvSpPr>
            <p:nvPr/>
          </p:nvSpPr>
          <p:spPr bwMode="auto">
            <a:xfrm>
              <a:off x="2951163" y="3068638"/>
              <a:ext cx="1800225" cy="2476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1800" b="1" i="0" u="none">
                  <a:solidFill>
                    <a:srgbClr val="FF6600"/>
                  </a:solidFill>
                  <a:latin typeface="Arial" charset="0"/>
                  <a:cs typeface="Arial" charset="0"/>
                </a:rPr>
                <a:t>Assume Zeros</a:t>
              </a:r>
            </a:p>
          </p:txBody>
        </p:sp>
        <p:sp>
          <p:nvSpPr>
            <p:cNvPr id="17" name="Text Box 79"/>
            <p:cNvSpPr txBox="1">
              <a:spLocks noChangeArrowheads="1"/>
            </p:cNvSpPr>
            <p:nvPr/>
          </p:nvSpPr>
          <p:spPr bwMode="auto">
            <a:xfrm>
              <a:off x="611188" y="5851525"/>
              <a:ext cx="7200900" cy="4572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Works </a:t>
              </a:r>
              <a:r>
                <a:rPr lang="en-US" altLang="en-US" sz="2400" b="1" i="0" u="none">
                  <a:solidFill>
                    <a:srgbClr val="FF9900"/>
                  </a:solidFill>
                  <a:cs typeface="Times New Roman" pitchFamily="18" charset="0"/>
                </a:rPr>
                <a:t>both</a:t>
              </a:r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 ways (</a:t>
              </a:r>
              <a:r>
                <a:rPr lang="en-US" altLang="en-US" sz="2400" b="1" u="none">
                  <a:solidFill>
                    <a:schemeClr val="tx1"/>
                  </a:solidFill>
                  <a:cs typeface="Times New Roman" pitchFamily="18" charset="0"/>
                </a:rPr>
                <a:t>Binary</a:t>
              </a:r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 to </a:t>
              </a:r>
              <a:r>
                <a:rPr lang="en-US" altLang="en-US" sz="2400" b="1" u="none">
                  <a:solidFill>
                    <a:schemeClr val="tx1"/>
                  </a:solidFill>
                  <a:cs typeface="Times New Roman" pitchFamily="18" charset="0"/>
                </a:rPr>
                <a:t>Hex</a:t>
              </a:r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 &amp; </a:t>
              </a:r>
              <a:r>
                <a:rPr lang="en-US" altLang="en-US" sz="2400" b="1" u="none">
                  <a:solidFill>
                    <a:schemeClr val="tx1"/>
                  </a:solidFill>
                  <a:cs typeface="Times New Roman" pitchFamily="18" charset="0"/>
                </a:rPr>
                <a:t>Hex </a:t>
              </a:r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to </a:t>
              </a:r>
              <a:r>
                <a:rPr lang="en-US" altLang="en-US" sz="2400" b="1" u="none">
                  <a:solidFill>
                    <a:schemeClr val="tx1"/>
                  </a:solidFill>
                  <a:cs typeface="Times New Roman" pitchFamily="18" charset="0"/>
                </a:rPr>
                <a:t>Binary</a:t>
              </a:r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)</a:t>
              </a:r>
              <a:endParaRPr lang="en-US" altLang="en-US" sz="2400" b="1" i="0" u="none" baseline="-25000">
                <a:solidFill>
                  <a:schemeClr val="tx1"/>
                </a:solidFill>
                <a:cs typeface="Times New Roman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648307105"/>
      </p:ext>
    </p:extLst>
  </p:cSld>
  <p:clrMapOvr>
    <a:masterClrMapping/>
  </p:clrMapOvr>
  <p:transition spd="med">
    <p:fade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>
          <a:xfrm>
            <a:off x="7981950" y="6356352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fld id="{69D1647C-1297-4173-8FD2-7D57C5CE3E01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</a:t>
            </a:fld>
            <a:endParaRPr lang="en-GB"/>
          </a:p>
        </p:txBody>
      </p:sp>
      <p:sp>
        <p:nvSpPr>
          <p:cNvPr id="4" name="Rectangle 2"/>
          <p:cNvSpPr txBox="1">
            <a:spLocks noChangeArrowheads="1"/>
          </p:cNvSpPr>
          <p:nvPr/>
        </p:nvSpPr>
        <p:spPr>
          <a:xfrm>
            <a:off x="1935247" y="-20695"/>
            <a:ext cx="8575675" cy="6096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en-US" sz="3200" b="1" dirty="0"/>
              <a:t>Octal </a:t>
            </a:r>
            <a:r>
              <a:rPr lang="en-US" altLang="en-US" sz="3200" b="1" dirty="0">
                <a:latin typeface="Arial" charset="0"/>
                <a:cs typeface="Arial" charset="0"/>
              </a:rPr>
              <a:t>−</a:t>
            </a:r>
            <a:r>
              <a:rPr lang="en-US" altLang="en-US" sz="3200" b="1" dirty="0"/>
              <a:t> Hexadecimal Conversion</a:t>
            </a:r>
          </a:p>
        </p:txBody>
      </p:sp>
      <p:sp>
        <p:nvSpPr>
          <p:cNvPr id="5" name="Rectangle 4"/>
          <p:cNvSpPr txBox="1">
            <a:spLocks noChangeArrowheads="1"/>
          </p:cNvSpPr>
          <p:nvPr/>
        </p:nvSpPr>
        <p:spPr>
          <a:xfrm>
            <a:off x="2144441" y="514348"/>
            <a:ext cx="8461375" cy="47783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63500" tIns="25400" rIns="63500" bIns="25400">
            <a:sp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en-US" sz="2800" dirty="0"/>
              <a:t>Convert to </a:t>
            </a:r>
            <a:r>
              <a:rPr lang="en-US" altLang="en-US" sz="2800" dirty="0">
                <a:solidFill>
                  <a:srgbClr val="FF0000"/>
                </a:solidFill>
              </a:rPr>
              <a:t>Binary</a:t>
            </a:r>
            <a:r>
              <a:rPr lang="en-US" altLang="en-US" sz="2800" dirty="0"/>
              <a:t> as an intermediate step</a:t>
            </a:r>
            <a:endParaRPr lang="en-US" altLang="en-US" sz="2800" baseline="30000" dirty="0"/>
          </a:p>
        </p:txBody>
      </p:sp>
      <p:grpSp>
        <p:nvGrpSpPr>
          <p:cNvPr id="6" name="Group 5"/>
          <p:cNvGrpSpPr/>
          <p:nvPr/>
        </p:nvGrpSpPr>
        <p:grpSpPr>
          <a:xfrm>
            <a:off x="2164590" y="1078869"/>
            <a:ext cx="7740650" cy="4679950"/>
            <a:chOff x="611188" y="1628775"/>
            <a:chExt cx="7740650" cy="4679950"/>
          </a:xfrm>
        </p:grpSpPr>
        <p:sp>
          <p:nvSpPr>
            <p:cNvPr id="7" name="Text Box 5"/>
            <p:cNvSpPr txBox="1">
              <a:spLocks noChangeArrowheads="1"/>
            </p:cNvSpPr>
            <p:nvPr/>
          </p:nvSpPr>
          <p:spPr bwMode="auto">
            <a:xfrm>
              <a:off x="611188" y="1628775"/>
              <a:ext cx="1436687" cy="4572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Example:</a:t>
              </a:r>
              <a:endParaRPr lang="en-US" altLang="en-US" sz="2400" b="1" i="0" u="none" baseline="-25000">
                <a:solidFill>
                  <a:srgbClr val="FF6600"/>
                </a:solidFill>
                <a:cs typeface="Times New Roman" pitchFamily="18" charset="0"/>
              </a:endParaRPr>
            </a:p>
          </p:txBody>
        </p:sp>
        <p:sp>
          <p:nvSpPr>
            <p:cNvPr id="8" name="Text Box 6"/>
            <p:cNvSpPr txBox="1">
              <a:spLocks noChangeArrowheads="1"/>
            </p:cNvSpPr>
            <p:nvPr/>
          </p:nvSpPr>
          <p:spPr bwMode="auto">
            <a:xfrm>
              <a:off x="2590800" y="3608388"/>
              <a:ext cx="3524250" cy="5191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8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( </a:t>
              </a:r>
              <a:r>
                <a:rPr lang="en-US" altLang="en-US" sz="28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0</a:t>
              </a:r>
              <a:r>
                <a:rPr lang="en-US" altLang="en-US" sz="28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 </a:t>
              </a:r>
              <a:r>
                <a:rPr lang="en-US" altLang="en-US" sz="28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1 0 1 1 0 . 0 1 0 </a:t>
              </a:r>
              <a:r>
                <a:rPr lang="en-US" altLang="en-US" sz="28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)</a:t>
              </a:r>
              <a:r>
                <a:rPr lang="en-US" altLang="en-US" sz="2800" b="1" i="0" u="none" baseline="-25000">
                  <a:solidFill>
                    <a:srgbClr val="FF6600"/>
                  </a:solidFill>
                  <a:latin typeface="Arial" charset="0"/>
                  <a:cs typeface="Arial" charset="0"/>
                </a:rPr>
                <a:t>2</a:t>
              </a:r>
            </a:p>
          </p:txBody>
        </p:sp>
        <p:sp>
          <p:nvSpPr>
            <p:cNvPr id="9" name="Text Box 7"/>
            <p:cNvSpPr txBox="1">
              <a:spLocks noChangeArrowheads="1"/>
            </p:cNvSpPr>
            <p:nvPr/>
          </p:nvSpPr>
          <p:spPr bwMode="auto">
            <a:xfrm>
              <a:off x="2771775" y="5049838"/>
              <a:ext cx="3354388" cy="5191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8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( </a:t>
              </a:r>
              <a:r>
                <a:rPr lang="en-US" altLang="en-US" sz="28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1       6     .    4   </a:t>
              </a:r>
              <a:r>
                <a:rPr lang="en-US" altLang="en-US" sz="28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)</a:t>
              </a:r>
              <a:r>
                <a:rPr lang="en-US" altLang="en-US" sz="2800" b="1" i="0" u="none" baseline="-25000">
                  <a:solidFill>
                    <a:srgbClr val="FF6600"/>
                  </a:solidFill>
                  <a:latin typeface="Arial" charset="0"/>
                  <a:cs typeface="Arial" charset="0"/>
                </a:rPr>
                <a:t>16</a:t>
              </a:r>
            </a:p>
          </p:txBody>
        </p:sp>
        <p:grpSp>
          <p:nvGrpSpPr>
            <p:cNvPr id="10" name="Group 8"/>
            <p:cNvGrpSpPr>
              <a:grpSpLocks/>
            </p:cNvGrpSpPr>
            <p:nvPr/>
          </p:nvGrpSpPr>
          <p:grpSpPr bwMode="auto">
            <a:xfrm>
              <a:off x="5167307" y="4149725"/>
              <a:ext cx="249237" cy="898525"/>
              <a:chOff x="2720" y="2614"/>
              <a:chExt cx="157" cy="566"/>
            </a:xfrm>
          </p:grpSpPr>
          <p:sp>
            <p:nvSpPr>
              <p:cNvPr id="37" name="AutoShape 9"/>
              <p:cNvSpPr>
                <a:spLocks/>
              </p:cNvSpPr>
              <p:nvPr/>
            </p:nvSpPr>
            <p:spPr bwMode="auto">
              <a:xfrm rot="16200000">
                <a:off x="2742" y="2592"/>
                <a:ext cx="113" cy="157"/>
              </a:xfrm>
              <a:prstGeom prst="leftBrace">
                <a:avLst>
                  <a:gd name="adj1" fmla="val 33407"/>
                  <a:gd name="adj2" fmla="val 50000"/>
                </a:avLst>
              </a:prstGeom>
              <a:noFill/>
              <a:ln w="28575">
                <a:solidFill>
                  <a:srgbClr val="FF99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 anchor="ctr">
                <a:spAutoFit/>
              </a:bodyPr>
              <a:lstStyle>
                <a:lvl1pPr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742950" indent="-28575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11430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6002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20574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sp>
            <p:nvSpPr>
              <p:cNvPr id="38" name="AutoShape 10"/>
              <p:cNvSpPr>
                <a:spLocks/>
              </p:cNvSpPr>
              <p:nvPr/>
            </p:nvSpPr>
            <p:spPr bwMode="auto">
              <a:xfrm rot="5400000" flipV="1">
                <a:off x="2742" y="3045"/>
                <a:ext cx="113" cy="157"/>
              </a:xfrm>
              <a:prstGeom prst="leftBrace">
                <a:avLst>
                  <a:gd name="adj1" fmla="val 33407"/>
                  <a:gd name="adj2" fmla="val 50000"/>
                </a:avLst>
              </a:prstGeom>
              <a:noFill/>
              <a:ln w="28575">
                <a:solidFill>
                  <a:srgbClr val="FF99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 anchor="ctr">
                <a:spAutoFit/>
              </a:bodyPr>
              <a:lstStyle>
                <a:lvl1pPr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742950" indent="-28575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11430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6002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20574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cxnSp>
            <p:nvCxnSpPr>
              <p:cNvPr id="39" name="AutoShape 11"/>
              <p:cNvCxnSpPr>
                <a:cxnSpLocks noChangeShapeType="1"/>
                <a:stCxn id="37" idx="1"/>
                <a:endCxn id="38" idx="1"/>
              </p:cNvCxnSpPr>
              <p:nvPr/>
            </p:nvCxnSpPr>
            <p:spPr bwMode="auto">
              <a:xfrm>
                <a:off x="2799" y="2727"/>
                <a:ext cx="0" cy="340"/>
              </a:xfrm>
              <a:prstGeom prst="straightConnector1">
                <a:avLst/>
              </a:prstGeom>
              <a:noFill/>
              <a:ln w="28575">
                <a:solidFill>
                  <a:srgbClr val="FF99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</p:grpSp>
        <p:grpSp>
          <p:nvGrpSpPr>
            <p:cNvPr id="11" name="Group 12"/>
            <p:cNvGrpSpPr>
              <a:grpSpLocks/>
            </p:cNvGrpSpPr>
            <p:nvPr/>
          </p:nvGrpSpPr>
          <p:grpSpPr bwMode="auto">
            <a:xfrm>
              <a:off x="3908563" y="4148138"/>
              <a:ext cx="248197" cy="898525"/>
              <a:chOff x="2747" y="2613"/>
              <a:chExt cx="104" cy="566"/>
            </a:xfrm>
          </p:grpSpPr>
          <p:sp>
            <p:nvSpPr>
              <p:cNvPr id="34" name="AutoShape 13"/>
              <p:cNvSpPr>
                <a:spLocks/>
              </p:cNvSpPr>
              <p:nvPr/>
            </p:nvSpPr>
            <p:spPr bwMode="auto">
              <a:xfrm rot="16200000">
                <a:off x="2742" y="2618"/>
                <a:ext cx="113" cy="104"/>
              </a:xfrm>
              <a:prstGeom prst="leftBrace">
                <a:avLst>
                  <a:gd name="adj1" fmla="val 33407"/>
                  <a:gd name="adj2" fmla="val 50000"/>
                </a:avLst>
              </a:prstGeom>
              <a:noFill/>
              <a:ln w="28575">
                <a:solidFill>
                  <a:srgbClr val="0066CC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 anchor="ctr">
                <a:spAutoFit/>
              </a:bodyPr>
              <a:lstStyle>
                <a:lvl1pPr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742950" indent="-28575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11430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6002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20574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sp>
            <p:nvSpPr>
              <p:cNvPr id="35" name="AutoShape 14"/>
              <p:cNvSpPr>
                <a:spLocks/>
              </p:cNvSpPr>
              <p:nvPr/>
            </p:nvSpPr>
            <p:spPr bwMode="auto">
              <a:xfrm rot="5400000" flipV="1">
                <a:off x="2742" y="3071"/>
                <a:ext cx="113" cy="104"/>
              </a:xfrm>
              <a:prstGeom prst="leftBrace">
                <a:avLst>
                  <a:gd name="adj1" fmla="val 33407"/>
                  <a:gd name="adj2" fmla="val 50000"/>
                </a:avLst>
              </a:prstGeom>
              <a:noFill/>
              <a:ln w="28575">
                <a:solidFill>
                  <a:srgbClr val="0066CC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 anchor="ctr">
                <a:spAutoFit/>
              </a:bodyPr>
              <a:lstStyle>
                <a:lvl1pPr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742950" indent="-28575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11430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6002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20574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cxnSp>
            <p:nvCxnSpPr>
              <p:cNvPr id="36" name="AutoShape 15"/>
              <p:cNvCxnSpPr>
                <a:cxnSpLocks noChangeShapeType="1"/>
                <a:stCxn id="34" idx="1"/>
                <a:endCxn id="35" idx="1"/>
              </p:cNvCxnSpPr>
              <p:nvPr/>
            </p:nvCxnSpPr>
            <p:spPr bwMode="auto">
              <a:xfrm>
                <a:off x="2799" y="2727"/>
                <a:ext cx="0" cy="340"/>
              </a:xfrm>
              <a:prstGeom prst="straightConnector1">
                <a:avLst/>
              </a:prstGeom>
              <a:noFill/>
              <a:ln w="28575">
                <a:solidFill>
                  <a:srgbClr val="0066CC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</p:grpSp>
        <p:grpSp>
          <p:nvGrpSpPr>
            <p:cNvPr id="12" name="Group 16"/>
            <p:cNvGrpSpPr>
              <a:grpSpLocks/>
            </p:cNvGrpSpPr>
            <p:nvPr/>
          </p:nvGrpSpPr>
          <p:grpSpPr bwMode="auto">
            <a:xfrm>
              <a:off x="3042332" y="4149725"/>
              <a:ext cx="248820" cy="898525"/>
              <a:chOff x="2668" y="2614"/>
              <a:chExt cx="262" cy="566"/>
            </a:xfrm>
          </p:grpSpPr>
          <p:sp>
            <p:nvSpPr>
              <p:cNvPr id="31" name="AutoShape 17"/>
              <p:cNvSpPr>
                <a:spLocks/>
              </p:cNvSpPr>
              <p:nvPr/>
            </p:nvSpPr>
            <p:spPr bwMode="auto">
              <a:xfrm rot="16200000">
                <a:off x="2742" y="2540"/>
                <a:ext cx="113" cy="262"/>
              </a:xfrm>
              <a:prstGeom prst="leftBrace">
                <a:avLst>
                  <a:gd name="adj1" fmla="val 33407"/>
                  <a:gd name="adj2" fmla="val 50000"/>
                </a:avLst>
              </a:prstGeom>
              <a:noFill/>
              <a:ln w="28575">
                <a:solidFill>
                  <a:schemeClr val="accent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 anchor="ctr">
                <a:spAutoFit/>
              </a:bodyPr>
              <a:lstStyle>
                <a:lvl1pPr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742950" indent="-28575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11430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6002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20574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sp>
            <p:nvSpPr>
              <p:cNvPr id="32" name="AutoShape 18"/>
              <p:cNvSpPr>
                <a:spLocks/>
              </p:cNvSpPr>
              <p:nvPr/>
            </p:nvSpPr>
            <p:spPr bwMode="auto">
              <a:xfrm rot="5400000" flipV="1">
                <a:off x="2742" y="2993"/>
                <a:ext cx="113" cy="262"/>
              </a:xfrm>
              <a:prstGeom prst="leftBrace">
                <a:avLst>
                  <a:gd name="adj1" fmla="val 33407"/>
                  <a:gd name="adj2" fmla="val 50000"/>
                </a:avLst>
              </a:prstGeom>
              <a:noFill/>
              <a:ln w="28575">
                <a:solidFill>
                  <a:schemeClr val="accent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 anchor="ctr">
                <a:spAutoFit/>
              </a:bodyPr>
              <a:lstStyle>
                <a:lvl1pPr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742950" indent="-28575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11430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6002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20574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cxnSp>
            <p:nvCxnSpPr>
              <p:cNvPr id="33" name="AutoShape 19"/>
              <p:cNvCxnSpPr>
                <a:cxnSpLocks noChangeShapeType="1"/>
                <a:stCxn id="31" idx="1"/>
                <a:endCxn id="32" idx="1"/>
              </p:cNvCxnSpPr>
              <p:nvPr/>
            </p:nvCxnSpPr>
            <p:spPr bwMode="auto">
              <a:xfrm>
                <a:off x="2798" y="2728"/>
                <a:ext cx="0" cy="340"/>
              </a:xfrm>
              <a:prstGeom prst="straightConnector1">
                <a:avLst/>
              </a:prstGeom>
              <a:noFill/>
              <a:ln w="28575">
                <a:solidFill>
                  <a:schemeClr val="accent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</p:grpSp>
        <p:sp>
          <p:nvSpPr>
            <p:cNvPr id="13" name="Line 20"/>
            <p:cNvSpPr>
              <a:spLocks noChangeShapeType="1"/>
            </p:cNvSpPr>
            <p:nvPr/>
          </p:nvSpPr>
          <p:spPr bwMode="auto">
            <a:xfrm flipH="1">
              <a:off x="5718175" y="3357563"/>
              <a:ext cx="360363" cy="360362"/>
            </a:xfrm>
            <a:prstGeom prst="line">
              <a:avLst/>
            </a:prstGeom>
            <a:noFill/>
            <a:ln w="28575">
              <a:solidFill>
                <a:srgbClr val="0099CC"/>
              </a:solidFill>
              <a:round/>
              <a:headEnd/>
              <a:tailEnd type="triangle" w="lg" len="lg"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/>
            <a:p>
              <a:endParaRPr lang="en-GB"/>
            </a:p>
          </p:txBody>
        </p:sp>
        <p:sp>
          <p:nvSpPr>
            <p:cNvPr id="14" name="Line 21"/>
            <p:cNvSpPr>
              <a:spLocks noChangeShapeType="1"/>
            </p:cNvSpPr>
            <p:nvPr/>
          </p:nvSpPr>
          <p:spPr bwMode="auto">
            <a:xfrm>
              <a:off x="2476500" y="3371850"/>
              <a:ext cx="360363" cy="360363"/>
            </a:xfrm>
            <a:prstGeom prst="line">
              <a:avLst/>
            </a:prstGeom>
            <a:noFill/>
            <a:ln w="28575">
              <a:solidFill>
                <a:srgbClr val="0099CC"/>
              </a:solidFill>
              <a:round/>
              <a:headEnd/>
              <a:tailEnd type="triangle" w="lg" len="lg"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/>
            <a:p>
              <a:endParaRPr lang="en-GB"/>
            </a:p>
          </p:txBody>
        </p:sp>
        <p:sp>
          <p:nvSpPr>
            <p:cNvPr id="15" name="Text Box 22"/>
            <p:cNvSpPr txBox="1">
              <a:spLocks noChangeArrowheads="1"/>
            </p:cNvSpPr>
            <p:nvPr/>
          </p:nvSpPr>
          <p:spPr bwMode="auto">
            <a:xfrm>
              <a:off x="6191250" y="3249613"/>
              <a:ext cx="1800225" cy="2476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1800" b="1" i="0" u="none">
                  <a:solidFill>
                    <a:srgbClr val="FF6600"/>
                  </a:solidFill>
                  <a:latin typeface="Arial" charset="0"/>
                  <a:cs typeface="Arial" charset="0"/>
                </a:rPr>
                <a:t>Assume Zeros</a:t>
              </a:r>
            </a:p>
          </p:txBody>
        </p:sp>
        <p:sp>
          <p:nvSpPr>
            <p:cNvPr id="16" name="Text Box 23"/>
            <p:cNvSpPr txBox="1">
              <a:spLocks noChangeArrowheads="1"/>
            </p:cNvSpPr>
            <p:nvPr/>
          </p:nvSpPr>
          <p:spPr bwMode="auto">
            <a:xfrm>
              <a:off x="1150938" y="5851525"/>
              <a:ext cx="7200900" cy="4572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Works </a:t>
              </a:r>
              <a:r>
                <a:rPr lang="en-US" altLang="en-US" sz="2400" b="1" i="0" u="none">
                  <a:solidFill>
                    <a:srgbClr val="FF9900"/>
                  </a:solidFill>
                  <a:cs typeface="Times New Roman" pitchFamily="18" charset="0"/>
                </a:rPr>
                <a:t>both</a:t>
              </a:r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 ways (</a:t>
              </a:r>
              <a:r>
                <a:rPr lang="en-US" altLang="en-US" sz="2400" b="1" u="none">
                  <a:solidFill>
                    <a:schemeClr val="tx1"/>
                  </a:solidFill>
                  <a:cs typeface="Times New Roman" pitchFamily="18" charset="0"/>
                </a:rPr>
                <a:t>Octal</a:t>
              </a:r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 to </a:t>
              </a:r>
              <a:r>
                <a:rPr lang="en-US" altLang="en-US" sz="2400" b="1" u="none">
                  <a:solidFill>
                    <a:schemeClr val="tx1"/>
                  </a:solidFill>
                  <a:cs typeface="Times New Roman" pitchFamily="18" charset="0"/>
                </a:rPr>
                <a:t>Hex</a:t>
              </a:r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 &amp; </a:t>
              </a:r>
              <a:r>
                <a:rPr lang="en-US" altLang="en-US" sz="2400" b="1" u="none">
                  <a:solidFill>
                    <a:schemeClr val="tx1"/>
                  </a:solidFill>
                  <a:cs typeface="Times New Roman" pitchFamily="18" charset="0"/>
                </a:rPr>
                <a:t>Hex </a:t>
              </a:r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to </a:t>
              </a:r>
              <a:r>
                <a:rPr lang="en-US" altLang="en-US" sz="2400" b="1" u="none">
                  <a:solidFill>
                    <a:schemeClr val="tx1"/>
                  </a:solidFill>
                  <a:cs typeface="Times New Roman" pitchFamily="18" charset="0"/>
                </a:rPr>
                <a:t>Octal</a:t>
              </a:r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)</a:t>
              </a:r>
              <a:endParaRPr lang="en-US" altLang="en-US" sz="2400" b="1" i="0" u="none" baseline="-25000">
                <a:solidFill>
                  <a:schemeClr val="tx1"/>
                </a:solidFill>
                <a:cs typeface="Times New Roman" pitchFamily="18" charset="0"/>
              </a:endParaRPr>
            </a:p>
          </p:txBody>
        </p:sp>
        <p:sp>
          <p:nvSpPr>
            <p:cNvPr id="17" name="Text Box 24"/>
            <p:cNvSpPr txBox="1">
              <a:spLocks noChangeArrowheads="1"/>
            </p:cNvSpPr>
            <p:nvPr/>
          </p:nvSpPr>
          <p:spPr bwMode="auto">
            <a:xfrm>
              <a:off x="2771775" y="2168525"/>
              <a:ext cx="3219450" cy="5191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8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(   </a:t>
              </a:r>
              <a:r>
                <a:rPr lang="en-US" altLang="en-US" sz="28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2      6    .    2   </a:t>
              </a:r>
              <a:r>
                <a:rPr lang="en-US" altLang="en-US" sz="28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)</a:t>
              </a:r>
              <a:r>
                <a:rPr lang="en-US" altLang="en-US" sz="2800" b="1" i="0" u="none" baseline="-25000">
                  <a:solidFill>
                    <a:srgbClr val="FF6600"/>
                  </a:solidFill>
                  <a:latin typeface="Arial" charset="0"/>
                  <a:cs typeface="Arial" charset="0"/>
                </a:rPr>
                <a:t>8</a:t>
              </a:r>
            </a:p>
          </p:txBody>
        </p:sp>
        <p:grpSp>
          <p:nvGrpSpPr>
            <p:cNvPr id="18" name="Group 25"/>
            <p:cNvGrpSpPr>
              <a:grpSpLocks/>
            </p:cNvGrpSpPr>
            <p:nvPr/>
          </p:nvGrpSpPr>
          <p:grpSpPr bwMode="auto">
            <a:xfrm>
              <a:off x="5176832" y="2708275"/>
              <a:ext cx="249237" cy="898525"/>
              <a:chOff x="2720" y="2614"/>
              <a:chExt cx="157" cy="566"/>
            </a:xfrm>
          </p:grpSpPr>
          <p:sp>
            <p:nvSpPr>
              <p:cNvPr id="28" name="AutoShape 26"/>
              <p:cNvSpPr>
                <a:spLocks/>
              </p:cNvSpPr>
              <p:nvPr/>
            </p:nvSpPr>
            <p:spPr bwMode="auto">
              <a:xfrm rot="16200000">
                <a:off x="2742" y="2592"/>
                <a:ext cx="113" cy="157"/>
              </a:xfrm>
              <a:prstGeom prst="leftBrace">
                <a:avLst>
                  <a:gd name="adj1" fmla="val 33407"/>
                  <a:gd name="adj2" fmla="val 50000"/>
                </a:avLst>
              </a:prstGeom>
              <a:noFill/>
              <a:ln w="28575">
                <a:solidFill>
                  <a:srgbClr val="FF99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 anchor="ctr">
                <a:spAutoFit/>
              </a:bodyPr>
              <a:lstStyle>
                <a:lvl1pPr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742950" indent="-28575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11430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6002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20574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sp>
            <p:nvSpPr>
              <p:cNvPr id="29" name="AutoShape 27"/>
              <p:cNvSpPr>
                <a:spLocks/>
              </p:cNvSpPr>
              <p:nvPr/>
            </p:nvSpPr>
            <p:spPr bwMode="auto">
              <a:xfrm rot="5400000" flipV="1">
                <a:off x="2742" y="3045"/>
                <a:ext cx="113" cy="157"/>
              </a:xfrm>
              <a:prstGeom prst="leftBrace">
                <a:avLst>
                  <a:gd name="adj1" fmla="val 33407"/>
                  <a:gd name="adj2" fmla="val 50000"/>
                </a:avLst>
              </a:prstGeom>
              <a:noFill/>
              <a:ln w="28575">
                <a:solidFill>
                  <a:srgbClr val="FF99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 anchor="ctr">
                <a:spAutoFit/>
              </a:bodyPr>
              <a:lstStyle>
                <a:lvl1pPr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742950" indent="-28575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11430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6002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20574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cxnSp>
            <p:nvCxnSpPr>
              <p:cNvPr id="30" name="AutoShape 28"/>
              <p:cNvCxnSpPr>
                <a:cxnSpLocks noChangeShapeType="1"/>
                <a:stCxn id="28" idx="1"/>
                <a:endCxn id="29" idx="1"/>
              </p:cNvCxnSpPr>
              <p:nvPr/>
            </p:nvCxnSpPr>
            <p:spPr bwMode="auto">
              <a:xfrm>
                <a:off x="2799" y="2727"/>
                <a:ext cx="0" cy="340"/>
              </a:xfrm>
              <a:prstGeom prst="straightConnector1">
                <a:avLst/>
              </a:prstGeom>
              <a:noFill/>
              <a:ln w="28575">
                <a:solidFill>
                  <a:srgbClr val="FF99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</p:grpSp>
        <p:grpSp>
          <p:nvGrpSpPr>
            <p:cNvPr id="19" name="Group 29"/>
            <p:cNvGrpSpPr>
              <a:grpSpLocks/>
            </p:cNvGrpSpPr>
            <p:nvPr/>
          </p:nvGrpSpPr>
          <p:grpSpPr bwMode="auto">
            <a:xfrm>
              <a:off x="4087807" y="2708275"/>
              <a:ext cx="249237" cy="898525"/>
              <a:chOff x="2720" y="2614"/>
              <a:chExt cx="157" cy="566"/>
            </a:xfrm>
          </p:grpSpPr>
          <p:sp>
            <p:nvSpPr>
              <p:cNvPr id="25" name="AutoShape 30"/>
              <p:cNvSpPr>
                <a:spLocks/>
              </p:cNvSpPr>
              <p:nvPr/>
            </p:nvSpPr>
            <p:spPr bwMode="auto">
              <a:xfrm rot="16200000">
                <a:off x="2742" y="2592"/>
                <a:ext cx="113" cy="157"/>
              </a:xfrm>
              <a:prstGeom prst="leftBrace">
                <a:avLst>
                  <a:gd name="adj1" fmla="val 33407"/>
                  <a:gd name="adj2" fmla="val 50000"/>
                </a:avLst>
              </a:prstGeom>
              <a:noFill/>
              <a:ln w="28575">
                <a:solidFill>
                  <a:srgbClr val="0066CC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 anchor="ctr">
                <a:spAutoFit/>
              </a:bodyPr>
              <a:lstStyle>
                <a:lvl1pPr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742950" indent="-28575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11430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6002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20574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sp>
            <p:nvSpPr>
              <p:cNvPr id="26" name="AutoShape 31"/>
              <p:cNvSpPr>
                <a:spLocks/>
              </p:cNvSpPr>
              <p:nvPr/>
            </p:nvSpPr>
            <p:spPr bwMode="auto">
              <a:xfrm rot="5400000" flipV="1">
                <a:off x="2742" y="3045"/>
                <a:ext cx="113" cy="157"/>
              </a:xfrm>
              <a:prstGeom prst="leftBrace">
                <a:avLst>
                  <a:gd name="adj1" fmla="val 33407"/>
                  <a:gd name="adj2" fmla="val 50000"/>
                </a:avLst>
              </a:prstGeom>
              <a:noFill/>
              <a:ln w="28575">
                <a:solidFill>
                  <a:srgbClr val="0066CC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 anchor="ctr">
                <a:spAutoFit/>
              </a:bodyPr>
              <a:lstStyle>
                <a:lvl1pPr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742950" indent="-28575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11430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6002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20574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cxnSp>
            <p:nvCxnSpPr>
              <p:cNvPr id="27" name="AutoShape 32"/>
              <p:cNvCxnSpPr>
                <a:cxnSpLocks noChangeShapeType="1"/>
                <a:stCxn id="25" idx="1"/>
                <a:endCxn id="26" idx="1"/>
              </p:cNvCxnSpPr>
              <p:nvPr/>
            </p:nvCxnSpPr>
            <p:spPr bwMode="auto">
              <a:xfrm>
                <a:off x="2799" y="2727"/>
                <a:ext cx="0" cy="340"/>
              </a:xfrm>
              <a:prstGeom prst="straightConnector1">
                <a:avLst/>
              </a:prstGeom>
              <a:noFill/>
              <a:ln w="28575">
                <a:solidFill>
                  <a:srgbClr val="0066CC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</p:grpSp>
        <p:grpSp>
          <p:nvGrpSpPr>
            <p:cNvPr id="20" name="Group 33"/>
            <p:cNvGrpSpPr>
              <a:grpSpLocks/>
            </p:cNvGrpSpPr>
            <p:nvPr/>
          </p:nvGrpSpPr>
          <p:grpSpPr bwMode="auto">
            <a:xfrm>
              <a:off x="3230557" y="2709863"/>
              <a:ext cx="249237" cy="898525"/>
              <a:chOff x="2720" y="2614"/>
              <a:chExt cx="157" cy="566"/>
            </a:xfrm>
          </p:grpSpPr>
          <p:sp>
            <p:nvSpPr>
              <p:cNvPr id="22" name="AutoShape 34"/>
              <p:cNvSpPr>
                <a:spLocks/>
              </p:cNvSpPr>
              <p:nvPr/>
            </p:nvSpPr>
            <p:spPr bwMode="auto">
              <a:xfrm rot="16200000">
                <a:off x="2742" y="2592"/>
                <a:ext cx="113" cy="157"/>
              </a:xfrm>
              <a:prstGeom prst="leftBrace">
                <a:avLst>
                  <a:gd name="adj1" fmla="val 33407"/>
                  <a:gd name="adj2" fmla="val 50000"/>
                </a:avLst>
              </a:prstGeom>
              <a:noFill/>
              <a:ln w="28575">
                <a:solidFill>
                  <a:schemeClr val="accent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 anchor="ctr">
                <a:spAutoFit/>
              </a:bodyPr>
              <a:lstStyle>
                <a:lvl1pPr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742950" indent="-28575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11430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6002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20574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sp>
            <p:nvSpPr>
              <p:cNvPr id="23" name="AutoShape 35"/>
              <p:cNvSpPr>
                <a:spLocks/>
              </p:cNvSpPr>
              <p:nvPr/>
            </p:nvSpPr>
            <p:spPr bwMode="auto">
              <a:xfrm rot="5400000" flipV="1">
                <a:off x="2742" y="3045"/>
                <a:ext cx="113" cy="157"/>
              </a:xfrm>
              <a:prstGeom prst="leftBrace">
                <a:avLst>
                  <a:gd name="adj1" fmla="val 33407"/>
                  <a:gd name="adj2" fmla="val 50000"/>
                </a:avLst>
              </a:prstGeom>
              <a:noFill/>
              <a:ln w="28575">
                <a:solidFill>
                  <a:schemeClr val="accent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 anchor="ctr">
                <a:spAutoFit/>
              </a:bodyPr>
              <a:lstStyle>
                <a:lvl1pPr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742950" indent="-28575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11430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6002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20574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cxnSp>
            <p:nvCxnSpPr>
              <p:cNvPr id="24" name="AutoShape 36"/>
              <p:cNvCxnSpPr>
                <a:cxnSpLocks noChangeShapeType="1"/>
                <a:stCxn id="22" idx="1"/>
                <a:endCxn id="23" idx="1"/>
              </p:cNvCxnSpPr>
              <p:nvPr/>
            </p:nvCxnSpPr>
            <p:spPr bwMode="auto">
              <a:xfrm>
                <a:off x="2799" y="2727"/>
                <a:ext cx="0" cy="340"/>
              </a:xfrm>
              <a:prstGeom prst="straightConnector1">
                <a:avLst/>
              </a:prstGeom>
              <a:noFill/>
              <a:ln w="28575">
                <a:solidFill>
                  <a:schemeClr val="accent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</p:grpSp>
        <p:sp>
          <p:nvSpPr>
            <p:cNvPr id="21" name="Text Box 37"/>
            <p:cNvSpPr txBox="1">
              <a:spLocks noChangeArrowheads="1"/>
            </p:cNvSpPr>
            <p:nvPr/>
          </p:nvSpPr>
          <p:spPr bwMode="auto">
            <a:xfrm>
              <a:off x="790575" y="3249613"/>
              <a:ext cx="1800225" cy="2476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1800" b="1" i="0" u="none">
                  <a:solidFill>
                    <a:srgbClr val="FF6600"/>
                  </a:solidFill>
                  <a:latin typeface="Arial" charset="0"/>
                  <a:cs typeface="Arial" charset="0"/>
                </a:rPr>
                <a:t>Assume Zeros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01609622"/>
      </p:ext>
    </p:extLst>
  </p:cSld>
  <p:clrMapOvr>
    <a:masterClrMapping/>
  </p:clrMapOvr>
  <p:transition spd="med">
    <p:fade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Level 03 - Unit code: J/601/2003</a:t>
            </a:r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>
          <a:xfrm>
            <a:off x="7981950" y="6356352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fld id="{69D1647C-1297-4173-8FD2-7D57C5CE3E01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18</a:t>
            </a:fld>
            <a:endParaRPr lang="en-GB"/>
          </a:p>
        </p:txBody>
      </p:sp>
      <p:sp>
        <p:nvSpPr>
          <p:cNvPr id="4" name="Rectangle 2"/>
          <p:cNvSpPr txBox="1">
            <a:spLocks noChangeArrowheads="1"/>
          </p:cNvSpPr>
          <p:nvPr/>
        </p:nvSpPr>
        <p:spPr>
          <a:xfrm>
            <a:off x="1807369" y="54684"/>
            <a:ext cx="8575675" cy="6096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en-US" sz="3200" b="1" dirty="0"/>
              <a:t>Decimal, Binary, Octal and Hexadecimal</a:t>
            </a:r>
          </a:p>
        </p:txBody>
      </p:sp>
      <p:graphicFrame>
        <p:nvGraphicFramePr>
          <p:cNvPr id="5" name="Group 3"/>
          <p:cNvGraphicFramePr>
            <a:graphicFrameLocks noGrp="1"/>
          </p:cNvGraphicFramePr>
          <p:nvPr/>
        </p:nvGraphicFramePr>
        <p:xfrm>
          <a:off x="3767137" y="836713"/>
          <a:ext cx="4656137" cy="4710117"/>
        </p:xfrm>
        <a:graphic>
          <a:graphicData uri="http://schemas.openxmlformats.org/drawingml/2006/table">
            <a:tbl>
              <a:tblPr/>
              <a:tblGrid>
                <a:gridCol w="11652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6363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16363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16363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Decimal</a:t>
                      </a:r>
                    </a:p>
                  </a:txBody>
                  <a:tcPr marL="0" marR="0" marT="0" marB="0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Binary</a:t>
                      </a:r>
                    </a:p>
                  </a:txBody>
                  <a:tcPr marL="0" marR="0" marT="0" marB="0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Octal</a:t>
                      </a:r>
                    </a:p>
                  </a:txBody>
                  <a:tcPr marL="0" marR="0" marT="0" marB="0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Hex</a:t>
                      </a:r>
                    </a:p>
                  </a:txBody>
                  <a:tcPr marL="0" marR="0" marT="0" marB="0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762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00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0000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00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0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7463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01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0001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01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1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762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02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0010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02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2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7463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03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0011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03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3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7463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04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0100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04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4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762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05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0101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05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5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7463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06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0110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06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6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762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07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0111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07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7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7463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08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1000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10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8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2762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09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1001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11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9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27463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10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1010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12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A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27463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11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1011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13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B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2762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12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1100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14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C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27463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13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1101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15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D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2762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14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1110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16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E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27463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15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1111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17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F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19110001"/>
      </p:ext>
    </p:extLst>
  </p:cSld>
  <p:clrMapOvr>
    <a:masterClrMapping/>
  </p:clrMapOvr>
  <p:transition spd="med">
    <p:fade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5BFC185-3C06-5A4F-3B0A-A7B4C75B7C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977381-C4FE-B88E-F27E-F0417A2133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8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C988F7-75E8-65C7-3F52-6A9A1B8773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98880"/>
            <a:ext cx="10515600" cy="4978083"/>
          </a:xfrm>
        </p:spPr>
        <p:txBody>
          <a:bodyPr/>
          <a:lstStyle/>
          <a:p>
            <a:pPr marL="457200" indent="-457200" algn="just">
              <a:lnSpc>
                <a:spcPct val="150000"/>
              </a:lnSpc>
              <a:buAutoNum type="arabicPeriod"/>
            </a:pPr>
            <a:r>
              <a:rPr lang="en-GB" dirty="0"/>
              <a:t>Convert the following decimal numbers to Octal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dirty="0" err="1"/>
              <a:t>i</a:t>
            </a:r>
            <a:r>
              <a:rPr lang="en-GB" dirty="0"/>
              <a:t>.     45                                                           ii. 173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dirty="0"/>
              <a:t>2. Convert the following binary numbers to octal</a:t>
            </a:r>
          </a:p>
          <a:p>
            <a:pPr marL="514350" indent="-514350" algn="just">
              <a:lnSpc>
                <a:spcPct val="150000"/>
              </a:lnSpc>
              <a:buAutoNum type="romanLcPeriod"/>
            </a:pPr>
            <a:r>
              <a:rPr lang="en-GB" dirty="0"/>
              <a:t>10010110                                                ii. 11010101 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dirty="0"/>
              <a:t>3. Convert the following binary numbers to hexadecimal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dirty="0" err="1"/>
              <a:t>i</a:t>
            </a:r>
            <a:r>
              <a:rPr lang="en-GB" dirty="0"/>
              <a:t>. 110000101                                      ii. 11010101 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dirty="0"/>
              <a:t>4. Convert the octal numbers to hexadecimal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dirty="0" err="1"/>
              <a:t>i</a:t>
            </a:r>
            <a:r>
              <a:rPr lang="en-GB" dirty="0"/>
              <a:t>. 56                                                       ii.605</a:t>
            </a:r>
          </a:p>
          <a:p>
            <a:pPr marL="0" indent="0" algn="just">
              <a:lnSpc>
                <a:spcPct val="150000"/>
              </a:lnSpc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A81FC61-E2C3-C53A-C774-60E68F5554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09E3514-13E9-4799-AF64-73381773B862}" type="slidenum">
              <a:rPr lang="en-US" smtClean="0"/>
              <a:pPr>
                <a:defRPr/>
              </a:pPr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0292683"/>
      </p:ext>
    </p:extLst>
  </p:cSld>
  <p:clrMapOvr>
    <a:masterClrMapping/>
  </p:clrMapOvr>
  <p:transition spd="med">
    <p:fade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0687F4-3392-719E-EA1E-EA82937EDE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Basic Arithmetic on binary numbers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F1EB60-0388-6ACA-2231-852B5F2AEB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</a:pPr>
            <a:r>
              <a:rPr lang="en-GB" dirty="0"/>
              <a:t>We will consider </a:t>
            </a:r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addition, </a:t>
            </a:r>
            <a:r>
              <a:rPr lang="en-GB" dirty="0">
                <a:solidFill>
                  <a:srgbClr val="7030A0"/>
                </a:solidFill>
              </a:rPr>
              <a:t>subtraction</a:t>
            </a:r>
            <a:r>
              <a:rPr lang="en-GB" dirty="0"/>
              <a:t>, </a:t>
            </a:r>
            <a:r>
              <a:rPr lang="en-GB" dirty="0">
                <a:solidFill>
                  <a:srgbClr val="C00000"/>
                </a:solidFill>
              </a:rPr>
              <a:t>multiplication </a:t>
            </a:r>
            <a:r>
              <a:rPr lang="en-GB" dirty="0"/>
              <a:t>and </a:t>
            </a:r>
            <a:r>
              <a:rPr lang="en-GB" dirty="0">
                <a:solidFill>
                  <a:srgbClr val="00B0F0"/>
                </a:solidFill>
              </a:rPr>
              <a:t>division</a:t>
            </a:r>
            <a:r>
              <a:rPr lang="en-GB" dirty="0"/>
              <a:t> of binary numbers</a:t>
            </a:r>
          </a:p>
          <a:p>
            <a:pPr algn="just">
              <a:lnSpc>
                <a:spcPct val="150000"/>
              </a:lnSpc>
            </a:pPr>
            <a:r>
              <a:rPr lang="en-GB" b="1" dirty="0">
                <a:solidFill>
                  <a:srgbClr val="00B0F0"/>
                </a:solidFill>
              </a:rPr>
              <a:t>Rules</a:t>
            </a:r>
            <a:r>
              <a:rPr lang="en-GB" dirty="0"/>
              <a:t> to guide you with each operation </a:t>
            </a:r>
          </a:p>
          <a:p>
            <a:pPr algn="just">
              <a:lnSpc>
                <a:spcPct val="150000"/>
              </a:lnSpc>
            </a:pPr>
            <a:r>
              <a:rPr lang="en-GB" dirty="0"/>
              <a:t>Make sure to write numbers such that their respective values are aligned 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dirty="0"/>
              <a:t>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F7911C9-F12A-58D6-C512-5D8BF77DEC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09E3514-13E9-4799-AF64-73381773B862}" type="slidenum">
              <a:rPr lang="en-US" smtClean="0"/>
              <a:pPr>
                <a:defRPr/>
              </a:pPr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6638816"/>
      </p:ext>
    </p:extLst>
  </p:cSld>
  <p:clrMapOvr>
    <a:masterClrMapping/>
  </p:clrMapOvr>
  <p:transition spd="med">
    <p:fade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B86928-D6DD-97FC-1DE3-4CA01A8A08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Binary Addition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FAA37C-861F-2C40-BF7A-C43C6055202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dirty="0"/>
              <a:t>Rules for addition 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C00000"/>
                </a:solidFill>
              </a:rPr>
              <a:t>0 + 0 = 0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C00000"/>
                </a:solidFill>
              </a:rPr>
              <a:t>0 + 1 = 1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C00000"/>
                </a:solidFill>
              </a:rPr>
              <a:t>1 + 0 = 1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C00000"/>
                </a:solidFill>
              </a:rPr>
              <a:t>1 + 1 = 0; carry 1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C00000"/>
                </a:solidFill>
              </a:rPr>
              <a:t>1 + 1 + 1 = 1; carry 1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E48986-F01A-5A21-8211-D7CC004279B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   1  0  1  0</a:t>
            </a:r>
          </a:p>
          <a:p>
            <a:pPr marL="0" indent="0">
              <a:buNone/>
            </a:pPr>
            <a:r>
              <a:rPr lang="en-GB" u="sng" dirty="0"/>
              <a:t>+  1  0  0  1</a:t>
            </a:r>
          </a:p>
          <a:p>
            <a:pPr marL="0" indent="0">
              <a:buNone/>
            </a:pPr>
            <a:r>
              <a:rPr lang="en-GB" dirty="0">
                <a:solidFill>
                  <a:srgbClr val="C00000"/>
                </a:solidFill>
              </a:rPr>
              <a:t>1   0  0  1  1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Work out :</a:t>
            </a:r>
          </a:p>
          <a:p>
            <a:pPr marL="0" indent="0">
              <a:buNone/>
            </a:pPr>
            <a:endParaRPr lang="en-GB" dirty="0">
              <a:solidFill>
                <a:schemeClr val="bg2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  1 0 0 1 1 0</a:t>
            </a:r>
          </a:p>
          <a:p>
            <a:pPr marL="0" indent="0">
              <a:buNone/>
            </a:pPr>
            <a:r>
              <a:rPr lang="en-GB" u="sng" dirty="0">
                <a:solidFill>
                  <a:schemeClr val="bg2">
                    <a:lumMod val="50000"/>
                  </a:schemeClr>
                </a:solidFill>
              </a:rPr>
              <a:t>+    1 0 1 0 1</a:t>
            </a:r>
          </a:p>
          <a:p>
            <a:pPr marL="0" indent="0">
              <a:buNone/>
            </a:pPr>
            <a:endParaRPr lang="en-GB" u="sng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0A600B0-433C-9F3E-6248-11DC5C59EA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5488494-61AD-493D-BA0E-63008E3761BA}" type="slidenum">
              <a:rPr lang="en-US" smtClean="0"/>
              <a:pPr>
                <a:defRPr/>
              </a:pPr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6237035"/>
      </p:ext>
    </p:extLst>
  </p:cSld>
  <p:clrMapOvr>
    <a:masterClrMapping/>
  </p:clrMapOvr>
  <p:transition spd="med">
    <p:fade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A45026-D09C-EE74-086D-C0BCC1B229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7030A0"/>
                </a:solidFill>
              </a:rPr>
              <a:t>Binary subtraction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2DCFF7-715E-BF3E-57E1-690DF513A7C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Subtraction rules 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C00000"/>
                </a:solidFill>
              </a:rPr>
              <a:t>1 – 0 = 1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C00000"/>
                </a:solidFill>
              </a:rPr>
              <a:t>1 – 1 = 0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C00000"/>
                </a:solidFill>
              </a:rPr>
              <a:t>0 – 0 = 0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C00000"/>
                </a:solidFill>
              </a:rPr>
              <a:t>0 – 1 = 1 </a:t>
            </a:r>
            <a:r>
              <a:rPr lang="en-GB" dirty="0"/>
              <a:t> i.e. we have to borrow from the next significant bit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7918E4-3662-3E04-5F7F-85879F301A4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 1 0 0 1 1 0 1</a:t>
            </a:r>
          </a:p>
          <a:p>
            <a:pPr marL="0" indent="0">
              <a:buNone/>
            </a:pPr>
            <a:r>
              <a:rPr lang="en-GB" u="sng" dirty="0"/>
              <a:t>-       1 0 1 1 1</a:t>
            </a:r>
          </a:p>
          <a:p>
            <a:pPr marL="0" indent="0">
              <a:buNone/>
            </a:pPr>
            <a:r>
              <a:rPr lang="en-GB" dirty="0"/>
              <a:t>     1  1 0 1 1 0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Work out :</a:t>
            </a:r>
          </a:p>
          <a:p>
            <a:pPr marL="0" indent="0">
              <a:buNone/>
            </a:pPr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  1 1 1 1 1</a:t>
            </a:r>
          </a:p>
          <a:p>
            <a:pPr marL="0" indent="0">
              <a:buNone/>
            </a:pPr>
            <a:r>
              <a:rPr lang="en-GB" u="sng" dirty="0">
                <a:solidFill>
                  <a:schemeClr val="bg2">
                    <a:lumMod val="50000"/>
                  </a:schemeClr>
                </a:solidFill>
              </a:rPr>
              <a:t>-     1 0 0 0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BCC4083-010A-4A84-194D-14E27B9707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5488494-61AD-493D-BA0E-63008E3761BA}" type="slidenum">
              <a:rPr lang="en-US" smtClean="0"/>
              <a:pPr>
                <a:defRPr/>
              </a:pPr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2284641"/>
      </p:ext>
    </p:extLst>
  </p:cSld>
  <p:clrMapOvr>
    <a:masterClrMapping/>
  </p:clrMapOvr>
  <p:transition spd="med">
    <p:fade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>
          <a:xfrm>
            <a:off x="7981950" y="6356352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fld id="{69D1647C-1297-4173-8FD2-7D57C5CE3E01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23</a:t>
            </a:fld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2207568" y="260648"/>
            <a:ext cx="77048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en-US" sz="3200" b="1" dirty="0"/>
              <a:t>Binary Subtraction</a:t>
            </a:r>
            <a:endParaRPr lang="en-GB" sz="3200" b="1" dirty="0"/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>
          <a:xfrm>
            <a:off x="1831976" y="845422"/>
            <a:ext cx="8570913" cy="560294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en-US" sz="2800" dirty="0"/>
              <a:t>Borrow a “Base” when needed</a:t>
            </a:r>
          </a:p>
        </p:txBody>
      </p:sp>
      <p:grpSp>
        <p:nvGrpSpPr>
          <p:cNvPr id="6" name="Group 5"/>
          <p:cNvGrpSpPr/>
          <p:nvPr/>
        </p:nvGrpSpPr>
        <p:grpSpPr>
          <a:xfrm>
            <a:off x="3396456" y="1970769"/>
            <a:ext cx="5761038" cy="2753614"/>
            <a:chOff x="2232025" y="1989138"/>
            <a:chExt cx="5761038" cy="2753614"/>
          </a:xfrm>
        </p:grpSpPr>
        <p:sp>
          <p:nvSpPr>
            <p:cNvPr id="7" name="Text Box 4"/>
            <p:cNvSpPr txBox="1">
              <a:spLocks noChangeArrowheads="1"/>
            </p:cNvSpPr>
            <p:nvPr/>
          </p:nvSpPr>
          <p:spPr bwMode="auto">
            <a:xfrm>
              <a:off x="3851275" y="3070225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 dirty="0">
                  <a:solidFill>
                    <a:srgbClr val="FF0000"/>
                  </a:solidFill>
                  <a:cs typeface="Times New Roman" pitchFamily="18" charset="0"/>
                </a:rPr>
                <a:t>0</a:t>
              </a:r>
            </a:p>
          </p:txBody>
        </p:sp>
        <p:sp>
          <p:nvSpPr>
            <p:cNvPr id="8" name="Text Box 5"/>
            <p:cNvSpPr txBox="1">
              <a:spLocks noChangeArrowheads="1"/>
            </p:cNvSpPr>
            <p:nvPr/>
          </p:nvSpPr>
          <p:spPr bwMode="auto">
            <a:xfrm>
              <a:off x="5472113" y="3070225"/>
              <a:ext cx="360362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 dirty="0">
                  <a:solidFill>
                    <a:srgbClr val="FF0000"/>
                  </a:solidFill>
                  <a:cs typeface="Times New Roman" pitchFamily="18" charset="0"/>
                </a:rPr>
                <a:t>0</a:t>
              </a:r>
            </a:p>
          </p:txBody>
        </p:sp>
        <p:sp>
          <p:nvSpPr>
            <p:cNvPr id="9" name="Text Box 6"/>
            <p:cNvSpPr txBox="1">
              <a:spLocks noChangeArrowheads="1"/>
            </p:cNvSpPr>
            <p:nvPr/>
          </p:nvSpPr>
          <p:spPr bwMode="auto">
            <a:xfrm>
              <a:off x="6011863" y="3070225"/>
              <a:ext cx="360362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 dirty="0">
                  <a:solidFill>
                    <a:srgbClr val="FF0000"/>
                  </a:solidFill>
                  <a:cs typeface="Times New Roman" pitchFamily="18" charset="0"/>
                </a:rPr>
                <a:t>1</a:t>
              </a:r>
            </a:p>
          </p:txBody>
        </p:sp>
        <p:sp>
          <p:nvSpPr>
            <p:cNvPr id="10" name="Text Box 7"/>
            <p:cNvSpPr txBox="1">
              <a:spLocks noChangeArrowheads="1"/>
            </p:cNvSpPr>
            <p:nvPr/>
          </p:nvSpPr>
          <p:spPr bwMode="auto">
            <a:xfrm>
              <a:off x="4930775" y="3070225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 dirty="0">
                  <a:solidFill>
                    <a:srgbClr val="FF0000"/>
                  </a:solidFill>
                  <a:cs typeface="Times New Roman" pitchFamily="18" charset="0"/>
                </a:rPr>
                <a:t>1</a:t>
              </a:r>
            </a:p>
          </p:txBody>
        </p:sp>
        <p:sp>
          <p:nvSpPr>
            <p:cNvPr id="11" name="Text Box 8"/>
            <p:cNvSpPr txBox="1">
              <a:spLocks noChangeArrowheads="1"/>
            </p:cNvSpPr>
            <p:nvPr/>
          </p:nvSpPr>
          <p:spPr bwMode="auto">
            <a:xfrm>
              <a:off x="4391025" y="3070225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 dirty="0">
                  <a:solidFill>
                    <a:srgbClr val="FF0000"/>
                  </a:solidFill>
                  <a:cs typeface="Times New Roman" pitchFamily="18" charset="0"/>
                </a:rPr>
                <a:t>1</a:t>
              </a:r>
            </a:p>
          </p:txBody>
        </p:sp>
        <p:sp>
          <p:nvSpPr>
            <p:cNvPr id="12" name="Text Box 9"/>
            <p:cNvSpPr txBox="1">
              <a:spLocks noChangeArrowheads="1"/>
            </p:cNvSpPr>
            <p:nvPr/>
          </p:nvSpPr>
          <p:spPr bwMode="auto">
            <a:xfrm>
              <a:off x="3311525" y="3070225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 dirty="0">
                  <a:solidFill>
                    <a:srgbClr val="FF0000"/>
                  </a:solidFill>
                  <a:cs typeface="Times New Roman" pitchFamily="18" charset="0"/>
                </a:rPr>
                <a:t>0</a:t>
              </a:r>
            </a:p>
          </p:txBody>
        </p:sp>
        <p:sp>
          <p:nvSpPr>
            <p:cNvPr id="13" name="Text Box 10"/>
            <p:cNvSpPr txBox="1">
              <a:spLocks noChangeArrowheads="1"/>
            </p:cNvSpPr>
            <p:nvPr/>
          </p:nvSpPr>
          <p:spPr bwMode="auto">
            <a:xfrm>
              <a:off x="6011863" y="3609975"/>
              <a:ext cx="360362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 dirty="0">
                  <a:solidFill>
                    <a:srgbClr val="FF0000"/>
                  </a:solidFill>
                  <a:cs typeface="Times New Roman" pitchFamily="18" charset="0"/>
                </a:rPr>
                <a:t>1</a:t>
              </a:r>
            </a:p>
          </p:txBody>
        </p:sp>
        <p:sp>
          <p:nvSpPr>
            <p:cNvPr id="14" name="Text Box 11"/>
            <p:cNvSpPr txBox="1">
              <a:spLocks noChangeArrowheads="1"/>
            </p:cNvSpPr>
            <p:nvPr/>
          </p:nvSpPr>
          <p:spPr bwMode="auto">
            <a:xfrm>
              <a:off x="5472113" y="3609975"/>
              <a:ext cx="360362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 dirty="0">
                  <a:solidFill>
                    <a:srgbClr val="FF0000"/>
                  </a:solidFill>
                  <a:cs typeface="Times New Roman" pitchFamily="18" charset="0"/>
                </a:rPr>
                <a:t>1</a:t>
              </a:r>
            </a:p>
          </p:txBody>
        </p:sp>
        <p:sp>
          <p:nvSpPr>
            <p:cNvPr id="15" name="Text Box 12"/>
            <p:cNvSpPr txBox="1">
              <a:spLocks noChangeArrowheads="1"/>
            </p:cNvSpPr>
            <p:nvPr/>
          </p:nvSpPr>
          <p:spPr bwMode="auto">
            <a:xfrm>
              <a:off x="4932363" y="3609975"/>
              <a:ext cx="360362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 dirty="0">
                  <a:solidFill>
                    <a:srgbClr val="FF0000"/>
                  </a:solidFill>
                  <a:cs typeface="Times New Roman" pitchFamily="18" charset="0"/>
                </a:rPr>
                <a:t>1</a:t>
              </a:r>
            </a:p>
          </p:txBody>
        </p:sp>
        <p:sp>
          <p:nvSpPr>
            <p:cNvPr id="16" name="Text Box 13"/>
            <p:cNvSpPr txBox="1">
              <a:spLocks noChangeArrowheads="1"/>
            </p:cNvSpPr>
            <p:nvPr/>
          </p:nvSpPr>
          <p:spPr bwMode="auto">
            <a:xfrm>
              <a:off x="3851275" y="3609975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 dirty="0">
                  <a:solidFill>
                    <a:srgbClr val="FF0000"/>
                  </a:solidFill>
                  <a:cs typeface="Times New Roman" pitchFamily="18" charset="0"/>
                </a:rPr>
                <a:t>1</a:t>
              </a:r>
            </a:p>
          </p:txBody>
        </p:sp>
        <p:sp>
          <p:nvSpPr>
            <p:cNvPr id="17" name="Text Box 14"/>
            <p:cNvSpPr txBox="1">
              <a:spLocks noChangeArrowheads="1"/>
            </p:cNvSpPr>
            <p:nvPr/>
          </p:nvSpPr>
          <p:spPr bwMode="auto">
            <a:xfrm>
              <a:off x="4391025" y="3609975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 dirty="0">
                  <a:solidFill>
                    <a:srgbClr val="FF0000"/>
                  </a:solidFill>
                  <a:cs typeface="Times New Roman" pitchFamily="18" charset="0"/>
                </a:rPr>
                <a:t>0</a:t>
              </a:r>
            </a:p>
          </p:txBody>
        </p:sp>
        <p:sp>
          <p:nvSpPr>
            <p:cNvPr id="18" name="Line 15"/>
            <p:cNvSpPr>
              <a:spLocks noChangeShapeType="1"/>
            </p:cNvSpPr>
            <p:nvPr/>
          </p:nvSpPr>
          <p:spPr bwMode="auto">
            <a:xfrm flipH="1">
              <a:off x="2232025" y="4149725"/>
              <a:ext cx="4319588" cy="0"/>
            </a:xfrm>
            <a:prstGeom prst="line">
              <a:avLst/>
            </a:prstGeom>
            <a:noFill/>
            <a:ln w="38100">
              <a:solidFill>
                <a:srgbClr val="FF99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/>
            <a:p>
              <a:endParaRPr lang="en-GB"/>
            </a:p>
          </p:txBody>
        </p:sp>
        <p:sp>
          <p:nvSpPr>
            <p:cNvPr id="19" name="Text Box 16"/>
            <p:cNvSpPr txBox="1">
              <a:spLocks noChangeArrowheads="1"/>
            </p:cNvSpPr>
            <p:nvPr/>
          </p:nvSpPr>
          <p:spPr bwMode="auto">
            <a:xfrm>
              <a:off x="2232025" y="3608388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−</a:t>
              </a:r>
            </a:p>
          </p:txBody>
        </p:sp>
        <p:sp>
          <p:nvSpPr>
            <p:cNvPr id="20" name="Text Box 17"/>
            <p:cNvSpPr txBox="1">
              <a:spLocks noChangeArrowheads="1"/>
            </p:cNvSpPr>
            <p:nvPr/>
          </p:nvSpPr>
          <p:spPr bwMode="auto">
            <a:xfrm>
              <a:off x="6011863" y="4329113"/>
              <a:ext cx="360362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0</a:t>
              </a:r>
            </a:p>
          </p:txBody>
        </p:sp>
        <p:sp>
          <p:nvSpPr>
            <p:cNvPr id="21" name="Text Box 18"/>
            <p:cNvSpPr txBox="1">
              <a:spLocks noChangeArrowheads="1"/>
            </p:cNvSpPr>
            <p:nvPr/>
          </p:nvSpPr>
          <p:spPr bwMode="auto">
            <a:xfrm>
              <a:off x="5472113" y="4329113"/>
              <a:ext cx="360362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1</a:t>
              </a:r>
            </a:p>
          </p:txBody>
        </p:sp>
        <p:sp>
          <p:nvSpPr>
            <p:cNvPr id="22" name="Text Box 19"/>
            <p:cNvSpPr txBox="1">
              <a:spLocks noChangeArrowheads="1"/>
            </p:cNvSpPr>
            <p:nvPr/>
          </p:nvSpPr>
          <p:spPr bwMode="auto">
            <a:xfrm>
              <a:off x="4391025" y="4329113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0</a:t>
              </a:r>
            </a:p>
          </p:txBody>
        </p:sp>
        <p:sp>
          <p:nvSpPr>
            <p:cNvPr id="23" name="Text Box 20"/>
            <p:cNvSpPr txBox="1">
              <a:spLocks noChangeArrowheads="1"/>
            </p:cNvSpPr>
            <p:nvPr/>
          </p:nvSpPr>
          <p:spPr bwMode="auto">
            <a:xfrm>
              <a:off x="3311525" y="4329113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1</a:t>
              </a:r>
            </a:p>
          </p:txBody>
        </p:sp>
        <p:sp>
          <p:nvSpPr>
            <p:cNvPr id="24" name="Text Box 21"/>
            <p:cNvSpPr txBox="1">
              <a:spLocks noChangeArrowheads="1"/>
            </p:cNvSpPr>
            <p:nvPr/>
          </p:nvSpPr>
          <p:spPr bwMode="auto">
            <a:xfrm>
              <a:off x="3851275" y="4329113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1</a:t>
              </a:r>
            </a:p>
          </p:txBody>
        </p:sp>
        <p:sp>
          <p:nvSpPr>
            <p:cNvPr id="25" name="Text Box 22"/>
            <p:cNvSpPr txBox="1">
              <a:spLocks noChangeArrowheads="1"/>
            </p:cNvSpPr>
            <p:nvPr/>
          </p:nvSpPr>
          <p:spPr bwMode="auto">
            <a:xfrm>
              <a:off x="4932363" y="4329113"/>
              <a:ext cx="360362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1</a:t>
              </a:r>
            </a:p>
          </p:txBody>
        </p:sp>
        <p:sp>
          <p:nvSpPr>
            <p:cNvPr id="26" name="Text Box 23"/>
            <p:cNvSpPr txBox="1">
              <a:spLocks noChangeArrowheads="1"/>
            </p:cNvSpPr>
            <p:nvPr/>
          </p:nvSpPr>
          <p:spPr bwMode="auto">
            <a:xfrm>
              <a:off x="2771775" y="4329113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0</a:t>
              </a:r>
            </a:p>
          </p:txBody>
        </p:sp>
        <p:sp>
          <p:nvSpPr>
            <p:cNvPr id="27" name="Line 24"/>
            <p:cNvSpPr>
              <a:spLocks noChangeShapeType="1"/>
            </p:cNvSpPr>
            <p:nvPr/>
          </p:nvSpPr>
          <p:spPr bwMode="auto">
            <a:xfrm flipH="1">
              <a:off x="5832475" y="2168525"/>
              <a:ext cx="719138" cy="360363"/>
            </a:xfrm>
            <a:prstGeom prst="line">
              <a:avLst/>
            </a:prstGeom>
            <a:noFill/>
            <a:ln w="38100">
              <a:solidFill>
                <a:srgbClr val="FF6600"/>
              </a:solidFill>
              <a:round/>
              <a:headEnd/>
              <a:tailEnd type="triangle" w="lg" len="lg"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/>
            <a:p>
              <a:endParaRPr lang="en-GB"/>
            </a:p>
          </p:txBody>
        </p:sp>
        <p:sp>
          <p:nvSpPr>
            <p:cNvPr id="28" name="Text Box 25"/>
            <p:cNvSpPr txBox="1">
              <a:spLocks noChangeArrowheads="1"/>
            </p:cNvSpPr>
            <p:nvPr/>
          </p:nvSpPr>
          <p:spPr bwMode="auto">
            <a:xfrm>
              <a:off x="6732588" y="1989138"/>
              <a:ext cx="1260475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= (10)</a:t>
              </a:r>
              <a:r>
                <a:rPr lang="en-US" altLang="en-US" sz="2800" b="1" i="0" u="none" baseline="-25000">
                  <a:solidFill>
                    <a:schemeClr val="tx1"/>
                  </a:solidFill>
                  <a:cs typeface="Times New Roman" pitchFamily="18" charset="0"/>
                </a:rPr>
                <a:t>2</a:t>
              </a:r>
            </a:p>
          </p:txBody>
        </p:sp>
        <p:sp>
          <p:nvSpPr>
            <p:cNvPr id="29" name="Text Box 26"/>
            <p:cNvSpPr txBox="1">
              <a:spLocks noChangeArrowheads="1"/>
            </p:cNvSpPr>
            <p:nvPr/>
          </p:nvSpPr>
          <p:spPr bwMode="auto">
            <a:xfrm>
              <a:off x="5472113" y="2528888"/>
              <a:ext cx="360362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rgbClr val="FF6600"/>
                  </a:solidFill>
                  <a:cs typeface="Times New Roman" pitchFamily="18" charset="0"/>
                </a:rPr>
                <a:t>2</a:t>
              </a:r>
            </a:p>
          </p:txBody>
        </p:sp>
        <p:sp>
          <p:nvSpPr>
            <p:cNvPr id="30" name="Text Box 27"/>
            <p:cNvSpPr txBox="1">
              <a:spLocks noChangeArrowheads="1"/>
            </p:cNvSpPr>
            <p:nvPr/>
          </p:nvSpPr>
          <p:spPr bwMode="auto">
            <a:xfrm>
              <a:off x="4932363" y="1989138"/>
              <a:ext cx="360362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rgbClr val="FF6600"/>
                  </a:solidFill>
                  <a:cs typeface="Times New Roman" pitchFamily="18" charset="0"/>
                </a:rPr>
                <a:t>2</a:t>
              </a:r>
            </a:p>
          </p:txBody>
        </p:sp>
        <p:sp>
          <p:nvSpPr>
            <p:cNvPr id="31" name="Text Box 28"/>
            <p:cNvSpPr txBox="1">
              <a:spLocks noChangeArrowheads="1"/>
            </p:cNvSpPr>
            <p:nvPr/>
          </p:nvSpPr>
          <p:spPr bwMode="auto">
            <a:xfrm>
              <a:off x="3311525" y="2505075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rgbClr val="FF6600"/>
                  </a:solidFill>
                  <a:cs typeface="Times New Roman" pitchFamily="18" charset="0"/>
                </a:rPr>
                <a:t>2</a:t>
              </a:r>
            </a:p>
          </p:txBody>
        </p:sp>
        <p:sp>
          <p:nvSpPr>
            <p:cNvPr id="32" name="Text Box 29"/>
            <p:cNvSpPr txBox="1">
              <a:spLocks noChangeArrowheads="1"/>
            </p:cNvSpPr>
            <p:nvPr/>
          </p:nvSpPr>
          <p:spPr bwMode="auto">
            <a:xfrm>
              <a:off x="3851275" y="2528888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rgbClr val="FF6600"/>
                  </a:solidFill>
                  <a:cs typeface="Times New Roman" pitchFamily="18" charset="0"/>
                </a:rPr>
                <a:t>2</a:t>
              </a:r>
            </a:p>
          </p:txBody>
        </p:sp>
        <p:sp>
          <p:nvSpPr>
            <p:cNvPr id="33" name="Text Box 30"/>
            <p:cNvSpPr txBox="1">
              <a:spLocks noChangeArrowheads="1"/>
            </p:cNvSpPr>
            <p:nvPr/>
          </p:nvSpPr>
          <p:spPr bwMode="auto">
            <a:xfrm>
              <a:off x="2771775" y="3068638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 dirty="0">
                  <a:solidFill>
                    <a:srgbClr val="FF0000"/>
                  </a:solidFill>
                  <a:cs typeface="Times New Roman" pitchFamily="18" charset="0"/>
                </a:rPr>
                <a:t>1</a:t>
              </a:r>
            </a:p>
          </p:txBody>
        </p:sp>
        <p:sp>
          <p:nvSpPr>
            <p:cNvPr id="34" name="Line 31"/>
            <p:cNvSpPr>
              <a:spLocks noChangeShapeType="1"/>
            </p:cNvSpPr>
            <p:nvPr/>
          </p:nvSpPr>
          <p:spPr bwMode="auto">
            <a:xfrm flipV="1">
              <a:off x="4932363" y="3159125"/>
              <a:ext cx="360362" cy="180975"/>
            </a:xfrm>
            <a:prstGeom prst="line">
              <a:avLst/>
            </a:prstGeom>
            <a:noFill/>
            <a:ln w="28575">
              <a:solidFill>
                <a:schemeClr val="accent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/>
            <a:p>
              <a:endParaRPr lang="en-GB"/>
            </a:p>
          </p:txBody>
        </p:sp>
        <p:sp>
          <p:nvSpPr>
            <p:cNvPr id="35" name="Line 32"/>
            <p:cNvSpPr>
              <a:spLocks noChangeShapeType="1"/>
            </p:cNvSpPr>
            <p:nvPr/>
          </p:nvSpPr>
          <p:spPr bwMode="auto">
            <a:xfrm flipV="1">
              <a:off x="4392613" y="3157538"/>
              <a:ext cx="360362" cy="180975"/>
            </a:xfrm>
            <a:prstGeom prst="line">
              <a:avLst/>
            </a:prstGeom>
            <a:noFill/>
            <a:ln w="28575">
              <a:solidFill>
                <a:schemeClr val="accent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/>
            <a:p>
              <a:endParaRPr lang="en-GB"/>
            </a:p>
          </p:txBody>
        </p:sp>
        <p:sp>
          <p:nvSpPr>
            <p:cNvPr id="36" name="Text Box 33"/>
            <p:cNvSpPr txBox="1">
              <a:spLocks noChangeArrowheads="1"/>
            </p:cNvSpPr>
            <p:nvPr/>
          </p:nvSpPr>
          <p:spPr bwMode="auto">
            <a:xfrm>
              <a:off x="4932363" y="2528888"/>
              <a:ext cx="360362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 dirty="0">
                  <a:solidFill>
                    <a:srgbClr val="FF0000"/>
                  </a:solidFill>
                  <a:cs typeface="Times New Roman" pitchFamily="18" charset="0"/>
                </a:rPr>
                <a:t>0</a:t>
              </a:r>
            </a:p>
          </p:txBody>
        </p:sp>
        <p:sp>
          <p:nvSpPr>
            <p:cNvPr id="37" name="Text Box 34"/>
            <p:cNvSpPr txBox="1">
              <a:spLocks noChangeArrowheads="1"/>
            </p:cNvSpPr>
            <p:nvPr/>
          </p:nvSpPr>
          <p:spPr bwMode="auto">
            <a:xfrm>
              <a:off x="4392613" y="2528888"/>
              <a:ext cx="360362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 dirty="0">
                  <a:solidFill>
                    <a:srgbClr val="FF0000"/>
                  </a:solidFill>
                  <a:cs typeface="Times New Roman" pitchFamily="18" charset="0"/>
                </a:rPr>
                <a:t>0</a:t>
              </a:r>
            </a:p>
          </p:txBody>
        </p:sp>
        <p:sp>
          <p:nvSpPr>
            <p:cNvPr id="38" name="Line 35"/>
            <p:cNvSpPr>
              <a:spLocks noChangeShapeType="1"/>
            </p:cNvSpPr>
            <p:nvPr/>
          </p:nvSpPr>
          <p:spPr bwMode="auto">
            <a:xfrm flipV="1">
              <a:off x="2771775" y="3151188"/>
              <a:ext cx="360363" cy="180975"/>
            </a:xfrm>
            <a:prstGeom prst="line">
              <a:avLst/>
            </a:prstGeom>
            <a:noFill/>
            <a:ln w="28575">
              <a:solidFill>
                <a:schemeClr val="accent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/>
            <a:p>
              <a:endParaRPr lang="en-GB"/>
            </a:p>
          </p:txBody>
        </p:sp>
        <p:sp>
          <p:nvSpPr>
            <p:cNvPr id="39" name="Text Box 36"/>
            <p:cNvSpPr txBox="1">
              <a:spLocks noChangeArrowheads="1"/>
            </p:cNvSpPr>
            <p:nvPr/>
          </p:nvSpPr>
          <p:spPr bwMode="auto">
            <a:xfrm>
              <a:off x="2771775" y="2528888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 dirty="0">
                  <a:solidFill>
                    <a:srgbClr val="FF0000"/>
                  </a:solidFill>
                  <a:cs typeface="Times New Roman" pitchFamily="18" charset="0"/>
                </a:rPr>
                <a:t>0</a:t>
              </a:r>
            </a:p>
          </p:txBody>
        </p:sp>
        <p:sp>
          <p:nvSpPr>
            <p:cNvPr id="40" name="Line 37"/>
            <p:cNvSpPr>
              <a:spLocks noChangeShapeType="1"/>
            </p:cNvSpPr>
            <p:nvPr/>
          </p:nvSpPr>
          <p:spPr bwMode="auto">
            <a:xfrm flipV="1">
              <a:off x="3235325" y="2605088"/>
              <a:ext cx="539750" cy="179387"/>
            </a:xfrm>
            <a:prstGeom prst="line">
              <a:avLst/>
            </a:prstGeom>
            <a:noFill/>
            <a:ln w="28575">
              <a:solidFill>
                <a:schemeClr val="accent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/>
            <a:p>
              <a:endParaRPr lang="en-GB"/>
            </a:p>
          </p:txBody>
        </p:sp>
        <p:sp>
          <p:nvSpPr>
            <p:cNvPr id="41" name="Text Box 38"/>
            <p:cNvSpPr txBox="1">
              <a:spLocks noChangeArrowheads="1"/>
            </p:cNvSpPr>
            <p:nvPr/>
          </p:nvSpPr>
          <p:spPr bwMode="auto">
            <a:xfrm>
              <a:off x="3311525" y="1989138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 dirty="0">
                  <a:solidFill>
                    <a:srgbClr val="FF0000"/>
                  </a:solidFill>
                  <a:cs typeface="Times New Roman" pitchFamily="18" charset="0"/>
                </a:rPr>
                <a:t>1</a:t>
              </a:r>
            </a:p>
          </p:txBody>
        </p:sp>
        <p:sp>
          <p:nvSpPr>
            <p:cNvPr id="42" name="Text Box 40"/>
            <p:cNvSpPr txBox="1">
              <a:spLocks noChangeArrowheads="1"/>
            </p:cNvSpPr>
            <p:nvPr/>
          </p:nvSpPr>
          <p:spPr bwMode="auto">
            <a:xfrm>
              <a:off x="6732588" y="3068638"/>
              <a:ext cx="863600" cy="97948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anchorCtr="1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>
                <a:lnSpc>
                  <a:spcPct val="87000"/>
                </a:lnSpc>
                <a:spcBef>
                  <a:spcPct val="50000"/>
                </a:spcBef>
              </a:pPr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= 77</a:t>
              </a:r>
            </a:p>
            <a:p>
              <a:pPr>
                <a:lnSpc>
                  <a:spcPct val="87000"/>
                </a:lnSpc>
                <a:spcBef>
                  <a:spcPct val="50000"/>
                </a:spcBef>
              </a:pPr>
              <a:endParaRPr lang="en-US" altLang="en-US" sz="800" i="0" u="none">
                <a:solidFill>
                  <a:schemeClr val="tx1"/>
                </a:solidFill>
                <a:cs typeface="Times New Roman" pitchFamily="18" charset="0"/>
              </a:endParaRPr>
            </a:p>
            <a:p>
              <a:pPr>
                <a:lnSpc>
                  <a:spcPct val="80000"/>
                </a:lnSpc>
                <a:spcBef>
                  <a:spcPct val="30000"/>
                </a:spcBef>
              </a:pPr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= 23</a:t>
              </a:r>
            </a:p>
          </p:txBody>
        </p:sp>
        <p:sp>
          <p:nvSpPr>
            <p:cNvPr id="43" name="Text Box 41"/>
            <p:cNvSpPr txBox="1">
              <a:spLocks noChangeArrowheads="1"/>
            </p:cNvSpPr>
            <p:nvPr/>
          </p:nvSpPr>
          <p:spPr bwMode="auto">
            <a:xfrm>
              <a:off x="6732588" y="4329113"/>
              <a:ext cx="863600" cy="41363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anchorCtr="1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>
                <a:lnSpc>
                  <a:spcPct val="87000"/>
                </a:lnSpc>
                <a:spcBef>
                  <a:spcPct val="50000"/>
                </a:spcBef>
              </a:pPr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= 54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90265976"/>
      </p:ext>
    </p:extLst>
  </p:cSld>
  <p:clrMapOvr>
    <a:masterClrMapping/>
  </p:clrMapOvr>
  <p:transition spd="med">
    <p:fade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365A34-FDCE-D2EE-2B25-E0D15767D4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C00000"/>
                </a:solidFill>
              </a:rPr>
              <a:t>Binary Multiplication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964EFC-1D46-8A2D-F6C5-0DBCBCEEBC7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dirty="0"/>
              <a:t>Multiplication rules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dirty="0"/>
              <a:t>0 × 0 = 0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dirty="0"/>
              <a:t>0 × 1 = 0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dirty="0"/>
              <a:t>1 × 0 = 0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dirty="0"/>
              <a:t>1 × 1 = 1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dirty="0"/>
          </a:p>
          <a:p>
            <a:pPr algn="l">
              <a:buFont typeface="Arial" panose="020B0604020202020204" pitchFamily="34" charset="0"/>
              <a:buChar char="•"/>
            </a:pPr>
            <a:r>
              <a:rPr lang="en-GB" dirty="0"/>
              <a:t>Work out : 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dirty="0"/>
          </a:p>
          <a:p>
            <a:pPr marL="0" indent="0" algn="l">
              <a:buNone/>
            </a:pPr>
            <a:r>
              <a:rPr lang="en-GB" dirty="0"/>
              <a:t>1100 * 1111</a:t>
            </a:r>
          </a:p>
          <a:p>
            <a:pPr marL="0" indent="0" algn="l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019A7F0-2E3F-EC63-DC06-11191DCF3E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319192" y="1917706"/>
            <a:ext cx="5156200" cy="4351338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372C2DE-0F5B-0FCC-06FF-5204FF702C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5488494-61AD-493D-BA0E-63008E3761BA}" type="slidenum">
              <a:rPr lang="en-US" smtClean="0"/>
              <a:pPr>
                <a:defRPr/>
              </a:pPr>
              <a:t>24</a:t>
            </a:fld>
            <a:endParaRPr lang="en-US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96D6A177-5805-E92A-C0DC-16FCBCC64A08}"/>
              </a:ext>
            </a:extLst>
          </p:cNvPr>
          <p:cNvGrpSpPr/>
          <p:nvPr/>
        </p:nvGrpSpPr>
        <p:grpSpPr>
          <a:xfrm>
            <a:off x="5637009" y="1917706"/>
            <a:ext cx="4321175" cy="3984625"/>
            <a:chOff x="2771775" y="1989138"/>
            <a:chExt cx="4321175" cy="3984625"/>
          </a:xfrm>
        </p:grpSpPr>
        <p:sp>
          <p:nvSpPr>
            <p:cNvPr id="7" name="Text Box 5">
              <a:extLst>
                <a:ext uri="{FF2B5EF4-FFF2-40B4-BE49-F238E27FC236}">
                  <a16:creationId xmlns:a16="http://schemas.microsoft.com/office/drawing/2014/main" id="{C0000B95-E0CC-A8C9-9BBD-5EE97D0A5783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111750" y="1989138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0</a:t>
              </a:r>
            </a:p>
          </p:txBody>
        </p:sp>
        <p:sp>
          <p:nvSpPr>
            <p:cNvPr id="8" name="Text Box 6">
              <a:extLst>
                <a:ext uri="{FF2B5EF4-FFF2-40B4-BE49-F238E27FC236}">
                  <a16:creationId xmlns:a16="http://schemas.microsoft.com/office/drawing/2014/main" id="{BEF360B3-EDEF-AE49-90B8-DBB9C802C70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572000" y="1989138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1</a:t>
              </a:r>
            </a:p>
          </p:txBody>
        </p:sp>
        <p:sp>
          <p:nvSpPr>
            <p:cNvPr id="9" name="Text Box 7">
              <a:extLst>
                <a:ext uri="{FF2B5EF4-FFF2-40B4-BE49-F238E27FC236}">
                  <a16:creationId xmlns:a16="http://schemas.microsoft.com/office/drawing/2014/main" id="{28BDFAC1-FF0A-2711-C2C6-A64EBA5B6F5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651500" y="1989138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1</a:t>
              </a:r>
            </a:p>
          </p:txBody>
        </p:sp>
        <p:sp>
          <p:nvSpPr>
            <p:cNvPr id="10" name="Text Box 8">
              <a:extLst>
                <a:ext uri="{FF2B5EF4-FFF2-40B4-BE49-F238E27FC236}">
                  <a16:creationId xmlns:a16="http://schemas.microsoft.com/office/drawing/2014/main" id="{8CED70D2-7835-CF91-E16E-978F3C88AD31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192838" y="1989138"/>
              <a:ext cx="360362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1</a:t>
              </a:r>
            </a:p>
          </p:txBody>
        </p:sp>
        <p:sp>
          <p:nvSpPr>
            <p:cNvPr id="11" name="Text Box 9">
              <a:extLst>
                <a:ext uri="{FF2B5EF4-FFF2-40B4-BE49-F238E27FC236}">
                  <a16:creationId xmlns:a16="http://schemas.microsoft.com/office/drawing/2014/main" id="{772170B3-4378-5258-21B7-C02D675B954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732588" y="1989138"/>
              <a:ext cx="360362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1</a:t>
              </a:r>
            </a:p>
          </p:txBody>
        </p:sp>
        <p:sp>
          <p:nvSpPr>
            <p:cNvPr id="12" name="Text Box 10">
              <a:extLst>
                <a:ext uri="{FF2B5EF4-FFF2-40B4-BE49-F238E27FC236}">
                  <a16:creationId xmlns:a16="http://schemas.microsoft.com/office/drawing/2014/main" id="{8C145E5E-82D9-FF89-79E5-BC2A4AAD144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651500" y="2528888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 dirty="0">
                  <a:solidFill>
                    <a:srgbClr val="FF0000"/>
                  </a:solidFill>
                  <a:cs typeface="Times New Roman" pitchFamily="18" charset="0"/>
                </a:rPr>
                <a:t>0</a:t>
              </a:r>
            </a:p>
          </p:txBody>
        </p:sp>
        <p:sp>
          <p:nvSpPr>
            <p:cNvPr id="13" name="Text Box 11">
              <a:extLst>
                <a:ext uri="{FF2B5EF4-FFF2-40B4-BE49-F238E27FC236}">
                  <a16:creationId xmlns:a16="http://schemas.microsoft.com/office/drawing/2014/main" id="{EA1022C6-2102-BC98-E412-5C6404FADB8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111750" y="2528888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 dirty="0">
                  <a:solidFill>
                    <a:srgbClr val="FF0000"/>
                  </a:solidFill>
                  <a:cs typeface="Times New Roman" pitchFamily="18" charset="0"/>
                </a:rPr>
                <a:t>1</a:t>
              </a:r>
            </a:p>
          </p:txBody>
        </p:sp>
        <p:sp>
          <p:nvSpPr>
            <p:cNvPr id="14" name="Text Box 12">
              <a:extLst>
                <a:ext uri="{FF2B5EF4-FFF2-40B4-BE49-F238E27FC236}">
                  <a16:creationId xmlns:a16="http://schemas.microsoft.com/office/drawing/2014/main" id="{1BC1B885-A9BC-B2B1-A91B-585D1884A1C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191250" y="2528888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 dirty="0">
                  <a:solidFill>
                    <a:srgbClr val="FF0000"/>
                  </a:solidFill>
                  <a:cs typeface="Times New Roman" pitchFamily="18" charset="0"/>
                </a:rPr>
                <a:t>1</a:t>
              </a:r>
            </a:p>
          </p:txBody>
        </p:sp>
        <p:sp>
          <p:nvSpPr>
            <p:cNvPr id="15" name="Text Box 13">
              <a:extLst>
                <a:ext uri="{FF2B5EF4-FFF2-40B4-BE49-F238E27FC236}">
                  <a16:creationId xmlns:a16="http://schemas.microsoft.com/office/drawing/2014/main" id="{5F6F5199-33ED-394C-3DB3-F032BEEA035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732588" y="2528888"/>
              <a:ext cx="360362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 dirty="0">
                  <a:solidFill>
                    <a:srgbClr val="FF0000"/>
                  </a:solidFill>
                  <a:cs typeface="Times New Roman" pitchFamily="18" charset="0"/>
                </a:rPr>
                <a:t>0</a:t>
              </a:r>
            </a:p>
          </p:txBody>
        </p:sp>
        <p:sp>
          <p:nvSpPr>
            <p:cNvPr id="16" name="Line 14">
              <a:extLst>
                <a:ext uri="{FF2B5EF4-FFF2-40B4-BE49-F238E27FC236}">
                  <a16:creationId xmlns:a16="http://schemas.microsoft.com/office/drawing/2014/main" id="{3E45566E-4829-A27B-D3A2-5D63E4D58FA4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2771775" y="3068638"/>
              <a:ext cx="4319588" cy="0"/>
            </a:xfrm>
            <a:prstGeom prst="line">
              <a:avLst/>
            </a:prstGeom>
            <a:noFill/>
            <a:ln w="38100">
              <a:solidFill>
                <a:srgbClr val="FF99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/>
            <a:p>
              <a:endParaRPr lang="en-GB"/>
            </a:p>
          </p:txBody>
        </p:sp>
        <p:sp>
          <p:nvSpPr>
            <p:cNvPr id="17" name="Text Box 15">
              <a:extLst>
                <a:ext uri="{FF2B5EF4-FFF2-40B4-BE49-F238E27FC236}">
                  <a16:creationId xmlns:a16="http://schemas.microsoft.com/office/drawing/2014/main" id="{D65148F9-449E-C156-A3E4-F05DB048285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111750" y="3224213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0</a:t>
              </a:r>
            </a:p>
          </p:txBody>
        </p:sp>
        <p:sp>
          <p:nvSpPr>
            <p:cNvPr id="18" name="Text Box 16">
              <a:extLst>
                <a:ext uri="{FF2B5EF4-FFF2-40B4-BE49-F238E27FC236}">
                  <a16:creationId xmlns:a16="http://schemas.microsoft.com/office/drawing/2014/main" id="{7742D015-C75B-1CF6-154C-E01F8191F1F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572000" y="3224213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0</a:t>
              </a:r>
            </a:p>
          </p:txBody>
        </p:sp>
        <p:sp>
          <p:nvSpPr>
            <p:cNvPr id="19" name="Text Box 17">
              <a:extLst>
                <a:ext uri="{FF2B5EF4-FFF2-40B4-BE49-F238E27FC236}">
                  <a16:creationId xmlns:a16="http://schemas.microsoft.com/office/drawing/2014/main" id="{53DA7E80-18D6-664F-3BFA-851290426B9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651500" y="3224213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 dirty="0">
                  <a:solidFill>
                    <a:schemeClr val="tx1"/>
                  </a:solidFill>
                  <a:cs typeface="Times New Roman" pitchFamily="18" charset="0"/>
                </a:rPr>
                <a:t>0</a:t>
              </a:r>
            </a:p>
          </p:txBody>
        </p:sp>
        <p:sp>
          <p:nvSpPr>
            <p:cNvPr id="20" name="Text Box 18">
              <a:extLst>
                <a:ext uri="{FF2B5EF4-FFF2-40B4-BE49-F238E27FC236}">
                  <a16:creationId xmlns:a16="http://schemas.microsoft.com/office/drawing/2014/main" id="{01ABB5B0-3737-C899-CF74-4CEBDDE71E9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192838" y="3224213"/>
              <a:ext cx="360362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0</a:t>
              </a:r>
            </a:p>
          </p:txBody>
        </p:sp>
        <p:sp>
          <p:nvSpPr>
            <p:cNvPr id="21" name="Text Box 19">
              <a:extLst>
                <a:ext uri="{FF2B5EF4-FFF2-40B4-BE49-F238E27FC236}">
                  <a16:creationId xmlns:a16="http://schemas.microsoft.com/office/drawing/2014/main" id="{2A41B8E8-FDA1-3DB8-E710-19E70D6F75A3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732588" y="3224213"/>
              <a:ext cx="360362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0</a:t>
              </a:r>
            </a:p>
          </p:txBody>
        </p:sp>
        <p:sp>
          <p:nvSpPr>
            <p:cNvPr id="22" name="Text Box 20">
              <a:extLst>
                <a:ext uri="{FF2B5EF4-FFF2-40B4-BE49-F238E27FC236}">
                  <a16:creationId xmlns:a16="http://schemas.microsoft.com/office/drawing/2014/main" id="{D435FA26-A3D5-B1A6-7D2E-073C04FAC8B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572000" y="3765550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0</a:t>
              </a:r>
            </a:p>
          </p:txBody>
        </p:sp>
        <p:sp>
          <p:nvSpPr>
            <p:cNvPr id="23" name="Text Box 21">
              <a:extLst>
                <a:ext uri="{FF2B5EF4-FFF2-40B4-BE49-F238E27FC236}">
                  <a16:creationId xmlns:a16="http://schemas.microsoft.com/office/drawing/2014/main" id="{0CF9B9CE-8B4F-2636-6AFD-16F60E70043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032250" y="3765550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1</a:t>
              </a:r>
            </a:p>
          </p:txBody>
        </p:sp>
        <p:sp>
          <p:nvSpPr>
            <p:cNvPr id="24" name="Text Box 22">
              <a:extLst>
                <a:ext uri="{FF2B5EF4-FFF2-40B4-BE49-F238E27FC236}">
                  <a16:creationId xmlns:a16="http://schemas.microsoft.com/office/drawing/2014/main" id="{F61CEDE4-F0D3-2FDD-51D1-803854207CD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111750" y="3765550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1</a:t>
              </a:r>
            </a:p>
          </p:txBody>
        </p:sp>
        <p:sp>
          <p:nvSpPr>
            <p:cNvPr id="25" name="Text Box 23">
              <a:extLst>
                <a:ext uri="{FF2B5EF4-FFF2-40B4-BE49-F238E27FC236}">
                  <a16:creationId xmlns:a16="http://schemas.microsoft.com/office/drawing/2014/main" id="{03095673-C160-6588-82C0-65A21B571500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653088" y="3765550"/>
              <a:ext cx="360362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1</a:t>
              </a:r>
            </a:p>
          </p:txBody>
        </p:sp>
        <p:sp>
          <p:nvSpPr>
            <p:cNvPr id="26" name="Text Box 24">
              <a:extLst>
                <a:ext uri="{FF2B5EF4-FFF2-40B4-BE49-F238E27FC236}">
                  <a16:creationId xmlns:a16="http://schemas.microsoft.com/office/drawing/2014/main" id="{FCB755CC-DF1F-82F1-4A14-DF7B009B9CE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192838" y="3765550"/>
              <a:ext cx="360362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1</a:t>
              </a:r>
            </a:p>
          </p:txBody>
        </p:sp>
        <p:sp>
          <p:nvSpPr>
            <p:cNvPr id="27" name="Text Box 25">
              <a:extLst>
                <a:ext uri="{FF2B5EF4-FFF2-40B4-BE49-F238E27FC236}">
                  <a16:creationId xmlns:a16="http://schemas.microsoft.com/office/drawing/2014/main" id="{F013265F-7706-0B53-19F0-A026CD9B2628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490913" y="4868863"/>
              <a:ext cx="360362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0</a:t>
              </a:r>
            </a:p>
          </p:txBody>
        </p:sp>
        <p:sp>
          <p:nvSpPr>
            <p:cNvPr id="28" name="Text Box 26">
              <a:extLst>
                <a:ext uri="{FF2B5EF4-FFF2-40B4-BE49-F238E27FC236}">
                  <a16:creationId xmlns:a16="http://schemas.microsoft.com/office/drawing/2014/main" id="{68D74C16-158D-4400-BB83-91366D4DC613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951163" y="4868863"/>
              <a:ext cx="360362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1</a:t>
              </a:r>
            </a:p>
          </p:txBody>
        </p:sp>
        <p:sp>
          <p:nvSpPr>
            <p:cNvPr id="29" name="Text Box 27">
              <a:extLst>
                <a:ext uri="{FF2B5EF4-FFF2-40B4-BE49-F238E27FC236}">
                  <a16:creationId xmlns:a16="http://schemas.microsoft.com/office/drawing/2014/main" id="{E9169D34-FC84-7B35-B7A1-73956FAE506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030663" y="4868863"/>
              <a:ext cx="360362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1</a:t>
              </a:r>
            </a:p>
          </p:txBody>
        </p:sp>
        <p:sp>
          <p:nvSpPr>
            <p:cNvPr id="30" name="Text Box 28">
              <a:extLst>
                <a:ext uri="{FF2B5EF4-FFF2-40B4-BE49-F238E27FC236}">
                  <a16:creationId xmlns:a16="http://schemas.microsoft.com/office/drawing/2014/main" id="{89FAAADE-529E-6087-1AB8-AC2E6EE17AC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572000" y="4868863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1</a:t>
              </a:r>
            </a:p>
          </p:txBody>
        </p:sp>
        <p:sp>
          <p:nvSpPr>
            <p:cNvPr id="31" name="Text Box 29">
              <a:extLst>
                <a:ext uri="{FF2B5EF4-FFF2-40B4-BE49-F238E27FC236}">
                  <a16:creationId xmlns:a16="http://schemas.microsoft.com/office/drawing/2014/main" id="{201373B2-0361-2C7F-73AE-49AD86647391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111750" y="4868863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1</a:t>
              </a:r>
            </a:p>
          </p:txBody>
        </p:sp>
        <p:sp>
          <p:nvSpPr>
            <p:cNvPr id="32" name="Text Box 30">
              <a:extLst>
                <a:ext uri="{FF2B5EF4-FFF2-40B4-BE49-F238E27FC236}">
                  <a16:creationId xmlns:a16="http://schemas.microsoft.com/office/drawing/2014/main" id="{3F7E75F0-4160-0F22-9246-20AF099F0C68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572000" y="4305300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0</a:t>
              </a:r>
            </a:p>
          </p:txBody>
        </p:sp>
        <p:sp>
          <p:nvSpPr>
            <p:cNvPr id="33" name="Text Box 31">
              <a:extLst>
                <a:ext uri="{FF2B5EF4-FFF2-40B4-BE49-F238E27FC236}">
                  <a16:creationId xmlns:a16="http://schemas.microsoft.com/office/drawing/2014/main" id="{E75341D0-EFB0-81AC-3B31-170BB348BBF8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111750" y="4329113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0</a:t>
              </a:r>
            </a:p>
          </p:txBody>
        </p:sp>
        <p:sp>
          <p:nvSpPr>
            <p:cNvPr id="34" name="Text Box 32">
              <a:extLst>
                <a:ext uri="{FF2B5EF4-FFF2-40B4-BE49-F238E27FC236}">
                  <a16:creationId xmlns:a16="http://schemas.microsoft.com/office/drawing/2014/main" id="{26E22D70-9CFB-EDA2-24CF-069417AFD248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651500" y="4329113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0</a:t>
              </a:r>
            </a:p>
          </p:txBody>
        </p:sp>
        <p:sp>
          <p:nvSpPr>
            <p:cNvPr id="35" name="Text Box 33">
              <a:extLst>
                <a:ext uri="{FF2B5EF4-FFF2-40B4-BE49-F238E27FC236}">
                  <a16:creationId xmlns:a16="http://schemas.microsoft.com/office/drawing/2014/main" id="{D4C99D8F-6D42-B57E-FB32-004AA25C14C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032250" y="4329113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0</a:t>
              </a:r>
            </a:p>
          </p:txBody>
        </p:sp>
        <p:sp>
          <p:nvSpPr>
            <p:cNvPr id="36" name="Text Box 34">
              <a:extLst>
                <a:ext uri="{FF2B5EF4-FFF2-40B4-BE49-F238E27FC236}">
                  <a16:creationId xmlns:a16="http://schemas.microsoft.com/office/drawing/2014/main" id="{6E55D8C4-8109-6851-1364-899DA6687D8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492500" y="4329113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0</a:t>
              </a:r>
            </a:p>
          </p:txBody>
        </p:sp>
        <p:sp>
          <p:nvSpPr>
            <p:cNvPr id="37" name="Line 35">
              <a:extLst>
                <a:ext uri="{FF2B5EF4-FFF2-40B4-BE49-F238E27FC236}">
                  <a16:creationId xmlns:a16="http://schemas.microsoft.com/office/drawing/2014/main" id="{8B3BA8B6-E652-1E16-30DB-C67B94E28A2B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2771775" y="5408613"/>
              <a:ext cx="4319588" cy="0"/>
            </a:xfrm>
            <a:prstGeom prst="line">
              <a:avLst/>
            </a:prstGeom>
            <a:noFill/>
            <a:ln w="38100">
              <a:solidFill>
                <a:srgbClr val="FF99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/>
            <a:p>
              <a:endParaRPr lang="en-GB"/>
            </a:p>
          </p:txBody>
        </p:sp>
        <p:sp>
          <p:nvSpPr>
            <p:cNvPr id="38" name="Text Box 36">
              <a:extLst>
                <a:ext uri="{FF2B5EF4-FFF2-40B4-BE49-F238E27FC236}">
                  <a16:creationId xmlns:a16="http://schemas.microsoft.com/office/drawing/2014/main" id="{8B9BE23F-9506-2264-0F63-83C4195789B9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732588" y="5589588"/>
              <a:ext cx="360362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0</a:t>
              </a:r>
            </a:p>
          </p:txBody>
        </p:sp>
        <p:sp>
          <p:nvSpPr>
            <p:cNvPr id="39" name="Text Box 37">
              <a:extLst>
                <a:ext uri="{FF2B5EF4-FFF2-40B4-BE49-F238E27FC236}">
                  <a16:creationId xmlns:a16="http://schemas.microsoft.com/office/drawing/2014/main" id="{E51CE668-9F77-9F69-4070-BAA07775A6D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192838" y="5589588"/>
              <a:ext cx="360362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1</a:t>
              </a:r>
            </a:p>
          </p:txBody>
        </p:sp>
        <p:sp>
          <p:nvSpPr>
            <p:cNvPr id="40" name="Text Box 38">
              <a:extLst>
                <a:ext uri="{FF2B5EF4-FFF2-40B4-BE49-F238E27FC236}">
                  <a16:creationId xmlns:a16="http://schemas.microsoft.com/office/drawing/2014/main" id="{A38A00EF-28B9-FE81-F152-D62AA916D783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651500" y="5589588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1</a:t>
              </a:r>
            </a:p>
          </p:txBody>
        </p:sp>
        <p:sp>
          <p:nvSpPr>
            <p:cNvPr id="41" name="Text Box 39">
              <a:extLst>
                <a:ext uri="{FF2B5EF4-FFF2-40B4-BE49-F238E27FC236}">
                  <a16:creationId xmlns:a16="http://schemas.microsoft.com/office/drawing/2014/main" id="{5C846BDA-A48F-F7DA-6BC0-D22D5403DFE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572000" y="5589588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0</a:t>
              </a:r>
            </a:p>
          </p:txBody>
        </p:sp>
        <p:sp>
          <p:nvSpPr>
            <p:cNvPr id="42" name="Text Box 40">
              <a:extLst>
                <a:ext uri="{FF2B5EF4-FFF2-40B4-BE49-F238E27FC236}">
                  <a16:creationId xmlns:a16="http://schemas.microsoft.com/office/drawing/2014/main" id="{D0ACCB64-9779-3D5C-7316-FCC43B8E750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032250" y="5589588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1</a:t>
              </a:r>
            </a:p>
          </p:txBody>
        </p:sp>
        <p:sp>
          <p:nvSpPr>
            <p:cNvPr id="43" name="Text Box 41">
              <a:extLst>
                <a:ext uri="{FF2B5EF4-FFF2-40B4-BE49-F238E27FC236}">
                  <a16:creationId xmlns:a16="http://schemas.microsoft.com/office/drawing/2014/main" id="{E689BC50-C6E6-0852-6147-D74C266E4EF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492500" y="5589588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1</a:t>
              </a:r>
            </a:p>
          </p:txBody>
        </p:sp>
        <p:sp>
          <p:nvSpPr>
            <p:cNvPr id="44" name="Text Box 42">
              <a:extLst>
                <a:ext uri="{FF2B5EF4-FFF2-40B4-BE49-F238E27FC236}">
                  <a16:creationId xmlns:a16="http://schemas.microsoft.com/office/drawing/2014/main" id="{1CBA29C6-73AB-463E-4904-56658EC0A683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951163" y="5589588"/>
              <a:ext cx="360362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1</a:t>
              </a:r>
            </a:p>
          </p:txBody>
        </p:sp>
        <p:sp>
          <p:nvSpPr>
            <p:cNvPr id="45" name="Text Box 43">
              <a:extLst>
                <a:ext uri="{FF2B5EF4-FFF2-40B4-BE49-F238E27FC236}">
                  <a16:creationId xmlns:a16="http://schemas.microsoft.com/office/drawing/2014/main" id="{DDE93E96-DEC5-30F9-4EAD-6DC0704E603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111750" y="5589588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0</a:t>
              </a:r>
            </a:p>
          </p:txBody>
        </p:sp>
        <p:sp>
          <p:nvSpPr>
            <p:cNvPr id="46" name="Text Box 44">
              <a:extLst>
                <a:ext uri="{FF2B5EF4-FFF2-40B4-BE49-F238E27FC236}">
                  <a16:creationId xmlns:a16="http://schemas.microsoft.com/office/drawing/2014/main" id="{A31338CB-1E94-24BB-C2B2-CFB13D534C1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771775" y="2528888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x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157849968"/>
      </p:ext>
    </p:extLst>
  </p:cSld>
  <p:clrMapOvr>
    <a:masterClrMapping/>
  </p:clrMapOvr>
  <p:transition spd="med">
    <p:fade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>
          <a:xfrm>
            <a:off x="7981950" y="6356352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fld id="{69D1647C-1297-4173-8FD2-7D57C5CE3E01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25</a:t>
            </a:fld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2567608" y="260649"/>
            <a:ext cx="66247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en-US" sz="3200" b="1" dirty="0"/>
              <a:t>Binary Multiplication</a:t>
            </a:r>
            <a:endParaRPr lang="en-GB" sz="3200" b="1" dirty="0"/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>
          <a:xfrm>
            <a:off x="1831976" y="764704"/>
            <a:ext cx="8570913" cy="793750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en-US" sz="2800" dirty="0"/>
              <a:t>Bit by bit</a:t>
            </a:r>
          </a:p>
        </p:txBody>
      </p:sp>
      <p:grpSp>
        <p:nvGrpSpPr>
          <p:cNvPr id="6" name="Group 5"/>
          <p:cNvGrpSpPr/>
          <p:nvPr/>
        </p:nvGrpSpPr>
        <p:grpSpPr>
          <a:xfrm>
            <a:off x="3817258" y="1076326"/>
            <a:ext cx="4321175" cy="3984625"/>
            <a:chOff x="2771775" y="1989138"/>
            <a:chExt cx="4321175" cy="3984625"/>
          </a:xfrm>
        </p:grpSpPr>
        <p:sp>
          <p:nvSpPr>
            <p:cNvPr id="7" name="Text Box 5"/>
            <p:cNvSpPr txBox="1">
              <a:spLocks noChangeArrowheads="1"/>
            </p:cNvSpPr>
            <p:nvPr/>
          </p:nvSpPr>
          <p:spPr bwMode="auto">
            <a:xfrm>
              <a:off x="5111750" y="1989138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0</a:t>
              </a:r>
            </a:p>
          </p:txBody>
        </p:sp>
        <p:sp>
          <p:nvSpPr>
            <p:cNvPr id="8" name="Text Box 6"/>
            <p:cNvSpPr txBox="1">
              <a:spLocks noChangeArrowheads="1"/>
            </p:cNvSpPr>
            <p:nvPr/>
          </p:nvSpPr>
          <p:spPr bwMode="auto">
            <a:xfrm>
              <a:off x="4572000" y="1989138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1</a:t>
              </a:r>
            </a:p>
          </p:txBody>
        </p:sp>
        <p:sp>
          <p:nvSpPr>
            <p:cNvPr id="9" name="Text Box 7"/>
            <p:cNvSpPr txBox="1">
              <a:spLocks noChangeArrowheads="1"/>
            </p:cNvSpPr>
            <p:nvPr/>
          </p:nvSpPr>
          <p:spPr bwMode="auto">
            <a:xfrm>
              <a:off x="5651500" y="1989138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1</a:t>
              </a:r>
            </a:p>
          </p:txBody>
        </p:sp>
        <p:sp>
          <p:nvSpPr>
            <p:cNvPr id="10" name="Text Box 8"/>
            <p:cNvSpPr txBox="1">
              <a:spLocks noChangeArrowheads="1"/>
            </p:cNvSpPr>
            <p:nvPr/>
          </p:nvSpPr>
          <p:spPr bwMode="auto">
            <a:xfrm>
              <a:off x="6192838" y="1989138"/>
              <a:ext cx="360362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1</a:t>
              </a:r>
            </a:p>
          </p:txBody>
        </p:sp>
        <p:sp>
          <p:nvSpPr>
            <p:cNvPr id="11" name="Text Box 9"/>
            <p:cNvSpPr txBox="1">
              <a:spLocks noChangeArrowheads="1"/>
            </p:cNvSpPr>
            <p:nvPr/>
          </p:nvSpPr>
          <p:spPr bwMode="auto">
            <a:xfrm>
              <a:off x="6732588" y="1989138"/>
              <a:ext cx="360362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1</a:t>
              </a:r>
            </a:p>
          </p:txBody>
        </p:sp>
        <p:sp>
          <p:nvSpPr>
            <p:cNvPr id="12" name="Text Box 10"/>
            <p:cNvSpPr txBox="1">
              <a:spLocks noChangeArrowheads="1"/>
            </p:cNvSpPr>
            <p:nvPr/>
          </p:nvSpPr>
          <p:spPr bwMode="auto">
            <a:xfrm>
              <a:off x="5651500" y="2528888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 dirty="0">
                  <a:solidFill>
                    <a:srgbClr val="FF0000"/>
                  </a:solidFill>
                  <a:cs typeface="Times New Roman" pitchFamily="18" charset="0"/>
                </a:rPr>
                <a:t>0</a:t>
              </a:r>
            </a:p>
          </p:txBody>
        </p:sp>
        <p:sp>
          <p:nvSpPr>
            <p:cNvPr id="13" name="Text Box 11"/>
            <p:cNvSpPr txBox="1">
              <a:spLocks noChangeArrowheads="1"/>
            </p:cNvSpPr>
            <p:nvPr/>
          </p:nvSpPr>
          <p:spPr bwMode="auto">
            <a:xfrm>
              <a:off x="5111750" y="2528888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 dirty="0">
                  <a:solidFill>
                    <a:srgbClr val="FF0000"/>
                  </a:solidFill>
                  <a:cs typeface="Times New Roman" pitchFamily="18" charset="0"/>
                </a:rPr>
                <a:t>1</a:t>
              </a:r>
            </a:p>
          </p:txBody>
        </p:sp>
        <p:sp>
          <p:nvSpPr>
            <p:cNvPr id="14" name="Text Box 12"/>
            <p:cNvSpPr txBox="1">
              <a:spLocks noChangeArrowheads="1"/>
            </p:cNvSpPr>
            <p:nvPr/>
          </p:nvSpPr>
          <p:spPr bwMode="auto">
            <a:xfrm>
              <a:off x="6191250" y="2528888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 dirty="0">
                  <a:solidFill>
                    <a:srgbClr val="FF0000"/>
                  </a:solidFill>
                  <a:cs typeface="Times New Roman" pitchFamily="18" charset="0"/>
                </a:rPr>
                <a:t>1</a:t>
              </a:r>
            </a:p>
          </p:txBody>
        </p:sp>
        <p:sp>
          <p:nvSpPr>
            <p:cNvPr id="15" name="Text Box 13"/>
            <p:cNvSpPr txBox="1">
              <a:spLocks noChangeArrowheads="1"/>
            </p:cNvSpPr>
            <p:nvPr/>
          </p:nvSpPr>
          <p:spPr bwMode="auto">
            <a:xfrm>
              <a:off x="6732588" y="2528888"/>
              <a:ext cx="360362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 dirty="0">
                  <a:solidFill>
                    <a:srgbClr val="FF0000"/>
                  </a:solidFill>
                  <a:cs typeface="Times New Roman" pitchFamily="18" charset="0"/>
                </a:rPr>
                <a:t>0</a:t>
              </a:r>
            </a:p>
          </p:txBody>
        </p:sp>
        <p:sp>
          <p:nvSpPr>
            <p:cNvPr id="16" name="Line 14"/>
            <p:cNvSpPr>
              <a:spLocks noChangeShapeType="1"/>
            </p:cNvSpPr>
            <p:nvPr/>
          </p:nvSpPr>
          <p:spPr bwMode="auto">
            <a:xfrm flipH="1">
              <a:off x="2771775" y="3068638"/>
              <a:ext cx="4319588" cy="0"/>
            </a:xfrm>
            <a:prstGeom prst="line">
              <a:avLst/>
            </a:prstGeom>
            <a:noFill/>
            <a:ln w="38100">
              <a:solidFill>
                <a:srgbClr val="FF99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/>
            <a:p>
              <a:endParaRPr lang="en-GB"/>
            </a:p>
          </p:txBody>
        </p:sp>
        <p:sp>
          <p:nvSpPr>
            <p:cNvPr id="17" name="Text Box 15"/>
            <p:cNvSpPr txBox="1">
              <a:spLocks noChangeArrowheads="1"/>
            </p:cNvSpPr>
            <p:nvPr/>
          </p:nvSpPr>
          <p:spPr bwMode="auto">
            <a:xfrm>
              <a:off x="5111750" y="3224213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0</a:t>
              </a:r>
            </a:p>
          </p:txBody>
        </p:sp>
        <p:sp>
          <p:nvSpPr>
            <p:cNvPr id="18" name="Text Box 16"/>
            <p:cNvSpPr txBox="1">
              <a:spLocks noChangeArrowheads="1"/>
            </p:cNvSpPr>
            <p:nvPr/>
          </p:nvSpPr>
          <p:spPr bwMode="auto">
            <a:xfrm>
              <a:off x="4572000" y="3224213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0</a:t>
              </a:r>
            </a:p>
          </p:txBody>
        </p:sp>
        <p:sp>
          <p:nvSpPr>
            <p:cNvPr id="19" name="Text Box 17"/>
            <p:cNvSpPr txBox="1">
              <a:spLocks noChangeArrowheads="1"/>
            </p:cNvSpPr>
            <p:nvPr/>
          </p:nvSpPr>
          <p:spPr bwMode="auto">
            <a:xfrm>
              <a:off x="5651500" y="3224213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0</a:t>
              </a:r>
            </a:p>
          </p:txBody>
        </p:sp>
        <p:sp>
          <p:nvSpPr>
            <p:cNvPr id="20" name="Text Box 18"/>
            <p:cNvSpPr txBox="1">
              <a:spLocks noChangeArrowheads="1"/>
            </p:cNvSpPr>
            <p:nvPr/>
          </p:nvSpPr>
          <p:spPr bwMode="auto">
            <a:xfrm>
              <a:off x="6192838" y="3224213"/>
              <a:ext cx="360362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0</a:t>
              </a:r>
            </a:p>
          </p:txBody>
        </p:sp>
        <p:sp>
          <p:nvSpPr>
            <p:cNvPr id="21" name="Text Box 19"/>
            <p:cNvSpPr txBox="1">
              <a:spLocks noChangeArrowheads="1"/>
            </p:cNvSpPr>
            <p:nvPr/>
          </p:nvSpPr>
          <p:spPr bwMode="auto">
            <a:xfrm>
              <a:off x="6732588" y="3224213"/>
              <a:ext cx="360362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0</a:t>
              </a:r>
            </a:p>
          </p:txBody>
        </p:sp>
        <p:sp>
          <p:nvSpPr>
            <p:cNvPr id="22" name="Text Box 20"/>
            <p:cNvSpPr txBox="1">
              <a:spLocks noChangeArrowheads="1"/>
            </p:cNvSpPr>
            <p:nvPr/>
          </p:nvSpPr>
          <p:spPr bwMode="auto">
            <a:xfrm>
              <a:off x="4572000" y="3765550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0</a:t>
              </a:r>
            </a:p>
          </p:txBody>
        </p:sp>
        <p:sp>
          <p:nvSpPr>
            <p:cNvPr id="23" name="Text Box 21"/>
            <p:cNvSpPr txBox="1">
              <a:spLocks noChangeArrowheads="1"/>
            </p:cNvSpPr>
            <p:nvPr/>
          </p:nvSpPr>
          <p:spPr bwMode="auto">
            <a:xfrm>
              <a:off x="4032250" y="3765550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1</a:t>
              </a:r>
            </a:p>
          </p:txBody>
        </p:sp>
        <p:sp>
          <p:nvSpPr>
            <p:cNvPr id="24" name="Text Box 22"/>
            <p:cNvSpPr txBox="1">
              <a:spLocks noChangeArrowheads="1"/>
            </p:cNvSpPr>
            <p:nvPr/>
          </p:nvSpPr>
          <p:spPr bwMode="auto">
            <a:xfrm>
              <a:off x="5111750" y="3765550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1</a:t>
              </a:r>
            </a:p>
          </p:txBody>
        </p:sp>
        <p:sp>
          <p:nvSpPr>
            <p:cNvPr id="25" name="Text Box 23"/>
            <p:cNvSpPr txBox="1">
              <a:spLocks noChangeArrowheads="1"/>
            </p:cNvSpPr>
            <p:nvPr/>
          </p:nvSpPr>
          <p:spPr bwMode="auto">
            <a:xfrm>
              <a:off x="5653088" y="3765550"/>
              <a:ext cx="360362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1</a:t>
              </a:r>
            </a:p>
          </p:txBody>
        </p:sp>
        <p:sp>
          <p:nvSpPr>
            <p:cNvPr id="26" name="Text Box 24"/>
            <p:cNvSpPr txBox="1">
              <a:spLocks noChangeArrowheads="1"/>
            </p:cNvSpPr>
            <p:nvPr/>
          </p:nvSpPr>
          <p:spPr bwMode="auto">
            <a:xfrm>
              <a:off x="6192838" y="3765550"/>
              <a:ext cx="360362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1</a:t>
              </a:r>
            </a:p>
          </p:txBody>
        </p:sp>
        <p:sp>
          <p:nvSpPr>
            <p:cNvPr id="27" name="Text Box 25"/>
            <p:cNvSpPr txBox="1">
              <a:spLocks noChangeArrowheads="1"/>
            </p:cNvSpPr>
            <p:nvPr/>
          </p:nvSpPr>
          <p:spPr bwMode="auto">
            <a:xfrm>
              <a:off x="3490913" y="4868863"/>
              <a:ext cx="360362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0</a:t>
              </a:r>
            </a:p>
          </p:txBody>
        </p:sp>
        <p:sp>
          <p:nvSpPr>
            <p:cNvPr id="28" name="Text Box 26"/>
            <p:cNvSpPr txBox="1">
              <a:spLocks noChangeArrowheads="1"/>
            </p:cNvSpPr>
            <p:nvPr/>
          </p:nvSpPr>
          <p:spPr bwMode="auto">
            <a:xfrm>
              <a:off x="2951163" y="4868863"/>
              <a:ext cx="360362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1</a:t>
              </a:r>
            </a:p>
          </p:txBody>
        </p:sp>
        <p:sp>
          <p:nvSpPr>
            <p:cNvPr id="29" name="Text Box 27"/>
            <p:cNvSpPr txBox="1">
              <a:spLocks noChangeArrowheads="1"/>
            </p:cNvSpPr>
            <p:nvPr/>
          </p:nvSpPr>
          <p:spPr bwMode="auto">
            <a:xfrm>
              <a:off x="4030663" y="4868863"/>
              <a:ext cx="360362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1</a:t>
              </a:r>
            </a:p>
          </p:txBody>
        </p:sp>
        <p:sp>
          <p:nvSpPr>
            <p:cNvPr id="30" name="Text Box 28"/>
            <p:cNvSpPr txBox="1">
              <a:spLocks noChangeArrowheads="1"/>
            </p:cNvSpPr>
            <p:nvPr/>
          </p:nvSpPr>
          <p:spPr bwMode="auto">
            <a:xfrm>
              <a:off x="4572000" y="4868863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1</a:t>
              </a:r>
            </a:p>
          </p:txBody>
        </p:sp>
        <p:sp>
          <p:nvSpPr>
            <p:cNvPr id="31" name="Text Box 29"/>
            <p:cNvSpPr txBox="1">
              <a:spLocks noChangeArrowheads="1"/>
            </p:cNvSpPr>
            <p:nvPr/>
          </p:nvSpPr>
          <p:spPr bwMode="auto">
            <a:xfrm>
              <a:off x="5111750" y="4868863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1</a:t>
              </a:r>
            </a:p>
          </p:txBody>
        </p:sp>
        <p:sp>
          <p:nvSpPr>
            <p:cNvPr id="32" name="Text Box 30"/>
            <p:cNvSpPr txBox="1">
              <a:spLocks noChangeArrowheads="1"/>
            </p:cNvSpPr>
            <p:nvPr/>
          </p:nvSpPr>
          <p:spPr bwMode="auto">
            <a:xfrm>
              <a:off x="4572000" y="4305300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0</a:t>
              </a:r>
            </a:p>
          </p:txBody>
        </p:sp>
        <p:sp>
          <p:nvSpPr>
            <p:cNvPr id="33" name="Text Box 31"/>
            <p:cNvSpPr txBox="1">
              <a:spLocks noChangeArrowheads="1"/>
            </p:cNvSpPr>
            <p:nvPr/>
          </p:nvSpPr>
          <p:spPr bwMode="auto">
            <a:xfrm>
              <a:off x="5111750" y="4329113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0</a:t>
              </a:r>
            </a:p>
          </p:txBody>
        </p:sp>
        <p:sp>
          <p:nvSpPr>
            <p:cNvPr id="34" name="Text Box 32"/>
            <p:cNvSpPr txBox="1">
              <a:spLocks noChangeArrowheads="1"/>
            </p:cNvSpPr>
            <p:nvPr/>
          </p:nvSpPr>
          <p:spPr bwMode="auto">
            <a:xfrm>
              <a:off x="5651500" y="4329113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0</a:t>
              </a:r>
            </a:p>
          </p:txBody>
        </p:sp>
        <p:sp>
          <p:nvSpPr>
            <p:cNvPr id="35" name="Text Box 33"/>
            <p:cNvSpPr txBox="1">
              <a:spLocks noChangeArrowheads="1"/>
            </p:cNvSpPr>
            <p:nvPr/>
          </p:nvSpPr>
          <p:spPr bwMode="auto">
            <a:xfrm>
              <a:off x="4032250" y="4329113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0</a:t>
              </a:r>
            </a:p>
          </p:txBody>
        </p:sp>
        <p:sp>
          <p:nvSpPr>
            <p:cNvPr id="36" name="Text Box 34"/>
            <p:cNvSpPr txBox="1">
              <a:spLocks noChangeArrowheads="1"/>
            </p:cNvSpPr>
            <p:nvPr/>
          </p:nvSpPr>
          <p:spPr bwMode="auto">
            <a:xfrm>
              <a:off x="3492500" y="4329113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0</a:t>
              </a:r>
            </a:p>
          </p:txBody>
        </p:sp>
        <p:sp>
          <p:nvSpPr>
            <p:cNvPr id="37" name="Line 35"/>
            <p:cNvSpPr>
              <a:spLocks noChangeShapeType="1"/>
            </p:cNvSpPr>
            <p:nvPr/>
          </p:nvSpPr>
          <p:spPr bwMode="auto">
            <a:xfrm flipH="1">
              <a:off x="2771775" y="5408613"/>
              <a:ext cx="4319588" cy="0"/>
            </a:xfrm>
            <a:prstGeom prst="line">
              <a:avLst/>
            </a:prstGeom>
            <a:noFill/>
            <a:ln w="38100">
              <a:solidFill>
                <a:srgbClr val="FF99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/>
            <a:p>
              <a:endParaRPr lang="en-GB"/>
            </a:p>
          </p:txBody>
        </p:sp>
        <p:sp>
          <p:nvSpPr>
            <p:cNvPr id="38" name="Text Box 36"/>
            <p:cNvSpPr txBox="1">
              <a:spLocks noChangeArrowheads="1"/>
            </p:cNvSpPr>
            <p:nvPr/>
          </p:nvSpPr>
          <p:spPr bwMode="auto">
            <a:xfrm>
              <a:off x="6732588" y="5589588"/>
              <a:ext cx="360362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0</a:t>
              </a:r>
            </a:p>
          </p:txBody>
        </p:sp>
        <p:sp>
          <p:nvSpPr>
            <p:cNvPr id="39" name="Text Box 37"/>
            <p:cNvSpPr txBox="1">
              <a:spLocks noChangeArrowheads="1"/>
            </p:cNvSpPr>
            <p:nvPr/>
          </p:nvSpPr>
          <p:spPr bwMode="auto">
            <a:xfrm>
              <a:off x="6192838" y="5589588"/>
              <a:ext cx="360362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1</a:t>
              </a:r>
            </a:p>
          </p:txBody>
        </p:sp>
        <p:sp>
          <p:nvSpPr>
            <p:cNvPr id="40" name="Text Box 38"/>
            <p:cNvSpPr txBox="1">
              <a:spLocks noChangeArrowheads="1"/>
            </p:cNvSpPr>
            <p:nvPr/>
          </p:nvSpPr>
          <p:spPr bwMode="auto">
            <a:xfrm>
              <a:off x="5651500" y="5589588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1</a:t>
              </a:r>
            </a:p>
          </p:txBody>
        </p:sp>
        <p:sp>
          <p:nvSpPr>
            <p:cNvPr id="41" name="Text Box 39"/>
            <p:cNvSpPr txBox="1">
              <a:spLocks noChangeArrowheads="1"/>
            </p:cNvSpPr>
            <p:nvPr/>
          </p:nvSpPr>
          <p:spPr bwMode="auto">
            <a:xfrm>
              <a:off x="4572000" y="5589588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0</a:t>
              </a:r>
            </a:p>
          </p:txBody>
        </p:sp>
        <p:sp>
          <p:nvSpPr>
            <p:cNvPr id="42" name="Text Box 40"/>
            <p:cNvSpPr txBox="1">
              <a:spLocks noChangeArrowheads="1"/>
            </p:cNvSpPr>
            <p:nvPr/>
          </p:nvSpPr>
          <p:spPr bwMode="auto">
            <a:xfrm>
              <a:off x="4032250" y="5589588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1</a:t>
              </a:r>
            </a:p>
          </p:txBody>
        </p:sp>
        <p:sp>
          <p:nvSpPr>
            <p:cNvPr id="43" name="Text Box 41"/>
            <p:cNvSpPr txBox="1">
              <a:spLocks noChangeArrowheads="1"/>
            </p:cNvSpPr>
            <p:nvPr/>
          </p:nvSpPr>
          <p:spPr bwMode="auto">
            <a:xfrm>
              <a:off x="3492500" y="5589588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1</a:t>
              </a:r>
            </a:p>
          </p:txBody>
        </p:sp>
        <p:sp>
          <p:nvSpPr>
            <p:cNvPr id="44" name="Text Box 42"/>
            <p:cNvSpPr txBox="1">
              <a:spLocks noChangeArrowheads="1"/>
            </p:cNvSpPr>
            <p:nvPr/>
          </p:nvSpPr>
          <p:spPr bwMode="auto">
            <a:xfrm>
              <a:off x="2951163" y="5589588"/>
              <a:ext cx="360362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1</a:t>
              </a:r>
            </a:p>
          </p:txBody>
        </p:sp>
        <p:sp>
          <p:nvSpPr>
            <p:cNvPr id="45" name="Text Box 43"/>
            <p:cNvSpPr txBox="1">
              <a:spLocks noChangeArrowheads="1"/>
            </p:cNvSpPr>
            <p:nvPr/>
          </p:nvSpPr>
          <p:spPr bwMode="auto">
            <a:xfrm>
              <a:off x="5111750" y="5589588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0</a:t>
              </a:r>
            </a:p>
          </p:txBody>
        </p:sp>
        <p:sp>
          <p:nvSpPr>
            <p:cNvPr id="46" name="Text Box 44"/>
            <p:cNvSpPr txBox="1">
              <a:spLocks noChangeArrowheads="1"/>
            </p:cNvSpPr>
            <p:nvPr/>
          </p:nvSpPr>
          <p:spPr bwMode="auto">
            <a:xfrm>
              <a:off x="2771775" y="2528888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x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930909736"/>
      </p:ext>
    </p:extLst>
  </p:cSld>
  <p:clrMapOvr>
    <a:masterClrMapping/>
  </p:clrMapOvr>
  <p:transition spd="med">
    <p:fade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192D2B-7FF1-AD6B-9A8A-F0F9BF3DDE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B0F0"/>
                </a:solidFill>
              </a:rPr>
              <a:t>B</a:t>
            </a:r>
            <a:r>
              <a:rPr lang="en-GB" dirty="0">
                <a:solidFill>
                  <a:srgbClr val="00B0F0"/>
                </a:solidFill>
              </a:rPr>
              <a:t>inary Division </a:t>
            </a:r>
            <a:endParaRPr lang="en-GB" b="1" dirty="0">
              <a:solidFill>
                <a:srgbClr val="00B0F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261D55-8CE3-F1FE-A2B9-26EC2649DEA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C00000"/>
                </a:solidFill>
                <a:effectLst/>
                <a:latin typeface="Poppins" panose="00000500000000000000" pitchFamily="2" charset="0"/>
              </a:rPr>
              <a:t>1÷1 = 1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C00000"/>
                </a:solidFill>
                <a:effectLst/>
                <a:latin typeface="Poppins" panose="00000500000000000000" pitchFamily="2" charset="0"/>
              </a:rPr>
              <a:t>1÷0 = Meaningless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C00000"/>
                </a:solidFill>
                <a:effectLst/>
                <a:latin typeface="Poppins" panose="00000500000000000000" pitchFamily="2" charset="0"/>
              </a:rPr>
              <a:t>0÷1 = 0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C00000"/>
                </a:solidFill>
                <a:effectLst/>
                <a:latin typeface="Poppins" panose="00000500000000000000" pitchFamily="2" charset="0"/>
              </a:rPr>
              <a:t>0÷0 = Meaningless</a:t>
            </a:r>
          </a:p>
          <a:p>
            <a:endParaRPr lang="en-GB" dirty="0"/>
          </a:p>
          <a:p>
            <a:r>
              <a:rPr lang="en-GB" dirty="0">
                <a:solidFill>
                  <a:srgbClr val="0070C0"/>
                </a:solidFill>
              </a:rPr>
              <a:t>Same as decimal long division, divide, multiply, subtract and repeat steps until quotient is equal to zero</a:t>
            </a: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</a:endParaRP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BC91FE63-2FC5-871F-2F57-BB479568D769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923535493"/>
              </p:ext>
            </p:extLst>
          </p:nvPr>
        </p:nvGraphicFramePr>
        <p:xfrm>
          <a:off x="6289040" y="1398905"/>
          <a:ext cx="51562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5D19AF-19D5-0640-8B82-E304D392FB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5488494-61AD-493D-BA0E-63008E3761BA}" type="slidenum">
              <a:rPr lang="en-US" smtClean="0"/>
              <a:pPr>
                <a:defRPr/>
              </a:pPr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9189914"/>
      </p:ext>
    </p:extLst>
  </p:cSld>
  <p:clrMapOvr>
    <a:masterClrMapping/>
  </p:clrMapOvr>
  <p:transition spd="med">
    <p:fade/>
  </p:transition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>
          <a:xfrm>
            <a:off x="7981950" y="6356352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endParaRPr lang="en-GB" dirty="0"/>
          </a:p>
        </p:txBody>
      </p:sp>
      <p:sp>
        <p:nvSpPr>
          <p:cNvPr id="4" name="標題 1"/>
          <p:cNvSpPr txBox="1">
            <a:spLocks/>
          </p:cNvSpPr>
          <p:nvPr/>
        </p:nvSpPr>
        <p:spPr>
          <a:xfrm>
            <a:off x="1822451" y="228600"/>
            <a:ext cx="8575675" cy="6096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zh-TW" sz="3600" b="1" dirty="0"/>
              <a:t>Complements</a:t>
            </a:r>
            <a:endParaRPr lang="zh-TW" altLang="en-US" sz="3600" b="1" dirty="0"/>
          </a:p>
        </p:txBody>
      </p:sp>
      <p:sp>
        <p:nvSpPr>
          <p:cNvPr id="5" name="內容版面配置區 2"/>
          <p:cNvSpPr txBox="1">
            <a:spLocks/>
          </p:cNvSpPr>
          <p:nvPr/>
        </p:nvSpPr>
        <p:spPr>
          <a:xfrm>
            <a:off x="1796952" y="838200"/>
            <a:ext cx="8572599" cy="4967064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TW" sz="1600" dirty="0"/>
              <a:t>There are two types of complements for each base-</a:t>
            </a:r>
            <a:r>
              <a:rPr lang="en-US" altLang="zh-TW" sz="1600" i="1" dirty="0"/>
              <a:t>r</a:t>
            </a:r>
            <a:r>
              <a:rPr lang="en-US" altLang="zh-TW" sz="1600" dirty="0"/>
              <a:t> system: the radix complement and diminished radix complement. </a:t>
            </a:r>
            <a:endParaRPr lang="tr-TR" altLang="zh-TW" sz="1600" dirty="0"/>
          </a:p>
          <a:p>
            <a:r>
              <a:rPr lang="en-US" altLang="zh-TW" sz="1600" b="1" dirty="0"/>
              <a:t>Diminished Radix Complement</a:t>
            </a:r>
            <a:r>
              <a:rPr lang="tr-TR" altLang="zh-TW" sz="1600" b="1" dirty="0"/>
              <a:t> - (r-1)’s Complement</a:t>
            </a:r>
            <a:endParaRPr lang="en-US" altLang="zh-TW" sz="1600" b="1" dirty="0"/>
          </a:p>
          <a:p>
            <a:pPr lvl="1"/>
            <a:r>
              <a:rPr lang="en-US" altLang="en-US" sz="1600" dirty="0"/>
              <a:t>Given a number </a:t>
            </a:r>
            <a:r>
              <a:rPr lang="en-US" altLang="en-US" sz="1600" i="1" dirty="0"/>
              <a:t>N</a:t>
            </a:r>
            <a:r>
              <a:rPr lang="en-US" altLang="en-US" sz="1600" dirty="0"/>
              <a:t> in base </a:t>
            </a:r>
            <a:r>
              <a:rPr lang="en-US" altLang="en-US" sz="1600" i="1" dirty="0"/>
              <a:t>r</a:t>
            </a:r>
            <a:r>
              <a:rPr lang="en-US" altLang="en-US" sz="1600" dirty="0"/>
              <a:t> having </a:t>
            </a:r>
            <a:r>
              <a:rPr lang="en-US" altLang="en-US" sz="1600" i="1" dirty="0"/>
              <a:t>n</a:t>
            </a:r>
            <a:r>
              <a:rPr lang="en-US" altLang="en-US" sz="1600" dirty="0"/>
              <a:t> digits, the (</a:t>
            </a:r>
            <a:r>
              <a:rPr lang="en-US" altLang="en-US" sz="1600" i="1" dirty="0"/>
              <a:t>r–1</a:t>
            </a:r>
            <a:r>
              <a:rPr lang="en-US" altLang="en-US" sz="1600" dirty="0"/>
              <a:t>)’s complement </a:t>
            </a:r>
            <a:r>
              <a:rPr lang="en-US" altLang="en-US" sz="1600" i="1" dirty="0"/>
              <a:t>of N</a:t>
            </a:r>
            <a:r>
              <a:rPr lang="en-US" altLang="en-US" sz="1600" dirty="0"/>
              <a:t> is defined as:</a:t>
            </a:r>
          </a:p>
          <a:p>
            <a:pPr lvl="1">
              <a:buFont typeface="Wingdings" pitchFamily="2" charset="2"/>
              <a:buNone/>
            </a:pPr>
            <a:r>
              <a:rPr lang="en-US" altLang="en-US" sz="1600" dirty="0"/>
              <a:t>			</a:t>
            </a:r>
            <a:r>
              <a:rPr lang="en-US" altLang="en-US" sz="1600" i="1" dirty="0"/>
              <a:t>(</a:t>
            </a:r>
            <a:r>
              <a:rPr lang="en-US" altLang="en-US" sz="1600" i="1" dirty="0" err="1"/>
              <a:t>r</a:t>
            </a:r>
            <a:r>
              <a:rPr lang="en-US" altLang="en-US" sz="1600" i="1" baseline="30000" dirty="0" err="1"/>
              <a:t>n</a:t>
            </a:r>
            <a:r>
              <a:rPr lang="en-US" altLang="en-US" sz="1600" i="1" baseline="30000" dirty="0"/>
              <a:t> </a:t>
            </a:r>
            <a:r>
              <a:rPr lang="en-US" altLang="en-US" sz="1600" i="1" dirty="0"/>
              <a:t>–1) – N</a:t>
            </a:r>
            <a:endParaRPr lang="tr-TR" altLang="en-US" sz="1600" i="1" dirty="0"/>
          </a:p>
          <a:p>
            <a:r>
              <a:rPr lang="en-US" altLang="en-US" sz="1600" b="1" dirty="0"/>
              <a:t>Example for 6-digit </a:t>
            </a:r>
            <a:r>
              <a:rPr lang="en-US" altLang="en-US" sz="1600" b="1" u="sng" dirty="0"/>
              <a:t>decimal</a:t>
            </a:r>
            <a:r>
              <a:rPr lang="en-US" altLang="en-US" sz="1600" b="1" dirty="0"/>
              <a:t> numbers</a:t>
            </a:r>
            <a:r>
              <a:rPr lang="en-US" altLang="en-US" sz="1600" dirty="0"/>
              <a:t>:</a:t>
            </a:r>
          </a:p>
          <a:p>
            <a:pPr lvl="1"/>
            <a:r>
              <a:rPr lang="en-US" altLang="en-US" sz="1600" dirty="0"/>
              <a:t>9’s complement is </a:t>
            </a:r>
            <a:r>
              <a:rPr lang="en-US" altLang="en-US" sz="1600" i="1" dirty="0"/>
              <a:t>(</a:t>
            </a:r>
            <a:r>
              <a:rPr lang="en-US" altLang="en-US" sz="1600" i="1" dirty="0" err="1"/>
              <a:t>r</a:t>
            </a:r>
            <a:r>
              <a:rPr lang="en-US" altLang="en-US" sz="1600" i="1" baseline="30000" dirty="0" err="1"/>
              <a:t>n</a:t>
            </a:r>
            <a:r>
              <a:rPr lang="tr-TR" altLang="en-US" sz="1600" i="1" baseline="30000" dirty="0"/>
              <a:t> </a:t>
            </a:r>
            <a:r>
              <a:rPr lang="en-US" altLang="en-US" sz="1600" i="1" dirty="0"/>
              <a:t>–</a:t>
            </a:r>
            <a:r>
              <a:rPr lang="tr-TR" altLang="en-US" sz="1600" i="1" dirty="0"/>
              <a:t> </a:t>
            </a:r>
            <a:r>
              <a:rPr lang="en-US" altLang="en-US" sz="1600" i="1" dirty="0"/>
              <a:t>1)–N</a:t>
            </a:r>
            <a:r>
              <a:rPr lang="en-US" altLang="en-US" sz="1600" dirty="0"/>
              <a:t> = (10</a:t>
            </a:r>
            <a:r>
              <a:rPr lang="en-US" altLang="en-US" sz="1600" baseline="30000" dirty="0"/>
              <a:t>6</a:t>
            </a:r>
            <a:r>
              <a:rPr lang="en-US" altLang="en-US" sz="1600" dirty="0"/>
              <a:t>–1)–</a:t>
            </a:r>
            <a:r>
              <a:rPr lang="en-US" altLang="en-US" sz="1600" i="1" dirty="0"/>
              <a:t>N</a:t>
            </a:r>
            <a:r>
              <a:rPr lang="en-US" altLang="en-US" sz="1600" dirty="0"/>
              <a:t> = 999999–</a:t>
            </a:r>
            <a:r>
              <a:rPr lang="en-US" altLang="en-US" sz="1600" i="1" dirty="0"/>
              <a:t>N</a:t>
            </a:r>
          </a:p>
          <a:p>
            <a:pPr lvl="1"/>
            <a:r>
              <a:rPr lang="en-US" altLang="en-US" sz="1600" dirty="0"/>
              <a:t>9’s complement of 546700 is 999999–546700 = 453299</a:t>
            </a:r>
          </a:p>
          <a:p>
            <a:r>
              <a:rPr lang="en-US" altLang="en-US" sz="1600" b="1" dirty="0"/>
              <a:t>Example for 7-digit </a:t>
            </a:r>
            <a:r>
              <a:rPr lang="en-US" altLang="en-US" sz="1600" b="1" u="sng" dirty="0"/>
              <a:t>binary</a:t>
            </a:r>
            <a:r>
              <a:rPr lang="en-US" altLang="en-US" sz="1600" b="1" dirty="0"/>
              <a:t> numbers:</a:t>
            </a:r>
          </a:p>
          <a:p>
            <a:pPr lvl="1"/>
            <a:r>
              <a:rPr lang="en-US" altLang="en-US" sz="1600" dirty="0"/>
              <a:t>1’s complement is </a:t>
            </a:r>
            <a:r>
              <a:rPr lang="en-US" altLang="en-US" sz="1600" i="1" dirty="0"/>
              <a:t>(</a:t>
            </a:r>
            <a:r>
              <a:rPr lang="en-US" altLang="en-US" sz="1600" i="1" dirty="0" err="1"/>
              <a:t>r</a:t>
            </a:r>
            <a:r>
              <a:rPr lang="en-US" altLang="en-US" sz="1600" i="1" baseline="30000" dirty="0" err="1"/>
              <a:t>n</a:t>
            </a:r>
            <a:r>
              <a:rPr lang="tr-TR" altLang="en-US" sz="1600" i="1" baseline="30000" dirty="0"/>
              <a:t> </a:t>
            </a:r>
            <a:r>
              <a:rPr lang="en-US" altLang="en-US" sz="1600" i="1" baseline="30000" dirty="0"/>
              <a:t> </a:t>
            </a:r>
            <a:r>
              <a:rPr lang="en-US" altLang="en-US" sz="1600" i="1" dirty="0"/>
              <a:t>–</a:t>
            </a:r>
            <a:r>
              <a:rPr lang="tr-TR" altLang="en-US" sz="1600" i="1" dirty="0"/>
              <a:t> </a:t>
            </a:r>
            <a:r>
              <a:rPr lang="en-US" altLang="en-US" sz="1600" i="1" dirty="0"/>
              <a:t>1) – N</a:t>
            </a:r>
            <a:r>
              <a:rPr lang="en-US" altLang="en-US" sz="1600" dirty="0"/>
              <a:t> = (2</a:t>
            </a:r>
            <a:r>
              <a:rPr lang="en-US" altLang="en-US" sz="1600" baseline="30000" dirty="0"/>
              <a:t>7</a:t>
            </a:r>
            <a:r>
              <a:rPr lang="en-US" altLang="en-US" sz="1600" dirty="0"/>
              <a:t>–1)–</a:t>
            </a:r>
            <a:r>
              <a:rPr lang="en-US" altLang="en-US" sz="1600" i="1" dirty="0"/>
              <a:t>N</a:t>
            </a:r>
            <a:r>
              <a:rPr lang="en-US" altLang="en-US" sz="1600" dirty="0"/>
              <a:t> = 1111111–</a:t>
            </a:r>
            <a:r>
              <a:rPr lang="en-US" altLang="en-US" sz="1600" i="1" dirty="0"/>
              <a:t>N</a:t>
            </a:r>
          </a:p>
          <a:p>
            <a:pPr lvl="1"/>
            <a:r>
              <a:rPr lang="en-US" altLang="en-US" sz="1600" dirty="0"/>
              <a:t>1’s complement of 1011000 is 1111111–1011000 = 0100111</a:t>
            </a:r>
          </a:p>
          <a:p>
            <a:r>
              <a:rPr lang="en-US" altLang="en-US" sz="1600" b="1" dirty="0"/>
              <a:t>Observation:</a:t>
            </a:r>
          </a:p>
          <a:p>
            <a:pPr lvl="1"/>
            <a:r>
              <a:rPr lang="en-US" altLang="en-US" sz="1600" dirty="0"/>
              <a:t>Subtraction from (</a:t>
            </a:r>
            <a:r>
              <a:rPr lang="en-US" altLang="en-US" sz="1600" i="1" dirty="0" err="1"/>
              <a:t>r</a:t>
            </a:r>
            <a:r>
              <a:rPr lang="en-US" altLang="en-US" sz="1600" i="1" baseline="30000" dirty="0" err="1"/>
              <a:t>n</a:t>
            </a:r>
            <a:r>
              <a:rPr lang="tr-TR" altLang="en-US" sz="1600" i="1" baseline="30000" dirty="0"/>
              <a:t> </a:t>
            </a:r>
            <a:r>
              <a:rPr lang="en-US" altLang="en-US" sz="1600" dirty="0"/>
              <a:t>–</a:t>
            </a:r>
            <a:r>
              <a:rPr lang="tr-TR" altLang="en-US" sz="1600" dirty="0"/>
              <a:t> </a:t>
            </a:r>
            <a:r>
              <a:rPr lang="en-US" altLang="en-US" sz="1600" dirty="0"/>
              <a:t>1) will never require a borrow</a:t>
            </a:r>
          </a:p>
          <a:p>
            <a:pPr lvl="1"/>
            <a:r>
              <a:rPr lang="en-US" altLang="en-US" sz="1600" dirty="0"/>
              <a:t>Diminished radix complement can be computed digit-by-digit</a:t>
            </a:r>
          </a:p>
          <a:p>
            <a:pPr lvl="1"/>
            <a:r>
              <a:rPr lang="en-US" altLang="en-US" sz="1600" dirty="0"/>
              <a:t>For binary: 1 – 0 = 1 and 1 – 1 = 0 </a:t>
            </a:r>
            <a:endParaRPr lang="en-US" altLang="zh-TW" sz="1600" dirty="0">
              <a:solidFill>
                <a:srgbClr val="FF0000"/>
              </a:solidFill>
            </a:endParaRPr>
          </a:p>
          <a:p>
            <a:endParaRPr lang="en-US" altLang="zh-TW" sz="2000" dirty="0">
              <a:solidFill>
                <a:srgbClr val="FF0000"/>
              </a:solidFill>
            </a:endParaRPr>
          </a:p>
          <a:p>
            <a:endParaRPr lang="en-US" altLang="zh-TW" sz="2000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US" altLang="zh-TW" sz="2000" dirty="0"/>
          </a:p>
          <a:p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3757405104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>
          <a:xfrm>
            <a:off x="7981950" y="6356352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fld id="{69D1647C-1297-4173-8FD2-7D57C5CE3E01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28</a:t>
            </a:fld>
            <a:endParaRPr lang="en-GB"/>
          </a:p>
        </p:txBody>
      </p:sp>
      <p:sp>
        <p:nvSpPr>
          <p:cNvPr id="4" name="Rectangle 2"/>
          <p:cNvSpPr txBox="1">
            <a:spLocks noChangeArrowheads="1"/>
          </p:cNvSpPr>
          <p:nvPr/>
        </p:nvSpPr>
        <p:spPr>
          <a:xfrm>
            <a:off x="1822451" y="228600"/>
            <a:ext cx="8575675" cy="6096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en-US" sz="3600" b="1" dirty="0"/>
              <a:t>Complements</a:t>
            </a:r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>
          <a:xfrm>
            <a:off x="1955800" y="838201"/>
            <a:ext cx="8280400" cy="3216275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en-US" sz="2400" dirty="0"/>
              <a:t>1’s Complement (</a:t>
            </a:r>
            <a:r>
              <a:rPr lang="en-US" altLang="en-US" sz="2400" i="1" dirty="0"/>
              <a:t>Diminished Radix</a:t>
            </a:r>
            <a:r>
              <a:rPr lang="en-US" altLang="en-US" sz="2400" dirty="0"/>
              <a:t> Complement)</a:t>
            </a:r>
          </a:p>
          <a:p>
            <a:pPr lvl="1"/>
            <a:r>
              <a:rPr lang="en-US" altLang="en-US" sz="2400" dirty="0"/>
              <a:t>All ‘0’s become ‘1’s</a:t>
            </a:r>
          </a:p>
          <a:p>
            <a:pPr lvl="1"/>
            <a:r>
              <a:rPr lang="en-US" altLang="en-US" sz="2400" dirty="0"/>
              <a:t>All ‘1’s become ‘0’s</a:t>
            </a:r>
          </a:p>
          <a:p>
            <a:pPr lvl="1">
              <a:buFont typeface="Wingdings" pitchFamily="2" charset="2"/>
              <a:buNone/>
            </a:pPr>
            <a:r>
              <a:rPr lang="en-US" altLang="en-US" sz="2400" dirty="0"/>
              <a:t>Example (</a:t>
            </a:r>
            <a:r>
              <a:rPr lang="en-US" altLang="en-US" sz="2400" dirty="0">
                <a:solidFill>
                  <a:schemeClr val="accent1"/>
                </a:solidFill>
              </a:rPr>
              <a:t>1</a:t>
            </a:r>
            <a:r>
              <a:rPr lang="en-US" altLang="en-US" sz="2400" dirty="0">
                <a:solidFill>
                  <a:schemeClr val="accent2"/>
                </a:solidFill>
              </a:rPr>
              <a:t>0</a:t>
            </a:r>
            <a:r>
              <a:rPr lang="en-US" altLang="en-US" sz="2400" dirty="0">
                <a:solidFill>
                  <a:schemeClr val="accent1"/>
                </a:solidFill>
              </a:rPr>
              <a:t>11</a:t>
            </a:r>
            <a:r>
              <a:rPr lang="en-US" altLang="en-US" sz="2400" dirty="0">
                <a:solidFill>
                  <a:schemeClr val="accent2"/>
                </a:solidFill>
              </a:rPr>
              <a:t>0000</a:t>
            </a:r>
            <a:r>
              <a:rPr lang="en-US" altLang="en-US" sz="2400" dirty="0"/>
              <a:t>)</a:t>
            </a:r>
            <a:r>
              <a:rPr lang="en-US" altLang="en-US" sz="2400" baseline="-25000" dirty="0">
                <a:solidFill>
                  <a:srgbClr val="FF6600"/>
                </a:solidFill>
              </a:rPr>
              <a:t>2</a:t>
            </a:r>
          </a:p>
          <a:p>
            <a:pPr lvl="1">
              <a:buFont typeface="Wingdings" pitchFamily="2" charset="2"/>
              <a:buNone/>
            </a:pPr>
            <a:r>
              <a:rPr lang="en-US" altLang="en-US" sz="2400" baseline="-25000" dirty="0">
                <a:solidFill>
                  <a:srgbClr val="FF6600"/>
                </a:solidFill>
              </a:rPr>
              <a:t>                </a:t>
            </a:r>
            <a:r>
              <a:rPr lang="en-US" altLang="en-US" sz="2400" dirty="0"/>
              <a:t> </a:t>
            </a:r>
            <a:r>
              <a:rPr lang="en-US" altLang="en-US" sz="2400" dirty="0">
                <a:sym typeface="Wingdings" pitchFamily="2" charset="2"/>
              </a:rPr>
              <a:t> (</a:t>
            </a:r>
            <a:r>
              <a:rPr lang="en-US" altLang="en-US" sz="2400" dirty="0">
                <a:solidFill>
                  <a:schemeClr val="accent1"/>
                </a:solidFill>
                <a:sym typeface="Wingdings" pitchFamily="2" charset="2"/>
              </a:rPr>
              <a:t>0</a:t>
            </a:r>
            <a:r>
              <a:rPr lang="en-US" altLang="en-US" sz="2400" dirty="0">
                <a:solidFill>
                  <a:schemeClr val="accent2"/>
                </a:solidFill>
                <a:sym typeface="Wingdings" pitchFamily="2" charset="2"/>
              </a:rPr>
              <a:t>1</a:t>
            </a:r>
            <a:r>
              <a:rPr lang="en-US" altLang="en-US" sz="2400" dirty="0">
                <a:solidFill>
                  <a:schemeClr val="accent1"/>
                </a:solidFill>
                <a:sym typeface="Wingdings" pitchFamily="2" charset="2"/>
              </a:rPr>
              <a:t>00</a:t>
            </a:r>
            <a:r>
              <a:rPr lang="en-US" altLang="en-US" sz="2400" dirty="0">
                <a:solidFill>
                  <a:schemeClr val="accent2"/>
                </a:solidFill>
                <a:sym typeface="Wingdings" pitchFamily="2" charset="2"/>
              </a:rPr>
              <a:t>1111</a:t>
            </a:r>
            <a:r>
              <a:rPr lang="en-US" altLang="en-US" sz="2400" dirty="0">
                <a:sym typeface="Wingdings" pitchFamily="2" charset="2"/>
              </a:rPr>
              <a:t>)</a:t>
            </a:r>
            <a:r>
              <a:rPr lang="en-US" altLang="en-US" sz="2400" baseline="-25000" dirty="0">
                <a:solidFill>
                  <a:srgbClr val="FF6600"/>
                </a:solidFill>
                <a:sym typeface="Wingdings" pitchFamily="2" charset="2"/>
              </a:rPr>
              <a:t>2</a:t>
            </a:r>
          </a:p>
          <a:p>
            <a:pPr lvl="1">
              <a:buFont typeface="Wingdings" pitchFamily="2" charset="2"/>
              <a:buNone/>
            </a:pPr>
            <a:r>
              <a:rPr lang="en-US" altLang="en-US" sz="2400" dirty="0"/>
              <a:t>If you add a number and its 1’s complement …</a:t>
            </a:r>
          </a:p>
        </p:txBody>
      </p:sp>
      <p:sp>
        <p:nvSpPr>
          <p:cNvPr id="6" name="Text Box 4"/>
          <p:cNvSpPr txBox="1">
            <a:spLocks noChangeArrowheads="1"/>
          </p:cNvSpPr>
          <p:nvPr/>
        </p:nvSpPr>
        <p:spPr bwMode="auto">
          <a:xfrm>
            <a:off x="4475163" y="3620691"/>
            <a:ext cx="2609850" cy="9826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>
            <a:lvl1pPr eaLnBrk="0" hangingPunct="0">
              <a:defRPr sz="1400" i="1" u="sng">
                <a:solidFill>
                  <a:srgbClr val="003366"/>
                </a:solidFill>
                <a:latin typeface="Times New Roman" pitchFamily="18" charset="0"/>
                <a:ea typeface="新細明體" pitchFamily="18" charset="-120"/>
              </a:defRPr>
            </a:lvl1pPr>
            <a:lvl2pPr marL="742950" indent="-285750" eaLnBrk="0" hangingPunct="0">
              <a:defRPr sz="1400" i="1" u="sng">
                <a:solidFill>
                  <a:srgbClr val="003366"/>
                </a:solidFill>
                <a:latin typeface="Times New Roman" pitchFamily="18" charset="0"/>
                <a:ea typeface="新細明體" pitchFamily="18" charset="-120"/>
              </a:defRPr>
            </a:lvl2pPr>
            <a:lvl3pPr marL="1143000" indent="-228600" eaLnBrk="0" hangingPunct="0">
              <a:defRPr sz="1400" i="1" u="sng">
                <a:solidFill>
                  <a:srgbClr val="003366"/>
                </a:solidFill>
                <a:latin typeface="Times New Roman" pitchFamily="18" charset="0"/>
                <a:ea typeface="新細明體" pitchFamily="18" charset="-120"/>
              </a:defRPr>
            </a:lvl3pPr>
            <a:lvl4pPr marL="1600200" indent="-228600" eaLnBrk="0" hangingPunct="0">
              <a:defRPr sz="1400" i="1" u="sng">
                <a:solidFill>
                  <a:srgbClr val="003366"/>
                </a:solidFill>
                <a:latin typeface="Times New Roman" pitchFamily="18" charset="0"/>
                <a:ea typeface="新細明體" pitchFamily="18" charset="-120"/>
              </a:defRPr>
            </a:lvl4pPr>
            <a:lvl5pPr marL="2057400" indent="-228600" eaLnBrk="0" hangingPunct="0">
              <a:defRPr sz="1400" i="1" u="sng">
                <a:solidFill>
                  <a:srgbClr val="003366"/>
                </a:solidFill>
                <a:latin typeface="Times New Roman" pitchFamily="18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i="1" u="sng">
                <a:solidFill>
                  <a:srgbClr val="003366"/>
                </a:solidFill>
                <a:latin typeface="Times New Roman" pitchFamily="18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i="1" u="sng">
                <a:solidFill>
                  <a:srgbClr val="003366"/>
                </a:solidFill>
                <a:latin typeface="Times New Roman" pitchFamily="18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i="1" u="sng">
                <a:solidFill>
                  <a:srgbClr val="003366"/>
                </a:solidFill>
                <a:latin typeface="Times New Roman" pitchFamily="18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i="1" u="sng">
                <a:solidFill>
                  <a:srgbClr val="003366"/>
                </a:solidFill>
                <a:latin typeface="Times New Roman" pitchFamily="18" charset="0"/>
                <a:ea typeface="新細明體" pitchFamily="18" charset="-120"/>
              </a:defRPr>
            </a:lvl9pPr>
          </a:lstStyle>
          <a:p>
            <a:pPr algn="r">
              <a:lnSpc>
                <a:spcPct val="90000"/>
              </a:lnSpc>
              <a:spcBef>
                <a:spcPct val="50000"/>
              </a:spcBef>
              <a:buClr>
                <a:schemeClr val="bg1"/>
              </a:buClr>
              <a:buFont typeface="Arial" charset="0"/>
              <a:buNone/>
            </a:pPr>
            <a:r>
              <a:rPr lang="en-US" altLang="en-US" sz="2800" b="1" i="0" u="none" dirty="0">
                <a:solidFill>
                  <a:schemeClr val="accent1"/>
                </a:solidFill>
                <a:cs typeface="Times New Roman" pitchFamily="18" charset="0"/>
              </a:rPr>
              <a:t>1 </a:t>
            </a:r>
            <a:r>
              <a:rPr lang="en-US" altLang="en-US" sz="2800" b="1" i="0" u="none" dirty="0">
                <a:solidFill>
                  <a:schemeClr val="accent2"/>
                </a:solidFill>
                <a:cs typeface="Times New Roman" pitchFamily="18" charset="0"/>
              </a:rPr>
              <a:t>0 </a:t>
            </a:r>
            <a:r>
              <a:rPr lang="en-US" altLang="en-US" sz="2800" b="1" i="0" u="none" dirty="0">
                <a:solidFill>
                  <a:schemeClr val="accent1"/>
                </a:solidFill>
                <a:cs typeface="Times New Roman" pitchFamily="18" charset="0"/>
              </a:rPr>
              <a:t>1 1 </a:t>
            </a:r>
            <a:r>
              <a:rPr lang="en-US" altLang="en-US" sz="2800" b="1" i="0" u="none" dirty="0">
                <a:solidFill>
                  <a:schemeClr val="accent2"/>
                </a:solidFill>
                <a:cs typeface="Times New Roman" pitchFamily="18" charset="0"/>
              </a:rPr>
              <a:t>0 0 0 0</a:t>
            </a:r>
          </a:p>
          <a:p>
            <a:pPr algn="r">
              <a:lnSpc>
                <a:spcPct val="90000"/>
              </a:lnSpc>
              <a:spcBef>
                <a:spcPct val="50000"/>
              </a:spcBef>
              <a:buClr>
                <a:schemeClr val="bg1"/>
              </a:buClr>
              <a:buFont typeface="Arial" charset="0"/>
              <a:buNone/>
            </a:pPr>
            <a:r>
              <a:rPr lang="en-US" altLang="en-US" sz="2800" b="1" i="0" u="none" dirty="0">
                <a:solidFill>
                  <a:schemeClr val="accent2"/>
                </a:solidFill>
                <a:cs typeface="Times New Roman" pitchFamily="18" charset="0"/>
              </a:rPr>
              <a:t>+</a:t>
            </a:r>
            <a:r>
              <a:rPr lang="en-US" altLang="en-US" sz="2400" b="1" i="0" u="none" dirty="0">
                <a:solidFill>
                  <a:schemeClr val="accent2"/>
                </a:solidFill>
                <a:cs typeface="Times New Roman" pitchFamily="18" charset="0"/>
              </a:rPr>
              <a:t>  </a:t>
            </a:r>
            <a:r>
              <a:rPr lang="en-US" altLang="en-US" sz="2800" b="1" i="0" u="none" dirty="0">
                <a:solidFill>
                  <a:schemeClr val="accent1"/>
                </a:solidFill>
                <a:cs typeface="Times New Roman" pitchFamily="18" charset="0"/>
                <a:sym typeface="Wingdings" pitchFamily="2" charset="2"/>
              </a:rPr>
              <a:t>0 </a:t>
            </a:r>
            <a:r>
              <a:rPr lang="en-US" altLang="en-US" sz="2800" b="1" i="0" u="none" dirty="0">
                <a:solidFill>
                  <a:schemeClr val="accent2"/>
                </a:solidFill>
                <a:cs typeface="Times New Roman" pitchFamily="18" charset="0"/>
                <a:sym typeface="Wingdings" pitchFamily="2" charset="2"/>
              </a:rPr>
              <a:t>1 </a:t>
            </a:r>
            <a:r>
              <a:rPr lang="en-US" altLang="en-US" sz="2800" b="1" i="0" u="none" dirty="0">
                <a:solidFill>
                  <a:schemeClr val="accent1"/>
                </a:solidFill>
                <a:cs typeface="Times New Roman" pitchFamily="18" charset="0"/>
                <a:sym typeface="Wingdings" pitchFamily="2" charset="2"/>
              </a:rPr>
              <a:t>0 0 </a:t>
            </a:r>
            <a:r>
              <a:rPr lang="en-US" altLang="en-US" sz="2800" b="1" i="0" u="none" dirty="0">
                <a:solidFill>
                  <a:schemeClr val="accent2"/>
                </a:solidFill>
                <a:cs typeface="Times New Roman" pitchFamily="18" charset="0"/>
                <a:sym typeface="Wingdings" pitchFamily="2" charset="2"/>
              </a:rPr>
              <a:t>1 1 1 1</a:t>
            </a:r>
          </a:p>
        </p:txBody>
      </p:sp>
      <p:sp>
        <p:nvSpPr>
          <p:cNvPr id="7" name="Line 5"/>
          <p:cNvSpPr>
            <a:spLocks noChangeShapeType="1"/>
          </p:cNvSpPr>
          <p:nvPr/>
        </p:nvSpPr>
        <p:spPr bwMode="auto">
          <a:xfrm flipH="1">
            <a:off x="4755818" y="4725144"/>
            <a:ext cx="2519362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/>
          <a:p>
            <a:endParaRPr lang="en-GB"/>
          </a:p>
        </p:txBody>
      </p:sp>
      <p:sp>
        <p:nvSpPr>
          <p:cNvPr id="8" name="Text Box 6"/>
          <p:cNvSpPr txBox="1">
            <a:spLocks noChangeArrowheads="1"/>
          </p:cNvSpPr>
          <p:nvPr/>
        </p:nvSpPr>
        <p:spPr bwMode="auto">
          <a:xfrm>
            <a:off x="4475163" y="4889848"/>
            <a:ext cx="2609850" cy="384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>
            <a:lvl1pPr eaLnBrk="0" hangingPunct="0">
              <a:defRPr sz="1400" i="1" u="sng">
                <a:solidFill>
                  <a:srgbClr val="003366"/>
                </a:solidFill>
                <a:latin typeface="Times New Roman" pitchFamily="18" charset="0"/>
                <a:ea typeface="新細明體" pitchFamily="18" charset="-120"/>
              </a:defRPr>
            </a:lvl1pPr>
            <a:lvl2pPr marL="742950" indent="-285750" eaLnBrk="0" hangingPunct="0">
              <a:defRPr sz="1400" i="1" u="sng">
                <a:solidFill>
                  <a:srgbClr val="003366"/>
                </a:solidFill>
                <a:latin typeface="Times New Roman" pitchFamily="18" charset="0"/>
                <a:ea typeface="新細明體" pitchFamily="18" charset="-120"/>
              </a:defRPr>
            </a:lvl2pPr>
            <a:lvl3pPr marL="1143000" indent="-228600" eaLnBrk="0" hangingPunct="0">
              <a:defRPr sz="1400" i="1" u="sng">
                <a:solidFill>
                  <a:srgbClr val="003366"/>
                </a:solidFill>
                <a:latin typeface="Times New Roman" pitchFamily="18" charset="0"/>
                <a:ea typeface="新細明體" pitchFamily="18" charset="-120"/>
              </a:defRPr>
            </a:lvl3pPr>
            <a:lvl4pPr marL="1600200" indent="-228600" eaLnBrk="0" hangingPunct="0">
              <a:defRPr sz="1400" i="1" u="sng">
                <a:solidFill>
                  <a:srgbClr val="003366"/>
                </a:solidFill>
                <a:latin typeface="Times New Roman" pitchFamily="18" charset="0"/>
                <a:ea typeface="新細明體" pitchFamily="18" charset="-120"/>
              </a:defRPr>
            </a:lvl4pPr>
            <a:lvl5pPr marL="2057400" indent="-228600" eaLnBrk="0" hangingPunct="0">
              <a:defRPr sz="1400" i="1" u="sng">
                <a:solidFill>
                  <a:srgbClr val="003366"/>
                </a:solidFill>
                <a:latin typeface="Times New Roman" pitchFamily="18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i="1" u="sng">
                <a:solidFill>
                  <a:srgbClr val="003366"/>
                </a:solidFill>
                <a:latin typeface="Times New Roman" pitchFamily="18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i="1" u="sng">
                <a:solidFill>
                  <a:srgbClr val="003366"/>
                </a:solidFill>
                <a:latin typeface="Times New Roman" pitchFamily="18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i="1" u="sng">
                <a:solidFill>
                  <a:srgbClr val="003366"/>
                </a:solidFill>
                <a:latin typeface="Times New Roman" pitchFamily="18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i="1" u="sng">
                <a:solidFill>
                  <a:srgbClr val="003366"/>
                </a:solidFill>
                <a:latin typeface="Times New Roman" pitchFamily="18" charset="0"/>
                <a:ea typeface="新細明體" pitchFamily="18" charset="-120"/>
              </a:defRPr>
            </a:lvl9pPr>
          </a:lstStyle>
          <a:p>
            <a:pPr algn="r">
              <a:lnSpc>
                <a:spcPct val="90000"/>
              </a:lnSpc>
              <a:spcBef>
                <a:spcPct val="50000"/>
              </a:spcBef>
              <a:buClr>
                <a:schemeClr val="bg1"/>
              </a:buClr>
              <a:buFont typeface="Arial" charset="0"/>
              <a:buNone/>
            </a:pPr>
            <a:r>
              <a:rPr lang="en-US" altLang="en-US" sz="2800" b="1" i="0" u="none" dirty="0">
                <a:solidFill>
                  <a:schemeClr val="tx1"/>
                </a:solidFill>
                <a:cs typeface="Times New Roman" pitchFamily="18" charset="0"/>
              </a:rPr>
              <a:t>1 1 1 1 1 1 1 1</a:t>
            </a:r>
            <a:endParaRPr lang="en-US" altLang="en-US" sz="2800" b="1" i="0" u="none" dirty="0">
              <a:solidFill>
                <a:schemeClr val="tx1"/>
              </a:solidFill>
              <a:cs typeface="Times New Roman" pitchFamily="18" charset="0"/>
              <a:sym typeface="Wingdings" pitchFamily="2" charset="2"/>
            </a:endParaRPr>
          </a:p>
        </p:txBody>
      </p:sp>
    </p:spTree>
    <p:extLst>
      <p:ext uri="{BB962C8B-B14F-4D97-AF65-F5344CB8AC3E}">
        <p14:creationId xmlns:p14="http://schemas.microsoft.com/office/powerpoint/2010/main" val="292242980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321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2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1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1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 animBg="1"/>
      <p:bldP spid="8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>
          <a:xfrm>
            <a:off x="7981950" y="6356352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fld id="{69D1647C-1297-4173-8FD2-7D57C5CE3E01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29</a:t>
            </a:fld>
            <a:endParaRPr lang="en-GB"/>
          </a:p>
        </p:txBody>
      </p:sp>
      <p:sp>
        <p:nvSpPr>
          <p:cNvPr id="4" name="Rectangle 2"/>
          <p:cNvSpPr txBox="1">
            <a:spLocks noChangeArrowheads="1"/>
          </p:cNvSpPr>
          <p:nvPr/>
        </p:nvSpPr>
        <p:spPr>
          <a:xfrm>
            <a:off x="1822451" y="228600"/>
            <a:ext cx="8575675" cy="6096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en-US" sz="3200" b="1" dirty="0"/>
              <a:t>Complements</a:t>
            </a:r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>
          <a:xfrm>
            <a:off x="1970087" y="838201"/>
            <a:ext cx="8280400" cy="2844031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en-US" sz="2400" dirty="0"/>
              <a:t>2’s Complement (</a:t>
            </a:r>
            <a:r>
              <a:rPr lang="en-US" altLang="en-US" sz="2400" i="1" dirty="0"/>
              <a:t>Radix</a:t>
            </a:r>
            <a:r>
              <a:rPr lang="en-US" altLang="en-US" sz="2400" dirty="0"/>
              <a:t> Complement)</a:t>
            </a:r>
          </a:p>
          <a:p>
            <a:pPr lvl="1"/>
            <a:r>
              <a:rPr lang="en-US" altLang="en-US" sz="2400" dirty="0"/>
              <a:t>Take 1’s complement then add 1</a:t>
            </a:r>
          </a:p>
          <a:p>
            <a:pPr lvl="1"/>
            <a:r>
              <a:rPr lang="en-US" altLang="en-US" sz="2400" dirty="0"/>
              <a:t>Toggle all bits to the left of the first ‘1’ from the right</a:t>
            </a:r>
          </a:p>
          <a:p>
            <a:pPr lvl="1">
              <a:buFont typeface="Wingdings" pitchFamily="2" charset="2"/>
              <a:buNone/>
            </a:pPr>
            <a:r>
              <a:rPr lang="en-US" altLang="en-US" sz="2400" i="1" dirty="0">
                <a:solidFill>
                  <a:srgbClr val="FF6600"/>
                </a:solidFill>
              </a:rPr>
              <a:t>Example</a:t>
            </a:r>
            <a:r>
              <a:rPr lang="en-US" altLang="en-US" sz="2400" dirty="0">
                <a:solidFill>
                  <a:srgbClr val="FF6600"/>
                </a:solidFill>
              </a:rPr>
              <a:t>:</a:t>
            </a:r>
          </a:p>
          <a:p>
            <a:pPr lvl="1">
              <a:buFont typeface="Wingdings" pitchFamily="2" charset="2"/>
              <a:buNone/>
            </a:pPr>
            <a:r>
              <a:rPr lang="en-US" altLang="en-US" sz="2400" dirty="0"/>
              <a:t>Number:</a:t>
            </a:r>
          </a:p>
          <a:p>
            <a:pPr lvl="1">
              <a:buFont typeface="Wingdings" pitchFamily="2" charset="2"/>
              <a:buNone/>
            </a:pPr>
            <a:r>
              <a:rPr lang="en-US" altLang="en-US" sz="2400" dirty="0">
                <a:solidFill>
                  <a:srgbClr val="FF9900"/>
                </a:solidFill>
              </a:rPr>
              <a:t>1’s</a:t>
            </a:r>
            <a:r>
              <a:rPr lang="en-US" altLang="en-US" sz="2400" dirty="0"/>
              <a:t> Comp.:</a:t>
            </a:r>
            <a:endParaRPr lang="en-US" altLang="en-US" sz="2400" baseline="-25000" dirty="0">
              <a:solidFill>
                <a:srgbClr val="FF6600"/>
              </a:solidFill>
              <a:sym typeface="Wingdings" pitchFamily="2" charset="2"/>
            </a:endParaRPr>
          </a:p>
        </p:txBody>
      </p:sp>
      <p:grpSp>
        <p:nvGrpSpPr>
          <p:cNvPr id="6" name="Group 5"/>
          <p:cNvGrpSpPr/>
          <p:nvPr/>
        </p:nvGrpSpPr>
        <p:grpSpPr>
          <a:xfrm>
            <a:off x="3639245" y="2579106"/>
            <a:ext cx="6302375" cy="2254250"/>
            <a:chOff x="1871663" y="3359150"/>
            <a:chExt cx="6302375" cy="2254250"/>
          </a:xfrm>
        </p:grpSpPr>
        <p:sp>
          <p:nvSpPr>
            <p:cNvPr id="7" name="Line 5"/>
            <p:cNvSpPr>
              <a:spLocks noChangeShapeType="1"/>
            </p:cNvSpPr>
            <p:nvPr/>
          </p:nvSpPr>
          <p:spPr bwMode="auto">
            <a:xfrm flipH="1">
              <a:off x="2232025" y="5049838"/>
              <a:ext cx="270033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/>
            <a:p>
              <a:endParaRPr lang="en-GB"/>
            </a:p>
          </p:txBody>
        </p:sp>
        <p:sp>
          <p:nvSpPr>
            <p:cNvPr id="8" name="Text Box 6"/>
            <p:cNvSpPr txBox="1">
              <a:spLocks noChangeArrowheads="1"/>
            </p:cNvSpPr>
            <p:nvPr/>
          </p:nvSpPr>
          <p:spPr bwMode="auto">
            <a:xfrm>
              <a:off x="2143125" y="5229225"/>
              <a:ext cx="2609850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 dirty="0">
                  <a:solidFill>
                    <a:schemeClr val="accent2"/>
                  </a:solidFill>
                  <a:cs typeface="Times New Roman" pitchFamily="18" charset="0"/>
                </a:rPr>
                <a:t>0</a:t>
              </a:r>
              <a:r>
                <a:rPr lang="en-US" altLang="en-US" sz="2800" b="1" i="0" u="none" dirty="0">
                  <a:solidFill>
                    <a:schemeClr val="tx1"/>
                  </a:solidFill>
                  <a:cs typeface="Times New Roman" pitchFamily="18" charset="0"/>
                </a:rPr>
                <a:t> </a:t>
              </a:r>
              <a:r>
                <a:rPr lang="en-US" altLang="en-US" sz="2800" b="1" i="0" u="none" dirty="0">
                  <a:solidFill>
                    <a:schemeClr val="accent1"/>
                  </a:solidFill>
                  <a:cs typeface="Times New Roman" pitchFamily="18" charset="0"/>
                </a:rPr>
                <a:t>1</a:t>
              </a:r>
              <a:r>
                <a:rPr lang="en-US" altLang="en-US" sz="2800" b="1" i="0" u="none" dirty="0">
                  <a:solidFill>
                    <a:schemeClr val="tx1"/>
                  </a:solidFill>
                  <a:cs typeface="Times New Roman" pitchFamily="18" charset="0"/>
                </a:rPr>
                <a:t> </a:t>
              </a:r>
              <a:r>
                <a:rPr lang="en-US" altLang="en-US" sz="2800" b="1" i="0" u="none" dirty="0">
                  <a:solidFill>
                    <a:schemeClr val="accent2"/>
                  </a:solidFill>
                  <a:cs typeface="Times New Roman" pitchFamily="18" charset="0"/>
                </a:rPr>
                <a:t>0</a:t>
              </a:r>
              <a:r>
                <a:rPr lang="en-US" altLang="en-US" sz="2800" b="1" i="0" u="none" dirty="0">
                  <a:solidFill>
                    <a:schemeClr val="tx1"/>
                  </a:solidFill>
                  <a:cs typeface="Times New Roman" pitchFamily="18" charset="0"/>
                </a:rPr>
                <a:t> </a:t>
              </a:r>
              <a:r>
                <a:rPr lang="en-US" altLang="en-US" sz="2800" b="1" i="0" u="none" dirty="0">
                  <a:solidFill>
                    <a:schemeClr val="accent1"/>
                  </a:solidFill>
                  <a:cs typeface="Times New Roman" pitchFamily="18" charset="0"/>
                </a:rPr>
                <a:t>1</a:t>
              </a:r>
              <a:r>
                <a:rPr lang="en-US" altLang="en-US" sz="2800" b="1" i="0" u="none" dirty="0">
                  <a:solidFill>
                    <a:schemeClr val="tx1"/>
                  </a:solidFill>
                  <a:cs typeface="Times New Roman" pitchFamily="18" charset="0"/>
                </a:rPr>
                <a:t> 0 0 0 0</a:t>
              </a:r>
              <a:endParaRPr lang="en-US" altLang="en-US" sz="2800" b="1" i="0" u="none" dirty="0">
                <a:solidFill>
                  <a:schemeClr val="tx1"/>
                </a:solidFill>
                <a:cs typeface="Times New Roman" pitchFamily="18" charset="0"/>
                <a:sym typeface="Wingdings" pitchFamily="2" charset="2"/>
              </a:endParaRPr>
            </a:p>
          </p:txBody>
        </p:sp>
        <p:sp>
          <p:nvSpPr>
            <p:cNvPr id="9" name="Text Box 7"/>
            <p:cNvSpPr txBox="1">
              <a:spLocks noChangeArrowheads="1"/>
            </p:cNvSpPr>
            <p:nvPr/>
          </p:nvSpPr>
          <p:spPr bwMode="auto">
            <a:xfrm>
              <a:off x="1871663" y="3359150"/>
              <a:ext cx="2881312" cy="15811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 dirty="0">
                  <a:solidFill>
                    <a:schemeClr val="accent1"/>
                  </a:solidFill>
                  <a:cs typeface="Times New Roman" pitchFamily="18" charset="0"/>
                </a:rPr>
                <a:t>1 </a:t>
              </a:r>
              <a:r>
                <a:rPr lang="en-US" altLang="en-US" sz="2800" b="1" i="0" u="none" dirty="0">
                  <a:solidFill>
                    <a:schemeClr val="accent2"/>
                  </a:solidFill>
                  <a:cs typeface="Times New Roman" pitchFamily="18" charset="0"/>
                </a:rPr>
                <a:t>0 </a:t>
              </a:r>
              <a:r>
                <a:rPr lang="en-US" altLang="en-US" sz="2800" b="1" i="0" u="none" dirty="0">
                  <a:solidFill>
                    <a:schemeClr val="accent1"/>
                  </a:solidFill>
                  <a:cs typeface="Times New Roman" pitchFamily="18" charset="0"/>
                </a:rPr>
                <a:t>1 1 </a:t>
              </a:r>
              <a:r>
                <a:rPr lang="en-US" altLang="en-US" sz="2800" b="1" i="0" u="none" dirty="0">
                  <a:solidFill>
                    <a:schemeClr val="accent2"/>
                  </a:solidFill>
                  <a:cs typeface="Times New Roman" pitchFamily="18" charset="0"/>
                </a:rPr>
                <a:t>0 0 0 0</a:t>
              </a:r>
            </a:p>
            <a:p>
              <a:pPr algn="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 dirty="0">
                  <a:solidFill>
                    <a:schemeClr val="accent1"/>
                  </a:solidFill>
                  <a:cs typeface="Times New Roman" pitchFamily="18" charset="0"/>
                  <a:sym typeface="Wingdings" pitchFamily="2" charset="2"/>
                </a:rPr>
                <a:t>0 </a:t>
              </a:r>
              <a:r>
                <a:rPr lang="en-US" altLang="en-US" sz="2800" b="1" i="0" u="none" dirty="0">
                  <a:solidFill>
                    <a:schemeClr val="accent2"/>
                  </a:solidFill>
                  <a:cs typeface="Times New Roman" pitchFamily="18" charset="0"/>
                  <a:sym typeface="Wingdings" pitchFamily="2" charset="2"/>
                </a:rPr>
                <a:t>1 </a:t>
              </a:r>
              <a:r>
                <a:rPr lang="en-US" altLang="en-US" sz="2800" b="1" i="0" u="none" dirty="0">
                  <a:solidFill>
                    <a:schemeClr val="accent1"/>
                  </a:solidFill>
                  <a:cs typeface="Times New Roman" pitchFamily="18" charset="0"/>
                  <a:sym typeface="Wingdings" pitchFamily="2" charset="2"/>
                </a:rPr>
                <a:t>0 0 </a:t>
              </a:r>
              <a:r>
                <a:rPr lang="en-US" altLang="en-US" sz="2800" b="1" i="0" u="none" dirty="0">
                  <a:solidFill>
                    <a:schemeClr val="accent2"/>
                  </a:solidFill>
                  <a:cs typeface="Times New Roman" pitchFamily="18" charset="0"/>
                  <a:sym typeface="Wingdings" pitchFamily="2" charset="2"/>
                </a:rPr>
                <a:t>1 1 1 1</a:t>
              </a:r>
            </a:p>
            <a:p>
              <a:pPr algn="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 dirty="0">
                  <a:solidFill>
                    <a:schemeClr val="accent2"/>
                  </a:solidFill>
                  <a:cs typeface="Times New Roman" pitchFamily="18" charset="0"/>
                  <a:sym typeface="Wingdings" pitchFamily="2" charset="2"/>
                </a:rPr>
                <a:t>+                        1</a:t>
              </a:r>
            </a:p>
          </p:txBody>
        </p:sp>
        <p:sp>
          <p:nvSpPr>
            <p:cNvPr id="10" name="Text Box 9"/>
            <p:cNvSpPr txBox="1">
              <a:spLocks noChangeArrowheads="1"/>
            </p:cNvSpPr>
            <p:nvPr/>
          </p:nvSpPr>
          <p:spPr bwMode="auto">
            <a:xfrm>
              <a:off x="5292725" y="3362325"/>
              <a:ext cx="288131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accent1"/>
                  </a:solidFill>
                  <a:cs typeface="Times New Roman" pitchFamily="18" charset="0"/>
                </a:rPr>
                <a:t>1 </a:t>
              </a:r>
              <a:r>
                <a:rPr lang="en-US" altLang="en-US" sz="2800" b="1" i="0" u="none">
                  <a:solidFill>
                    <a:schemeClr val="accent2"/>
                  </a:solidFill>
                  <a:cs typeface="Times New Roman" pitchFamily="18" charset="0"/>
                </a:rPr>
                <a:t>0 </a:t>
              </a:r>
              <a:r>
                <a:rPr lang="en-US" altLang="en-US" sz="2800" b="1" i="0" u="none">
                  <a:solidFill>
                    <a:schemeClr val="accent1"/>
                  </a:solidFill>
                  <a:cs typeface="Times New Roman" pitchFamily="18" charset="0"/>
                </a:rPr>
                <a:t>1 1 </a:t>
              </a:r>
              <a:r>
                <a:rPr lang="en-US" altLang="en-US" sz="2800" b="1" i="0" u="none">
                  <a:solidFill>
                    <a:schemeClr val="accent2"/>
                  </a:solidFill>
                  <a:cs typeface="Times New Roman" pitchFamily="18" charset="0"/>
                </a:rPr>
                <a:t>0 0 0 0</a:t>
              </a:r>
            </a:p>
          </p:txBody>
        </p:sp>
        <p:sp>
          <p:nvSpPr>
            <p:cNvPr id="11" name="Text Box 10"/>
            <p:cNvSpPr txBox="1">
              <a:spLocks noChangeArrowheads="1"/>
            </p:cNvSpPr>
            <p:nvPr/>
          </p:nvSpPr>
          <p:spPr bwMode="auto">
            <a:xfrm>
              <a:off x="7993063" y="5229225"/>
              <a:ext cx="179387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0</a:t>
              </a:r>
            </a:p>
          </p:txBody>
        </p:sp>
        <p:sp>
          <p:nvSpPr>
            <p:cNvPr id="12" name="Text Box 11"/>
            <p:cNvSpPr txBox="1">
              <a:spLocks noChangeArrowheads="1"/>
            </p:cNvSpPr>
            <p:nvPr/>
          </p:nvSpPr>
          <p:spPr bwMode="auto">
            <a:xfrm>
              <a:off x="7718425" y="5229225"/>
              <a:ext cx="179388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0</a:t>
              </a:r>
            </a:p>
          </p:txBody>
        </p:sp>
        <p:sp>
          <p:nvSpPr>
            <p:cNvPr id="13" name="Text Box 12"/>
            <p:cNvSpPr txBox="1">
              <a:spLocks noChangeArrowheads="1"/>
            </p:cNvSpPr>
            <p:nvPr/>
          </p:nvSpPr>
          <p:spPr bwMode="auto">
            <a:xfrm>
              <a:off x="7451725" y="5229225"/>
              <a:ext cx="179388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0</a:t>
              </a:r>
            </a:p>
          </p:txBody>
        </p:sp>
        <p:sp>
          <p:nvSpPr>
            <p:cNvPr id="14" name="Text Box 13"/>
            <p:cNvSpPr txBox="1">
              <a:spLocks noChangeArrowheads="1"/>
            </p:cNvSpPr>
            <p:nvPr/>
          </p:nvSpPr>
          <p:spPr bwMode="auto">
            <a:xfrm>
              <a:off x="7178675" y="5229225"/>
              <a:ext cx="179388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0</a:t>
              </a:r>
            </a:p>
          </p:txBody>
        </p:sp>
        <p:sp>
          <p:nvSpPr>
            <p:cNvPr id="15" name="Text Box 14"/>
            <p:cNvSpPr txBox="1">
              <a:spLocks noChangeArrowheads="1"/>
            </p:cNvSpPr>
            <p:nvPr/>
          </p:nvSpPr>
          <p:spPr bwMode="auto">
            <a:xfrm>
              <a:off x="6911975" y="5229225"/>
              <a:ext cx="179388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accent1"/>
                  </a:solidFill>
                  <a:cs typeface="Times New Roman" pitchFamily="18" charset="0"/>
                </a:rPr>
                <a:t>1</a:t>
              </a:r>
            </a:p>
          </p:txBody>
        </p:sp>
        <p:sp>
          <p:nvSpPr>
            <p:cNvPr id="16" name="Text Box 15"/>
            <p:cNvSpPr txBox="1">
              <a:spLocks noChangeArrowheads="1"/>
            </p:cNvSpPr>
            <p:nvPr/>
          </p:nvSpPr>
          <p:spPr bwMode="auto">
            <a:xfrm>
              <a:off x="6651625" y="5229225"/>
              <a:ext cx="179388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accent2"/>
                  </a:solidFill>
                  <a:cs typeface="Times New Roman" pitchFamily="18" charset="0"/>
                </a:rPr>
                <a:t>0</a:t>
              </a:r>
            </a:p>
          </p:txBody>
        </p:sp>
        <p:sp>
          <p:nvSpPr>
            <p:cNvPr id="17" name="Text Box 16"/>
            <p:cNvSpPr txBox="1">
              <a:spLocks noChangeArrowheads="1"/>
            </p:cNvSpPr>
            <p:nvPr/>
          </p:nvSpPr>
          <p:spPr bwMode="auto">
            <a:xfrm>
              <a:off x="6372225" y="5229225"/>
              <a:ext cx="179388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accent1"/>
                  </a:solidFill>
                  <a:cs typeface="Times New Roman" pitchFamily="18" charset="0"/>
                </a:rPr>
                <a:t>1</a:t>
              </a:r>
            </a:p>
          </p:txBody>
        </p:sp>
        <p:sp>
          <p:nvSpPr>
            <p:cNvPr id="18" name="Text Box 17"/>
            <p:cNvSpPr txBox="1">
              <a:spLocks noChangeArrowheads="1"/>
            </p:cNvSpPr>
            <p:nvPr/>
          </p:nvSpPr>
          <p:spPr bwMode="auto">
            <a:xfrm>
              <a:off x="6111875" y="5229225"/>
              <a:ext cx="179388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accent2"/>
                  </a:solidFill>
                  <a:cs typeface="Times New Roman" pitchFamily="18" charset="0"/>
                </a:rPr>
                <a:t>0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355328774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2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5DE651-4F8E-42A9-BFB7-59FAB881BF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9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E91BE0-BB0A-0C5F-186B-64EDA10BE9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Attempt the questions on </a:t>
            </a:r>
            <a:r>
              <a:rPr lang="en-GB"/>
              <a:t>Activity 9 on Moodle.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52DBE25-7CC8-52ED-72EA-AB3E140E9F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09E3514-13E9-4799-AF64-73381773B862}" type="slidenum">
              <a:rPr lang="en-US" smtClean="0"/>
              <a:pPr>
                <a:defRPr/>
              </a:pPr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2846735"/>
      </p:ext>
    </p:extLst>
  </p:cSld>
  <p:clrMapOvr>
    <a:masterClrMapping/>
  </p:clrMapOvr>
  <p:transition spd="med">
    <p:fade/>
  </p:transition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77443A-A5D6-78CF-A594-47E05EA707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9506CD-7A55-91FA-E700-5AB25E1C87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GB" dirty="0">
                <a:solidFill>
                  <a:srgbClr val="C00000"/>
                </a:solidFill>
              </a:rPr>
              <a:t>Complete Activity 10 on </a:t>
            </a:r>
            <a:r>
              <a:rPr lang="en-GB" dirty="0" err="1">
                <a:solidFill>
                  <a:srgbClr val="C00000"/>
                </a:solidFill>
              </a:rPr>
              <a:t>Vevox</a:t>
            </a:r>
            <a:r>
              <a:rPr lang="en-GB" dirty="0">
                <a:solidFill>
                  <a:srgbClr val="C00000"/>
                </a:solidFill>
              </a:rPr>
              <a:t> 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F8763B8-4099-B181-BC29-9AAC7548AE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09E3514-13E9-4799-AF64-73381773B862}" type="slidenum">
              <a:rPr lang="en-US" smtClean="0"/>
              <a:pPr>
                <a:defRPr/>
              </a:pPr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5247608"/>
      </p:ext>
    </p:extLst>
  </p:cSld>
  <p:clrMapOvr>
    <a:masterClrMapping/>
  </p:clrMapOvr>
  <p:transition spd="med">
    <p:fade/>
  </p:transition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468139-5777-048D-A3B8-C738ED321D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Next lesson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BDFB49-DB94-6C0B-A247-8B6EBF8106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the next lesson we will discuss Logic Gates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584E8E-B6F4-CC89-E586-C7D05881E2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09E3514-13E9-4799-AF64-73381773B862}" type="slidenum">
              <a:rPr lang="en-US" smtClean="0"/>
              <a:pPr>
                <a:defRPr/>
              </a:pPr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9582313"/>
      </p:ext>
    </p:extLst>
  </p:cSld>
  <p:clrMapOvr>
    <a:masterClrMapping/>
  </p:clrMapOvr>
  <p:transition spd="med">
    <p:fade/>
  </p:transition>
</p:sld>
</file>

<file path=ppt/theme/theme1.xml><?xml version="1.0" encoding="utf-8"?>
<a:theme xmlns:a="http://schemas.openxmlformats.org/drawingml/2006/main" name="Title Slid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ext 1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2254</Words>
  <Application>Microsoft Office PowerPoint</Application>
  <PresentationFormat>Widescreen</PresentationFormat>
  <Paragraphs>655</Paragraphs>
  <Slides>32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32</vt:i4>
      </vt:variant>
    </vt:vector>
  </HeadingPairs>
  <TitlesOfParts>
    <vt:vector size="44" baseType="lpstr">
      <vt:lpstr>-apple-system</vt:lpstr>
      <vt:lpstr>Aptos</vt:lpstr>
      <vt:lpstr>Arial</vt:lpstr>
      <vt:lpstr>Calibri Light</vt:lpstr>
      <vt:lpstr>Myriad Pro</vt:lpstr>
      <vt:lpstr>Poppins</vt:lpstr>
      <vt:lpstr>Segoe UI</vt:lpstr>
      <vt:lpstr>Times New Roman</vt:lpstr>
      <vt:lpstr>Wingdings</vt:lpstr>
      <vt:lpstr>Wingdings 2</vt:lpstr>
      <vt:lpstr>Title Slide 3</vt:lpstr>
      <vt:lpstr>Text 1</vt:lpstr>
      <vt:lpstr>Computer Architecture &amp; OS  ACCA4022</vt:lpstr>
      <vt:lpstr>Recap </vt:lpstr>
      <vt:lpstr>Recap Activity 8</vt:lpstr>
      <vt:lpstr>Objectives </vt:lpstr>
      <vt:lpstr>Number systems </vt:lpstr>
      <vt:lpstr>Binary Number System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Binary to Octal Conversion </vt:lpstr>
      <vt:lpstr>Number Conversions</vt:lpstr>
      <vt:lpstr>PowerPoint Presentation</vt:lpstr>
      <vt:lpstr>Binary to Hexadecimal Conversions</vt:lpstr>
      <vt:lpstr>PowerPoint Presentation</vt:lpstr>
      <vt:lpstr>PowerPoint Presentation</vt:lpstr>
      <vt:lpstr>PowerPoint Presentation</vt:lpstr>
      <vt:lpstr>Activity 8 </vt:lpstr>
      <vt:lpstr>Basic Arithmetic on binary numbers </vt:lpstr>
      <vt:lpstr>Binary Addition </vt:lpstr>
      <vt:lpstr>Binary subtraction </vt:lpstr>
      <vt:lpstr>PowerPoint Presentation</vt:lpstr>
      <vt:lpstr>Binary Multiplication </vt:lpstr>
      <vt:lpstr>PowerPoint Presentation</vt:lpstr>
      <vt:lpstr>Binary Division </vt:lpstr>
      <vt:lpstr>PowerPoint Presentation</vt:lpstr>
      <vt:lpstr>PowerPoint Presentation</vt:lpstr>
      <vt:lpstr>PowerPoint Presentation</vt:lpstr>
      <vt:lpstr>Activity 9</vt:lpstr>
      <vt:lpstr>Summary</vt:lpstr>
      <vt:lpstr>Next lesson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Teressa Chikohora</dc:creator>
  <cp:lastModifiedBy>Teressa Chikohora</cp:lastModifiedBy>
  <cp:revision>1</cp:revision>
  <dcterms:created xsi:type="dcterms:W3CDTF">2024-03-03T22:05:00Z</dcterms:created>
  <dcterms:modified xsi:type="dcterms:W3CDTF">2024-03-04T01:45:53Z</dcterms:modified>
</cp:coreProperties>
</file>