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>
        <p:scale>
          <a:sx n="81" d="100"/>
          <a:sy n="81" d="100"/>
        </p:scale>
        <p:origin x="93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7C7B4D59-86A3-4B3D-94F3-979EB82E38A9}"/>
    <pc:docChg chg="custSel modSld">
      <pc:chgData name="Maria Trevino Gonzalez" userId="aa36a5e4-cd30-4109-a581-5f2fc96aeea0" providerId="ADAL" clId="{7C7B4D59-86A3-4B3D-94F3-979EB82E38A9}" dt="2026-07-07T08:43:03.197" v="71" actId="11"/>
      <pc:docMkLst>
        <pc:docMk/>
      </pc:docMkLst>
      <pc:sldChg chg="modSp mod">
        <pc:chgData name="Maria Trevino Gonzalez" userId="aa36a5e4-cd30-4109-a581-5f2fc96aeea0" providerId="ADAL" clId="{7C7B4D59-86A3-4B3D-94F3-979EB82E38A9}" dt="2026-07-07T08:43:03.197" v="71" actId="11"/>
        <pc:sldMkLst>
          <pc:docMk/>
          <pc:sldMk cId="786595268" sldId="269"/>
        </pc:sldMkLst>
        <pc:spChg chg="mod">
          <ac:chgData name="Maria Trevino Gonzalez" userId="aa36a5e4-cd30-4109-a581-5f2fc96aeea0" providerId="ADAL" clId="{7C7B4D59-86A3-4B3D-94F3-979EB82E38A9}" dt="2026-07-07T08:43:03.197" v="71" actId="11"/>
          <ac:spMkLst>
            <pc:docMk/>
            <pc:sldMk cId="786595268" sldId="269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532CA-7BCD-5686-FAED-34D993EA03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A55A81-B6A9-478C-27D4-9128FFF0A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77F5F-08DB-0D0A-F55D-8A1338859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9DBA7-5AE0-9327-31F9-F876EAF02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CB730-0565-4755-D474-379534254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37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D1A03-1EC2-D9F2-8E2D-7C362E239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605EA-E7A3-F472-148D-5FAD6C869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5FC6A-F82B-ED1C-458E-5539414C9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E1156-01BA-02C5-E953-B34FE683F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65D934-A7D8-C0F4-9A03-F28E8CBB6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34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1690E-8882-A33E-62A9-40FD547D2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E5648-84FB-2C33-692F-146651EAEF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FB8D0-C79A-CE00-17D6-3CED9547B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50E97-3563-F4DA-4F83-9A91601BC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123C7-FB47-95CE-1D35-3B63A2F55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026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E4C2C-D363-DF91-BB41-863A5D702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6D6FE-8B45-2478-BD9E-5D303BA06B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84051-86F2-A8B3-86A1-57496AA328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E25790-11F1-8666-B2A5-E7E38BE28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9931DA-870F-631D-D247-CD989C508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4F86E-818D-9D3A-DCD2-6DBA01ECB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1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ED94B-C8F3-69B7-BF79-4FDC3BBE4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0A647-D207-CC5A-04F6-E227AC35C0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DFF69E-34F0-6040-ABE2-AD921A5B1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322151-B417-94ED-87B9-C44412462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F599E6-E79D-C182-1089-B59EA98CBB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4AF26B-BAA3-83C2-FEDC-29D24A093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E6E2F3-EDDA-C07C-B511-D18EEE8D9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71CD83-C158-D80D-8837-C6098C1DE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144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D2389-016C-7254-FE72-8514A913B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71EB84-4F2B-6FDE-CCC4-4304EDC99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08846D-8B3A-5B05-9D1B-F7CC7663C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7110ED-F68D-032B-9287-56CD8D618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793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9354D1-1AA7-44FC-5E89-A8B704CF9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ABDBA4-EE0C-0565-5DE6-C608993C8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21D4F-400D-328B-D1EB-5C4F41AEE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13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8FF92-7A7B-F145-B56A-36DAEA9C7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6BCBE-7B43-19BF-1F03-0FE90C5FB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5EE995-DCFF-43C1-AAD4-FD50A7964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DBED2-8C0F-F2FF-C0A6-9A3B89927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C4505-54FA-1F61-1D12-3CC710593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3F0598-74F0-178F-C024-CE4C80A69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277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4C70D-9253-4019-182B-79BE04FE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A08383-69C5-98B5-6D4A-BB70093A67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3AC895-C156-048A-73EE-BC38EE7BF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3B5EA4-85C2-50F2-F6CD-BCAF7416E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913FDC-2DB5-155E-ED44-9972F5B39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20F82-BE4D-1B8D-F946-976E0393D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059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BEB0A-8F6B-04D7-CB39-1D382F411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5FE06-CF0B-DD3C-F79F-96361510DC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56A594-ED27-1A28-2B1F-B1AED4EAA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40417-CC49-6204-5B57-E83D57CE2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EA61A-6B57-D092-3231-49A9F189D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75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079B2C-7587-F032-A668-9A9D74180A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FBF549-E81A-4A8C-C94B-914413DF12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18B337-7B65-5304-0BB0-8BB4FA5A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A9259-2ABA-F51E-BD31-9D3E9854C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2C304-5BFA-52E1-09D1-E297A1FFA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443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A00C9F-BD32-AC40-44F5-A5AFED48E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4866A6-1B85-9D12-F94C-5D80924C2D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B0A20-685F-D367-4DE7-1C39690327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65768B-7F2B-404C-A55F-EE0A136D4C67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216937-B2F6-01D0-12A7-BBA48BC3F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DA2675-6E5B-A62B-4A29-4F78338E34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A0F8DE-1D94-4730-A8BB-1C6377FF1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21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Writing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2929" y="1052736"/>
            <a:ext cx="11573051" cy="5688632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Abstract--past tense </a:t>
            </a:r>
            <a:r>
              <a:rPr lang="en-GB" dirty="0"/>
              <a:t>[a summary description of what I did]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Introduction &amp; present tense </a:t>
            </a:r>
            <a:r>
              <a:rPr lang="en-GB" dirty="0"/>
              <a:t>[I am describing the study to you now]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00B0F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Literature Review-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past tense </a:t>
            </a:r>
            <a:r>
              <a:rPr lang="en-GB" dirty="0"/>
              <a:t>[I am reviewing previous evidence and theories]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If combined intro and literature review use </a:t>
            </a:r>
            <a:r>
              <a:rPr lang="en-GB" dirty="0">
                <a:solidFill>
                  <a:srgbClr val="00B0F0"/>
                </a:solidFill>
              </a:rPr>
              <a:t>present tense </a:t>
            </a:r>
            <a:r>
              <a:rPr lang="en-GB" dirty="0">
                <a:solidFill>
                  <a:srgbClr val="00B050"/>
                </a:solidFill>
              </a:rPr>
              <a:t>as it relates to the study now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rgbClr val="FF0000"/>
                </a:solidFill>
              </a:rPr>
              <a:t>Methodology--past tense </a:t>
            </a:r>
            <a:r>
              <a:rPr lang="en-GB" dirty="0"/>
              <a:t>[the way that you gathered and synthesized data has already happened, otherwise, how could you write your paper?]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rgbClr val="FF0000"/>
                </a:solidFill>
              </a:rPr>
              <a:t>Results--past tense </a:t>
            </a:r>
            <a:r>
              <a:rPr lang="en-GB" dirty="0"/>
              <a:t>[the findings have already been discovered]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rgbClr val="00B0F0"/>
                </a:solidFill>
              </a:rPr>
              <a:t>Discussion--present tense </a:t>
            </a:r>
            <a:r>
              <a:rPr lang="en-GB" dirty="0"/>
              <a:t>[I am talking to you now about how I interpreted the findings]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rgbClr val="00B0F0"/>
                </a:solidFill>
              </a:rPr>
              <a:t>Conclusion--present tense </a:t>
            </a:r>
            <a:r>
              <a:rPr lang="en-GB" dirty="0"/>
              <a:t>[I am summarizing the study for you now and highlighting key findings, implications and future research]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595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Writing Style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Gardner</dc:creator>
  <cp:lastModifiedBy>Maria Trevino Gonzalez</cp:lastModifiedBy>
  <cp:revision>1</cp:revision>
  <dcterms:created xsi:type="dcterms:W3CDTF">2024-11-12T14:43:52Z</dcterms:created>
  <dcterms:modified xsi:type="dcterms:W3CDTF">2026-07-07T08:43:06Z</dcterms:modified>
</cp:coreProperties>
</file>