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90F9D1-156F-42B8-AC03-8B07C2BDB7AA}" v="14" dt="2023-10-27T11:21:15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30" autoAdjust="0"/>
    <p:restoredTop sz="94660"/>
  </p:normalViewPr>
  <p:slideViewPr>
    <p:cSldViewPr snapToGrid="0">
      <p:cViewPr varScale="1">
        <p:scale>
          <a:sx n="79" d="100"/>
          <a:sy n="79" d="100"/>
        </p:scale>
        <p:origin x="4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7800" y="868362"/>
            <a:ext cx="8791575" cy="2387600"/>
          </a:xfrm>
        </p:spPr>
        <p:txBody>
          <a:bodyPr>
            <a:normAutofit/>
          </a:bodyPr>
          <a:lstStyle/>
          <a:p>
            <a:r>
              <a:rPr lang="en-US" sz="3200" dirty="0"/>
              <a:t>Incident response activities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/>
              <a:t>Using Digital Forensics Principles</a:t>
            </a:r>
          </a:p>
        </p:txBody>
      </p:sp>
    </p:spTree>
    <p:extLst>
      <p:ext uri="{BB962C8B-B14F-4D97-AF65-F5344CB8AC3E}">
        <p14:creationId xmlns:p14="http://schemas.microsoft.com/office/powerpoint/2010/main" val="2949235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141" y="567605"/>
            <a:ext cx="9905998" cy="880533"/>
          </a:xfrm>
        </p:spPr>
        <p:txBody>
          <a:bodyPr>
            <a:normAutofit/>
          </a:bodyPr>
          <a:lstStyle/>
          <a:p>
            <a:r>
              <a:rPr lang="en-US" sz="3200" dirty="0"/>
              <a:t>Incident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140" y="1922498"/>
            <a:ext cx="9905999" cy="43678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Organization use incident response process to detect, respond to, recover from security incidents.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The purpose of Incident Response is when a cybersecurity incident compromises information confidentiality, information integrity and service availability.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When conducting an Incident Response activity, we needs to maintain authenticity and integrity of the evidence.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112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1415" y="512064"/>
            <a:ext cx="9885995" cy="1057092"/>
          </a:xfrm>
        </p:spPr>
        <p:txBody>
          <a:bodyPr>
            <a:normAutofit/>
          </a:bodyPr>
          <a:lstStyle/>
          <a:p>
            <a:r>
              <a:rPr lang="en-US" sz="2800" dirty="0"/>
              <a:t>Digital Forensics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8697" y="1655064"/>
            <a:ext cx="9905999" cy="42793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sz="2000" dirty="0"/>
              <a:t>Organizations develop and implement Incident response plans using digital forensics guidelines.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Organizations detect, respond to, recover from security incidents using digital forensics principles.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Organizations undergo digital forensic investigation to make formal decisions based on credible evidence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091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29660"/>
          </a:xfrm>
        </p:spPr>
        <p:txBody>
          <a:bodyPr>
            <a:normAutofit/>
          </a:bodyPr>
          <a:lstStyle/>
          <a:p>
            <a:r>
              <a:rPr lang="en-US" sz="2800" dirty="0"/>
              <a:t>DF – 5 Image Acquisition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817511"/>
            <a:ext cx="9905999" cy="397369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sz="1800" dirty="0"/>
              <a:t>FTK Imager – It is a free Tool</a:t>
            </a:r>
          </a:p>
          <a:p>
            <a:r>
              <a:rPr lang="en-US" sz="1800" dirty="0"/>
              <a:t>Encase Imager – It is a paid tool, free version with limited option available</a:t>
            </a:r>
          </a:p>
          <a:p>
            <a:r>
              <a:rPr lang="en-US" sz="1800" dirty="0" err="1"/>
              <a:t>ProDiscover</a:t>
            </a:r>
            <a:r>
              <a:rPr lang="en-US" sz="1800" dirty="0"/>
              <a:t> – It is a commercially available Tool</a:t>
            </a:r>
          </a:p>
          <a:p>
            <a:r>
              <a:rPr lang="en-US" sz="1800" dirty="0"/>
              <a:t>SMART – It is a free and open-source Tool</a:t>
            </a:r>
          </a:p>
          <a:p>
            <a:r>
              <a:rPr lang="en-US" sz="1800" dirty="0"/>
              <a:t>dd – Linux-based command-line Tool</a:t>
            </a:r>
          </a:p>
          <a:p>
            <a:r>
              <a:rPr lang="en-US" sz="1800" dirty="0"/>
              <a:t>Autopsy – Windows-based GUI, Free and open-source Tool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809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77333"/>
            <a:ext cx="9905998" cy="1016000"/>
          </a:xfrm>
        </p:spPr>
        <p:txBody>
          <a:bodyPr>
            <a:normAutofit/>
          </a:bodyPr>
          <a:lstStyle/>
          <a:p>
            <a:r>
              <a:rPr lang="en-US" sz="2800" dirty="0"/>
              <a:t>Incident response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2133600"/>
            <a:ext cx="9905999" cy="365760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 dirty="0"/>
          </a:p>
          <a:p>
            <a:r>
              <a:rPr lang="en-US" sz="1800" dirty="0"/>
              <a:t>Prepare - Preparation</a:t>
            </a:r>
          </a:p>
          <a:p>
            <a:r>
              <a:rPr lang="en-US" sz="1800" dirty="0"/>
              <a:t>Gather – Detection and Analysis</a:t>
            </a:r>
          </a:p>
          <a:p>
            <a:r>
              <a:rPr lang="en-US" sz="1800" dirty="0"/>
              <a:t>Process – Containment, Eradication, Recovery, </a:t>
            </a:r>
          </a:p>
          <a:p>
            <a:r>
              <a:rPr lang="en-US" sz="1800" dirty="0"/>
              <a:t>Present - Post-Incident Activity, Continuous Improvement</a:t>
            </a:r>
          </a:p>
        </p:txBody>
      </p:sp>
    </p:spTree>
    <p:extLst>
      <p:ext uri="{BB962C8B-B14F-4D97-AF65-F5344CB8AC3E}">
        <p14:creationId xmlns:p14="http://schemas.microsoft.com/office/powerpoint/2010/main" val="3671768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1285" y="519001"/>
            <a:ext cx="9905998" cy="846666"/>
          </a:xfrm>
        </p:spPr>
        <p:txBody>
          <a:bodyPr>
            <a:normAutofit/>
          </a:bodyPr>
          <a:lstStyle/>
          <a:p>
            <a:r>
              <a:rPr lang="en-US" sz="2800" dirty="0"/>
              <a:t>Building a Kali Image using FTK Imager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86" y="1721332"/>
            <a:ext cx="6073975" cy="419433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672" y="1721332"/>
            <a:ext cx="5794728" cy="4276383"/>
          </a:xfrm>
        </p:spPr>
      </p:pic>
    </p:spTree>
    <p:extLst>
      <p:ext uri="{BB962C8B-B14F-4D97-AF65-F5344CB8AC3E}">
        <p14:creationId xmlns:p14="http://schemas.microsoft.com/office/powerpoint/2010/main" val="76648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796" y="585216"/>
            <a:ext cx="10481897" cy="771708"/>
          </a:xfrm>
        </p:spPr>
        <p:txBody>
          <a:bodyPr>
            <a:normAutofit/>
          </a:bodyPr>
          <a:lstStyle/>
          <a:p>
            <a:r>
              <a:rPr lang="en-US" sz="2800" dirty="0"/>
              <a:t>Building a Kali </a:t>
            </a:r>
            <a:r>
              <a:rPr lang="en-US" sz="2800" dirty="0" err="1"/>
              <a:t>IMAge</a:t>
            </a:r>
            <a:r>
              <a:rPr lang="en-US" sz="2800" dirty="0"/>
              <a:t> using FTK Imager – Continued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172" y="1714831"/>
            <a:ext cx="6066962" cy="438428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6745" y="1714831"/>
            <a:ext cx="5774944" cy="4392458"/>
          </a:xfrm>
        </p:spPr>
      </p:pic>
    </p:spTree>
    <p:extLst>
      <p:ext uri="{BB962C8B-B14F-4D97-AF65-F5344CB8AC3E}">
        <p14:creationId xmlns:p14="http://schemas.microsoft.com/office/powerpoint/2010/main" val="3729575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1250" y="586572"/>
            <a:ext cx="10577689" cy="993422"/>
          </a:xfrm>
        </p:spPr>
        <p:txBody>
          <a:bodyPr>
            <a:normAutofit/>
          </a:bodyPr>
          <a:lstStyle/>
          <a:p>
            <a:r>
              <a:rPr lang="en-US" sz="2800" dirty="0"/>
              <a:t>Building a Kali </a:t>
            </a:r>
            <a:r>
              <a:rPr lang="en-US" sz="2800" dirty="0" err="1"/>
              <a:t>IMAge</a:t>
            </a:r>
            <a:r>
              <a:rPr lang="en-US" sz="2800" dirty="0"/>
              <a:t> using FTK Imager – Continued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02" y="1761066"/>
            <a:ext cx="5860886" cy="4179211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911" y="1761066"/>
            <a:ext cx="5805895" cy="2506134"/>
          </a:xfrm>
        </p:spPr>
      </p:pic>
    </p:spTree>
    <p:extLst>
      <p:ext uri="{BB962C8B-B14F-4D97-AF65-F5344CB8AC3E}">
        <p14:creationId xmlns:p14="http://schemas.microsoft.com/office/powerpoint/2010/main" val="3948388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5591" y="2977896"/>
            <a:ext cx="9905998" cy="1478570"/>
          </a:xfrm>
        </p:spPr>
        <p:txBody>
          <a:bodyPr/>
          <a:lstStyle/>
          <a:p>
            <a:r>
              <a:rPr lang="en-US" dirty="0"/>
              <a:t>				</a:t>
            </a:r>
            <a:r>
              <a:rPr lang="en-US" sz="3200" dirty="0"/>
              <a:t>Thank YOU!!!</a:t>
            </a:r>
          </a:p>
        </p:txBody>
      </p:sp>
    </p:spTree>
    <p:extLst>
      <p:ext uri="{BB962C8B-B14F-4D97-AF65-F5344CB8AC3E}">
        <p14:creationId xmlns:p14="http://schemas.microsoft.com/office/powerpoint/2010/main" val="13247872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150</TotalTime>
  <Words>224</Words>
  <Application>Microsoft Office PowerPoint</Application>
  <PresentationFormat>Widescreen</PresentationFormat>
  <Paragraphs>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Tw Cen MT</vt:lpstr>
      <vt:lpstr>Circuit</vt:lpstr>
      <vt:lpstr>Incident response activities</vt:lpstr>
      <vt:lpstr>Incident Response</vt:lpstr>
      <vt:lpstr>Digital Forensics Principles</vt:lpstr>
      <vt:lpstr>DF – 5 Image Acquisition tools</vt:lpstr>
      <vt:lpstr>Incident response process</vt:lpstr>
      <vt:lpstr>Building a Kali Image using FTK Imager</vt:lpstr>
      <vt:lpstr>Building a Kali IMAge using FTK Imager – Continued</vt:lpstr>
      <vt:lpstr>Building a Kali IMAge using FTK Imager – Continued</vt:lpstr>
      <vt:lpstr>    Thank YOU!!!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INCident response activities</dc:title>
  <dc:creator>sakthii k</dc:creator>
  <cp:lastModifiedBy>Sakthi Sangeetha Kandaswamy (2236179)</cp:lastModifiedBy>
  <cp:revision>21</cp:revision>
  <dcterms:created xsi:type="dcterms:W3CDTF">2023-10-19T06:41:33Z</dcterms:created>
  <dcterms:modified xsi:type="dcterms:W3CDTF">2023-10-27T11:45:57Z</dcterms:modified>
</cp:coreProperties>
</file>