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4660"/>
  </p:normalViewPr>
  <p:slideViewPr>
    <p:cSldViewPr snapToGrid="0">
      <p:cViewPr>
        <p:scale>
          <a:sx n="66" d="100"/>
          <a:sy n="66" d="100"/>
        </p:scale>
        <p:origin x="972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-Marie Naisbett (2313638)" userId="c4825239-c8aa-4f96-8fd3-bdbcbc42b7b5" providerId="ADAL" clId="{024B3DDB-AEEA-4B33-8CB5-FCB4F5C55A46}"/>
    <pc:docChg chg="undo custSel addSld delSld modSld sldOrd">
      <pc:chgData name="Ann-Marie Naisbett (2313638)" userId="c4825239-c8aa-4f96-8fd3-bdbcbc42b7b5" providerId="ADAL" clId="{024B3DDB-AEEA-4B33-8CB5-FCB4F5C55A46}" dt="2026-10-18T14:38:57.947" v="6063" actId="20577"/>
      <pc:docMkLst>
        <pc:docMk/>
      </pc:docMkLst>
      <pc:sldChg chg="addSp delSp modSp mod setBg setClrOvrMap">
        <pc:chgData name="Ann-Marie Naisbett (2313638)" userId="c4825239-c8aa-4f96-8fd3-bdbcbc42b7b5" providerId="ADAL" clId="{024B3DDB-AEEA-4B33-8CB5-FCB4F5C55A46}" dt="2026-10-14T17:08:43.726" v="4809" actId="26606"/>
        <pc:sldMkLst>
          <pc:docMk/>
          <pc:sldMk cId="2929144515" sldId="256"/>
        </pc:sldMkLst>
        <pc:spChg chg="mod">
          <ac:chgData name="Ann-Marie Naisbett (2313638)" userId="c4825239-c8aa-4f96-8fd3-bdbcbc42b7b5" providerId="ADAL" clId="{024B3DDB-AEEA-4B33-8CB5-FCB4F5C55A46}" dt="2026-10-14T17:08:43.726" v="4809" actId="26606"/>
          <ac:spMkLst>
            <pc:docMk/>
            <pc:sldMk cId="2929144515" sldId="256"/>
            <ac:spMk id="2" creationId="{9FFB58EA-FC14-783A-DC23-F9595DB0FF6C}"/>
          </ac:spMkLst>
        </pc:spChg>
        <pc:spChg chg="mod">
          <ac:chgData name="Ann-Marie Naisbett (2313638)" userId="c4825239-c8aa-4f96-8fd3-bdbcbc42b7b5" providerId="ADAL" clId="{024B3DDB-AEEA-4B33-8CB5-FCB4F5C55A46}" dt="2026-10-14T17:08:43.726" v="4809" actId="26606"/>
          <ac:spMkLst>
            <pc:docMk/>
            <pc:sldMk cId="2929144515" sldId="256"/>
            <ac:spMk id="3" creationId="{029486BD-2D15-7431-E96E-150136D2C626}"/>
          </ac:spMkLst>
        </pc:spChg>
        <pc:spChg chg="add">
          <ac:chgData name="Ann-Marie Naisbett (2313638)" userId="c4825239-c8aa-4f96-8fd3-bdbcbc42b7b5" providerId="ADAL" clId="{024B3DDB-AEEA-4B33-8CB5-FCB4F5C55A46}" dt="2026-10-14T17:08:43.726" v="4809" actId="26606"/>
          <ac:spMkLst>
            <pc:docMk/>
            <pc:sldMk cId="2929144515" sldId="256"/>
            <ac:spMk id="92" creationId="{5FEF463D-EE6B-46FF-B7C7-74B09A96C8AB}"/>
          </ac:spMkLst>
        </pc:spChg>
        <pc:spChg chg="add">
          <ac:chgData name="Ann-Marie Naisbett (2313638)" userId="c4825239-c8aa-4f96-8fd3-bdbcbc42b7b5" providerId="ADAL" clId="{024B3DDB-AEEA-4B33-8CB5-FCB4F5C55A46}" dt="2026-10-14T17:08:43.726" v="4809" actId="26606"/>
          <ac:spMkLst>
            <pc:docMk/>
            <pc:sldMk cId="2929144515" sldId="256"/>
            <ac:spMk id="94" creationId="{30B5ED20-499B-41E7-95BE-8BBD3131456F}"/>
          </ac:spMkLst>
        </pc:spChg>
        <pc:spChg chg="add">
          <ac:chgData name="Ann-Marie Naisbett (2313638)" userId="c4825239-c8aa-4f96-8fd3-bdbcbc42b7b5" providerId="ADAL" clId="{024B3DDB-AEEA-4B33-8CB5-FCB4F5C55A46}" dt="2026-10-14T17:08:43.726" v="4809" actId="26606"/>
          <ac:spMkLst>
            <pc:docMk/>
            <pc:sldMk cId="2929144515" sldId="256"/>
            <ac:spMk id="95" creationId="{35A51D22-76EA-4C70-B5C9-ED3946924CB7}"/>
          </ac:spMkLst>
        </pc:spChg>
      </pc:sldChg>
      <pc:sldChg chg="addSp delSp modSp mod setBg">
        <pc:chgData name="Ann-Marie Naisbett (2313638)" userId="c4825239-c8aa-4f96-8fd3-bdbcbc42b7b5" providerId="ADAL" clId="{024B3DDB-AEEA-4B33-8CB5-FCB4F5C55A46}" dt="2026-10-14T18:35:06.273" v="5845" actId="20577"/>
        <pc:sldMkLst>
          <pc:docMk/>
          <pc:sldMk cId="2671715263" sldId="257"/>
        </pc:sldMkLst>
        <pc:spChg chg="mod">
          <ac:chgData name="Ann-Marie Naisbett (2313638)" userId="c4825239-c8aa-4f96-8fd3-bdbcbc42b7b5" providerId="ADAL" clId="{024B3DDB-AEEA-4B33-8CB5-FCB4F5C55A46}" dt="2026-10-14T18:33:47.989" v="5798" actId="20577"/>
          <ac:spMkLst>
            <pc:docMk/>
            <pc:sldMk cId="2671715263" sldId="257"/>
            <ac:spMk id="2" creationId="{C77A5B87-3EB6-370B-6911-DB27C108AB5C}"/>
          </ac:spMkLst>
        </pc:spChg>
        <pc:spChg chg="add mod">
          <ac:chgData name="Ann-Marie Naisbett (2313638)" userId="c4825239-c8aa-4f96-8fd3-bdbcbc42b7b5" providerId="ADAL" clId="{024B3DDB-AEEA-4B33-8CB5-FCB4F5C55A46}" dt="2026-10-14T18:35:06.273" v="5845" actId="20577"/>
          <ac:spMkLst>
            <pc:docMk/>
            <pc:sldMk cId="2671715263" sldId="257"/>
            <ac:spMk id="17" creationId="{8E045DD7-6605-31FC-D0A0-5553072BDAFA}"/>
          </ac:spMkLst>
        </pc:spChg>
        <pc:spChg chg="add">
          <ac:chgData name="Ann-Marie Naisbett (2313638)" userId="c4825239-c8aa-4f96-8fd3-bdbcbc42b7b5" providerId="ADAL" clId="{024B3DDB-AEEA-4B33-8CB5-FCB4F5C55A46}" dt="2026-10-14T18:29:33.940" v="5731" actId="26606"/>
          <ac:spMkLst>
            <pc:docMk/>
            <pc:sldMk cId="2671715263" sldId="257"/>
            <ac:spMk id="22" creationId="{5A0118C5-4F8D-4CF4-BADD-53FEACC6C42A}"/>
          </ac:spMkLst>
        </pc:spChg>
        <pc:spChg chg="add">
          <ac:chgData name="Ann-Marie Naisbett (2313638)" userId="c4825239-c8aa-4f96-8fd3-bdbcbc42b7b5" providerId="ADAL" clId="{024B3DDB-AEEA-4B33-8CB5-FCB4F5C55A46}" dt="2026-10-14T18:29:33.940" v="5731" actId="26606"/>
          <ac:spMkLst>
            <pc:docMk/>
            <pc:sldMk cId="2671715263" sldId="257"/>
            <ac:spMk id="28" creationId="{CAEBFCD5-5356-4326-8D39-8235A46CD7B2}"/>
          </ac:spMkLst>
        </pc:spChg>
        <pc:grpChg chg="add">
          <ac:chgData name="Ann-Marie Naisbett (2313638)" userId="c4825239-c8aa-4f96-8fd3-bdbcbc42b7b5" providerId="ADAL" clId="{024B3DDB-AEEA-4B33-8CB5-FCB4F5C55A46}" dt="2026-10-14T18:29:33.940" v="5731" actId="26606"/>
          <ac:grpSpMkLst>
            <pc:docMk/>
            <pc:sldMk cId="2671715263" sldId="257"/>
            <ac:grpSpMk id="24" creationId="{134CC3FF-7AA4-46F4-8B24-2F9383D86DBD}"/>
          </ac:grpSpMkLst>
        </pc:grpChg>
        <pc:grpChg chg="add">
          <ac:chgData name="Ann-Marie Naisbett (2313638)" userId="c4825239-c8aa-4f96-8fd3-bdbcbc42b7b5" providerId="ADAL" clId="{024B3DDB-AEEA-4B33-8CB5-FCB4F5C55A46}" dt="2026-10-14T18:29:33.940" v="5731" actId="26606"/>
          <ac:grpSpMkLst>
            <pc:docMk/>
            <pc:sldMk cId="2671715263" sldId="257"/>
            <ac:grpSpMk id="30" creationId="{5F2AA49C-5AC0-41C7-BFAF-74B8D8293C8F}"/>
          </ac:grpSpMkLst>
        </pc:grpChg>
        <pc:grpChg chg="add">
          <ac:chgData name="Ann-Marie Naisbett (2313638)" userId="c4825239-c8aa-4f96-8fd3-bdbcbc42b7b5" providerId="ADAL" clId="{024B3DDB-AEEA-4B33-8CB5-FCB4F5C55A46}" dt="2026-10-14T18:29:33.940" v="5731" actId="26606"/>
          <ac:grpSpMkLst>
            <pc:docMk/>
            <pc:sldMk cId="2671715263" sldId="257"/>
            <ac:grpSpMk id="45" creationId="{BB32367D-C4F2-49D5-A586-298C7CA821B0}"/>
          </ac:grpSpMkLst>
        </pc:grpChg>
        <pc:picChg chg="add mod">
          <ac:chgData name="Ann-Marie Naisbett (2313638)" userId="c4825239-c8aa-4f96-8fd3-bdbcbc42b7b5" providerId="ADAL" clId="{024B3DDB-AEEA-4B33-8CB5-FCB4F5C55A46}" dt="2026-10-14T18:29:33.940" v="5731" actId="26606"/>
          <ac:picMkLst>
            <pc:docMk/>
            <pc:sldMk cId="2671715263" sldId="257"/>
            <ac:picMk id="15" creationId="{EA7C4884-71D7-28AA-BEFA-E4F9C12B3F33}"/>
          </ac:picMkLst>
        </pc:picChg>
      </pc:sldChg>
      <pc:sldChg chg="addSp delSp modSp mod setBg">
        <pc:chgData name="Ann-Marie Naisbett (2313638)" userId="c4825239-c8aa-4f96-8fd3-bdbcbc42b7b5" providerId="ADAL" clId="{024B3DDB-AEEA-4B33-8CB5-FCB4F5C55A46}" dt="2026-10-14T18:21:02.545" v="5510" actId="20577"/>
        <pc:sldMkLst>
          <pc:docMk/>
          <pc:sldMk cId="3469722896" sldId="258"/>
        </pc:sldMkLst>
        <pc:spChg chg="mod">
          <ac:chgData name="Ann-Marie Naisbett (2313638)" userId="c4825239-c8aa-4f96-8fd3-bdbcbc42b7b5" providerId="ADAL" clId="{024B3DDB-AEEA-4B33-8CB5-FCB4F5C55A46}" dt="2026-10-14T18:21:02.545" v="5510" actId="20577"/>
          <ac:spMkLst>
            <pc:docMk/>
            <pc:sldMk cId="3469722896" sldId="258"/>
            <ac:spMk id="2" creationId="{5AA76C10-9F96-7780-27C0-6F0F1E07E513}"/>
          </ac:spMkLst>
        </pc:spChg>
        <pc:spChg chg="mod ord">
          <ac:chgData name="Ann-Marie Naisbett (2313638)" userId="c4825239-c8aa-4f96-8fd3-bdbcbc42b7b5" providerId="ADAL" clId="{024B3DDB-AEEA-4B33-8CB5-FCB4F5C55A46}" dt="2026-10-14T18:19:38.393" v="5501" actId="5793"/>
          <ac:spMkLst>
            <pc:docMk/>
            <pc:sldMk cId="3469722896" sldId="258"/>
            <ac:spMk id="3" creationId="{4733347E-7A51-0A95-0312-ACA231EC13B1}"/>
          </ac:spMkLst>
        </pc:spChg>
        <pc:spChg chg="add del mod ord">
          <ac:chgData name="Ann-Marie Naisbett (2313638)" userId="c4825239-c8aa-4f96-8fd3-bdbcbc42b7b5" providerId="ADAL" clId="{024B3DDB-AEEA-4B33-8CB5-FCB4F5C55A46}" dt="2026-10-14T16:45:16.915" v="4096" actId="26606"/>
          <ac:spMkLst>
            <pc:docMk/>
            <pc:sldMk cId="3469722896" sldId="258"/>
            <ac:spMk id="6" creationId="{1EF4CAC1-10AD-32A6-BD2E-1FFABF910CC9}"/>
          </ac:spMkLst>
        </pc:spChg>
        <pc:spChg chg="add del mod">
          <ac:chgData name="Ann-Marie Naisbett (2313638)" userId="c4825239-c8aa-4f96-8fd3-bdbcbc42b7b5" providerId="ADAL" clId="{024B3DDB-AEEA-4B33-8CB5-FCB4F5C55A46}" dt="2026-10-12T19:09:54.659" v="992" actId="47"/>
          <ac:spMkLst>
            <pc:docMk/>
            <pc:sldMk cId="3469722896" sldId="258"/>
            <ac:spMk id="8" creationId="{978355A7-DB6A-801B-752D-1C797079A627}"/>
          </ac:spMkLst>
        </pc:spChg>
        <pc:spChg chg="add">
          <ac:chgData name="Ann-Marie Naisbett (2313638)" userId="c4825239-c8aa-4f96-8fd3-bdbcbc42b7b5" providerId="ADAL" clId="{024B3DDB-AEEA-4B33-8CB5-FCB4F5C55A46}" dt="2026-10-14T16:45:16.915" v="4096" actId="26606"/>
          <ac:spMkLst>
            <pc:docMk/>
            <pc:sldMk cId="3469722896" sldId="258"/>
            <ac:spMk id="205" creationId="{27F12B1F-4753-46F8-93FC-1E4191C1357A}"/>
          </ac:spMkLst>
        </pc:spChg>
        <pc:spChg chg="add">
          <ac:chgData name="Ann-Marie Naisbett (2313638)" userId="c4825239-c8aa-4f96-8fd3-bdbcbc42b7b5" providerId="ADAL" clId="{024B3DDB-AEEA-4B33-8CB5-FCB4F5C55A46}" dt="2026-10-14T16:45:16.915" v="4096" actId="26606"/>
          <ac:spMkLst>
            <pc:docMk/>
            <pc:sldMk cId="3469722896" sldId="258"/>
            <ac:spMk id="206" creationId="{42AE8636-A04B-4C96-AA50-C956D51C034E}"/>
          </ac:spMkLst>
        </pc:spChg>
        <pc:spChg chg="add">
          <ac:chgData name="Ann-Marie Naisbett (2313638)" userId="c4825239-c8aa-4f96-8fd3-bdbcbc42b7b5" providerId="ADAL" clId="{024B3DDB-AEEA-4B33-8CB5-FCB4F5C55A46}" dt="2026-10-14T16:45:16.915" v="4096" actId="26606"/>
          <ac:spMkLst>
            <pc:docMk/>
            <pc:sldMk cId="3469722896" sldId="258"/>
            <ac:spMk id="209" creationId="{0F17DC65-D057-4CEA-8B52-BF72D5D90AEB}"/>
          </ac:spMkLst>
        </pc:spChg>
        <pc:spChg chg="add">
          <ac:chgData name="Ann-Marie Naisbett (2313638)" userId="c4825239-c8aa-4f96-8fd3-bdbcbc42b7b5" providerId="ADAL" clId="{024B3DDB-AEEA-4B33-8CB5-FCB4F5C55A46}" dt="2026-10-14T16:45:16.915" v="4096" actId="26606"/>
          <ac:spMkLst>
            <pc:docMk/>
            <pc:sldMk cId="3469722896" sldId="258"/>
            <ac:spMk id="210" creationId="{35249834-544E-477E-84FD-888B8DB74B87}"/>
          </ac:spMkLst>
        </pc:spChg>
        <pc:picChg chg="add mod ord">
          <ac:chgData name="Ann-Marie Naisbett (2313638)" userId="c4825239-c8aa-4f96-8fd3-bdbcbc42b7b5" providerId="ADAL" clId="{024B3DDB-AEEA-4B33-8CB5-FCB4F5C55A46}" dt="2026-10-14T16:45:16.915" v="4096" actId="26606"/>
          <ac:picMkLst>
            <pc:docMk/>
            <pc:sldMk cId="3469722896" sldId="258"/>
            <ac:picMk id="5" creationId="{9EF9B59F-10FC-B4D6-E2F3-1F7D95168349}"/>
          </ac:picMkLst>
        </pc:picChg>
        <pc:picChg chg="add mod ord">
          <ac:chgData name="Ann-Marie Naisbett (2313638)" userId="c4825239-c8aa-4f96-8fd3-bdbcbc42b7b5" providerId="ADAL" clId="{024B3DDB-AEEA-4B33-8CB5-FCB4F5C55A46}" dt="2026-10-14T16:45:16.915" v="4096" actId="26606"/>
          <ac:picMkLst>
            <pc:docMk/>
            <pc:sldMk cId="3469722896" sldId="258"/>
            <ac:picMk id="11" creationId="{D07B24CD-16A0-F8DF-1E67-487B8CE89CAC}"/>
          </ac:picMkLst>
        </pc:picChg>
        <pc:picChg chg="add mod ord">
          <ac:chgData name="Ann-Marie Naisbett (2313638)" userId="c4825239-c8aa-4f96-8fd3-bdbcbc42b7b5" providerId="ADAL" clId="{024B3DDB-AEEA-4B33-8CB5-FCB4F5C55A46}" dt="2026-10-14T16:45:16.915" v="4096" actId="26606"/>
          <ac:picMkLst>
            <pc:docMk/>
            <pc:sldMk cId="3469722896" sldId="258"/>
            <ac:picMk id="18" creationId="{FCD6A1B7-4988-EAEB-3B7E-6597D49DC45E}"/>
          </ac:picMkLst>
        </pc:picChg>
      </pc:sldChg>
      <pc:sldChg chg="addSp delSp modSp mod setBg modClrScheme setClrOvrMap chgLayout modNotesTx">
        <pc:chgData name="Ann-Marie Naisbett (2313638)" userId="c4825239-c8aa-4f96-8fd3-bdbcbc42b7b5" providerId="ADAL" clId="{024B3DDB-AEEA-4B33-8CB5-FCB4F5C55A46}" dt="2026-10-14T18:21:58.756" v="5511" actId="20577"/>
        <pc:sldMkLst>
          <pc:docMk/>
          <pc:sldMk cId="4116086047" sldId="259"/>
        </pc:sldMkLst>
        <pc:spChg chg="mod ord">
          <ac:chgData name="Ann-Marie Naisbett (2313638)" userId="c4825239-c8aa-4f96-8fd3-bdbcbc42b7b5" providerId="ADAL" clId="{024B3DDB-AEEA-4B33-8CB5-FCB4F5C55A46}" dt="2026-10-14T18:21:58.756" v="5511" actId="20577"/>
          <ac:spMkLst>
            <pc:docMk/>
            <pc:sldMk cId="4116086047" sldId="259"/>
            <ac:spMk id="2" creationId="{9646DFAF-E447-C669-6302-A85AA8544470}"/>
          </ac:spMkLst>
        </pc:spChg>
        <pc:spChg chg="add del mod ord">
          <ac:chgData name="Ann-Marie Naisbett (2313638)" userId="c4825239-c8aa-4f96-8fd3-bdbcbc42b7b5" providerId="ADAL" clId="{024B3DDB-AEEA-4B33-8CB5-FCB4F5C55A46}" dt="2026-10-14T18:10:12.969" v="5213" actId="20577"/>
          <ac:spMkLst>
            <pc:docMk/>
            <pc:sldMk cId="4116086047" sldId="259"/>
            <ac:spMk id="4" creationId="{FA93612F-3ACB-010C-A95B-E36BE9800D34}"/>
          </ac:spMkLst>
        </pc:spChg>
        <pc:spChg chg="add mod ord">
          <ac:chgData name="Ann-Marie Naisbett (2313638)" userId="c4825239-c8aa-4f96-8fd3-bdbcbc42b7b5" providerId="ADAL" clId="{024B3DDB-AEEA-4B33-8CB5-FCB4F5C55A46}" dt="2026-10-14T18:17:35.964" v="5399" actId="5793"/>
          <ac:spMkLst>
            <pc:docMk/>
            <pc:sldMk cId="4116086047" sldId="259"/>
            <ac:spMk id="5" creationId="{635F8038-7F3A-4B46-8567-2F90914619DB}"/>
          </ac:spMkLst>
        </pc:spChg>
        <pc:spChg chg="add">
          <ac:chgData name="Ann-Marie Naisbett (2313638)" userId="c4825239-c8aa-4f96-8fd3-bdbcbc42b7b5" providerId="ADAL" clId="{024B3DDB-AEEA-4B33-8CB5-FCB4F5C55A46}" dt="2026-10-14T16:45:33.789" v="4099" actId="26606"/>
          <ac:spMkLst>
            <pc:docMk/>
            <pc:sldMk cId="4116086047" sldId="259"/>
            <ac:spMk id="20" creationId="{FEF085B8-A2C0-4A6F-B663-CCC56F3CD373}"/>
          </ac:spMkLst>
        </pc:spChg>
        <pc:spChg chg="add">
          <ac:chgData name="Ann-Marie Naisbett (2313638)" userId="c4825239-c8aa-4f96-8fd3-bdbcbc42b7b5" providerId="ADAL" clId="{024B3DDB-AEEA-4B33-8CB5-FCB4F5C55A46}" dt="2026-10-14T16:45:33.789" v="4099" actId="26606"/>
          <ac:spMkLst>
            <pc:docMk/>
            <pc:sldMk cId="4116086047" sldId="259"/>
            <ac:spMk id="22" creationId="{2658F6D6-96E0-421A-96D6-3DF404008543}"/>
          </ac:spMkLst>
        </pc:spChg>
        <pc:spChg chg="add">
          <ac:chgData name="Ann-Marie Naisbett (2313638)" userId="c4825239-c8aa-4f96-8fd3-bdbcbc42b7b5" providerId="ADAL" clId="{024B3DDB-AEEA-4B33-8CB5-FCB4F5C55A46}" dt="2026-10-14T16:45:33.789" v="4099" actId="26606"/>
          <ac:spMkLst>
            <pc:docMk/>
            <pc:sldMk cId="4116086047" sldId="259"/>
            <ac:spMk id="25" creationId="{3CF62545-93A0-4FD5-9B48-48DCA794CBA1}"/>
          </ac:spMkLst>
        </pc:spChg>
      </pc:sldChg>
      <pc:sldChg chg="addSp delSp modSp add del mod setBg modClrScheme setClrOvrMap chgLayout">
        <pc:chgData name="Ann-Marie Naisbett (2313638)" userId="c4825239-c8aa-4f96-8fd3-bdbcbc42b7b5" providerId="ADAL" clId="{024B3DDB-AEEA-4B33-8CB5-FCB4F5C55A46}" dt="2026-10-18T14:37:41.770" v="6061" actId="20577"/>
        <pc:sldMkLst>
          <pc:docMk/>
          <pc:sldMk cId="1935923471" sldId="260"/>
        </pc:sldMkLst>
        <pc:spChg chg="mod ord">
          <ac:chgData name="Ann-Marie Naisbett (2313638)" userId="c4825239-c8aa-4f96-8fd3-bdbcbc42b7b5" providerId="ADAL" clId="{024B3DDB-AEEA-4B33-8CB5-FCB4F5C55A46}" dt="2026-10-17T07:28:16.926" v="6004" actId="20577"/>
          <ac:spMkLst>
            <pc:docMk/>
            <pc:sldMk cId="1935923471" sldId="260"/>
            <ac:spMk id="2" creationId="{0476CEF1-57E0-E96F-AA19-946F7CCB483C}"/>
          </ac:spMkLst>
        </pc:spChg>
        <pc:spChg chg="add mod ord">
          <ac:chgData name="Ann-Marie Naisbett (2313638)" userId="c4825239-c8aa-4f96-8fd3-bdbcbc42b7b5" providerId="ADAL" clId="{024B3DDB-AEEA-4B33-8CB5-FCB4F5C55A46}" dt="2026-10-18T14:37:41.770" v="6061" actId="20577"/>
          <ac:spMkLst>
            <pc:docMk/>
            <pc:sldMk cId="1935923471" sldId="260"/>
            <ac:spMk id="4" creationId="{D37DA4B4-6F10-3657-F7FF-D7BFA17C4A39}"/>
          </ac:spMkLst>
        </pc:spChg>
        <pc:spChg chg="add mod ord">
          <ac:chgData name="Ann-Marie Naisbett (2313638)" userId="c4825239-c8aa-4f96-8fd3-bdbcbc42b7b5" providerId="ADAL" clId="{024B3DDB-AEEA-4B33-8CB5-FCB4F5C55A46}" dt="2026-10-18T14:37:20.205" v="6057" actId="14100"/>
          <ac:spMkLst>
            <pc:docMk/>
            <pc:sldMk cId="1935923471" sldId="260"/>
            <ac:spMk id="5" creationId="{2E8F2EFD-9C82-DED1-6CE7-AC83349DA0BC}"/>
          </ac:spMkLst>
        </pc:spChg>
        <pc:spChg chg="add">
          <ac:chgData name="Ann-Marie Naisbett (2313638)" userId="c4825239-c8aa-4f96-8fd3-bdbcbc42b7b5" providerId="ADAL" clId="{024B3DDB-AEEA-4B33-8CB5-FCB4F5C55A46}" dt="2026-10-14T16:46:01.848" v="4110" actId="26606"/>
          <ac:spMkLst>
            <pc:docMk/>
            <pc:sldMk cId="1935923471" sldId="260"/>
            <ac:spMk id="10" creationId="{FEF085B8-A2C0-4A6F-B663-CCC56F3CD373}"/>
          </ac:spMkLst>
        </pc:spChg>
        <pc:spChg chg="add">
          <ac:chgData name="Ann-Marie Naisbett (2313638)" userId="c4825239-c8aa-4f96-8fd3-bdbcbc42b7b5" providerId="ADAL" clId="{024B3DDB-AEEA-4B33-8CB5-FCB4F5C55A46}" dt="2026-10-14T16:46:01.848" v="4110" actId="26606"/>
          <ac:spMkLst>
            <pc:docMk/>
            <pc:sldMk cId="1935923471" sldId="260"/>
            <ac:spMk id="12" creationId="{2658F6D6-96E0-421A-96D6-3DF404008543}"/>
          </ac:spMkLst>
        </pc:spChg>
        <pc:spChg chg="add">
          <ac:chgData name="Ann-Marie Naisbett (2313638)" userId="c4825239-c8aa-4f96-8fd3-bdbcbc42b7b5" providerId="ADAL" clId="{024B3DDB-AEEA-4B33-8CB5-FCB4F5C55A46}" dt="2026-10-14T16:46:01.848" v="4110" actId="26606"/>
          <ac:spMkLst>
            <pc:docMk/>
            <pc:sldMk cId="1935923471" sldId="260"/>
            <ac:spMk id="14" creationId="{3CF62545-93A0-4FD5-9B48-48DCA794CBA1}"/>
          </ac:spMkLst>
        </pc:spChg>
      </pc:sldChg>
      <pc:sldChg chg="addSp delSp modSp add del mod setBg modClrScheme setClrOvrMap chgLayout">
        <pc:chgData name="Ann-Marie Naisbett (2313638)" userId="c4825239-c8aa-4f96-8fd3-bdbcbc42b7b5" providerId="ADAL" clId="{024B3DDB-AEEA-4B33-8CB5-FCB4F5C55A46}" dt="2026-10-17T07:44:05.700" v="6049" actId="255"/>
        <pc:sldMkLst>
          <pc:docMk/>
          <pc:sldMk cId="1220877782" sldId="261"/>
        </pc:sldMkLst>
        <pc:spChg chg="mod ord">
          <ac:chgData name="Ann-Marie Naisbett (2313638)" userId="c4825239-c8aa-4f96-8fd3-bdbcbc42b7b5" providerId="ADAL" clId="{024B3DDB-AEEA-4B33-8CB5-FCB4F5C55A46}" dt="2026-10-17T07:44:05.700" v="6049" actId="255"/>
          <ac:spMkLst>
            <pc:docMk/>
            <pc:sldMk cId="1220877782" sldId="261"/>
            <ac:spMk id="2" creationId="{682F40D6-255D-90ED-FF59-2AD4F6D7C92C}"/>
          </ac:spMkLst>
        </pc:spChg>
        <pc:spChg chg="add del mod ord">
          <ac:chgData name="Ann-Marie Naisbett (2313638)" userId="c4825239-c8aa-4f96-8fd3-bdbcbc42b7b5" providerId="ADAL" clId="{024B3DDB-AEEA-4B33-8CB5-FCB4F5C55A46}" dt="2026-10-14T18:44:56.722" v="5899" actId="20577"/>
          <ac:spMkLst>
            <pc:docMk/>
            <pc:sldMk cId="1220877782" sldId="261"/>
            <ac:spMk id="4" creationId="{D14CE5FA-C182-64EF-CDEC-F4E4A568450C}"/>
          </ac:spMkLst>
        </pc:spChg>
        <pc:spChg chg="add mod ord">
          <ac:chgData name="Ann-Marie Naisbett (2313638)" userId="c4825239-c8aa-4f96-8fd3-bdbcbc42b7b5" providerId="ADAL" clId="{024B3DDB-AEEA-4B33-8CB5-FCB4F5C55A46}" dt="2026-10-17T07:28:10.784" v="6002" actId="20577"/>
          <ac:spMkLst>
            <pc:docMk/>
            <pc:sldMk cId="1220877782" sldId="261"/>
            <ac:spMk id="5" creationId="{067920AB-54B4-7673-B8FF-BD4AC5BA664F}"/>
          </ac:spMkLst>
        </pc:spChg>
        <pc:spChg chg="add del">
          <ac:chgData name="Ann-Marie Naisbett (2313638)" userId="c4825239-c8aa-4f96-8fd3-bdbcbc42b7b5" providerId="ADAL" clId="{024B3DDB-AEEA-4B33-8CB5-FCB4F5C55A46}" dt="2026-10-14T16:48:51.460" v="4166" actId="26606"/>
          <ac:spMkLst>
            <pc:docMk/>
            <pc:sldMk cId="1220877782" sldId="261"/>
            <ac:spMk id="10" creationId="{FEF085B8-A2C0-4A6F-B663-CCC56F3CD373}"/>
          </ac:spMkLst>
        </pc:spChg>
        <pc:spChg chg="add del">
          <ac:chgData name="Ann-Marie Naisbett (2313638)" userId="c4825239-c8aa-4f96-8fd3-bdbcbc42b7b5" providerId="ADAL" clId="{024B3DDB-AEEA-4B33-8CB5-FCB4F5C55A46}" dt="2026-10-14T16:48:51.460" v="4166" actId="26606"/>
          <ac:spMkLst>
            <pc:docMk/>
            <pc:sldMk cId="1220877782" sldId="261"/>
            <ac:spMk id="12" creationId="{2658F6D6-96E0-421A-96D6-3DF404008543}"/>
          </ac:spMkLst>
        </pc:spChg>
        <pc:spChg chg="add del">
          <ac:chgData name="Ann-Marie Naisbett (2313638)" userId="c4825239-c8aa-4f96-8fd3-bdbcbc42b7b5" providerId="ADAL" clId="{024B3DDB-AEEA-4B33-8CB5-FCB4F5C55A46}" dt="2026-10-14T16:48:51.460" v="4166" actId="26606"/>
          <ac:spMkLst>
            <pc:docMk/>
            <pc:sldMk cId="1220877782" sldId="261"/>
            <ac:spMk id="14" creationId="{3CF62545-93A0-4FD5-9B48-48DCA794CBA1}"/>
          </ac:spMkLst>
        </pc:spChg>
      </pc:sldChg>
      <pc:sldChg chg="addSp delSp modSp add del mod setBg setClrOvrMap">
        <pc:chgData name="Ann-Marie Naisbett (2313638)" userId="c4825239-c8aa-4f96-8fd3-bdbcbc42b7b5" providerId="ADAL" clId="{024B3DDB-AEEA-4B33-8CB5-FCB4F5C55A46}" dt="2026-10-17T07:43:41.388" v="6048" actId="20577"/>
        <pc:sldMkLst>
          <pc:docMk/>
          <pc:sldMk cId="1031952000" sldId="262"/>
        </pc:sldMkLst>
        <pc:spChg chg="mod">
          <ac:chgData name="Ann-Marie Naisbett (2313638)" userId="c4825239-c8aa-4f96-8fd3-bdbcbc42b7b5" providerId="ADAL" clId="{024B3DDB-AEEA-4B33-8CB5-FCB4F5C55A46}" dt="2026-10-17T07:43:41.388" v="6048" actId="20577"/>
          <ac:spMkLst>
            <pc:docMk/>
            <pc:sldMk cId="1031952000" sldId="262"/>
            <ac:spMk id="2" creationId="{6696A022-1720-B90D-50A5-407741144109}"/>
          </ac:spMkLst>
        </pc:spChg>
        <pc:spChg chg="add">
          <ac:chgData name="Ann-Marie Naisbett (2313638)" userId="c4825239-c8aa-4f96-8fd3-bdbcbc42b7b5" providerId="ADAL" clId="{024B3DDB-AEEA-4B33-8CB5-FCB4F5C55A46}" dt="2026-10-14T17:00:37.063" v="4702" actId="26606"/>
          <ac:spMkLst>
            <pc:docMk/>
            <pc:sldMk cId="1031952000" sldId="262"/>
            <ac:spMk id="18" creationId="{A3EFF7B1-6CB7-47D1-AD37-B870CA2B2151}"/>
          </ac:spMkLst>
        </pc:spChg>
        <pc:spChg chg="add">
          <ac:chgData name="Ann-Marie Naisbett (2313638)" userId="c4825239-c8aa-4f96-8fd3-bdbcbc42b7b5" providerId="ADAL" clId="{024B3DDB-AEEA-4B33-8CB5-FCB4F5C55A46}" dt="2026-10-14T17:00:37.063" v="4702" actId="26606"/>
          <ac:spMkLst>
            <pc:docMk/>
            <pc:sldMk cId="1031952000" sldId="262"/>
            <ac:spMk id="20" creationId="{7FA2962B-21B6-4689-A95D-A8FF6ADE47F1}"/>
          </ac:spMkLst>
        </pc:spChg>
        <pc:spChg chg="add">
          <ac:chgData name="Ann-Marie Naisbett (2313638)" userId="c4825239-c8aa-4f96-8fd3-bdbcbc42b7b5" providerId="ADAL" clId="{024B3DDB-AEEA-4B33-8CB5-FCB4F5C55A46}" dt="2026-10-14T17:00:37.063" v="4702" actId="26606"/>
          <ac:spMkLst>
            <pc:docMk/>
            <pc:sldMk cId="1031952000" sldId="262"/>
            <ac:spMk id="36" creationId="{A00D2CE1-35C1-46E6-BD59-CEE668BD90F4}"/>
          </ac:spMkLst>
        </pc:spChg>
        <pc:spChg chg="add">
          <ac:chgData name="Ann-Marie Naisbett (2313638)" userId="c4825239-c8aa-4f96-8fd3-bdbcbc42b7b5" providerId="ADAL" clId="{024B3DDB-AEEA-4B33-8CB5-FCB4F5C55A46}" dt="2026-10-14T17:00:37.063" v="4702" actId="26606"/>
          <ac:spMkLst>
            <pc:docMk/>
            <pc:sldMk cId="1031952000" sldId="262"/>
            <ac:spMk id="44" creationId="{E18403B7-F2C7-4C07-8522-21C31910902C}"/>
          </ac:spMkLst>
        </pc:spChg>
        <pc:grpChg chg="add">
          <ac:chgData name="Ann-Marie Naisbett (2313638)" userId="c4825239-c8aa-4f96-8fd3-bdbcbc42b7b5" providerId="ADAL" clId="{024B3DDB-AEEA-4B33-8CB5-FCB4F5C55A46}" dt="2026-10-14T17:00:37.063" v="4702" actId="26606"/>
          <ac:grpSpMkLst>
            <pc:docMk/>
            <pc:sldMk cId="1031952000" sldId="262"/>
            <ac:grpSpMk id="28" creationId="{80E95A5C-1E97-41C3-9DEC-245FF6DEBF1F}"/>
          </ac:grpSpMkLst>
        </pc:grpChg>
        <pc:grpChg chg="add">
          <ac:chgData name="Ann-Marie Naisbett (2313638)" userId="c4825239-c8aa-4f96-8fd3-bdbcbc42b7b5" providerId="ADAL" clId="{024B3DDB-AEEA-4B33-8CB5-FCB4F5C55A46}" dt="2026-10-14T17:00:37.063" v="4702" actId="26606"/>
          <ac:grpSpMkLst>
            <pc:docMk/>
            <pc:sldMk cId="1031952000" sldId="262"/>
            <ac:grpSpMk id="38" creationId="{A58DCE86-9AE1-46D1-96D6-04B8B3EDF6FA}"/>
          </ac:grpSpMkLst>
        </pc:grpChg>
        <pc:graphicFrameChg chg="add mod modGraphic">
          <ac:chgData name="Ann-Marie Naisbett (2313638)" userId="c4825239-c8aa-4f96-8fd3-bdbcbc42b7b5" providerId="ADAL" clId="{024B3DDB-AEEA-4B33-8CB5-FCB4F5C55A46}" dt="2026-10-14T19:15:27.928" v="5939" actId="255"/>
          <ac:graphicFrameMkLst>
            <pc:docMk/>
            <pc:sldMk cId="1031952000" sldId="262"/>
            <ac:graphicFrameMk id="14" creationId="{EF0167FB-A38B-A13E-025C-FCA791465B1E}"/>
          </ac:graphicFrameMkLst>
        </pc:graphicFrameChg>
      </pc:sldChg>
      <pc:sldChg chg="addSp delSp modSp mod ord setBg setClrOvrMap">
        <pc:chgData name="Ann-Marie Naisbett (2313638)" userId="c4825239-c8aa-4f96-8fd3-bdbcbc42b7b5" providerId="ADAL" clId="{024B3DDB-AEEA-4B33-8CB5-FCB4F5C55A46}" dt="2026-10-14T18:50:00.760" v="5935" actId="5793"/>
        <pc:sldMkLst>
          <pc:docMk/>
          <pc:sldMk cId="3983838778" sldId="263"/>
        </pc:sldMkLst>
        <pc:spChg chg="mod">
          <ac:chgData name="Ann-Marie Naisbett (2313638)" userId="c4825239-c8aa-4f96-8fd3-bdbcbc42b7b5" providerId="ADAL" clId="{024B3DDB-AEEA-4B33-8CB5-FCB4F5C55A46}" dt="2026-10-14T17:02:22.325" v="4710" actId="255"/>
          <ac:spMkLst>
            <pc:docMk/>
            <pc:sldMk cId="3983838778" sldId="263"/>
            <ac:spMk id="2" creationId="{8FDA0A13-0F08-B279-7889-7B6574D9F567}"/>
          </ac:spMkLst>
        </pc:spChg>
        <pc:spChg chg="add del mod">
          <ac:chgData name="Ann-Marie Naisbett (2313638)" userId="c4825239-c8aa-4f96-8fd3-bdbcbc42b7b5" providerId="ADAL" clId="{024B3DDB-AEEA-4B33-8CB5-FCB4F5C55A46}" dt="2026-10-14T18:50:00.760" v="5935" actId="5793"/>
          <ac:spMkLst>
            <pc:docMk/>
            <pc:sldMk cId="3983838778" sldId="263"/>
            <ac:spMk id="3" creationId="{84AE8711-E1F1-E4DF-6D7F-A9612C6C841F}"/>
          </ac:spMkLst>
        </pc:spChg>
        <pc:spChg chg="add del">
          <ac:chgData name="Ann-Marie Naisbett (2313638)" userId="c4825239-c8aa-4f96-8fd3-bdbcbc42b7b5" providerId="ADAL" clId="{024B3DDB-AEEA-4B33-8CB5-FCB4F5C55A46}" dt="2026-10-14T17:02:12.880" v="4709" actId="26606"/>
          <ac:spMkLst>
            <pc:docMk/>
            <pc:sldMk cId="3983838778" sldId="263"/>
            <ac:spMk id="8" creationId="{E8A8EAB8-D2FF-444D-B34B-7D32F106AD0E}"/>
          </ac:spMkLst>
        </pc:spChg>
        <pc:cxnChg chg="add del">
          <ac:chgData name="Ann-Marie Naisbett (2313638)" userId="c4825239-c8aa-4f96-8fd3-bdbcbc42b7b5" providerId="ADAL" clId="{024B3DDB-AEEA-4B33-8CB5-FCB4F5C55A46}" dt="2026-10-14T17:02:12.880" v="4709" actId="26606"/>
          <ac:cxnSpMkLst>
            <pc:docMk/>
            <pc:sldMk cId="3983838778" sldId="263"/>
            <ac:cxnSpMk id="10" creationId="{067633D1-6EE6-4118-B9F0-B363477BEE7A}"/>
          </ac:cxnSpMkLst>
        </pc:cxnChg>
        <pc:cxnChg chg="add del">
          <ac:chgData name="Ann-Marie Naisbett (2313638)" userId="c4825239-c8aa-4f96-8fd3-bdbcbc42b7b5" providerId="ADAL" clId="{024B3DDB-AEEA-4B33-8CB5-FCB4F5C55A46}" dt="2026-10-14T17:02:12.880" v="4709" actId="26606"/>
          <ac:cxnSpMkLst>
            <pc:docMk/>
            <pc:sldMk cId="3983838778" sldId="263"/>
            <ac:cxnSpMk id="12" creationId="{4AD7FFC6-42A9-49CB-B5E9-B3F6B038331B}"/>
          </ac:cxnSpMkLst>
        </pc:cxnChg>
      </pc:sldChg>
      <pc:sldChg chg="addSp delSp modSp mod setBg setClrOvrMap">
        <pc:chgData name="Ann-Marie Naisbett (2313638)" userId="c4825239-c8aa-4f96-8fd3-bdbcbc42b7b5" providerId="ADAL" clId="{024B3DDB-AEEA-4B33-8CB5-FCB4F5C55A46}" dt="2026-10-18T14:38:57.947" v="6063" actId="20577"/>
        <pc:sldMkLst>
          <pc:docMk/>
          <pc:sldMk cId="2616965006" sldId="264"/>
        </pc:sldMkLst>
        <pc:spChg chg="mod">
          <ac:chgData name="Ann-Marie Naisbett (2313638)" userId="c4825239-c8aa-4f96-8fd3-bdbcbc42b7b5" providerId="ADAL" clId="{024B3DDB-AEEA-4B33-8CB5-FCB4F5C55A46}" dt="2026-10-14T18:04:47.865" v="5170" actId="26606"/>
          <ac:spMkLst>
            <pc:docMk/>
            <pc:sldMk cId="2616965006" sldId="264"/>
            <ac:spMk id="2" creationId="{60725397-4575-8EF1-AFBE-D1DDA1985589}"/>
          </ac:spMkLst>
        </pc:spChg>
        <pc:spChg chg="mod">
          <ac:chgData name="Ann-Marie Naisbett (2313638)" userId="c4825239-c8aa-4f96-8fd3-bdbcbc42b7b5" providerId="ADAL" clId="{024B3DDB-AEEA-4B33-8CB5-FCB4F5C55A46}" dt="2026-10-18T14:38:57.947" v="6063" actId="20577"/>
          <ac:spMkLst>
            <pc:docMk/>
            <pc:sldMk cId="2616965006" sldId="264"/>
            <ac:spMk id="3" creationId="{011F8548-2E2E-AE7F-CEC9-0B946EDF9017}"/>
          </ac:spMkLst>
        </pc:spChg>
        <pc:spChg chg="add">
          <ac:chgData name="Ann-Marie Naisbett (2313638)" userId="c4825239-c8aa-4f96-8fd3-bdbcbc42b7b5" providerId="ADAL" clId="{024B3DDB-AEEA-4B33-8CB5-FCB4F5C55A46}" dt="2026-10-14T18:04:47.865" v="5170" actId="26606"/>
          <ac:spMkLst>
            <pc:docMk/>
            <pc:sldMk cId="2616965006" sldId="264"/>
            <ac:spMk id="31" creationId="{5FEF463D-EE6B-46FF-B7C7-74B09A96C8AB}"/>
          </ac:spMkLst>
        </pc:spChg>
        <pc:spChg chg="add">
          <ac:chgData name="Ann-Marie Naisbett (2313638)" userId="c4825239-c8aa-4f96-8fd3-bdbcbc42b7b5" providerId="ADAL" clId="{024B3DDB-AEEA-4B33-8CB5-FCB4F5C55A46}" dt="2026-10-14T18:04:47.865" v="5170" actId="26606"/>
          <ac:spMkLst>
            <pc:docMk/>
            <pc:sldMk cId="2616965006" sldId="264"/>
            <ac:spMk id="33" creationId="{30B5ED20-499B-41E7-95BE-8BBD3131456F}"/>
          </ac:spMkLst>
        </pc:spChg>
        <pc:spChg chg="add">
          <ac:chgData name="Ann-Marie Naisbett (2313638)" userId="c4825239-c8aa-4f96-8fd3-bdbcbc42b7b5" providerId="ADAL" clId="{024B3DDB-AEEA-4B33-8CB5-FCB4F5C55A46}" dt="2026-10-14T18:04:47.865" v="5170" actId="26606"/>
          <ac:spMkLst>
            <pc:docMk/>
            <pc:sldMk cId="2616965006" sldId="264"/>
            <ac:spMk id="34" creationId="{35A51D22-76EA-4C70-B5C9-ED3946924CB7}"/>
          </ac:spMkLst>
        </pc:spChg>
        <pc:grpChg chg="add">
          <ac:chgData name="Ann-Marie Naisbett (2313638)" userId="c4825239-c8aa-4f96-8fd3-bdbcbc42b7b5" providerId="ADAL" clId="{024B3DDB-AEEA-4B33-8CB5-FCB4F5C55A46}" dt="2026-10-14T18:04:47.865" v="5170" actId="26606"/>
          <ac:grpSpMkLst>
            <pc:docMk/>
            <pc:sldMk cId="2616965006" sldId="264"/>
            <ac:grpSpMk id="32" creationId="{11A27B3A-460C-4100-99B5-817F25979F6C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F103B3-CBB0-4811-8A84-50F0BC490B5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F2A4E84-B311-49A5-8C74-99E4641C346D}">
      <dgm:prSet custT="1"/>
      <dgm:spPr/>
      <dgm:t>
        <a:bodyPr/>
        <a:lstStyle/>
        <a:p>
          <a:r>
            <a:rPr lang="en-GB" sz="2400" dirty="0"/>
            <a:t>Complete level 4 in Health and Social Care (13 November 2026).</a:t>
          </a:r>
          <a:endParaRPr lang="en-US" sz="2400" dirty="0"/>
        </a:p>
      </dgm:t>
    </dgm:pt>
    <dgm:pt modelId="{CECA8653-A0D2-4B9E-B7A8-DEEA6F9F8217}" type="parTrans" cxnId="{2E756C78-4418-49B9-9412-72D1A6138E4C}">
      <dgm:prSet/>
      <dgm:spPr/>
      <dgm:t>
        <a:bodyPr/>
        <a:lstStyle/>
        <a:p>
          <a:endParaRPr lang="en-US"/>
        </a:p>
      </dgm:t>
    </dgm:pt>
    <dgm:pt modelId="{900B4A19-4BB2-4211-8D19-FBB91FD5B7E6}" type="sibTrans" cxnId="{2E756C78-4418-49B9-9412-72D1A6138E4C}">
      <dgm:prSet/>
      <dgm:spPr/>
      <dgm:t>
        <a:bodyPr/>
        <a:lstStyle/>
        <a:p>
          <a:endParaRPr lang="en-US"/>
        </a:p>
      </dgm:t>
    </dgm:pt>
    <dgm:pt modelId="{0F893D52-65DB-4996-8709-EFDC4DBACC8E}">
      <dgm:prSet custT="1"/>
      <dgm:spPr/>
      <dgm:t>
        <a:bodyPr/>
        <a:lstStyle/>
        <a:p>
          <a:r>
            <a:rPr lang="en-GB" sz="2400" dirty="0"/>
            <a:t>Progress to Level 5 and 6, if accepted (11 January 2027).</a:t>
          </a:r>
          <a:endParaRPr lang="en-US" sz="2400" dirty="0"/>
        </a:p>
      </dgm:t>
    </dgm:pt>
    <dgm:pt modelId="{934AB8B6-1B17-4E5F-820A-34C72BC07B0C}" type="parTrans" cxnId="{5050548D-E884-4583-8EE8-BE1C15E4EBA7}">
      <dgm:prSet/>
      <dgm:spPr/>
      <dgm:t>
        <a:bodyPr/>
        <a:lstStyle/>
        <a:p>
          <a:endParaRPr lang="en-US"/>
        </a:p>
      </dgm:t>
    </dgm:pt>
    <dgm:pt modelId="{53EF6B86-1FBD-49F2-ADB1-76FC97159711}" type="sibTrans" cxnId="{5050548D-E884-4583-8EE8-BE1C15E4EBA7}">
      <dgm:prSet/>
      <dgm:spPr/>
      <dgm:t>
        <a:bodyPr/>
        <a:lstStyle/>
        <a:p>
          <a:endParaRPr lang="en-US"/>
        </a:p>
      </dgm:t>
    </dgm:pt>
    <dgm:pt modelId="{93BC9916-C480-4FED-83EB-2707575B646E}">
      <dgm:prSet custT="1"/>
      <dgm:spPr/>
      <dgm:t>
        <a:bodyPr/>
        <a:lstStyle/>
        <a:p>
          <a:r>
            <a:rPr lang="en-GB" sz="2400" dirty="0"/>
            <a:t>Undertake voluntary work - gain experience</a:t>
          </a:r>
          <a:r>
            <a:rPr lang="en-GB" sz="4000" dirty="0"/>
            <a:t>.</a:t>
          </a:r>
          <a:endParaRPr lang="en-US" sz="4000" dirty="0"/>
        </a:p>
      </dgm:t>
    </dgm:pt>
    <dgm:pt modelId="{DD02EE64-F965-4166-BADC-DEDA25F67B34}" type="parTrans" cxnId="{35B598A7-BC43-491F-91A6-ADFD0CBC8280}">
      <dgm:prSet/>
      <dgm:spPr/>
      <dgm:t>
        <a:bodyPr/>
        <a:lstStyle/>
        <a:p>
          <a:endParaRPr lang="en-US"/>
        </a:p>
      </dgm:t>
    </dgm:pt>
    <dgm:pt modelId="{EF0FF217-08FF-4656-A3A7-1814C43EBA9B}" type="sibTrans" cxnId="{35B598A7-BC43-491F-91A6-ADFD0CBC8280}">
      <dgm:prSet/>
      <dgm:spPr/>
      <dgm:t>
        <a:bodyPr/>
        <a:lstStyle/>
        <a:p>
          <a:endParaRPr lang="en-US"/>
        </a:p>
      </dgm:t>
    </dgm:pt>
    <dgm:pt modelId="{361A496E-6983-45DB-8B9E-D9E50A4F5FBF}" type="pres">
      <dgm:prSet presAssocID="{DFF103B3-CBB0-4811-8A84-50F0BC490B59}" presName="linear" presStyleCnt="0">
        <dgm:presLayoutVars>
          <dgm:animLvl val="lvl"/>
          <dgm:resizeHandles val="exact"/>
        </dgm:presLayoutVars>
      </dgm:prSet>
      <dgm:spPr/>
    </dgm:pt>
    <dgm:pt modelId="{84F8B6D2-62F9-49E2-B7EE-8A4708A15E87}" type="pres">
      <dgm:prSet presAssocID="{1F2A4E84-B311-49A5-8C74-99E4641C346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62AA3D6-DE80-47E5-95AD-DAF5C1A657BE}" type="pres">
      <dgm:prSet presAssocID="{900B4A19-4BB2-4211-8D19-FBB91FD5B7E6}" presName="spacer" presStyleCnt="0"/>
      <dgm:spPr/>
    </dgm:pt>
    <dgm:pt modelId="{22569DF1-1CA5-4BBB-8D91-E93BEE2BDF7C}" type="pres">
      <dgm:prSet presAssocID="{0F893D52-65DB-4996-8709-EFDC4DBACC8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276E470-EDA0-48CF-B1B5-102F77D5A77C}" type="pres">
      <dgm:prSet presAssocID="{53EF6B86-1FBD-49F2-ADB1-76FC97159711}" presName="spacer" presStyleCnt="0"/>
      <dgm:spPr/>
    </dgm:pt>
    <dgm:pt modelId="{59F5AF46-5AB8-45EE-926E-EECF9D3CADB2}" type="pres">
      <dgm:prSet presAssocID="{93BC9916-C480-4FED-83EB-2707575B646E}" presName="parentText" presStyleLbl="node1" presStyleIdx="2" presStyleCnt="3" custLinFactNeighborX="-700" custLinFactNeighborY="-19896">
        <dgm:presLayoutVars>
          <dgm:chMax val="0"/>
          <dgm:bulletEnabled val="1"/>
        </dgm:presLayoutVars>
      </dgm:prSet>
      <dgm:spPr/>
    </dgm:pt>
  </dgm:ptLst>
  <dgm:cxnLst>
    <dgm:cxn modelId="{452B512A-E641-4ACA-ABEE-66124E9202F4}" type="presOf" srcId="{0F893D52-65DB-4996-8709-EFDC4DBACC8E}" destId="{22569DF1-1CA5-4BBB-8D91-E93BEE2BDF7C}" srcOrd="0" destOrd="0" presId="urn:microsoft.com/office/officeart/2005/8/layout/vList2"/>
    <dgm:cxn modelId="{305BF874-EAFC-49E6-9A33-35F592CF49D3}" type="presOf" srcId="{1F2A4E84-B311-49A5-8C74-99E4641C346D}" destId="{84F8B6D2-62F9-49E2-B7EE-8A4708A15E87}" srcOrd="0" destOrd="0" presId="urn:microsoft.com/office/officeart/2005/8/layout/vList2"/>
    <dgm:cxn modelId="{2E756C78-4418-49B9-9412-72D1A6138E4C}" srcId="{DFF103B3-CBB0-4811-8A84-50F0BC490B59}" destId="{1F2A4E84-B311-49A5-8C74-99E4641C346D}" srcOrd="0" destOrd="0" parTransId="{CECA8653-A0D2-4B9E-B7A8-DEEA6F9F8217}" sibTransId="{900B4A19-4BB2-4211-8D19-FBB91FD5B7E6}"/>
    <dgm:cxn modelId="{5050548D-E884-4583-8EE8-BE1C15E4EBA7}" srcId="{DFF103B3-CBB0-4811-8A84-50F0BC490B59}" destId="{0F893D52-65DB-4996-8709-EFDC4DBACC8E}" srcOrd="1" destOrd="0" parTransId="{934AB8B6-1B17-4E5F-820A-34C72BC07B0C}" sibTransId="{53EF6B86-1FBD-49F2-ADB1-76FC97159711}"/>
    <dgm:cxn modelId="{CFC36096-76BB-4D97-9538-BF801521DF5A}" type="presOf" srcId="{DFF103B3-CBB0-4811-8A84-50F0BC490B59}" destId="{361A496E-6983-45DB-8B9E-D9E50A4F5FBF}" srcOrd="0" destOrd="0" presId="urn:microsoft.com/office/officeart/2005/8/layout/vList2"/>
    <dgm:cxn modelId="{FFA153A1-FC47-4612-9F63-FA481FC3103F}" type="presOf" srcId="{93BC9916-C480-4FED-83EB-2707575B646E}" destId="{59F5AF46-5AB8-45EE-926E-EECF9D3CADB2}" srcOrd="0" destOrd="0" presId="urn:microsoft.com/office/officeart/2005/8/layout/vList2"/>
    <dgm:cxn modelId="{35B598A7-BC43-491F-91A6-ADFD0CBC8280}" srcId="{DFF103B3-CBB0-4811-8A84-50F0BC490B59}" destId="{93BC9916-C480-4FED-83EB-2707575B646E}" srcOrd="2" destOrd="0" parTransId="{DD02EE64-F965-4166-BADC-DEDA25F67B34}" sibTransId="{EF0FF217-08FF-4656-A3A7-1814C43EBA9B}"/>
    <dgm:cxn modelId="{EA0DD202-EFF5-452C-9CF5-EEF070263021}" type="presParOf" srcId="{361A496E-6983-45DB-8B9E-D9E50A4F5FBF}" destId="{84F8B6D2-62F9-49E2-B7EE-8A4708A15E87}" srcOrd="0" destOrd="0" presId="urn:microsoft.com/office/officeart/2005/8/layout/vList2"/>
    <dgm:cxn modelId="{997FBC34-08E0-4445-9BD4-EC0353A10B2A}" type="presParOf" srcId="{361A496E-6983-45DB-8B9E-D9E50A4F5FBF}" destId="{862AA3D6-DE80-47E5-95AD-DAF5C1A657BE}" srcOrd="1" destOrd="0" presId="urn:microsoft.com/office/officeart/2005/8/layout/vList2"/>
    <dgm:cxn modelId="{BBC3306A-FD46-495C-9637-0483C70BFEA8}" type="presParOf" srcId="{361A496E-6983-45DB-8B9E-D9E50A4F5FBF}" destId="{22569DF1-1CA5-4BBB-8D91-E93BEE2BDF7C}" srcOrd="2" destOrd="0" presId="urn:microsoft.com/office/officeart/2005/8/layout/vList2"/>
    <dgm:cxn modelId="{7F620062-15E2-4394-B694-3AF84B2C3E28}" type="presParOf" srcId="{361A496E-6983-45DB-8B9E-D9E50A4F5FBF}" destId="{9276E470-EDA0-48CF-B1B5-102F77D5A77C}" srcOrd="3" destOrd="0" presId="urn:microsoft.com/office/officeart/2005/8/layout/vList2"/>
    <dgm:cxn modelId="{4C80A521-C82B-40B3-BCA4-633BB30E7BA4}" type="presParOf" srcId="{361A496E-6983-45DB-8B9E-D9E50A4F5FBF}" destId="{59F5AF46-5AB8-45EE-926E-EECF9D3CADB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F8B6D2-62F9-49E2-B7EE-8A4708A15E87}">
      <dsp:nvSpPr>
        <dsp:cNvPr id="0" name=""/>
        <dsp:cNvSpPr/>
      </dsp:nvSpPr>
      <dsp:spPr>
        <a:xfrm>
          <a:off x="0" y="515684"/>
          <a:ext cx="6253721" cy="1216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Complete level 4 in Health and Social Care (13 November 2026).</a:t>
          </a:r>
          <a:endParaRPr lang="en-US" sz="2400" kern="1200" dirty="0"/>
        </a:p>
      </dsp:txBody>
      <dsp:txXfrm>
        <a:off x="59399" y="575083"/>
        <a:ext cx="6134923" cy="1098002"/>
      </dsp:txXfrm>
    </dsp:sp>
    <dsp:sp modelId="{22569DF1-1CA5-4BBB-8D91-E93BEE2BDF7C}">
      <dsp:nvSpPr>
        <dsp:cNvPr id="0" name=""/>
        <dsp:cNvSpPr/>
      </dsp:nvSpPr>
      <dsp:spPr>
        <a:xfrm>
          <a:off x="0" y="1919685"/>
          <a:ext cx="6253721" cy="121680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Progress to Level 5 and 6, if accepted (11 January 2027).</a:t>
          </a:r>
          <a:endParaRPr lang="en-US" sz="2400" kern="1200" dirty="0"/>
        </a:p>
      </dsp:txBody>
      <dsp:txXfrm>
        <a:off x="59399" y="1979084"/>
        <a:ext cx="6134923" cy="1098002"/>
      </dsp:txXfrm>
    </dsp:sp>
    <dsp:sp modelId="{59F5AF46-5AB8-45EE-926E-EECF9D3CADB2}">
      <dsp:nvSpPr>
        <dsp:cNvPr id="0" name=""/>
        <dsp:cNvSpPr/>
      </dsp:nvSpPr>
      <dsp:spPr>
        <a:xfrm>
          <a:off x="0" y="3286439"/>
          <a:ext cx="6253721" cy="121680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Undertake voluntary work - gain experience</a:t>
          </a:r>
          <a:r>
            <a:rPr lang="en-GB" sz="4000" kern="1200" dirty="0"/>
            <a:t>.</a:t>
          </a:r>
          <a:endParaRPr lang="en-US" sz="4000" kern="1200" dirty="0"/>
        </a:p>
      </dsp:txBody>
      <dsp:txXfrm>
        <a:off x="59399" y="3345838"/>
        <a:ext cx="6134923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56083B-5BE9-4925-BE9A-89B0EDA0DC9A}" type="datetimeFigureOut">
              <a:rPr lang="en-GB" smtClean="0"/>
              <a:t>18/10/2026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E5AFF4-AAE4-4B48-A054-76917AADE3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229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5AFF4-AAE4-4B48-A054-76917AADE39E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54794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77E3-F9C2-7625-84DE-E9A7CB67F0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752976-850D-10AF-CB65-FE4561F10B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21D18A-3E69-3871-9858-5F51F863C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78FE2-30AE-4BDA-9583-C56842578915}" type="datetimeFigureOut">
              <a:rPr lang="en-GB" smtClean="0"/>
              <a:t>18/10/2026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010A32-8C1A-3A6B-402B-5419DCF45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AB159E-40B9-0B53-5407-61084FA60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ECE32-F315-4FB0-8628-D4D0DF8A0D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6744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07841-3468-5ED6-625C-464203331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1EB8C-F213-8D17-894D-BD4C8925CD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AEE8A5-3607-37DB-B101-EBC24FC37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78FE2-30AE-4BDA-9583-C56842578915}" type="datetimeFigureOut">
              <a:rPr lang="en-GB" smtClean="0"/>
              <a:t>18/10/2026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AEEEDF-2BBF-8162-148D-BAAA7303A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9BA0C5-6FE1-8593-8033-49621CD47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ECE32-F315-4FB0-8628-D4D0DF8A0D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622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073AE-DF22-8E2B-5FBF-2C5327B7D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DFB1EB-AEEE-1991-68DE-C8A3C706DD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C7795F-05BB-61CB-161D-2BA7E46BE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78FE2-30AE-4BDA-9583-C56842578915}" type="datetimeFigureOut">
              <a:rPr lang="en-GB" smtClean="0"/>
              <a:t>18/10/2026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05FDFE-5AE2-72EC-2531-3E5413611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749EC1-3324-3409-754A-EC19705A8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ECE32-F315-4FB0-8628-D4D0DF8A0D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46677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402D4-586B-D4A1-8BD4-7F76BE4EF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BB535-D260-F0C4-BEA8-09F5A260EE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AC7C44-EFB2-DCCB-F717-19116FCE93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968D88-12FB-8430-2B44-9D2E9526D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78FE2-30AE-4BDA-9583-C56842578915}" type="datetimeFigureOut">
              <a:rPr lang="en-GB" smtClean="0"/>
              <a:t>18/10/2026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88A758-7620-39B3-5B9E-96D4B2B46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22D4CE-BA11-E5A9-214B-C94C93110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ECE32-F315-4FB0-8628-D4D0DF8A0D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7883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98E0F-6A00-9627-0280-3396CE58B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DEE90C-68D6-DA65-264F-70AD6F81C3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73D494-528F-04C5-FF12-4597AD28EC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82E049-28E6-BA77-8833-81E5F94417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CD8A22-919C-EBB2-F4DF-78740845CA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862B22-B7A9-B735-C222-AEAB0258F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78FE2-30AE-4BDA-9583-C56842578915}" type="datetimeFigureOut">
              <a:rPr lang="en-GB" smtClean="0"/>
              <a:t>18/10/2026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6CA3B8-D59F-B2F7-1597-C247937EB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B2F68E-21A7-CB36-9966-805E89D0E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ECE32-F315-4FB0-8628-D4D0DF8A0D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1224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D6DB0-1C70-B3E8-0BAA-1B391D851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823AB9-8DB7-CA74-70A4-4AD9FE8CC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78FE2-30AE-4BDA-9583-C56842578915}" type="datetimeFigureOut">
              <a:rPr lang="en-GB" smtClean="0"/>
              <a:t>18/10/2026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0FE3C9-00AC-421E-DC8D-DEDB860E9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05FE0B-AF7C-F84A-1DB9-656701425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ECE32-F315-4FB0-8628-D4D0DF8A0D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278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E28D3A-A50F-5471-CCF3-3AABB64DC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78FE2-30AE-4BDA-9583-C56842578915}" type="datetimeFigureOut">
              <a:rPr lang="en-GB" smtClean="0"/>
              <a:t>18/10/2026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D1D195-8657-6987-7440-B99EB1FA8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3BCFEB-C0BD-8197-D407-B35A6FDCD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ECE32-F315-4FB0-8628-D4D0DF8A0D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3462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C27EB-79D8-5BC0-7AC4-CE7698E95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55A6C-2DAE-3B17-1D39-1B4BDB89A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D81C1A-A6EA-8D47-84DE-4D8040A08D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DE28D9-0AC4-F611-B2BA-7E0F7E7BE0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78FE2-30AE-4BDA-9583-C56842578915}" type="datetimeFigureOut">
              <a:rPr lang="en-GB" smtClean="0"/>
              <a:t>18/10/2026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EB087D-560A-48DB-B954-E49AFE7B6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C426B4-320C-5403-31BA-BB197ED94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ECE32-F315-4FB0-8628-D4D0DF8A0D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367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12F01-3D5A-DBF7-89D0-9C3B98180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557C09-F2F7-2BE7-9907-A8B50DC8D89A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900E3C-189D-3D56-417B-1282CA9216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C57F96-2247-294A-E3CC-173503444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78FE2-30AE-4BDA-9583-C56842578915}" type="datetimeFigureOut">
              <a:rPr lang="en-GB" smtClean="0"/>
              <a:t>18/10/2026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1F20B7-A111-54FA-EC8F-564606F69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D2FED3-3682-6373-A0E8-C7E46E708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ECE32-F315-4FB0-8628-D4D0DF8A0D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8046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1A66A-4717-4D78-2B17-9F8155EA4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9EBE6D-DCC4-C42C-8586-D9518E5709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0F9DD-8B84-389D-195A-70C41BC5A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78FE2-30AE-4BDA-9583-C56842578915}" type="datetimeFigureOut">
              <a:rPr lang="en-GB" smtClean="0"/>
              <a:t>18/10/2026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8C5F73-73F8-2016-FC66-54D69822A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9C3867-0C12-CC00-BD48-67707DB48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ECE32-F315-4FB0-8628-D4D0DF8A0D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841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8D7B31-615B-4DCA-EE8C-AE2DC0283F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180C1F-3479-F1FB-C405-FDAB0D6298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4F8739-A90E-6801-65C5-7225AE427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78FE2-30AE-4BDA-9583-C56842578915}" type="datetimeFigureOut">
              <a:rPr lang="en-GB" smtClean="0"/>
              <a:t>18/10/2026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BE9960-514E-BC8A-2900-A9D3B1A04D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F33323-3836-325D-1C2A-AC32E5873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ECE32-F315-4FB0-8628-D4D0DF8A0D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618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CE2B6B-A634-88F2-CC5A-B2493C75E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B72BB4-4BC6-010F-7896-9B745D8C2C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A7086-E5B0-8AFE-7100-46E0FDA7AC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6078FE2-30AE-4BDA-9583-C56842578915}" type="datetimeFigureOut">
              <a:rPr lang="en-GB" smtClean="0"/>
              <a:t>18/10/2026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04B5F-405C-6E50-400D-7DD801408B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E54710-A874-4FD8-50B4-1E458586D7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7ECE32-F315-4FB0-8628-D4D0DF8A0D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092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v-library.co.uk/support-worker-kind-support-2026-jobs-in-birmingham?locationHash=location.2wlmYtBap63wtyWLpIGP0oc2ghv&amp;search_id=search.01M4XR330S00PQK555F30M9YC0&amp;jobId=225624853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pen.edu/openlearn/mod/oucontent/view.php?id=104178&amp;section=_unit3.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5FEF463D-EE6B-46FF-B7C7-74B09A96C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11A27B3A-460C-4100-99B5-817F25979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7089" y="1498602"/>
            <a:ext cx="4403345" cy="3940174"/>
            <a:chOff x="827089" y="1498602"/>
            <a:chExt cx="4403345" cy="3940174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35450488-7F33-43E4-B4DA-CAB50A1CC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9" y="1498602"/>
              <a:ext cx="4403345" cy="3940174"/>
            </a:xfrm>
            <a:custGeom>
              <a:avLst/>
              <a:gdLst>
                <a:gd name="connsiteX0" fmla="*/ 0 w 5260975"/>
                <a:gd name="connsiteY0" fmla="*/ 0 h 4707593"/>
                <a:gd name="connsiteX1" fmla="*/ 5260975 w 5260975"/>
                <a:gd name="connsiteY1" fmla="*/ 0 h 4707593"/>
                <a:gd name="connsiteX2" fmla="*/ 5260975 w 5260975"/>
                <a:gd name="connsiteY2" fmla="*/ 3296937 h 4707593"/>
                <a:gd name="connsiteX3" fmla="*/ 5260975 w 5260975"/>
                <a:gd name="connsiteY3" fmla="*/ 3518571 h 4707593"/>
                <a:gd name="connsiteX4" fmla="*/ 5226504 w 5260975"/>
                <a:gd name="connsiteY4" fmla="*/ 3534000 h 4707593"/>
                <a:gd name="connsiteX5" fmla="*/ 5206341 w 5260975"/>
                <a:gd name="connsiteY5" fmla="*/ 3542065 h 4707593"/>
                <a:gd name="connsiteX6" fmla="*/ 5123287 w 5260975"/>
                <a:gd name="connsiteY6" fmla="*/ 3594010 h 4707593"/>
                <a:gd name="connsiteX7" fmla="*/ 5048107 w 5260975"/>
                <a:gd name="connsiteY7" fmla="*/ 3658244 h 4707593"/>
                <a:gd name="connsiteX8" fmla="*/ 4992899 w 5260975"/>
                <a:gd name="connsiteY8" fmla="*/ 3734479 h 4707593"/>
                <a:gd name="connsiteX9" fmla="*/ 4977440 w 5260975"/>
                <a:gd name="connsiteY9" fmla="*/ 3752627 h 4707593"/>
                <a:gd name="connsiteX10" fmla="*/ 4935194 w 5260975"/>
                <a:gd name="connsiteY10" fmla="*/ 3775382 h 4707593"/>
                <a:gd name="connsiteX11" fmla="*/ 4897844 w 5260975"/>
                <a:gd name="connsiteY11" fmla="*/ 3792472 h 4707593"/>
                <a:gd name="connsiteX12" fmla="*/ 4870767 w 5260975"/>
                <a:gd name="connsiteY12" fmla="*/ 3811388 h 4707593"/>
                <a:gd name="connsiteX13" fmla="*/ 4847917 w 5260975"/>
                <a:gd name="connsiteY13" fmla="*/ 3828767 h 4707593"/>
                <a:gd name="connsiteX14" fmla="*/ 4796163 w 5260975"/>
                <a:gd name="connsiteY14" fmla="*/ 3873702 h 4707593"/>
                <a:gd name="connsiteX15" fmla="*/ 4738843 w 5260975"/>
                <a:gd name="connsiteY15" fmla="*/ 3911628 h 4707593"/>
                <a:gd name="connsiteX16" fmla="*/ 4692755 w 5260975"/>
                <a:gd name="connsiteY16" fmla="*/ 3958099 h 4707593"/>
                <a:gd name="connsiteX17" fmla="*/ 4673744 w 5260975"/>
                <a:gd name="connsiteY17" fmla="*/ 3983255 h 4707593"/>
                <a:gd name="connsiteX18" fmla="*/ 4633801 w 5260975"/>
                <a:gd name="connsiteY18" fmla="*/ 4000442 h 4707593"/>
                <a:gd name="connsiteX19" fmla="*/ 4590499 w 5260975"/>
                <a:gd name="connsiteY19" fmla="*/ 4027326 h 4707593"/>
                <a:gd name="connsiteX20" fmla="*/ 4559773 w 5260975"/>
                <a:gd name="connsiteY20" fmla="*/ 4054018 h 4707593"/>
                <a:gd name="connsiteX21" fmla="*/ 4536059 w 5260975"/>
                <a:gd name="connsiteY21" fmla="*/ 4071877 h 4707593"/>
                <a:gd name="connsiteX22" fmla="*/ 4502550 w 5260975"/>
                <a:gd name="connsiteY22" fmla="*/ 4089832 h 4707593"/>
                <a:gd name="connsiteX23" fmla="*/ 4468944 w 5260975"/>
                <a:gd name="connsiteY23" fmla="*/ 4113356 h 4707593"/>
                <a:gd name="connsiteX24" fmla="*/ 4452623 w 5260975"/>
                <a:gd name="connsiteY24" fmla="*/ 4127854 h 4707593"/>
                <a:gd name="connsiteX25" fmla="*/ 4421032 w 5260975"/>
                <a:gd name="connsiteY25" fmla="*/ 4151953 h 4707593"/>
                <a:gd name="connsiteX26" fmla="*/ 4388483 w 5260975"/>
                <a:gd name="connsiteY26" fmla="*/ 4174421 h 4707593"/>
                <a:gd name="connsiteX27" fmla="*/ 4327321 w 5260975"/>
                <a:gd name="connsiteY27" fmla="*/ 4200153 h 4707593"/>
                <a:gd name="connsiteX28" fmla="*/ 4271633 w 5260975"/>
                <a:gd name="connsiteY28" fmla="*/ 4237983 h 4707593"/>
                <a:gd name="connsiteX29" fmla="*/ 4227465 w 5260975"/>
                <a:gd name="connsiteY29" fmla="*/ 4265635 h 4707593"/>
                <a:gd name="connsiteX30" fmla="*/ 4201733 w 5260975"/>
                <a:gd name="connsiteY30" fmla="*/ 4283783 h 4707593"/>
                <a:gd name="connsiteX31" fmla="*/ 4154494 w 5260975"/>
                <a:gd name="connsiteY31" fmla="*/ 4324301 h 4707593"/>
                <a:gd name="connsiteX32" fmla="*/ 4081234 w 5260975"/>
                <a:gd name="connsiteY32" fmla="*/ 4366931 h 4707593"/>
                <a:gd name="connsiteX33" fmla="*/ 4036971 w 5260975"/>
                <a:gd name="connsiteY33" fmla="*/ 4389975 h 4707593"/>
                <a:gd name="connsiteX34" fmla="*/ 3941725 w 5260975"/>
                <a:gd name="connsiteY34" fmla="*/ 4424733 h 4707593"/>
                <a:gd name="connsiteX35" fmla="*/ 3910999 w 5260975"/>
                <a:gd name="connsiteY35" fmla="*/ 4437119 h 4707593"/>
                <a:gd name="connsiteX36" fmla="*/ 3875859 w 5260975"/>
                <a:gd name="connsiteY36" fmla="*/ 4445280 h 4707593"/>
                <a:gd name="connsiteX37" fmla="*/ 3819401 w 5260975"/>
                <a:gd name="connsiteY37" fmla="*/ 4464579 h 4707593"/>
                <a:gd name="connsiteX38" fmla="*/ 3709176 w 5260975"/>
                <a:gd name="connsiteY38" fmla="*/ 4497800 h 4707593"/>
                <a:gd name="connsiteX39" fmla="*/ 3684981 w 5260975"/>
                <a:gd name="connsiteY39" fmla="*/ 4502889 h 4707593"/>
                <a:gd name="connsiteX40" fmla="*/ 3623338 w 5260975"/>
                <a:gd name="connsiteY40" fmla="*/ 4524300 h 4707593"/>
                <a:gd name="connsiteX41" fmla="*/ 3586373 w 5260975"/>
                <a:gd name="connsiteY41" fmla="*/ 4538702 h 4707593"/>
                <a:gd name="connsiteX42" fmla="*/ 3555743 w 5260975"/>
                <a:gd name="connsiteY42" fmla="*/ 4546960 h 4707593"/>
                <a:gd name="connsiteX43" fmla="*/ 3528667 w 5260975"/>
                <a:gd name="connsiteY43" fmla="*/ 4550801 h 4707593"/>
                <a:gd name="connsiteX44" fmla="*/ 3457424 w 5260975"/>
                <a:gd name="connsiteY44" fmla="*/ 4569811 h 4707593"/>
                <a:gd name="connsiteX45" fmla="*/ 3429003 w 5260975"/>
                <a:gd name="connsiteY45" fmla="*/ 4577301 h 4707593"/>
                <a:gd name="connsiteX46" fmla="*/ 3355264 w 5260975"/>
                <a:gd name="connsiteY46" fmla="*/ 4603033 h 4707593"/>
                <a:gd name="connsiteX47" fmla="*/ 3292757 w 5260975"/>
                <a:gd name="connsiteY47" fmla="*/ 4620027 h 4707593"/>
                <a:gd name="connsiteX48" fmla="*/ 3266643 w 5260975"/>
                <a:gd name="connsiteY48" fmla="*/ 4628188 h 4707593"/>
                <a:gd name="connsiteX49" fmla="*/ 3206921 w 5260975"/>
                <a:gd name="connsiteY49" fmla="*/ 4641823 h 4707593"/>
                <a:gd name="connsiteX50" fmla="*/ 3173123 w 5260975"/>
                <a:gd name="connsiteY50" fmla="*/ 4651425 h 4707593"/>
                <a:gd name="connsiteX51" fmla="*/ 3090646 w 5260975"/>
                <a:gd name="connsiteY51" fmla="*/ 4662274 h 4707593"/>
                <a:gd name="connsiteX52" fmla="*/ 3005480 w 5260975"/>
                <a:gd name="connsiteY52" fmla="*/ 4672739 h 4707593"/>
                <a:gd name="connsiteX53" fmla="*/ 2958721 w 5260975"/>
                <a:gd name="connsiteY53" fmla="*/ 4676196 h 4707593"/>
                <a:gd name="connsiteX54" fmla="*/ 2917915 w 5260975"/>
                <a:gd name="connsiteY54" fmla="*/ 4681670 h 4707593"/>
                <a:gd name="connsiteX55" fmla="*/ 2882389 w 5260975"/>
                <a:gd name="connsiteY55" fmla="*/ 4685126 h 4707593"/>
                <a:gd name="connsiteX56" fmla="*/ 2825837 w 5260975"/>
                <a:gd name="connsiteY56" fmla="*/ 4692135 h 4707593"/>
                <a:gd name="connsiteX57" fmla="*/ 2802313 w 5260975"/>
                <a:gd name="connsiteY57" fmla="*/ 4693960 h 4707593"/>
                <a:gd name="connsiteX58" fmla="*/ 2746816 w 5260975"/>
                <a:gd name="connsiteY58" fmla="*/ 4693863 h 4707593"/>
                <a:gd name="connsiteX59" fmla="*/ 2727517 w 5260975"/>
                <a:gd name="connsiteY59" fmla="*/ 4692903 h 4707593"/>
                <a:gd name="connsiteX60" fmla="*/ 2690359 w 5260975"/>
                <a:gd name="connsiteY60" fmla="*/ 4680997 h 4707593"/>
                <a:gd name="connsiteX61" fmla="*/ 2685943 w 5260975"/>
                <a:gd name="connsiteY61" fmla="*/ 4680133 h 4707593"/>
                <a:gd name="connsiteX62" fmla="*/ 2661554 w 5260975"/>
                <a:gd name="connsiteY62" fmla="*/ 4675428 h 4707593"/>
                <a:gd name="connsiteX63" fmla="*/ 2648208 w 5260975"/>
                <a:gd name="connsiteY63" fmla="*/ 4673892 h 4707593"/>
                <a:gd name="connsiteX64" fmla="*/ 2597512 w 5260975"/>
                <a:gd name="connsiteY64" fmla="*/ 4664099 h 4707593"/>
                <a:gd name="connsiteX65" fmla="*/ 2568324 w 5260975"/>
                <a:gd name="connsiteY65" fmla="*/ 4659490 h 4707593"/>
                <a:gd name="connsiteX66" fmla="*/ 2544704 w 5260975"/>
                <a:gd name="connsiteY66" fmla="*/ 4660162 h 4707593"/>
                <a:gd name="connsiteX67" fmla="*/ 2503225 w 5260975"/>
                <a:gd name="connsiteY67" fmla="*/ 4661026 h 4707593"/>
                <a:gd name="connsiteX68" fmla="*/ 2489975 w 5260975"/>
                <a:gd name="connsiteY68" fmla="*/ 4663235 h 4707593"/>
                <a:gd name="connsiteX69" fmla="*/ 2430061 w 5260975"/>
                <a:gd name="connsiteY69" fmla="*/ 4656897 h 4707593"/>
                <a:gd name="connsiteX70" fmla="*/ 2395880 w 5260975"/>
                <a:gd name="connsiteY70" fmla="*/ 4656417 h 4707593"/>
                <a:gd name="connsiteX71" fmla="*/ 2357378 w 5260975"/>
                <a:gd name="connsiteY71" fmla="*/ 4648544 h 4707593"/>
                <a:gd name="connsiteX72" fmla="*/ 2346145 w 5260975"/>
                <a:gd name="connsiteY72" fmla="*/ 4648928 h 4707593"/>
                <a:gd name="connsiteX73" fmla="*/ 2333567 w 5260975"/>
                <a:gd name="connsiteY73" fmla="*/ 4649600 h 4707593"/>
                <a:gd name="connsiteX74" fmla="*/ 2294968 w 5260975"/>
                <a:gd name="connsiteY74" fmla="*/ 4650177 h 4707593"/>
                <a:gd name="connsiteX75" fmla="*/ 2271540 w 5260975"/>
                <a:gd name="connsiteY75" fmla="*/ 4653057 h 4707593"/>
                <a:gd name="connsiteX76" fmla="*/ 2226895 w 5260975"/>
                <a:gd name="connsiteY76" fmla="*/ 4651329 h 4707593"/>
                <a:gd name="connsiteX77" fmla="*/ 2210379 w 5260975"/>
                <a:gd name="connsiteY77" fmla="*/ 4653825 h 4707593"/>
                <a:gd name="connsiteX78" fmla="*/ 2168613 w 5260975"/>
                <a:gd name="connsiteY78" fmla="*/ 4654113 h 4707593"/>
                <a:gd name="connsiteX79" fmla="*/ 2131167 w 5260975"/>
                <a:gd name="connsiteY79" fmla="*/ 4652673 h 4707593"/>
                <a:gd name="connsiteX80" fmla="*/ 2095065 w 5260975"/>
                <a:gd name="connsiteY80" fmla="*/ 4653441 h 4707593"/>
                <a:gd name="connsiteX81" fmla="*/ 2069237 w 5260975"/>
                <a:gd name="connsiteY81" fmla="*/ 4656609 h 4707593"/>
                <a:gd name="connsiteX82" fmla="*/ 2041201 w 5260975"/>
                <a:gd name="connsiteY82" fmla="*/ 4658529 h 4707593"/>
                <a:gd name="connsiteX83" fmla="*/ 1963909 w 5260975"/>
                <a:gd name="connsiteY83" fmla="*/ 4669955 h 4707593"/>
                <a:gd name="connsiteX84" fmla="*/ 1949603 w 5260975"/>
                <a:gd name="connsiteY84" fmla="*/ 4667171 h 4707593"/>
                <a:gd name="connsiteX85" fmla="*/ 1868373 w 5260975"/>
                <a:gd name="connsiteY85" fmla="*/ 4664578 h 4707593"/>
                <a:gd name="connsiteX86" fmla="*/ 1850707 w 5260975"/>
                <a:gd name="connsiteY86" fmla="*/ 4664771 h 4707593"/>
                <a:gd name="connsiteX87" fmla="*/ 1803275 w 5260975"/>
                <a:gd name="connsiteY87" fmla="*/ 4653441 h 4707593"/>
                <a:gd name="connsiteX88" fmla="*/ 1730112 w 5260975"/>
                <a:gd name="connsiteY88" fmla="*/ 4671396 h 4707593"/>
                <a:gd name="connsiteX89" fmla="*/ 1661652 w 5260975"/>
                <a:gd name="connsiteY89" fmla="*/ 4693863 h 4707593"/>
                <a:gd name="connsiteX90" fmla="*/ 1653011 w 5260975"/>
                <a:gd name="connsiteY90" fmla="*/ 4696744 h 4707593"/>
                <a:gd name="connsiteX91" fmla="*/ 1628431 w 5260975"/>
                <a:gd name="connsiteY91" fmla="*/ 4701641 h 4707593"/>
                <a:gd name="connsiteX92" fmla="*/ 1597995 w 5260975"/>
                <a:gd name="connsiteY92" fmla="*/ 4703369 h 4707593"/>
                <a:gd name="connsiteX93" fmla="*/ 1559396 w 5260975"/>
                <a:gd name="connsiteY93" fmla="*/ 4707593 h 4707593"/>
                <a:gd name="connsiteX94" fmla="*/ 1528480 w 5260975"/>
                <a:gd name="connsiteY94" fmla="*/ 4702312 h 4707593"/>
                <a:gd name="connsiteX95" fmla="*/ 1485272 w 5260975"/>
                <a:gd name="connsiteY95" fmla="*/ 4694439 h 4707593"/>
                <a:gd name="connsiteX96" fmla="*/ 1444562 w 5260975"/>
                <a:gd name="connsiteY96" fmla="*/ 4686950 h 4707593"/>
                <a:gd name="connsiteX97" fmla="*/ 1431696 w 5260975"/>
                <a:gd name="connsiteY97" fmla="*/ 4695783 h 4707593"/>
                <a:gd name="connsiteX98" fmla="*/ 1411821 w 5260975"/>
                <a:gd name="connsiteY98" fmla="*/ 4703464 h 4707593"/>
                <a:gd name="connsiteX99" fmla="*/ 1389738 w 5260975"/>
                <a:gd name="connsiteY99" fmla="*/ 4694247 h 4707593"/>
                <a:gd name="connsiteX100" fmla="*/ 1338081 w 5260975"/>
                <a:gd name="connsiteY100" fmla="*/ 4675141 h 4707593"/>
                <a:gd name="connsiteX101" fmla="*/ 1305436 w 5260975"/>
                <a:gd name="connsiteY101" fmla="*/ 4674276 h 4707593"/>
                <a:gd name="connsiteX102" fmla="*/ 1234481 w 5260975"/>
                <a:gd name="connsiteY102" fmla="*/ 4666115 h 4707593"/>
                <a:gd name="connsiteX103" fmla="*/ 1188106 w 5260975"/>
                <a:gd name="connsiteY103" fmla="*/ 4654497 h 4707593"/>
                <a:gd name="connsiteX104" fmla="*/ 1154790 w 5260975"/>
                <a:gd name="connsiteY104" fmla="*/ 4641343 h 4707593"/>
                <a:gd name="connsiteX105" fmla="*/ 1107069 w 5260975"/>
                <a:gd name="connsiteY105" fmla="*/ 4624156 h 4707593"/>
                <a:gd name="connsiteX106" fmla="*/ 1059158 w 5260975"/>
                <a:gd name="connsiteY106" fmla="*/ 4615227 h 4707593"/>
                <a:gd name="connsiteX107" fmla="*/ 1024496 w 5260975"/>
                <a:gd name="connsiteY107" fmla="*/ 4603993 h 4707593"/>
                <a:gd name="connsiteX108" fmla="*/ 982153 w 5260975"/>
                <a:gd name="connsiteY108" fmla="*/ 4596311 h 4707593"/>
                <a:gd name="connsiteX109" fmla="*/ 946628 w 5260975"/>
                <a:gd name="connsiteY109" fmla="*/ 4596024 h 4707593"/>
                <a:gd name="connsiteX110" fmla="*/ 890939 w 5260975"/>
                <a:gd name="connsiteY110" fmla="*/ 4597368 h 4707593"/>
                <a:gd name="connsiteX111" fmla="*/ 822769 w 5260975"/>
                <a:gd name="connsiteY111" fmla="*/ 4574133 h 4707593"/>
                <a:gd name="connsiteX112" fmla="*/ 795212 w 5260975"/>
                <a:gd name="connsiteY112" fmla="*/ 4568947 h 4707593"/>
                <a:gd name="connsiteX113" fmla="*/ 769288 w 5260975"/>
                <a:gd name="connsiteY113" fmla="*/ 4566547 h 4707593"/>
                <a:gd name="connsiteX114" fmla="*/ 714271 w 5260975"/>
                <a:gd name="connsiteY114" fmla="*/ 4551089 h 4707593"/>
                <a:gd name="connsiteX115" fmla="*/ 691900 w 5260975"/>
                <a:gd name="connsiteY115" fmla="*/ 4545999 h 4707593"/>
                <a:gd name="connsiteX116" fmla="*/ 660598 w 5260975"/>
                <a:gd name="connsiteY116" fmla="*/ 4546096 h 4707593"/>
                <a:gd name="connsiteX117" fmla="*/ 603662 w 5260975"/>
                <a:gd name="connsiteY117" fmla="*/ 4538991 h 4707593"/>
                <a:gd name="connsiteX118" fmla="*/ 546821 w 5260975"/>
                <a:gd name="connsiteY118" fmla="*/ 4518251 h 4707593"/>
                <a:gd name="connsiteX119" fmla="*/ 522721 w 5260975"/>
                <a:gd name="connsiteY119" fmla="*/ 4520267 h 4707593"/>
                <a:gd name="connsiteX120" fmla="*/ 514080 w 5260975"/>
                <a:gd name="connsiteY120" fmla="*/ 4519788 h 4707593"/>
                <a:gd name="connsiteX121" fmla="*/ 436404 w 5260975"/>
                <a:gd name="connsiteY121" fmla="*/ 4508361 h 4707593"/>
                <a:gd name="connsiteX122" fmla="*/ 428626 w 5260975"/>
                <a:gd name="connsiteY122" fmla="*/ 4507114 h 4707593"/>
                <a:gd name="connsiteX123" fmla="*/ 392141 w 5260975"/>
                <a:gd name="connsiteY123" fmla="*/ 4496936 h 4707593"/>
                <a:gd name="connsiteX124" fmla="*/ 300157 w 5260975"/>
                <a:gd name="connsiteY124" fmla="*/ 4490599 h 4707593"/>
                <a:gd name="connsiteX125" fmla="*/ 294493 w 5260975"/>
                <a:gd name="connsiteY125" fmla="*/ 4489831 h 4707593"/>
                <a:gd name="connsiteX126" fmla="*/ 263671 w 5260975"/>
                <a:gd name="connsiteY126" fmla="*/ 4494919 h 4707593"/>
                <a:gd name="connsiteX127" fmla="*/ 248406 w 5260975"/>
                <a:gd name="connsiteY127" fmla="*/ 4502121 h 4707593"/>
                <a:gd name="connsiteX128" fmla="*/ 224594 w 5260975"/>
                <a:gd name="connsiteY128" fmla="*/ 4509610 h 4707593"/>
                <a:gd name="connsiteX129" fmla="*/ 200398 w 5260975"/>
                <a:gd name="connsiteY129" fmla="*/ 4512395 h 4707593"/>
                <a:gd name="connsiteX130" fmla="*/ 159783 w 5260975"/>
                <a:gd name="connsiteY130" fmla="*/ 4501064 h 4707593"/>
                <a:gd name="connsiteX131" fmla="*/ 144997 w 5260975"/>
                <a:gd name="connsiteY131" fmla="*/ 4499912 h 4707593"/>
                <a:gd name="connsiteX132" fmla="*/ 112064 w 5260975"/>
                <a:gd name="connsiteY132" fmla="*/ 4494440 h 4707593"/>
                <a:gd name="connsiteX133" fmla="*/ 83259 w 5260975"/>
                <a:gd name="connsiteY133" fmla="*/ 4494824 h 4707593"/>
                <a:gd name="connsiteX134" fmla="*/ 60120 w 5260975"/>
                <a:gd name="connsiteY134" fmla="*/ 4503561 h 4707593"/>
                <a:gd name="connsiteX135" fmla="*/ 26514 w 5260975"/>
                <a:gd name="connsiteY135" fmla="*/ 4505289 h 4707593"/>
                <a:gd name="connsiteX136" fmla="*/ 4814 w 5260975"/>
                <a:gd name="connsiteY136" fmla="*/ 4498952 h 4707593"/>
                <a:gd name="connsiteX137" fmla="*/ 398 w 5260975"/>
                <a:gd name="connsiteY137" fmla="*/ 4498089 h 4707593"/>
                <a:gd name="connsiteX138" fmla="*/ 0 w 5260975"/>
                <a:gd name="connsiteY138" fmla="*/ 4498087 h 4707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5260975" h="4707593">
                  <a:moveTo>
                    <a:pt x="0" y="0"/>
                  </a:moveTo>
                  <a:lnTo>
                    <a:pt x="5260975" y="0"/>
                  </a:lnTo>
                  <a:lnTo>
                    <a:pt x="5260975" y="3296937"/>
                  </a:lnTo>
                  <a:lnTo>
                    <a:pt x="5260975" y="3518571"/>
                  </a:lnTo>
                  <a:lnTo>
                    <a:pt x="5226504" y="3534000"/>
                  </a:lnTo>
                  <a:cubicBezTo>
                    <a:pt x="5219783" y="3536785"/>
                    <a:pt x="5212389" y="3538321"/>
                    <a:pt x="5206341" y="3542065"/>
                  </a:cubicBezTo>
                  <a:cubicBezTo>
                    <a:pt x="5178495" y="3559156"/>
                    <a:pt x="5151515" y="3577591"/>
                    <a:pt x="5123287" y="3594010"/>
                  </a:cubicBezTo>
                  <a:cubicBezTo>
                    <a:pt x="5094195" y="3611004"/>
                    <a:pt x="5068175" y="3631071"/>
                    <a:pt x="5048107" y="3658244"/>
                  </a:cubicBezTo>
                  <a:cubicBezTo>
                    <a:pt x="5029480" y="3683496"/>
                    <a:pt x="5011429" y="3709131"/>
                    <a:pt x="4992899" y="3734479"/>
                  </a:cubicBezTo>
                  <a:cubicBezTo>
                    <a:pt x="4988194" y="3740912"/>
                    <a:pt x="4983874" y="3748498"/>
                    <a:pt x="4977440" y="3752627"/>
                  </a:cubicBezTo>
                  <a:cubicBezTo>
                    <a:pt x="4964094" y="3761268"/>
                    <a:pt x="4949500" y="3768277"/>
                    <a:pt x="4935194" y="3775382"/>
                  </a:cubicBezTo>
                  <a:cubicBezTo>
                    <a:pt x="4922903" y="3781431"/>
                    <a:pt x="4909846" y="3785943"/>
                    <a:pt x="4897844" y="3792472"/>
                  </a:cubicBezTo>
                  <a:cubicBezTo>
                    <a:pt x="4888243" y="3797658"/>
                    <a:pt x="4879697" y="3804859"/>
                    <a:pt x="4870767" y="3811388"/>
                  </a:cubicBezTo>
                  <a:cubicBezTo>
                    <a:pt x="4862990" y="3817052"/>
                    <a:pt x="4854445" y="3821949"/>
                    <a:pt x="4847917" y="3828767"/>
                  </a:cubicBezTo>
                  <a:cubicBezTo>
                    <a:pt x="4831977" y="3845281"/>
                    <a:pt x="4815942" y="3861508"/>
                    <a:pt x="4796163" y="3873702"/>
                  </a:cubicBezTo>
                  <a:cubicBezTo>
                    <a:pt x="4776672" y="3885799"/>
                    <a:pt x="4758237" y="3899338"/>
                    <a:pt x="4738843" y="3911628"/>
                  </a:cubicBezTo>
                  <a:cubicBezTo>
                    <a:pt x="4719831" y="3923630"/>
                    <a:pt x="4702645" y="3936783"/>
                    <a:pt x="4692755" y="3958099"/>
                  </a:cubicBezTo>
                  <a:cubicBezTo>
                    <a:pt x="4688339" y="3967508"/>
                    <a:pt x="4682097" y="3977782"/>
                    <a:pt x="4673744" y="3983255"/>
                  </a:cubicBezTo>
                  <a:cubicBezTo>
                    <a:pt x="4661838" y="3991032"/>
                    <a:pt x="4646764" y="3993817"/>
                    <a:pt x="4633801" y="4000442"/>
                  </a:cubicBezTo>
                  <a:cubicBezTo>
                    <a:pt x="4618535" y="4008219"/>
                    <a:pt x="4600869" y="4014940"/>
                    <a:pt x="4590499" y="4027326"/>
                  </a:cubicBezTo>
                  <a:cubicBezTo>
                    <a:pt x="4581281" y="4038368"/>
                    <a:pt x="4571968" y="4047009"/>
                    <a:pt x="4559773" y="4054018"/>
                  </a:cubicBezTo>
                  <a:cubicBezTo>
                    <a:pt x="4551229" y="4058915"/>
                    <a:pt x="4544892" y="4067844"/>
                    <a:pt x="4536059" y="4071877"/>
                  </a:cubicBezTo>
                  <a:cubicBezTo>
                    <a:pt x="4524442" y="4077254"/>
                    <a:pt x="4512727" y="4081479"/>
                    <a:pt x="4502550" y="4089832"/>
                  </a:cubicBezTo>
                  <a:cubicBezTo>
                    <a:pt x="4491987" y="4098473"/>
                    <a:pt x="4479986" y="4105290"/>
                    <a:pt x="4468944" y="4113356"/>
                  </a:cubicBezTo>
                  <a:cubicBezTo>
                    <a:pt x="4463087" y="4117676"/>
                    <a:pt x="4458286" y="4123341"/>
                    <a:pt x="4452623" y="4127854"/>
                  </a:cubicBezTo>
                  <a:cubicBezTo>
                    <a:pt x="4442252" y="4136111"/>
                    <a:pt x="4431690" y="4144176"/>
                    <a:pt x="4421032" y="4151953"/>
                  </a:cubicBezTo>
                  <a:cubicBezTo>
                    <a:pt x="4410375" y="4159731"/>
                    <a:pt x="4400197" y="4168756"/>
                    <a:pt x="4388483" y="4174421"/>
                  </a:cubicBezTo>
                  <a:cubicBezTo>
                    <a:pt x="4368513" y="4184023"/>
                    <a:pt x="4346717" y="4189784"/>
                    <a:pt x="4327321" y="4200153"/>
                  </a:cubicBezTo>
                  <a:cubicBezTo>
                    <a:pt x="4307639" y="4210714"/>
                    <a:pt x="4289107" y="4223965"/>
                    <a:pt x="4271633" y="4237983"/>
                  </a:cubicBezTo>
                  <a:cubicBezTo>
                    <a:pt x="4257807" y="4249025"/>
                    <a:pt x="4244845" y="4259971"/>
                    <a:pt x="4227465" y="4265635"/>
                  </a:cubicBezTo>
                  <a:cubicBezTo>
                    <a:pt x="4217768" y="4268804"/>
                    <a:pt x="4207591" y="4275717"/>
                    <a:pt x="4201733" y="4283783"/>
                  </a:cubicBezTo>
                  <a:cubicBezTo>
                    <a:pt x="4189059" y="4301353"/>
                    <a:pt x="4172833" y="4313739"/>
                    <a:pt x="4154494" y="4324301"/>
                  </a:cubicBezTo>
                  <a:cubicBezTo>
                    <a:pt x="4130010" y="4338511"/>
                    <a:pt x="4105814" y="4353009"/>
                    <a:pt x="4081234" y="4366931"/>
                  </a:cubicBezTo>
                  <a:cubicBezTo>
                    <a:pt x="4066737" y="4375189"/>
                    <a:pt x="4052335" y="4383926"/>
                    <a:pt x="4036971" y="4389975"/>
                  </a:cubicBezTo>
                  <a:cubicBezTo>
                    <a:pt x="4005575" y="4402457"/>
                    <a:pt x="3973410" y="4413114"/>
                    <a:pt x="3941725" y="4424733"/>
                  </a:cubicBezTo>
                  <a:cubicBezTo>
                    <a:pt x="3931355" y="4428477"/>
                    <a:pt x="3921561" y="4433854"/>
                    <a:pt x="3910999" y="4437119"/>
                  </a:cubicBezTo>
                  <a:cubicBezTo>
                    <a:pt x="3899573" y="4440671"/>
                    <a:pt x="3887285" y="4441727"/>
                    <a:pt x="3875859" y="4445280"/>
                  </a:cubicBezTo>
                  <a:cubicBezTo>
                    <a:pt x="3856847" y="4451136"/>
                    <a:pt x="3838412" y="4458626"/>
                    <a:pt x="3819401" y="4464579"/>
                  </a:cubicBezTo>
                  <a:cubicBezTo>
                    <a:pt x="3782723" y="4476005"/>
                    <a:pt x="3745949" y="4486951"/>
                    <a:pt x="3709176" y="4497800"/>
                  </a:cubicBezTo>
                  <a:cubicBezTo>
                    <a:pt x="3701303" y="4500105"/>
                    <a:pt x="3692757" y="4500393"/>
                    <a:pt x="3684981" y="4502889"/>
                  </a:cubicBezTo>
                  <a:cubicBezTo>
                    <a:pt x="3664337" y="4509610"/>
                    <a:pt x="3643789" y="4516907"/>
                    <a:pt x="3623338" y="4524300"/>
                  </a:cubicBezTo>
                  <a:cubicBezTo>
                    <a:pt x="3610953" y="4528813"/>
                    <a:pt x="3598854" y="4534382"/>
                    <a:pt x="3586373" y="4538702"/>
                  </a:cubicBezTo>
                  <a:cubicBezTo>
                    <a:pt x="3576387" y="4542159"/>
                    <a:pt x="3566113" y="4544847"/>
                    <a:pt x="3555743" y="4546960"/>
                  </a:cubicBezTo>
                  <a:cubicBezTo>
                    <a:pt x="3546814" y="4548785"/>
                    <a:pt x="3537501" y="4548592"/>
                    <a:pt x="3528667" y="4550801"/>
                  </a:cubicBezTo>
                  <a:cubicBezTo>
                    <a:pt x="3504759" y="4556753"/>
                    <a:pt x="3481140" y="4563475"/>
                    <a:pt x="3457424" y="4569811"/>
                  </a:cubicBezTo>
                  <a:cubicBezTo>
                    <a:pt x="3447919" y="4572308"/>
                    <a:pt x="3438221" y="4574133"/>
                    <a:pt x="3429003" y="4577301"/>
                  </a:cubicBezTo>
                  <a:cubicBezTo>
                    <a:pt x="3404327" y="4585654"/>
                    <a:pt x="3380036" y="4595159"/>
                    <a:pt x="3355264" y="4603033"/>
                  </a:cubicBezTo>
                  <a:cubicBezTo>
                    <a:pt x="3334717" y="4609562"/>
                    <a:pt x="3313593" y="4614266"/>
                    <a:pt x="3292757" y="4620027"/>
                  </a:cubicBezTo>
                  <a:cubicBezTo>
                    <a:pt x="3283924" y="4622524"/>
                    <a:pt x="3275475" y="4626077"/>
                    <a:pt x="3266643" y="4628188"/>
                  </a:cubicBezTo>
                  <a:cubicBezTo>
                    <a:pt x="3246863" y="4632990"/>
                    <a:pt x="3226796" y="4637022"/>
                    <a:pt x="3206921" y="4641823"/>
                  </a:cubicBezTo>
                  <a:cubicBezTo>
                    <a:pt x="3195590" y="4644607"/>
                    <a:pt x="3184645" y="4649600"/>
                    <a:pt x="3173123" y="4651425"/>
                  </a:cubicBezTo>
                  <a:cubicBezTo>
                    <a:pt x="3145759" y="4655745"/>
                    <a:pt x="3118203" y="4658817"/>
                    <a:pt x="3090646" y="4662274"/>
                  </a:cubicBezTo>
                  <a:cubicBezTo>
                    <a:pt x="3062227" y="4665826"/>
                    <a:pt x="3033902" y="4669571"/>
                    <a:pt x="3005480" y="4672739"/>
                  </a:cubicBezTo>
                  <a:cubicBezTo>
                    <a:pt x="2989926" y="4674372"/>
                    <a:pt x="2974275" y="4674660"/>
                    <a:pt x="2958721" y="4676196"/>
                  </a:cubicBezTo>
                  <a:cubicBezTo>
                    <a:pt x="2945087" y="4677541"/>
                    <a:pt x="2931549" y="4680037"/>
                    <a:pt x="2917915" y="4681670"/>
                  </a:cubicBezTo>
                  <a:cubicBezTo>
                    <a:pt x="2906105" y="4683013"/>
                    <a:pt x="2894199" y="4683781"/>
                    <a:pt x="2882389" y="4685126"/>
                  </a:cubicBezTo>
                  <a:cubicBezTo>
                    <a:pt x="2863475" y="4687334"/>
                    <a:pt x="2844655" y="4689831"/>
                    <a:pt x="2825837" y="4692135"/>
                  </a:cubicBezTo>
                  <a:cubicBezTo>
                    <a:pt x="2817964" y="4692999"/>
                    <a:pt x="2809706" y="4695399"/>
                    <a:pt x="2802313" y="4693960"/>
                  </a:cubicBezTo>
                  <a:cubicBezTo>
                    <a:pt x="2783686" y="4690310"/>
                    <a:pt x="2765347" y="4691367"/>
                    <a:pt x="2746816" y="4693863"/>
                  </a:cubicBezTo>
                  <a:cubicBezTo>
                    <a:pt x="2740479" y="4694728"/>
                    <a:pt x="2733662" y="4694535"/>
                    <a:pt x="2727517" y="4692903"/>
                  </a:cubicBezTo>
                  <a:cubicBezTo>
                    <a:pt x="2714939" y="4689638"/>
                    <a:pt x="2702745" y="4685029"/>
                    <a:pt x="2690359" y="4680997"/>
                  </a:cubicBezTo>
                  <a:cubicBezTo>
                    <a:pt x="2689014" y="4680517"/>
                    <a:pt x="2687382" y="4680421"/>
                    <a:pt x="2685943" y="4680133"/>
                  </a:cubicBezTo>
                  <a:cubicBezTo>
                    <a:pt x="2677781" y="4678500"/>
                    <a:pt x="2669717" y="4676868"/>
                    <a:pt x="2661554" y="4675428"/>
                  </a:cubicBezTo>
                  <a:cubicBezTo>
                    <a:pt x="2657138" y="4674660"/>
                    <a:pt x="2652625" y="4674564"/>
                    <a:pt x="2648208" y="4673892"/>
                  </a:cubicBezTo>
                  <a:cubicBezTo>
                    <a:pt x="2631118" y="4671203"/>
                    <a:pt x="2612299" y="4675716"/>
                    <a:pt x="2597512" y="4664099"/>
                  </a:cubicBezTo>
                  <a:cubicBezTo>
                    <a:pt x="2587911" y="4656609"/>
                    <a:pt x="2578597" y="4658338"/>
                    <a:pt x="2568324" y="4659490"/>
                  </a:cubicBezTo>
                  <a:cubicBezTo>
                    <a:pt x="2560547" y="4660354"/>
                    <a:pt x="2552577" y="4660065"/>
                    <a:pt x="2544704" y="4660162"/>
                  </a:cubicBezTo>
                  <a:cubicBezTo>
                    <a:pt x="2530878" y="4660449"/>
                    <a:pt x="2517052" y="4660546"/>
                    <a:pt x="2503225" y="4661026"/>
                  </a:cubicBezTo>
                  <a:cubicBezTo>
                    <a:pt x="2498808" y="4661218"/>
                    <a:pt x="2494297" y="4663619"/>
                    <a:pt x="2489975" y="4663235"/>
                  </a:cubicBezTo>
                  <a:cubicBezTo>
                    <a:pt x="2470004" y="4661410"/>
                    <a:pt x="2450033" y="4658529"/>
                    <a:pt x="2430061" y="4656897"/>
                  </a:cubicBezTo>
                  <a:cubicBezTo>
                    <a:pt x="2418732" y="4655938"/>
                    <a:pt x="2407114" y="4657761"/>
                    <a:pt x="2395880" y="4656417"/>
                  </a:cubicBezTo>
                  <a:cubicBezTo>
                    <a:pt x="2382919" y="4654881"/>
                    <a:pt x="2370245" y="4650945"/>
                    <a:pt x="2357378" y="4648544"/>
                  </a:cubicBezTo>
                  <a:cubicBezTo>
                    <a:pt x="2353826" y="4647872"/>
                    <a:pt x="2349889" y="4648736"/>
                    <a:pt x="2346145" y="4648928"/>
                  </a:cubicBezTo>
                  <a:cubicBezTo>
                    <a:pt x="2341920" y="4649120"/>
                    <a:pt x="2337791" y="4649504"/>
                    <a:pt x="2333567" y="4649600"/>
                  </a:cubicBezTo>
                  <a:cubicBezTo>
                    <a:pt x="2320700" y="4649793"/>
                    <a:pt x="2307835" y="4649504"/>
                    <a:pt x="2294968" y="4650177"/>
                  </a:cubicBezTo>
                  <a:cubicBezTo>
                    <a:pt x="2287095" y="4650561"/>
                    <a:pt x="2278839" y="4654497"/>
                    <a:pt x="2271540" y="4653057"/>
                  </a:cubicBezTo>
                  <a:cubicBezTo>
                    <a:pt x="2256659" y="4650272"/>
                    <a:pt x="2241776" y="4656513"/>
                    <a:pt x="2226895" y="4651329"/>
                  </a:cubicBezTo>
                  <a:cubicBezTo>
                    <a:pt x="2222285" y="4649793"/>
                    <a:pt x="2215948" y="4653633"/>
                    <a:pt x="2210379" y="4653825"/>
                  </a:cubicBezTo>
                  <a:cubicBezTo>
                    <a:pt x="2196457" y="4654305"/>
                    <a:pt x="2182535" y="4654209"/>
                    <a:pt x="2168613" y="4654113"/>
                  </a:cubicBezTo>
                  <a:cubicBezTo>
                    <a:pt x="2156131" y="4654017"/>
                    <a:pt x="2143168" y="4655361"/>
                    <a:pt x="2131167" y="4652673"/>
                  </a:cubicBezTo>
                  <a:cubicBezTo>
                    <a:pt x="2118588" y="4649793"/>
                    <a:pt x="2107259" y="4650177"/>
                    <a:pt x="2095065" y="4653441"/>
                  </a:cubicBezTo>
                  <a:cubicBezTo>
                    <a:pt x="2086711" y="4655649"/>
                    <a:pt x="2077878" y="4655938"/>
                    <a:pt x="2069237" y="4656609"/>
                  </a:cubicBezTo>
                  <a:cubicBezTo>
                    <a:pt x="2059924" y="4657377"/>
                    <a:pt x="2049650" y="4655361"/>
                    <a:pt x="2041201" y="4658529"/>
                  </a:cubicBezTo>
                  <a:cubicBezTo>
                    <a:pt x="2016044" y="4667939"/>
                    <a:pt x="1990216" y="4669955"/>
                    <a:pt x="1963909" y="4669955"/>
                  </a:cubicBezTo>
                  <a:cubicBezTo>
                    <a:pt x="1959107" y="4669955"/>
                    <a:pt x="1954210" y="4668612"/>
                    <a:pt x="1949603" y="4667171"/>
                  </a:cubicBezTo>
                  <a:cubicBezTo>
                    <a:pt x="1922717" y="4658529"/>
                    <a:pt x="1895737" y="4659297"/>
                    <a:pt x="1868373" y="4664578"/>
                  </a:cubicBezTo>
                  <a:cubicBezTo>
                    <a:pt x="1862708" y="4665731"/>
                    <a:pt x="1856372" y="4665923"/>
                    <a:pt x="1850707" y="4664771"/>
                  </a:cubicBezTo>
                  <a:cubicBezTo>
                    <a:pt x="1834768" y="4661410"/>
                    <a:pt x="1819309" y="4655841"/>
                    <a:pt x="1803275" y="4653441"/>
                  </a:cubicBezTo>
                  <a:cubicBezTo>
                    <a:pt x="1776775" y="4649504"/>
                    <a:pt x="1753828" y="4662754"/>
                    <a:pt x="1730112" y="4671396"/>
                  </a:cubicBezTo>
                  <a:cubicBezTo>
                    <a:pt x="1707548" y="4679557"/>
                    <a:pt x="1688345" y="4697992"/>
                    <a:pt x="1661652" y="4693863"/>
                  </a:cubicBezTo>
                  <a:cubicBezTo>
                    <a:pt x="1658965" y="4693479"/>
                    <a:pt x="1655988" y="4696071"/>
                    <a:pt x="1653011" y="4696744"/>
                  </a:cubicBezTo>
                  <a:cubicBezTo>
                    <a:pt x="1644850" y="4698568"/>
                    <a:pt x="1636689" y="4700776"/>
                    <a:pt x="1628431" y="4701641"/>
                  </a:cubicBezTo>
                  <a:cubicBezTo>
                    <a:pt x="1618350" y="4702793"/>
                    <a:pt x="1608076" y="4702409"/>
                    <a:pt x="1597995" y="4703369"/>
                  </a:cubicBezTo>
                  <a:cubicBezTo>
                    <a:pt x="1585032" y="4704521"/>
                    <a:pt x="1572263" y="4707593"/>
                    <a:pt x="1559396" y="4707593"/>
                  </a:cubicBezTo>
                  <a:cubicBezTo>
                    <a:pt x="1549026" y="4707593"/>
                    <a:pt x="1538753" y="4704041"/>
                    <a:pt x="1528480" y="4702312"/>
                  </a:cubicBezTo>
                  <a:cubicBezTo>
                    <a:pt x="1513981" y="4699912"/>
                    <a:pt x="1498042" y="4700584"/>
                    <a:pt x="1485272" y="4694439"/>
                  </a:cubicBezTo>
                  <a:cubicBezTo>
                    <a:pt x="1471639" y="4687910"/>
                    <a:pt x="1458676" y="4684934"/>
                    <a:pt x="1444562" y="4686950"/>
                  </a:cubicBezTo>
                  <a:cubicBezTo>
                    <a:pt x="1439857" y="4687622"/>
                    <a:pt x="1433808" y="4691655"/>
                    <a:pt x="1431696" y="4695783"/>
                  </a:cubicBezTo>
                  <a:cubicBezTo>
                    <a:pt x="1426991" y="4705001"/>
                    <a:pt x="1420559" y="4706634"/>
                    <a:pt x="1411821" y="4703464"/>
                  </a:cubicBezTo>
                  <a:cubicBezTo>
                    <a:pt x="1404236" y="4700776"/>
                    <a:pt x="1394922" y="4699432"/>
                    <a:pt x="1389738" y="4694247"/>
                  </a:cubicBezTo>
                  <a:cubicBezTo>
                    <a:pt x="1375047" y="4679557"/>
                    <a:pt x="1356324" y="4679077"/>
                    <a:pt x="1338081" y="4675141"/>
                  </a:cubicBezTo>
                  <a:cubicBezTo>
                    <a:pt x="1326945" y="4672739"/>
                    <a:pt x="1316574" y="4672644"/>
                    <a:pt x="1305436" y="4674276"/>
                  </a:cubicBezTo>
                  <a:cubicBezTo>
                    <a:pt x="1281241" y="4677925"/>
                    <a:pt x="1257717" y="4672739"/>
                    <a:pt x="1234481" y="4666115"/>
                  </a:cubicBezTo>
                  <a:cubicBezTo>
                    <a:pt x="1219118" y="4661698"/>
                    <a:pt x="1203372" y="4659010"/>
                    <a:pt x="1188106" y="4654497"/>
                  </a:cubicBezTo>
                  <a:cubicBezTo>
                    <a:pt x="1176680" y="4651041"/>
                    <a:pt x="1165255" y="4646912"/>
                    <a:pt x="1154790" y="4641343"/>
                  </a:cubicBezTo>
                  <a:cubicBezTo>
                    <a:pt x="1139618" y="4633181"/>
                    <a:pt x="1126369" y="4620891"/>
                    <a:pt x="1107069" y="4624156"/>
                  </a:cubicBezTo>
                  <a:cubicBezTo>
                    <a:pt x="1090074" y="4627036"/>
                    <a:pt x="1074713" y="4620988"/>
                    <a:pt x="1059158" y="4615227"/>
                  </a:cubicBezTo>
                  <a:cubicBezTo>
                    <a:pt x="1047732" y="4611002"/>
                    <a:pt x="1036308" y="4606681"/>
                    <a:pt x="1024496" y="4603993"/>
                  </a:cubicBezTo>
                  <a:cubicBezTo>
                    <a:pt x="1010478" y="4600824"/>
                    <a:pt x="994635" y="4602169"/>
                    <a:pt x="982153" y="4596311"/>
                  </a:cubicBezTo>
                  <a:cubicBezTo>
                    <a:pt x="969095" y="4590166"/>
                    <a:pt x="958246" y="4594295"/>
                    <a:pt x="946628" y="4596024"/>
                  </a:cubicBezTo>
                  <a:cubicBezTo>
                    <a:pt x="928097" y="4598712"/>
                    <a:pt x="909661" y="4603705"/>
                    <a:pt x="890939" y="4597368"/>
                  </a:cubicBezTo>
                  <a:cubicBezTo>
                    <a:pt x="868184" y="4589687"/>
                    <a:pt x="845620" y="4581430"/>
                    <a:pt x="822769" y="4574133"/>
                  </a:cubicBezTo>
                  <a:cubicBezTo>
                    <a:pt x="813934" y="4571347"/>
                    <a:pt x="804431" y="4570195"/>
                    <a:pt x="795212" y="4568947"/>
                  </a:cubicBezTo>
                  <a:cubicBezTo>
                    <a:pt x="786476" y="4567891"/>
                    <a:pt x="776010" y="4570579"/>
                    <a:pt x="769288" y="4566547"/>
                  </a:cubicBezTo>
                  <a:cubicBezTo>
                    <a:pt x="752005" y="4556178"/>
                    <a:pt x="734243" y="4551089"/>
                    <a:pt x="714271" y="4551089"/>
                  </a:cubicBezTo>
                  <a:cubicBezTo>
                    <a:pt x="706781" y="4551089"/>
                    <a:pt x="699484" y="4546768"/>
                    <a:pt x="691900" y="4545999"/>
                  </a:cubicBezTo>
                  <a:cubicBezTo>
                    <a:pt x="681529" y="4545040"/>
                    <a:pt x="669623" y="4542447"/>
                    <a:pt x="660598" y="4546096"/>
                  </a:cubicBezTo>
                  <a:cubicBezTo>
                    <a:pt x="639379" y="4554737"/>
                    <a:pt x="622193" y="4547536"/>
                    <a:pt x="603662" y="4538991"/>
                  </a:cubicBezTo>
                  <a:cubicBezTo>
                    <a:pt x="585418" y="4530541"/>
                    <a:pt x="566215" y="4523821"/>
                    <a:pt x="546821" y="4518251"/>
                  </a:cubicBezTo>
                  <a:cubicBezTo>
                    <a:pt x="539524" y="4516235"/>
                    <a:pt x="530787" y="4519596"/>
                    <a:pt x="522721" y="4520267"/>
                  </a:cubicBezTo>
                  <a:cubicBezTo>
                    <a:pt x="519840" y="4520460"/>
                    <a:pt x="516671" y="4520748"/>
                    <a:pt x="514080" y="4519788"/>
                  </a:cubicBezTo>
                  <a:cubicBezTo>
                    <a:pt x="489020" y="4510570"/>
                    <a:pt x="463575" y="4503561"/>
                    <a:pt x="436404" y="4508361"/>
                  </a:cubicBezTo>
                  <a:cubicBezTo>
                    <a:pt x="433908" y="4508842"/>
                    <a:pt x="431123" y="4507786"/>
                    <a:pt x="428626" y="4507114"/>
                  </a:cubicBezTo>
                  <a:cubicBezTo>
                    <a:pt x="416432" y="4503657"/>
                    <a:pt x="404526" y="4498184"/>
                    <a:pt x="392141" y="4496936"/>
                  </a:cubicBezTo>
                  <a:cubicBezTo>
                    <a:pt x="361608" y="4493864"/>
                    <a:pt x="330884" y="4492615"/>
                    <a:pt x="300157" y="4490599"/>
                  </a:cubicBezTo>
                  <a:cubicBezTo>
                    <a:pt x="298237" y="4490503"/>
                    <a:pt x="296221" y="4490503"/>
                    <a:pt x="294493" y="4489831"/>
                  </a:cubicBezTo>
                  <a:cubicBezTo>
                    <a:pt x="283163" y="4485702"/>
                    <a:pt x="273274" y="4487047"/>
                    <a:pt x="263671" y="4494919"/>
                  </a:cubicBezTo>
                  <a:cubicBezTo>
                    <a:pt x="259447" y="4498376"/>
                    <a:pt x="253686" y="4500200"/>
                    <a:pt x="248406" y="4502121"/>
                  </a:cubicBezTo>
                  <a:cubicBezTo>
                    <a:pt x="240628" y="4505002"/>
                    <a:pt x="232659" y="4507786"/>
                    <a:pt x="224594" y="4509610"/>
                  </a:cubicBezTo>
                  <a:cubicBezTo>
                    <a:pt x="216624" y="4511338"/>
                    <a:pt x="208079" y="4513738"/>
                    <a:pt x="200398" y="4512395"/>
                  </a:cubicBezTo>
                  <a:cubicBezTo>
                    <a:pt x="186572" y="4509994"/>
                    <a:pt x="173417" y="4504618"/>
                    <a:pt x="159783" y="4501064"/>
                  </a:cubicBezTo>
                  <a:cubicBezTo>
                    <a:pt x="155079" y="4499816"/>
                    <a:pt x="149893" y="4500009"/>
                    <a:pt x="144997" y="4499912"/>
                  </a:cubicBezTo>
                  <a:cubicBezTo>
                    <a:pt x="133763" y="4499625"/>
                    <a:pt x="122241" y="4502409"/>
                    <a:pt x="112064" y="4494440"/>
                  </a:cubicBezTo>
                  <a:cubicBezTo>
                    <a:pt x="102655" y="4486951"/>
                    <a:pt x="93148" y="4489158"/>
                    <a:pt x="83259" y="4494824"/>
                  </a:cubicBezTo>
                  <a:cubicBezTo>
                    <a:pt x="76154" y="4498857"/>
                    <a:pt x="68090" y="4502025"/>
                    <a:pt x="60120" y="4503561"/>
                  </a:cubicBezTo>
                  <a:cubicBezTo>
                    <a:pt x="49174" y="4505673"/>
                    <a:pt x="38324" y="4506538"/>
                    <a:pt x="26514" y="4505289"/>
                  </a:cubicBezTo>
                  <a:cubicBezTo>
                    <a:pt x="18161" y="4504425"/>
                    <a:pt x="11343" y="4504041"/>
                    <a:pt x="4814" y="4498952"/>
                  </a:cubicBezTo>
                  <a:cubicBezTo>
                    <a:pt x="3759" y="4498184"/>
                    <a:pt x="1839" y="4497992"/>
                    <a:pt x="398" y="4498089"/>
                  </a:cubicBezTo>
                  <a:lnTo>
                    <a:pt x="0" y="4498087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>
                    <a:alpha val="14000"/>
                  </a:schemeClr>
                </a:solidFill>
              </a:endParaRPr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E5154B2-BEF9-4C08-B6B1-9DED9F17C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9" y="1498602"/>
              <a:ext cx="4403345" cy="3940174"/>
            </a:xfrm>
            <a:custGeom>
              <a:avLst/>
              <a:gdLst>
                <a:gd name="connsiteX0" fmla="*/ 0 w 5260975"/>
                <a:gd name="connsiteY0" fmla="*/ 0 h 4707593"/>
                <a:gd name="connsiteX1" fmla="*/ 5260975 w 5260975"/>
                <a:gd name="connsiteY1" fmla="*/ 0 h 4707593"/>
                <a:gd name="connsiteX2" fmla="*/ 5260975 w 5260975"/>
                <a:gd name="connsiteY2" fmla="*/ 3296937 h 4707593"/>
                <a:gd name="connsiteX3" fmla="*/ 5260975 w 5260975"/>
                <a:gd name="connsiteY3" fmla="*/ 3518571 h 4707593"/>
                <a:gd name="connsiteX4" fmla="*/ 5226504 w 5260975"/>
                <a:gd name="connsiteY4" fmla="*/ 3534000 h 4707593"/>
                <a:gd name="connsiteX5" fmla="*/ 5206341 w 5260975"/>
                <a:gd name="connsiteY5" fmla="*/ 3542065 h 4707593"/>
                <a:gd name="connsiteX6" fmla="*/ 5123287 w 5260975"/>
                <a:gd name="connsiteY6" fmla="*/ 3594010 h 4707593"/>
                <a:gd name="connsiteX7" fmla="*/ 5048107 w 5260975"/>
                <a:gd name="connsiteY7" fmla="*/ 3658244 h 4707593"/>
                <a:gd name="connsiteX8" fmla="*/ 4992899 w 5260975"/>
                <a:gd name="connsiteY8" fmla="*/ 3734479 h 4707593"/>
                <a:gd name="connsiteX9" fmla="*/ 4977440 w 5260975"/>
                <a:gd name="connsiteY9" fmla="*/ 3752627 h 4707593"/>
                <a:gd name="connsiteX10" fmla="*/ 4935194 w 5260975"/>
                <a:gd name="connsiteY10" fmla="*/ 3775382 h 4707593"/>
                <a:gd name="connsiteX11" fmla="*/ 4897844 w 5260975"/>
                <a:gd name="connsiteY11" fmla="*/ 3792472 h 4707593"/>
                <a:gd name="connsiteX12" fmla="*/ 4870767 w 5260975"/>
                <a:gd name="connsiteY12" fmla="*/ 3811388 h 4707593"/>
                <a:gd name="connsiteX13" fmla="*/ 4847917 w 5260975"/>
                <a:gd name="connsiteY13" fmla="*/ 3828767 h 4707593"/>
                <a:gd name="connsiteX14" fmla="*/ 4796163 w 5260975"/>
                <a:gd name="connsiteY14" fmla="*/ 3873702 h 4707593"/>
                <a:gd name="connsiteX15" fmla="*/ 4738843 w 5260975"/>
                <a:gd name="connsiteY15" fmla="*/ 3911628 h 4707593"/>
                <a:gd name="connsiteX16" fmla="*/ 4692755 w 5260975"/>
                <a:gd name="connsiteY16" fmla="*/ 3958099 h 4707593"/>
                <a:gd name="connsiteX17" fmla="*/ 4673744 w 5260975"/>
                <a:gd name="connsiteY17" fmla="*/ 3983255 h 4707593"/>
                <a:gd name="connsiteX18" fmla="*/ 4633801 w 5260975"/>
                <a:gd name="connsiteY18" fmla="*/ 4000442 h 4707593"/>
                <a:gd name="connsiteX19" fmla="*/ 4590499 w 5260975"/>
                <a:gd name="connsiteY19" fmla="*/ 4027326 h 4707593"/>
                <a:gd name="connsiteX20" fmla="*/ 4559773 w 5260975"/>
                <a:gd name="connsiteY20" fmla="*/ 4054018 h 4707593"/>
                <a:gd name="connsiteX21" fmla="*/ 4536059 w 5260975"/>
                <a:gd name="connsiteY21" fmla="*/ 4071877 h 4707593"/>
                <a:gd name="connsiteX22" fmla="*/ 4502550 w 5260975"/>
                <a:gd name="connsiteY22" fmla="*/ 4089832 h 4707593"/>
                <a:gd name="connsiteX23" fmla="*/ 4468944 w 5260975"/>
                <a:gd name="connsiteY23" fmla="*/ 4113356 h 4707593"/>
                <a:gd name="connsiteX24" fmla="*/ 4452623 w 5260975"/>
                <a:gd name="connsiteY24" fmla="*/ 4127854 h 4707593"/>
                <a:gd name="connsiteX25" fmla="*/ 4421032 w 5260975"/>
                <a:gd name="connsiteY25" fmla="*/ 4151953 h 4707593"/>
                <a:gd name="connsiteX26" fmla="*/ 4388483 w 5260975"/>
                <a:gd name="connsiteY26" fmla="*/ 4174421 h 4707593"/>
                <a:gd name="connsiteX27" fmla="*/ 4327321 w 5260975"/>
                <a:gd name="connsiteY27" fmla="*/ 4200153 h 4707593"/>
                <a:gd name="connsiteX28" fmla="*/ 4271633 w 5260975"/>
                <a:gd name="connsiteY28" fmla="*/ 4237983 h 4707593"/>
                <a:gd name="connsiteX29" fmla="*/ 4227465 w 5260975"/>
                <a:gd name="connsiteY29" fmla="*/ 4265635 h 4707593"/>
                <a:gd name="connsiteX30" fmla="*/ 4201733 w 5260975"/>
                <a:gd name="connsiteY30" fmla="*/ 4283783 h 4707593"/>
                <a:gd name="connsiteX31" fmla="*/ 4154494 w 5260975"/>
                <a:gd name="connsiteY31" fmla="*/ 4324301 h 4707593"/>
                <a:gd name="connsiteX32" fmla="*/ 4081234 w 5260975"/>
                <a:gd name="connsiteY32" fmla="*/ 4366931 h 4707593"/>
                <a:gd name="connsiteX33" fmla="*/ 4036971 w 5260975"/>
                <a:gd name="connsiteY33" fmla="*/ 4389975 h 4707593"/>
                <a:gd name="connsiteX34" fmla="*/ 3941725 w 5260975"/>
                <a:gd name="connsiteY34" fmla="*/ 4424733 h 4707593"/>
                <a:gd name="connsiteX35" fmla="*/ 3910999 w 5260975"/>
                <a:gd name="connsiteY35" fmla="*/ 4437119 h 4707593"/>
                <a:gd name="connsiteX36" fmla="*/ 3875859 w 5260975"/>
                <a:gd name="connsiteY36" fmla="*/ 4445280 h 4707593"/>
                <a:gd name="connsiteX37" fmla="*/ 3819401 w 5260975"/>
                <a:gd name="connsiteY37" fmla="*/ 4464579 h 4707593"/>
                <a:gd name="connsiteX38" fmla="*/ 3709176 w 5260975"/>
                <a:gd name="connsiteY38" fmla="*/ 4497800 h 4707593"/>
                <a:gd name="connsiteX39" fmla="*/ 3684981 w 5260975"/>
                <a:gd name="connsiteY39" fmla="*/ 4502889 h 4707593"/>
                <a:gd name="connsiteX40" fmla="*/ 3623338 w 5260975"/>
                <a:gd name="connsiteY40" fmla="*/ 4524300 h 4707593"/>
                <a:gd name="connsiteX41" fmla="*/ 3586373 w 5260975"/>
                <a:gd name="connsiteY41" fmla="*/ 4538702 h 4707593"/>
                <a:gd name="connsiteX42" fmla="*/ 3555743 w 5260975"/>
                <a:gd name="connsiteY42" fmla="*/ 4546960 h 4707593"/>
                <a:gd name="connsiteX43" fmla="*/ 3528667 w 5260975"/>
                <a:gd name="connsiteY43" fmla="*/ 4550801 h 4707593"/>
                <a:gd name="connsiteX44" fmla="*/ 3457424 w 5260975"/>
                <a:gd name="connsiteY44" fmla="*/ 4569811 h 4707593"/>
                <a:gd name="connsiteX45" fmla="*/ 3429003 w 5260975"/>
                <a:gd name="connsiteY45" fmla="*/ 4577301 h 4707593"/>
                <a:gd name="connsiteX46" fmla="*/ 3355264 w 5260975"/>
                <a:gd name="connsiteY46" fmla="*/ 4603033 h 4707593"/>
                <a:gd name="connsiteX47" fmla="*/ 3292757 w 5260975"/>
                <a:gd name="connsiteY47" fmla="*/ 4620027 h 4707593"/>
                <a:gd name="connsiteX48" fmla="*/ 3266643 w 5260975"/>
                <a:gd name="connsiteY48" fmla="*/ 4628188 h 4707593"/>
                <a:gd name="connsiteX49" fmla="*/ 3206921 w 5260975"/>
                <a:gd name="connsiteY49" fmla="*/ 4641823 h 4707593"/>
                <a:gd name="connsiteX50" fmla="*/ 3173123 w 5260975"/>
                <a:gd name="connsiteY50" fmla="*/ 4651425 h 4707593"/>
                <a:gd name="connsiteX51" fmla="*/ 3090646 w 5260975"/>
                <a:gd name="connsiteY51" fmla="*/ 4662274 h 4707593"/>
                <a:gd name="connsiteX52" fmla="*/ 3005480 w 5260975"/>
                <a:gd name="connsiteY52" fmla="*/ 4672739 h 4707593"/>
                <a:gd name="connsiteX53" fmla="*/ 2958721 w 5260975"/>
                <a:gd name="connsiteY53" fmla="*/ 4676196 h 4707593"/>
                <a:gd name="connsiteX54" fmla="*/ 2917915 w 5260975"/>
                <a:gd name="connsiteY54" fmla="*/ 4681670 h 4707593"/>
                <a:gd name="connsiteX55" fmla="*/ 2882389 w 5260975"/>
                <a:gd name="connsiteY55" fmla="*/ 4685126 h 4707593"/>
                <a:gd name="connsiteX56" fmla="*/ 2825837 w 5260975"/>
                <a:gd name="connsiteY56" fmla="*/ 4692135 h 4707593"/>
                <a:gd name="connsiteX57" fmla="*/ 2802313 w 5260975"/>
                <a:gd name="connsiteY57" fmla="*/ 4693960 h 4707593"/>
                <a:gd name="connsiteX58" fmla="*/ 2746816 w 5260975"/>
                <a:gd name="connsiteY58" fmla="*/ 4693863 h 4707593"/>
                <a:gd name="connsiteX59" fmla="*/ 2727517 w 5260975"/>
                <a:gd name="connsiteY59" fmla="*/ 4692903 h 4707593"/>
                <a:gd name="connsiteX60" fmla="*/ 2690359 w 5260975"/>
                <a:gd name="connsiteY60" fmla="*/ 4680997 h 4707593"/>
                <a:gd name="connsiteX61" fmla="*/ 2685943 w 5260975"/>
                <a:gd name="connsiteY61" fmla="*/ 4680133 h 4707593"/>
                <a:gd name="connsiteX62" fmla="*/ 2661554 w 5260975"/>
                <a:gd name="connsiteY62" fmla="*/ 4675428 h 4707593"/>
                <a:gd name="connsiteX63" fmla="*/ 2648208 w 5260975"/>
                <a:gd name="connsiteY63" fmla="*/ 4673892 h 4707593"/>
                <a:gd name="connsiteX64" fmla="*/ 2597512 w 5260975"/>
                <a:gd name="connsiteY64" fmla="*/ 4664099 h 4707593"/>
                <a:gd name="connsiteX65" fmla="*/ 2568324 w 5260975"/>
                <a:gd name="connsiteY65" fmla="*/ 4659490 h 4707593"/>
                <a:gd name="connsiteX66" fmla="*/ 2544704 w 5260975"/>
                <a:gd name="connsiteY66" fmla="*/ 4660162 h 4707593"/>
                <a:gd name="connsiteX67" fmla="*/ 2503225 w 5260975"/>
                <a:gd name="connsiteY67" fmla="*/ 4661026 h 4707593"/>
                <a:gd name="connsiteX68" fmla="*/ 2489975 w 5260975"/>
                <a:gd name="connsiteY68" fmla="*/ 4663235 h 4707593"/>
                <a:gd name="connsiteX69" fmla="*/ 2430061 w 5260975"/>
                <a:gd name="connsiteY69" fmla="*/ 4656897 h 4707593"/>
                <a:gd name="connsiteX70" fmla="*/ 2395880 w 5260975"/>
                <a:gd name="connsiteY70" fmla="*/ 4656417 h 4707593"/>
                <a:gd name="connsiteX71" fmla="*/ 2357378 w 5260975"/>
                <a:gd name="connsiteY71" fmla="*/ 4648544 h 4707593"/>
                <a:gd name="connsiteX72" fmla="*/ 2346145 w 5260975"/>
                <a:gd name="connsiteY72" fmla="*/ 4648928 h 4707593"/>
                <a:gd name="connsiteX73" fmla="*/ 2333567 w 5260975"/>
                <a:gd name="connsiteY73" fmla="*/ 4649600 h 4707593"/>
                <a:gd name="connsiteX74" fmla="*/ 2294968 w 5260975"/>
                <a:gd name="connsiteY74" fmla="*/ 4650177 h 4707593"/>
                <a:gd name="connsiteX75" fmla="*/ 2271540 w 5260975"/>
                <a:gd name="connsiteY75" fmla="*/ 4653057 h 4707593"/>
                <a:gd name="connsiteX76" fmla="*/ 2226895 w 5260975"/>
                <a:gd name="connsiteY76" fmla="*/ 4651329 h 4707593"/>
                <a:gd name="connsiteX77" fmla="*/ 2210379 w 5260975"/>
                <a:gd name="connsiteY77" fmla="*/ 4653825 h 4707593"/>
                <a:gd name="connsiteX78" fmla="*/ 2168613 w 5260975"/>
                <a:gd name="connsiteY78" fmla="*/ 4654113 h 4707593"/>
                <a:gd name="connsiteX79" fmla="*/ 2131167 w 5260975"/>
                <a:gd name="connsiteY79" fmla="*/ 4652673 h 4707593"/>
                <a:gd name="connsiteX80" fmla="*/ 2095065 w 5260975"/>
                <a:gd name="connsiteY80" fmla="*/ 4653441 h 4707593"/>
                <a:gd name="connsiteX81" fmla="*/ 2069237 w 5260975"/>
                <a:gd name="connsiteY81" fmla="*/ 4656609 h 4707593"/>
                <a:gd name="connsiteX82" fmla="*/ 2041201 w 5260975"/>
                <a:gd name="connsiteY82" fmla="*/ 4658529 h 4707593"/>
                <a:gd name="connsiteX83" fmla="*/ 1963909 w 5260975"/>
                <a:gd name="connsiteY83" fmla="*/ 4669955 h 4707593"/>
                <a:gd name="connsiteX84" fmla="*/ 1949603 w 5260975"/>
                <a:gd name="connsiteY84" fmla="*/ 4667171 h 4707593"/>
                <a:gd name="connsiteX85" fmla="*/ 1868373 w 5260975"/>
                <a:gd name="connsiteY85" fmla="*/ 4664578 h 4707593"/>
                <a:gd name="connsiteX86" fmla="*/ 1850707 w 5260975"/>
                <a:gd name="connsiteY86" fmla="*/ 4664771 h 4707593"/>
                <a:gd name="connsiteX87" fmla="*/ 1803275 w 5260975"/>
                <a:gd name="connsiteY87" fmla="*/ 4653441 h 4707593"/>
                <a:gd name="connsiteX88" fmla="*/ 1730112 w 5260975"/>
                <a:gd name="connsiteY88" fmla="*/ 4671396 h 4707593"/>
                <a:gd name="connsiteX89" fmla="*/ 1661652 w 5260975"/>
                <a:gd name="connsiteY89" fmla="*/ 4693863 h 4707593"/>
                <a:gd name="connsiteX90" fmla="*/ 1653011 w 5260975"/>
                <a:gd name="connsiteY90" fmla="*/ 4696744 h 4707593"/>
                <a:gd name="connsiteX91" fmla="*/ 1628431 w 5260975"/>
                <a:gd name="connsiteY91" fmla="*/ 4701641 h 4707593"/>
                <a:gd name="connsiteX92" fmla="*/ 1597995 w 5260975"/>
                <a:gd name="connsiteY92" fmla="*/ 4703369 h 4707593"/>
                <a:gd name="connsiteX93" fmla="*/ 1559396 w 5260975"/>
                <a:gd name="connsiteY93" fmla="*/ 4707593 h 4707593"/>
                <a:gd name="connsiteX94" fmla="*/ 1528480 w 5260975"/>
                <a:gd name="connsiteY94" fmla="*/ 4702312 h 4707593"/>
                <a:gd name="connsiteX95" fmla="*/ 1485272 w 5260975"/>
                <a:gd name="connsiteY95" fmla="*/ 4694439 h 4707593"/>
                <a:gd name="connsiteX96" fmla="*/ 1444562 w 5260975"/>
                <a:gd name="connsiteY96" fmla="*/ 4686950 h 4707593"/>
                <a:gd name="connsiteX97" fmla="*/ 1431696 w 5260975"/>
                <a:gd name="connsiteY97" fmla="*/ 4695783 h 4707593"/>
                <a:gd name="connsiteX98" fmla="*/ 1411821 w 5260975"/>
                <a:gd name="connsiteY98" fmla="*/ 4703464 h 4707593"/>
                <a:gd name="connsiteX99" fmla="*/ 1389738 w 5260975"/>
                <a:gd name="connsiteY99" fmla="*/ 4694247 h 4707593"/>
                <a:gd name="connsiteX100" fmla="*/ 1338081 w 5260975"/>
                <a:gd name="connsiteY100" fmla="*/ 4675141 h 4707593"/>
                <a:gd name="connsiteX101" fmla="*/ 1305436 w 5260975"/>
                <a:gd name="connsiteY101" fmla="*/ 4674276 h 4707593"/>
                <a:gd name="connsiteX102" fmla="*/ 1234481 w 5260975"/>
                <a:gd name="connsiteY102" fmla="*/ 4666115 h 4707593"/>
                <a:gd name="connsiteX103" fmla="*/ 1188106 w 5260975"/>
                <a:gd name="connsiteY103" fmla="*/ 4654497 h 4707593"/>
                <a:gd name="connsiteX104" fmla="*/ 1154790 w 5260975"/>
                <a:gd name="connsiteY104" fmla="*/ 4641343 h 4707593"/>
                <a:gd name="connsiteX105" fmla="*/ 1107069 w 5260975"/>
                <a:gd name="connsiteY105" fmla="*/ 4624156 h 4707593"/>
                <a:gd name="connsiteX106" fmla="*/ 1059158 w 5260975"/>
                <a:gd name="connsiteY106" fmla="*/ 4615227 h 4707593"/>
                <a:gd name="connsiteX107" fmla="*/ 1024496 w 5260975"/>
                <a:gd name="connsiteY107" fmla="*/ 4603993 h 4707593"/>
                <a:gd name="connsiteX108" fmla="*/ 982153 w 5260975"/>
                <a:gd name="connsiteY108" fmla="*/ 4596311 h 4707593"/>
                <a:gd name="connsiteX109" fmla="*/ 946628 w 5260975"/>
                <a:gd name="connsiteY109" fmla="*/ 4596024 h 4707593"/>
                <a:gd name="connsiteX110" fmla="*/ 890939 w 5260975"/>
                <a:gd name="connsiteY110" fmla="*/ 4597368 h 4707593"/>
                <a:gd name="connsiteX111" fmla="*/ 822769 w 5260975"/>
                <a:gd name="connsiteY111" fmla="*/ 4574133 h 4707593"/>
                <a:gd name="connsiteX112" fmla="*/ 795212 w 5260975"/>
                <a:gd name="connsiteY112" fmla="*/ 4568947 h 4707593"/>
                <a:gd name="connsiteX113" fmla="*/ 769288 w 5260975"/>
                <a:gd name="connsiteY113" fmla="*/ 4566547 h 4707593"/>
                <a:gd name="connsiteX114" fmla="*/ 714271 w 5260975"/>
                <a:gd name="connsiteY114" fmla="*/ 4551089 h 4707593"/>
                <a:gd name="connsiteX115" fmla="*/ 691900 w 5260975"/>
                <a:gd name="connsiteY115" fmla="*/ 4545999 h 4707593"/>
                <a:gd name="connsiteX116" fmla="*/ 660598 w 5260975"/>
                <a:gd name="connsiteY116" fmla="*/ 4546096 h 4707593"/>
                <a:gd name="connsiteX117" fmla="*/ 603662 w 5260975"/>
                <a:gd name="connsiteY117" fmla="*/ 4538991 h 4707593"/>
                <a:gd name="connsiteX118" fmla="*/ 546821 w 5260975"/>
                <a:gd name="connsiteY118" fmla="*/ 4518251 h 4707593"/>
                <a:gd name="connsiteX119" fmla="*/ 522721 w 5260975"/>
                <a:gd name="connsiteY119" fmla="*/ 4520267 h 4707593"/>
                <a:gd name="connsiteX120" fmla="*/ 514080 w 5260975"/>
                <a:gd name="connsiteY120" fmla="*/ 4519788 h 4707593"/>
                <a:gd name="connsiteX121" fmla="*/ 436404 w 5260975"/>
                <a:gd name="connsiteY121" fmla="*/ 4508361 h 4707593"/>
                <a:gd name="connsiteX122" fmla="*/ 428626 w 5260975"/>
                <a:gd name="connsiteY122" fmla="*/ 4507114 h 4707593"/>
                <a:gd name="connsiteX123" fmla="*/ 392141 w 5260975"/>
                <a:gd name="connsiteY123" fmla="*/ 4496936 h 4707593"/>
                <a:gd name="connsiteX124" fmla="*/ 300157 w 5260975"/>
                <a:gd name="connsiteY124" fmla="*/ 4490599 h 4707593"/>
                <a:gd name="connsiteX125" fmla="*/ 294493 w 5260975"/>
                <a:gd name="connsiteY125" fmla="*/ 4489831 h 4707593"/>
                <a:gd name="connsiteX126" fmla="*/ 263671 w 5260975"/>
                <a:gd name="connsiteY126" fmla="*/ 4494919 h 4707593"/>
                <a:gd name="connsiteX127" fmla="*/ 248406 w 5260975"/>
                <a:gd name="connsiteY127" fmla="*/ 4502121 h 4707593"/>
                <a:gd name="connsiteX128" fmla="*/ 224594 w 5260975"/>
                <a:gd name="connsiteY128" fmla="*/ 4509610 h 4707593"/>
                <a:gd name="connsiteX129" fmla="*/ 200398 w 5260975"/>
                <a:gd name="connsiteY129" fmla="*/ 4512395 h 4707593"/>
                <a:gd name="connsiteX130" fmla="*/ 159783 w 5260975"/>
                <a:gd name="connsiteY130" fmla="*/ 4501064 h 4707593"/>
                <a:gd name="connsiteX131" fmla="*/ 144997 w 5260975"/>
                <a:gd name="connsiteY131" fmla="*/ 4499912 h 4707593"/>
                <a:gd name="connsiteX132" fmla="*/ 112064 w 5260975"/>
                <a:gd name="connsiteY132" fmla="*/ 4494440 h 4707593"/>
                <a:gd name="connsiteX133" fmla="*/ 83259 w 5260975"/>
                <a:gd name="connsiteY133" fmla="*/ 4494824 h 4707593"/>
                <a:gd name="connsiteX134" fmla="*/ 60120 w 5260975"/>
                <a:gd name="connsiteY134" fmla="*/ 4503561 h 4707593"/>
                <a:gd name="connsiteX135" fmla="*/ 26514 w 5260975"/>
                <a:gd name="connsiteY135" fmla="*/ 4505289 h 4707593"/>
                <a:gd name="connsiteX136" fmla="*/ 4814 w 5260975"/>
                <a:gd name="connsiteY136" fmla="*/ 4498952 h 4707593"/>
                <a:gd name="connsiteX137" fmla="*/ 398 w 5260975"/>
                <a:gd name="connsiteY137" fmla="*/ 4498089 h 4707593"/>
                <a:gd name="connsiteX138" fmla="*/ 0 w 5260975"/>
                <a:gd name="connsiteY138" fmla="*/ 4498087 h 4707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5260975" h="4707593">
                  <a:moveTo>
                    <a:pt x="0" y="0"/>
                  </a:moveTo>
                  <a:lnTo>
                    <a:pt x="5260975" y="0"/>
                  </a:lnTo>
                  <a:lnTo>
                    <a:pt x="5260975" y="3296937"/>
                  </a:lnTo>
                  <a:lnTo>
                    <a:pt x="5260975" y="3518571"/>
                  </a:lnTo>
                  <a:lnTo>
                    <a:pt x="5226504" y="3534000"/>
                  </a:lnTo>
                  <a:cubicBezTo>
                    <a:pt x="5219783" y="3536785"/>
                    <a:pt x="5212389" y="3538321"/>
                    <a:pt x="5206341" y="3542065"/>
                  </a:cubicBezTo>
                  <a:cubicBezTo>
                    <a:pt x="5178495" y="3559156"/>
                    <a:pt x="5151515" y="3577591"/>
                    <a:pt x="5123287" y="3594010"/>
                  </a:cubicBezTo>
                  <a:cubicBezTo>
                    <a:pt x="5094195" y="3611004"/>
                    <a:pt x="5068175" y="3631071"/>
                    <a:pt x="5048107" y="3658244"/>
                  </a:cubicBezTo>
                  <a:cubicBezTo>
                    <a:pt x="5029480" y="3683496"/>
                    <a:pt x="5011429" y="3709131"/>
                    <a:pt x="4992899" y="3734479"/>
                  </a:cubicBezTo>
                  <a:cubicBezTo>
                    <a:pt x="4988194" y="3740912"/>
                    <a:pt x="4983874" y="3748498"/>
                    <a:pt x="4977440" y="3752627"/>
                  </a:cubicBezTo>
                  <a:cubicBezTo>
                    <a:pt x="4964094" y="3761268"/>
                    <a:pt x="4949500" y="3768277"/>
                    <a:pt x="4935194" y="3775382"/>
                  </a:cubicBezTo>
                  <a:cubicBezTo>
                    <a:pt x="4922903" y="3781431"/>
                    <a:pt x="4909846" y="3785943"/>
                    <a:pt x="4897844" y="3792472"/>
                  </a:cubicBezTo>
                  <a:cubicBezTo>
                    <a:pt x="4888243" y="3797658"/>
                    <a:pt x="4879697" y="3804859"/>
                    <a:pt x="4870767" y="3811388"/>
                  </a:cubicBezTo>
                  <a:cubicBezTo>
                    <a:pt x="4862990" y="3817052"/>
                    <a:pt x="4854445" y="3821949"/>
                    <a:pt x="4847917" y="3828767"/>
                  </a:cubicBezTo>
                  <a:cubicBezTo>
                    <a:pt x="4831977" y="3845281"/>
                    <a:pt x="4815942" y="3861508"/>
                    <a:pt x="4796163" y="3873702"/>
                  </a:cubicBezTo>
                  <a:cubicBezTo>
                    <a:pt x="4776672" y="3885799"/>
                    <a:pt x="4758237" y="3899338"/>
                    <a:pt x="4738843" y="3911628"/>
                  </a:cubicBezTo>
                  <a:cubicBezTo>
                    <a:pt x="4719831" y="3923630"/>
                    <a:pt x="4702645" y="3936783"/>
                    <a:pt x="4692755" y="3958099"/>
                  </a:cubicBezTo>
                  <a:cubicBezTo>
                    <a:pt x="4688339" y="3967508"/>
                    <a:pt x="4682097" y="3977782"/>
                    <a:pt x="4673744" y="3983255"/>
                  </a:cubicBezTo>
                  <a:cubicBezTo>
                    <a:pt x="4661838" y="3991032"/>
                    <a:pt x="4646764" y="3993817"/>
                    <a:pt x="4633801" y="4000442"/>
                  </a:cubicBezTo>
                  <a:cubicBezTo>
                    <a:pt x="4618535" y="4008219"/>
                    <a:pt x="4600869" y="4014940"/>
                    <a:pt x="4590499" y="4027326"/>
                  </a:cubicBezTo>
                  <a:cubicBezTo>
                    <a:pt x="4581281" y="4038368"/>
                    <a:pt x="4571968" y="4047009"/>
                    <a:pt x="4559773" y="4054018"/>
                  </a:cubicBezTo>
                  <a:cubicBezTo>
                    <a:pt x="4551229" y="4058915"/>
                    <a:pt x="4544892" y="4067844"/>
                    <a:pt x="4536059" y="4071877"/>
                  </a:cubicBezTo>
                  <a:cubicBezTo>
                    <a:pt x="4524442" y="4077254"/>
                    <a:pt x="4512727" y="4081479"/>
                    <a:pt x="4502550" y="4089832"/>
                  </a:cubicBezTo>
                  <a:cubicBezTo>
                    <a:pt x="4491987" y="4098473"/>
                    <a:pt x="4479986" y="4105290"/>
                    <a:pt x="4468944" y="4113356"/>
                  </a:cubicBezTo>
                  <a:cubicBezTo>
                    <a:pt x="4463087" y="4117676"/>
                    <a:pt x="4458286" y="4123341"/>
                    <a:pt x="4452623" y="4127854"/>
                  </a:cubicBezTo>
                  <a:cubicBezTo>
                    <a:pt x="4442252" y="4136111"/>
                    <a:pt x="4431690" y="4144176"/>
                    <a:pt x="4421032" y="4151953"/>
                  </a:cubicBezTo>
                  <a:cubicBezTo>
                    <a:pt x="4410375" y="4159731"/>
                    <a:pt x="4400197" y="4168756"/>
                    <a:pt x="4388483" y="4174421"/>
                  </a:cubicBezTo>
                  <a:cubicBezTo>
                    <a:pt x="4368513" y="4184023"/>
                    <a:pt x="4346717" y="4189784"/>
                    <a:pt x="4327321" y="4200153"/>
                  </a:cubicBezTo>
                  <a:cubicBezTo>
                    <a:pt x="4307639" y="4210714"/>
                    <a:pt x="4289107" y="4223965"/>
                    <a:pt x="4271633" y="4237983"/>
                  </a:cubicBezTo>
                  <a:cubicBezTo>
                    <a:pt x="4257807" y="4249025"/>
                    <a:pt x="4244845" y="4259971"/>
                    <a:pt x="4227465" y="4265635"/>
                  </a:cubicBezTo>
                  <a:cubicBezTo>
                    <a:pt x="4217768" y="4268804"/>
                    <a:pt x="4207591" y="4275717"/>
                    <a:pt x="4201733" y="4283783"/>
                  </a:cubicBezTo>
                  <a:cubicBezTo>
                    <a:pt x="4189059" y="4301353"/>
                    <a:pt x="4172833" y="4313739"/>
                    <a:pt x="4154494" y="4324301"/>
                  </a:cubicBezTo>
                  <a:cubicBezTo>
                    <a:pt x="4130010" y="4338511"/>
                    <a:pt x="4105814" y="4353009"/>
                    <a:pt x="4081234" y="4366931"/>
                  </a:cubicBezTo>
                  <a:cubicBezTo>
                    <a:pt x="4066737" y="4375189"/>
                    <a:pt x="4052335" y="4383926"/>
                    <a:pt x="4036971" y="4389975"/>
                  </a:cubicBezTo>
                  <a:cubicBezTo>
                    <a:pt x="4005575" y="4402457"/>
                    <a:pt x="3973410" y="4413114"/>
                    <a:pt x="3941725" y="4424733"/>
                  </a:cubicBezTo>
                  <a:cubicBezTo>
                    <a:pt x="3931355" y="4428477"/>
                    <a:pt x="3921561" y="4433854"/>
                    <a:pt x="3910999" y="4437119"/>
                  </a:cubicBezTo>
                  <a:cubicBezTo>
                    <a:pt x="3899573" y="4440671"/>
                    <a:pt x="3887285" y="4441727"/>
                    <a:pt x="3875859" y="4445280"/>
                  </a:cubicBezTo>
                  <a:cubicBezTo>
                    <a:pt x="3856847" y="4451136"/>
                    <a:pt x="3838412" y="4458626"/>
                    <a:pt x="3819401" y="4464579"/>
                  </a:cubicBezTo>
                  <a:cubicBezTo>
                    <a:pt x="3782723" y="4476005"/>
                    <a:pt x="3745949" y="4486951"/>
                    <a:pt x="3709176" y="4497800"/>
                  </a:cubicBezTo>
                  <a:cubicBezTo>
                    <a:pt x="3701303" y="4500105"/>
                    <a:pt x="3692757" y="4500393"/>
                    <a:pt x="3684981" y="4502889"/>
                  </a:cubicBezTo>
                  <a:cubicBezTo>
                    <a:pt x="3664337" y="4509610"/>
                    <a:pt x="3643789" y="4516907"/>
                    <a:pt x="3623338" y="4524300"/>
                  </a:cubicBezTo>
                  <a:cubicBezTo>
                    <a:pt x="3610953" y="4528813"/>
                    <a:pt x="3598854" y="4534382"/>
                    <a:pt x="3586373" y="4538702"/>
                  </a:cubicBezTo>
                  <a:cubicBezTo>
                    <a:pt x="3576387" y="4542159"/>
                    <a:pt x="3566113" y="4544847"/>
                    <a:pt x="3555743" y="4546960"/>
                  </a:cubicBezTo>
                  <a:cubicBezTo>
                    <a:pt x="3546814" y="4548785"/>
                    <a:pt x="3537501" y="4548592"/>
                    <a:pt x="3528667" y="4550801"/>
                  </a:cubicBezTo>
                  <a:cubicBezTo>
                    <a:pt x="3504759" y="4556753"/>
                    <a:pt x="3481140" y="4563475"/>
                    <a:pt x="3457424" y="4569811"/>
                  </a:cubicBezTo>
                  <a:cubicBezTo>
                    <a:pt x="3447919" y="4572308"/>
                    <a:pt x="3438221" y="4574133"/>
                    <a:pt x="3429003" y="4577301"/>
                  </a:cubicBezTo>
                  <a:cubicBezTo>
                    <a:pt x="3404327" y="4585654"/>
                    <a:pt x="3380036" y="4595159"/>
                    <a:pt x="3355264" y="4603033"/>
                  </a:cubicBezTo>
                  <a:cubicBezTo>
                    <a:pt x="3334717" y="4609562"/>
                    <a:pt x="3313593" y="4614266"/>
                    <a:pt x="3292757" y="4620027"/>
                  </a:cubicBezTo>
                  <a:cubicBezTo>
                    <a:pt x="3283924" y="4622524"/>
                    <a:pt x="3275475" y="4626077"/>
                    <a:pt x="3266643" y="4628188"/>
                  </a:cubicBezTo>
                  <a:cubicBezTo>
                    <a:pt x="3246863" y="4632990"/>
                    <a:pt x="3226796" y="4637022"/>
                    <a:pt x="3206921" y="4641823"/>
                  </a:cubicBezTo>
                  <a:cubicBezTo>
                    <a:pt x="3195590" y="4644607"/>
                    <a:pt x="3184645" y="4649600"/>
                    <a:pt x="3173123" y="4651425"/>
                  </a:cubicBezTo>
                  <a:cubicBezTo>
                    <a:pt x="3145759" y="4655745"/>
                    <a:pt x="3118203" y="4658817"/>
                    <a:pt x="3090646" y="4662274"/>
                  </a:cubicBezTo>
                  <a:cubicBezTo>
                    <a:pt x="3062227" y="4665826"/>
                    <a:pt x="3033902" y="4669571"/>
                    <a:pt x="3005480" y="4672739"/>
                  </a:cubicBezTo>
                  <a:cubicBezTo>
                    <a:pt x="2989926" y="4674372"/>
                    <a:pt x="2974275" y="4674660"/>
                    <a:pt x="2958721" y="4676196"/>
                  </a:cubicBezTo>
                  <a:cubicBezTo>
                    <a:pt x="2945087" y="4677541"/>
                    <a:pt x="2931549" y="4680037"/>
                    <a:pt x="2917915" y="4681670"/>
                  </a:cubicBezTo>
                  <a:cubicBezTo>
                    <a:pt x="2906105" y="4683013"/>
                    <a:pt x="2894199" y="4683781"/>
                    <a:pt x="2882389" y="4685126"/>
                  </a:cubicBezTo>
                  <a:cubicBezTo>
                    <a:pt x="2863475" y="4687334"/>
                    <a:pt x="2844655" y="4689831"/>
                    <a:pt x="2825837" y="4692135"/>
                  </a:cubicBezTo>
                  <a:cubicBezTo>
                    <a:pt x="2817964" y="4692999"/>
                    <a:pt x="2809706" y="4695399"/>
                    <a:pt x="2802313" y="4693960"/>
                  </a:cubicBezTo>
                  <a:cubicBezTo>
                    <a:pt x="2783686" y="4690310"/>
                    <a:pt x="2765347" y="4691367"/>
                    <a:pt x="2746816" y="4693863"/>
                  </a:cubicBezTo>
                  <a:cubicBezTo>
                    <a:pt x="2740479" y="4694728"/>
                    <a:pt x="2733662" y="4694535"/>
                    <a:pt x="2727517" y="4692903"/>
                  </a:cubicBezTo>
                  <a:cubicBezTo>
                    <a:pt x="2714939" y="4689638"/>
                    <a:pt x="2702745" y="4685029"/>
                    <a:pt x="2690359" y="4680997"/>
                  </a:cubicBezTo>
                  <a:cubicBezTo>
                    <a:pt x="2689014" y="4680517"/>
                    <a:pt x="2687382" y="4680421"/>
                    <a:pt x="2685943" y="4680133"/>
                  </a:cubicBezTo>
                  <a:cubicBezTo>
                    <a:pt x="2677781" y="4678500"/>
                    <a:pt x="2669717" y="4676868"/>
                    <a:pt x="2661554" y="4675428"/>
                  </a:cubicBezTo>
                  <a:cubicBezTo>
                    <a:pt x="2657138" y="4674660"/>
                    <a:pt x="2652625" y="4674564"/>
                    <a:pt x="2648208" y="4673892"/>
                  </a:cubicBezTo>
                  <a:cubicBezTo>
                    <a:pt x="2631118" y="4671203"/>
                    <a:pt x="2612299" y="4675716"/>
                    <a:pt x="2597512" y="4664099"/>
                  </a:cubicBezTo>
                  <a:cubicBezTo>
                    <a:pt x="2587911" y="4656609"/>
                    <a:pt x="2578597" y="4658338"/>
                    <a:pt x="2568324" y="4659490"/>
                  </a:cubicBezTo>
                  <a:cubicBezTo>
                    <a:pt x="2560547" y="4660354"/>
                    <a:pt x="2552577" y="4660065"/>
                    <a:pt x="2544704" y="4660162"/>
                  </a:cubicBezTo>
                  <a:cubicBezTo>
                    <a:pt x="2530878" y="4660449"/>
                    <a:pt x="2517052" y="4660546"/>
                    <a:pt x="2503225" y="4661026"/>
                  </a:cubicBezTo>
                  <a:cubicBezTo>
                    <a:pt x="2498808" y="4661218"/>
                    <a:pt x="2494297" y="4663619"/>
                    <a:pt x="2489975" y="4663235"/>
                  </a:cubicBezTo>
                  <a:cubicBezTo>
                    <a:pt x="2470004" y="4661410"/>
                    <a:pt x="2450033" y="4658529"/>
                    <a:pt x="2430061" y="4656897"/>
                  </a:cubicBezTo>
                  <a:cubicBezTo>
                    <a:pt x="2418732" y="4655938"/>
                    <a:pt x="2407114" y="4657761"/>
                    <a:pt x="2395880" y="4656417"/>
                  </a:cubicBezTo>
                  <a:cubicBezTo>
                    <a:pt x="2382919" y="4654881"/>
                    <a:pt x="2370245" y="4650945"/>
                    <a:pt x="2357378" y="4648544"/>
                  </a:cubicBezTo>
                  <a:cubicBezTo>
                    <a:pt x="2353826" y="4647872"/>
                    <a:pt x="2349889" y="4648736"/>
                    <a:pt x="2346145" y="4648928"/>
                  </a:cubicBezTo>
                  <a:cubicBezTo>
                    <a:pt x="2341920" y="4649120"/>
                    <a:pt x="2337791" y="4649504"/>
                    <a:pt x="2333567" y="4649600"/>
                  </a:cubicBezTo>
                  <a:cubicBezTo>
                    <a:pt x="2320700" y="4649793"/>
                    <a:pt x="2307835" y="4649504"/>
                    <a:pt x="2294968" y="4650177"/>
                  </a:cubicBezTo>
                  <a:cubicBezTo>
                    <a:pt x="2287095" y="4650561"/>
                    <a:pt x="2278839" y="4654497"/>
                    <a:pt x="2271540" y="4653057"/>
                  </a:cubicBezTo>
                  <a:cubicBezTo>
                    <a:pt x="2256659" y="4650272"/>
                    <a:pt x="2241776" y="4656513"/>
                    <a:pt x="2226895" y="4651329"/>
                  </a:cubicBezTo>
                  <a:cubicBezTo>
                    <a:pt x="2222285" y="4649793"/>
                    <a:pt x="2215948" y="4653633"/>
                    <a:pt x="2210379" y="4653825"/>
                  </a:cubicBezTo>
                  <a:cubicBezTo>
                    <a:pt x="2196457" y="4654305"/>
                    <a:pt x="2182535" y="4654209"/>
                    <a:pt x="2168613" y="4654113"/>
                  </a:cubicBezTo>
                  <a:cubicBezTo>
                    <a:pt x="2156131" y="4654017"/>
                    <a:pt x="2143168" y="4655361"/>
                    <a:pt x="2131167" y="4652673"/>
                  </a:cubicBezTo>
                  <a:cubicBezTo>
                    <a:pt x="2118588" y="4649793"/>
                    <a:pt x="2107259" y="4650177"/>
                    <a:pt x="2095065" y="4653441"/>
                  </a:cubicBezTo>
                  <a:cubicBezTo>
                    <a:pt x="2086711" y="4655649"/>
                    <a:pt x="2077878" y="4655938"/>
                    <a:pt x="2069237" y="4656609"/>
                  </a:cubicBezTo>
                  <a:cubicBezTo>
                    <a:pt x="2059924" y="4657377"/>
                    <a:pt x="2049650" y="4655361"/>
                    <a:pt x="2041201" y="4658529"/>
                  </a:cubicBezTo>
                  <a:cubicBezTo>
                    <a:pt x="2016044" y="4667939"/>
                    <a:pt x="1990216" y="4669955"/>
                    <a:pt x="1963909" y="4669955"/>
                  </a:cubicBezTo>
                  <a:cubicBezTo>
                    <a:pt x="1959107" y="4669955"/>
                    <a:pt x="1954210" y="4668612"/>
                    <a:pt x="1949603" y="4667171"/>
                  </a:cubicBezTo>
                  <a:cubicBezTo>
                    <a:pt x="1922717" y="4658529"/>
                    <a:pt x="1895737" y="4659297"/>
                    <a:pt x="1868373" y="4664578"/>
                  </a:cubicBezTo>
                  <a:cubicBezTo>
                    <a:pt x="1862708" y="4665731"/>
                    <a:pt x="1856372" y="4665923"/>
                    <a:pt x="1850707" y="4664771"/>
                  </a:cubicBezTo>
                  <a:cubicBezTo>
                    <a:pt x="1834768" y="4661410"/>
                    <a:pt x="1819309" y="4655841"/>
                    <a:pt x="1803275" y="4653441"/>
                  </a:cubicBezTo>
                  <a:cubicBezTo>
                    <a:pt x="1776775" y="4649504"/>
                    <a:pt x="1753828" y="4662754"/>
                    <a:pt x="1730112" y="4671396"/>
                  </a:cubicBezTo>
                  <a:cubicBezTo>
                    <a:pt x="1707548" y="4679557"/>
                    <a:pt x="1688345" y="4697992"/>
                    <a:pt x="1661652" y="4693863"/>
                  </a:cubicBezTo>
                  <a:cubicBezTo>
                    <a:pt x="1658965" y="4693479"/>
                    <a:pt x="1655988" y="4696071"/>
                    <a:pt x="1653011" y="4696744"/>
                  </a:cubicBezTo>
                  <a:cubicBezTo>
                    <a:pt x="1644850" y="4698568"/>
                    <a:pt x="1636689" y="4700776"/>
                    <a:pt x="1628431" y="4701641"/>
                  </a:cubicBezTo>
                  <a:cubicBezTo>
                    <a:pt x="1618350" y="4702793"/>
                    <a:pt x="1608076" y="4702409"/>
                    <a:pt x="1597995" y="4703369"/>
                  </a:cubicBezTo>
                  <a:cubicBezTo>
                    <a:pt x="1585032" y="4704521"/>
                    <a:pt x="1572263" y="4707593"/>
                    <a:pt x="1559396" y="4707593"/>
                  </a:cubicBezTo>
                  <a:cubicBezTo>
                    <a:pt x="1549026" y="4707593"/>
                    <a:pt x="1538753" y="4704041"/>
                    <a:pt x="1528480" y="4702312"/>
                  </a:cubicBezTo>
                  <a:cubicBezTo>
                    <a:pt x="1513981" y="4699912"/>
                    <a:pt x="1498042" y="4700584"/>
                    <a:pt x="1485272" y="4694439"/>
                  </a:cubicBezTo>
                  <a:cubicBezTo>
                    <a:pt x="1471639" y="4687910"/>
                    <a:pt x="1458676" y="4684934"/>
                    <a:pt x="1444562" y="4686950"/>
                  </a:cubicBezTo>
                  <a:cubicBezTo>
                    <a:pt x="1439857" y="4687622"/>
                    <a:pt x="1433808" y="4691655"/>
                    <a:pt x="1431696" y="4695783"/>
                  </a:cubicBezTo>
                  <a:cubicBezTo>
                    <a:pt x="1426991" y="4705001"/>
                    <a:pt x="1420559" y="4706634"/>
                    <a:pt x="1411821" y="4703464"/>
                  </a:cubicBezTo>
                  <a:cubicBezTo>
                    <a:pt x="1404236" y="4700776"/>
                    <a:pt x="1394922" y="4699432"/>
                    <a:pt x="1389738" y="4694247"/>
                  </a:cubicBezTo>
                  <a:cubicBezTo>
                    <a:pt x="1375047" y="4679557"/>
                    <a:pt x="1356324" y="4679077"/>
                    <a:pt x="1338081" y="4675141"/>
                  </a:cubicBezTo>
                  <a:cubicBezTo>
                    <a:pt x="1326945" y="4672739"/>
                    <a:pt x="1316574" y="4672644"/>
                    <a:pt x="1305436" y="4674276"/>
                  </a:cubicBezTo>
                  <a:cubicBezTo>
                    <a:pt x="1281241" y="4677925"/>
                    <a:pt x="1257717" y="4672739"/>
                    <a:pt x="1234481" y="4666115"/>
                  </a:cubicBezTo>
                  <a:cubicBezTo>
                    <a:pt x="1219118" y="4661698"/>
                    <a:pt x="1203372" y="4659010"/>
                    <a:pt x="1188106" y="4654497"/>
                  </a:cubicBezTo>
                  <a:cubicBezTo>
                    <a:pt x="1176680" y="4651041"/>
                    <a:pt x="1165255" y="4646912"/>
                    <a:pt x="1154790" y="4641343"/>
                  </a:cubicBezTo>
                  <a:cubicBezTo>
                    <a:pt x="1139618" y="4633181"/>
                    <a:pt x="1126369" y="4620891"/>
                    <a:pt x="1107069" y="4624156"/>
                  </a:cubicBezTo>
                  <a:cubicBezTo>
                    <a:pt x="1090074" y="4627036"/>
                    <a:pt x="1074713" y="4620988"/>
                    <a:pt x="1059158" y="4615227"/>
                  </a:cubicBezTo>
                  <a:cubicBezTo>
                    <a:pt x="1047732" y="4611002"/>
                    <a:pt x="1036308" y="4606681"/>
                    <a:pt x="1024496" y="4603993"/>
                  </a:cubicBezTo>
                  <a:cubicBezTo>
                    <a:pt x="1010478" y="4600824"/>
                    <a:pt x="994635" y="4602169"/>
                    <a:pt x="982153" y="4596311"/>
                  </a:cubicBezTo>
                  <a:cubicBezTo>
                    <a:pt x="969095" y="4590166"/>
                    <a:pt x="958246" y="4594295"/>
                    <a:pt x="946628" y="4596024"/>
                  </a:cubicBezTo>
                  <a:cubicBezTo>
                    <a:pt x="928097" y="4598712"/>
                    <a:pt x="909661" y="4603705"/>
                    <a:pt x="890939" y="4597368"/>
                  </a:cubicBezTo>
                  <a:cubicBezTo>
                    <a:pt x="868184" y="4589687"/>
                    <a:pt x="845620" y="4581430"/>
                    <a:pt x="822769" y="4574133"/>
                  </a:cubicBezTo>
                  <a:cubicBezTo>
                    <a:pt x="813934" y="4571347"/>
                    <a:pt x="804431" y="4570195"/>
                    <a:pt x="795212" y="4568947"/>
                  </a:cubicBezTo>
                  <a:cubicBezTo>
                    <a:pt x="786476" y="4567891"/>
                    <a:pt x="776010" y="4570579"/>
                    <a:pt x="769288" y="4566547"/>
                  </a:cubicBezTo>
                  <a:cubicBezTo>
                    <a:pt x="752005" y="4556178"/>
                    <a:pt x="734243" y="4551089"/>
                    <a:pt x="714271" y="4551089"/>
                  </a:cubicBezTo>
                  <a:cubicBezTo>
                    <a:pt x="706781" y="4551089"/>
                    <a:pt x="699484" y="4546768"/>
                    <a:pt x="691900" y="4545999"/>
                  </a:cubicBezTo>
                  <a:cubicBezTo>
                    <a:pt x="681529" y="4545040"/>
                    <a:pt x="669623" y="4542447"/>
                    <a:pt x="660598" y="4546096"/>
                  </a:cubicBezTo>
                  <a:cubicBezTo>
                    <a:pt x="639379" y="4554737"/>
                    <a:pt x="622193" y="4547536"/>
                    <a:pt x="603662" y="4538991"/>
                  </a:cubicBezTo>
                  <a:cubicBezTo>
                    <a:pt x="585418" y="4530541"/>
                    <a:pt x="566215" y="4523821"/>
                    <a:pt x="546821" y="4518251"/>
                  </a:cubicBezTo>
                  <a:cubicBezTo>
                    <a:pt x="539524" y="4516235"/>
                    <a:pt x="530787" y="4519596"/>
                    <a:pt x="522721" y="4520267"/>
                  </a:cubicBezTo>
                  <a:cubicBezTo>
                    <a:pt x="519840" y="4520460"/>
                    <a:pt x="516671" y="4520748"/>
                    <a:pt x="514080" y="4519788"/>
                  </a:cubicBezTo>
                  <a:cubicBezTo>
                    <a:pt x="489020" y="4510570"/>
                    <a:pt x="463575" y="4503561"/>
                    <a:pt x="436404" y="4508361"/>
                  </a:cubicBezTo>
                  <a:cubicBezTo>
                    <a:pt x="433908" y="4508842"/>
                    <a:pt x="431123" y="4507786"/>
                    <a:pt x="428626" y="4507114"/>
                  </a:cubicBezTo>
                  <a:cubicBezTo>
                    <a:pt x="416432" y="4503657"/>
                    <a:pt x="404526" y="4498184"/>
                    <a:pt x="392141" y="4496936"/>
                  </a:cubicBezTo>
                  <a:cubicBezTo>
                    <a:pt x="361608" y="4493864"/>
                    <a:pt x="330884" y="4492615"/>
                    <a:pt x="300157" y="4490599"/>
                  </a:cubicBezTo>
                  <a:cubicBezTo>
                    <a:pt x="298237" y="4490503"/>
                    <a:pt x="296221" y="4490503"/>
                    <a:pt x="294493" y="4489831"/>
                  </a:cubicBezTo>
                  <a:cubicBezTo>
                    <a:pt x="283163" y="4485702"/>
                    <a:pt x="273274" y="4487047"/>
                    <a:pt x="263671" y="4494919"/>
                  </a:cubicBezTo>
                  <a:cubicBezTo>
                    <a:pt x="259447" y="4498376"/>
                    <a:pt x="253686" y="4500200"/>
                    <a:pt x="248406" y="4502121"/>
                  </a:cubicBezTo>
                  <a:cubicBezTo>
                    <a:pt x="240628" y="4505002"/>
                    <a:pt x="232659" y="4507786"/>
                    <a:pt x="224594" y="4509610"/>
                  </a:cubicBezTo>
                  <a:cubicBezTo>
                    <a:pt x="216624" y="4511338"/>
                    <a:pt x="208079" y="4513738"/>
                    <a:pt x="200398" y="4512395"/>
                  </a:cubicBezTo>
                  <a:cubicBezTo>
                    <a:pt x="186572" y="4509994"/>
                    <a:pt x="173417" y="4504618"/>
                    <a:pt x="159783" y="4501064"/>
                  </a:cubicBezTo>
                  <a:cubicBezTo>
                    <a:pt x="155079" y="4499816"/>
                    <a:pt x="149893" y="4500009"/>
                    <a:pt x="144997" y="4499912"/>
                  </a:cubicBezTo>
                  <a:cubicBezTo>
                    <a:pt x="133763" y="4499625"/>
                    <a:pt x="122241" y="4502409"/>
                    <a:pt x="112064" y="4494440"/>
                  </a:cubicBezTo>
                  <a:cubicBezTo>
                    <a:pt x="102655" y="4486951"/>
                    <a:pt x="93148" y="4489158"/>
                    <a:pt x="83259" y="4494824"/>
                  </a:cubicBezTo>
                  <a:cubicBezTo>
                    <a:pt x="76154" y="4498857"/>
                    <a:pt x="68090" y="4502025"/>
                    <a:pt x="60120" y="4503561"/>
                  </a:cubicBezTo>
                  <a:cubicBezTo>
                    <a:pt x="49174" y="4505673"/>
                    <a:pt x="38324" y="4506538"/>
                    <a:pt x="26514" y="4505289"/>
                  </a:cubicBezTo>
                  <a:cubicBezTo>
                    <a:pt x="18161" y="4504425"/>
                    <a:pt x="11343" y="4504041"/>
                    <a:pt x="4814" y="4498952"/>
                  </a:cubicBezTo>
                  <a:cubicBezTo>
                    <a:pt x="3759" y="4498184"/>
                    <a:pt x="1839" y="4497992"/>
                    <a:pt x="398" y="4498089"/>
                  </a:cubicBezTo>
                  <a:lnTo>
                    <a:pt x="0" y="4498087"/>
                  </a:lnTo>
                  <a:close/>
                </a:path>
              </a:pathLst>
            </a:custGeom>
            <a:solidFill>
              <a:schemeClr val="bg1">
                <a:alpha val="86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>
                    <a:alpha val="14000"/>
                  </a:schemeClr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FB58EA-FC14-783A-DC23-F9595DB0FF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8127" y="2023558"/>
            <a:ext cx="3521265" cy="24912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Self-Awareness presentation:</a:t>
            </a:r>
            <a:b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4" name="Freeform: Shape 83">
            <a:extLst>
              <a:ext uri="{FF2B5EF4-FFF2-40B4-BE49-F238E27FC236}">
                <a16:creationId xmlns:a16="http://schemas.microsoft.com/office/drawing/2014/main" id="{30B5ED20-499B-41E7-95BE-8BBD31314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258080"/>
            <a:ext cx="4403345" cy="1180695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5" name="Freeform: Shape 85">
            <a:extLst>
              <a:ext uri="{FF2B5EF4-FFF2-40B4-BE49-F238E27FC236}">
                <a16:creationId xmlns:a16="http://schemas.microsoft.com/office/drawing/2014/main" id="{35A51D22-76EA-4C70-B5C9-ED3946924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258080"/>
            <a:ext cx="4403345" cy="1180695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9486BD-2D15-7431-E96E-150136D2C6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9175" y="1311088"/>
            <a:ext cx="5276850" cy="4327261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80000"/>
                  </a:schemeClr>
                </a:solidFill>
              </a:rPr>
              <a:t>Ann-Marie Naisbett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80000"/>
                  </a:schemeClr>
                </a:solidFill>
              </a:rPr>
              <a:t>2313638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80000"/>
                  </a:schemeClr>
                </a:solidFill>
              </a:rPr>
              <a:t>Professional Development within Health and Social Care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80000"/>
                  </a:schemeClr>
                </a:solidFill>
              </a:rPr>
              <a:t>LCHS4009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80000"/>
                  </a:schemeClr>
                </a:solidFill>
              </a:rPr>
              <a:t>Bernice Ejiogu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80000"/>
                  </a:schemeClr>
                </a:solidFill>
              </a:rPr>
              <a:t>Self-Awareness Presentation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14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Picture 14" descr="Stick figure families holding hands">
            <a:extLst>
              <a:ext uri="{FF2B5EF4-FFF2-40B4-BE49-F238E27FC236}">
                <a16:creationId xmlns:a16="http://schemas.microsoft.com/office/drawing/2014/main" id="{EA7C4884-71D7-28AA-BEFA-E4F9C12B3F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598" b="5133"/>
          <a:stretch>
            <a:fillRect/>
          </a:stretch>
        </p:blipFill>
        <p:spPr>
          <a:xfrm>
            <a:off x="2511713" y="3691128"/>
            <a:ext cx="3634674" cy="2044487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A5B87-3EB6-370B-6911-DB27C108A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 sz="3700" b="1" dirty="0">
                <a:solidFill>
                  <a:schemeClr val="bg1"/>
                </a:solidFill>
              </a:rPr>
              <a:t>   </a:t>
            </a:r>
            <a:br>
              <a:rPr lang="en-GB" sz="3700" b="1" dirty="0">
                <a:solidFill>
                  <a:schemeClr val="bg1"/>
                </a:solidFill>
              </a:rPr>
            </a:br>
            <a:r>
              <a:rPr lang="en-GB" sz="3700" b="1" dirty="0">
                <a:solidFill>
                  <a:schemeClr val="bg1"/>
                </a:solidFill>
              </a:rPr>
              <a:t>My  </a:t>
            </a:r>
            <a:br>
              <a:rPr lang="en-GB" sz="3700" b="1" dirty="0">
                <a:solidFill>
                  <a:schemeClr val="bg1"/>
                </a:solidFill>
              </a:rPr>
            </a:br>
            <a:r>
              <a:rPr lang="en-GB" sz="3700" b="1" dirty="0">
                <a:solidFill>
                  <a:schemeClr val="bg1"/>
                </a:solidFill>
              </a:rPr>
              <a:t>Chosen Career:</a:t>
            </a:r>
            <a:br>
              <a:rPr lang="en-GB" sz="3700" b="1" dirty="0">
                <a:solidFill>
                  <a:schemeClr val="bg1"/>
                </a:solidFill>
              </a:rPr>
            </a:br>
            <a:r>
              <a:rPr lang="en-GB" sz="3700" b="1" dirty="0">
                <a:solidFill>
                  <a:schemeClr val="bg1"/>
                </a:solidFill>
              </a:rPr>
              <a:t>  </a:t>
            </a:r>
            <a:endParaRPr lang="en-GB" sz="1800" b="1" dirty="0">
              <a:solidFill>
                <a:schemeClr val="bg1"/>
              </a:solidFill>
            </a:endParaRPr>
          </a:p>
        </p:txBody>
      </p:sp>
      <p:grpSp>
        <p:nvGrpSpPr>
          <p:cNvPr id="30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45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8E045DD7-6605-31FC-D0A0-5553072BDA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685805"/>
            <a:ext cx="4974771" cy="55340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>
                <a:solidFill>
                  <a:schemeClr val="bg1"/>
                </a:solidFill>
              </a:rPr>
              <a:t>                                          </a:t>
            </a:r>
          </a:p>
          <a:p>
            <a:pPr marL="0" indent="0">
              <a:buNone/>
            </a:pPr>
            <a:r>
              <a:rPr lang="en-GB" sz="2200" b="1" dirty="0">
                <a:solidFill>
                  <a:schemeClr val="bg1"/>
                </a:solidFill>
              </a:rPr>
              <a:t>                         Support Worker:</a:t>
            </a:r>
          </a:p>
          <a:p>
            <a:pPr marL="0" indent="0">
              <a:buNone/>
            </a:pPr>
            <a:endParaRPr lang="en-GB" sz="2200" b="1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Supporting adults and children with additional needs (Kind Support Ltd,2026).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Personal family experience of autism.</a:t>
            </a:r>
          </a:p>
          <a:p>
            <a:r>
              <a:rPr lang="en-GB" sz="2000" dirty="0">
                <a:solidFill>
                  <a:schemeClr val="bg1"/>
                </a:solidFill>
              </a:rPr>
              <a:t>Personal experience of tinnitus.</a:t>
            </a:r>
          </a:p>
          <a:p>
            <a:r>
              <a:rPr lang="en-GB" sz="2000" dirty="0">
                <a:solidFill>
                  <a:schemeClr val="bg1"/>
                </a:solidFill>
              </a:rPr>
              <a:t>Providing care and support (Kind Support Ltd,2026).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Promoting dignity and independence (Kind Support Ltd,2026).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Working effectively as part of a team (Kind Support Ltd, 2026).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                   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endParaRPr lang="en-GB" sz="2200" dirty="0">
              <a:solidFill>
                <a:schemeClr val="bg1"/>
              </a:solidFill>
            </a:endParaRPr>
          </a:p>
          <a:p>
            <a:endParaRPr lang="en-GB" sz="2200" dirty="0">
              <a:solidFill>
                <a:schemeClr val="bg1"/>
              </a:solidFill>
            </a:endParaRPr>
          </a:p>
          <a:p>
            <a:endParaRPr lang="en-GB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715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Rectangle 204">
            <a:extLst>
              <a:ext uri="{FF2B5EF4-FFF2-40B4-BE49-F238E27FC236}">
                <a16:creationId xmlns:a16="http://schemas.microsoft.com/office/drawing/2014/main" id="{27F12B1F-4753-46F8-93FC-1E4191C13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A76C10-9F96-7780-27C0-6F0F1E07E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0001" y="368625"/>
            <a:ext cx="4402039" cy="1361321"/>
          </a:xfrm>
        </p:spPr>
        <p:txBody>
          <a:bodyPr anchor="b">
            <a:normAutofit fontScale="90000"/>
          </a:bodyPr>
          <a:lstStyle/>
          <a:p>
            <a:br>
              <a:rPr lang="en-GB" sz="3200" b="1" dirty="0">
                <a:solidFill>
                  <a:schemeClr val="bg1"/>
                </a:solidFill>
              </a:rPr>
            </a:br>
            <a:br>
              <a:rPr lang="en-GB" sz="32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Job Advertisement:</a:t>
            </a:r>
            <a:br>
              <a:rPr lang="en-GB" sz="32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         </a:t>
            </a:r>
            <a:r>
              <a:rPr lang="en-GB" sz="2000" b="1" dirty="0">
                <a:solidFill>
                  <a:schemeClr val="bg1"/>
                </a:solidFill>
              </a:rPr>
              <a:t>(Kind Support Ltd, 2026)</a:t>
            </a:r>
            <a:br>
              <a:rPr lang="en-GB" sz="2000" b="1" dirty="0">
                <a:solidFill>
                  <a:schemeClr val="bg1"/>
                </a:solidFill>
              </a:rPr>
            </a:br>
            <a:endParaRPr lang="en-GB" sz="2000" b="1" dirty="0">
              <a:solidFill>
                <a:schemeClr val="bg1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07B24CD-16A0-F8DF-1E67-487B8CE89C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0278" y="421378"/>
            <a:ext cx="2584794" cy="1492718"/>
          </a:xfrm>
          <a:prstGeom prst="rect">
            <a:avLst/>
          </a:prstGeom>
        </p:spPr>
      </p:pic>
      <p:sp>
        <p:nvSpPr>
          <p:cNvPr id="206" name="Freeform: Shape 24">
            <a:extLst>
              <a:ext uri="{FF2B5EF4-FFF2-40B4-BE49-F238E27FC236}">
                <a16:creationId xmlns:a16="http://schemas.microsoft.com/office/drawing/2014/main" id="{42AE8636-A04B-4C96-AA50-C956D51C0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1125" y="-24223"/>
            <a:ext cx="3483100" cy="2909287"/>
          </a:xfrm>
          <a:custGeom>
            <a:avLst/>
            <a:gdLst>
              <a:gd name="connsiteX0" fmla="*/ 452171 w 3483100"/>
              <a:gd name="connsiteY0" fmla="*/ 0 h 2909287"/>
              <a:gd name="connsiteX1" fmla="*/ 3030929 w 3483100"/>
              <a:gd name="connsiteY1" fmla="*/ 0 h 2909287"/>
              <a:gd name="connsiteX2" fmla="*/ 3085415 w 3483100"/>
              <a:gd name="connsiteY2" fmla="*/ 59949 h 2909287"/>
              <a:gd name="connsiteX3" fmla="*/ 3483100 w 3483100"/>
              <a:gd name="connsiteY3" fmla="*/ 1167737 h 2909287"/>
              <a:gd name="connsiteX4" fmla="*/ 1741550 w 3483100"/>
              <a:gd name="connsiteY4" fmla="*/ 2909287 h 2909287"/>
              <a:gd name="connsiteX5" fmla="*/ 0 w 3483100"/>
              <a:gd name="connsiteY5" fmla="*/ 1167737 h 2909287"/>
              <a:gd name="connsiteX6" fmla="*/ 397685 w 3483100"/>
              <a:gd name="connsiteY6" fmla="*/ 59949 h 2909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83100" h="2909287">
                <a:moveTo>
                  <a:pt x="452171" y="0"/>
                </a:moveTo>
                <a:lnTo>
                  <a:pt x="3030929" y="0"/>
                </a:lnTo>
                <a:lnTo>
                  <a:pt x="3085415" y="59949"/>
                </a:lnTo>
                <a:cubicBezTo>
                  <a:pt x="3333857" y="360992"/>
                  <a:pt x="3483100" y="746936"/>
                  <a:pt x="3483100" y="1167737"/>
                </a:cubicBezTo>
                <a:cubicBezTo>
                  <a:pt x="3483100" y="2129569"/>
                  <a:pt x="2703382" y="2909287"/>
                  <a:pt x="1741550" y="2909287"/>
                </a:cubicBezTo>
                <a:cubicBezTo>
                  <a:pt x="779718" y="2909287"/>
                  <a:pt x="0" y="2129569"/>
                  <a:pt x="0" y="1167737"/>
                </a:cubicBezTo>
                <a:cubicBezTo>
                  <a:pt x="0" y="746936"/>
                  <a:pt x="149243" y="360992"/>
                  <a:pt x="397685" y="59949"/>
                </a:cubicBezTo>
                <a:close/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7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5733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8" name="Freeform: Shape 28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FCD6A1B7-4988-EAEB-3B7E-6597D49DC4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847" y="4126965"/>
            <a:ext cx="2589913" cy="16251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F9B59F-10FC-B4D6-E2F3-1F7D951683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7817" y="3766192"/>
            <a:ext cx="2325720" cy="13314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3347E-7A51-0A95-0312-ACA231EC1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0001" y="1958550"/>
            <a:ext cx="4402039" cy="4256886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Job title: Support worker</a:t>
            </a:r>
          </a:p>
          <a:p>
            <a:r>
              <a:rPr lang="en-GB" sz="2200" dirty="0">
                <a:solidFill>
                  <a:schemeClr val="bg1"/>
                </a:solidFill>
              </a:rPr>
              <a:t>Employer: Kind Support Ltd</a:t>
            </a:r>
          </a:p>
          <a:p>
            <a:r>
              <a:rPr lang="en-GB" sz="2200" dirty="0">
                <a:solidFill>
                  <a:schemeClr val="bg1"/>
                </a:solidFill>
              </a:rPr>
              <a:t>Location: Birmingham B1</a:t>
            </a:r>
          </a:p>
          <a:p>
            <a:r>
              <a:rPr lang="en-GB" sz="2200" dirty="0">
                <a:solidFill>
                  <a:schemeClr val="bg1"/>
                </a:solidFill>
              </a:rPr>
              <a:t>Salary: £30,000-£32,000 per annum</a:t>
            </a:r>
          </a:p>
          <a:p>
            <a:r>
              <a:rPr lang="en-GB" sz="2200" dirty="0">
                <a:solidFill>
                  <a:schemeClr val="bg1"/>
                </a:solidFill>
              </a:rPr>
              <a:t>Contract: Permanent</a:t>
            </a:r>
          </a:p>
          <a:p>
            <a:r>
              <a:rPr lang="en-GB" sz="2200" dirty="0">
                <a:solidFill>
                  <a:schemeClr val="bg1"/>
                </a:solidFill>
              </a:rPr>
              <a:t>Date advertised: 18 September 2026</a:t>
            </a:r>
          </a:p>
          <a:p>
            <a:r>
              <a:rPr lang="en-GB" sz="2200" dirty="0">
                <a:solidFill>
                  <a:schemeClr val="bg1"/>
                </a:solidFill>
              </a:rPr>
              <a:t>Website: CV-Library </a:t>
            </a:r>
          </a:p>
          <a:p>
            <a:pPr marL="0" indent="0">
              <a:buNone/>
            </a:pPr>
            <a:endParaRPr lang="en-GB" sz="22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chemeClr val="bg1"/>
              </a:solidFill>
            </a:endParaRPr>
          </a:p>
          <a:p>
            <a:endParaRPr lang="en-GB" sz="2200" dirty="0">
              <a:solidFill>
                <a:schemeClr val="bg1"/>
              </a:solidFill>
            </a:endParaRPr>
          </a:p>
        </p:txBody>
      </p:sp>
      <p:sp>
        <p:nvSpPr>
          <p:cNvPr id="209" name="Freeform: Shape 30">
            <a:extLst>
              <a:ext uri="{FF2B5EF4-FFF2-40B4-BE49-F238E27FC236}">
                <a16:creationId xmlns:a16="http://schemas.microsoft.com/office/drawing/2014/main" id="{0F17DC65-D057-4CEA-8B52-BF72D5D90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168" y="3062222"/>
            <a:ext cx="3212182" cy="3665314"/>
          </a:xfrm>
          <a:custGeom>
            <a:avLst/>
            <a:gdLst>
              <a:gd name="connsiteX0" fmla="*/ 1379525 w 3212182"/>
              <a:gd name="connsiteY0" fmla="*/ 0 h 3665314"/>
              <a:gd name="connsiteX1" fmla="*/ 3212182 w 3212182"/>
              <a:gd name="connsiteY1" fmla="*/ 1832657 h 3665314"/>
              <a:gd name="connsiteX2" fmla="*/ 1379525 w 3212182"/>
              <a:gd name="connsiteY2" fmla="*/ 3665314 h 3665314"/>
              <a:gd name="connsiteX3" fmla="*/ 83641 w 3212182"/>
              <a:gd name="connsiteY3" fmla="*/ 3128542 h 3665314"/>
              <a:gd name="connsiteX4" fmla="*/ 0 w 3212182"/>
              <a:gd name="connsiteY4" fmla="*/ 3036514 h 3665314"/>
              <a:gd name="connsiteX5" fmla="*/ 0 w 3212182"/>
              <a:gd name="connsiteY5" fmla="*/ 628801 h 3665314"/>
              <a:gd name="connsiteX6" fmla="*/ 83641 w 3212182"/>
              <a:gd name="connsiteY6" fmla="*/ 536773 h 3665314"/>
              <a:gd name="connsiteX7" fmla="*/ 1379525 w 3212182"/>
              <a:gd name="connsiteY7" fmla="*/ 0 h 3665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212182" h="3665314">
                <a:moveTo>
                  <a:pt x="1379525" y="0"/>
                </a:moveTo>
                <a:cubicBezTo>
                  <a:pt x="2391674" y="0"/>
                  <a:pt x="3212182" y="820508"/>
                  <a:pt x="3212182" y="1832657"/>
                </a:cubicBezTo>
                <a:cubicBezTo>
                  <a:pt x="3212182" y="2844806"/>
                  <a:pt x="2391674" y="3665314"/>
                  <a:pt x="1379525" y="3665314"/>
                </a:cubicBezTo>
                <a:cubicBezTo>
                  <a:pt x="873451" y="3665314"/>
                  <a:pt x="415286" y="3460187"/>
                  <a:pt x="83641" y="3128542"/>
                </a:cubicBezTo>
                <a:lnTo>
                  <a:pt x="0" y="3036514"/>
                </a:lnTo>
                <a:lnTo>
                  <a:pt x="0" y="628801"/>
                </a:lnTo>
                <a:lnTo>
                  <a:pt x="83641" y="536773"/>
                </a:lnTo>
                <a:cubicBezTo>
                  <a:pt x="415286" y="205127"/>
                  <a:pt x="873451" y="0"/>
                  <a:pt x="1379525" y="0"/>
                </a:cubicBezTo>
                <a:close/>
              </a:path>
            </a:pathLst>
          </a:cu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0" name="Oval 209">
            <a:extLst>
              <a:ext uri="{FF2B5EF4-FFF2-40B4-BE49-F238E27FC236}">
                <a16:creationId xmlns:a16="http://schemas.microsoft.com/office/drawing/2014/main" id="{35249834-544E-477E-84FD-888B8DB74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9839" y="2791091"/>
            <a:ext cx="3281677" cy="32816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11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93339" y="1681703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2" name="Freeform: Shape 35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3" name="Freeform: Shape 36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4" name="Freeform: Shape 37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5" name="Freeform: Shape 38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6" name="Freeform: Shape 39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7" name="Freeform: Shape 40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8" name="Freeform: Shape 41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9" name="Freeform: Shape 42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0" name="Freeform: Shape 43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1" name="Freeform: Shape 44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2" name="Freeform: Shape 45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3" name="Freeform: Shape 46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4" name="Freeform: Shape 47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5" name="Freeform: Shape 48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6" name="Freeform: Shape 49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7" name="Freeform: Shape 50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8" name="Freeform: Shape 51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9" name="Freeform: Shape 52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0" name="Freeform: Shape 53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1" name="Freeform: Shape 56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2" name="Freeform: Shape 57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3" name="Freeform: Shape 60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4" name="Freeform: Shape 61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1EF4CAC1-10AD-32A6-BD2E-1FFABF910CC9}"/>
              </a:ext>
            </a:extLst>
          </p:cNvPr>
          <p:cNvSpPr txBox="1"/>
          <p:nvPr/>
        </p:nvSpPr>
        <p:spPr>
          <a:xfrm>
            <a:off x="5291528" y="21585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8355A7-DB6A-801B-752D-1C797079A627}"/>
              </a:ext>
            </a:extLst>
          </p:cNvPr>
          <p:cNvSpPr txBox="1"/>
          <p:nvPr/>
        </p:nvSpPr>
        <p:spPr>
          <a:xfrm>
            <a:off x="5156200" y="3352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722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46DFAF-E447-C669-6302-A85AA8544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6477"/>
            <a:ext cx="10515600" cy="1312607"/>
          </a:xfrm>
        </p:spPr>
        <p:txBody>
          <a:bodyPr>
            <a:normAutofit/>
          </a:bodyPr>
          <a:lstStyle/>
          <a:p>
            <a:r>
              <a:rPr lang="en-GB" dirty="0"/>
              <a:t>                </a:t>
            </a:r>
            <a:r>
              <a:rPr lang="en-GB" sz="3200" b="1" dirty="0"/>
              <a:t>My Personal SWOT Analysis: </a:t>
            </a:r>
            <a:br>
              <a:rPr lang="en-GB" sz="3200" b="1" dirty="0"/>
            </a:br>
            <a:r>
              <a:rPr lang="en-GB" sz="3200" b="1" dirty="0"/>
              <a:t>                                         </a:t>
            </a:r>
            <a:r>
              <a:rPr lang="en-GB" sz="1800" b="1" dirty="0"/>
              <a:t>(The Open University, n.d.) </a:t>
            </a:r>
            <a:r>
              <a:rPr lang="en-GB" sz="3200" b="1" dirty="0"/>
              <a:t>                                                                          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93612F-3ACB-010C-A95B-E36BE9800D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5096934" cy="4166130"/>
          </a:xfrm>
        </p:spPr>
        <p:txBody>
          <a:bodyPr>
            <a:normAutofit/>
          </a:bodyPr>
          <a:lstStyle/>
          <a:p>
            <a:r>
              <a:rPr lang="en-GB" sz="2000" dirty="0"/>
              <a:t> </a:t>
            </a:r>
            <a:r>
              <a:rPr lang="en-GB" sz="2000" b="1" dirty="0"/>
              <a:t>Strengths:</a:t>
            </a:r>
          </a:p>
          <a:p>
            <a:r>
              <a:rPr lang="en-GB" sz="2000" dirty="0"/>
              <a:t>Teamwork</a:t>
            </a:r>
          </a:p>
          <a:p>
            <a:r>
              <a:rPr lang="en-GB" sz="2000" dirty="0"/>
              <a:t>Effective communication</a:t>
            </a:r>
          </a:p>
          <a:p>
            <a:r>
              <a:rPr lang="en-GB" sz="2000" dirty="0"/>
              <a:t>Caring,  honest and trustworthy</a:t>
            </a:r>
          </a:p>
          <a:p>
            <a:r>
              <a:rPr lang="en-GB" sz="2000" dirty="0"/>
              <a:t>Organisational  skills</a:t>
            </a:r>
          </a:p>
          <a:p>
            <a:endParaRPr lang="en-GB" sz="2000" b="1" dirty="0"/>
          </a:p>
          <a:p>
            <a:r>
              <a:rPr lang="en-GB" sz="2000" b="1" dirty="0"/>
              <a:t>Opportunities:</a:t>
            </a:r>
          </a:p>
          <a:p>
            <a:r>
              <a:rPr lang="en-GB" sz="2000" dirty="0"/>
              <a:t>Employer training</a:t>
            </a:r>
          </a:p>
          <a:p>
            <a:r>
              <a:rPr lang="en-GB" sz="2000" dirty="0"/>
              <a:t>Completing Health and Social Care Level 4</a:t>
            </a:r>
          </a:p>
          <a:p>
            <a:r>
              <a:rPr lang="en-GB" sz="2000" dirty="0"/>
              <a:t>Volunteering opportunities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5F8038-7F3A-4B46-8567-2F90914619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866" y="2010833"/>
            <a:ext cx="5096933" cy="4166130"/>
          </a:xfrm>
        </p:spPr>
        <p:txBody>
          <a:bodyPr>
            <a:normAutofit/>
          </a:bodyPr>
          <a:lstStyle/>
          <a:p>
            <a:r>
              <a:rPr lang="en-GB" sz="2000" b="1" dirty="0"/>
              <a:t>Weaknesses:</a:t>
            </a:r>
          </a:p>
          <a:p>
            <a:r>
              <a:rPr lang="en-GB" sz="2000" dirty="0"/>
              <a:t>No practical healthcare experience</a:t>
            </a:r>
          </a:p>
          <a:p>
            <a:r>
              <a:rPr lang="en-GB" sz="2000" dirty="0"/>
              <a:t>Need to improve self confidence</a:t>
            </a:r>
          </a:p>
          <a:p>
            <a:endParaRPr lang="en-GB" sz="2000" dirty="0"/>
          </a:p>
          <a:p>
            <a:r>
              <a:rPr lang="en-GB" sz="2000" b="1" dirty="0"/>
              <a:t>Threats:</a:t>
            </a:r>
          </a:p>
          <a:p>
            <a:r>
              <a:rPr lang="en-GB" sz="2000" dirty="0"/>
              <a:t>Competition from experienced applicants</a:t>
            </a:r>
          </a:p>
          <a:p>
            <a:r>
              <a:rPr lang="en-GB" sz="2000" dirty="0"/>
              <a:t>Limited experience may affect job opportunities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16086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76CEF1-57E0-E96F-AA19-946F7CCB4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8687"/>
            <a:ext cx="10515600" cy="1822146"/>
          </a:xfrm>
        </p:spPr>
        <p:txBody>
          <a:bodyPr>
            <a:normAutofit fontScale="90000"/>
          </a:bodyPr>
          <a:lstStyle/>
          <a:p>
            <a:r>
              <a:rPr lang="en-GB" sz="2100" dirty="0"/>
              <a:t>           </a:t>
            </a:r>
            <a:br>
              <a:rPr lang="en-GB" sz="2100" dirty="0"/>
            </a:br>
            <a:r>
              <a:rPr lang="en-GB" sz="3100" dirty="0"/>
              <a:t>                                                  </a:t>
            </a:r>
            <a:br>
              <a:rPr lang="en-GB" sz="3100" dirty="0"/>
            </a:br>
            <a:r>
              <a:rPr lang="en-GB" sz="3100" dirty="0"/>
              <a:t>                            </a:t>
            </a:r>
            <a:r>
              <a:rPr lang="en-GB" sz="3600" b="1" dirty="0"/>
              <a:t>My Strengths and Weaknesses:</a:t>
            </a:r>
            <a:br>
              <a:rPr lang="en-GB" sz="3600" b="1" dirty="0"/>
            </a:br>
            <a:r>
              <a:rPr lang="en-GB" sz="3600" b="1" dirty="0"/>
              <a:t>                                              </a:t>
            </a:r>
            <a:br>
              <a:rPr lang="en-GB" sz="2000" b="1" dirty="0"/>
            </a:br>
            <a:endParaRPr lang="en-GB" sz="2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7DA4B4-6F10-3657-F7FF-D7BFA17C4A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5096934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Strengths - how they will help: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Teamwork - working with care staff.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Communication - supporting individuals.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Caring - showing dignity and respect.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Organisation - following care plans,</a:t>
            </a:r>
          </a:p>
          <a:p>
            <a:pPr marL="0" indent="0">
              <a:buNone/>
            </a:pPr>
            <a:r>
              <a:rPr lang="en-GB" sz="2000" dirty="0"/>
              <a:t>Willingness to complete training.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E8F2EFD-9C82-DED1-6CE7-AC83349DA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866" y="2010833"/>
            <a:ext cx="5096933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Weaknesses - how I’ll improve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Limited experience - complete practical training.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Lack of confidence - Practise meeting new people.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359234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2F40D6-255D-90ED-FF59-2AD4F6D7C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/>
              <a:t>                                      </a:t>
            </a:r>
            <a:r>
              <a:rPr lang="en-GB" sz="3200" b="1" dirty="0"/>
              <a:t>My</a:t>
            </a:r>
            <a:r>
              <a:rPr lang="en-GB" sz="3200" dirty="0"/>
              <a:t> </a:t>
            </a:r>
            <a:r>
              <a:rPr lang="en-GB" sz="3200" b="1" dirty="0"/>
              <a:t>Opportunities and Overcoming   </a:t>
            </a:r>
            <a:br>
              <a:rPr lang="en-GB" sz="3200" b="1" dirty="0"/>
            </a:br>
            <a:r>
              <a:rPr lang="en-GB" sz="3200" b="1" dirty="0"/>
              <a:t>                                                                       Threats:                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4CE5FA-C182-64EF-CDEC-F4E4A56845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5096934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Opportunities: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Employer training - developing practical skills (Kind Support Ltd, 2026).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Level 4 qualification - developing knowledge.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Volunteering -  gaining experience.</a:t>
            </a:r>
          </a:p>
          <a:p>
            <a:pPr marL="0" indent="0">
              <a:buNone/>
            </a:pPr>
            <a:r>
              <a:rPr lang="en-GB" sz="2000" b="1" dirty="0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67920AB-54B4-7673-B8FF-BD4AC5BA66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866" y="2010833"/>
            <a:ext cx="5096933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Threats - how I’ll Respond: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000" dirty="0"/>
              <a:t>Experienced applicants - improve my skills through training.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Competition for jobs - gain experience through volunteering.</a:t>
            </a:r>
          </a:p>
        </p:txBody>
      </p:sp>
    </p:spTree>
    <p:extLst>
      <p:ext uri="{BB962C8B-B14F-4D97-AF65-F5344CB8AC3E}">
        <p14:creationId xmlns:p14="http://schemas.microsoft.com/office/powerpoint/2010/main" val="12208777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Rectangle 43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696A022-1720-B90D-50A5-407741144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57" y="609584"/>
            <a:ext cx="4732524" cy="5638831"/>
          </a:xfrm>
          <a:noFill/>
        </p:spPr>
        <p:txBody>
          <a:bodyPr anchor="ctr">
            <a:normAutofit/>
          </a:bodyPr>
          <a:lstStyle/>
          <a:p>
            <a:r>
              <a:rPr lang="en-GB" sz="3200" b="1" dirty="0"/>
              <a:t>My personal Action              Plan: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EF0167FB-A38B-A13E-025C-FCA791465B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6612596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19520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DA0A13-0F08-B279-7889-7B6574D9F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913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5600" dirty="0">
                <a:solidFill>
                  <a:schemeClr val="bg1"/>
                </a:solidFill>
              </a:rPr>
              <a:t>                               </a:t>
            </a:r>
            <a:r>
              <a:rPr lang="en-GB" sz="3200" b="1" dirty="0">
                <a:solidFill>
                  <a:schemeClr val="bg1"/>
                </a:solidFill>
              </a:rPr>
              <a:t>Conclusion: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E8711-E1F1-E4DF-6D7F-A9612C6C8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Understanding the four factors of SWOT.</a:t>
            </a:r>
          </a:p>
          <a:p>
            <a:r>
              <a:rPr lang="en-GB" sz="2000" dirty="0">
                <a:solidFill>
                  <a:schemeClr val="bg1"/>
                </a:solidFill>
              </a:rPr>
              <a:t>Identifying personal strengths and weaknesses.</a:t>
            </a:r>
          </a:p>
          <a:p>
            <a:r>
              <a:rPr lang="en-GB" sz="2000" dirty="0">
                <a:solidFill>
                  <a:schemeClr val="bg1"/>
                </a:solidFill>
              </a:rPr>
              <a:t>Continuing my education - level 5 and 6.</a:t>
            </a:r>
          </a:p>
          <a:p>
            <a:r>
              <a:rPr lang="en-GB" sz="2000" dirty="0">
                <a:solidFill>
                  <a:schemeClr val="bg1"/>
                </a:solidFill>
              </a:rPr>
              <a:t>Gaining experience through voluntary work.</a:t>
            </a:r>
          </a:p>
          <a:p>
            <a:r>
              <a:rPr lang="en-GB" sz="2000" dirty="0">
                <a:solidFill>
                  <a:schemeClr val="bg1"/>
                </a:solidFill>
              </a:rPr>
              <a:t>Developing skills and confidence.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8387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5FEF463D-EE6B-46FF-B7C7-74B09A96C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11A27B3A-460C-4100-99B5-817F25979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7089" y="1498602"/>
            <a:ext cx="4403345" cy="3940174"/>
            <a:chOff x="827089" y="1498602"/>
            <a:chExt cx="4403345" cy="3940174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5450488-7F33-43E4-B4DA-CAB50A1CC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9" y="1498602"/>
              <a:ext cx="4403345" cy="3940174"/>
            </a:xfrm>
            <a:custGeom>
              <a:avLst/>
              <a:gdLst>
                <a:gd name="connsiteX0" fmla="*/ 0 w 5260975"/>
                <a:gd name="connsiteY0" fmla="*/ 0 h 4707593"/>
                <a:gd name="connsiteX1" fmla="*/ 5260975 w 5260975"/>
                <a:gd name="connsiteY1" fmla="*/ 0 h 4707593"/>
                <a:gd name="connsiteX2" fmla="*/ 5260975 w 5260975"/>
                <a:gd name="connsiteY2" fmla="*/ 3296937 h 4707593"/>
                <a:gd name="connsiteX3" fmla="*/ 5260975 w 5260975"/>
                <a:gd name="connsiteY3" fmla="*/ 3518571 h 4707593"/>
                <a:gd name="connsiteX4" fmla="*/ 5226504 w 5260975"/>
                <a:gd name="connsiteY4" fmla="*/ 3534000 h 4707593"/>
                <a:gd name="connsiteX5" fmla="*/ 5206341 w 5260975"/>
                <a:gd name="connsiteY5" fmla="*/ 3542065 h 4707593"/>
                <a:gd name="connsiteX6" fmla="*/ 5123287 w 5260975"/>
                <a:gd name="connsiteY6" fmla="*/ 3594010 h 4707593"/>
                <a:gd name="connsiteX7" fmla="*/ 5048107 w 5260975"/>
                <a:gd name="connsiteY7" fmla="*/ 3658244 h 4707593"/>
                <a:gd name="connsiteX8" fmla="*/ 4992899 w 5260975"/>
                <a:gd name="connsiteY8" fmla="*/ 3734479 h 4707593"/>
                <a:gd name="connsiteX9" fmla="*/ 4977440 w 5260975"/>
                <a:gd name="connsiteY9" fmla="*/ 3752627 h 4707593"/>
                <a:gd name="connsiteX10" fmla="*/ 4935194 w 5260975"/>
                <a:gd name="connsiteY10" fmla="*/ 3775382 h 4707593"/>
                <a:gd name="connsiteX11" fmla="*/ 4897844 w 5260975"/>
                <a:gd name="connsiteY11" fmla="*/ 3792472 h 4707593"/>
                <a:gd name="connsiteX12" fmla="*/ 4870767 w 5260975"/>
                <a:gd name="connsiteY12" fmla="*/ 3811388 h 4707593"/>
                <a:gd name="connsiteX13" fmla="*/ 4847917 w 5260975"/>
                <a:gd name="connsiteY13" fmla="*/ 3828767 h 4707593"/>
                <a:gd name="connsiteX14" fmla="*/ 4796163 w 5260975"/>
                <a:gd name="connsiteY14" fmla="*/ 3873702 h 4707593"/>
                <a:gd name="connsiteX15" fmla="*/ 4738843 w 5260975"/>
                <a:gd name="connsiteY15" fmla="*/ 3911628 h 4707593"/>
                <a:gd name="connsiteX16" fmla="*/ 4692755 w 5260975"/>
                <a:gd name="connsiteY16" fmla="*/ 3958099 h 4707593"/>
                <a:gd name="connsiteX17" fmla="*/ 4673744 w 5260975"/>
                <a:gd name="connsiteY17" fmla="*/ 3983255 h 4707593"/>
                <a:gd name="connsiteX18" fmla="*/ 4633801 w 5260975"/>
                <a:gd name="connsiteY18" fmla="*/ 4000442 h 4707593"/>
                <a:gd name="connsiteX19" fmla="*/ 4590499 w 5260975"/>
                <a:gd name="connsiteY19" fmla="*/ 4027326 h 4707593"/>
                <a:gd name="connsiteX20" fmla="*/ 4559773 w 5260975"/>
                <a:gd name="connsiteY20" fmla="*/ 4054018 h 4707593"/>
                <a:gd name="connsiteX21" fmla="*/ 4536059 w 5260975"/>
                <a:gd name="connsiteY21" fmla="*/ 4071877 h 4707593"/>
                <a:gd name="connsiteX22" fmla="*/ 4502550 w 5260975"/>
                <a:gd name="connsiteY22" fmla="*/ 4089832 h 4707593"/>
                <a:gd name="connsiteX23" fmla="*/ 4468944 w 5260975"/>
                <a:gd name="connsiteY23" fmla="*/ 4113356 h 4707593"/>
                <a:gd name="connsiteX24" fmla="*/ 4452623 w 5260975"/>
                <a:gd name="connsiteY24" fmla="*/ 4127854 h 4707593"/>
                <a:gd name="connsiteX25" fmla="*/ 4421032 w 5260975"/>
                <a:gd name="connsiteY25" fmla="*/ 4151953 h 4707593"/>
                <a:gd name="connsiteX26" fmla="*/ 4388483 w 5260975"/>
                <a:gd name="connsiteY26" fmla="*/ 4174421 h 4707593"/>
                <a:gd name="connsiteX27" fmla="*/ 4327321 w 5260975"/>
                <a:gd name="connsiteY27" fmla="*/ 4200153 h 4707593"/>
                <a:gd name="connsiteX28" fmla="*/ 4271633 w 5260975"/>
                <a:gd name="connsiteY28" fmla="*/ 4237983 h 4707593"/>
                <a:gd name="connsiteX29" fmla="*/ 4227465 w 5260975"/>
                <a:gd name="connsiteY29" fmla="*/ 4265635 h 4707593"/>
                <a:gd name="connsiteX30" fmla="*/ 4201733 w 5260975"/>
                <a:gd name="connsiteY30" fmla="*/ 4283783 h 4707593"/>
                <a:gd name="connsiteX31" fmla="*/ 4154494 w 5260975"/>
                <a:gd name="connsiteY31" fmla="*/ 4324301 h 4707593"/>
                <a:gd name="connsiteX32" fmla="*/ 4081234 w 5260975"/>
                <a:gd name="connsiteY32" fmla="*/ 4366931 h 4707593"/>
                <a:gd name="connsiteX33" fmla="*/ 4036971 w 5260975"/>
                <a:gd name="connsiteY33" fmla="*/ 4389975 h 4707593"/>
                <a:gd name="connsiteX34" fmla="*/ 3941725 w 5260975"/>
                <a:gd name="connsiteY34" fmla="*/ 4424733 h 4707593"/>
                <a:gd name="connsiteX35" fmla="*/ 3910999 w 5260975"/>
                <a:gd name="connsiteY35" fmla="*/ 4437119 h 4707593"/>
                <a:gd name="connsiteX36" fmla="*/ 3875859 w 5260975"/>
                <a:gd name="connsiteY36" fmla="*/ 4445280 h 4707593"/>
                <a:gd name="connsiteX37" fmla="*/ 3819401 w 5260975"/>
                <a:gd name="connsiteY37" fmla="*/ 4464579 h 4707593"/>
                <a:gd name="connsiteX38" fmla="*/ 3709176 w 5260975"/>
                <a:gd name="connsiteY38" fmla="*/ 4497800 h 4707593"/>
                <a:gd name="connsiteX39" fmla="*/ 3684981 w 5260975"/>
                <a:gd name="connsiteY39" fmla="*/ 4502889 h 4707593"/>
                <a:gd name="connsiteX40" fmla="*/ 3623338 w 5260975"/>
                <a:gd name="connsiteY40" fmla="*/ 4524300 h 4707593"/>
                <a:gd name="connsiteX41" fmla="*/ 3586373 w 5260975"/>
                <a:gd name="connsiteY41" fmla="*/ 4538702 h 4707593"/>
                <a:gd name="connsiteX42" fmla="*/ 3555743 w 5260975"/>
                <a:gd name="connsiteY42" fmla="*/ 4546960 h 4707593"/>
                <a:gd name="connsiteX43" fmla="*/ 3528667 w 5260975"/>
                <a:gd name="connsiteY43" fmla="*/ 4550801 h 4707593"/>
                <a:gd name="connsiteX44" fmla="*/ 3457424 w 5260975"/>
                <a:gd name="connsiteY44" fmla="*/ 4569811 h 4707593"/>
                <a:gd name="connsiteX45" fmla="*/ 3429003 w 5260975"/>
                <a:gd name="connsiteY45" fmla="*/ 4577301 h 4707593"/>
                <a:gd name="connsiteX46" fmla="*/ 3355264 w 5260975"/>
                <a:gd name="connsiteY46" fmla="*/ 4603033 h 4707593"/>
                <a:gd name="connsiteX47" fmla="*/ 3292757 w 5260975"/>
                <a:gd name="connsiteY47" fmla="*/ 4620027 h 4707593"/>
                <a:gd name="connsiteX48" fmla="*/ 3266643 w 5260975"/>
                <a:gd name="connsiteY48" fmla="*/ 4628188 h 4707593"/>
                <a:gd name="connsiteX49" fmla="*/ 3206921 w 5260975"/>
                <a:gd name="connsiteY49" fmla="*/ 4641823 h 4707593"/>
                <a:gd name="connsiteX50" fmla="*/ 3173123 w 5260975"/>
                <a:gd name="connsiteY50" fmla="*/ 4651425 h 4707593"/>
                <a:gd name="connsiteX51" fmla="*/ 3090646 w 5260975"/>
                <a:gd name="connsiteY51" fmla="*/ 4662274 h 4707593"/>
                <a:gd name="connsiteX52" fmla="*/ 3005480 w 5260975"/>
                <a:gd name="connsiteY52" fmla="*/ 4672739 h 4707593"/>
                <a:gd name="connsiteX53" fmla="*/ 2958721 w 5260975"/>
                <a:gd name="connsiteY53" fmla="*/ 4676196 h 4707593"/>
                <a:gd name="connsiteX54" fmla="*/ 2917915 w 5260975"/>
                <a:gd name="connsiteY54" fmla="*/ 4681670 h 4707593"/>
                <a:gd name="connsiteX55" fmla="*/ 2882389 w 5260975"/>
                <a:gd name="connsiteY55" fmla="*/ 4685126 h 4707593"/>
                <a:gd name="connsiteX56" fmla="*/ 2825837 w 5260975"/>
                <a:gd name="connsiteY56" fmla="*/ 4692135 h 4707593"/>
                <a:gd name="connsiteX57" fmla="*/ 2802313 w 5260975"/>
                <a:gd name="connsiteY57" fmla="*/ 4693960 h 4707593"/>
                <a:gd name="connsiteX58" fmla="*/ 2746816 w 5260975"/>
                <a:gd name="connsiteY58" fmla="*/ 4693863 h 4707593"/>
                <a:gd name="connsiteX59" fmla="*/ 2727517 w 5260975"/>
                <a:gd name="connsiteY59" fmla="*/ 4692903 h 4707593"/>
                <a:gd name="connsiteX60" fmla="*/ 2690359 w 5260975"/>
                <a:gd name="connsiteY60" fmla="*/ 4680997 h 4707593"/>
                <a:gd name="connsiteX61" fmla="*/ 2685943 w 5260975"/>
                <a:gd name="connsiteY61" fmla="*/ 4680133 h 4707593"/>
                <a:gd name="connsiteX62" fmla="*/ 2661554 w 5260975"/>
                <a:gd name="connsiteY62" fmla="*/ 4675428 h 4707593"/>
                <a:gd name="connsiteX63" fmla="*/ 2648208 w 5260975"/>
                <a:gd name="connsiteY63" fmla="*/ 4673892 h 4707593"/>
                <a:gd name="connsiteX64" fmla="*/ 2597512 w 5260975"/>
                <a:gd name="connsiteY64" fmla="*/ 4664099 h 4707593"/>
                <a:gd name="connsiteX65" fmla="*/ 2568324 w 5260975"/>
                <a:gd name="connsiteY65" fmla="*/ 4659490 h 4707593"/>
                <a:gd name="connsiteX66" fmla="*/ 2544704 w 5260975"/>
                <a:gd name="connsiteY66" fmla="*/ 4660162 h 4707593"/>
                <a:gd name="connsiteX67" fmla="*/ 2503225 w 5260975"/>
                <a:gd name="connsiteY67" fmla="*/ 4661026 h 4707593"/>
                <a:gd name="connsiteX68" fmla="*/ 2489975 w 5260975"/>
                <a:gd name="connsiteY68" fmla="*/ 4663235 h 4707593"/>
                <a:gd name="connsiteX69" fmla="*/ 2430061 w 5260975"/>
                <a:gd name="connsiteY69" fmla="*/ 4656897 h 4707593"/>
                <a:gd name="connsiteX70" fmla="*/ 2395880 w 5260975"/>
                <a:gd name="connsiteY70" fmla="*/ 4656417 h 4707593"/>
                <a:gd name="connsiteX71" fmla="*/ 2357378 w 5260975"/>
                <a:gd name="connsiteY71" fmla="*/ 4648544 h 4707593"/>
                <a:gd name="connsiteX72" fmla="*/ 2346145 w 5260975"/>
                <a:gd name="connsiteY72" fmla="*/ 4648928 h 4707593"/>
                <a:gd name="connsiteX73" fmla="*/ 2333567 w 5260975"/>
                <a:gd name="connsiteY73" fmla="*/ 4649600 h 4707593"/>
                <a:gd name="connsiteX74" fmla="*/ 2294968 w 5260975"/>
                <a:gd name="connsiteY74" fmla="*/ 4650177 h 4707593"/>
                <a:gd name="connsiteX75" fmla="*/ 2271540 w 5260975"/>
                <a:gd name="connsiteY75" fmla="*/ 4653057 h 4707593"/>
                <a:gd name="connsiteX76" fmla="*/ 2226895 w 5260975"/>
                <a:gd name="connsiteY76" fmla="*/ 4651329 h 4707593"/>
                <a:gd name="connsiteX77" fmla="*/ 2210379 w 5260975"/>
                <a:gd name="connsiteY77" fmla="*/ 4653825 h 4707593"/>
                <a:gd name="connsiteX78" fmla="*/ 2168613 w 5260975"/>
                <a:gd name="connsiteY78" fmla="*/ 4654113 h 4707593"/>
                <a:gd name="connsiteX79" fmla="*/ 2131167 w 5260975"/>
                <a:gd name="connsiteY79" fmla="*/ 4652673 h 4707593"/>
                <a:gd name="connsiteX80" fmla="*/ 2095065 w 5260975"/>
                <a:gd name="connsiteY80" fmla="*/ 4653441 h 4707593"/>
                <a:gd name="connsiteX81" fmla="*/ 2069237 w 5260975"/>
                <a:gd name="connsiteY81" fmla="*/ 4656609 h 4707593"/>
                <a:gd name="connsiteX82" fmla="*/ 2041201 w 5260975"/>
                <a:gd name="connsiteY82" fmla="*/ 4658529 h 4707593"/>
                <a:gd name="connsiteX83" fmla="*/ 1963909 w 5260975"/>
                <a:gd name="connsiteY83" fmla="*/ 4669955 h 4707593"/>
                <a:gd name="connsiteX84" fmla="*/ 1949603 w 5260975"/>
                <a:gd name="connsiteY84" fmla="*/ 4667171 h 4707593"/>
                <a:gd name="connsiteX85" fmla="*/ 1868373 w 5260975"/>
                <a:gd name="connsiteY85" fmla="*/ 4664578 h 4707593"/>
                <a:gd name="connsiteX86" fmla="*/ 1850707 w 5260975"/>
                <a:gd name="connsiteY86" fmla="*/ 4664771 h 4707593"/>
                <a:gd name="connsiteX87" fmla="*/ 1803275 w 5260975"/>
                <a:gd name="connsiteY87" fmla="*/ 4653441 h 4707593"/>
                <a:gd name="connsiteX88" fmla="*/ 1730112 w 5260975"/>
                <a:gd name="connsiteY88" fmla="*/ 4671396 h 4707593"/>
                <a:gd name="connsiteX89" fmla="*/ 1661652 w 5260975"/>
                <a:gd name="connsiteY89" fmla="*/ 4693863 h 4707593"/>
                <a:gd name="connsiteX90" fmla="*/ 1653011 w 5260975"/>
                <a:gd name="connsiteY90" fmla="*/ 4696744 h 4707593"/>
                <a:gd name="connsiteX91" fmla="*/ 1628431 w 5260975"/>
                <a:gd name="connsiteY91" fmla="*/ 4701641 h 4707593"/>
                <a:gd name="connsiteX92" fmla="*/ 1597995 w 5260975"/>
                <a:gd name="connsiteY92" fmla="*/ 4703369 h 4707593"/>
                <a:gd name="connsiteX93" fmla="*/ 1559396 w 5260975"/>
                <a:gd name="connsiteY93" fmla="*/ 4707593 h 4707593"/>
                <a:gd name="connsiteX94" fmla="*/ 1528480 w 5260975"/>
                <a:gd name="connsiteY94" fmla="*/ 4702312 h 4707593"/>
                <a:gd name="connsiteX95" fmla="*/ 1485272 w 5260975"/>
                <a:gd name="connsiteY95" fmla="*/ 4694439 h 4707593"/>
                <a:gd name="connsiteX96" fmla="*/ 1444562 w 5260975"/>
                <a:gd name="connsiteY96" fmla="*/ 4686950 h 4707593"/>
                <a:gd name="connsiteX97" fmla="*/ 1431696 w 5260975"/>
                <a:gd name="connsiteY97" fmla="*/ 4695783 h 4707593"/>
                <a:gd name="connsiteX98" fmla="*/ 1411821 w 5260975"/>
                <a:gd name="connsiteY98" fmla="*/ 4703464 h 4707593"/>
                <a:gd name="connsiteX99" fmla="*/ 1389738 w 5260975"/>
                <a:gd name="connsiteY99" fmla="*/ 4694247 h 4707593"/>
                <a:gd name="connsiteX100" fmla="*/ 1338081 w 5260975"/>
                <a:gd name="connsiteY100" fmla="*/ 4675141 h 4707593"/>
                <a:gd name="connsiteX101" fmla="*/ 1305436 w 5260975"/>
                <a:gd name="connsiteY101" fmla="*/ 4674276 h 4707593"/>
                <a:gd name="connsiteX102" fmla="*/ 1234481 w 5260975"/>
                <a:gd name="connsiteY102" fmla="*/ 4666115 h 4707593"/>
                <a:gd name="connsiteX103" fmla="*/ 1188106 w 5260975"/>
                <a:gd name="connsiteY103" fmla="*/ 4654497 h 4707593"/>
                <a:gd name="connsiteX104" fmla="*/ 1154790 w 5260975"/>
                <a:gd name="connsiteY104" fmla="*/ 4641343 h 4707593"/>
                <a:gd name="connsiteX105" fmla="*/ 1107069 w 5260975"/>
                <a:gd name="connsiteY105" fmla="*/ 4624156 h 4707593"/>
                <a:gd name="connsiteX106" fmla="*/ 1059158 w 5260975"/>
                <a:gd name="connsiteY106" fmla="*/ 4615227 h 4707593"/>
                <a:gd name="connsiteX107" fmla="*/ 1024496 w 5260975"/>
                <a:gd name="connsiteY107" fmla="*/ 4603993 h 4707593"/>
                <a:gd name="connsiteX108" fmla="*/ 982153 w 5260975"/>
                <a:gd name="connsiteY108" fmla="*/ 4596311 h 4707593"/>
                <a:gd name="connsiteX109" fmla="*/ 946628 w 5260975"/>
                <a:gd name="connsiteY109" fmla="*/ 4596024 h 4707593"/>
                <a:gd name="connsiteX110" fmla="*/ 890939 w 5260975"/>
                <a:gd name="connsiteY110" fmla="*/ 4597368 h 4707593"/>
                <a:gd name="connsiteX111" fmla="*/ 822769 w 5260975"/>
                <a:gd name="connsiteY111" fmla="*/ 4574133 h 4707593"/>
                <a:gd name="connsiteX112" fmla="*/ 795212 w 5260975"/>
                <a:gd name="connsiteY112" fmla="*/ 4568947 h 4707593"/>
                <a:gd name="connsiteX113" fmla="*/ 769288 w 5260975"/>
                <a:gd name="connsiteY113" fmla="*/ 4566547 h 4707593"/>
                <a:gd name="connsiteX114" fmla="*/ 714271 w 5260975"/>
                <a:gd name="connsiteY114" fmla="*/ 4551089 h 4707593"/>
                <a:gd name="connsiteX115" fmla="*/ 691900 w 5260975"/>
                <a:gd name="connsiteY115" fmla="*/ 4545999 h 4707593"/>
                <a:gd name="connsiteX116" fmla="*/ 660598 w 5260975"/>
                <a:gd name="connsiteY116" fmla="*/ 4546096 h 4707593"/>
                <a:gd name="connsiteX117" fmla="*/ 603662 w 5260975"/>
                <a:gd name="connsiteY117" fmla="*/ 4538991 h 4707593"/>
                <a:gd name="connsiteX118" fmla="*/ 546821 w 5260975"/>
                <a:gd name="connsiteY118" fmla="*/ 4518251 h 4707593"/>
                <a:gd name="connsiteX119" fmla="*/ 522721 w 5260975"/>
                <a:gd name="connsiteY119" fmla="*/ 4520267 h 4707593"/>
                <a:gd name="connsiteX120" fmla="*/ 514080 w 5260975"/>
                <a:gd name="connsiteY120" fmla="*/ 4519788 h 4707593"/>
                <a:gd name="connsiteX121" fmla="*/ 436404 w 5260975"/>
                <a:gd name="connsiteY121" fmla="*/ 4508361 h 4707593"/>
                <a:gd name="connsiteX122" fmla="*/ 428626 w 5260975"/>
                <a:gd name="connsiteY122" fmla="*/ 4507114 h 4707593"/>
                <a:gd name="connsiteX123" fmla="*/ 392141 w 5260975"/>
                <a:gd name="connsiteY123" fmla="*/ 4496936 h 4707593"/>
                <a:gd name="connsiteX124" fmla="*/ 300157 w 5260975"/>
                <a:gd name="connsiteY124" fmla="*/ 4490599 h 4707593"/>
                <a:gd name="connsiteX125" fmla="*/ 294493 w 5260975"/>
                <a:gd name="connsiteY125" fmla="*/ 4489831 h 4707593"/>
                <a:gd name="connsiteX126" fmla="*/ 263671 w 5260975"/>
                <a:gd name="connsiteY126" fmla="*/ 4494919 h 4707593"/>
                <a:gd name="connsiteX127" fmla="*/ 248406 w 5260975"/>
                <a:gd name="connsiteY127" fmla="*/ 4502121 h 4707593"/>
                <a:gd name="connsiteX128" fmla="*/ 224594 w 5260975"/>
                <a:gd name="connsiteY128" fmla="*/ 4509610 h 4707593"/>
                <a:gd name="connsiteX129" fmla="*/ 200398 w 5260975"/>
                <a:gd name="connsiteY129" fmla="*/ 4512395 h 4707593"/>
                <a:gd name="connsiteX130" fmla="*/ 159783 w 5260975"/>
                <a:gd name="connsiteY130" fmla="*/ 4501064 h 4707593"/>
                <a:gd name="connsiteX131" fmla="*/ 144997 w 5260975"/>
                <a:gd name="connsiteY131" fmla="*/ 4499912 h 4707593"/>
                <a:gd name="connsiteX132" fmla="*/ 112064 w 5260975"/>
                <a:gd name="connsiteY132" fmla="*/ 4494440 h 4707593"/>
                <a:gd name="connsiteX133" fmla="*/ 83259 w 5260975"/>
                <a:gd name="connsiteY133" fmla="*/ 4494824 h 4707593"/>
                <a:gd name="connsiteX134" fmla="*/ 60120 w 5260975"/>
                <a:gd name="connsiteY134" fmla="*/ 4503561 h 4707593"/>
                <a:gd name="connsiteX135" fmla="*/ 26514 w 5260975"/>
                <a:gd name="connsiteY135" fmla="*/ 4505289 h 4707593"/>
                <a:gd name="connsiteX136" fmla="*/ 4814 w 5260975"/>
                <a:gd name="connsiteY136" fmla="*/ 4498952 h 4707593"/>
                <a:gd name="connsiteX137" fmla="*/ 398 w 5260975"/>
                <a:gd name="connsiteY137" fmla="*/ 4498089 h 4707593"/>
                <a:gd name="connsiteX138" fmla="*/ 0 w 5260975"/>
                <a:gd name="connsiteY138" fmla="*/ 4498087 h 4707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5260975" h="4707593">
                  <a:moveTo>
                    <a:pt x="0" y="0"/>
                  </a:moveTo>
                  <a:lnTo>
                    <a:pt x="5260975" y="0"/>
                  </a:lnTo>
                  <a:lnTo>
                    <a:pt x="5260975" y="3296937"/>
                  </a:lnTo>
                  <a:lnTo>
                    <a:pt x="5260975" y="3518571"/>
                  </a:lnTo>
                  <a:lnTo>
                    <a:pt x="5226504" y="3534000"/>
                  </a:lnTo>
                  <a:cubicBezTo>
                    <a:pt x="5219783" y="3536785"/>
                    <a:pt x="5212389" y="3538321"/>
                    <a:pt x="5206341" y="3542065"/>
                  </a:cubicBezTo>
                  <a:cubicBezTo>
                    <a:pt x="5178495" y="3559156"/>
                    <a:pt x="5151515" y="3577591"/>
                    <a:pt x="5123287" y="3594010"/>
                  </a:cubicBezTo>
                  <a:cubicBezTo>
                    <a:pt x="5094195" y="3611004"/>
                    <a:pt x="5068175" y="3631071"/>
                    <a:pt x="5048107" y="3658244"/>
                  </a:cubicBezTo>
                  <a:cubicBezTo>
                    <a:pt x="5029480" y="3683496"/>
                    <a:pt x="5011429" y="3709131"/>
                    <a:pt x="4992899" y="3734479"/>
                  </a:cubicBezTo>
                  <a:cubicBezTo>
                    <a:pt x="4988194" y="3740912"/>
                    <a:pt x="4983874" y="3748498"/>
                    <a:pt x="4977440" y="3752627"/>
                  </a:cubicBezTo>
                  <a:cubicBezTo>
                    <a:pt x="4964094" y="3761268"/>
                    <a:pt x="4949500" y="3768277"/>
                    <a:pt x="4935194" y="3775382"/>
                  </a:cubicBezTo>
                  <a:cubicBezTo>
                    <a:pt x="4922903" y="3781431"/>
                    <a:pt x="4909846" y="3785943"/>
                    <a:pt x="4897844" y="3792472"/>
                  </a:cubicBezTo>
                  <a:cubicBezTo>
                    <a:pt x="4888243" y="3797658"/>
                    <a:pt x="4879697" y="3804859"/>
                    <a:pt x="4870767" y="3811388"/>
                  </a:cubicBezTo>
                  <a:cubicBezTo>
                    <a:pt x="4862990" y="3817052"/>
                    <a:pt x="4854445" y="3821949"/>
                    <a:pt x="4847917" y="3828767"/>
                  </a:cubicBezTo>
                  <a:cubicBezTo>
                    <a:pt x="4831977" y="3845281"/>
                    <a:pt x="4815942" y="3861508"/>
                    <a:pt x="4796163" y="3873702"/>
                  </a:cubicBezTo>
                  <a:cubicBezTo>
                    <a:pt x="4776672" y="3885799"/>
                    <a:pt x="4758237" y="3899338"/>
                    <a:pt x="4738843" y="3911628"/>
                  </a:cubicBezTo>
                  <a:cubicBezTo>
                    <a:pt x="4719831" y="3923630"/>
                    <a:pt x="4702645" y="3936783"/>
                    <a:pt x="4692755" y="3958099"/>
                  </a:cubicBezTo>
                  <a:cubicBezTo>
                    <a:pt x="4688339" y="3967508"/>
                    <a:pt x="4682097" y="3977782"/>
                    <a:pt x="4673744" y="3983255"/>
                  </a:cubicBezTo>
                  <a:cubicBezTo>
                    <a:pt x="4661838" y="3991032"/>
                    <a:pt x="4646764" y="3993817"/>
                    <a:pt x="4633801" y="4000442"/>
                  </a:cubicBezTo>
                  <a:cubicBezTo>
                    <a:pt x="4618535" y="4008219"/>
                    <a:pt x="4600869" y="4014940"/>
                    <a:pt x="4590499" y="4027326"/>
                  </a:cubicBezTo>
                  <a:cubicBezTo>
                    <a:pt x="4581281" y="4038368"/>
                    <a:pt x="4571968" y="4047009"/>
                    <a:pt x="4559773" y="4054018"/>
                  </a:cubicBezTo>
                  <a:cubicBezTo>
                    <a:pt x="4551229" y="4058915"/>
                    <a:pt x="4544892" y="4067844"/>
                    <a:pt x="4536059" y="4071877"/>
                  </a:cubicBezTo>
                  <a:cubicBezTo>
                    <a:pt x="4524442" y="4077254"/>
                    <a:pt x="4512727" y="4081479"/>
                    <a:pt x="4502550" y="4089832"/>
                  </a:cubicBezTo>
                  <a:cubicBezTo>
                    <a:pt x="4491987" y="4098473"/>
                    <a:pt x="4479986" y="4105290"/>
                    <a:pt x="4468944" y="4113356"/>
                  </a:cubicBezTo>
                  <a:cubicBezTo>
                    <a:pt x="4463087" y="4117676"/>
                    <a:pt x="4458286" y="4123341"/>
                    <a:pt x="4452623" y="4127854"/>
                  </a:cubicBezTo>
                  <a:cubicBezTo>
                    <a:pt x="4442252" y="4136111"/>
                    <a:pt x="4431690" y="4144176"/>
                    <a:pt x="4421032" y="4151953"/>
                  </a:cubicBezTo>
                  <a:cubicBezTo>
                    <a:pt x="4410375" y="4159731"/>
                    <a:pt x="4400197" y="4168756"/>
                    <a:pt x="4388483" y="4174421"/>
                  </a:cubicBezTo>
                  <a:cubicBezTo>
                    <a:pt x="4368513" y="4184023"/>
                    <a:pt x="4346717" y="4189784"/>
                    <a:pt x="4327321" y="4200153"/>
                  </a:cubicBezTo>
                  <a:cubicBezTo>
                    <a:pt x="4307639" y="4210714"/>
                    <a:pt x="4289107" y="4223965"/>
                    <a:pt x="4271633" y="4237983"/>
                  </a:cubicBezTo>
                  <a:cubicBezTo>
                    <a:pt x="4257807" y="4249025"/>
                    <a:pt x="4244845" y="4259971"/>
                    <a:pt x="4227465" y="4265635"/>
                  </a:cubicBezTo>
                  <a:cubicBezTo>
                    <a:pt x="4217768" y="4268804"/>
                    <a:pt x="4207591" y="4275717"/>
                    <a:pt x="4201733" y="4283783"/>
                  </a:cubicBezTo>
                  <a:cubicBezTo>
                    <a:pt x="4189059" y="4301353"/>
                    <a:pt x="4172833" y="4313739"/>
                    <a:pt x="4154494" y="4324301"/>
                  </a:cubicBezTo>
                  <a:cubicBezTo>
                    <a:pt x="4130010" y="4338511"/>
                    <a:pt x="4105814" y="4353009"/>
                    <a:pt x="4081234" y="4366931"/>
                  </a:cubicBezTo>
                  <a:cubicBezTo>
                    <a:pt x="4066737" y="4375189"/>
                    <a:pt x="4052335" y="4383926"/>
                    <a:pt x="4036971" y="4389975"/>
                  </a:cubicBezTo>
                  <a:cubicBezTo>
                    <a:pt x="4005575" y="4402457"/>
                    <a:pt x="3973410" y="4413114"/>
                    <a:pt x="3941725" y="4424733"/>
                  </a:cubicBezTo>
                  <a:cubicBezTo>
                    <a:pt x="3931355" y="4428477"/>
                    <a:pt x="3921561" y="4433854"/>
                    <a:pt x="3910999" y="4437119"/>
                  </a:cubicBezTo>
                  <a:cubicBezTo>
                    <a:pt x="3899573" y="4440671"/>
                    <a:pt x="3887285" y="4441727"/>
                    <a:pt x="3875859" y="4445280"/>
                  </a:cubicBezTo>
                  <a:cubicBezTo>
                    <a:pt x="3856847" y="4451136"/>
                    <a:pt x="3838412" y="4458626"/>
                    <a:pt x="3819401" y="4464579"/>
                  </a:cubicBezTo>
                  <a:cubicBezTo>
                    <a:pt x="3782723" y="4476005"/>
                    <a:pt x="3745949" y="4486951"/>
                    <a:pt x="3709176" y="4497800"/>
                  </a:cubicBezTo>
                  <a:cubicBezTo>
                    <a:pt x="3701303" y="4500105"/>
                    <a:pt x="3692757" y="4500393"/>
                    <a:pt x="3684981" y="4502889"/>
                  </a:cubicBezTo>
                  <a:cubicBezTo>
                    <a:pt x="3664337" y="4509610"/>
                    <a:pt x="3643789" y="4516907"/>
                    <a:pt x="3623338" y="4524300"/>
                  </a:cubicBezTo>
                  <a:cubicBezTo>
                    <a:pt x="3610953" y="4528813"/>
                    <a:pt x="3598854" y="4534382"/>
                    <a:pt x="3586373" y="4538702"/>
                  </a:cubicBezTo>
                  <a:cubicBezTo>
                    <a:pt x="3576387" y="4542159"/>
                    <a:pt x="3566113" y="4544847"/>
                    <a:pt x="3555743" y="4546960"/>
                  </a:cubicBezTo>
                  <a:cubicBezTo>
                    <a:pt x="3546814" y="4548785"/>
                    <a:pt x="3537501" y="4548592"/>
                    <a:pt x="3528667" y="4550801"/>
                  </a:cubicBezTo>
                  <a:cubicBezTo>
                    <a:pt x="3504759" y="4556753"/>
                    <a:pt x="3481140" y="4563475"/>
                    <a:pt x="3457424" y="4569811"/>
                  </a:cubicBezTo>
                  <a:cubicBezTo>
                    <a:pt x="3447919" y="4572308"/>
                    <a:pt x="3438221" y="4574133"/>
                    <a:pt x="3429003" y="4577301"/>
                  </a:cubicBezTo>
                  <a:cubicBezTo>
                    <a:pt x="3404327" y="4585654"/>
                    <a:pt x="3380036" y="4595159"/>
                    <a:pt x="3355264" y="4603033"/>
                  </a:cubicBezTo>
                  <a:cubicBezTo>
                    <a:pt x="3334717" y="4609562"/>
                    <a:pt x="3313593" y="4614266"/>
                    <a:pt x="3292757" y="4620027"/>
                  </a:cubicBezTo>
                  <a:cubicBezTo>
                    <a:pt x="3283924" y="4622524"/>
                    <a:pt x="3275475" y="4626077"/>
                    <a:pt x="3266643" y="4628188"/>
                  </a:cubicBezTo>
                  <a:cubicBezTo>
                    <a:pt x="3246863" y="4632990"/>
                    <a:pt x="3226796" y="4637022"/>
                    <a:pt x="3206921" y="4641823"/>
                  </a:cubicBezTo>
                  <a:cubicBezTo>
                    <a:pt x="3195590" y="4644607"/>
                    <a:pt x="3184645" y="4649600"/>
                    <a:pt x="3173123" y="4651425"/>
                  </a:cubicBezTo>
                  <a:cubicBezTo>
                    <a:pt x="3145759" y="4655745"/>
                    <a:pt x="3118203" y="4658817"/>
                    <a:pt x="3090646" y="4662274"/>
                  </a:cubicBezTo>
                  <a:cubicBezTo>
                    <a:pt x="3062227" y="4665826"/>
                    <a:pt x="3033902" y="4669571"/>
                    <a:pt x="3005480" y="4672739"/>
                  </a:cubicBezTo>
                  <a:cubicBezTo>
                    <a:pt x="2989926" y="4674372"/>
                    <a:pt x="2974275" y="4674660"/>
                    <a:pt x="2958721" y="4676196"/>
                  </a:cubicBezTo>
                  <a:cubicBezTo>
                    <a:pt x="2945087" y="4677541"/>
                    <a:pt x="2931549" y="4680037"/>
                    <a:pt x="2917915" y="4681670"/>
                  </a:cubicBezTo>
                  <a:cubicBezTo>
                    <a:pt x="2906105" y="4683013"/>
                    <a:pt x="2894199" y="4683781"/>
                    <a:pt x="2882389" y="4685126"/>
                  </a:cubicBezTo>
                  <a:cubicBezTo>
                    <a:pt x="2863475" y="4687334"/>
                    <a:pt x="2844655" y="4689831"/>
                    <a:pt x="2825837" y="4692135"/>
                  </a:cubicBezTo>
                  <a:cubicBezTo>
                    <a:pt x="2817964" y="4692999"/>
                    <a:pt x="2809706" y="4695399"/>
                    <a:pt x="2802313" y="4693960"/>
                  </a:cubicBezTo>
                  <a:cubicBezTo>
                    <a:pt x="2783686" y="4690310"/>
                    <a:pt x="2765347" y="4691367"/>
                    <a:pt x="2746816" y="4693863"/>
                  </a:cubicBezTo>
                  <a:cubicBezTo>
                    <a:pt x="2740479" y="4694728"/>
                    <a:pt x="2733662" y="4694535"/>
                    <a:pt x="2727517" y="4692903"/>
                  </a:cubicBezTo>
                  <a:cubicBezTo>
                    <a:pt x="2714939" y="4689638"/>
                    <a:pt x="2702745" y="4685029"/>
                    <a:pt x="2690359" y="4680997"/>
                  </a:cubicBezTo>
                  <a:cubicBezTo>
                    <a:pt x="2689014" y="4680517"/>
                    <a:pt x="2687382" y="4680421"/>
                    <a:pt x="2685943" y="4680133"/>
                  </a:cubicBezTo>
                  <a:cubicBezTo>
                    <a:pt x="2677781" y="4678500"/>
                    <a:pt x="2669717" y="4676868"/>
                    <a:pt x="2661554" y="4675428"/>
                  </a:cubicBezTo>
                  <a:cubicBezTo>
                    <a:pt x="2657138" y="4674660"/>
                    <a:pt x="2652625" y="4674564"/>
                    <a:pt x="2648208" y="4673892"/>
                  </a:cubicBezTo>
                  <a:cubicBezTo>
                    <a:pt x="2631118" y="4671203"/>
                    <a:pt x="2612299" y="4675716"/>
                    <a:pt x="2597512" y="4664099"/>
                  </a:cubicBezTo>
                  <a:cubicBezTo>
                    <a:pt x="2587911" y="4656609"/>
                    <a:pt x="2578597" y="4658338"/>
                    <a:pt x="2568324" y="4659490"/>
                  </a:cubicBezTo>
                  <a:cubicBezTo>
                    <a:pt x="2560547" y="4660354"/>
                    <a:pt x="2552577" y="4660065"/>
                    <a:pt x="2544704" y="4660162"/>
                  </a:cubicBezTo>
                  <a:cubicBezTo>
                    <a:pt x="2530878" y="4660449"/>
                    <a:pt x="2517052" y="4660546"/>
                    <a:pt x="2503225" y="4661026"/>
                  </a:cubicBezTo>
                  <a:cubicBezTo>
                    <a:pt x="2498808" y="4661218"/>
                    <a:pt x="2494297" y="4663619"/>
                    <a:pt x="2489975" y="4663235"/>
                  </a:cubicBezTo>
                  <a:cubicBezTo>
                    <a:pt x="2470004" y="4661410"/>
                    <a:pt x="2450033" y="4658529"/>
                    <a:pt x="2430061" y="4656897"/>
                  </a:cubicBezTo>
                  <a:cubicBezTo>
                    <a:pt x="2418732" y="4655938"/>
                    <a:pt x="2407114" y="4657761"/>
                    <a:pt x="2395880" y="4656417"/>
                  </a:cubicBezTo>
                  <a:cubicBezTo>
                    <a:pt x="2382919" y="4654881"/>
                    <a:pt x="2370245" y="4650945"/>
                    <a:pt x="2357378" y="4648544"/>
                  </a:cubicBezTo>
                  <a:cubicBezTo>
                    <a:pt x="2353826" y="4647872"/>
                    <a:pt x="2349889" y="4648736"/>
                    <a:pt x="2346145" y="4648928"/>
                  </a:cubicBezTo>
                  <a:cubicBezTo>
                    <a:pt x="2341920" y="4649120"/>
                    <a:pt x="2337791" y="4649504"/>
                    <a:pt x="2333567" y="4649600"/>
                  </a:cubicBezTo>
                  <a:cubicBezTo>
                    <a:pt x="2320700" y="4649793"/>
                    <a:pt x="2307835" y="4649504"/>
                    <a:pt x="2294968" y="4650177"/>
                  </a:cubicBezTo>
                  <a:cubicBezTo>
                    <a:pt x="2287095" y="4650561"/>
                    <a:pt x="2278839" y="4654497"/>
                    <a:pt x="2271540" y="4653057"/>
                  </a:cubicBezTo>
                  <a:cubicBezTo>
                    <a:pt x="2256659" y="4650272"/>
                    <a:pt x="2241776" y="4656513"/>
                    <a:pt x="2226895" y="4651329"/>
                  </a:cubicBezTo>
                  <a:cubicBezTo>
                    <a:pt x="2222285" y="4649793"/>
                    <a:pt x="2215948" y="4653633"/>
                    <a:pt x="2210379" y="4653825"/>
                  </a:cubicBezTo>
                  <a:cubicBezTo>
                    <a:pt x="2196457" y="4654305"/>
                    <a:pt x="2182535" y="4654209"/>
                    <a:pt x="2168613" y="4654113"/>
                  </a:cubicBezTo>
                  <a:cubicBezTo>
                    <a:pt x="2156131" y="4654017"/>
                    <a:pt x="2143168" y="4655361"/>
                    <a:pt x="2131167" y="4652673"/>
                  </a:cubicBezTo>
                  <a:cubicBezTo>
                    <a:pt x="2118588" y="4649793"/>
                    <a:pt x="2107259" y="4650177"/>
                    <a:pt x="2095065" y="4653441"/>
                  </a:cubicBezTo>
                  <a:cubicBezTo>
                    <a:pt x="2086711" y="4655649"/>
                    <a:pt x="2077878" y="4655938"/>
                    <a:pt x="2069237" y="4656609"/>
                  </a:cubicBezTo>
                  <a:cubicBezTo>
                    <a:pt x="2059924" y="4657377"/>
                    <a:pt x="2049650" y="4655361"/>
                    <a:pt x="2041201" y="4658529"/>
                  </a:cubicBezTo>
                  <a:cubicBezTo>
                    <a:pt x="2016044" y="4667939"/>
                    <a:pt x="1990216" y="4669955"/>
                    <a:pt x="1963909" y="4669955"/>
                  </a:cubicBezTo>
                  <a:cubicBezTo>
                    <a:pt x="1959107" y="4669955"/>
                    <a:pt x="1954210" y="4668612"/>
                    <a:pt x="1949603" y="4667171"/>
                  </a:cubicBezTo>
                  <a:cubicBezTo>
                    <a:pt x="1922717" y="4658529"/>
                    <a:pt x="1895737" y="4659297"/>
                    <a:pt x="1868373" y="4664578"/>
                  </a:cubicBezTo>
                  <a:cubicBezTo>
                    <a:pt x="1862708" y="4665731"/>
                    <a:pt x="1856372" y="4665923"/>
                    <a:pt x="1850707" y="4664771"/>
                  </a:cubicBezTo>
                  <a:cubicBezTo>
                    <a:pt x="1834768" y="4661410"/>
                    <a:pt x="1819309" y="4655841"/>
                    <a:pt x="1803275" y="4653441"/>
                  </a:cubicBezTo>
                  <a:cubicBezTo>
                    <a:pt x="1776775" y="4649504"/>
                    <a:pt x="1753828" y="4662754"/>
                    <a:pt x="1730112" y="4671396"/>
                  </a:cubicBezTo>
                  <a:cubicBezTo>
                    <a:pt x="1707548" y="4679557"/>
                    <a:pt x="1688345" y="4697992"/>
                    <a:pt x="1661652" y="4693863"/>
                  </a:cubicBezTo>
                  <a:cubicBezTo>
                    <a:pt x="1658965" y="4693479"/>
                    <a:pt x="1655988" y="4696071"/>
                    <a:pt x="1653011" y="4696744"/>
                  </a:cubicBezTo>
                  <a:cubicBezTo>
                    <a:pt x="1644850" y="4698568"/>
                    <a:pt x="1636689" y="4700776"/>
                    <a:pt x="1628431" y="4701641"/>
                  </a:cubicBezTo>
                  <a:cubicBezTo>
                    <a:pt x="1618350" y="4702793"/>
                    <a:pt x="1608076" y="4702409"/>
                    <a:pt x="1597995" y="4703369"/>
                  </a:cubicBezTo>
                  <a:cubicBezTo>
                    <a:pt x="1585032" y="4704521"/>
                    <a:pt x="1572263" y="4707593"/>
                    <a:pt x="1559396" y="4707593"/>
                  </a:cubicBezTo>
                  <a:cubicBezTo>
                    <a:pt x="1549026" y="4707593"/>
                    <a:pt x="1538753" y="4704041"/>
                    <a:pt x="1528480" y="4702312"/>
                  </a:cubicBezTo>
                  <a:cubicBezTo>
                    <a:pt x="1513981" y="4699912"/>
                    <a:pt x="1498042" y="4700584"/>
                    <a:pt x="1485272" y="4694439"/>
                  </a:cubicBezTo>
                  <a:cubicBezTo>
                    <a:pt x="1471639" y="4687910"/>
                    <a:pt x="1458676" y="4684934"/>
                    <a:pt x="1444562" y="4686950"/>
                  </a:cubicBezTo>
                  <a:cubicBezTo>
                    <a:pt x="1439857" y="4687622"/>
                    <a:pt x="1433808" y="4691655"/>
                    <a:pt x="1431696" y="4695783"/>
                  </a:cubicBezTo>
                  <a:cubicBezTo>
                    <a:pt x="1426991" y="4705001"/>
                    <a:pt x="1420559" y="4706634"/>
                    <a:pt x="1411821" y="4703464"/>
                  </a:cubicBezTo>
                  <a:cubicBezTo>
                    <a:pt x="1404236" y="4700776"/>
                    <a:pt x="1394922" y="4699432"/>
                    <a:pt x="1389738" y="4694247"/>
                  </a:cubicBezTo>
                  <a:cubicBezTo>
                    <a:pt x="1375047" y="4679557"/>
                    <a:pt x="1356324" y="4679077"/>
                    <a:pt x="1338081" y="4675141"/>
                  </a:cubicBezTo>
                  <a:cubicBezTo>
                    <a:pt x="1326945" y="4672739"/>
                    <a:pt x="1316574" y="4672644"/>
                    <a:pt x="1305436" y="4674276"/>
                  </a:cubicBezTo>
                  <a:cubicBezTo>
                    <a:pt x="1281241" y="4677925"/>
                    <a:pt x="1257717" y="4672739"/>
                    <a:pt x="1234481" y="4666115"/>
                  </a:cubicBezTo>
                  <a:cubicBezTo>
                    <a:pt x="1219118" y="4661698"/>
                    <a:pt x="1203372" y="4659010"/>
                    <a:pt x="1188106" y="4654497"/>
                  </a:cubicBezTo>
                  <a:cubicBezTo>
                    <a:pt x="1176680" y="4651041"/>
                    <a:pt x="1165255" y="4646912"/>
                    <a:pt x="1154790" y="4641343"/>
                  </a:cubicBezTo>
                  <a:cubicBezTo>
                    <a:pt x="1139618" y="4633181"/>
                    <a:pt x="1126369" y="4620891"/>
                    <a:pt x="1107069" y="4624156"/>
                  </a:cubicBezTo>
                  <a:cubicBezTo>
                    <a:pt x="1090074" y="4627036"/>
                    <a:pt x="1074713" y="4620988"/>
                    <a:pt x="1059158" y="4615227"/>
                  </a:cubicBezTo>
                  <a:cubicBezTo>
                    <a:pt x="1047732" y="4611002"/>
                    <a:pt x="1036308" y="4606681"/>
                    <a:pt x="1024496" y="4603993"/>
                  </a:cubicBezTo>
                  <a:cubicBezTo>
                    <a:pt x="1010478" y="4600824"/>
                    <a:pt x="994635" y="4602169"/>
                    <a:pt x="982153" y="4596311"/>
                  </a:cubicBezTo>
                  <a:cubicBezTo>
                    <a:pt x="969095" y="4590166"/>
                    <a:pt x="958246" y="4594295"/>
                    <a:pt x="946628" y="4596024"/>
                  </a:cubicBezTo>
                  <a:cubicBezTo>
                    <a:pt x="928097" y="4598712"/>
                    <a:pt x="909661" y="4603705"/>
                    <a:pt x="890939" y="4597368"/>
                  </a:cubicBezTo>
                  <a:cubicBezTo>
                    <a:pt x="868184" y="4589687"/>
                    <a:pt x="845620" y="4581430"/>
                    <a:pt x="822769" y="4574133"/>
                  </a:cubicBezTo>
                  <a:cubicBezTo>
                    <a:pt x="813934" y="4571347"/>
                    <a:pt x="804431" y="4570195"/>
                    <a:pt x="795212" y="4568947"/>
                  </a:cubicBezTo>
                  <a:cubicBezTo>
                    <a:pt x="786476" y="4567891"/>
                    <a:pt x="776010" y="4570579"/>
                    <a:pt x="769288" y="4566547"/>
                  </a:cubicBezTo>
                  <a:cubicBezTo>
                    <a:pt x="752005" y="4556178"/>
                    <a:pt x="734243" y="4551089"/>
                    <a:pt x="714271" y="4551089"/>
                  </a:cubicBezTo>
                  <a:cubicBezTo>
                    <a:pt x="706781" y="4551089"/>
                    <a:pt x="699484" y="4546768"/>
                    <a:pt x="691900" y="4545999"/>
                  </a:cubicBezTo>
                  <a:cubicBezTo>
                    <a:pt x="681529" y="4545040"/>
                    <a:pt x="669623" y="4542447"/>
                    <a:pt x="660598" y="4546096"/>
                  </a:cubicBezTo>
                  <a:cubicBezTo>
                    <a:pt x="639379" y="4554737"/>
                    <a:pt x="622193" y="4547536"/>
                    <a:pt x="603662" y="4538991"/>
                  </a:cubicBezTo>
                  <a:cubicBezTo>
                    <a:pt x="585418" y="4530541"/>
                    <a:pt x="566215" y="4523821"/>
                    <a:pt x="546821" y="4518251"/>
                  </a:cubicBezTo>
                  <a:cubicBezTo>
                    <a:pt x="539524" y="4516235"/>
                    <a:pt x="530787" y="4519596"/>
                    <a:pt x="522721" y="4520267"/>
                  </a:cubicBezTo>
                  <a:cubicBezTo>
                    <a:pt x="519840" y="4520460"/>
                    <a:pt x="516671" y="4520748"/>
                    <a:pt x="514080" y="4519788"/>
                  </a:cubicBezTo>
                  <a:cubicBezTo>
                    <a:pt x="489020" y="4510570"/>
                    <a:pt x="463575" y="4503561"/>
                    <a:pt x="436404" y="4508361"/>
                  </a:cubicBezTo>
                  <a:cubicBezTo>
                    <a:pt x="433908" y="4508842"/>
                    <a:pt x="431123" y="4507786"/>
                    <a:pt x="428626" y="4507114"/>
                  </a:cubicBezTo>
                  <a:cubicBezTo>
                    <a:pt x="416432" y="4503657"/>
                    <a:pt x="404526" y="4498184"/>
                    <a:pt x="392141" y="4496936"/>
                  </a:cubicBezTo>
                  <a:cubicBezTo>
                    <a:pt x="361608" y="4493864"/>
                    <a:pt x="330884" y="4492615"/>
                    <a:pt x="300157" y="4490599"/>
                  </a:cubicBezTo>
                  <a:cubicBezTo>
                    <a:pt x="298237" y="4490503"/>
                    <a:pt x="296221" y="4490503"/>
                    <a:pt x="294493" y="4489831"/>
                  </a:cubicBezTo>
                  <a:cubicBezTo>
                    <a:pt x="283163" y="4485702"/>
                    <a:pt x="273274" y="4487047"/>
                    <a:pt x="263671" y="4494919"/>
                  </a:cubicBezTo>
                  <a:cubicBezTo>
                    <a:pt x="259447" y="4498376"/>
                    <a:pt x="253686" y="4500200"/>
                    <a:pt x="248406" y="4502121"/>
                  </a:cubicBezTo>
                  <a:cubicBezTo>
                    <a:pt x="240628" y="4505002"/>
                    <a:pt x="232659" y="4507786"/>
                    <a:pt x="224594" y="4509610"/>
                  </a:cubicBezTo>
                  <a:cubicBezTo>
                    <a:pt x="216624" y="4511338"/>
                    <a:pt x="208079" y="4513738"/>
                    <a:pt x="200398" y="4512395"/>
                  </a:cubicBezTo>
                  <a:cubicBezTo>
                    <a:pt x="186572" y="4509994"/>
                    <a:pt x="173417" y="4504618"/>
                    <a:pt x="159783" y="4501064"/>
                  </a:cubicBezTo>
                  <a:cubicBezTo>
                    <a:pt x="155079" y="4499816"/>
                    <a:pt x="149893" y="4500009"/>
                    <a:pt x="144997" y="4499912"/>
                  </a:cubicBezTo>
                  <a:cubicBezTo>
                    <a:pt x="133763" y="4499625"/>
                    <a:pt x="122241" y="4502409"/>
                    <a:pt x="112064" y="4494440"/>
                  </a:cubicBezTo>
                  <a:cubicBezTo>
                    <a:pt x="102655" y="4486951"/>
                    <a:pt x="93148" y="4489158"/>
                    <a:pt x="83259" y="4494824"/>
                  </a:cubicBezTo>
                  <a:cubicBezTo>
                    <a:pt x="76154" y="4498857"/>
                    <a:pt x="68090" y="4502025"/>
                    <a:pt x="60120" y="4503561"/>
                  </a:cubicBezTo>
                  <a:cubicBezTo>
                    <a:pt x="49174" y="4505673"/>
                    <a:pt x="38324" y="4506538"/>
                    <a:pt x="26514" y="4505289"/>
                  </a:cubicBezTo>
                  <a:cubicBezTo>
                    <a:pt x="18161" y="4504425"/>
                    <a:pt x="11343" y="4504041"/>
                    <a:pt x="4814" y="4498952"/>
                  </a:cubicBezTo>
                  <a:cubicBezTo>
                    <a:pt x="3759" y="4498184"/>
                    <a:pt x="1839" y="4497992"/>
                    <a:pt x="398" y="4498089"/>
                  </a:cubicBezTo>
                  <a:lnTo>
                    <a:pt x="0" y="4498087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>
                    <a:alpha val="14000"/>
                  </a:schemeClr>
                </a:solidFill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E5154B2-BEF9-4C08-B6B1-9DED9F17C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9" y="1498602"/>
              <a:ext cx="4403345" cy="3940174"/>
            </a:xfrm>
            <a:custGeom>
              <a:avLst/>
              <a:gdLst>
                <a:gd name="connsiteX0" fmla="*/ 0 w 5260975"/>
                <a:gd name="connsiteY0" fmla="*/ 0 h 4707593"/>
                <a:gd name="connsiteX1" fmla="*/ 5260975 w 5260975"/>
                <a:gd name="connsiteY1" fmla="*/ 0 h 4707593"/>
                <a:gd name="connsiteX2" fmla="*/ 5260975 w 5260975"/>
                <a:gd name="connsiteY2" fmla="*/ 3296937 h 4707593"/>
                <a:gd name="connsiteX3" fmla="*/ 5260975 w 5260975"/>
                <a:gd name="connsiteY3" fmla="*/ 3518571 h 4707593"/>
                <a:gd name="connsiteX4" fmla="*/ 5226504 w 5260975"/>
                <a:gd name="connsiteY4" fmla="*/ 3534000 h 4707593"/>
                <a:gd name="connsiteX5" fmla="*/ 5206341 w 5260975"/>
                <a:gd name="connsiteY5" fmla="*/ 3542065 h 4707593"/>
                <a:gd name="connsiteX6" fmla="*/ 5123287 w 5260975"/>
                <a:gd name="connsiteY6" fmla="*/ 3594010 h 4707593"/>
                <a:gd name="connsiteX7" fmla="*/ 5048107 w 5260975"/>
                <a:gd name="connsiteY7" fmla="*/ 3658244 h 4707593"/>
                <a:gd name="connsiteX8" fmla="*/ 4992899 w 5260975"/>
                <a:gd name="connsiteY8" fmla="*/ 3734479 h 4707593"/>
                <a:gd name="connsiteX9" fmla="*/ 4977440 w 5260975"/>
                <a:gd name="connsiteY9" fmla="*/ 3752627 h 4707593"/>
                <a:gd name="connsiteX10" fmla="*/ 4935194 w 5260975"/>
                <a:gd name="connsiteY10" fmla="*/ 3775382 h 4707593"/>
                <a:gd name="connsiteX11" fmla="*/ 4897844 w 5260975"/>
                <a:gd name="connsiteY11" fmla="*/ 3792472 h 4707593"/>
                <a:gd name="connsiteX12" fmla="*/ 4870767 w 5260975"/>
                <a:gd name="connsiteY12" fmla="*/ 3811388 h 4707593"/>
                <a:gd name="connsiteX13" fmla="*/ 4847917 w 5260975"/>
                <a:gd name="connsiteY13" fmla="*/ 3828767 h 4707593"/>
                <a:gd name="connsiteX14" fmla="*/ 4796163 w 5260975"/>
                <a:gd name="connsiteY14" fmla="*/ 3873702 h 4707593"/>
                <a:gd name="connsiteX15" fmla="*/ 4738843 w 5260975"/>
                <a:gd name="connsiteY15" fmla="*/ 3911628 h 4707593"/>
                <a:gd name="connsiteX16" fmla="*/ 4692755 w 5260975"/>
                <a:gd name="connsiteY16" fmla="*/ 3958099 h 4707593"/>
                <a:gd name="connsiteX17" fmla="*/ 4673744 w 5260975"/>
                <a:gd name="connsiteY17" fmla="*/ 3983255 h 4707593"/>
                <a:gd name="connsiteX18" fmla="*/ 4633801 w 5260975"/>
                <a:gd name="connsiteY18" fmla="*/ 4000442 h 4707593"/>
                <a:gd name="connsiteX19" fmla="*/ 4590499 w 5260975"/>
                <a:gd name="connsiteY19" fmla="*/ 4027326 h 4707593"/>
                <a:gd name="connsiteX20" fmla="*/ 4559773 w 5260975"/>
                <a:gd name="connsiteY20" fmla="*/ 4054018 h 4707593"/>
                <a:gd name="connsiteX21" fmla="*/ 4536059 w 5260975"/>
                <a:gd name="connsiteY21" fmla="*/ 4071877 h 4707593"/>
                <a:gd name="connsiteX22" fmla="*/ 4502550 w 5260975"/>
                <a:gd name="connsiteY22" fmla="*/ 4089832 h 4707593"/>
                <a:gd name="connsiteX23" fmla="*/ 4468944 w 5260975"/>
                <a:gd name="connsiteY23" fmla="*/ 4113356 h 4707593"/>
                <a:gd name="connsiteX24" fmla="*/ 4452623 w 5260975"/>
                <a:gd name="connsiteY24" fmla="*/ 4127854 h 4707593"/>
                <a:gd name="connsiteX25" fmla="*/ 4421032 w 5260975"/>
                <a:gd name="connsiteY25" fmla="*/ 4151953 h 4707593"/>
                <a:gd name="connsiteX26" fmla="*/ 4388483 w 5260975"/>
                <a:gd name="connsiteY26" fmla="*/ 4174421 h 4707593"/>
                <a:gd name="connsiteX27" fmla="*/ 4327321 w 5260975"/>
                <a:gd name="connsiteY27" fmla="*/ 4200153 h 4707593"/>
                <a:gd name="connsiteX28" fmla="*/ 4271633 w 5260975"/>
                <a:gd name="connsiteY28" fmla="*/ 4237983 h 4707593"/>
                <a:gd name="connsiteX29" fmla="*/ 4227465 w 5260975"/>
                <a:gd name="connsiteY29" fmla="*/ 4265635 h 4707593"/>
                <a:gd name="connsiteX30" fmla="*/ 4201733 w 5260975"/>
                <a:gd name="connsiteY30" fmla="*/ 4283783 h 4707593"/>
                <a:gd name="connsiteX31" fmla="*/ 4154494 w 5260975"/>
                <a:gd name="connsiteY31" fmla="*/ 4324301 h 4707593"/>
                <a:gd name="connsiteX32" fmla="*/ 4081234 w 5260975"/>
                <a:gd name="connsiteY32" fmla="*/ 4366931 h 4707593"/>
                <a:gd name="connsiteX33" fmla="*/ 4036971 w 5260975"/>
                <a:gd name="connsiteY33" fmla="*/ 4389975 h 4707593"/>
                <a:gd name="connsiteX34" fmla="*/ 3941725 w 5260975"/>
                <a:gd name="connsiteY34" fmla="*/ 4424733 h 4707593"/>
                <a:gd name="connsiteX35" fmla="*/ 3910999 w 5260975"/>
                <a:gd name="connsiteY35" fmla="*/ 4437119 h 4707593"/>
                <a:gd name="connsiteX36" fmla="*/ 3875859 w 5260975"/>
                <a:gd name="connsiteY36" fmla="*/ 4445280 h 4707593"/>
                <a:gd name="connsiteX37" fmla="*/ 3819401 w 5260975"/>
                <a:gd name="connsiteY37" fmla="*/ 4464579 h 4707593"/>
                <a:gd name="connsiteX38" fmla="*/ 3709176 w 5260975"/>
                <a:gd name="connsiteY38" fmla="*/ 4497800 h 4707593"/>
                <a:gd name="connsiteX39" fmla="*/ 3684981 w 5260975"/>
                <a:gd name="connsiteY39" fmla="*/ 4502889 h 4707593"/>
                <a:gd name="connsiteX40" fmla="*/ 3623338 w 5260975"/>
                <a:gd name="connsiteY40" fmla="*/ 4524300 h 4707593"/>
                <a:gd name="connsiteX41" fmla="*/ 3586373 w 5260975"/>
                <a:gd name="connsiteY41" fmla="*/ 4538702 h 4707593"/>
                <a:gd name="connsiteX42" fmla="*/ 3555743 w 5260975"/>
                <a:gd name="connsiteY42" fmla="*/ 4546960 h 4707593"/>
                <a:gd name="connsiteX43" fmla="*/ 3528667 w 5260975"/>
                <a:gd name="connsiteY43" fmla="*/ 4550801 h 4707593"/>
                <a:gd name="connsiteX44" fmla="*/ 3457424 w 5260975"/>
                <a:gd name="connsiteY44" fmla="*/ 4569811 h 4707593"/>
                <a:gd name="connsiteX45" fmla="*/ 3429003 w 5260975"/>
                <a:gd name="connsiteY45" fmla="*/ 4577301 h 4707593"/>
                <a:gd name="connsiteX46" fmla="*/ 3355264 w 5260975"/>
                <a:gd name="connsiteY46" fmla="*/ 4603033 h 4707593"/>
                <a:gd name="connsiteX47" fmla="*/ 3292757 w 5260975"/>
                <a:gd name="connsiteY47" fmla="*/ 4620027 h 4707593"/>
                <a:gd name="connsiteX48" fmla="*/ 3266643 w 5260975"/>
                <a:gd name="connsiteY48" fmla="*/ 4628188 h 4707593"/>
                <a:gd name="connsiteX49" fmla="*/ 3206921 w 5260975"/>
                <a:gd name="connsiteY49" fmla="*/ 4641823 h 4707593"/>
                <a:gd name="connsiteX50" fmla="*/ 3173123 w 5260975"/>
                <a:gd name="connsiteY50" fmla="*/ 4651425 h 4707593"/>
                <a:gd name="connsiteX51" fmla="*/ 3090646 w 5260975"/>
                <a:gd name="connsiteY51" fmla="*/ 4662274 h 4707593"/>
                <a:gd name="connsiteX52" fmla="*/ 3005480 w 5260975"/>
                <a:gd name="connsiteY52" fmla="*/ 4672739 h 4707593"/>
                <a:gd name="connsiteX53" fmla="*/ 2958721 w 5260975"/>
                <a:gd name="connsiteY53" fmla="*/ 4676196 h 4707593"/>
                <a:gd name="connsiteX54" fmla="*/ 2917915 w 5260975"/>
                <a:gd name="connsiteY54" fmla="*/ 4681670 h 4707593"/>
                <a:gd name="connsiteX55" fmla="*/ 2882389 w 5260975"/>
                <a:gd name="connsiteY55" fmla="*/ 4685126 h 4707593"/>
                <a:gd name="connsiteX56" fmla="*/ 2825837 w 5260975"/>
                <a:gd name="connsiteY56" fmla="*/ 4692135 h 4707593"/>
                <a:gd name="connsiteX57" fmla="*/ 2802313 w 5260975"/>
                <a:gd name="connsiteY57" fmla="*/ 4693960 h 4707593"/>
                <a:gd name="connsiteX58" fmla="*/ 2746816 w 5260975"/>
                <a:gd name="connsiteY58" fmla="*/ 4693863 h 4707593"/>
                <a:gd name="connsiteX59" fmla="*/ 2727517 w 5260975"/>
                <a:gd name="connsiteY59" fmla="*/ 4692903 h 4707593"/>
                <a:gd name="connsiteX60" fmla="*/ 2690359 w 5260975"/>
                <a:gd name="connsiteY60" fmla="*/ 4680997 h 4707593"/>
                <a:gd name="connsiteX61" fmla="*/ 2685943 w 5260975"/>
                <a:gd name="connsiteY61" fmla="*/ 4680133 h 4707593"/>
                <a:gd name="connsiteX62" fmla="*/ 2661554 w 5260975"/>
                <a:gd name="connsiteY62" fmla="*/ 4675428 h 4707593"/>
                <a:gd name="connsiteX63" fmla="*/ 2648208 w 5260975"/>
                <a:gd name="connsiteY63" fmla="*/ 4673892 h 4707593"/>
                <a:gd name="connsiteX64" fmla="*/ 2597512 w 5260975"/>
                <a:gd name="connsiteY64" fmla="*/ 4664099 h 4707593"/>
                <a:gd name="connsiteX65" fmla="*/ 2568324 w 5260975"/>
                <a:gd name="connsiteY65" fmla="*/ 4659490 h 4707593"/>
                <a:gd name="connsiteX66" fmla="*/ 2544704 w 5260975"/>
                <a:gd name="connsiteY66" fmla="*/ 4660162 h 4707593"/>
                <a:gd name="connsiteX67" fmla="*/ 2503225 w 5260975"/>
                <a:gd name="connsiteY67" fmla="*/ 4661026 h 4707593"/>
                <a:gd name="connsiteX68" fmla="*/ 2489975 w 5260975"/>
                <a:gd name="connsiteY68" fmla="*/ 4663235 h 4707593"/>
                <a:gd name="connsiteX69" fmla="*/ 2430061 w 5260975"/>
                <a:gd name="connsiteY69" fmla="*/ 4656897 h 4707593"/>
                <a:gd name="connsiteX70" fmla="*/ 2395880 w 5260975"/>
                <a:gd name="connsiteY70" fmla="*/ 4656417 h 4707593"/>
                <a:gd name="connsiteX71" fmla="*/ 2357378 w 5260975"/>
                <a:gd name="connsiteY71" fmla="*/ 4648544 h 4707593"/>
                <a:gd name="connsiteX72" fmla="*/ 2346145 w 5260975"/>
                <a:gd name="connsiteY72" fmla="*/ 4648928 h 4707593"/>
                <a:gd name="connsiteX73" fmla="*/ 2333567 w 5260975"/>
                <a:gd name="connsiteY73" fmla="*/ 4649600 h 4707593"/>
                <a:gd name="connsiteX74" fmla="*/ 2294968 w 5260975"/>
                <a:gd name="connsiteY74" fmla="*/ 4650177 h 4707593"/>
                <a:gd name="connsiteX75" fmla="*/ 2271540 w 5260975"/>
                <a:gd name="connsiteY75" fmla="*/ 4653057 h 4707593"/>
                <a:gd name="connsiteX76" fmla="*/ 2226895 w 5260975"/>
                <a:gd name="connsiteY76" fmla="*/ 4651329 h 4707593"/>
                <a:gd name="connsiteX77" fmla="*/ 2210379 w 5260975"/>
                <a:gd name="connsiteY77" fmla="*/ 4653825 h 4707593"/>
                <a:gd name="connsiteX78" fmla="*/ 2168613 w 5260975"/>
                <a:gd name="connsiteY78" fmla="*/ 4654113 h 4707593"/>
                <a:gd name="connsiteX79" fmla="*/ 2131167 w 5260975"/>
                <a:gd name="connsiteY79" fmla="*/ 4652673 h 4707593"/>
                <a:gd name="connsiteX80" fmla="*/ 2095065 w 5260975"/>
                <a:gd name="connsiteY80" fmla="*/ 4653441 h 4707593"/>
                <a:gd name="connsiteX81" fmla="*/ 2069237 w 5260975"/>
                <a:gd name="connsiteY81" fmla="*/ 4656609 h 4707593"/>
                <a:gd name="connsiteX82" fmla="*/ 2041201 w 5260975"/>
                <a:gd name="connsiteY82" fmla="*/ 4658529 h 4707593"/>
                <a:gd name="connsiteX83" fmla="*/ 1963909 w 5260975"/>
                <a:gd name="connsiteY83" fmla="*/ 4669955 h 4707593"/>
                <a:gd name="connsiteX84" fmla="*/ 1949603 w 5260975"/>
                <a:gd name="connsiteY84" fmla="*/ 4667171 h 4707593"/>
                <a:gd name="connsiteX85" fmla="*/ 1868373 w 5260975"/>
                <a:gd name="connsiteY85" fmla="*/ 4664578 h 4707593"/>
                <a:gd name="connsiteX86" fmla="*/ 1850707 w 5260975"/>
                <a:gd name="connsiteY86" fmla="*/ 4664771 h 4707593"/>
                <a:gd name="connsiteX87" fmla="*/ 1803275 w 5260975"/>
                <a:gd name="connsiteY87" fmla="*/ 4653441 h 4707593"/>
                <a:gd name="connsiteX88" fmla="*/ 1730112 w 5260975"/>
                <a:gd name="connsiteY88" fmla="*/ 4671396 h 4707593"/>
                <a:gd name="connsiteX89" fmla="*/ 1661652 w 5260975"/>
                <a:gd name="connsiteY89" fmla="*/ 4693863 h 4707593"/>
                <a:gd name="connsiteX90" fmla="*/ 1653011 w 5260975"/>
                <a:gd name="connsiteY90" fmla="*/ 4696744 h 4707593"/>
                <a:gd name="connsiteX91" fmla="*/ 1628431 w 5260975"/>
                <a:gd name="connsiteY91" fmla="*/ 4701641 h 4707593"/>
                <a:gd name="connsiteX92" fmla="*/ 1597995 w 5260975"/>
                <a:gd name="connsiteY92" fmla="*/ 4703369 h 4707593"/>
                <a:gd name="connsiteX93" fmla="*/ 1559396 w 5260975"/>
                <a:gd name="connsiteY93" fmla="*/ 4707593 h 4707593"/>
                <a:gd name="connsiteX94" fmla="*/ 1528480 w 5260975"/>
                <a:gd name="connsiteY94" fmla="*/ 4702312 h 4707593"/>
                <a:gd name="connsiteX95" fmla="*/ 1485272 w 5260975"/>
                <a:gd name="connsiteY95" fmla="*/ 4694439 h 4707593"/>
                <a:gd name="connsiteX96" fmla="*/ 1444562 w 5260975"/>
                <a:gd name="connsiteY96" fmla="*/ 4686950 h 4707593"/>
                <a:gd name="connsiteX97" fmla="*/ 1431696 w 5260975"/>
                <a:gd name="connsiteY97" fmla="*/ 4695783 h 4707593"/>
                <a:gd name="connsiteX98" fmla="*/ 1411821 w 5260975"/>
                <a:gd name="connsiteY98" fmla="*/ 4703464 h 4707593"/>
                <a:gd name="connsiteX99" fmla="*/ 1389738 w 5260975"/>
                <a:gd name="connsiteY99" fmla="*/ 4694247 h 4707593"/>
                <a:gd name="connsiteX100" fmla="*/ 1338081 w 5260975"/>
                <a:gd name="connsiteY100" fmla="*/ 4675141 h 4707593"/>
                <a:gd name="connsiteX101" fmla="*/ 1305436 w 5260975"/>
                <a:gd name="connsiteY101" fmla="*/ 4674276 h 4707593"/>
                <a:gd name="connsiteX102" fmla="*/ 1234481 w 5260975"/>
                <a:gd name="connsiteY102" fmla="*/ 4666115 h 4707593"/>
                <a:gd name="connsiteX103" fmla="*/ 1188106 w 5260975"/>
                <a:gd name="connsiteY103" fmla="*/ 4654497 h 4707593"/>
                <a:gd name="connsiteX104" fmla="*/ 1154790 w 5260975"/>
                <a:gd name="connsiteY104" fmla="*/ 4641343 h 4707593"/>
                <a:gd name="connsiteX105" fmla="*/ 1107069 w 5260975"/>
                <a:gd name="connsiteY105" fmla="*/ 4624156 h 4707593"/>
                <a:gd name="connsiteX106" fmla="*/ 1059158 w 5260975"/>
                <a:gd name="connsiteY106" fmla="*/ 4615227 h 4707593"/>
                <a:gd name="connsiteX107" fmla="*/ 1024496 w 5260975"/>
                <a:gd name="connsiteY107" fmla="*/ 4603993 h 4707593"/>
                <a:gd name="connsiteX108" fmla="*/ 982153 w 5260975"/>
                <a:gd name="connsiteY108" fmla="*/ 4596311 h 4707593"/>
                <a:gd name="connsiteX109" fmla="*/ 946628 w 5260975"/>
                <a:gd name="connsiteY109" fmla="*/ 4596024 h 4707593"/>
                <a:gd name="connsiteX110" fmla="*/ 890939 w 5260975"/>
                <a:gd name="connsiteY110" fmla="*/ 4597368 h 4707593"/>
                <a:gd name="connsiteX111" fmla="*/ 822769 w 5260975"/>
                <a:gd name="connsiteY111" fmla="*/ 4574133 h 4707593"/>
                <a:gd name="connsiteX112" fmla="*/ 795212 w 5260975"/>
                <a:gd name="connsiteY112" fmla="*/ 4568947 h 4707593"/>
                <a:gd name="connsiteX113" fmla="*/ 769288 w 5260975"/>
                <a:gd name="connsiteY113" fmla="*/ 4566547 h 4707593"/>
                <a:gd name="connsiteX114" fmla="*/ 714271 w 5260975"/>
                <a:gd name="connsiteY114" fmla="*/ 4551089 h 4707593"/>
                <a:gd name="connsiteX115" fmla="*/ 691900 w 5260975"/>
                <a:gd name="connsiteY115" fmla="*/ 4545999 h 4707593"/>
                <a:gd name="connsiteX116" fmla="*/ 660598 w 5260975"/>
                <a:gd name="connsiteY116" fmla="*/ 4546096 h 4707593"/>
                <a:gd name="connsiteX117" fmla="*/ 603662 w 5260975"/>
                <a:gd name="connsiteY117" fmla="*/ 4538991 h 4707593"/>
                <a:gd name="connsiteX118" fmla="*/ 546821 w 5260975"/>
                <a:gd name="connsiteY118" fmla="*/ 4518251 h 4707593"/>
                <a:gd name="connsiteX119" fmla="*/ 522721 w 5260975"/>
                <a:gd name="connsiteY119" fmla="*/ 4520267 h 4707593"/>
                <a:gd name="connsiteX120" fmla="*/ 514080 w 5260975"/>
                <a:gd name="connsiteY120" fmla="*/ 4519788 h 4707593"/>
                <a:gd name="connsiteX121" fmla="*/ 436404 w 5260975"/>
                <a:gd name="connsiteY121" fmla="*/ 4508361 h 4707593"/>
                <a:gd name="connsiteX122" fmla="*/ 428626 w 5260975"/>
                <a:gd name="connsiteY122" fmla="*/ 4507114 h 4707593"/>
                <a:gd name="connsiteX123" fmla="*/ 392141 w 5260975"/>
                <a:gd name="connsiteY123" fmla="*/ 4496936 h 4707593"/>
                <a:gd name="connsiteX124" fmla="*/ 300157 w 5260975"/>
                <a:gd name="connsiteY124" fmla="*/ 4490599 h 4707593"/>
                <a:gd name="connsiteX125" fmla="*/ 294493 w 5260975"/>
                <a:gd name="connsiteY125" fmla="*/ 4489831 h 4707593"/>
                <a:gd name="connsiteX126" fmla="*/ 263671 w 5260975"/>
                <a:gd name="connsiteY126" fmla="*/ 4494919 h 4707593"/>
                <a:gd name="connsiteX127" fmla="*/ 248406 w 5260975"/>
                <a:gd name="connsiteY127" fmla="*/ 4502121 h 4707593"/>
                <a:gd name="connsiteX128" fmla="*/ 224594 w 5260975"/>
                <a:gd name="connsiteY128" fmla="*/ 4509610 h 4707593"/>
                <a:gd name="connsiteX129" fmla="*/ 200398 w 5260975"/>
                <a:gd name="connsiteY129" fmla="*/ 4512395 h 4707593"/>
                <a:gd name="connsiteX130" fmla="*/ 159783 w 5260975"/>
                <a:gd name="connsiteY130" fmla="*/ 4501064 h 4707593"/>
                <a:gd name="connsiteX131" fmla="*/ 144997 w 5260975"/>
                <a:gd name="connsiteY131" fmla="*/ 4499912 h 4707593"/>
                <a:gd name="connsiteX132" fmla="*/ 112064 w 5260975"/>
                <a:gd name="connsiteY132" fmla="*/ 4494440 h 4707593"/>
                <a:gd name="connsiteX133" fmla="*/ 83259 w 5260975"/>
                <a:gd name="connsiteY133" fmla="*/ 4494824 h 4707593"/>
                <a:gd name="connsiteX134" fmla="*/ 60120 w 5260975"/>
                <a:gd name="connsiteY134" fmla="*/ 4503561 h 4707593"/>
                <a:gd name="connsiteX135" fmla="*/ 26514 w 5260975"/>
                <a:gd name="connsiteY135" fmla="*/ 4505289 h 4707593"/>
                <a:gd name="connsiteX136" fmla="*/ 4814 w 5260975"/>
                <a:gd name="connsiteY136" fmla="*/ 4498952 h 4707593"/>
                <a:gd name="connsiteX137" fmla="*/ 398 w 5260975"/>
                <a:gd name="connsiteY137" fmla="*/ 4498089 h 4707593"/>
                <a:gd name="connsiteX138" fmla="*/ 0 w 5260975"/>
                <a:gd name="connsiteY138" fmla="*/ 4498087 h 4707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5260975" h="4707593">
                  <a:moveTo>
                    <a:pt x="0" y="0"/>
                  </a:moveTo>
                  <a:lnTo>
                    <a:pt x="5260975" y="0"/>
                  </a:lnTo>
                  <a:lnTo>
                    <a:pt x="5260975" y="3296937"/>
                  </a:lnTo>
                  <a:lnTo>
                    <a:pt x="5260975" y="3518571"/>
                  </a:lnTo>
                  <a:lnTo>
                    <a:pt x="5226504" y="3534000"/>
                  </a:lnTo>
                  <a:cubicBezTo>
                    <a:pt x="5219783" y="3536785"/>
                    <a:pt x="5212389" y="3538321"/>
                    <a:pt x="5206341" y="3542065"/>
                  </a:cubicBezTo>
                  <a:cubicBezTo>
                    <a:pt x="5178495" y="3559156"/>
                    <a:pt x="5151515" y="3577591"/>
                    <a:pt x="5123287" y="3594010"/>
                  </a:cubicBezTo>
                  <a:cubicBezTo>
                    <a:pt x="5094195" y="3611004"/>
                    <a:pt x="5068175" y="3631071"/>
                    <a:pt x="5048107" y="3658244"/>
                  </a:cubicBezTo>
                  <a:cubicBezTo>
                    <a:pt x="5029480" y="3683496"/>
                    <a:pt x="5011429" y="3709131"/>
                    <a:pt x="4992899" y="3734479"/>
                  </a:cubicBezTo>
                  <a:cubicBezTo>
                    <a:pt x="4988194" y="3740912"/>
                    <a:pt x="4983874" y="3748498"/>
                    <a:pt x="4977440" y="3752627"/>
                  </a:cubicBezTo>
                  <a:cubicBezTo>
                    <a:pt x="4964094" y="3761268"/>
                    <a:pt x="4949500" y="3768277"/>
                    <a:pt x="4935194" y="3775382"/>
                  </a:cubicBezTo>
                  <a:cubicBezTo>
                    <a:pt x="4922903" y="3781431"/>
                    <a:pt x="4909846" y="3785943"/>
                    <a:pt x="4897844" y="3792472"/>
                  </a:cubicBezTo>
                  <a:cubicBezTo>
                    <a:pt x="4888243" y="3797658"/>
                    <a:pt x="4879697" y="3804859"/>
                    <a:pt x="4870767" y="3811388"/>
                  </a:cubicBezTo>
                  <a:cubicBezTo>
                    <a:pt x="4862990" y="3817052"/>
                    <a:pt x="4854445" y="3821949"/>
                    <a:pt x="4847917" y="3828767"/>
                  </a:cubicBezTo>
                  <a:cubicBezTo>
                    <a:pt x="4831977" y="3845281"/>
                    <a:pt x="4815942" y="3861508"/>
                    <a:pt x="4796163" y="3873702"/>
                  </a:cubicBezTo>
                  <a:cubicBezTo>
                    <a:pt x="4776672" y="3885799"/>
                    <a:pt x="4758237" y="3899338"/>
                    <a:pt x="4738843" y="3911628"/>
                  </a:cubicBezTo>
                  <a:cubicBezTo>
                    <a:pt x="4719831" y="3923630"/>
                    <a:pt x="4702645" y="3936783"/>
                    <a:pt x="4692755" y="3958099"/>
                  </a:cubicBezTo>
                  <a:cubicBezTo>
                    <a:pt x="4688339" y="3967508"/>
                    <a:pt x="4682097" y="3977782"/>
                    <a:pt x="4673744" y="3983255"/>
                  </a:cubicBezTo>
                  <a:cubicBezTo>
                    <a:pt x="4661838" y="3991032"/>
                    <a:pt x="4646764" y="3993817"/>
                    <a:pt x="4633801" y="4000442"/>
                  </a:cubicBezTo>
                  <a:cubicBezTo>
                    <a:pt x="4618535" y="4008219"/>
                    <a:pt x="4600869" y="4014940"/>
                    <a:pt x="4590499" y="4027326"/>
                  </a:cubicBezTo>
                  <a:cubicBezTo>
                    <a:pt x="4581281" y="4038368"/>
                    <a:pt x="4571968" y="4047009"/>
                    <a:pt x="4559773" y="4054018"/>
                  </a:cubicBezTo>
                  <a:cubicBezTo>
                    <a:pt x="4551229" y="4058915"/>
                    <a:pt x="4544892" y="4067844"/>
                    <a:pt x="4536059" y="4071877"/>
                  </a:cubicBezTo>
                  <a:cubicBezTo>
                    <a:pt x="4524442" y="4077254"/>
                    <a:pt x="4512727" y="4081479"/>
                    <a:pt x="4502550" y="4089832"/>
                  </a:cubicBezTo>
                  <a:cubicBezTo>
                    <a:pt x="4491987" y="4098473"/>
                    <a:pt x="4479986" y="4105290"/>
                    <a:pt x="4468944" y="4113356"/>
                  </a:cubicBezTo>
                  <a:cubicBezTo>
                    <a:pt x="4463087" y="4117676"/>
                    <a:pt x="4458286" y="4123341"/>
                    <a:pt x="4452623" y="4127854"/>
                  </a:cubicBezTo>
                  <a:cubicBezTo>
                    <a:pt x="4442252" y="4136111"/>
                    <a:pt x="4431690" y="4144176"/>
                    <a:pt x="4421032" y="4151953"/>
                  </a:cubicBezTo>
                  <a:cubicBezTo>
                    <a:pt x="4410375" y="4159731"/>
                    <a:pt x="4400197" y="4168756"/>
                    <a:pt x="4388483" y="4174421"/>
                  </a:cubicBezTo>
                  <a:cubicBezTo>
                    <a:pt x="4368513" y="4184023"/>
                    <a:pt x="4346717" y="4189784"/>
                    <a:pt x="4327321" y="4200153"/>
                  </a:cubicBezTo>
                  <a:cubicBezTo>
                    <a:pt x="4307639" y="4210714"/>
                    <a:pt x="4289107" y="4223965"/>
                    <a:pt x="4271633" y="4237983"/>
                  </a:cubicBezTo>
                  <a:cubicBezTo>
                    <a:pt x="4257807" y="4249025"/>
                    <a:pt x="4244845" y="4259971"/>
                    <a:pt x="4227465" y="4265635"/>
                  </a:cubicBezTo>
                  <a:cubicBezTo>
                    <a:pt x="4217768" y="4268804"/>
                    <a:pt x="4207591" y="4275717"/>
                    <a:pt x="4201733" y="4283783"/>
                  </a:cubicBezTo>
                  <a:cubicBezTo>
                    <a:pt x="4189059" y="4301353"/>
                    <a:pt x="4172833" y="4313739"/>
                    <a:pt x="4154494" y="4324301"/>
                  </a:cubicBezTo>
                  <a:cubicBezTo>
                    <a:pt x="4130010" y="4338511"/>
                    <a:pt x="4105814" y="4353009"/>
                    <a:pt x="4081234" y="4366931"/>
                  </a:cubicBezTo>
                  <a:cubicBezTo>
                    <a:pt x="4066737" y="4375189"/>
                    <a:pt x="4052335" y="4383926"/>
                    <a:pt x="4036971" y="4389975"/>
                  </a:cubicBezTo>
                  <a:cubicBezTo>
                    <a:pt x="4005575" y="4402457"/>
                    <a:pt x="3973410" y="4413114"/>
                    <a:pt x="3941725" y="4424733"/>
                  </a:cubicBezTo>
                  <a:cubicBezTo>
                    <a:pt x="3931355" y="4428477"/>
                    <a:pt x="3921561" y="4433854"/>
                    <a:pt x="3910999" y="4437119"/>
                  </a:cubicBezTo>
                  <a:cubicBezTo>
                    <a:pt x="3899573" y="4440671"/>
                    <a:pt x="3887285" y="4441727"/>
                    <a:pt x="3875859" y="4445280"/>
                  </a:cubicBezTo>
                  <a:cubicBezTo>
                    <a:pt x="3856847" y="4451136"/>
                    <a:pt x="3838412" y="4458626"/>
                    <a:pt x="3819401" y="4464579"/>
                  </a:cubicBezTo>
                  <a:cubicBezTo>
                    <a:pt x="3782723" y="4476005"/>
                    <a:pt x="3745949" y="4486951"/>
                    <a:pt x="3709176" y="4497800"/>
                  </a:cubicBezTo>
                  <a:cubicBezTo>
                    <a:pt x="3701303" y="4500105"/>
                    <a:pt x="3692757" y="4500393"/>
                    <a:pt x="3684981" y="4502889"/>
                  </a:cubicBezTo>
                  <a:cubicBezTo>
                    <a:pt x="3664337" y="4509610"/>
                    <a:pt x="3643789" y="4516907"/>
                    <a:pt x="3623338" y="4524300"/>
                  </a:cubicBezTo>
                  <a:cubicBezTo>
                    <a:pt x="3610953" y="4528813"/>
                    <a:pt x="3598854" y="4534382"/>
                    <a:pt x="3586373" y="4538702"/>
                  </a:cubicBezTo>
                  <a:cubicBezTo>
                    <a:pt x="3576387" y="4542159"/>
                    <a:pt x="3566113" y="4544847"/>
                    <a:pt x="3555743" y="4546960"/>
                  </a:cubicBezTo>
                  <a:cubicBezTo>
                    <a:pt x="3546814" y="4548785"/>
                    <a:pt x="3537501" y="4548592"/>
                    <a:pt x="3528667" y="4550801"/>
                  </a:cubicBezTo>
                  <a:cubicBezTo>
                    <a:pt x="3504759" y="4556753"/>
                    <a:pt x="3481140" y="4563475"/>
                    <a:pt x="3457424" y="4569811"/>
                  </a:cubicBezTo>
                  <a:cubicBezTo>
                    <a:pt x="3447919" y="4572308"/>
                    <a:pt x="3438221" y="4574133"/>
                    <a:pt x="3429003" y="4577301"/>
                  </a:cubicBezTo>
                  <a:cubicBezTo>
                    <a:pt x="3404327" y="4585654"/>
                    <a:pt x="3380036" y="4595159"/>
                    <a:pt x="3355264" y="4603033"/>
                  </a:cubicBezTo>
                  <a:cubicBezTo>
                    <a:pt x="3334717" y="4609562"/>
                    <a:pt x="3313593" y="4614266"/>
                    <a:pt x="3292757" y="4620027"/>
                  </a:cubicBezTo>
                  <a:cubicBezTo>
                    <a:pt x="3283924" y="4622524"/>
                    <a:pt x="3275475" y="4626077"/>
                    <a:pt x="3266643" y="4628188"/>
                  </a:cubicBezTo>
                  <a:cubicBezTo>
                    <a:pt x="3246863" y="4632990"/>
                    <a:pt x="3226796" y="4637022"/>
                    <a:pt x="3206921" y="4641823"/>
                  </a:cubicBezTo>
                  <a:cubicBezTo>
                    <a:pt x="3195590" y="4644607"/>
                    <a:pt x="3184645" y="4649600"/>
                    <a:pt x="3173123" y="4651425"/>
                  </a:cubicBezTo>
                  <a:cubicBezTo>
                    <a:pt x="3145759" y="4655745"/>
                    <a:pt x="3118203" y="4658817"/>
                    <a:pt x="3090646" y="4662274"/>
                  </a:cubicBezTo>
                  <a:cubicBezTo>
                    <a:pt x="3062227" y="4665826"/>
                    <a:pt x="3033902" y="4669571"/>
                    <a:pt x="3005480" y="4672739"/>
                  </a:cubicBezTo>
                  <a:cubicBezTo>
                    <a:pt x="2989926" y="4674372"/>
                    <a:pt x="2974275" y="4674660"/>
                    <a:pt x="2958721" y="4676196"/>
                  </a:cubicBezTo>
                  <a:cubicBezTo>
                    <a:pt x="2945087" y="4677541"/>
                    <a:pt x="2931549" y="4680037"/>
                    <a:pt x="2917915" y="4681670"/>
                  </a:cubicBezTo>
                  <a:cubicBezTo>
                    <a:pt x="2906105" y="4683013"/>
                    <a:pt x="2894199" y="4683781"/>
                    <a:pt x="2882389" y="4685126"/>
                  </a:cubicBezTo>
                  <a:cubicBezTo>
                    <a:pt x="2863475" y="4687334"/>
                    <a:pt x="2844655" y="4689831"/>
                    <a:pt x="2825837" y="4692135"/>
                  </a:cubicBezTo>
                  <a:cubicBezTo>
                    <a:pt x="2817964" y="4692999"/>
                    <a:pt x="2809706" y="4695399"/>
                    <a:pt x="2802313" y="4693960"/>
                  </a:cubicBezTo>
                  <a:cubicBezTo>
                    <a:pt x="2783686" y="4690310"/>
                    <a:pt x="2765347" y="4691367"/>
                    <a:pt x="2746816" y="4693863"/>
                  </a:cubicBezTo>
                  <a:cubicBezTo>
                    <a:pt x="2740479" y="4694728"/>
                    <a:pt x="2733662" y="4694535"/>
                    <a:pt x="2727517" y="4692903"/>
                  </a:cubicBezTo>
                  <a:cubicBezTo>
                    <a:pt x="2714939" y="4689638"/>
                    <a:pt x="2702745" y="4685029"/>
                    <a:pt x="2690359" y="4680997"/>
                  </a:cubicBezTo>
                  <a:cubicBezTo>
                    <a:pt x="2689014" y="4680517"/>
                    <a:pt x="2687382" y="4680421"/>
                    <a:pt x="2685943" y="4680133"/>
                  </a:cubicBezTo>
                  <a:cubicBezTo>
                    <a:pt x="2677781" y="4678500"/>
                    <a:pt x="2669717" y="4676868"/>
                    <a:pt x="2661554" y="4675428"/>
                  </a:cubicBezTo>
                  <a:cubicBezTo>
                    <a:pt x="2657138" y="4674660"/>
                    <a:pt x="2652625" y="4674564"/>
                    <a:pt x="2648208" y="4673892"/>
                  </a:cubicBezTo>
                  <a:cubicBezTo>
                    <a:pt x="2631118" y="4671203"/>
                    <a:pt x="2612299" y="4675716"/>
                    <a:pt x="2597512" y="4664099"/>
                  </a:cubicBezTo>
                  <a:cubicBezTo>
                    <a:pt x="2587911" y="4656609"/>
                    <a:pt x="2578597" y="4658338"/>
                    <a:pt x="2568324" y="4659490"/>
                  </a:cubicBezTo>
                  <a:cubicBezTo>
                    <a:pt x="2560547" y="4660354"/>
                    <a:pt x="2552577" y="4660065"/>
                    <a:pt x="2544704" y="4660162"/>
                  </a:cubicBezTo>
                  <a:cubicBezTo>
                    <a:pt x="2530878" y="4660449"/>
                    <a:pt x="2517052" y="4660546"/>
                    <a:pt x="2503225" y="4661026"/>
                  </a:cubicBezTo>
                  <a:cubicBezTo>
                    <a:pt x="2498808" y="4661218"/>
                    <a:pt x="2494297" y="4663619"/>
                    <a:pt x="2489975" y="4663235"/>
                  </a:cubicBezTo>
                  <a:cubicBezTo>
                    <a:pt x="2470004" y="4661410"/>
                    <a:pt x="2450033" y="4658529"/>
                    <a:pt x="2430061" y="4656897"/>
                  </a:cubicBezTo>
                  <a:cubicBezTo>
                    <a:pt x="2418732" y="4655938"/>
                    <a:pt x="2407114" y="4657761"/>
                    <a:pt x="2395880" y="4656417"/>
                  </a:cubicBezTo>
                  <a:cubicBezTo>
                    <a:pt x="2382919" y="4654881"/>
                    <a:pt x="2370245" y="4650945"/>
                    <a:pt x="2357378" y="4648544"/>
                  </a:cubicBezTo>
                  <a:cubicBezTo>
                    <a:pt x="2353826" y="4647872"/>
                    <a:pt x="2349889" y="4648736"/>
                    <a:pt x="2346145" y="4648928"/>
                  </a:cubicBezTo>
                  <a:cubicBezTo>
                    <a:pt x="2341920" y="4649120"/>
                    <a:pt x="2337791" y="4649504"/>
                    <a:pt x="2333567" y="4649600"/>
                  </a:cubicBezTo>
                  <a:cubicBezTo>
                    <a:pt x="2320700" y="4649793"/>
                    <a:pt x="2307835" y="4649504"/>
                    <a:pt x="2294968" y="4650177"/>
                  </a:cubicBezTo>
                  <a:cubicBezTo>
                    <a:pt x="2287095" y="4650561"/>
                    <a:pt x="2278839" y="4654497"/>
                    <a:pt x="2271540" y="4653057"/>
                  </a:cubicBezTo>
                  <a:cubicBezTo>
                    <a:pt x="2256659" y="4650272"/>
                    <a:pt x="2241776" y="4656513"/>
                    <a:pt x="2226895" y="4651329"/>
                  </a:cubicBezTo>
                  <a:cubicBezTo>
                    <a:pt x="2222285" y="4649793"/>
                    <a:pt x="2215948" y="4653633"/>
                    <a:pt x="2210379" y="4653825"/>
                  </a:cubicBezTo>
                  <a:cubicBezTo>
                    <a:pt x="2196457" y="4654305"/>
                    <a:pt x="2182535" y="4654209"/>
                    <a:pt x="2168613" y="4654113"/>
                  </a:cubicBezTo>
                  <a:cubicBezTo>
                    <a:pt x="2156131" y="4654017"/>
                    <a:pt x="2143168" y="4655361"/>
                    <a:pt x="2131167" y="4652673"/>
                  </a:cubicBezTo>
                  <a:cubicBezTo>
                    <a:pt x="2118588" y="4649793"/>
                    <a:pt x="2107259" y="4650177"/>
                    <a:pt x="2095065" y="4653441"/>
                  </a:cubicBezTo>
                  <a:cubicBezTo>
                    <a:pt x="2086711" y="4655649"/>
                    <a:pt x="2077878" y="4655938"/>
                    <a:pt x="2069237" y="4656609"/>
                  </a:cubicBezTo>
                  <a:cubicBezTo>
                    <a:pt x="2059924" y="4657377"/>
                    <a:pt x="2049650" y="4655361"/>
                    <a:pt x="2041201" y="4658529"/>
                  </a:cubicBezTo>
                  <a:cubicBezTo>
                    <a:pt x="2016044" y="4667939"/>
                    <a:pt x="1990216" y="4669955"/>
                    <a:pt x="1963909" y="4669955"/>
                  </a:cubicBezTo>
                  <a:cubicBezTo>
                    <a:pt x="1959107" y="4669955"/>
                    <a:pt x="1954210" y="4668612"/>
                    <a:pt x="1949603" y="4667171"/>
                  </a:cubicBezTo>
                  <a:cubicBezTo>
                    <a:pt x="1922717" y="4658529"/>
                    <a:pt x="1895737" y="4659297"/>
                    <a:pt x="1868373" y="4664578"/>
                  </a:cubicBezTo>
                  <a:cubicBezTo>
                    <a:pt x="1862708" y="4665731"/>
                    <a:pt x="1856372" y="4665923"/>
                    <a:pt x="1850707" y="4664771"/>
                  </a:cubicBezTo>
                  <a:cubicBezTo>
                    <a:pt x="1834768" y="4661410"/>
                    <a:pt x="1819309" y="4655841"/>
                    <a:pt x="1803275" y="4653441"/>
                  </a:cubicBezTo>
                  <a:cubicBezTo>
                    <a:pt x="1776775" y="4649504"/>
                    <a:pt x="1753828" y="4662754"/>
                    <a:pt x="1730112" y="4671396"/>
                  </a:cubicBezTo>
                  <a:cubicBezTo>
                    <a:pt x="1707548" y="4679557"/>
                    <a:pt x="1688345" y="4697992"/>
                    <a:pt x="1661652" y="4693863"/>
                  </a:cubicBezTo>
                  <a:cubicBezTo>
                    <a:pt x="1658965" y="4693479"/>
                    <a:pt x="1655988" y="4696071"/>
                    <a:pt x="1653011" y="4696744"/>
                  </a:cubicBezTo>
                  <a:cubicBezTo>
                    <a:pt x="1644850" y="4698568"/>
                    <a:pt x="1636689" y="4700776"/>
                    <a:pt x="1628431" y="4701641"/>
                  </a:cubicBezTo>
                  <a:cubicBezTo>
                    <a:pt x="1618350" y="4702793"/>
                    <a:pt x="1608076" y="4702409"/>
                    <a:pt x="1597995" y="4703369"/>
                  </a:cubicBezTo>
                  <a:cubicBezTo>
                    <a:pt x="1585032" y="4704521"/>
                    <a:pt x="1572263" y="4707593"/>
                    <a:pt x="1559396" y="4707593"/>
                  </a:cubicBezTo>
                  <a:cubicBezTo>
                    <a:pt x="1549026" y="4707593"/>
                    <a:pt x="1538753" y="4704041"/>
                    <a:pt x="1528480" y="4702312"/>
                  </a:cubicBezTo>
                  <a:cubicBezTo>
                    <a:pt x="1513981" y="4699912"/>
                    <a:pt x="1498042" y="4700584"/>
                    <a:pt x="1485272" y="4694439"/>
                  </a:cubicBezTo>
                  <a:cubicBezTo>
                    <a:pt x="1471639" y="4687910"/>
                    <a:pt x="1458676" y="4684934"/>
                    <a:pt x="1444562" y="4686950"/>
                  </a:cubicBezTo>
                  <a:cubicBezTo>
                    <a:pt x="1439857" y="4687622"/>
                    <a:pt x="1433808" y="4691655"/>
                    <a:pt x="1431696" y="4695783"/>
                  </a:cubicBezTo>
                  <a:cubicBezTo>
                    <a:pt x="1426991" y="4705001"/>
                    <a:pt x="1420559" y="4706634"/>
                    <a:pt x="1411821" y="4703464"/>
                  </a:cubicBezTo>
                  <a:cubicBezTo>
                    <a:pt x="1404236" y="4700776"/>
                    <a:pt x="1394922" y="4699432"/>
                    <a:pt x="1389738" y="4694247"/>
                  </a:cubicBezTo>
                  <a:cubicBezTo>
                    <a:pt x="1375047" y="4679557"/>
                    <a:pt x="1356324" y="4679077"/>
                    <a:pt x="1338081" y="4675141"/>
                  </a:cubicBezTo>
                  <a:cubicBezTo>
                    <a:pt x="1326945" y="4672739"/>
                    <a:pt x="1316574" y="4672644"/>
                    <a:pt x="1305436" y="4674276"/>
                  </a:cubicBezTo>
                  <a:cubicBezTo>
                    <a:pt x="1281241" y="4677925"/>
                    <a:pt x="1257717" y="4672739"/>
                    <a:pt x="1234481" y="4666115"/>
                  </a:cubicBezTo>
                  <a:cubicBezTo>
                    <a:pt x="1219118" y="4661698"/>
                    <a:pt x="1203372" y="4659010"/>
                    <a:pt x="1188106" y="4654497"/>
                  </a:cubicBezTo>
                  <a:cubicBezTo>
                    <a:pt x="1176680" y="4651041"/>
                    <a:pt x="1165255" y="4646912"/>
                    <a:pt x="1154790" y="4641343"/>
                  </a:cubicBezTo>
                  <a:cubicBezTo>
                    <a:pt x="1139618" y="4633181"/>
                    <a:pt x="1126369" y="4620891"/>
                    <a:pt x="1107069" y="4624156"/>
                  </a:cubicBezTo>
                  <a:cubicBezTo>
                    <a:pt x="1090074" y="4627036"/>
                    <a:pt x="1074713" y="4620988"/>
                    <a:pt x="1059158" y="4615227"/>
                  </a:cubicBezTo>
                  <a:cubicBezTo>
                    <a:pt x="1047732" y="4611002"/>
                    <a:pt x="1036308" y="4606681"/>
                    <a:pt x="1024496" y="4603993"/>
                  </a:cubicBezTo>
                  <a:cubicBezTo>
                    <a:pt x="1010478" y="4600824"/>
                    <a:pt x="994635" y="4602169"/>
                    <a:pt x="982153" y="4596311"/>
                  </a:cubicBezTo>
                  <a:cubicBezTo>
                    <a:pt x="969095" y="4590166"/>
                    <a:pt x="958246" y="4594295"/>
                    <a:pt x="946628" y="4596024"/>
                  </a:cubicBezTo>
                  <a:cubicBezTo>
                    <a:pt x="928097" y="4598712"/>
                    <a:pt x="909661" y="4603705"/>
                    <a:pt x="890939" y="4597368"/>
                  </a:cubicBezTo>
                  <a:cubicBezTo>
                    <a:pt x="868184" y="4589687"/>
                    <a:pt x="845620" y="4581430"/>
                    <a:pt x="822769" y="4574133"/>
                  </a:cubicBezTo>
                  <a:cubicBezTo>
                    <a:pt x="813934" y="4571347"/>
                    <a:pt x="804431" y="4570195"/>
                    <a:pt x="795212" y="4568947"/>
                  </a:cubicBezTo>
                  <a:cubicBezTo>
                    <a:pt x="786476" y="4567891"/>
                    <a:pt x="776010" y="4570579"/>
                    <a:pt x="769288" y="4566547"/>
                  </a:cubicBezTo>
                  <a:cubicBezTo>
                    <a:pt x="752005" y="4556178"/>
                    <a:pt x="734243" y="4551089"/>
                    <a:pt x="714271" y="4551089"/>
                  </a:cubicBezTo>
                  <a:cubicBezTo>
                    <a:pt x="706781" y="4551089"/>
                    <a:pt x="699484" y="4546768"/>
                    <a:pt x="691900" y="4545999"/>
                  </a:cubicBezTo>
                  <a:cubicBezTo>
                    <a:pt x="681529" y="4545040"/>
                    <a:pt x="669623" y="4542447"/>
                    <a:pt x="660598" y="4546096"/>
                  </a:cubicBezTo>
                  <a:cubicBezTo>
                    <a:pt x="639379" y="4554737"/>
                    <a:pt x="622193" y="4547536"/>
                    <a:pt x="603662" y="4538991"/>
                  </a:cubicBezTo>
                  <a:cubicBezTo>
                    <a:pt x="585418" y="4530541"/>
                    <a:pt x="566215" y="4523821"/>
                    <a:pt x="546821" y="4518251"/>
                  </a:cubicBezTo>
                  <a:cubicBezTo>
                    <a:pt x="539524" y="4516235"/>
                    <a:pt x="530787" y="4519596"/>
                    <a:pt x="522721" y="4520267"/>
                  </a:cubicBezTo>
                  <a:cubicBezTo>
                    <a:pt x="519840" y="4520460"/>
                    <a:pt x="516671" y="4520748"/>
                    <a:pt x="514080" y="4519788"/>
                  </a:cubicBezTo>
                  <a:cubicBezTo>
                    <a:pt x="489020" y="4510570"/>
                    <a:pt x="463575" y="4503561"/>
                    <a:pt x="436404" y="4508361"/>
                  </a:cubicBezTo>
                  <a:cubicBezTo>
                    <a:pt x="433908" y="4508842"/>
                    <a:pt x="431123" y="4507786"/>
                    <a:pt x="428626" y="4507114"/>
                  </a:cubicBezTo>
                  <a:cubicBezTo>
                    <a:pt x="416432" y="4503657"/>
                    <a:pt x="404526" y="4498184"/>
                    <a:pt x="392141" y="4496936"/>
                  </a:cubicBezTo>
                  <a:cubicBezTo>
                    <a:pt x="361608" y="4493864"/>
                    <a:pt x="330884" y="4492615"/>
                    <a:pt x="300157" y="4490599"/>
                  </a:cubicBezTo>
                  <a:cubicBezTo>
                    <a:pt x="298237" y="4490503"/>
                    <a:pt x="296221" y="4490503"/>
                    <a:pt x="294493" y="4489831"/>
                  </a:cubicBezTo>
                  <a:cubicBezTo>
                    <a:pt x="283163" y="4485702"/>
                    <a:pt x="273274" y="4487047"/>
                    <a:pt x="263671" y="4494919"/>
                  </a:cubicBezTo>
                  <a:cubicBezTo>
                    <a:pt x="259447" y="4498376"/>
                    <a:pt x="253686" y="4500200"/>
                    <a:pt x="248406" y="4502121"/>
                  </a:cubicBezTo>
                  <a:cubicBezTo>
                    <a:pt x="240628" y="4505002"/>
                    <a:pt x="232659" y="4507786"/>
                    <a:pt x="224594" y="4509610"/>
                  </a:cubicBezTo>
                  <a:cubicBezTo>
                    <a:pt x="216624" y="4511338"/>
                    <a:pt x="208079" y="4513738"/>
                    <a:pt x="200398" y="4512395"/>
                  </a:cubicBezTo>
                  <a:cubicBezTo>
                    <a:pt x="186572" y="4509994"/>
                    <a:pt x="173417" y="4504618"/>
                    <a:pt x="159783" y="4501064"/>
                  </a:cubicBezTo>
                  <a:cubicBezTo>
                    <a:pt x="155079" y="4499816"/>
                    <a:pt x="149893" y="4500009"/>
                    <a:pt x="144997" y="4499912"/>
                  </a:cubicBezTo>
                  <a:cubicBezTo>
                    <a:pt x="133763" y="4499625"/>
                    <a:pt x="122241" y="4502409"/>
                    <a:pt x="112064" y="4494440"/>
                  </a:cubicBezTo>
                  <a:cubicBezTo>
                    <a:pt x="102655" y="4486951"/>
                    <a:pt x="93148" y="4489158"/>
                    <a:pt x="83259" y="4494824"/>
                  </a:cubicBezTo>
                  <a:cubicBezTo>
                    <a:pt x="76154" y="4498857"/>
                    <a:pt x="68090" y="4502025"/>
                    <a:pt x="60120" y="4503561"/>
                  </a:cubicBezTo>
                  <a:cubicBezTo>
                    <a:pt x="49174" y="4505673"/>
                    <a:pt x="38324" y="4506538"/>
                    <a:pt x="26514" y="4505289"/>
                  </a:cubicBezTo>
                  <a:cubicBezTo>
                    <a:pt x="18161" y="4504425"/>
                    <a:pt x="11343" y="4504041"/>
                    <a:pt x="4814" y="4498952"/>
                  </a:cubicBezTo>
                  <a:cubicBezTo>
                    <a:pt x="3759" y="4498184"/>
                    <a:pt x="1839" y="4497992"/>
                    <a:pt x="398" y="4498089"/>
                  </a:cubicBezTo>
                  <a:lnTo>
                    <a:pt x="0" y="4498087"/>
                  </a:lnTo>
                  <a:close/>
                </a:path>
              </a:pathLst>
            </a:custGeom>
            <a:solidFill>
              <a:schemeClr val="bg1">
                <a:alpha val="86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>
                    <a:alpha val="14000"/>
                  </a:schemeClr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0725397-4575-8EF1-AFBE-D1DDA1985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8127" y="2023558"/>
            <a:ext cx="3521265" cy="2491292"/>
          </a:xfrm>
        </p:spPr>
        <p:txBody>
          <a:bodyPr>
            <a:normAutofit/>
          </a:bodyPr>
          <a:lstStyle/>
          <a:p>
            <a:r>
              <a:rPr lang="en-GB" sz="4000" dirty="0"/>
              <a:t>                                </a:t>
            </a:r>
            <a:r>
              <a:rPr lang="en-GB" sz="4000" b="1" dirty="0"/>
              <a:t>References:</a:t>
            </a:r>
          </a:p>
        </p:txBody>
      </p:sp>
      <p:sp>
        <p:nvSpPr>
          <p:cNvPr id="33" name="Freeform: Shape 13">
            <a:extLst>
              <a:ext uri="{FF2B5EF4-FFF2-40B4-BE49-F238E27FC236}">
                <a16:creationId xmlns:a16="http://schemas.microsoft.com/office/drawing/2014/main" id="{30B5ED20-499B-41E7-95BE-8BBD31314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258080"/>
            <a:ext cx="4403345" cy="1180695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Freeform: Shape 15">
            <a:extLst>
              <a:ext uri="{FF2B5EF4-FFF2-40B4-BE49-F238E27FC236}">
                <a16:creationId xmlns:a16="http://schemas.microsoft.com/office/drawing/2014/main" id="{35A51D22-76EA-4C70-B5C9-ED3946924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258080"/>
            <a:ext cx="4403345" cy="1180695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F8548-2E2E-AE7F-CEC9-0B946EDF9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175" y="1311088"/>
            <a:ext cx="5276850" cy="4327261"/>
          </a:xfrm>
        </p:spPr>
        <p:txBody>
          <a:bodyPr>
            <a:normAutofit/>
          </a:bodyPr>
          <a:lstStyle/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Kind support Ltd. (2026) </a:t>
            </a:r>
            <a:r>
              <a:rPr lang="en-GB" sz="1700" i="1" dirty="0">
                <a:solidFill>
                  <a:schemeClr val="tx1">
                    <a:alpha val="80000"/>
                  </a:schemeClr>
                </a:solidFill>
              </a:rPr>
              <a:t>Support Worker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. CV-Library. Available at: 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  <a:hlinkClick r:id="rId3"/>
              </a:rPr>
              <a:t>https://www.cv-library.co.uk/support-worker-kind-support-2026-jobs-in-birmingham?locationHash=location.2wlmYtBap63wtyWLpIGP0oc2ghv&amp;search_id=search.01M4XR330S00PQK555F30M9YC0&amp;jobId=225624853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  (Accessed: 14 October 2026).</a:t>
            </a:r>
          </a:p>
          <a:p>
            <a:endParaRPr lang="en-GB" sz="17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The Open University (n.d.) </a:t>
            </a:r>
            <a:r>
              <a:rPr lang="en-GB" sz="1700" i="1" dirty="0">
                <a:solidFill>
                  <a:schemeClr val="tx1">
                    <a:alpha val="80000"/>
                  </a:schemeClr>
                </a:solidFill>
              </a:rPr>
              <a:t>Planning a better Future: What are my strengths, weaknesses, opportunities and threats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? </a:t>
            </a:r>
            <a:r>
              <a:rPr lang="en-GB" sz="1700" dirty="0" err="1">
                <a:solidFill>
                  <a:schemeClr val="tx1">
                    <a:alpha val="80000"/>
                  </a:schemeClr>
                </a:solidFill>
              </a:rPr>
              <a:t>OpenLearn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. Available at:  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  <a:hlinkClick r:id="rId4"/>
              </a:rPr>
              <a:t>https://www.open.edu/openlearn/mod/oucontent/view.php?id=104178&amp;section=_unit3.6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 (Accessed: 14 October 2026).</a:t>
            </a:r>
          </a:p>
        </p:txBody>
      </p:sp>
    </p:spTree>
    <p:extLst>
      <p:ext uri="{BB962C8B-B14F-4D97-AF65-F5344CB8AC3E}">
        <p14:creationId xmlns:p14="http://schemas.microsoft.com/office/powerpoint/2010/main" val="26169650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13" ma:contentTypeDescription="Create a new document." ma:contentTypeScope="" ma:versionID="d0d1b649ae8cb63e44668450d0e6f447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ddd8fe2fd7cfc159d89bdfd1156c674b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Props1.xml><?xml version="1.0" encoding="utf-8"?>
<ds:datastoreItem xmlns:ds="http://schemas.openxmlformats.org/officeDocument/2006/customXml" ds:itemID="{016908FF-2184-468D-A02D-5DA07C58357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18CB2A6-8CA2-426F-BBFE-9B107F12FB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D2EB8A5-2453-47CC-BAAD-0983675EC7A7}">
  <ds:schemaRefs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8425509b-c587-4994-9466-01f6efb644d9"/>
    <ds:schemaRef ds:uri="http://schemas.microsoft.com/office/infopath/2007/PartnerControls"/>
    <ds:schemaRef ds:uri="http://schemas.openxmlformats.org/package/2006/metadata/core-properties"/>
    <ds:schemaRef ds:uri="a7bdb143-267e-438d-bcbf-e88b565c1722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626</TotalTime>
  <Words>535</Words>
  <Application>Microsoft Office PowerPoint</Application>
  <PresentationFormat>Widescreen</PresentationFormat>
  <Paragraphs>93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Self-Awareness presentation:   </vt:lpstr>
      <vt:lpstr>    My   Chosen Career:   </vt:lpstr>
      <vt:lpstr>  Job Advertisement:          (Kind Support Ltd, 2026) </vt:lpstr>
      <vt:lpstr>                My Personal SWOT Analysis:                                           (The Open University, n.d.)                                                                                         </vt:lpstr>
      <vt:lpstr>                                                                                           My Strengths and Weaknesses:                                                </vt:lpstr>
      <vt:lpstr>                                      My Opportunities and Overcoming                                                                           Threats:                              </vt:lpstr>
      <vt:lpstr>My personal Action              Plan:</vt:lpstr>
      <vt:lpstr>                               Conclusion:</vt:lpstr>
      <vt:lpstr>                                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Ann-Marie Naisbett (2313638)</dc:creator>
  <cp:lastModifiedBy>Ann-Marie Naisbett (2313638)</cp:lastModifiedBy>
  <cp:revision>1</cp:revision>
  <dcterms:created xsi:type="dcterms:W3CDTF">2026-10-10T19:33:38Z</dcterms:created>
  <dcterms:modified xsi:type="dcterms:W3CDTF">2026-10-18T14:39:02Z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