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F338C-A688-4EA9-9FDB-37B71F8755EC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85FB-DC03-4278-95F9-B65B9A45B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00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F338C-A688-4EA9-9FDB-37B71F8755EC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85FB-DC03-4278-95F9-B65B9A45B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115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F338C-A688-4EA9-9FDB-37B71F8755EC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85FB-DC03-4278-95F9-B65B9A45B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974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F338C-A688-4EA9-9FDB-37B71F8755EC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85FB-DC03-4278-95F9-B65B9A45B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567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F338C-A688-4EA9-9FDB-37B71F8755EC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85FB-DC03-4278-95F9-B65B9A45B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950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F338C-A688-4EA9-9FDB-37B71F8755EC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85FB-DC03-4278-95F9-B65B9A45B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166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F338C-A688-4EA9-9FDB-37B71F8755EC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85FB-DC03-4278-95F9-B65B9A45B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332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F338C-A688-4EA9-9FDB-37B71F8755EC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85FB-DC03-4278-95F9-B65B9A45B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779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F338C-A688-4EA9-9FDB-37B71F8755EC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85FB-DC03-4278-95F9-B65B9A45B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108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F338C-A688-4EA9-9FDB-37B71F8755EC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85FB-DC03-4278-95F9-B65B9A45B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920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F338C-A688-4EA9-9FDB-37B71F8755EC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85FB-DC03-4278-95F9-B65B9A45B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187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5F338C-A688-4EA9-9FDB-37B71F8755EC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1085FB-DC03-4278-95F9-B65B9A45B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19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From the last session….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980728"/>
            <a:ext cx="8229600" cy="568863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Identify ten problems faced by organisations in planning for International Markets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the relationship between strategy and structure?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most important, the plan or the planning?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 </a:t>
            </a:r>
            <a:r>
              <a:rPr lang="en-GB" dirty="0"/>
              <a:t>Explain in your own words what you understand by standardisation and adaptation and decide what the best approach is.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Find a definition of ethnocentric, polycentric and geocentric and </a:t>
            </a:r>
            <a:r>
              <a:rPr lang="en-GB" i="1" dirty="0"/>
              <a:t>provide the source</a:t>
            </a:r>
            <a:r>
              <a:rPr lang="en-GB" dirty="0"/>
              <a:t>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Also, are there any more options available (can you find a source for it)?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90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83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 From the last session….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From the last session…. </dc:title>
  <dc:creator>Will Fleming</dc:creator>
  <cp:lastModifiedBy>Will Fleming</cp:lastModifiedBy>
  <cp:revision>1</cp:revision>
  <dcterms:created xsi:type="dcterms:W3CDTF">2019-03-08T13:50:23Z</dcterms:created>
  <dcterms:modified xsi:type="dcterms:W3CDTF">2019-03-08T13:54:14Z</dcterms:modified>
</cp:coreProperties>
</file>