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4"/>
  </p:notesMasterIdLst>
  <p:sldIdLst>
    <p:sldId id="256" r:id="rId2"/>
    <p:sldId id="257" r:id="rId3"/>
    <p:sldId id="266" r:id="rId4"/>
    <p:sldId id="258" r:id="rId5"/>
    <p:sldId id="259" r:id="rId6"/>
    <p:sldId id="262" r:id="rId7"/>
    <p:sldId id="263" r:id="rId8"/>
    <p:sldId id="264" r:id="rId9"/>
    <p:sldId id="265" r:id="rId10"/>
    <p:sldId id="260" r:id="rId11"/>
    <p:sldId id="261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83303" autoAdjust="0"/>
  </p:normalViewPr>
  <p:slideViewPr>
    <p:cSldViewPr snapToGrid="0">
      <p:cViewPr varScale="1">
        <p:scale>
          <a:sx n="74" d="100"/>
          <a:sy n="74" d="100"/>
        </p:scale>
        <p:origin x="4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A94F4-2072-4B84-AFE1-BAD186E2DDEE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D2D527-37A8-4395-B66F-5775525A8B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803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2D527-37A8-4395-B66F-5775525A8B2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5919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2D527-37A8-4395-B66F-5775525A8B2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7351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2D527-37A8-4395-B66F-5775525A8B2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058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 </a:t>
            </a:r>
            <a:r>
              <a:rPr lang="en-US" dirty="0" err="1" smtClean="0"/>
              <a:t>powerpoint</a:t>
            </a:r>
            <a:r>
              <a:rPr lang="en-US" baseline="0" dirty="0" smtClean="0"/>
              <a:t> presentation should have one message per slide so that the audience can focus on one thing because if the slides have multiple messages the audience won’t focus or fully understand </a:t>
            </a:r>
            <a:r>
              <a:rPr lang="en-US" baseline="0" dirty="0" err="1" smtClean="0"/>
              <a:t>whats</a:t>
            </a:r>
            <a:r>
              <a:rPr lang="en-US" baseline="0" dirty="0" smtClean="0"/>
              <a:t> presented. When you have one message per slide the audience can quickly digest it and then turn their focus back to you the </a:t>
            </a:r>
            <a:r>
              <a:rPr lang="en-US" baseline="0" dirty="0" err="1" smtClean="0"/>
              <a:t>presentor</a:t>
            </a:r>
            <a:r>
              <a:rPr lang="en-US" baseline="0" dirty="0" smtClean="0"/>
              <a:t> so you can elaborate on the point. Also having one message allows you the </a:t>
            </a:r>
            <a:r>
              <a:rPr lang="en-US" baseline="0" dirty="0" err="1" smtClean="0"/>
              <a:t>presentor</a:t>
            </a:r>
            <a:r>
              <a:rPr lang="en-US" baseline="0" dirty="0" smtClean="0"/>
              <a:t> to utilize different mediums to convey the message like an impactful visual or motion graphic. This keeps your </a:t>
            </a:r>
            <a:r>
              <a:rPr lang="en-US" baseline="0" dirty="0" err="1" smtClean="0"/>
              <a:t>presenation</a:t>
            </a:r>
            <a:r>
              <a:rPr lang="en-US" baseline="0" dirty="0" smtClean="0"/>
              <a:t> interesting and stimulating. Where as having multiple messages per slide will naturally make the audience</a:t>
            </a:r>
            <a:r>
              <a:rPr lang="en-US" i="1" baseline="0" dirty="0" smtClean="0"/>
              <a:t> read your content  and will take the attention away from you the </a:t>
            </a:r>
            <a:r>
              <a:rPr lang="en-US" i="1" baseline="0" dirty="0" err="1" smtClean="0"/>
              <a:t>presentor</a:t>
            </a:r>
            <a:r>
              <a:rPr lang="en-US" i="1" baseline="0" dirty="0" smtClean="0"/>
              <a:t>. Also to much information on a slide will bore your audience because they will read it and then zone out until the next slide because they would have already know what you will say.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D2D527-37A8-4395-B66F-5775525A8B2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473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241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229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102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146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607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637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960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772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312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589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9082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84263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5553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6240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3989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512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826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7AC1777-DF09-40E9-B7E2-F88696DEF527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15E430E-41D5-4AA2-ACC8-FDCA02787E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1658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>
            <a:outerShdw blurRad="47625" dist="12700" dir="2700000" algn="tl" rotWithShape="0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FF0000"/>
                </a:solidFill>
              </a:rPr>
              <a:t>Name- Maiyara Mabel Florian Santana (2113112)</a:t>
            </a:r>
            <a:endParaRPr lang="en-US" sz="3600" b="1" dirty="0">
              <a:solidFill>
                <a:srgbClr val="FF0000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685374" y="2080360"/>
            <a:ext cx="2207951" cy="39252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3977" y="2196864"/>
            <a:ext cx="5962650" cy="39719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57567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Name-</a:t>
            </a:r>
            <a:r>
              <a:rPr lang="en-US" b="1" dirty="0" err="1" smtClean="0">
                <a:solidFill>
                  <a:srgbClr val="FF0000"/>
                </a:solidFill>
              </a:rPr>
              <a:t>monika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cervenakova</a:t>
            </a:r>
            <a:r>
              <a:rPr lang="en-US" b="1" dirty="0" smtClean="0">
                <a:solidFill>
                  <a:srgbClr val="FF0000"/>
                </a:solidFill>
              </a:rPr>
              <a:t> (2111820)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589803" y="2214694"/>
            <a:ext cx="3424237" cy="342423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122" t="64"/>
          <a:stretch/>
        </p:blipFill>
        <p:spPr>
          <a:xfrm>
            <a:off x="6923051" y="3098042"/>
            <a:ext cx="4355175" cy="2695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08422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Alice Connors (</a:t>
            </a:r>
            <a:r>
              <a:rPr lang="en-US" b="1" dirty="0" smtClean="0">
                <a:solidFill>
                  <a:srgbClr val="FF0000"/>
                </a:solidFill>
              </a:rPr>
              <a:t>2109477)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938" y="1734754"/>
            <a:ext cx="2597690" cy="48486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6963" y="1982143"/>
            <a:ext cx="6838272" cy="43538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3386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3243800"/>
          </a:xfrm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  <a:latin typeface="Algerian" panose="04020705040A02060702" pitchFamily="82" charset="0"/>
              </a:rPr>
              <a:t>The five Design Principals for PowerPoint Presentation</a:t>
            </a:r>
            <a:endParaRPr lang="en-US" b="1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45307">
            <a:off x="455273" y="2739265"/>
            <a:ext cx="3944739" cy="37556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42677">
            <a:off x="7506074" y="2832516"/>
            <a:ext cx="4438934" cy="30739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82848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One message per Slide 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1009" y="2214694"/>
            <a:ext cx="4267200" cy="31527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8972" t="5313" r="3429" b="26078"/>
          <a:stretch/>
        </p:blipFill>
        <p:spPr>
          <a:xfrm>
            <a:off x="387970" y="2080166"/>
            <a:ext cx="5708030" cy="3421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522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Contrast 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b="1" dirty="0" smtClean="0"/>
              <a:t>Helps the audience to see the message infront of them  and create sense to what they see </a:t>
            </a:r>
          </a:p>
          <a:p>
            <a:endParaRPr lang="en-US" b="1" dirty="0"/>
          </a:p>
          <a:p>
            <a:r>
              <a:rPr lang="en-US" sz="3600" b="1" dirty="0" smtClean="0"/>
              <a:t>Contrast</a:t>
            </a:r>
            <a:r>
              <a:rPr lang="en-US" b="1" dirty="0" smtClean="0"/>
              <a:t>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978466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C00000"/>
                </a:solidFill>
              </a:rPr>
              <a:t>What is good about a dark background?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Dark background is good for the writing and pictures to stand out for the people viewing the presentation </a:t>
            </a:r>
          </a:p>
          <a:p>
            <a:r>
              <a:rPr lang="en-US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Can make your presentation to look clearer and more professional</a:t>
            </a:r>
          </a:p>
          <a:p>
            <a:r>
              <a:rPr lang="en-US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Bright </a:t>
            </a:r>
            <a:r>
              <a:rPr lang="en-US" sz="2400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colours</a:t>
            </a:r>
            <a:r>
              <a:rPr lang="en-US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create a great contrast against dark background </a:t>
            </a:r>
          </a:p>
          <a:p>
            <a:r>
              <a:rPr lang="en-US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Making your presentation more striking and memorable</a:t>
            </a:r>
            <a:endParaRPr lang="en-US" sz="24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85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What is bad about dark background?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The words can be too bright for </a:t>
            </a:r>
            <a:r>
              <a:rPr lang="en-US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someones</a:t>
            </a:r>
            <a:r>
              <a:rPr lang="en-US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eyes </a:t>
            </a:r>
          </a:p>
          <a:p>
            <a:r>
              <a:rPr lang="en-US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The letters might get blurry for some peoples eyes</a:t>
            </a:r>
          </a:p>
          <a:p>
            <a:r>
              <a:rPr lang="en-US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Dark/black can be a </a:t>
            </a:r>
            <a:r>
              <a:rPr lang="en-US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plain,boring,and</a:t>
            </a:r>
            <a:r>
              <a:rPr lang="en-US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sad </a:t>
            </a:r>
            <a:r>
              <a:rPr lang="en-US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colour</a:t>
            </a:r>
            <a:r>
              <a:rPr lang="en-US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to many peoples</a:t>
            </a:r>
          </a:p>
          <a:p>
            <a:r>
              <a:rPr lang="en-US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Dark/black can be depressing and stressful </a:t>
            </a:r>
            <a:r>
              <a:rPr lang="en-US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colour</a:t>
            </a:r>
            <a:r>
              <a:rPr lang="en-US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</a:t>
            </a:r>
            <a:endParaRPr lang="en-US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62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709954" cy="1596177"/>
          </a:xfrm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Examples of dark and not dark background!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497" y="1801504"/>
            <a:ext cx="5080948" cy="484502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048000" y="2551837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3030" y="1801503"/>
            <a:ext cx="5579256" cy="4845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923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size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Important to use the right size</a:t>
            </a:r>
          </a:p>
          <a:p>
            <a:r>
              <a:rPr lang="en-US" dirty="0" smtClean="0"/>
              <a:t>It will be easy to read</a:t>
            </a:r>
          </a:p>
          <a:p>
            <a:pPr marL="0" indent="0">
              <a:buNone/>
            </a:pPr>
            <a:r>
              <a:rPr lang="en-US" dirty="0" smtClean="0"/>
              <a:t>use images</a:t>
            </a:r>
          </a:p>
          <a:p>
            <a:pPr marL="0" indent="0">
              <a:buNone/>
            </a:pPr>
            <a:r>
              <a:rPr lang="en-US" dirty="0" smtClean="0"/>
              <a:t>Give audience short bites</a:t>
            </a:r>
          </a:p>
          <a:p>
            <a:pPr marL="0" indent="0">
              <a:buNone/>
            </a:pPr>
            <a:r>
              <a:rPr lang="en-US" dirty="0" smtClean="0"/>
              <a:t> 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03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SENTENCES 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Less is more,</a:t>
            </a:r>
          </a:p>
          <a:p>
            <a:r>
              <a:rPr lang="en-US" dirty="0" smtClean="0"/>
              <a:t> state important info only </a:t>
            </a:r>
          </a:p>
          <a:p>
            <a:r>
              <a:rPr lang="en-US" dirty="0" smtClean="0"/>
              <a:t>People are playing catchup while reading </a:t>
            </a:r>
          </a:p>
          <a:p>
            <a:pPr marL="0" indent="0">
              <a:buNone/>
            </a:pPr>
            <a:r>
              <a:rPr lang="en-US" dirty="0" smtClean="0"/>
              <a:t>People have less time </a:t>
            </a:r>
          </a:p>
          <a:p>
            <a:pPr marL="0" indent="0">
              <a:buNone/>
            </a:pPr>
            <a:r>
              <a:rPr lang="en-US" dirty="0" smtClean="0"/>
              <a:t>Less us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525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5975466"/>
          </a:xfrm>
        </p:spPr>
        <p:txBody>
          <a:bodyPr>
            <a:normAutofit/>
          </a:bodyPr>
          <a:lstStyle/>
          <a:p>
            <a:r>
              <a:rPr lang="en-US" sz="7200" b="1" dirty="0" smtClean="0"/>
              <a:t>End of presentation </a:t>
            </a:r>
            <a:endParaRPr lang="en-US" sz="7200" b="1" dirty="0"/>
          </a:p>
        </p:txBody>
      </p:sp>
    </p:spTree>
    <p:extLst>
      <p:ext uri="{BB962C8B-B14F-4D97-AF65-F5344CB8AC3E}">
        <p14:creationId xmlns:p14="http://schemas.microsoft.com/office/powerpoint/2010/main" val="4010314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4B4B4B"/>
      </a:dk2>
      <a:lt2>
        <a:srgbClr val="B5B5B5"/>
      </a:lt2>
      <a:accent1>
        <a:srgbClr val="9AC43E"/>
      </a:accent1>
      <a:accent2>
        <a:srgbClr val="44BA98"/>
      </a:accent2>
      <a:accent3>
        <a:srgbClr val="43A9D9"/>
      </a:accent3>
      <a:accent4>
        <a:srgbClr val="6274D8"/>
      </a:accent4>
      <a:accent5>
        <a:srgbClr val="AB54D7"/>
      </a:accent5>
      <a:accent6>
        <a:srgbClr val="D15B37"/>
      </a:accent6>
      <a:hlink>
        <a:srgbClr val="BFE962"/>
      </a:hlink>
      <a:folHlink>
        <a:srgbClr val="C0D591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892FADA9-420D-4323-A7A4-C1060166525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1701</TotalTime>
  <Words>358</Words>
  <Application>Microsoft Office PowerPoint</Application>
  <PresentationFormat>Widescreen</PresentationFormat>
  <Paragraphs>38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Algerian</vt:lpstr>
      <vt:lpstr>Arial</vt:lpstr>
      <vt:lpstr>Calibri</vt:lpstr>
      <vt:lpstr>Tw Cen MT</vt:lpstr>
      <vt:lpstr>Droplet</vt:lpstr>
      <vt:lpstr>Name- Maiyara Mabel Florian Santana (2113112)</vt:lpstr>
      <vt:lpstr>Name-monika cervenakova (2111820)</vt:lpstr>
      <vt:lpstr>Alice Connors (2109477)</vt:lpstr>
      <vt:lpstr>The five Design Principals for PowerPoint Presentation</vt:lpstr>
      <vt:lpstr>One message per Slide </vt:lpstr>
      <vt:lpstr>Contrast </vt:lpstr>
      <vt:lpstr>What is good about a dark background?</vt:lpstr>
      <vt:lpstr>What is bad about dark background?</vt:lpstr>
      <vt:lpstr>Examples of dark and not dark background!</vt:lpstr>
      <vt:lpstr>size</vt:lpstr>
      <vt:lpstr>SENTENCES </vt:lpstr>
      <vt:lpstr>End of presentation 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Name- Maiyara Mabel F</dc:title>
  <dc:creator>Naiyara</dc:creator>
  <cp:lastModifiedBy>Naiyara</cp:lastModifiedBy>
  <cp:revision>19</cp:revision>
  <dcterms:created xsi:type="dcterms:W3CDTF">2021-10-10T13:29:12Z</dcterms:created>
  <dcterms:modified xsi:type="dcterms:W3CDTF">2021-10-11T17:50:52Z</dcterms:modified>
</cp:coreProperties>
</file>