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1" r:id="rId6"/>
    <p:sldId id="267" r:id="rId7"/>
    <p:sldId id="263" r:id="rId8"/>
    <p:sldId id="265" r:id="rId9"/>
    <p:sldId id="262" r:id="rId10"/>
    <p:sldId id="266" r:id="rId11"/>
    <p:sldId id="260"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C91A64-810D-4CBE-BFF4-6AC73DF047E4}" v="29" dt="2019-12-11T11:41:46.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365" autoAdjust="0"/>
  </p:normalViewPr>
  <p:slideViewPr>
    <p:cSldViewPr snapToGrid="0">
      <p:cViewPr varScale="1">
        <p:scale>
          <a:sx n="56" d="100"/>
          <a:sy n="56" d="100"/>
        </p:scale>
        <p:origin x="32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10.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28.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25.png"/><Relationship Id="rId6" Type="http://schemas.openxmlformats.org/officeDocument/2006/relationships/image" Target="../media/image16.svg"/><Relationship Id="rId11" Type="http://schemas.openxmlformats.org/officeDocument/2006/relationships/image" Target="../media/image30.png"/><Relationship Id="rId5" Type="http://schemas.openxmlformats.org/officeDocument/2006/relationships/image" Target="../media/image27.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2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33.svg"/><Relationship Id="rId1" Type="http://schemas.openxmlformats.org/officeDocument/2006/relationships/image" Target="../media/image40.png"/><Relationship Id="rId6" Type="http://schemas.openxmlformats.org/officeDocument/2006/relationships/image" Target="../media/image37.svg"/><Relationship Id="rId5" Type="http://schemas.openxmlformats.org/officeDocument/2006/relationships/image" Target="../media/image4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ECF087-7123-49C7-84B9-374B5C80E35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95B404-4A98-4288-A125-A3DAB8B3F97F}">
      <dgm:prSet/>
      <dgm:spPr/>
      <dgm:t>
        <a:bodyPr/>
        <a:lstStyle/>
        <a:p>
          <a:r>
            <a:rPr lang="en-GB"/>
            <a:t>Design a social marketing plan to promote the services of the Royal Commission</a:t>
          </a:r>
          <a:endParaRPr lang="en-US"/>
        </a:p>
      </dgm:t>
    </dgm:pt>
    <dgm:pt modelId="{026D9C1E-CDF8-48A2-92F0-F9546E57C4E4}" type="parTrans" cxnId="{6451279B-BED8-4594-A6F4-E96C359F9161}">
      <dgm:prSet/>
      <dgm:spPr/>
      <dgm:t>
        <a:bodyPr/>
        <a:lstStyle/>
        <a:p>
          <a:endParaRPr lang="en-US"/>
        </a:p>
      </dgm:t>
    </dgm:pt>
    <dgm:pt modelId="{B257D737-A0C9-4143-928D-246815BCC629}" type="sibTrans" cxnId="{6451279B-BED8-4594-A6F4-E96C359F9161}">
      <dgm:prSet/>
      <dgm:spPr/>
      <dgm:t>
        <a:bodyPr/>
        <a:lstStyle/>
        <a:p>
          <a:endParaRPr lang="en-US"/>
        </a:p>
      </dgm:t>
    </dgm:pt>
    <dgm:pt modelId="{1F4EC95D-1289-4848-A798-6A88B8D46E13}">
      <dgm:prSet/>
      <dgm:spPr/>
      <dgm:t>
        <a:bodyPr/>
        <a:lstStyle/>
        <a:p>
          <a:r>
            <a:rPr lang="en-GB"/>
            <a:t>Discuss objectives and how I intend on implementing the marketing plan</a:t>
          </a:r>
          <a:endParaRPr lang="en-US"/>
        </a:p>
      </dgm:t>
    </dgm:pt>
    <dgm:pt modelId="{4DB573A1-8338-453D-9D13-690C7858555E}" type="parTrans" cxnId="{3A178A79-7284-4405-A572-18B97C42EB8E}">
      <dgm:prSet/>
      <dgm:spPr/>
      <dgm:t>
        <a:bodyPr/>
        <a:lstStyle/>
        <a:p>
          <a:endParaRPr lang="en-US"/>
        </a:p>
      </dgm:t>
    </dgm:pt>
    <dgm:pt modelId="{DAD87139-F3BB-417D-BFBA-AE59DF5B2EC3}" type="sibTrans" cxnId="{3A178A79-7284-4405-A572-18B97C42EB8E}">
      <dgm:prSet/>
      <dgm:spPr/>
      <dgm:t>
        <a:bodyPr/>
        <a:lstStyle/>
        <a:p>
          <a:endParaRPr lang="en-US"/>
        </a:p>
      </dgm:t>
    </dgm:pt>
    <dgm:pt modelId="{83805024-4D98-48EC-9AFB-7AD4E04CAE6F}">
      <dgm:prSet/>
      <dgm:spPr/>
      <dgm:t>
        <a:bodyPr/>
        <a:lstStyle/>
        <a:p>
          <a:r>
            <a:rPr lang="en-GB"/>
            <a:t>Discuss a range of theory </a:t>
          </a:r>
          <a:endParaRPr lang="en-US"/>
        </a:p>
      </dgm:t>
    </dgm:pt>
    <dgm:pt modelId="{BFE09EEC-2BDF-4985-B8D9-3E95EF5C0162}" type="parTrans" cxnId="{128B614C-4246-4F02-9229-CB36EF5D7E45}">
      <dgm:prSet/>
      <dgm:spPr/>
      <dgm:t>
        <a:bodyPr/>
        <a:lstStyle/>
        <a:p>
          <a:endParaRPr lang="en-US"/>
        </a:p>
      </dgm:t>
    </dgm:pt>
    <dgm:pt modelId="{3833D9F1-121F-4A54-86E6-F7FE3D595A8D}" type="sibTrans" cxnId="{128B614C-4246-4F02-9229-CB36EF5D7E45}">
      <dgm:prSet/>
      <dgm:spPr/>
      <dgm:t>
        <a:bodyPr/>
        <a:lstStyle/>
        <a:p>
          <a:endParaRPr lang="en-US"/>
        </a:p>
      </dgm:t>
    </dgm:pt>
    <dgm:pt modelId="{D28AA9D8-266E-4FC1-A92B-30ED70FDB8BA}" type="pres">
      <dgm:prSet presAssocID="{64ECF087-7123-49C7-84B9-374B5C80E358}" presName="root" presStyleCnt="0">
        <dgm:presLayoutVars>
          <dgm:dir/>
          <dgm:resizeHandles val="exact"/>
        </dgm:presLayoutVars>
      </dgm:prSet>
      <dgm:spPr/>
    </dgm:pt>
    <dgm:pt modelId="{75694853-61E5-4514-AB11-89355B188A2B}" type="pres">
      <dgm:prSet presAssocID="{A395B404-4A98-4288-A125-A3DAB8B3F97F}" presName="compNode" presStyleCnt="0"/>
      <dgm:spPr/>
    </dgm:pt>
    <dgm:pt modelId="{C5F57241-AFBD-4073-AE33-5B9BDA2ED806}" type="pres">
      <dgm:prSet presAssocID="{A395B404-4A98-4288-A125-A3DAB8B3F97F}" presName="bgRect" presStyleLbl="bgShp" presStyleIdx="0" presStyleCnt="3"/>
      <dgm:spPr/>
    </dgm:pt>
    <dgm:pt modelId="{CF932160-0C82-4917-A59D-7D34CA99050B}" type="pres">
      <dgm:prSet presAssocID="{A395B404-4A98-4288-A125-A3DAB8B3F9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04FEE12B-0D1B-4155-864C-461738DC9AD7}" type="pres">
      <dgm:prSet presAssocID="{A395B404-4A98-4288-A125-A3DAB8B3F97F}" presName="spaceRect" presStyleCnt="0"/>
      <dgm:spPr/>
    </dgm:pt>
    <dgm:pt modelId="{D1DF145F-F357-4A2B-83AF-6807FF07BCBE}" type="pres">
      <dgm:prSet presAssocID="{A395B404-4A98-4288-A125-A3DAB8B3F97F}" presName="parTx" presStyleLbl="revTx" presStyleIdx="0" presStyleCnt="3">
        <dgm:presLayoutVars>
          <dgm:chMax val="0"/>
          <dgm:chPref val="0"/>
        </dgm:presLayoutVars>
      </dgm:prSet>
      <dgm:spPr/>
    </dgm:pt>
    <dgm:pt modelId="{5BB9DFB8-E8F9-4267-8F06-C6957D997F38}" type="pres">
      <dgm:prSet presAssocID="{B257D737-A0C9-4143-928D-246815BCC629}" presName="sibTrans" presStyleCnt="0"/>
      <dgm:spPr/>
    </dgm:pt>
    <dgm:pt modelId="{199CBBE0-DCED-4C2D-9FD9-911FE66E09E6}" type="pres">
      <dgm:prSet presAssocID="{1F4EC95D-1289-4848-A798-6A88B8D46E13}" presName="compNode" presStyleCnt="0"/>
      <dgm:spPr/>
    </dgm:pt>
    <dgm:pt modelId="{A1B5F49B-241D-40BA-864D-95F6823B8CA4}" type="pres">
      <dgm:prSet presAssocID="{1F4EC95D-1289-4848-A798-6A88B8D46E13}" presName="bgRect" presStyleLbl="bgShp" presStyleIdx="1" presStyleCnt="3"/>
      <dgm:spPr/>
    </dgm:pt>
    <dgm:pt modelId="{97D2316E-03CA-435C-B1E4-1F3AC8FCEAA2}" type="pres">
      <dgm:prSet presAssocID="{1F4EC95D-1289-4848-A798-6A88B8D46E1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0C41BFB0-BB79-4A7D-B62E-63B4D86B54AE}" type="pres">
      <dgm:prSet presAssocID="{1F4EC95D-1289-4848-A798-6A88B8D46E13}" presName="spaceRect" presStyleCnt="0"/>
      <dgm:spPr/>
    </dgm:pt>
    <dgm:pt modelId="{832E3FC0-4E9F-4905-AC95-B52479B3336A}" type="pres">
      <dgm:prSet presAssocID="{1F4EC95D-1289-4848-A798-6A88B8D46E13}" presName="parTx" presStyleLbl="revTx" presStyleIdx="1" presStyleCnt="3">
        <dgm:presLayoutVars>
          <dgm:chMax val="0"/>
          <dgm:chPref val="0"/>
        </dgm:presLayoutVars>
      </dgm:prSet>
      <dgm:spPr/>
    </dgm:pt>
    <dgm:pt modelId="{24ED415D-2A0F-4549-BDFC-BE1C6F8BA701}" type="pres">
      <dgm:prSet presAssocID="{DAD87139-F3BB-417D-BFBA-AE59DF5B2EC3}" presName="sibTrans" presStyleCnt="0"/>
      <dgm:spPr/>
    </dgm:pt>
    <dgm:pt modelId="{69715EAD-C3C0-4024-88A5-A7519D1CB430}" type="pres">
      <dgm:prSet presAssocID="{83805024-4D98-48EC-9AFB-7AD4E04CAE6F}" presName="compNode" presStyleCnt="0"/>
      <dgm:spPr/>
    </dgm:pt>
    <dgm:pt modelId="{6E76B799-25FF-4603-B3AC-CD31DC2C775F}" type="pres">
      <dgm:prSet presAssocID="{83805024-4D98-48EC-9AFB-7AD4E04CAE6F}" presName="bgRect" presStyleLbl="bgShp" presStyleIdx="2" presStyleCnt="3"/>
      <dgm:spPr/>
    </dgm:pt>
    <dgm:pt modelId="{A1C04EBD-48FA-43B7-8667-ADAEAFD13626}" type="pres">
      <dgm:prSet presAssocID="{83805024-4D98-48EC-9AFB-7AD4E04CAE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EEC0872F-4720-46A9-BC5C-43318E611376}" type="pres">
      <dgm:prSet presAssocID="{83805024-4D98-48EC-9AFB-7AD4E04CAE6F}" presName="spaceRect" presStyleCnt="0"/>
      <dgm:spPr/>
    </dgm:pt>
    <dgm:pt modelId="{6AD24C91-DED5-458A-AB6B-1FE9EE80E441}" type="pres">
      <dgm:prSet presAssocID="{83805024-4D98-48EC-9AFB-7AD4E04CAE6F}" presName="parTx" presStyleLbl="revTx" presStyleIdx="2" presStyleCnt="3">
        <dgm:presLayoutVars>
          <dgm:chMax val="0"/>
          <dgm:chPref val="0"/>
        </dgm:presLayoutVars>
      </dgm:prSet>
      <dgm:spPr/>
    </dgm:pt>
  </dgm:ptLst>
  <dgm:cxnLst>
    <dgm:cxn modelId="{082EE261-93A7-4FCB-A5B2-2CAAF7BD971B}" type="presOf" srcId="{A395B404-4A98-4288-A125-A3DAB8B3F97F}" destId="{D1DF145F-F357-4A2B-83AF-6807FF07BCBE}" srcOrd="0" destOrd="0" presId="urn:microsoft.com/office/officeart/2018/2/layout/IconVerticalSolidList"/>
    <dgm:cxn modelId="{128B614C-4246-4F02-9229-CB36EF5D7E45}" srcId="{64ECF087-7123-49C7-84B9-374B5C80E358}" destId="{83805024-4D98-48EC-9AFB-7AD4E04CAE6F}" srcOrd="2" destOrd="0" parTransId="{BFE09EEC-2BDF-4985-B8D9-3E95EF5C0162}" sibTransId="{3833D9F1-121F-4A54-86E6-F7FE3D595A8D}"/>
    <dgm:cxn modelId="{41884C4D-531F-45F4-BD0E-10824A53399E}" type="presOf" srcId="{64ECF087-7123-49C7-84B9-374B5C80E358}" destId="{D28AA9D8-266E-4FC1-A92B-30ED70FDB8BA}" srcOrd="0" destOrd="0" presId="urn:microsoft.com/office/officeart/2018/2/layout/IconVerticalSolidList"/>
    <dgm:cxn modelId="{3A178A79-7284-4405-A572-18B97C42EB8E}" srcId="{64ECF087-7123-49C7-84B9-374B5C80E358}" destId="{1F4EC95D-1289-4848-A798-6A88B8D46E13}" srcOrd="1" destOrd="0" parTransId="{4DB573A1-8338-453D-9D13-690C7858555E}" sibTransId="{DAD87139-F3BB-417D-BFBA-AE59DF5B2EC3}"/>
    <dgm:cxn modelId="{6451279B-BED8-4594-A6F4-E96C359F9161}" srcId="{64ECF087-7123-49C7-84B9-374B5C80E358}" destId="{A395B404-4A98-4288-A125-A3DAB8B3F97F}" srcOrd="0" destOrd="0" parTransId="{026D9C1E-CDF8-48A2-92F0-F9546E57C4E4}" sibTransId="{B257D737-A0C9-4143-928D-246815BCC629}"/>
    <dgm:cxn modelId="{445870AC-19E9-4E01-9340-51D33D3A3125}" type="presOf" srcId="{83805024-4D98-48EC-9AFB-7AD4E04CAE6F}" destId="{6AD24C91-DED5-458A-AB6B-1FE9EE80E441}" srcOrd="0" destOrd="0" presId="urn:microsoft.com/office/officeart/2018/2/layout/IconVerticalSolidList"/>
    <dgm:cxn modelId="{B2DFABEC-BC5E-4661-9187-0B770852AEE6}" type="presOf" srcId="{1F4EC95D-1289-4848-A798-6A88B8D46E13}" destId="{832E3FC0-4E9F-4905-AC95-B52479B3336A}" srcOrd="0" destOrd="0" presId="urn:microsoft.com/office/officeart/2018/2/layout/IconVerticalSolidList"/>
    <dgm:cxn modelId="{655F2EC8-B5A6-4A16-9C71-0E13233628C9}" type="presParOf" srcId="{D28AA9D8-266E-4FC1-A92B-30ED70FDB8BA}" destId="{75694853-61E5-4514-AB11-89355B188A2B}" srcOrd="0" destOrd="0" presId="urn:microsoft.com/office/officeart/2018/2/layout/IconVerticalSolidList"/>
    <dgm:cxn modelId="{12BF9BCA-DE12-48A9-B189-D7BCB458217D}" type="presParOf" srcId="{75694853-61E5-4514-AB11-89355B188A2B}" destId="{C5F57241-AFBD-4073-AE33-5B9BDA2ED806}" srcOrd="0" destOrd="0" presId="urn:microsoft.com/office/officeart/2018/2/layout/IconVerticalSolidList"/>
    <dgm:cxn modelId="{EF87795C-D32E-44A4-BCC3-A5D0E6038410}" type="presParOf" srcId="{75694853-61E5-4514-AB11-89355B188A2B}" destId="{CF932160-0C82-4917-A59D-7D34CA99050B}" srcOrd="1" destOrd="0" presId="urn:microsoft.com/office/officeart/2018/2/layout/IconVerticalSolidList"/>
    <dgm:cxn modelId="{4127920C-D342-4A1E-B102-06BBF111A2DB}" type="presParOf" srcId="{75694853-61E5-4514-AB11-89355B188A2B}" destId="{04FEE12B-0D1B-4155-864C-461738DC9AD7}" srcOrd="2" destOrd="0" presId="urn:microsoft.com/office/officeart/2018/2/layout/IconVerticalSolidList"/>
    <dgm:cxn modelId="{1F28F3F3-573A-4226-BF08-B47D5DFAD36A}" type="presParOf" srcId="{75694853-61E5-4514-AB11-89355B188A2B}" destId="{D1DF145F-F357-4A2B-83AF-6807FF07BCBE}" srcOrd="3" destOrd="0" presId="urn:microsoft.com/office/officeart/2018/2/layout/IconVerticalSolidList"/>
    <dgm:cxn modelId="{07EAC8CF-808C-46C2-AB5C-68E8465C2D1E}" type="presParOf" srcId="{D28AA9D8-266E-4FC1-A92B-30ED70FDB8BA}" destId="{5BB9DFB8-E8F9-4267-8F06-C6957D997F38}" srcOrd="1" destOrd="0" presId="urn:microsoft.com/office/officeart/2018/2/layout/IconVerticalSolidList"/>
    <dgm:cxn modelId="{1BEC2CCB-0DD4-49FF-AF97-D5007C9F2DDA}" type="presParOf" srcId="{D28AA9D8-266E-4FC1-A92B-30ED70FDB8BA}" destId="{199CBBE0-DCED-4C2D-9FD9-911FE66E09E6}" srcOrd="2" destOrd="0" presId="urn:microsoft.com/office/officeart/2018/2/layout/IconVerticalSolidList"/>
    <dgm:cxn modelId="{2F8B8B1A-649F-4A03-B1A2-F3D02272688B}" type="presParOf" srcId="{199CBBE0-DCED-4C2D-9FD9-911FE66E09E6}" destId="{A1B5F49B-241D-40BA-864D-95F6823B8CA4}" srcOrd="0" destOrd="0" presId="urn:microsoft.com/office/officeart/2018/2/layout/IconVerticalSolidList"/>
    <dgm:cxn modelId="{F74E6D0A-6E3F-4D4E-8F40-BAE8CBFEDB71}" type="presParOf" srcId="{199CBBE0-DCED-4C2D-9FD9-911FE66E09E6}" destId="{97D2316E-03CA-435C-B1E4-1F3AC8FCEAA2}" srcOrd="1" destOrd="0" presId="urn:microsoft.com/office/officeart/2018/2/layout/IconVerticalSolidList"/>
    <dgm:cxn modelId="{3B4FC580-844E-4402-A066-F143314978FC}" type="presParOf" srcId="{199CBBE0-DCED-4C2D-9FD9-911FE66E09E6}" destId="{0C41BFB0-BB79-4A7D-B62E-63B4D86B54AE}" srcOrd="2" destOrd="0" presId="urn:microsoft.com/office/officeart/2018/2/layout/IconVerticalSolidList"/>
    <dgm:cxn modelId="{DBEDB166-6820-4EE8-9D61-739DF536497B}" type="presParOf" srcId="{199CBBE0-DCED-4C2D-9FD9-911FE66E09E6}" destId="{832E3FC0-4E9F-4905-AC95-B52479B3336A}" srcOrd="3" destOrd="0" presId="urn:microsoft.com/office/officeart/2018/2/layout/IconVerticalSolidList"/>
    <dgm:cxn modelId="{D844C1FB-C91D-4132-8C3B-56EBBAB5CCC0}" type="presParOf" srcId="{D28AA9D8-266E-4FC1-A92B-30ED70FDB8BA}" destId="{24ED415D-2A0F-4549-BDFC-BE1C6F8BA701}" srcOrd="3" destOrd="0" presId="urn:microsoft.com/office/officeart/2018/2/layout/IconVerticalSolidList"/>
    <dgm:cxn modelId="{BE8EDFDC-A163-451A-B463-1B07D3928420}" type="presParOf" srcId="{D28AA9D8-266E-4FC1-A92B-30ED70FDB8BA}" destId="{69715EAD-C3C0-4024-88A5-A7519D1CB430}" srcOrd="4" destOrd="0" presId="urn:microsoft.com/office/officeart/2018/2/layout/IconVerticalSolidList"/>
    <dgm:cxn modelId="{D070793A-68C2-43C0-B23A-6231A0DC3417}" type="presParOf" srcId="{69715EAD-C3C0-4024-88A5-A7519D1CB430}" destId="{6E76B799-25FF-4603-B3AC-CD31DC2C775F}" srcOrd="0" destOrd="0" presId="urn:microsoft.com/office/officeart/2018/2/layout/IconVerticalSolidList"/>
    <dgm:cxn modelId="{193C6FC8-8839-402A-9794-88C427BBC403}" type="presParOf" srcId="{69715EAD-C3C0-4024-88A5-A7519D1CB430}" destId="{A1C04EBD-48FA-43B7-8667-ADAEAFD13626}" srcOrd="1" destOrd="0" presId="urn:microsoft.com/office/officeart/2018/2/layout/IconVerticalSolidList"/>
    <dgm:cxn modelId="{7C9FA81A-6848-4520-82F7-9C668ED16746}" type="presParOf" srcId="{69715EAD-C3C0-4024-88A5-A7519D1CB430}" destId="{EEC0872F-4720-46A9-BC5C-43318E611376}" srcOrd="2" destOrd="0" presId="urn:microsoft.com/office/officeart/2018/2/layout/IconVerticalSolidList"/>
    <dgm:cxn modelId="{1A622F44-0F4B-440B-92F2-52D330350E2C}" type="presParOf" srcId="{69715EAD-C3C0-4024-88A5-A7519D1CB430}" destId="{6AD24C91-DED5-458A-AB6B-1FE9EE80E4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6B2742-5C9C-43C0-BE00-1C5CDEE8AA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9D713D0-4449-49F8-91EE-056942E580E4}">
      <dgm:prSet/>
      <dgm:spPr/>
      <dgm:t>
        <a:bodyPr/>
        <a:lstStyle/>
        <a:p>
          <a:r>
            <a:rPr lang="en-GB"/>
            <a:t>On Wednesday 13</a:t>
          </a:r>
          <a:r>
            <a:rPr lang="en-GB" baseline="30000"/>
            <a:t>th</a:t>
          </a:r>
          <a:r>
            <a:rPr lang="en-GB"/>
            <a:t> November we visited the Royal Commission in Aberystwyth</a:t>
          </a:r>
          <a:endParaRPr lang="en-US"/>
        </a:p>
      </dgm:t>
    </dgm:pt>
    <dgm:pt modelId="{7DEE62F7-BFC6-4E3A-8B75-2A9CB9E1AA00}" type="parTrans" cxnId="{9A1053D9-8829-458F-A053-9A677147123D}">
      <dgm:prSet/>
      <dgm:spPr/>
      <dgm:t>
        <a:bodyPr/>
        <a:lstStyle/>
        <a:p>
          <a:endParaRPr lang="en-US"/>
        </a:p>
      </dgm:t>
    </dgm:pt>
    <dgm:pt modelId="{EE034C28-68A8-4AA6-9B12-AFFFC1245E62}" type="sibTrans" cxnId="{9A1053D9-8829-458F-A053-9A677147123D}">
      <dgm:prSet/>
      <dgm:spPr/>
      <dgm:t>
        <a:bodyPr/>
        <a:lstStyle/>
        <a:p>
          <a:endParaRPr lang="en-US"/>
        </a:p>
      </dgm:t>
    </dgm:pt>
    <dgm:pt modelId="{CB573AE9-79E7-4440-9754-C8DAA1DF9CA2}">
      <dgm:prSet/>
      <dgm:spPr/>
      <dgm:t>
        <a:bodyPr/>
        <a:lstStyle/>
        <a:p>
          <a:r>
            <a:rPr lang="en-GB"/>
            <a:t>Learnt about the Royal Commission and the work they do</a:t>
          </a:r>
          <a:endParaRPr lang="en-US"/>
        </a:p>
      </dgm:t>
    </dgm:pt>
    <dgm:pt modelId="{D031F014-683D-4550-A826-9724E54E1FB3}" type="parTrans" cxnId="{D9C95C93-970D-480C-9691-621BC76F9627}">
      <dgm:prSet/>
      <dgm:spPr/>
      <dgm:t>
        <a:bodyPr/>
        <a:lstStyle/>
        <a:p>
          <a:endParaRPr lang="en-US"/>
        </a:p>
      </dgm:t>
    </dgm:pt>
    <dgm:pt modelId="{F50D87CF-91F8-4879-8232-BC412BA9A098}" type="sibTrans" cxnId="{D9C95C93-970D-480C-9691-621BC76F9627}">
      <dgm:prSet/>
      <dgm:spPr/>
      <dgm:t>
        <a:bodyPr/>
        <a:lstStyle/>
        <a:p>
          <a:endParaRPr lang="en-US"/>
        </a:p>
      </dgm:t>
    </dgm:pt>
    <dgm:pt modelId="{7372CEA9-7A7E-4248-A51A-4C5702F71AC6}">
      <dgm:prSet/>
      <dgm:spPr/>
      <dgm:t>
        <a:bodyPr/>
        <a:lstStyle/>
        <a:p>
          <a:r>
            <a:rPr lang="en-GB"/>
            <a:t>Had a tour of their archives</a:t>
          </a:r>
          <a:endParaRPr lang="en-US"/>
        </a:p>
      </dgm:t>
    </dgm:pt>
    <dgm:pt modelId="{E85D100C-B34E-47E8-813E-45A40206F43D}" type="parTrans" cxnId="{AF3D9B08-C535-4C2C-BD6E-A04678F70C57}">
      <dgm:prSet/>
      <dgm:spPr/>
      <dgm:t>
        <a:bodyPr/>
        <a:lstStyle/>
        <a:p>
          <a:endParaRPr lang="en-US"/>
        </a:p>
      </dgm:t>
    </dgm:pt>
    <dgm:pt modelId="{D476C589-557C-4F23-BDAA-32685EDBB1D4}" type="sibTrans" cxnId="{AF3D9B08-C535-4C2C-BD6E-A04678F70C57}">
      <dgm:prSet/>
      <dgm:spPr/>
      <dgm:t>
        <a:bodyPr/>
        <a:lstStyle/>
        <a:p>
          <a:endParaRPr lang="en-US"/>
        </a:p>
      </dgm:t>
    </dgm:pt>
    <dgm:pt modelId="{D68AE570-8FF5-4C1C-9F7C-6107454C513E}">
      <dgm:prSet/>
      <dgm:spPr/>
      <dgm:t>
        <a:bodyPr/>
        <a:lstStyle/>
        <a:p>
          <a:r>
            <a:rPr lang="en-GB"/>
            <a:t>Received and overview of their current Public Engagement activities</a:t>
          </a:r>
          <a:endParaRPr lang="en-US"/>
        </a:p>
      </dgm:t>
    </dgm:pt>
    <dgm:pt modelId="{F37C57A9-1AD8-4FEB-81AA-34E5B6633D04}" type="parTrans" cxnId="{0279524A-83E0-4A6A-92A9-61734B9F44B8}">
      <dgm:prSet/>
      <dgm:spPr/>
      <dgm:t>
        <a:bodyPr/>
        <a:lstStyle/>
        <a:p>
          <a:endParaRPr lang="en-US"/>
        </a:p>
      </dgm:t>
    </dgm:pt>
    <dgm:pt modelId="{9765752D-9A04-40F6-BEE8-2CCFA311D7CD}" type="sibTrans" cxnId="{0279524A-83E0-4A6A-92A9-61734B9F44B8}">
      <dgm:prSet/>
      <dgm:spPr/>
      <dgm:t>
        <a:bodyPr/>
        <a:lstStyle/>
        <a:p>
          <a:endParaRPr lang="en-US"/>
        </a:p>
      </dgm:t>
    </dgm:pt>
    <dgm:pt modelId="{A71C2143-4C9B-46AC-82FE-A90A391FE72C}">
      <dgm:prSet/>
      <dgm:spPr/>
      <dgm:t>
        <a:bodyPr/>
        <a:lstStyle/>
        <a:p>
          <a:r>
            <a:rPr lang="en-GB"/>
            <a:t>Briefed on their online services</a:t>
          </a:r>
          <a:endParaRPr lang="en-US"/>
        </a:p>
      </dgm:t>
    </dgm:pt>
    <dgm:pt modelId="{474BDCAD-1EBA-4A22-A97F-4A115A614A3C}" type="parTrans" cxnId="{60B800A7-DA8F-4900-96B5-C1E4B17BBFEE}">
      <dgm:prSet/>
      <dgm:spPr/>
      <dgm:t>
        <a:bodyPr/>
        <a:lstStyle/>
        <a:p>
          <a:endParaRPr lang="en-US"/>
        </a:p>
      </dgm:t>
    </dgm:pt>
    <dgm:pt modelId="{604D034F-1729-470F-A36A-6E2BDC857FA7}" type="sibTrans" cxnId="{60B800A7-DA8F-4900-96B5-C1E4B17BBFEE}">
      <dgm:prSet/>
      <dgm:spPr/>
      <dgm:t>
        <a:bodyPr/>
        <a:lstStyle/>
        <a:p>
          <a:endParaRPr lang="en-US"/>
        </a:p>
      </dgm:t>
    </dgm:pt>
    <dgm:pt modelId="{DB0E21CC-A80A-46A1-B4B2-A8A04093EBD7}">
      <dgm:prSet/>
      <dgm:spPr/>
      <dgm:t>
        <a:bodyPr/>
        <a:lstStyle/>
        <a:p>
          <a:r>
            <a:rPr lang="en-GB"/>
            <a:t>Discussion and SWOT analysis of their services</a:t>
          </a:r>
          <a:endParaRPr lang="en-US"/>
        </a:p>
      </dgm:t>
    </dgm:pt>
    <dgm:pt modelId="{8F82BDD7-0CBF-44F3-A10B-557705BE27DA}" type="parTrans" cxnId="{77D0B010-8819-4E19-85AD-3BFAE37231D1}">
      <dgm:prSet/>
      <dgm:spPr/>
      <dgm:t>
        <a:bodyPr/>
        <a:lstStyle/>
        <a:p>
          <a:endParaRPr lang="en-US"/>
        </a:p>
      </dgm:t>
    </dgm:pt>
    <dgm:pt modelId="{0E3FF4DB-D711-44FE-B351-9323A1C428A2}" type="sibTrans" cxnId="{77D0B010-8819-4E19-85AD-3BFAE37231D1}">
      <dgm:prSet/>
      <dgm:spPr/>
      <dgm:t>
        <a:bodyPr/>
        <a:lstStyle/>
        <a:p>
          <a:endParaRPr lang="en-US"/>
        </a:p>
      </dgm:t>
    </dgm:pt>
    <dgm:pt modelId="{B7DD3A5D-F51A-439F-8F8B-29D0808E063D}">
      <dgm:prSet/>
      <dgm:spPr/>
      <dgm:t>
        <a:bodyPr/>
        <a:lstStyle/>
        <a:p>
          <a:r>
            <a:rPr lang="en-GB"/>
            <a:t>Considered potential improvements that could be made</a:t>
          </a:r>
          <a:endParaRPr lang="en-US"/>
        </a:p>
      </dgm:t>
    </dgm:pt>
    <dgm:pt modelId="{FADE1F67-E23B-4D46-8E22-11D05301907C}" type="parTrans" cxnId="{BA41BF51-D8D1-4F12-BB16-4CB5E5DD4A98}">
      <dgm:prSet/>
      <dgm:spPr/>
      <dgm:t>
        <a:bodyPr/>
        <a:lstStyle/>
        <a:p>
          <a:endParaRPr lang="en-US"/>
        </a:p>
      </dgm:t>
    </dgm:pt>
    <dgm:pt modelId="{42C2DC9E-C853-4CDE-9CF4-2EF29DB5572C}" type="sibTrans" cxnId="{BA41BF51-D8D1-4F12-BB16-4CB5E5DD4A98}">
      <dgm:prSet/>
      <dgm:spPr/>
      <dgm:t>
        <a:bodyPr/>
        <a:lstStyle/>
        <a:p>
          <a:endParaRPr lang="en-US"/>
        </a:p>
      </dgm:t>
    </dgm:pt>
    <dgm:pt modelId="{0D7191C8-A534-4B20-A428-3C79B435D49F}" type="pres">
      <dgm:prSet presAssocID="{4C6B2742-5C9C-43C0-BE00-1C5CDEE8AA50}" presName="root" presStyleCnt="0">
        <dgm:presLayoutVars>
          <dgm:dir/>
          <dgm:resizeHandles val="exact"/>
        </dgm:presLayoutVars>
      </dgm:prSet>
      <dgm:spPr/>
    </dgm:pt>
    <dgm:pt modelId="{45139660-602B-497D-9DBF-28FFA1E92F07}" type="pres">
      <dgm:prSet presAssocID="{49D713D0-4449-49F8-91EE-056942E580E4}" presName="compNode" presStyleCnt="0"/>
      <dgm:spPr/>
    </dgm:pt>
    <dgm:pt modelId="{C393B96B-7495-45FA-B311-A52086DCF32A}" type="pres">
      <dgm:prSet presAssocID="{49D713D0-4449-49F8-91EE-056942E580E4}" presName="bgRect" presStyleLbl="bgShp" presStyleIdx="0" presStyleCnt="7"/>
      <dgm:spPr/>
    </dgm:pt>
    <dgm:pt modelId="{0AB8636E-B360-4575-877F-72903CEE0B60}" type="pres">
      <dgm:prSet presAssocID="{49D713D0-4449-49F8-91EE-056942E580E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on Viewing Ceremony"/>
        </a:ext>
      </dgm:extLst>
    </dgm:pt>
    <dgm:pt modelId="{C4EA341A-D056-46A7-BDA8-720FEBDBF1B1}" type="pres">
      <dgm:prSet presAssocID="{49D713D0-4449-49F8-91EE-056942E580E4}" presName="spaceRect" presStyleCnt="0"/>
      <dgm:spPr/>
    </dgm:pt>
    <dgm:pt modelId="{6B7401C2-6311-4CE2-9B6A-2F5179712251}" type="pres">
      <dgm:prSet presAssocID="{49D713D0-4449-49F8-91EE-056942E580E4}" presName="parTx" presStyleLbl="revTx" presStyleIdx="0" presStyleCnt="7">
        <dgm:presLayoutVars>
          <dgm:chMax val="0"/>
          <dgm:chPref val="0"/>
        </dgm:presLayoutVars>
      </dgm:prSet>
      <dgm:spPr/>
    </dgm:pt>
    <dgm:pt modelId="{9854478E-A913-4DEF-A460-379140A177CF}" type="pres">
      <dgm:prSet presAssocID="{EE034C28-68A8-4AA6-9B12-AFFFC1245E62}" presName="sibTrans" presStyleCnt="0"/>
      <dgm:spPr/>
    </dgm:pt>
    <dgm:pt modelId="{B639AC75-8A04-44BC-B3A5-925E5C96E683}" type="pres">
      <dgm:prSet presAssocID="{CB573AE9-79E7-4440-9754-C8DAA1DF9CA2}" presName="compNode" presStyleCnt="0"/>
      <dgm:spPr/>
    </dgm:pt>
    <dgm:pt modelId="{0ADCAF18-266E-4B89-9480-F6246510857A}" type="pres">
      <dgm:prSet presAssocID="{CB573AE9-79E7-4440-9754-C8DAA1DF9CA2}" presName="bgRect" presStyleLbl="bgShp" presStyleIdx="1" presStyleCnt="7"/>
      <dgm:spPr/>
    </dgm:pt>
    <dgm:pt modelId="{C214ABA5-98B0-4FFE-83B6-28D0E6161B70}" type="pres">
      <dgm:prSet presAssocID="{CB573AE9-79E7-4440-9754-C8DAA1DF9CA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272CD269-954A-4514-AD06-CD67A83A8812}" type="pres">
      <dgm:prSet presAssocID="{CB573AE9-79E7-4440-9754-C8DAA1DF9CA2}" presName="spaceRect" presStyleCnt="0"/>
      <dgm:spPr/>
    </dgm:pt>
    <dgm:pt modelId="{9682E038-7509-47E9-9FC8-4792C58A9B98}" type="pres">
      <dgm:prSet presAssocID="{CB573AE9-79E7-4440-9754-C8DAA1DF9CA2}" presName="parTx" presStyleLbl="revTx" presStyleIdx="1" presStyleCnt="7">
        <dgm:presLayoutVars>
          <dgm:chMax val="0"/>
          <dgm:chPref val="0"/>
        </dgm:presLayoutVars>
      </dgm:prSet>
      <dgm:spPr/>
    </dgm:pt>
    <dgm:pt modelId="{DF95370E-6022-45BA-A839-47B636B27894}" type="pres">
      <dgm:prSet presAssocID="{F50D87CF-91F8-4879-8232-BC412BA9A098}" presName="sibTrans" presStyleCnt="0"/>
      <dgm:spPr/>
    </dgm:pt>
    <dgm:pt modelId="{E2B8698B-273D-4048-926E-36A6ED1AB921}" type="pres">
      <dgm:prSet presAssocID="{7372CEA9-7A7E-4248-A51A-4C5702F71AC6}" presName="compNode" presStyleCnt="0"/>
      <dgm:spPr/>
    </dgm:pt>
    <dgm:pt modelId="{26177211-8891-4707-9EB4-88605C9302D9}" type="pres">
      <dgm:prSet presAssocID="{7372CEA9-7A7E-4248-A51A-4C5702F71AC6}" presName="bgRect" presStyleLbl="bgShp" presStyleIdx="2" presStyleCnt="7"/>
      <dgm:spPr/>
    </dgm:pt>
    <dgm:pt modelId="{CE3E30AE-9AB9-40F7-AB81-2B96A5F4C41F}" type="pres">
      <dgm:prSet presAssocID="{7372CEA9-7A7E-4248-A51A-4C5702F71AC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gn Language"/>
        </a:ext>
      </dgm:extLst>
    </dgm:pt>
    <dgm:pt modelId="{C4291169-0A20-4383-8189-508302B3C42B}" type="pres">
      <dgm:prSet presAssocID="{7372CEA9-7A7E-4248-A51A-4C5702F71AC6}" presName="spaceRect" presStyleCnt="0"/>
      <dgm:spPr/>
    </dgm:pt>
    <dgm:pt modelId="{F1697A72-4349-4600-9776-3F6A7D30AAB4}" type="pres">
      <dgm:prSet presAssocID="{7372CEA9-7A7E-4248-A51A-4C5702F71AC6}" presName="parTx" presStyleLbl="revTx" presStyleIdx="2" presStyleCnt="7">
        <dgm:presLayoutVars>
          <dgm:chMax val="0"/>
          <dgm:chPref val="0"/>
        </dgm:presLayoutVars>
      </dgm:prSet>
      <dgm:spPr/>
    </dgm:pt>
    <dgm:pt modelId="{C386ABF7-366D-43A3-82B8-F778F7427330}" type="pres">
      <dgm:prSet presAssocID="{D476C589-557C-4F23-BDAA-32685EDBB1D4}" presName="sibTrans" presStyleCnt="0"/>
      <dgm:spPr/>
    </dgm:pt>
    <dgm:pt modelId="{7F762F0F-9F14-46B8-B0A4-4FB2D9AE2C55}" type="pres">
      <dgm:prSet presAssocID="{D68AE570-8FF5-4C1C-9F7C-6107454C513E}" presName="compNode" presStyleCnt="0"/>
      <dgm:spPr/>
    </dgm:pt>
    <dgm:pt modelId="{4C87AB30-BAFE-457B-AE05-B76696475468}" type="pres">
      <dgm:prSet presAssocID="{D68AE570-8FF5-4C1C-9F7C-6107454C513E}" presName="bgRect" presStyleLbl="bgShp" presStyleIdx="3" presStyleCnt="7"/>
      <dgm:spPr/>
    </dgm:pt>
    <dgm:pt modelId="{92AE1741-0C9E-4C12-8930-1749E31ECB22}" type="pres">
      <dgm:prSet presAssocID="{D68AE570-8FF5-4C1C-9F7C-6107454C513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9A3015A0-619D-49AE-A7E0-4B92094DB7E7}" type="pres">
      <dgm:prSet presAssocID="{D68AE570-8FF5-4C1C-9F7C-6107454C513E}" presName="spaceRect" presStyleCnt="0"/>
      <dgm:spPr/>
    </dgm:pt>
    <dgm:pt modelId="{E046F663-BE75-46A5-B13D-DCED058DD5D9}" type="pres">
      <dgm:prSet presAssocID="{D68AE570-8FF5-4C1C-9F7C-6107454C513E}" presName="parTx" presStyleLbl="revTx" presStyleIdx="3" presStyleCnt="7">
        <dgm:presLayoutVars>
          <dgm:chMax val="0"/>
          <dgm:chPref val="0"/>
        </dgm:presLayoutVars>
      </dgm:prSet>
      <dgm:spPr/>
    </dgm:pt>
    <dgm:pt modelId="{1A072CED-E94E-4CC4-B1B2-06AA6AF52AFB}" type="pres">
      <dgm:prSet presAssocID="{9765752D-9A04-40F6-BEE8-2CCFA311D7CD}" presName="sibTrans" presStyleCnt="0"/>
      <dgm:spPr/>
    </dgm:pt>
    <dgm:pt modelId="{AFD122F3-93EA-4BA8-A541-BE7DBB66E2F5}" type="pres">
      <dgm:prSet presAssocID="{A71C2143-4C9B-46AC-82FE-A90A391FE72C}" presName="compNode" presStyleCnt="0"/>
      <dgm:spPr/>
    </dgm:pt>
    <dgm:pt modelId="{420B84AF-0AA5-458C-8BC0-2AC754A95DFB}" type="pres">
      <dgm:prSet presAssocID="{A71C2143-4C9B-46AC-82FE-A90A391FE72C}" presName="bgRect" presStyleLbl="bgShp" presStyleIdx="4" presStyleCnt="7"/>
      <dgm:spPr/>
    </dgm:pt>
    <dgm:pt modelId="{F83578EE-0626-4C11-8334-AF88EABD16C0}" type="pres">
      <dgm:prSet presAssocID="{A71C2143-4C9B-46AC-82FE-A90A391FE72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46D718D5-6D00-4977-A1C6-90FDEDFBC525}" type="pres">
      <dgm:prSet presAssocID="{A71C2143-4C9B-46AC-82FE-A90A391FE72C}" presName="spaceRect" presStyleCnt="0"/>
      <dgm:spPr/>
    </dgm:pt>
    <dgm:pt modelId="{53FA8066-8536-4696-94A7-91A8E58D36A3}" type="pres">
      <dgm:prSet presAssocID="{A71C2143-4C9B-46AC-82FE-A90A391FE72C}" presName="parTx" presStyleLbl="revTx" presStyleIdx="4" presStyleCnt="7">
        <dgm:presLayoutVars>
          <dgm:chMax val="0"/>
          <dgm:chPref val="0"/>
        </dgm:presLayoutVars>
      </dgm:prSet>
      <dgm:spPr/>
    </dgm:pt>
    <dgm:pt modelId="{25ECE02D-A083-41EE-B1B1-E10BDB95F483}" type="pres">
      <dgm:prSet presAssocID="{604D034F-1729-470F-A36A-6E2BDC857FA7}" presName="sibTrans" presStyleCnt="0"/>
      <dgm:spPr/>
    </dgm:pt>
    <dgm:pt modelId="{4F04B6C7-8956-4413-9F45-5488517DEFF3}" type="pres">
      <dgm:prSet presAssocID="{DB0E21CC-A80A-46A1-B4B2-A8A04093EBD7}" presName="compNode" presStyleCnt="0"/>
      <dgm:spPr/>
    </dgm:pt>
    <dgm:pt modelId="{7AD67B6F-B9C8-4E26-A59A-917A0D1E2004}" type="pres">
      <dgm:prSet presAssocID="{DB0E21CC-A80A-46A1-B4B2-A8A04093EBD7}" presName="bgRect" presStyleLbl="bgShp" presStyleIdx="5" presStyleCnt="7"/>
      <dgm:spPr/>
    </dgm:pt>
    <dgm:pt modelId="{9058A039-4DC6-4180-99FD-D30AF396F672}" type="pres">
      <dgm:prSet presAssocID="{DB0E21CC-A80A-46A1-B4B2-A8A04093EBD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nfluencer"/>
        </a:ext>
      </dgm:extLst>
    </dgm:pt>
    <dgm:pt modelId="{C4064187-F25D-48C4-9CA9-96B1C7C1DFCE}" type="pres">
      <dgm:prSet presAssocID="{DB0E21CC-A80A-46A1-B4B2-A8A04093EBD7}" presName="spaceRect" presStyleCnt="0"/>
      <dgm:spPr/>
    </dgm:pt>
    <dgm:pt modelId="{39BB58C4-8A35-4D1C-B22B-5B760DCE6BBA}" type="pres">
      <dgm:prSet presAssocID="{DB0E21CC-A80A-46A1-B4B2-A8A04093EBD7}" presName="parTx" presStyleLbl="revTx" presStyleIdx="5" presStyleCnt="7">
        <dgm:presLayoutVars>
          <dgm:chMax val="0"/>
          <dgm:chPref val="0"/>
        </dgm:presLayoutVars>
      </dgm:prSet>
      <dgm:spPr/>
    </dgm:pt>
    <dgm:pt modelId="{F2111607-8DC6-47AD-8C55-A63D15712857}" type="pres">
      <dgm:prSet presAssocID="{0E3FF4DB-D711-44FE-B351-9323A1C428A2}" presName="sibTrans" presStyleCnt="0"/>
      <dgm:spPr/>
    </dgm:pt>
    <dgm:pt modelId="{5A757480-3A25-4300-9F7E-8661D2659D5E}" type="pres">
      <dgm:prSet presAssocID="{B7DD3A5D-F51A-439F-8F8B-29D0808E063D}" presName="compNode" presStyleCnt="0"/>
      <dgm:spPr/>
    </dgm:pt>
    <dgm:pt modelId="{B69E13C7-1A8E-4E3C-96CB-1DFF6EB6A065}" type="pres">
      <dgm:prSet presAssocID="{B7DD3A5D-F51A-439F-8F8B-29D0808E063D}" presName="bgRect" presStyleLbl="bgShp" presStyleIdx="6" presStyleCnt="7"/>
      <dgm:spPr/>
    </dgm:pt>
    <dgm:pt modelId="{D416E4B8-E0E3-40C4-940B-6F2A81EF9547}" type="pres">
      <dgm:prSet presAssocID="{B7DD3A5D-F51A-439F-8F8B-29D0808E063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d with Gears"/>
        </a:ext>
      </dgm:extLst>
    </dgm:pt>
    <dgm:pt modelId="{0280C67E-FFE9-4BCD-901C-B7881CB12E8A}" type="pres">
      <dgm:prSet presAssocID="{B7DD3A5D-F51A-439F-8F8B-29D0808E063D}" presName="spaceRect" presStyleCnt="0"/>
      <dgm:spPr/>
    </dgm:pt>
    <dgm:pt modelId="{56AB8133-D677-447B-B4A2-08FB49197C27}" type="pres">
      <dgm:prSet presAssocID="{B7DD3A5D-F51A-439F-8F8B-29D0808E063D}" presName="parTx" presStyleLbl="revTx" presStyleIdx="6" presStyleCnt="7">
        <dgm:presLayoutVars>
          <dgm:chMax val="0"/>
          <dgm:chPref val="0"/>
        </dgm:presLayoutVars>
      </dgm:prSet>
      <dgm:spPr/>
    </dgm:pt>
  </dgm:ptLst>
  <dgm:cxnLst>
    <dgm:cxn modelId="{AF3D9B08-C535-4C2C-BD6E-A04678F70C57}" srcId="{4C6B2742-5C9C-43C0-BE00-1C5CDEE8AA50}" destId="{7372CEA9-7A7E-4248-A51A-4C5702F71AC6}" srcOrd="2" destOrd="0" parTransId="{E85D100C-B34E-47E8-813E-45A40206F43D}" sibTransId="{D476C589-557C-4F23-BDAA-32685EDBB1D4}"/>
    <dgm:cxn modelId="{77D0B010-8819-4E19-85AD-3BFAE37231D1}" srcId="{4C6B2742-5C9C-43C0-BE00-1C5CDEE8AA50}" destId="{DB0E21CC-A80A-46A1-B4B2-A8A04093EBD7}" srcOrd="5" destOrd="0" parTransId="{8F82BDD7-0CBF-44F3-A10B-557705BE27DA}" sibTransId="{0E3FF4DB-D711-44FE-B351-9323A1C428A2}"/>
    <dgm:cxn modelId="{0279524A-83E0-4A6A-92A9-61734B9F44B8}" srcId="{4C6B2742-5C9C-43C0-BE00-1C5CDEE8AA50}" destId="{D68AE570-8FF5-4C1C-9F7C-6107454C513E}" srcOrd="3" destOrd="0" parTransId="{F37C57A9-1AD8-4FEB-81AA-34E5B6633D04}" sibTransId="{9765752D-9A04-40F6-BEE8-2CCFA311D7CD}"/>
    <dgm:cxn modelId="{BA41BF51-D8D1-4F12-BB16-4CB5E5DD4A98}" srcId="{4C6B2742-5C9C-43C0-BE00-1C5CDEE8AA50}" destId="{B7DD3A5D-F51A-439F-8F8B-29D0808E063D}" srcOrd="6" destOrd="0" parTransId="{FADE1F67-E23B-4D46-8E22-11D05301907C}" sibTransId="{42C2DC9E-C853-4CDE-9CF4-2EF29DB5572C}"/>
    <dgm:cxn modelId="{D9C95C93-970D-480C-9691-621BC76F9627}" srcId="{4C6B2742-5C9C-43C0-BE00-1C5CDEE8AA50}" destId="{CB573AE9-79E7-4440-9754-C8DAA1DF9CA2}" srcOrd="1" destOrd="0" parTransId="{D031F014-683D-4550-A826-9724E54E1FB3}" sibTransId="{F50D87CF-91F8-4879-8232-BC412BA9A098}"/>
    <dgm:cxn modelId="{54666F9C-4CE1-42A8-B0D8-EC25FFC66415}" type="presOf" srcId="{D68AE570-8FF5-4C1C-9F7C-6107454C513E}" destId="{E046F663-BE75-46A5-B13D-DCED058DD5D9}" srcOrd="0" destOrd="0" presId="urn:microsoft.com/office/officeart/2018/2/layout/IconVerticalSolidList"/>
    <dgm:cxn modelId="{E67B79A2-840B-48BD-8A03-5D913BBED0CC}" type="presOf" srcId="{A71C2143-4C9B-46AC-82FE-A90A391FE72C}" destId="{53FA8066-8536-4696-94A7-91A8E58D36A3}" srcOrd="0" destOrd="0" presId="urn:microsoft.com/office/officeart/2018/2/layout/IconVerticalSolidList"/>
    <dgm:cxn modelId="{60B800A7-DA8F-4900-96B5-C1E4B17BBFEE}" srcId="{4C6B2742-5C9C-43C0-BE00-1C5CDEE8AA50}" destId="{A71C2143-4C9B-46AC-82FE-A90A391FE72C}" srcOrd="4" destOrd="0" parTransId="{474BDCAD-1EBA-4A22-A97F-4A115A614A3C}" sibTransId="{604D034F-1729-470F-A36A-6E2BDC857FA7}"/>
    <dgm:cxn modelId="{F1FF45A8-E84E-4088-9625-D3B8FB72BF48}" type="presOf" srcId="{CB573AE9-79E7-4440-9754-C8DAA1DF9CA2}" destId="{9682E038-7509-47E9-9FC8-4792C58A9B98}" srcOrd="0" destOrd="0" presId="urn:microsoft.com/office/officeart/2018/2/layout/IconVerticalSolidList"/>
    <dgm:cxn modelId="{8FCA80B2-E3CA-4287-8563-2C38F337BD69}" type="presOf" srcId="{49D713D0-4449-49F8-91EE-056942E580E4}" destId="{6B7401C2-6311-4CE2-9B6A-2F5179712251}" srcOrd="0" destOrd="0" presId="urn:microsoft.com/office/officeart/2018/2/layout/IconVerticalSolidList"/>
    <dgm:cxn modelId="{E4E39ABD-B1D3-49BD-9E20-02704B9893B8}" type="presOf" srcId="{7372CEA9-7A7E-4248-A51A-4C5702F71AC6}" destId="{F1697A72-4349-4600-9776-3F6A7D30AAB4}" srcOrd="0" destOrd="0" presId="urn:microsoft.com/office/officeart/2018/2/layout/IconVerticalSolidList"/>
    <dgm:cxn modelId="{D71183C4-BFAD-4CE4-A784-32B46B9218D5}" type="presOf" srcId="{4C6B2742-5C9C-43C0-BE00-1C5CDEE8AA50}" destId="{0D7191C8-A534-4B20-A428-3C79B435D49F}" srcOrd="0" destOrd="0" presId="urn:microsoft.com/office/officeart/2018/2/layout/IconVerticalSolidList"/>
    <dgm:cxn modelId="{9A1053D9-8829-458F-A053-9A677147123D}" srcId="{4C6B2742-5C9C-43C0-BE00-1C5CDEE8AA50}" destId="{49D713D0-4449-49F8-91EE-056942E580E4}" srcOrd="0" destOrd="0" parTransId="{7DEE62F7-BFC6-4E3A-8B75-2A9CB9E1AA00}" sibTransId="{EE034C28-68A8-4AA6-9B12-AFFFC1245E62}"/>
    <dgm:cxn modelId="{390F44F0-FC94-409A-A3F3-EDABABD66911}" type="presOf" srcId="{DB0E21CC-A80A-46A1-B4B2-A8A04093EBD7}" destId="{39BB58C4-8A35-4D1C-B22B-5B760DCE6BBA}" srcOrd="0" destOrd="0" presId="urn:microsoft.com/office/officeart/2018/2/layout/IconVerticalSolidList"/>
    <dgm:cxn modelId="{5E83BDFD-CB14-4E46-B30C-0BEF16363C5B}" type="presOf" srcId="{B7DD3A5D-F51A-439F-8F8B-29D0808E063D}" destId="{56AB8133-D677-447B-B4A2-08FB49197C27}" srcOrd="0" destOrd="0" presId="urn:microsoft.com/office/officeart/2018/2/layout/IconVerticalSolidList"/>
    <dgm:cxn modelId="{141F0E39-A04C-4C17-B3DD-351805DCB9C4}" type="presParOf" srcId="{0D7191C8-A534-4B20-A428-3C79B435D49F}" destId="{45139660-602B-497D-9DBF-28FFA1E92F07}" srcOrd="0" destOrd="0" presId="urn:microsoft.com/office/officeart/2018/2/layout/IconVerticalSolidList"/>
    <dgm:cxn modelId="{E54B2908-E687-42DE-A4D9-7F852240384E}" type="presParOf" srcId="{45139660-602B-497D-9DBF-28FFA1E92F07}" destId="{C393B96B-7495-45FA-B311-A52086DCF32A}" srcOrd="0" destOrd="0" presId="urn:microsoft.com/office/officeart/2018/2/layout/IconVerticalSolidList"/>
    <dgm:cxn modelId="{ED90BB2B-8433-498A-8483-65F598B4E63A}" type="presParOf" srcId="{45139660-602B-497D-9DBF-28FFA1E92F07}" destId="{0AB8636E-B360-4575-877F-72903CEE0B60}" srcOrd="1" destOrd="0" presId="urn:microsoft.com/office/officeart/2018/2/layout/IconVerticalSolidList"/>
    <dgm:cxn modelId="{256A2C22-A72B-49ED-A558-048C50439851}" type="presParOf" srcId="{45139660-602B-497D-9DBF-28FFA1E92F07}" destId="{C4EA341A-D056-46A7-BDA8-720FEBDBF1B1}" srcOrd="2" destOrd="0" presId="urn:microsoft.com/office/officeart/2018/2/layout/IconVerticalSolidList"/>
    <dgm:cxn modelId="{196F70D5-7543-4857-991E-CA80733D8F99}" type="presParOf" srcId="{45139660-602B-497D-9DBF-28FFA1E92F07}" destId="{6B7401C2-6311-4CE2-9B6A-2F5179712251}" srcOrd="3" destOrd="0" presId="urn:microsoft.com/office/officeart/2018/2/layout/IconVerticalSolidList"/>
    <dgm:cxn modelId="{D1947AA1-8D22-42B4-BD37-E97508D05140}" type="presParOf" srcId="{0D7191C8-A534-4B20-A428-3C79B435D49F}" destId="{9854478E-A913-4DEF-A460-379140A177CF}" srcOrd="1" destOrd="0" presId="urn:microsoft.com/office/officeart/2018/2/layout/IconVerticalSolidList"/>
    <dgm:cxn modelId="{5AEBD50C-7021-4F7F-9161-850C90666EF8}" type="presParOf" srcId="{0D7191C8-A534-4B20-A428-3C79B435D49F}" destId="{B639AC75-8A04-44BC-B3A5-925E5C96E683}" srcOrd="2" destOrd="0" presId="urn:microsoft.com/office/officeart/2018/2/layout/IconVerticalSolidList"/>
    <dgm:cxn modelId="{76B8583D-38E2-4043-8FE6-07F9938C5035}" type="presParOf" srcId="{B639AC75-8A04-44BC-B3A5-925E5C96E683}" destId="{0ADCAF18-266E-4B89-9480-F6246510857A}" srcOrd="0" destOrd="0" presId="urn:microsoft.com/office/officeart/2018/2/layout/IconVerticalSolidList"/>
    <dgm:cxn modelId="{69292A45-688E-4684-8DA0-2EEFBF6C4D90}" type="presParOf" srcId="{B639AC75-8A04-44BC-B3A5-925E5C96E683}" destId="{C214ABA5-98B0-4FFE-83B6-28D0E6161B70}" srcOrd="1" destOrd="0" presId="urn:microsoft.com/office/officeart/2018/2/layout/IconVerticalSolidList"/>
    <dgm:cxn modelId="{3C5905A9-FEA3-451E-8074-DAFC0A686295}" type="presParOf" srcId="{B639AC75-8A04-44BC-B3A5-925E5C96E683}" destId="{272CD269-954A-4514-AD06-CD67A83A8812}" srcOrd="2" destOrd="0" presId="urn:microsoft.com/office/officeart/2018/2/layout/IconVerticalSolidList"/>
    <dgm:cxn modelId="{53A29419-CEB3-41D1-996E-E04C7DC4AB7E}" type="presParOf" srcId="{B639AC75-8A04-44BC-B3A5-925E5C96E683}" destId="{9682E038-7509-47E9-9FC8-4792C58A9B98}" srcOrd="3" destOrd="0" presId="urn:microsoft.com/office/officeart/2018/2/layout/IconVerticalSolidList"/>
    <dgm:cxn modelId="{395EED81-3EB8-4447-A45B-B6E3976A1026}" type="presParOf" srcId="{0D7191C8-A534-4B20-A428-3C79B435D49F}" destId="{DF95370E-6022-45BA-A839-47B636B27894}" srcOrd="3" destOrd="0" presId="urn:microsoft.com/office/officeart/2018/2/layout/IconVerticalSolidList"/>
    <dgm:cxn modelId="{D8A429BA-CCB1-42BF-A3DB-6145A11FA112}" type="presParOf" srcId="{0D7191C8-A534-4B20-A428-3C79B435D49F}" destId="{E2B8698B-273D-4048-926E-36A6ED1AB921}" srcOrd="4" destOrd="0" presId="urn:microsoft.com/office/officeart/2018/2/layout/IconVerticalSolidList"/>
    <dgm:cxn modelId="{B4A89268-7D24-4777-8F92-52778F25EF61}" type="presParOf" srcId="{E2B8698B-273D-4048-926E-36A6ED1AB921}" destId="{26177211-8891-4707-9EB4-88605C9302D9}" srcOrd="0" destOrd="0" presId="urn:microsoft.com/office/officeart/2018/2/layout/IconVerticalSolidList"/>
    <dgm:cxn modelId="{5EF9F2CD-CD0F-4032-ADF9-9F4368DE0DDF}" type="presParOf" srcId="{E2B8698B-273D-4048-926E-36A6ED1AB921}" destId="{CE3E30AE-9AB9-40F7-AB81-2B96A5F4C41F}" srcOrd="1" destOrd="0" presId="urn:microsoft.com/office/officeart/2018/2/layout/IconVerticalSolidList"/>
    <dgm:cxn modelId="{C7392D1E-D617-473D-88D2-5EFBA7191236}" type="presParOf" srcId="{E2B8698B-273D-4048-926E-36A6ED1AB921}" destId="{C4291169-0A20-4383-8189-508302B3C42B}" srcOrd="2" destOrd="0" presId="urn:microsoft.com/office/officeart/2018/2/layout/IconVerticalSolidList"/>
    <dgm:cxn modelId="{7B513CCD-71B7-4318-B73B-FF5ABB6CA5E4}" type="presParOf" srcId="{E2B8698B-273D-4048-926E-36A6ED1AB921}" destId="{F1697A72-4349-4600-9776-3F6A7D30AAB4}" srcOrd="3" destOrd="0" presId="urn:microsoft.com/office/officeart/2018/2/layout/IconVerticalSolidList"/>
    <dgm:cxn modelId="{1AD7B6D8-7F1F-47B7-89CC-6603FA57147B}" type="presParOf" srcId="{0D7191C8-A534-4B20-A428-3C79B435D49F}" destId="{C386ABF7-366D-43A3-82B8-F778F7427330}" srcOrd="5" destOrd="0" presId="urn:microsoft.com/office/officeart/2018/2/layout/IconVerticalSolidList"/>
    <dgm:cxn modelId="{C1F8E9AC-D211-44F0-ADC8-7D22865C6563}" type="presParOf" srcId="{0D7191C8-A534-4B20-A428-3C79B435D49F}" destId="{7F762F0F-9F14-46B8-B0A4-4FB2D9AE2C55}" srcOrd="6" destOrd="0" presId="urn:microsoft.com/office/officeart/2018/2/layout/IconVerticalSolidList"/>
    <dgm:cxn modelId="{E63A0F52-BED8-45F4-9787-E0AF30DCB063}" type="presParOf" srcId="{7F762F0F-9F14-46B8-B0A4-4FB2D9AE2C55}" destId="{4C87AB30-BAFE-457B-AE05-B76696475468}" srcOrd="0" destOrd="0" presId="urn:microsoft.com/office/officeart/2018/2/layout/IconVerticalSolidList"/>
    <dgm:cxn modelId="{81993AA5-3F40-4CA1-8FA0-857CA893FA3B}" type="presParOf" srcId="{7F762F0F-9F14-46B8-B0A4-4FB2D9AE2C55}" destId="{92AE1741-0C9E-4C12-8930-1749E31ECB22}" srcOrd="1" destOrd="0" presId="urn:microsoft.com/office/officeart/2018/2/layout/IconVerticalSolidList"/>
    <dgm:cxn modelId="{650B8E89-89C8-49BB-B78D-0C7A8769313E}" type="presParOf" srcId="{7F762F0F-9F14-46B8-B0A4-4FB2D9AE2C55}" destId="{9A3015A0-619D-49AE-A7E0-4B92094DB7E7}" srcOrd="2" destOrd="0" presId="urn:microsoft.com/office/officeart/2018/2/layout/IconVerticalSolidList"/>
    <dgm:cxn modelId="{2BA97009-BE26-4221-B44F-226BD61036D3}" type="presParOf" srcId="{7F762F0F-9F14-46B8-B0A4-4FB2D9AE2C55}" destId="{E046F663-BE75-46A5-B13D-DCED058DD5D9}" srcOrd="3" destOrd="0" presId="urn:microsoft.com/office/officeart/2018/2/layout/IconVerticalSolidList"/>
    <dgm:cxn modelId="{52DF176D-70CE-40E8-9A4A-84E69E5B260F}" type="presParOf" srcId="{0D7191C8-A534-4B20-A428-3C79B435D49F}" destId="{1A072CED-E94E-4CC4-B1B2-06AA6AF52AFB}" srcOrd="7" destOrd="0" presId="urn:microsoft.com/office/officeart/2018/2/layout/IconVerticalSolidList"/>
    <dgm:cxn modelId="{C7838CDF-2496-4FB8-9E6A-52E022F586BD}" type="presParOf" srcId="{0D7191C8-A534-4B20-A428-3C79B435D49F}" destId="{AFD122F3-93EA-4BA8-A541-BE7DBB66E2F5}" srcOrd="8" destOrd="0" presId="urn:microsoft.com/office/officeart/2018/2/layout/IconVerticalSolidList"/>
    <dgm:cxn modelId="{969FA3F2-7477-47AB-A731-4CEC1D65997D}" type="presParOf" srcId="{AFD122F3-93EA-4BA8-A541-BE7DBB66E2F5}" destId="{420B84AF-0AA5-458C-8BC0-2AC754A95DFB}" srcOrd="0" destOrd="0" presId="urn:microsoft.com/office/officeart/2018/2/layout/IconVerticalSolidList"/>
    <dgm:cxn modelId="{AAE7F5F5-8523-45FC-B9E5-A05A6FC4E669}" type="presParOf" srcId="{AFD122F3-93EA-4BA8-A541-BE7DBB66E2F5}" destId="{F83578EE-0626-4C11-8334-AF88EABD16C0}" srcOrd="1" destOrd="0" presId="urn:microsoft.com/office/officeart/2018/2/layout/IconVerticalSolidList"/>
    <dgm:cxn modelId="{F6F4F31B-4DE4-4E42-AB8E-1F65CB12C8CA}" type="presParOf" srcId="{AFD122F3-93EA-4BA8-A541-BE7DBB66E2F5}" destId="{46D718D5-6D00-4977-A1C6-90FDEDFBC525}" srcOrd="2" destOrd="0" presId="urn:microsoft.com/office/officeart/2018/2/layout/IconVerticalSolidList"/>
    <dgm:cxn modelId="{C120FDBE-D2B0-4002-AAF9-92CB408C310B}" type="presParOf" srcId="{AFD122F3-93EA-4BA8-A541-BE7DBB66E2F5}" destId="{53FA8066-8536-4696-94A7-91A8E58D36A3}" srcOrd="3" destOrd="0" presId="urn:microsoft.com/office/officeart/2018/2/layout/IconVerticalSolidList"/>
    <dgm:cxn modelId="{762325A6-4C9D-44AF-BE6C-80F6A2AD3341}" type="presParOf" srcId="{0D7191C8-A534-4B20-A428-3C79B435D49F}" destId="{25ECE02D-A083-41EE-B1B1-E10BDB95F483}" srcOrd="9" destOrd="0" presId="urn:microsoft.com/office/officeart/2018/2/layout/IconVerticalSolidList"/>
    <dgm:cxn modelId="{EFFFD494-8BF0-4167-B6B3-61C7F02B5F1D}" type="presParOf" srcId="{0D7191C8-A534-4B20-A428-3C79B435D49F}" destId="{4F04B6C7-8956-4413-9F45-5488517DEFF3}" srcOrd="10" destOrd="0" presId="urn:microsoft.com/office/officeart/2018/2/layout/IconVerticalSolidList"/>
    <dgm:cxn modelId="{0D60DE87-766E-42AF-818B-E32AAAE4751A}" type="presParOf" srcId="{4F04B6C7-8956-4413-9F45-5488517DEFF3}" destId="{7AD67B6F-B9C8-4E26-A59A-917A0D1E2004}" srcOrd="0" destOrd="0" presId="urn:microsoft.com/office/officeart/2018/2/layout/IconVerticalSolidList"/>
    <dgm:cxn modelId="{6301F587-C327-4860-A263-7FBD1FAF8D16}" type="presParOf" srcId="{4F04B6C7-8956-4413-9F45-5488517DEFF3}" destId="{9058A039-4DC6-4180-99FD-D30AF396F672}" srcOrd="1" destOrd="0" presId="urn:microsoft.com/office/officeart/2018/2/layout/IconVerticalSolidList"/>
    <dgm:cxn modelId="{8405DA2D-56D7-465B-8628-D6DB310F48DD}" type="presParOf" srcId="{4F04B6C7-8956-4413-9F45-5488517DEFF3}" destId="{C4064187-F25D-48C4-9CA9-96B1C7C1DFCE}" srcOrd="2" destOrd="0" presId="urn:microsoft.com/office/officeart/2018/2/layout/IconVerticalSolidList"/>
    <dgm:cxn modelId="{F78589A7-085E-4258-AA9F-81CAB0634879}" type="presParOf" srcId="{4F04B6C7-8956-4413-9F45-5488517DEFF3}" destId="{39BB58C4-8A35-4D1C-B22B-5B760DCE6BBA}" srcOrd="3" destOrd="0" presId="urn:microsoft.com/office/officeart/2018/2/layout/IconVerticalSolidList"/>
    <dgm:cxn modelId="{9C928471-084F-4243-8067-09FDD0D1A962}" type="presParOf" srcId="{0D7191C8-A534-4B20-A428-3C79B435D49F}" destId="{F2111607-8DC6-47AD-8C55-A63D15712857}" srcOrd="11" destOrd="0" presId="urn:microsoft.com/office/officeart/2018/2/layout/IconVerticalSolidList"/>
    <dgm:cxn modelId="{9D1BE035-9590-43BB-8835-12640D6CC53A}" type="presParOf" srcId="{0D7191C8-A534-4B20-A428-3C79B435D49F}" destId="{5A757480-3A25-4300-9F7E-8661D2659D5E}" srcOrd="12" destOrd="0" presId="urn:microsoft.com/office/officeart/2018/2/layout/IconVerticalSolidList"/>
    <dgm:cxn modelId="{CB0E2AAF-DB59-4962-AC85-39339E1703F5}" type="presParOf" srcId="{5A757480-3A25-4300-9F7E-8661D2659D5E}" destId="{B69E13C7-1A8E-4E3C-96CB-1DFF6EB6A065}" srcOrd="0" destOrd="0" presId="urn:microsoft.com/office/officeart/2018/2/layout/IconVerticalSolidList"/>
    <dgm:cxn modelId="{6AD604E2-E2E7-408D-94D4-2FC9FB258BBD}" type="presParOf" srcId="{5A757480-3A25-4300-9F7E-8661D2659D5E}" destId="{D416E4B8-E0E3-40C4-940B-6F2A81EF9547}" srcOrd="1" destOrd="0" presId="urn:microsoft.com/office/officeart/2018/2/layout/IconVerticalSolidList"/>
    <dgm:cxn modelId="{5264FEA4-00D4-4A67-BA32-8D28C66DA555}" type="presParOf" srcId="{5A757480-3A25-4300-9F7E-8661D2659D5E}" destId="{0280C67E-FFE9-4BCD-901C-B7881CB12E8A}" srcOrd="2" destOrd="0" presId="urn:microsoft.com/office/officeart/2018/2/layout/IconVerticalSolidList"/>
    <dgm:cxn modelId="{5C8C0B07-7E21-4CA2-944D-09DDA66EA687}" type="presParOf" srcId="{5A757480-3A25-4300-9F7E-8661D2659D5E}" destId="{56AB8133-D677-447B-B4A2-08FB49197C2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CE8721-A802-4615-ABF8-03883984B2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B0238C-CBA0-40E3-9334-CD80E76A959E}">
      <dgm:prSet/>
      <dgm:spPr/>
      <dgm:t>
        <a:bodyPr/>
        <a:lstStyle/>
        <a:p>
          <a:r>
            <a:rPr lang="en-GB"/>
            <a:t>Established in 1908</a:t>
          </a:r>
          <a:endParaRPr lang="en-US"/>
        </a:p>
      </dgm:t>
    </dgm:pt>
    <dgm:pt modelId="{998BF51F-EE56-454C-91C5-82C1AD226DA9}" type="parTrans" cxnId="{D5E6FCEC-A50D-4636-926D-6B12C204D190}">
      <dgm:prSet/>
      <dgm:spPr/>
      <dgm:t>
        <a:bodyPr/>
        <a:lstStyle/>
        <a:p>
          <a:endParaRPr lang="en-US"/>
        </a:p>
      </dgm:t>
    </dgm:pt>
    <dgm:pt modelId="{2CE59CE4-8BD5-43B3-8342-9FD38171A58C}" type="sibTrans" cxnId="{D5E6FCEC-A50D-4636-926D-6B12C204D190}">
      <dgm:prSet/>
      <dgm:spPr/>
      <dgm:t>
        <a:bodyPr/>
        <a:lstStyle/>
        <a:p>
          <a:endParaRPr lang="en-US"/>
        </a:p>
      </dgm:t>
    </dgm:pt>
    <dgm:pt modelId="{EA7FBE14-99FB-4451-BC62-3E6B2E5F9C6E}">
      <dgm:prSet/>
      <dgm:spPr/>
      <dgm:t>
        <a:bodyPr/>
        <a:lstStyle/>
        <a:p>
          <a:r>
            <a:rPr lang="en-GB"/>
            <a:t>The Ancient Monuments Protection Act 1882</a:t>
          </a:r>
          <a:endParaRPr lang="en-US"/>
        </a:p>
      </dgm:t>
    </dgm:pt>
    <dgm:pt modelId="{C5A28EC4-B8C7-4855-B068-7E6B8862A914}" type="parTrans" cxnId="{10B50164-4E6A-49B1-9C22-C482F9AD8648}">
      <dgm:prSet/>
      <dgm:spPr/>
      <dgm:t>
        <a:bodyPr/>
        <a:lstStyle/>
        <a:p>
          <a:endParaRPr lang="en-US"/>
        </a:p>
      </dgm:t>
    </dgm:pt>
    <dgm:pt modelId="{16027BB0-DEAE-41CE-8FBB-5CE74085B82B}" type="sibTrans" cxnId="{10B50164-4E6A-49B1-9C22-C482F9AD8648}">
      <dgm:prSet/>
      <dgm:spPr/>
      <dgm:t>
        <a:bodyPr/>
        <a:lstStyle/>
        <a:p>
          <a:endParaRPr lang="en-US"/>
        </a:p>
      </dgm:t>
    </dgm:pt>
    <dgm:pt modelId="{81C4EADA-B11E-434A-939B-65F61425053B}">
      <dgm:prSet/>
      <dgm:spPr/>
      <dgm:t>
        <a:bodyPr/>
        <a:lstStyle/>
        <a:p>
          <a:r>
            <a:rPr lang="en-GB"/>
            <a:t>Who are they?</a:t>
          </a:r>
          <a:endParaRPr lang="en-US"/>
        </a:p>
      </dgm:t>
    </dgm:pt>
    <dgm:pt modelId="{352E14D5-AD7E-4F8F-A1F1-690E2B0D70CB}" type="parTrans" cxnId="{8642D906-7407-45C2-A5E9-A538C18FBDD5}">
      <dgm:prSet/>
      <dgm:spPr/>
      <dgm:t>
        <a:bodyPr/>
        <a:lstStyle/>
        <a:p>
          <a:endParaRPr lang="en-US"/>
        </a:p>
      </dgm:t>
    </dgm:pt>
    <dgm:pt modelId="{F3609185-F96C-46D5-82BD-FBCF53CE79E7}" type="sibTrans" cxnId="{8642D906-7407-45C2-A5E9-A538C18FBDD5}">
      <dgm:prSet/>
      <dgm:spPr/>
      <dgm:t>
        <a:bodyPr/>
        <a:lstStyle/>
        <a:p>
          <a:endParaRPr lang="en-US"/>
        </a:p>
      </dgm:t>
    </dgm:pt>
    <dgm:pt modelId="{3184FB86-6AFD-49DC-AB83-F453D3917F2E}">
      <dgm:prSet/>
      <dgm:spPr/>
      <dgm:t>
        <a:bodyPr/>
        <a:lstStyle/>
        <a:p>
          <a:r>
            <a:rPr lang="en-GB"/>
            <a:t>What do they do?</a:t>
          </a:r>
          <a:endParaRPr lang="en-US"/>
        </a:p>
      </dgm:t>
    </dgm:pt>
    <dgm:pt modelId="{8F2AC2F8-4BDF-4D8E-BA0A-4C868B9A4BF2}" type="parTrans" cxnId="{C453E403-AE50-47B7-97E8-96A4DB28F3EB}">
      <dgm:prSet/>
      <dgm:spPr/>
      <dgm:t>
        <a:bodyPr/>
        <a:lstStyle/>
        <a:p>
          <a:endParaRPr lang="en-US"/>
        </a:p>
      </dgm:t>
    </dgm:pt>
    <dgm:pt modelId="{B08C994A-EE0E-45C7-BACA-7175E017C43C}" type="sibTrans" cxnId="{C453E403-AE50-47B7-97E8-96A4DB28F3EB}">
      <dgm:prSet/>
      <dgm:spPr/>
      <dgm:t>
        <a:bodyPr/>
        <a:lstStyle/>
        <a:p>
          <a:endParaRPr lang="en-US"/>
        </a:p>
      </dgm:t>
    </dgm:pt>
    <dgm:pt modelId="{D61FEB6B-C0E3-4190-B47D-8904C0317394}" type="pres">
      <dgm:prSet presAssocID="{F1CE8721-A802-4615-ABF8-03883984B230}" presName="root" presStyleCnt="0">
        <dgm:presLayoutVars>
          <dgm:dir/>
          <dgm:resizeHandles val="exact"/>
        </dgm:presLayoutVars>
      </dgm:prSet>
      <dgm:spPr/>
    </dgm:pt>
    <dgm:pt modelId="{027F0EFD-9F7C-4C8A-A8AC-F9DFD30D973C}" type="pres">
      <dgm:prSet presAssocID="{8BB0238C-CBA0-40E3-9334-CD80E76A959E}" presName="compNode" presStyleCnt="0"/>
      <dgm:spPr/>
    </dgm:pt>
    <dgm:pt modelId="{B8535F88-7437-430B-ABC3-D0E92D2C926C}" type="pres">
      <dgm:prSet presAssocID="{8BB0238C-CBA0-40E3-9334-CD80E76A959E}" presName="bgRect" presStyleLbl="bgShp" presStyleIdx="0" presStyleCnt="4"/>
      <dgm:spPr/>
    </dgm:pt>
    <dgm:pt modelId="{BEA84AEA-0C5E-4745-B418-092C24A9CA3B}" type="pres">
      <dgm:prSet presAssocID="{8BB0238C-CBA0-40E3-9334-CD80E76A95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C698178-2327-4D95-BC3F-227D3D4D87CC}" type="pres">
      <dgm:prSet presAssocID="{8BB0238C-CBA0-40E3-9334-CD80E76A959E}" presName="spaceRect" presStyleCnt="0"/>
      <dgm:spPr/>
    </dgm:pt>
    <dgm:pt modelId="{327EE1C1-80C3-4227-BC14-501B83E6C718}" type="pres">
      <dgm:prSet presAssocID="{8BB0238C-CBA0-40E3-9334-CD80E76A959E}" presName="parTx" presStyleLbl="revTx" presStyleIdx="0" presStyleCnt="4">
        <dgm:presLayoutVars>
          <dgm:chMax val="0"/>
          <dgm:chPref val="0"/>
        </dgm:presLayoutVars>
      </dgm:prSet>
      <dgm:spPr/>
    </dgm:pt>
    <dgm:pt modelId="{A2F1FF21-0261-4014-8091-D5A7F4749ABC}" type="pres">
      <dgm:prSet presAssocID="{2CE59CE4-8BD5-43B3-8342-9FD38171A58C}" presName="sibTrans" presStyleCnt="0"/>
      <dgm:spPr/>
    </dgm:pt>
    <dgm:pt modelId="{05A3B310-3BFC-47D9-8959-F0CCE1604980}" type="pres">
      <dgm:prSet presAssocID="{EA7FBE14-99FB-4451-BC62-3E6B2E5F9C6E}" presName="compNode" presStyleCnt="0"/>
      <dgm:spPr/>
    </dgm:pt>
    <dgm:pt modelId="{27EECD34-9D3E-4A38-8FFD-9492A8596A14}" type="pres">
      <dgm:prSet presAssocID="{EA7FBE14-99FB-4451-BC62-3E6B2E5F9C6E}" presName="bgRect" presStyleLbl="bgShp" presStyleIdx="1" presStyleCnt="4"/>
      <dgm:spPr/>
    </dgm:pt>
    <dgm:pt modelId="{AA9A62EC-CFB5-4D7C-B91C-87DD826BD279}" type="pres">
      <dgm:prSet presAssocID="{EA7FBE14-99FB-4451-BC62-3E6B2E5F9C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694A4197-2378-4D0B-B7AB-D0E4F8AFC276}" type="pres">
      <dgm:prSet presAssocID="{EA7FBE14-99FB-4451-BC62-3E6B2E5F9C6E}" presName="spaceRect" presStyleCnt="0"/>
      <dgm:spPr/>
    </dgm:pt>
    <dgm:pt modelId="{2F3FF842-6D19-4883-B132-2B2512CF73B8}" type="pres">
      <dgm:prSet presAssocID="{EA7FBE14-99FB-4451-BC62-3E6B2E5F9C6E}" presName="parTx" presStyleLbl="revTx" presStyleIdx="1" presStyleCnt="4">
        <dgm:presLayoutVars>
          <dgm:chMax val="0"/>
          <dgm:chPref val="0"/>
        </dgm:presLayoutVars>
      </dgm:prSet>
      <dgm:spPr/>
    </dgm:pt>
    <dgm:pt modelId="{678F71AC-25F4-4616-A2FC-1D634F4F54B0}" type="pres">
      <dgm:prSet presAssocID="{16027BB0-DEAE-41CE-8FBB-5CE74085B82B}" presName="sibTrans" presStyleCnt="0"/>
      <dgm:spPr/>
    </dgm:pt>
    <dgm:pt modelId="{CB298AFD-5087-4114-85C5-0FD54BF33303}" type="pres">
      <dgm:prSet presAssocID="{81C4EADA-B11E-434A-939B-65F61425053B}" presName="compNode" presStyleCnt="0"/>
      <dgm:spPr/>
    </dgm:pt>
    <dgm:pt modelId="{71021E76-72EC-40FA-B91D-927E3A943575}" type="pres">
      <dgm:prSet presAssocID="{81C4EADA-B11E-434A-939B-65F61425053B}" presName="bgRect" presStyleLbl="bgShp" presStyleIdx="2" presStyleCnt="4"/>
      <dgm:spPr/>
    </dgm:pt>
    <dgm:pt modelId="{5D8A77E0-D2D6-4467-B378-CD5AB5D7E83E}" type="pres">
      <dgm:prSet presAssocID="{81C4EADA-B11E-434A-939B-65F61425053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BB06C007-9A5E-436E-9038-9798A4AD8FE7}" type="pres">
      <dgm:prSet presAssocID="{81C4EADA-B11E-434A-939B-65F61425053B}" presName="spaceRect" presStyleCnt="0"/>
      <dgm:spPr/>
    </dgm:pt>
    <dgm:pt modelId="{4A74D92A-D8B8-496C-9DDA-792FCD676FFF}" type="pres">
      <dgm:prSet presAssocID="{81C4EADA-B11E-434A-939B-65F61425053B}" presName="parTx" presStyleLbl="revTx" presStyleIdx="2" presStyleCnt="4">
        <dgm:presLayoutVars>
          <dgm:chMax val="0"/>
          <dgm:chPref val="0"/>
        </dgm:presLayoutVars>
      </dgm:prSet>
      <dgm:spPr/>
    </dgm:pt>
    <dgm:pt modelId="{6E9C5BCE-52B8-4F10-A6AB-EDD6DD478727}" type="pres">
      <dgm:prSet presAssocID="{F3609185-F96C-46D5-82BD-FBCF53CE79E7}" presName="sibTrans" presStyleCnt="0"/>
      <dgm:spPr/>
    </dgm:pt>
    <dgm:pt modelId="{28C01387-E329-4A52-87A2-3EA6E9F3E01C}" type="pres">
      <dgm:prSet presAssocID="{3184FB86-6AFD-49DC-AB83-F453D3917F2E}" presName="compNode" presStyleCnt="0"/>
      <dgm:spPr/>
    </dgm:pt>
    <dgm:pt modelId="{A7A68308-DF80-469D-A4AB-61DAABD6B5C0}" type="pres">
      <dgm:prSet presAssocID="{3184FB86-6AFD-49DC-AB83-F453D3917F2E}" presName="bgRect" presStyleLbl="bgShp" presStyleIdx="3" presStyleCnt="4"/>
      <dgm:spPr/>
    </dgm:pt>
    <dgm:pt modelId="{F3F78C38-7260-49FB-8A21-E67B1A536FAC}" type="pres">
      <dgm:prSet presAssocID="{3184FB86-6AFD-49DC-AB83-F453D3917F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mster"/>
        </a:ext>
      </dgm:extLst>
    </dgm:pt>
    <dgm:pt modelId="{078E8885-B536-4C26-94F4-4A8987A0A1F3}" type="pres">
      <dgm:prSet presAssocID="{3184FB86-6AFD-49DC-AB83-F453D3917F2E}" presName="spaceRect" presStyleCnt="0"/>
      <dgm:spPr/>
    </dgm:pt>
    <dgm:pt modelId="{6099E6CD-CB22-4D6C-A0C4-0862E4266A97}" type="pres">
      <dgm:prSet presAssocID="{3184FB86-6AFD-49DC-AB83-F453D3917F2E}" presName="parTx" presStyleLbl="revTx" presStyleIdx="3" presStyleCnt="4">
        <dgm:presLayoutVars>
          <dgm:chMax val="0"/>
          <dgm:chPref val="0"/>
        </dgm:presLayoutVars>
      </dgm:prSet>
      <dgm:spPr/>
    </dgm:pt>
  </dgm:ptLst>
  <dgm:cxnLst>
    <dgm:cxn modelId="{C453E403-AE50-47B7-97E8-96A4DB28F3EB}" srcId="{F1CE8721-A802-4615-ABF8-03883984B230}" destId="{3184FB86-6AFD-49DC-AB83-F453D3917F2E}" srcOrd="3" destOrd="0" parTransId="{8F2AC2F8-4BDF-4D8E-BA0A-4C868B9A4BF2}" sibTransId="{B08C994A-EE0E-45C7-BACA-7175E017C43C}"/>
    <dgm:cxn modelId="{8642D906-7407-45C2-A5E9-A538C18FBDD5}" srcId="{F1CE8721-A802-4615-ABF8-03883984B230}" destId="{81C4EADA-B11E-434A-939B-65F61425053B}" srcOrd="2" destOrd="0" parTransId="{352E14D5-AD7E-4F8F-A1F1-690E2B0D70CB}" sibTransId="{F3609185-F96C-46D5-82BD-FBCF53CE79E7}"/>
    <dgm:cxn modelId="{1D3D8012-9452-4A09-BFA6-661AF4F432AF}" type="presOf" srcId="{EA7FBE14-99FB-4451-BC62-3E6B2E5F9C6E}" destId="{2F3FF842-6D19-4883-B132-2B2512CF73B8}" srcOrd="0" destOrd="0" presId="urn:microsoft.com/office/officeart/2018/2/layout/IconVerticalSolidList"/>
    <dgm:cxn modelId="{01FB403C-807E-48D8-A8E2-9EEDC1EA5E23}" type="presOf" srcId="{3184FB86-6AFD-49DC-AB83-F453D3917F2E}" destId="{6099E6CD-CB22-4D6C-A0C4-0862E4266A97}" srcOrd="0" destOrd="0" presId="urn:microsoft.com/office/officeart/2018/2/layout/IconVerticalSolidList"/>
    <dgm:cxn modelId="{BB53735C-81A2-46B6-8C68-42B47CFD564C}" type="presOf" srcId="{8BB0238C-CBA0-40E3-9334-CD80E76A959E}" destId="{327EE1C1-80C3-4227-BC14-501B83E6C718}" srcOrd="0" destOrd="0" presId="urn:microsoft.com/office/officeart/2018/2/layout/IconVerticalSolidList"/>
    <dgm:cxn modelId="{201D4361-9481-41D6-8D29-AF688ABE601B}" type="presOf" srcId="{81C4EADA-B11E-434A-939B-65F61425053B}" destId="{4A74D92A-D8B8-496C-9DDA-792FCD676FFF}" srcOrd="0" destOrd="0" presId="urn:microsoft.com/office/officeart/2018/2/layout/IconVerticalSolidList"/>
    <dgm:cxn modelId="{10B50164-4E6A-49B1-9C22-C482F9AD8648}" srcId="{F1CE8721-A802-4615-ABF8-03883984B230}" destId="{EA7FBE14-99FB-4451-BC62-3E6B2E5F9C6E}" srcOrd="1" destOrd="0" parTransId="{C5A28EC4-B8C7-4855-B068-7E6B8862A914}" sibTransId="{16027BB0-DEAE-41CE-8FBB-5CE74085B82B}"/>
    <dgm:cxn modelId="{D7ED3552-8FBA-4E53-9B14-AB406D469750}" type="presOf" srcId="{F1CE8721-A802-4615-ABF8-03883984B230}" destId="{D61FEB6B-C0E3-4190-B47D-8904C0317394}" srcOrd="0" destOrd="0" presId="urn:microsoft.com/office/officeart/2018/2/layout/IconVerticalSolidList"/>
    <dgm:cxn modelId="{D5E6FCEC-A50D-4636-926D-6B12C204D190}" srcId="{F1CE8721-A802-4615-ABF8-03883984B230}" destId="{8BB0238C-CBA0-40E3-9334-CD80E76A959E}" srcOrd="0" destOrd="0" parTransId="{998BF51F-EE56-454C-91C5-82C1AD226DA9}" sibTransId="{2CE59CE4-8BD5-43B3-8342-9FD38171A58C}"/>
    <dgm:cxn modelId="{FBB2E8C5-49D4-4975-9892-BF63FF849083}" type="presParOf" srcId="{D61FEB6B-C0E3-4190-B47D-8904C0317394}" destId="{027F0EFD-9F7C-4C8A-A8AC-F9DFD30D973C}" srcOrd="0" destOrd="0" presId="urn:microsoft.com/office/officeart/2018/2/layout/IconVerticalSolidList"/>
    <dgm:cxn modelId="{D8A7A770-842D-4746-8C41-71F6625D9802}" type="presParOf" srcId="{027F0EFD-9F7C-4C8A-A8AC-F9DFD30D973C}" destId="{B8535F88-7437-430B-ABC3-D0E92D2C926C}" srcOrd="0" destOrd="0" presId="urn:microsoft.com/office/officeart/2018/2/layout/IconVerticalSolidList"/>
    <dgm:cxn modelId="{09E93FB2-11CB-4F23-9B70-66EC01B792FE}" type="presParOf" srcId="{027F0EFD-9F7C-4C8A-A8AC-F9DFD30D973C}" destId="{BEA84AEA-0C5E-4745-B418-092C24A9CA3B}" srcOrd="1" destOrd="0" presId="urn:microsoft.com/office/officeart/2018/2/layout/IconVerticalSolidList"/>
    <dgm:cxn modelId="{3D236DE3-153F-47AD-B739-23C41C4D6D33}" type="presParOf" srcId="{027F0EFD-9F7C-4C8A-A8AC-F9DFD30D973C}" destId="{5C698178-2327-4D95-BC3F-227D3D4D87CC}" srcOrd="2" destOrd="0" presId="urn:microsoft.com/office/officeart/2018/2/layout/IconVerticalSolidList"/>
    <dgm:cxn modelId="{BF457DCB-3C26-46A9-9A7E-3745EC4D4FCE}" type="presParOf" srcId="{027F0EFD-9F7C-4C8A-A8AC-F9DFD30D973C}" destId="{327EE1C1-80C3-4227-BC14-501B83E6C718}" srcOrd="3" destOrd="0" presId="urn:microsoft.com/office/officeart/2018/2/layout/IconVerticalSolidList"/>
    <dgm:cxn modelId="{C80C96E0-6E34-4A0A-BF1E-5F39C2810C77}" type="presParOf" srcId="{D61FEB6B-C0E3-4190-B47D-8904C0317394}" destId="{A2F1FF21-0261-4014-8091-D5A7F4749ABC}" srcOrd="1" destOrd="0" presId="urn:microsoft.com/office/officeart/2018/2/layout/IconVerticalSolidList"/>
    <dgm:cxn modelId="{057AD681-64C4-489D-AF74-B7F3232128ED}" type="presParOf" srcId="{D61FEB6B-C0E3-4190-B47D-8904C0317394}" destId="{05A3B310-3BFC-47D9-8959-F0CCE1604980}" srcOrd="2" destOrd="0" presId="urn:microsoft.com/office/officeart/2018/2/layout/IconVerticalSolidList"/>
    <dgm:cxn modelId="{125D26C9-1F19-412B-BFF2-AABB78681977}" type="presParOf" srcId="{05A3B310-3BFC-47D9-8959-F0CCE1604980}" destId="{27EECD34-9D3E-4A38-8FFD-9492A8596A14}" srcOrd="0" destOrd="0" presId="urn:microsoft.com/office/officeart/2018/2/layout/IconVerticalSolidList"/>
    <dgm:cxn modelId="{4D61D3BD-DABF-4C7E-AFBD-70CC006C2EEA}" type="presParOf" srcId="{05A3B310-3BFC-47D9-8959-F0CCE1604980}" destId="{AA9A62EC-CFB5-4D7C-B91C-87DD826BD279}" srcOrd="1" destOrd="0" presId="urn:microsoft.com/office/officeart/2018/2/layout/IconVerticalSolidList"/>
    <dgm:cxn modelId="{1F3F2CF6-140A-403E-AAB0-365BE64E8F1D}" type="presParOf" srcId="{05A3B310-3BFC-47D9-8959-F0CCE1604980}" destId="{694A4197-2378-4D0B-B7AB-D0E4F8AFC276}" srcOrd="2" destOrd="0" presId="urn:microsoft.com/office/officeart/2018/2/layout/IconVerticalSolidList"/>
    <dgm:cxn modelId="{F15C1E7A-89C7-435C-937B-312ECFB4D983}" type="presParOf" srcId="{05A3B310-3BFC-47D9-8959-F0CCE1604980}" destId="{2F3FF842-6D19-4883-B132-2B2512CF73B8}" srcOrd="3" destOrd="0" presId="urn:microsoft.com/office/officeart/2018/2/layout/IconVerticalSolidList"/>
    <dgm:cxn modelId="{EE79A99C-A1BF-4BC2-BD04-D55A1474E0E7}" type="presParOf" srcId="{D61FEB6B-C0E3-4190-B47D-8904C0317394}" destId="{678F71AC-25F4-4616-A2FC-1D634F4F54B0}" srcOrd="3" destOrd="0" presId="urn:microsoft.com/office/officeart/2018/2/layout/IconVerticalSolidList"/>
    <dgm:cxn modelId="{33FC1FA0-4099-44D1-AE84-3D34DE589CAE}" type="presParOf" srcId="{D61FEB6B-C0E3-4190-B47D-8904C0317394}" destId="{CB298AFD-5087-4114-85C5-0FD54BF33303}" srcOrd="4" destOrd="0" presId="urn:microsoft.com/office/officeart/2018/2/layout/IconVerticalSolidList"/>
    <dgm:cxn modelId="{BC45B10A-6D1B-418B-BD45-845E52232B9E}" type="presParOf" srcId="{CB298AFD-5087-4114-85C5-0FD54BF33303}" destId="{71021E76-72EC-40FA-B91D-927E3A943575}" srcOrd="0" destOrd="0" presId="urn:microsoft.com/office/officeart/2018/2/layout/IconVerticalSolidList"/>
    <dgm:cxn modelId="{515C74B4-8466-4AAE-AC6A-47A5B330AAF7}" type="presParOf" srcId="{CB298AFD-5087-4114-85C5-0FD54BF33303}" destId="{5D8A77E0-D2D6-4467-B378-CD5AB5D7E83E}" srcOrd="1" destOrd="0" presId="urn:microsoft.com/office/officeart/2018/2/layout/IconVerticalSolidList"/>
    <dgm:cxn modelId="{736CBD4A-FEF8-47AC-8075-E8BEA32FE687}" type="presParOf" srcId="{CB298AFD-5087-4114-85C5-0FD54BF33303}" destId="{BB06C007-9A5E-436E-9038-9798A4AD8FE7}" srcOrd="2" destOrd="0" presId="urn:microsoft.com/office/officeart/2018/2/layout/IconVerticalSolidList"/>
    <dgm:cxn modelId="{926C67C1-4768-48C2-93A9-35361E437B9F}" type="presParOf" srcId="{CB298AFD-5087-4114-85C5-0FD54BF33303}" destId="{4A74D92A-D8B8-496C-9DDA-792FCD676FFF}" srcOrd="3" destOrd="0" presId="urn:microsoft.com/office/officeart/2018/2/layout/IconVerticalSolidList"/>
    <dgm:cxn modelId="{0C8A0034-5D5F-4D0F-96C9-6A0C285EBC97}" type="presParOf" srcId="{D61FEB6B-C0E3-4190-B47D-8904C0317394}" destId="{6E9C5BCE-52B8-4F10-A6AB-EDD6DD478727}" srcOrd="5" destOrd="0" presId="urn:microsoft.com/office/officeart/2018/2/layout/IconVerticalSolidList"/>
    <dgm:cxn modelId="{0DC3A831-C7A0-4D5A-80E7-7BC7662A46A5}" type="presParOf" srcId="{D61FEB6B-C0E3-4190-B47D-8904C0317394}" destId="{28C01387-E329-4A52-87A2-3EA6E9F3E01C}" srcOrd="6" destOrd="0" presId="urn:microsoft.com/office/officeart/2018/2/layout/IconVerticalSolidList"/>
    <dgm:cxn modelId="{0E1DF1B6-47CC-4C92-9E64-524C11377899}" type="presParOf" srcId="{28C01387-E329-4A52-87A2-3EA6E9F3E01C}" destId="{A7A68308-DF80-469D-A4AB-61DAABD6B5C0}" srcOrd="0" destOrd="0" presId="urn:microsoft.com/office/officeart/2018/2/layout/IconVerticalSolidList"/>
    <dgm:cxn modelId="{B00B4914-7254-4A10-B682-160E27E4F93D}" type="presParOf" srcId="{28C01387-E329-4A52-87A2-3EA6E9F3E01C}" destId="{F3F78C38-7260-49FB-8A21-E67B1A536FAC}" srcOrd="1" destOrd="0" presId="urn:microsoft.com/office/officeart/2018/2/layout/IconVerticalSolidList"/>
    <dgm:cxn modelId="{0A5FA8EC-462D-4250-B071-A65BA5647EA3}" type="presParOf" srcId="{28C01387-E329-4A52-87A2-3EA6E9F3E01C}" destId="{078E8885-B536-4C26-94F4-4A8987A0A1F3}" srcOrd="2" destOrd="0" presId="urn:microsoft.com/office/officeart/2018/2/layout/IconVerticalSolidList"/>
    <dgm:cxn modelId="{69BBC9D4-5DB3-44E6-8F2B-803F67E42B5C}" type="presParOf" srcId="{28C01387-E329-4A52-87A2-3EA6E9F3E01C}" destId="{6099E6CD-CB22-4D6C-A0C4-0862E4266A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7E705D-EE4C-4409-A8D9-42E9C3C187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22053F7-C23D-4061-94DE-0B2A09CAA936}">
      <dgm:prSet/>
      <dgm:spPr/>
      <dgm:t>
        <a:bodyPr/>
        <a:lstStyle/>
        <a:p>
          <a:r>
            <a:rPr lang="en-GB"/>
            <a:t>The method of which an organisation uses in order to market their product/ service</a:t>
          </a:r>
          <a:endParaRPr lang="en-US"/>
        </a:p>
      </dgm:t>
    </dgm:pt>
    <dgm:pt modelId="{457D9B8D-AC23-44E1-8B0C-B5D95E7B27F5}" type="parTrans" cxnId="{413B3214-B0F5-4073-BBEE-E1D3A70049A7}">
      <dgm:prSet/>
      <dgm:spPr/>
      <dgm:t>
        <a:bodyPr/>
        <a:lstStyle/>
        <a:p>
          <a:endParaRPr lang="en-US"/>
        </a:p>
      </dgm:t>
    </dgm:pt>
    <dgm:pt modelId="{C1C008A4-B489-4CCD-9D7F-6F961FD47407}" type="sibTrans" cxnId="{413B3214-B0F5-4073-BBEE-E1D3A70049A7}">
      <dgm:prSet/>
      <dgm:spPr/>
      <dgm:t>
        <a:bodyPr/>
        <a:lstStyle/>
        <a:p>
          <a:endParaRPr lang="en-US"/>
        </a:p>
      </dgm:t>
    </dgm:pt>
    <dgm:pt modelId="{2C9C8AA5-7347-4BC0-A5F6-0CF7EF381D3C}">
      <dgm:prSet/>
      <dgm:spPr/>
      <dgm:t>
        <a:bodyPr/>
        <a:lstStyle/>
        <a:p>
          <a:r>
            <a:rPr lang="en-GB"/>
            <a:t>The main aim of social marketing is to advertise ideas rather than the actual product itself</a:t>
          </a:r>
          <a:endParaRPr lang="en-US"/>
        </a:p>
      </dgm:t>
    </dgm:pt>
    <dgm:pt modelId="{A36D24A0-AB87-48EA-80CC-9600F9921772}" type="parTrans" cxnId="{F5E7EDA5-F2AD-4DD5-9F76-3449E771DBFD}">
      <dgm:prSet/>
      <dgm:spPr/>
      <dgm:t>
        <a:bodyPr/>
        <a:lstStyle/>
        <a:p>
          <a:endParaRPr lang="en-US"/>
        </a:p>
      </dgm:t>
    </dgm:pt>
    <dgm:pt modelId="{D606B5D4-3D2F-4CC4-AD46-157F609D6262}" type="sibTrans" cxnId="{F5E7EDA5-F2AD-4DD5-9F76-3449E771DBFD}">
      <dgm:prSet/>
      <dgm:spPr/>
      <dgm:t>
        <a:bodyPr/>
        <a:lstStyle/>
        <a:p>
          <a:endParaRPr lang="en-US"/>
        </a:p>
      </dgm:t>
    </dgm:pt>
    <dgm:pt modelId="{C76D567C-7045-4931-B52F-1606459B6DED}">
      <dgm:prSet/>
      <dgm:spPr/>
      <dgm:t>
        <a:bodyPr/>
        <a:lstStyle/>
        <a:p>
          <a:r>
            <a:rPr lang="en-GB"/>
            <a:t>Non- profit organisations, charities, government agencies</a:t>
          </a:r>
          <a:endParaRPr lang="en-US"/>
        </a:p>
      </dgm:t>
    </dgm:pt>
    <dgm:pt modelId="{39B0D313-85E8-4905-BBE5-170D686978E0}" type="parTrans" cxnId="{07CDF148-4E79-42FF-80D9-B574512DCAE0}">
      <dgm:prSet/>
      <dgm:spPr/>
      <dgm:t>
        <a:bodyPr/>
        <a:lstStyle/>
        <a:p>
          <a:endParaRPr lang="en-US"/>
        </a:p>
      </dgm:t>
    </dgm:pt>
    <dgm:pt modelId="{2D1A8694-9A14-4FDE-B082-D14212652542}" type="sibTrans" cxnId="{07CDF148-4E79-42FF-80D9-B574512DCAE0}">
      <dgm:prSet/>
      <dgm:spPr/>
      <dgm:t>
        <a:bodyPr/>
        <a:lstStyle/>
        <a:p>
          <a:endParaRPr lang="en-US"/>
        </a:p>
      </dgm:t>
    </dgm:pt>
    <dgm:pt modelId="{B9250539-DD84-4FD6-96C2-DCC235680742}">
      <dgm:prSet/>
      <dgm:spPr/>
      <dgm:t>
        <a:bodyPr/>
        <a:lstStyle/>
        <a:p>
          <a:r>
            <a:rPr lang="en-GB"/>
            <a:t>Social Marketing began in 1951 when Dr Weibe asked a simple question. “Why can’t you sell brotherhood and rational thinking like you can sell soap?” (Weibe, 1951)</a:t>
          </a:r>
          <a:endParaRPr lang="en-US"/>
        </a:p>
      </dgm:t>
    </dgm:pt>
    <dgm:pt modelId="{7DA05865-908D-4B22-8965-04CC0CFED047}" type="parTrans" cxnId="{F19C9D27-9601-4569-82D3-2E9A1094C698}">
      <dgm:prSet/>
      <dgm:spPr/>
      <dgm:t>
        <a:bodyPr/>
        <a:lstStyle/>
        <a:p>
          <a:endParaRPr lang="en-US"/>
        </a:p>
      </dgm:t>
    </dgm:pt>
    <dgm:pt modelId="{478FE99C-6EA7-4526-8865-6DB4BEB640C4}" type="sibTrans" cxnId="{F19C9D27-9601-4569-82D3-2E9A1094C698}">
      <dgm:prSet/>
      <dgm:spPr/>
      <dgm:t>
        <a:bodyPr/>
        <a:lstStyle/>
        <a:p>
          <a:endParaRPr lang="en-US"/>
        </a:p>
      </dgm:t>
    </dgm:pt>
    <dgm:pt modelId="{0CC4209A-F4ED-47E4-A5AB-01F6A2C9F212}" type="pres">
      <dgm:prSet presAssocID="{CE7E705D-EE4C-4409-A8D9-42E9C3C187E5}" presName="linear" presStyleCnt="0">
        <dgm:presLayoutVars>
          <dgm:animLvl val="lvl"/>
          <dgm:resizeHandles val="exact"/>
        </dgm:presLayoutVars>
      </dgm:prSet>
      <dgm:spPr/>
    </dgm:pt>
    <dgm:pt modelId="{9791DF57-77BB-4EA2-ABEB-5C586C77EAEE}" type="pres">
      <dgm:prSet presAssocID="{222053F7-C23D-4061-94DE-0B2A09CAA936}" presName="parentText" presStyleLbl="node1" presStyleIdx="0" presStyleCnt="4">
        <dgm:presLayoutVars>
          <dgm:chMax val="0"/>
          <dgm:bulletEnabled val="1"/>
        </dgm:presLayoutVars>
      </dgm:prSet>
      <dgm:spPr/>
    </dgm:pt>
    <dgm:pt modelId="{0F68998F-9E3F-4DF2-B3E3-BE858A34B641}" type="pres">
      <dgm:prSet presAssocID="{C1C008A4-B489-4CCD-9D7F-6F961FD47407}" presName="spacer" presStyleCnt="0"/>
      <dgm:spPr/>
    </dgm:pt>
    <dgm:pt modelId="{B5F0E961-B825-496F-A878-307E9AD1FF52}" type="pres">
      <dgm:prSet presAssocID="{2C9C8AA5-7347-4BC0-A5F6-0CF7EF381D3C}" presName="parentText" presStyleLbl="node1" presStyleIdx="1" presStyleCnt="4">
        <dgm:presLayoutVars>
          <dgm:chMax val="0"/>
          <dgm:bulletEnabled val="1"/>
        </dgm:presLayoutVars>
      </dgm:prSet>
      <dgm:spPr/>
    </dgm:pt>
    <dgm:pt modelId="{3C385135-832F-496D-977A-96305BC82F43}" type="pres">
      <dgm:prSet presAssocID="{D606B5D4-3D2F-4CC4-AD46-157F609D6262}" presName="spacer" presStyleCnt="0"/>
      <dgm:spPr/>
    </dgm:pt>
    <dgm:pt modelId="{196DFFA9-0083-46CA-AA60-19508014DF82}" type="pres">
      <dgm:prSet presAssocID="{C76D567C-7045-4931-B52F-1606459B6DED}" presName="parentText" presStyleLbl="node1" presStyleIdx="2" presStyleCnt="4">
        <dgm:presLayoutVars>
          <dgm:chMax val="0"/>
          <dgm:bulletEnabled val="1"/>
        </dgm:presLayoutVars>
      </dgm:prSet>
      <dgm:spPr/>
    </dgm:pt>
    <dgm:pt modelId="{CBC11211-5DBF-4328-A773-E6B35F68B669}" type="pres">
      <dgm:prSet presAssocID="{2D1A8694-9A14-4FDE-B082-D14212652542}" presName="spacer" presStyleCnt="0"/>
      <dgm:spPr/>
    </dgm:pt>
    <dgm:pt modelId="{64A25F3D-5464-4C16-860C-ABC83C18B404}" type="pres">
      <dgm:prSet presAssocID="{B9250539-DD84-4FD6-96C2-DCC235680742}" presName="parentText" presStyleLbl="node1" presStyleIdx="3" presStyleCnt="4">
        <dgm:presLayoutVars>
          <dgm:chMax val="0"/>
          <dgm:bulletEnabled val="1"/>
        </dgm:presLayoutVars>
      </dgm:prSet>
      <dgm:spPr/>
    </dgm:pt>
  </dgm:ptLst>
  <dgm:cxnLst>
    <dgm:cxn modelId="{413B3214-B0F5-4073-BBEE-E1D3A70049A7}" srcId="{CE7E705D-EE4C-4409-A8D9-42E9C3C187E5}" destId="{222053F7-C23D-4061-94DE-0B2A09CAA936}" srcOrd="0" destOrd="0" parTransId="{457D9B8D-AC23-44E1-8B0C-B5D95E7B27F5}" sibTransId="{C1C008A4-B489-4CCD-9D7F-6F961FD47407}"/>
    <dgm:cxn modelId="{F19C9D27-9601-4569-82D3-2E9A1094C698}" srcId="{CE7E705D-EE4C-4409-A8D9-42E9C3C187E5}" destId="{B9250539-DD84-4FD6-96C2-DCC235680742}" srcOrd="3" destOrd="0" parTransId="{7DA05865-908D-4B22-8965-04CC0CFED047}" sibTransId="{478FE99C-6EA7-4526-8865-6DB4BEB640C4}"/>
    <dgm:cxn modelId="{10B7343F-C667-40E5-925F-15BC820EBA9E}" type="presOf" srcId="{CE7E705D-EE4C-4409-A8D9-42E9C3C187E5}" destId="{0CC4209A-F4ED-47E4-A5AB-01F6A2C9F212}" srcOrd="0" destOrd="0" presId="urn:microsoft.com/office/officeart/2005/8/layout/vList2"/>
    <dgm:cxn modelId="{6A7F3B47-516E-48C0-80D8-A63FB5BF468B}" type="presOf" srcId="{C76D567C-7045-4931-B52F-1606459B6DED}" destId="{196DFFA9-0083-46CA-AA60-19508014DF82}" srcOrd="0" destOrd="0" presId="urn:microsoft.com/office/officeart/2005/8/layout/vList2"/>
    <dgm:cxn modelId="{07CDF148-4E79-42FF-80D9-B574512DCAE0}" srcId="{CE7E705D-EE4C-4409-A8D9-42E9C3C187E5}" destId="{C76D567C-7045-4931-B52F-1606459B6DED}" srcOrd="2" destOrd="0" parTransId="{39B0D313-85E8-4905-BBE5-170D686978E0}" sibTransId="{2D1A8694-9A14-4FDE-B082-D14212652542}"/>
    <dgm:cxn modelId="{90EDE551-A871-4448-B22E-B2401BDDACC8}" type="presOf" srcId="{B9250539-DD84-4FD6-96C2-DCC235680742}" destId="{64A25F3D-5464-4C16-860C-ABC83C18B404}" srcOrd="0" destOrd="0" presId="urn:microsoft.com/office/officeart/2005/8/layout/vList2"/>
    <dgm:cxn modelId="{F5E7EDA5-F2AD-4DD5-9F76-3449E771DBFD}" srcId="{CE7E705D-EE4C-4409-A8D9-42E9C3C187E5}" destId="{2C9C8AA5-7347-4BC0-A5F6-0CF7EF381D3C}" srcOrd="1" destOrd="0" parTransId="{A36D24A0-AB87-48EA-80CC-9600F9921772}" sibTransId="{D606B5D4-3D2F-4CC4-AD46-157F609D6262}"/>
    <dgm:cxn modelId="{DFCF22BD-B84E-4515-9B4E-2008ABD13031}" type="presOf" srcId="{2C9C8AA5-7347-4BC0-A5F6-0CF7EF381D3C}" destId="{B5F0E961-B825-496F-A878-307E9AD1FF52}" srcOrd="0" destOrd="0" presId="urn:microsoft.com/office/officeart/2005/8/layout/vList2"/>
    <dgm:cxn modelId="{FDCA7CD6-76C5-4B9D-8F6C-39BE497FC078}" type="presOf" srcId="{222053F7-C23D-4061-94DE-0B2A09CAA936}" destId="{9791DF57-77BB-4EA2-ABEB-5C586C77EAEE}" srcOrd="0" destOrd="0" presId="urn:microsoft.com/office/officeart/2005/8/layout/vList2"/>
    <dgm:cxn modelId="{D3A52391-BDFF-4C9F-BC37-9710496C0460}" type="presParOf" srcId="{0CC4209A-F4ED-47E4-A5AB-01F6A2C9F212}" destId="{9791DF57-77BB-4EA2-ABEB-5C586C77EAEE}" srcOrd="0" destOrd="0" presId="urn:microsoft.com/office/officeart/2005/8/layout/vList2"/>
    <dgm:cxn modelId="{7304F3A3-5B67-401B-A015-5E75DCB6D2A4}" type="presParOf" srcId="{0CC4209A-F4ED-47E4-A5AB-01F6A2C9F212}" destId="{0F68998F-9E3F-4DF2-B3E3-BE858A34B641}" srcOrd="1" destOrd="0" presId="urn:microsoft.com/office/officeart/2005/8/layout/vList2"/>
    <dgm:cxn modelId="{4602D777-F962-4DB9-A6BF-6CEE7CDF5D96}" type="presParOf" srcId="{0CC4209A-F4ED-47E4-A5AB-01F6A2C9F212}" destId="{B5F0E961-B825-496F-A878-307E9AD1FF52}" srcOrd="2" destOrd="0" presId="urn:microsoft.com/office/officeart/2005/8/layout/vList2"/>
    <dgm:cxn modelId="{D0EA94D1-1154-483C-859B-3482EAE1F986}" type="presParOf" srcId="{0CC4209A-F4ED-47E4-A5AB-01F6A2C9F212}" destId="{3C385135-832F-496D-977A-96305BC82F43}" srcOrd="3" destOrd="0" presId="urn:microsoft.com/office/officeart/2005/8/layout/vList2"/>
    <dgm:cxn modelId="{4D585700-8DCB-415E-A60F-275DF147F1E7}" type="presParOf" srcId="{0CC4209A-F4ED-47E4-A5AB-01F6A2C9F212}" destId="{196DFFA9-0083-46CA-AA60-19508014DF82}" srcOrd="4" destOrd="0" presId="urn:microsoft.com/office/officeart/2005/8/layout/vList2"/>
    <dgm:cxn modelId="{D2DC11BB-8C77-4917-88D3-C2475230C4A1}" type="presParOf" srcId="{0CC4209A-F4ED-47E4-A5AB-01F6A2C9F212}" destId="{CBC11211-5DBF-4328-A773-E6B35F68B669}" srcOrd="5" destOrd="0" presId="urn:microsoft.com/office/officeart/2005/8/layout/vList2"/>
    <dgm:cxn modelId="{3C94655E-0A25-450B-8DC6-E8DDC88FF272}" type="presParOf" srcId="{0CC4209A-F4ED-47E4-A5AB-01F6A2C9F212}" destId="{64A25F3D-5464-4C16-860C-ABC83C18B40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FDA2E2-0FA6-470B-849C-27C1347B047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6B82D66-9510-43A0-9056-F0B1D4D442B8}">
      <dgm:prSet/>
      <dgm:spPr/>
      <dgm:t>
        <a:bodyPr/>
        <a:lstStyle/>
        <a:p>
          <a:r>
            <a:rPr lang="en-GB"/>
            <a:t>Product- the good or service the company offers</a:t>
          </a:r>
          <a:endParaRPr lang="en-US"/>
        </a:p>
      </dgm:t>
    </dgm:pt>
    <dgm:pt modelId="{FF809742-C5F0-4A3B-ADFD-0B86BEB5E16A}" type="parTrans" cxnId="{FC425A8E-7FFE-4B58-AF25-64EACE686567}">
      <dgm:prSet/>
      <dgm:spPr/>
      <dgm:t>
        <a:bodyPr/>
        <a:lstStyle/>
        <a:p>
          <a:endParaRPr lang="en-US"/>
        </a:p>
      </dgm:t>
    </dgm:pt>
    <dgm:pt modelId="{A32569E2-80D1-4135-983A-90A497FD81A2}" type="sibTrans" cxnId="{FC425A8E-7FFE-4B58-AF25-64EACE686567}">
      <dgm:prSet/>
      <dgm:spPr/>
      <dgm:t>
        <a:bodyPr/>
        <a:lstStyle/>
        <a:p>
          <a:endParaRPr lang="en-US"/>
        </a:p>
      </dgm:t>
    </dgm:pt>
    <dgm:pt modelId="{6D46BA77-A4A5-4AE8-941E-1BB8F0B2D60B}">
      <dgm:prSet/>
      <dgm:spPr/>
      <dgm:t>
        <a:bodyPr/>
        <a:lstStyle/>
        <a:p>
          <a:r>
            <a:rPr lang="en-GB"/>
            <a:t>Price- the cost consumers pay</a:t>
          </a:r>
          <a:endParaRPr lang="en-US"/>
        </a:p>
      </dgm:t>
    </dgm:pt>
    <dgm:pt modelId="{8AA8E8DF-BF39-4455-A0F9-D6015E817958}" type="parTrans" cxnId="{6600A4D4-A56C-4926-A4A9-925149B863E7}">
      <dgm:prSet/>
      <dgm:spPr/>
      <dgm:t>
        <a:bodyPr/>
        <a:lstStyle/>
        <a:p>
          <a:endParaRPr lang="en-US"/>
        </a:p>
      </dgm:t>
    </dgm:pt>
    <dgm:pt modelId="{1739E872-0A82-43A2-985F-405B7F4DBFB1}" type="sibTrans" cxnId="{6600A4D4-A56C-4926-A4A9-925149B863E7}">
      <dgm:prSet/>
      <dgm:spPr/>
      <dgm:t>
        <a:bodyPr/>
        <a:lstStyle/>
        <a:p>
          <a:endParaRPr lang="en-US"/>
        </a:p>
      </dgm:t>
    </dgm:pt>
    <dgm:pt modelId="{EF4CAC3F-CEC9-4088-8872-52A0158D7503}">
      <dgm:prSet/>
      <dgm:spPr/>
      <dgm:t>
        <a:bodyPr/>
        <a:lstStyle/>
        <a:p>
          <a:r>
            <a:rPr lang="en-GB"/>
            <a:t>Place- Where the company sells the product</a:t>
          </a:r>
          <a:endParaRPr lang="en-US"/>
        </a:p>
      </dgm:t>
    </dgm:pt>
    <dgm:pt modelId="{45499211-F881-4AEA-AAC3-AAB23801AF41}" type="parTrans" cxnId="{0299B2B2-4225-4BF3-843B-0DB42B7DE08E}">
      <dgm:prSet/>
      <dgm:spPr/>
      <dgm:t>
        <a:bodyPr/>
        <a:lstStyle/>
        <a:p>
          <a:endParaRPr lang="en-US"/>
        </a:p>
      </dgm:t>
    </dgm:pt>
    <dgm:pt modelId="{E644C81D-4EC8-40E9-AD11-0F1C619387E4}" type="sibTrans" cxnId="{0299B2B2-4225-4BF3-843B-0DB42B7DE08E}">
      <dgm:prSet/>
      <dgm:spPr/>
      <dgm:t>
        <a:bodyPr/>
        <a:lstStyle/>
        <a:p>
          <a:endParaRPr lang="en-US"/>
        </a:p>
      </dgm:t>
    </dgm:pt>
    <dgm:pt modelId="{B7690D3E-3936-495A-981F-430A87346CE9}">
      <dgm:prSet/>
      <dgm:spPr/>
      <dgm:t>
        <a:bodyPr/>
        <a:lstStyle/>
        <a:p>
          <a:r>
            <a:rPr lang="en-GB"/>
            <a:t>Promotion- How the product/ service will be advertised</a:t>
          </a:r>
          <a:endParaRPr lang="en-US"/>
        </a:p>
      </dgm:t>
    </dgm:pt>
    <dgm:pt modelId="{AC26DF9A-AADB-46C7-ABB6-55A8B30FF029}" type="parTrans" cxnId="{4E301859-9B3D-4A07-ABCB-2FCA9FEBA13C}">
      <dgm:prSet/>
      <dgm:spPr/>
      <dgm:t>
        <a:bodyPr/>
        <a:lstStyle/>
        <a:p>
          <a:endParaRPr lang="en-US"/>
        </a:p>
      </dgm:t>
    </dgm:pt>
    <dgm:pt modelId="{9C26175D-76A0-4962-8026-92B2B7C2EC19}" type="sibTrans" cxnId="{4E301859-9B3D-4A07-ABCB-2FCA9FEBA13C}">
      <dgm:prSet/>
      <dgm:spPr/>
      <dgm:t>
        <a:bodyPr/>
        <a:lstStyle/>
        <a:p>
          <a:endParaRPr lang="en-US"/>
        </a:p>
      </dgm:t>
    </dgm:pt>
    <dgm:pt modelId="{0FB9A281-8D54-452B-A102-58A435489CA1}" type="pres">
      <dgm:prSet presAssocID="{C6FDA2E2-0FA6-470B-849C-27C1347B0478}" presName="linear" presStyleCnt="0">
        <dgm:presLayoutVars>
          <dgm:animLvl val="lvl"/>
          <dgm:resizeHandles val="exact"/>
        </dgm:presLayoutVars>
      </dgm:prSet>
      <dgm:spPr/>
    </dgm:pt>
    <dgm:pt modelId="{0D7F5935-FAA6-42F7-9EFF-2C6994B12413}" type="pres">
      <dgm:prSet presAssocID="{E6B82D66-9510-43A0-9056-F0B1D4D442B8}" presName="parentText" presStyleLbl="node1" presStyleIdx="0" presStyleCnt="4">
        <dgm:presLayoutVars>
          <dgm:chMax val="0"/>
          <dgm:bulletEnabled val="1"/>
        </dgm:presLayoutVars>
      </dgm:prSet>
      <dgm:spPr/>
    </dgm:pt>
    <dgm:pt modelId="{DF58F4AE-65B9-4AC8-8236-D0A73D24FB90}" type="pres">
      <dgm:prSet presAssocID="{A32569E2-80D1-4135-983A-90A497FD81A2}" presName="spacer" presStyleCnt="0"/>
      <dgm:spPr/>
    </dgm:pt>
    <dgm:pt modelId="{5B0E5C7D-FAB3-429B-8AC5-BA88D139B44B}" type="pres">
      <dgm:prSet presAssocID="{6D46BA77-A4A5-4AE8-941E-1BB8F0B2D60B}" presName="parentText" presStyleLbl="node1" presStyleIdx="1" presStyleCnt="4">
        <dgm:presLayoutVars>
          <dgm:chMax val="0"/>
          <dgm:bulletEnabled val="1"/>
        </dgm:presLayoutVars>
      </dgm:prSet>
      <dgm:spPr/>
    </dgm:pt>
    <dgm:pt modelId="{C9A38A6A-A432-458E-844A-1C340753B7B3}" type="pres">
      <dgm:prSet presAssocID="{1739E872-0A82-43A2-985F-405B7F4DBFB1}" presName="spacer" presStyleCnt="0"/>
      <dgm:spPr/>
    </dgm:pt>
    <dgm:pt modelId="{AE155A99-EECF-401F-945E-EA006ED75AD8}" type="pres">
      <dgm:prSet presAssocID="{EF4CAC3F-CEC9-4088-8872-52A0158D7503}" presName="parentText" presStyleLbl="node1" presStyleIdx="2" presStyleCnt="4">
        <dgm:presLayoutVars>
          <dgm:chMax val="0"/>
          <dgm:bulletEnabled val="1"/>
        </dgm:presLayoutVars>
      </dgm:prSet>
      <dgm:spPr/>
    </dgm:pt>
    <dgm:pt modelId="{D89D35C7-1565-435F-AB7D-07D7AE97F9C5}" type="pres">
      <dgm:prSet presAssocID="{E644C81D-4EC8-40E9-AD11-0F1C619387E4}" presName="spacer" presStyleCnt="0"/>
      <dgm:spPr/>
    </dgm:pt>
    <dgm:pt modelId="{3D53BEEA-1159-4E34-935D-2D3530463608}" type="pres">
      <dgm:prSet presAssocID="{B7690D3E-3936-495A-981F-430A87346CE9}" presName="parentText" presStyleLbl="node1" presStyleIdx="3" presStyleCnt="4">
        <dgm:presLayoutVars>
          <dgm:chMax val="0"/>
          <dgm:bulletEnabled val="1"/>
        </dgm:presLayoutVars>
      </dgm:prSet>
      <dgm:spPr/>
    </dgm:pt>
  </dgm:ptLst>
  <dgm:cxnLst>
    <dgm:cxn modelId="{5826E93C-88CB-42D0-B7E1-AC626DE265A5}" type="presOf" srcId="{E6B82D66-9510-43A0-9056-F0B1D4D442B8}" destId="{0D7F5935-FAA6-42F7-9EFF-2C6994B12413}" srcOrd="0" destOrd="0" presId="urn:microsoft.com/office/officeart/2005/8/layout/vList2"/>
    <dgm:cxn modelId="{11AE2B65-2900-49BA-B96C-AE712DF4C4CD}" type="presOf" srcId="{6D46BA77-A4A5-4AE8-941E-1BB8F0B2D60B}" destId="{5B0E5C7D-FAB3-429B-8AC5-BA88D139B44B}" srcOrd="0" destOrd="0" presId="urn:microsoft.com/office/officeart/2005/8/layout/vList2"/>
    <dgm:cxn modelId="{4E301859-9B3D-4A07-ABCB-2FCA9FEBA13C}" srcId="{C6FDA2E2-0FA6-470B-849C-27C1347B0478}" destId="{B7690D3E-3936-495A-981F-430A87346CE9}" srcOrd="3" destOrd="0" parTransId="{AC26DF9A-AADB-46C7-ABB6-55A8B30FF029}" sibTransId="{9C26175D-76A0-4962-8026-92B2B7C2EC19}"/>
    <dgm:cxn modelId="{7419698D-0262-43D1-A5CE-BF2B52638E5A}" type="presOf" srcId="{C6FDA2E2-0FA6-470B-849C-27C1347B0478}" destId="{0FB9A281-8D54-452B-A102-58A435489CA1}" srcOrd="0" destOrd="0" presId="urn:microsoft.com/office/officeart/2005/8/layout/vList2"/>
    <dgm:cxn modelId="{FC425A8E-7FFE-4B58-AF25-64EACE686567}" srcId="{C6FDA2E2-0FA6-470B-849C-27C1347B0478}" destId="{E6B82D66-9510-43A0-9056-F0B1D4D442B8}" srcOrd="0" destOrd="0" parTransId="{FF809742-C5F0-4A3B-ADFD-0B86BEB5E16A}" sibTransId="{A32569E2-80D1-4135-983A-90A497FD81A2}"/>
    <dgm:cxn modelId="{BCB7C99E-3EF5-4E47-A261-FA5D83DA253A}" type="presOf" srcId="{EF4CAC3F-CEC9-4088-8872-52A0158D7503}" destId="{AE155A99-EECF-401F-945E-EA006ED75AD8}" srcOrd="0" destOrd="0" presId="urn:microsoft.com/office/officeart/2005/8/layout/vList2"/>
    <dgm:cxn modelId="{0299B2B2-4225-4BF3-843B-0DB42B7DE08E}" srcId="{C6FDA2E2-0FA6-470B-849C-27C1347B0478}" destId="{EF4CAC3F-CEC9-4088-8872-52A0158D7503}" srcOrd="2" destOrd="0" parTransId="{45499211-F881-4AEA-AAC3-AAB23801AF41}" sibTransId="{E644C81D-4EC8-40E9-AD11-0F1C619387E4}"/>
    <dgm:cxn modelId="{6600A4D4-A56C-4926-A4A9-925149B863E7}" srcId="{C6FDA2E2-0FA6-470B-849C-27C1347B0478}" destId="{6D46BA77-A4A5-4AE8-941E-1BB8F0B2D60B}" srcOrd="1" destOrd="0" parTransId="{8AA8E8DF-BF39-4455-A0F9-D6015E817958}" sibTransId="{1739E872-0A82-43A2-985F-405B7F4DBFB1}"/>
    <dgm:cxn modelId="{37830CFE-4D4D-41CD-A0DC-08E4EE4EB2EA}" type="presOf" srcId="{B7690D3E-3936-495A-981F-430A87346CE9}" destId="{3D53BEEA-1159-4E34-935D-2D3530463608}" srcOrd="0" destOrd="0" presId="urn:microsoft.com/office/officeart/2005/8/layout/vList2"/>
    <dgm:cxn modelId="{0B410882-3BBE-41FB-8290-4DCBB252D440}" type="presParOf" srcId="{0FB9A281-8D54-452B-A102-58A435489CA1}" destId="{0D7F5935-FAA6-42F7-9EFF-2C6994B12413}" srcOrd="0" destOrd="0" presId="urn:microsoft.com/office/officeart/2005/8/layout/vList2"/>
    <dgm:cxn modelId="{5AE9D5CB-C113-4E4B-8A64-E9B38164A507}" type="presParOf" srcId="{0FB9A281-8D54-452B-A102-58A435489CA1}" destId="{DF58F4AE-65B9-4AC8-8236-D0A73D24FB90}" srcOrd="1" destOrd="0" presId="urn:microsoft.com/office/officeart/2005/8/layout/vList2"/>
    <dgm:cxn modelId="{7488CDD2-9D60-4F28-8A45-39F24DCFCBC1}" type="presParOf" srcId="{0FB9A281-8D54-452B-A102-58A435489CA1}" destId="{5B0E5C7D-FAB3-429B-8AC5-BA88D139B44B}" srcOrd="2" destOrd="0" presId="urn:microsoft.com/office/officeart/2005/8/layout/vList2"/>
    <dgm:cxn modelId="{BA4C8F99-7F0F-4141-92E2-621843F8989A}" type="presParOf" srcId="{0FB9A281-8D54-452B-A102-58A435489CA1}" destId="{C9A38A6A-A432-458E-844A-1C340753B7B3}" srcOrd="3" destOrd="0" presId="urn:microsoft.com/office/officeart/2005/8/layout/vList2"/>
    <dgm:cxn modelId="{62956653-C07E-4F58-B50D-F026951ADC60}" type="presParOf" srcId="{0FB9A281-8D54-452B-A102-58A435489CA1}" destId="{AE155A99-EECF-401F-945E-EA006ED75AD8}" srcOrd="4" destOrd="0" presId="urn:microsoft.com/office/officeart/2005/8/layout/vList2"/>
    <dgm:cxn modelId="{A96B96FD-2E5D-4D05-BE86-787CFF61E531}" type="presParOf" srcId="{0FB9A281-8D54-452B-A102-58A435489CA1}" destId="{D89D35C7-1565-435F-AB7D-07D7AE97F9C5}" srcOrd="5" destOrd="0" presId="urn:microsoft.com/office/officeart/2005/8/layout/vList2"/>
    <dgm:cxn modelId="{4DAAE796-33AC-473B-9651-6278E8C6E7FB}" type="presParOf" srcId="{0FB9A281-8D54-452B-A102-58A435489CA1}" destId="{3D53BEEA-1159-4E34-935D-2D353046360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FE90AF-8379-436B-9439-ECB464B677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5FEE05D-7F5D-4283-834B-57687E748139}">
      <dgm:prSet/>
      <dgm:spPr/>
      <dgm:t>
        <a:bodyPr/>
        <a:lstStyle/>
        <a:p>
          <a:r>
            <a:rPr lang="en-GB"/>
            <a:t>What is Coflein?</a:t>
          </a:r>
          <a:endParaRPr lang="en-US"/>
        </a:p>
      </dgm:t>
    </dgm:pt>
    <dgm:pt modelId="{6FAB5320-9D9F-47C3-BA8B-1EB34987BF0B}" type="parTrans" cxnId="{2DBB23EA-4560-40C0-928D-D21E321A1768}">
      <dgm:prSet/>
      <dgm:spPr/>
      <dgm:t>
        <a:bodyPr/>
        <a:lstStyle/>
        <a:p>
          <a:endParaRPr lang="en-US"/>
        </a:p>
      </dgm:t>
    </dgm:pt>
    <dgm:pt modelId="{06411C25-71B3-4A8D-9F23-596470FD1461}" type="sibTrans" cxnId="{2DBB23EA-4560-40C0-928D-D21E321A1768}">
      <dgm:prSet/>
      <dgm:spPr/>
      <dgm:t>
        <a:bodyPr/>
        <a:lstStyle/>
        <a:p>
          <a:endParaRPr lang="en-US"/>
        </a:p>
      </dgm:t>
    </dgm:pt>
    <dgm:pt modelId="{ADA0310A-4883-40EA-A3C9-86F5164860A3}">
      <dgm:prSet/>
      <dgm:spPr/>
      <dgm:t>
        <a:bodyPr/>
        <a:lstStyle/>
        <a:p>
          <a:r>
            <a:rPr lang="en-GB"/>
            <a:t>Cof (memory) Lein (Line)</a:t>
          </a:r>
          <a:endParaRPr lang="en-US"/>
        </a:p>
      </dgm:t>
    </dgm:pt>
    <dgm:pt modelId="{A84DE8E6-3C5C-4A02-A563-ECAB84CF43D5}" type="parTrans" cxnId="{40FA2BC7-8B48-41D3-B650-4BDD679F2797}">
      <dgm:prSet/>
      <dgm:spPr/>
      <dgm:t>
        <a:bodyPr/>
        <a:lstStyle/>
        <a:p>
          <a:endParaRPr lang="en-US"/>
        </a:p>
      </dgm:t>
    </dgm:pt>
    <dgm:pt modelId="{CB65FB77-A550-4177-BAB5-A9C55D3AA774}" type="sibTrans" cxnId="{40FA2BC7-8B48-41D3-B650-4BDD679F2797}">
      <dgm:prSet/>
      <dgm:spPr/>
      <dgm:t>
        <a:bodyPr/>
        <a:lstStyle/>
        <a:p>
          <a:endParaRPr lang="en-US"/>
        </a:p>
      </dgm:t>
    </dgm:pt>
    <dgm:pt modelId="{D7AA979E-BA3E-4E7F-A1B0-73A71B2F0AAF}">
      <dgm:prSet/>
      <dgm:spPr/>
      <dgm:t>
        <a:bodyPr/>
        <a:lstStyle/>
        <a:p>
          <a:r>
            <a:rPr lang="en-GB"/>
            <a:t>Coflein= future of the RCAHMW</a:t>
          </a:r>
          <a:endParaRPr lang="en-US"/>
        </a:p>
      </dgm:t>
    </dgm:pt>
    <dgm:pt modelId="{D3EC3AA4-60E3-4DB5-854E-C44F5CDDA298}" type="parTrans" cxnId="{93561BDD-BDBF-4883-B93A-A74428F2CF92}">
      <dgm:prSet/>
      <dgm:spPr/>
      <dgm:t>
        <a:bodyPr/>
        <a:lstStyle/>
        <a:p>
          <a:endParaRPr lang="en-US"/>
        </a:p>
      </dgm:t>
    </dgm:pt>
    <dgm:pt modelId="{572FB306-7F2A-45AB-816C-E81FFDAACDE9}" type="sibTrans" cxnId="{93561BDD-BDBF-4883-B93A-A74428F2CF92}">
      <dgm:prSet/>
      <dgm:spPr/>
      <dgm:t>
        <a:bodyPr/>
        <a:lstStyle/>
        <a:p>
          <a:endParaRPr lang="en-US"/>
        </a:p>
      </dgm:t>
    </dgm:pt>
    <dgm:pt modelId="{D8A8E4BD-EC52-4E0B-B04A-85E506E98F23}">
      <dgm:prSet/>
      <dgm:spPr/>
      <dgm:t>
        <a:bodyPr/>
        <a:lstStyle/>
        <a:p>
          <a:r>
            <a:rPr lang="en-GB"/>
            <a:t>“We are not makers of history. We are made by history.”</a:t>
          </a:r>
          <a:endParaRPr lang="en-US"/>
        </a:p>
      </dgm:t>
    </dgm:pt>
    <dgm:pt modelId="{810F24E6-8934-4C5A-AA46-EB35D01966BC}" type="parTrans" cxnId="{BA1E00A8-4776-4362-9579-83250273A9D2}">
      <dgm:prSet/>
      <dgm:spPr/>
      <dgm:t>
        <a:bodyPr/>
        <a:lstStyle/>
        <a:p>
          <a:endParaRPr lang="en-US"/>
        </a:p>
      </dgm:t>
    </dgm:pt>
    <dgm:pt modelId="{6840DBE9-0979-49CF-A71B-B1DDC574A933}" type="sibTrans" cxnId="{BA1E00A8-4776-4362-9579-83250273A9D2}">
      <dgm:prSet/>
      <dgm:spPr/>
      <dgm:t>
        <a:bodyPr/>
        <a:lstStyle/>
        <a:p>
          <a:endParaRPr lang="en-US"/>
        </a:p>
      </dgm:t>
    </dgm:pt>
    <dgm:pt modelId="{0FAC57AB-5351-4CAE-9411-5524557C0EC7}">
      <dgm:prSet/>
      <dgm:spPr/>
      <dgm:t>
        <a:bodyPr/>
        <a:lstStyle/>
        <a:p>
          <a:r>
            <a:rPr lang="en-GB"/>
            <a:t>Partnerships</a:t>
          </a:r>
          <a:endParaRPr lang="en-US"/>
        </a:p>
      </dgm:t>
    </dgm:pt>
    <dgm:pt modelId="{5B55BD02-7FDE-4CEE-ACC5-892C011F0365}" type="parTrans" cxnId="{6869C90F-C2FE-425D-8018-4E93462A3BF7}">
      <dgm:prSet/>
      <dgm:spPr/>
      <dgm:t>
        <a:bodyPr/>
        <a:lstStyle/>
        <a:p>
          <a:endParaRPr lang="en-US"/>
        </a:p>
      </dgm:t>
    </dgm:pt>
    <dgm:pt modelId="{469C75AB-D2C8-47A9-AB42-B559642214B3}" type="sibTrans" cxnId="{6869C90F-C2FE-425D-8018-4E93462A3BF7}">
      <dgm:prSet/>
      <dgm:spPr/>
      <dgm:t>
        <a:bodyPr/>
        <a:lstStyle/>
        <a:p>
          <a:endParaRPr lang="en-US"/>
        </a:p>
      </dgm:t>
    </dgm:pt>
    <dgm:pt modelId="{61DC5424-A68C-416F-8B5F-E36F0E65CEEC}" type="pres">
      <dgm:prSet presAssocID="{5AFE90AF-8379-436B-9439-ECB464B677E6}" presName="linear" presStyleCnt="0">
        <dgm:presLayoutVars>
          <dgm:animLvl val="lvl"/>
          <dgm:resizeHandles val="exact"/>
        </dgm:presLayoutVars>
      </dgm:prSet>
      <dgm:spPr/>
    </dgm:pt>
    <dgm:pt modelId="{90A29A7C-52FF-40F5-AFD6-5020C383EBE9}" type="pres">
      <dgm:prSet presAssocID="{75FEE05D-7F5D-4283-834B-57687E748139}" presName="parentText" presStyleLbl="node1" presStyleIdx="0" presStyleCnt="5">
        <dgm:presLayoutVars>
          <dgm:chMax val="0"/>
          <dgm:bulletEnabled val="1"/>
        </dgm:presLayoutVars>
      </dgm:prSet>
      <dgm:spPr/>
    </dgm:pt>
    <dgm:pt modelId="{6A39DAE7-5DDA-43B3-8E9B-C566C461CFFB}" type="pres">
      <dgm:prSet presAssocID="{06411C25-71B3-4A8D-9F23-596470FD1461}" presName="spacer" presStyleCnt="0"/>
      <dgm:spPr/>
    </dgm:pt>
    <dgm:pt modelId="{A99F1FA9-B952-4BBF-88AE-A82729DD3A17}" type="pres">
      <dgm:prSet presAssocID="{ADA0310A-4883-40EA-A3C9-86F5164860A3}" presName="parentText" presStyleLbl="node1" presStyleIdx="1" presStyleCnt="5">
        <dgm:presLayoutVars>
          <dgm:chMax val="0"/>
          <dgm:bulletEnabled val="1"/>
        </dgm:presLayoutVars>
      </dgm:prSet>
      <dgm:spPr/>
    </dgm:pt>
    <dgm:pt modelId="{E3CB7846-23C7-4B82-81D3-6D5F9F334CE4}" type="pres">
      <dgm:prSet presAssocID="{CB65FB77-A550-4177-BAB5-A9C55D3AA774}" presName="spacer" presStyleCnt="0"/>
      <dgm:spPr/>
    </dgm:pt>
    <dgm:pt modelId="{79772C59-5344-4F6B-8922-0EFF41BACF47}" type="pres">
      <dgm:prSet presAssocID="{D7AA979E-BA3E-4E7F-A1B0-73A71B2F0AAF}" presName="parentText" presStyleLbl="node1" presStyleIdx="2" presStyleCnt="5">
        <dgm:presLayoutVars>
          <dgm:chMax val="0"/>
          <dgm:bulletEnabled val="1"/>
        </dgm:presLayoutVars>
      </dgm:prSet>
      <dgm:spPr/>
    </dgm:pt>
    <dgm:pt modelId="{B78134D9-BA3F-484F-B9AD-CD2F8A93E3A2}" type="pres">
      <dgm:prSet presAssocID="{572FB306-7F2A-45AB-816C-E81FFDAACDE9}" presName="spacer" presStyleCnt="0"/>
      <dgm:spPr/>
    </dgm:pt>
    <dgm:pt modelId="{F68FD87F-70E6-4F49-AF78-FCEC1FCD611C}" type="pres">
      <dgm:prSet presAssocID="{D8A8E4BD-EC52-4E0B-B04A-85E506E98F23}" presName="parentText" presStyleLbl="node1" presStyleIdx="3" presStyleCnt="5">
        <dgm:presLayoutVars>
          <dgm:chMax val="0"/>
          <dgm:bulletEnabled val="1"/>
        </dgm:presLayoutVars>
      </dgm:prSet>
      <dgm:spPr/>
    </dgm:pt>
    <dgm:pt modelId="{29CB5E23-D5E3-4591-B38E-C6EEEC684240}" type="pres">
      <dgm:prSet presAssocID="{6840DBE9-0979-49CF-A71B-B1DDC574A933}" presName="spacer" presStyleCnt="0"/>
      <dgm:spPr/>
    </dgm:pt>
    <dgm:pt modelId="{846B294A-65B8-4230-8E58-98D84B57458E}" type="pres">
      <dgm:prSet presAssocID="{0FAC57AB-5351-4CAE-9411-5524557C0EC7}" presName="parentText" presStyleLbl="node1" presStyleIdx="4" presStyleCnt="5">
        <dgm:presLayoutVars>
          <dgm:chMax val="0"/>
          <dgm:bulletEnabled val="1"/>
        </dgm:presLayoutVars>
      </dgm:prSet>
      <dgm:spPr/>
    </dgm:pt>
  </dgm:ptLst>
  <dgm:cxnLst>
    <dgm:cxn modelId="{6869C90F-C2FE-425D-8018-4E93462A3BF7}" srcId="{5AFE90AF-8379-436B-9439-ECB464B677E6}" destId="{0FAC57AB-5351-4CAE-9411-5524557C0EC7}" srcOrd="4" destOrd="0" parTransId="{5B55BD02-7FDE-4CEE-ACC5-892C011F0365}" sibTransId="{469C75AB-D2C8-47A9-AB42-B559642214B3}"/>
    <dgm:cxn modelId="{642A4F64-9D40-4CD0-BAD4-28D4BCBEFFA7}" type="presOf" srcId="{D7AA979E-BA3E-4E7F-A1B0-73A71B2F0AAF}" destId="{79772C59-5344-4F6B-8922-0EFF41BACF47}" srcOrd="0" destOrd="0" presId="urn:microsoft.com/office/officeart/2005/8/layout/vList2"/>
    <dgm:cxn modelId="{DA161748-FB66-419E-AE73-7BFE9A4360B6}" type="presOf" srcId="{75FEE05D-7F5D-4283-834B-57687E748139}" destId="{90A29A7C-52FF-40F5-AFD6-5020C383EBE9}" srcOrd="0" destOrd="0" presId="urn:microsoft.com/office/officeart/2005/8/layout/vList2"/>
    <dgm:cxn modelId="{CA4D7A7B-8413-4076-8693-BF047AE1BED6}" type="presOf" srcId="{0FAC57AB-5351-4CAE-9411-5524557C0EC7}" destId="{846B294A-65B8-4230-8E58-98D84B57458E}" srcOrd="0" destOrd="0" presId="urn:microsoft.com/office/officeart/2005/8/layout/vList2"/>
    <dgm:cxn modelId="{DFF9D187-ABAF-4E41-8ACF-68746074E1B9}" type="presOf" srcId="{5AFE90AF-8379-436B-9439-ECB464B677E6}" destId="{61DC5424-A68C-416F-8B5F-E36F0E65CEEC}" srcOrd="0" destOrd="0" presId="urn:microsoft.com/office/officeart/2005/8/layout/vList2"/>
    <dgm:cxn modelId="{BA1E00A8-4776-4362-9579-83250273A9D2}" srcId="{5AFE90AF-8379-436B-9439-ECB464B677E6}" destId="{D8A8E4BD-EC52-4E0B-B04A-85E506E98F23}" srcOrd="3" destOrd="0" parTransId="{810F24E6-8934-4C5A-AA46-EB35D01966BC}" sibTransId="{6840DBE9-0979-49CF-A71B-B1DDC574A933}"/>
    <dgm:cxn modelId="{40FA2BC7-8B48-41D3-B650-4BDD679F2797}" srcId="{5AFE90AF-8379-436B-9439-ECB464B677E6}" destId="{ADA0310A-4883-40EA-A3C9-86F5164860A3}" srcOrd="1" destOrd="0" parTransId="{A84DE8E6-3C5C-4A02-A563-ECAB84CF43D5}" sibTransId="{CB65FB77-A550-4177-BAB5-A9C55D3AA774}"/>
    <dgm:cxn modelId="{93561BDD-BDBF-4883-B93A-A74428F2CF92}" srcId="{5AFE90AF-8379-436B-9439-ECB464B677E6}" destId="{D7AA979E-BA3E-4E7F-A1B0-73A71B2F0AAF}" srcOrd="2" destOrd="0" parTransId="{D3EC3AA4-60E3-4DB5-854E-C44F5CDDA298}" sibTransId="{572FB306-7F2A-45AB-816C-E81FFDAACDE9}"/>
    <dgm:cxn modelId="{3029A3E0-F879-40AC-BCCC-EA186CD7BFF3}" type="presOf" srcId="{D8A8E4BD-EC52-4E0B-B04A-85E506E98F23}" destId="{F68FD87F-70E6-4F49-AF78-FCEC1FCD611C}" srcOrd="0" destOrd="0" presId="urn:microsoft.com/office/officeart/2005/8/layout/vList2"/>
    <dgm:cxn modelId="{F2DCAFE2-AA30-49F3-AC93-FA2177660A79}" type="presOf" srcId="{ADA0310A-4883-40EA-A3C9-86F5164860A3}" destId="{A99F1FA9-B952-4BBF-88AE-A82729DD3A17}" srcOrd="0" destOrd="0" presId="urn:microsoft.com/office/officeart/2005/8/layout/vList2"/>
    <dgm:cxn modelId="{2DBB23EA-4560-40C0-928D-D21E321A1768}" srcId="{5AFE90AF-8379-436B-9439-ECB464B677E6}" destId="{75FEE05D-7F5D-4283-834B-57687E748139}" srcOrd="0" destOrd="0" parTransId="{6FAB5320-9D9F-47C3-BA8B-1EB34987BF0B}" sibTransId="{06411C25-71B3-4A8D-9F23-596470FD1461}"/>
    <dgm:cxn modelId="{D3B1DFF6-6A4C-4D94-B60C-7C1305C3F12B}" type="presParOf" srcId="{61DC5424-A68C-416F-8B5F-E36F0E65CEEC}" destId="{90A29A7C-52FF-40F5-AFD6-5020C383EBE9}" srcOrd="0" destOrd="0" presId="urn:microsoft.com/office/officeart/2005/8/layout/vList2"/>
    <dgm:cxn modelId="{30E9F94D-F81F-454D-9F90-05E1A99893B3}" type="presParOf" srcId="{61DC5424-A68C-416F-8B5F-E36F0E65CEEC}" destId="{6A39DAE7-5DDA-43B3-8E9B-C566C461CFFB}" srcOrd="1" destOrd="0" presId="urn:microsoft.com/office/officeart/2005/8/layout/vList2"/>
    <dgm:cxn modelId="{54574E56-9E2E-494A-B8E5-3D8692950A46}" type="presParOf" srcId="{61DC5424-A68C-416F-8B5F-E36F0E65CEEC}" destId="{A99F1FA9-B952-4BBF-88AE-A82729DD3A17}" srcOrd="2" destOrd="0" presId="urn:microsoft.com/office/officeart/2005/8/layout/vList2"/>
    <dgm:cxn modelId="{25ABD1E2-B1DC-4238-8CA8-DD5C6945EB2E}" type="presParOf" srcId="{61DC5424-A68C-416F-8B5F-E36F0E65CEEC}" destId="{E3CB7846-23C7-4B82-81D3-6D5F9F334CE4}" srcOrd="3" destOrd="0" presId="urn:microsoft.com/office/officeart/2005/8/layout/vList2"/>
    <dgm:cxn modelId="{F72268B3-1DDB-4763-B952-086910F18AB1}" type="presParOf" srcId="{61DC5424-A68C-416F-8B5F-E36F0E65CEEC}" destId="{79772C59-5344-4F6B-8922-0EFF41BACF47}" srcOrd="4" destOrd="0" presId="urn:microsoft.com/office/officeart/2005/8/layout/vList2"/>
    <dgm:cxn modelId="{14FAC68A-2612-48EF-9324-A89F99D8F3A2}" type="presParOf" srcId="{61DC5424-A68C-416F-8B5F-E36F0E65CEEC}" destId="{B78134D9-BA3F-484F-B9AD-CD2F8A93E3A2}" srcOrd="5" destOrd="0" presId="urn:microsoft.com/office/officeart/2005/8/layout/vList2"/>
    <dgm:cxn modelId="{D44589BA-1687-4695-8FF4-5E64FDC94C30}" type="presParOf" srcId="{61DC5424-A68C-416F-8B5F-E36F0E65CEEC}" destId="{F68FD87F-70E6-4F49-AF78-FCEC1FCD611C}" srcOrd="6" destOrd="0" presId="urn:microsoft.com/office/officeart/2005/8/layout/vList2"/>
    <dgm:cxn modelId="{74E59A7E-4150-42F3-89B7-8889FF6EA68E}" type="presParOf" srcId="{61DC5424-A68C-416F-8B5F-E36F0E65CEEC}" destId="{29CB5E23-D5E3-4591-B38E-C6EEEC684240}" srcOrd="7" destOrd="0" presId="urn:microsoft.com/office/officeart/2005/8/layout/vList2"/>
    <dgm:cxn modelId="{11978FC6-AB1E-40E5-9145-B8AAF235A20E}" type="presParOf" srcId="{61DC5424-A68C-416F-8B5F-E36F0E65CEEC}" destId="{846B294A-65B8-4230-8E58-98D84B57458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A4E429D-B44B-4C6D-84F8-720FCD11F0A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2886D9E-8532-47FE-8DD5-2253C2157B20}">
      <dgm:prSet/>
      <dgm:spPr/>
      <dgm:t>
        <a:bodyPr/>
        <a:lstStyle/>
        <a:p>
          <a:r>
            <a:rPr lang="en-GB"/>
            <a:t>Coflein- Online shop</a:t>
          </a:r>
          <a:endParaRPr lang="en-US"/>
        </a:p>
      </dgm:t>
    </dgm:pt>
    <dgm:pt modelId="{61E79A45-4C90-4E53-BA87-22E9B0328731}" type="parTrans" cxnId="{9F2E71FA-7117-41F4-8E8F-8F61657864C0}">
      <dgm:prSet/>
      <dgm:spPr/>
      <dgm:t>
        <a:bodyPr/>
        <a:lstStyle/>
        <a:p>
          <a:endParaRPr lang="en-US"/>
        </a:p>
      </dgm:t>
    </dgm:pt>
    <dgm:pt modelId="{CAD04D74-56B9-4D7E-808A-AB59F20DFFF3}" type="sibTrans" cxnId="{9F2E71FA-7117-41F4-8E8F-8F61657864C0}">
      <dgm:prSet/>
      <dgm:spPr/>
      <dgm:t>
        <a:bodyPr/>
        <a:lstStyle/>
        <a:p>
          <a:endParaRPr lang="en-US"/>
        </a:p>
      </dgm:t>
    </dgm:pt>
    <dgm:pt modelId="{D14C1F6F-DB67-444E-BBD7-B63BB0FE0F60}">
      <dgm:prSet/>
      <dgm:spPr/>
      <dgm:t>
        <a:bodyPr/>
        <a:lstStyle/>
        <a:p>
          <a:r>
            <a:rPr lang="en-GB"/>
            <a:t>Facebook adverts</a:t>
          </a:r>
          <a:endParaRPr lang="en-US"/>
        </a:p>
      </dgm:t>
    </dgm:pt>
    <dgm:pt modelId="{BCDFB6EE-F854-47BB-84EE-B9A897BC6DB7}" type="parTrans" cxnId="{CE026B27-0657-43BC-BE38-F9EA4E77B0F6}">
      <dgm:prSet/>
      <dgm:spPr/>
      <dgm:t>
        <a:bodyPr/>
        <a:lstStyle/>
        <a:p>
          <a:endParaRPr lang="en-US"/>
        </a:p>
      </dgm:t>
    </dgm:pt>
    <dgm:pt modelId="{A4E0CC14-EDF1-4C08-96B5-C2ECB2E24C97}" type="sibTrans" cxnId="{CE026B27-0657-43BC-BE38-F9EA4E77B0F6}">
      <dgm:prSet/>
      <dgm:spPr/>
      <dgm:t>
        <a:bodyPr/>
        <a:lstStyle/>
        <a:p>
          <a:endParaRPr lang="en-US"/>
        </a:p>
      </dgm:t>
    </dgm:pt>
    <dgm:pt modelId="{D7D90F98-AEE9-47EE-929A-C568F4C0EC7A}">
      <dgm:prSet/>
      <dgm:spPr/>
      <dgm:t>
        <a:bodyPr/>
        <a:lstStyle/>
        <a:p>
          <a:r>
            <a:rPr lang="en-GB"/>
            <a:t>Facebook Groups</a:t>
          </a:r>
          <a:endParaRPr lang="en-US"/>
        </a:p>
      </dgm:t>
    </dgm:pt>
    <dgm:pt modelId="{89C22B93-5D86-4744-BB08-9EF84DE12E00}" type="parTrans" cxnId="{DCA050FF-413E-4373-9A7E-D2F051CF0236}">
      <dgm:prSet/>
      <dgm:spPr/>
      <dgm:t>
        <a:bodyPr/>
        <a:lstStyle/>
        <a:p>
          <a:endParaRPr lang="en-US"/>
        </a:p>
      </dgm:t>
    </dgm:pt>
    <dgm:pt modelId="{88F3219C-8EC3-4A0F-8BE2-C16F4504BE31}" type="sibTrans" cxnId="{DCA050FF-413E-4373-9A7E-D2F051CF0236}">
      <dgm:prSet/>
      <dgm:spPr/>
      <dgm:t>
        <a:bodyPr/>
        <a:lstStyle/>
        <a:p>
          <a:endParaRPr lang="en-US"/>
        </a:p>
      </dgm:t>
    </dgm:pt>
    <dgm:pt modelId="{23EDC84E-4706-4D6B-B748-EBD25FDDD511}">
      <dgm:prSet/>
      <dgm:spPr/>
      <dgm:t>
        <a:bodyPr/>
        <a:lstStyle/>
        <a:p>
          <a:r>
            <a:rPr lang="en-GB"/>
            <a:t>Sell the story- not the product</a:t>
          </a:r>
          <a:endParaRPr lang="en-US"/>
        </a:p>
      </dgm:t>
    </dgm:pt>
    <dgm:pt modelId="{CDE4F3F6-4FBB-4EE0-AB6B-2C844D607F95}" type="parTrans" cxnId="{A40C593A-5641-4260-9692-FCC5F5278D3C}">
      <dgm:prSet/>
      <dgm:spPr/>
      <dgm:t>
        <a:bodyPr/>
        <a:lstStyle/>
        <a:p>
          <a:endParaRPr lang="en-US"/>
        </a:p>
      </dgm:t>
    </dgm:pt>
    <dgm:pt modelId="{AC2B2033-F209-4356-AC3D-7BAADBAECDE5}" type="sibTrans" cxnId="{A40C593A-5641-4260-9692-FCC5F5278D3C}">
      <dgm:prSet/>
      <dgm:spPr/>
      <dgm:t>
        <a:bodyPr/>
        <a:lstStyle/>
        <a:p>
          <a:endParaRPr lang="en-US"/>
        </a:p>
      </dgm:t>
    </dgm:pt>
    <dgm:pt modelId="{1EFFE17E-5FD9-4A9A-B066-F2A73C0A20ED}" type="pres">
      <dgm:prSet presAssocID="{5A4E429D-B44B-4C6D-84F8-720FCD11F0AA}" presName="linear" presStyleCnt="0">
        <dgm:presLayoutVars>
          <dgm:animLvl val="lvl"/>
          <dgm:resizeHandles val="exact"/>
        </dgm:presLayoutVars>
      </dgm:prSet>
      <dgm:spPr/>
    </dgm:pt>
    <dgm:pt modelId="{BE351DC9-D3B9-41E6-8500-CE1050EBD4C7}" type="pres">
      <dgm:prSet presAssocID="{42886D9E-8532-47FE-8DD5-2253C2157B20}" presName="parentText" presStyleLbl="node1" presStyleIdx="0" presStyleCnt="4">
        <dgm:presLayoutVars>
          <dgm:chMax val="0"/>
          <dgm:bulletEnabled val="1"/>
        </dgm:presLayoutVars>
      </dgm:prSet>
      <dgm:spPr/>
    </dgm:pt>
    <dgm:pt modelId="{3FFCD6CD-02A6-42AA-B232-34C579CD5F36}" type="pres">
      <dgm:prSet presAssocID="{CAD04D74-56B9-4D7E-808A-AB59F20DFFF3}" presName="spacer" presStyleCnt="0"/>
      <dgm:spPr/>
    </dgm:pt>
    <dgm:pt modelId="{66DC30DE-8910-4A22-83F2-10B2AFF41401}" type="pres">
      <dgm:prSet presAssocID="{D14C1F6F-DB67-444E-BBD7-B63BB0FE0F60}" presName="parentText" presStyleLbl="node1" presStyleIdx="1" presStyleCnt="4">
        <dgm:presLayoutVars>
          <dgm:chMax val="0"/>
          <dgm:bulletEnabled val="1"/>
        </dgm:presLayoutVars>
      </dgm:prSet>
      <dgm:spPr/>
    </dgm:pt>
    <dgm:pt modelId="{DC123A43-7EA2-4DB0-88B5-F90908B7DBC7}" type="pres">
      <dgm:prSet presAssocID="{A4E0CC14-EDF1-4C08-96B5-C2ECB2E24C97}" presName="spacer" presStyleCnt="0"/>
      <dgm:spPr/>
    </dgm:pt>
    <dgm:pt modelId="{B252CF4D-2BF5-4B28-8DDF-B22867DA4B82}" type="pres">
      <dgm:prSet presAssocID="{D7D90F98-AEE9-47EE-929A-C568F4C0EC7A}" presName="parentText" presStyleLbl="node1" presStyleIdx="2" presStyleCnt="4">
        <dgm:presLayoutVars>
          <dgm:chMax val="0"/>
          <dgm:bulletEnabled val="1"/>
        </dgm:presLayoutVars>
      </dgm:prSet>
      <dgm:spPr/>
    </dgm:pt>
    <dgm:pt modelId="{9CAB0555-E6B2-4C82-9095-4C919CE746FC}" type="pres">
      <dgm:prSet presAssocID="{88F3219C-8EC3-4A0F-8BE2-C16F4504BE31}" presName="spacer" presStyleCnt="0"/>
      <dgm:spPr/>
    </dgm:pt>
    <dgm:pt modelId="{91F1F847-DEFA-4324-9E8E-CD1C3483D160}" type="pres">
      <dgm:prSet presAssocID="{23EDC84E-4706-4D6B-B748-EBD25FDDD511}" presName="parentText" presStyleLbl="node1" presStyleIdx="3" presStyleCnt="4">
        <dgm:presLayoutVars>
          <dgm:chMax val="0"/>
          <dgm:bulletEnabled val="1"/>
        </dgm:presLayoutVars>
      </dgm:prSet>
      <dgm:spPr/>
    </dgm:pt>
  </dgm:ptLst>
  <dgm:cxnLst>
    <dgm:cxn modelId="{80450822-80D2-493D-811F-B1BDE9445088}" type="presOf" srcId="{D7D90F98-AEE9-47EE-929A-C568F4C0EC7A}" destId="{B252CF4D-2BF5-4B28-8DDF-B22867DA4B82}" srcOrd="0" destOrd="0" presId="urn:microsoft.com/office/officeart/2005/8/layout/vList2"/>
    <dgm:cxn modelId="{CE026B27-0657-43BC-BE38-F9EA4E77B0F6}" srcId="{5A4E429D-B44B-4C6D-84F8-720FCD11F0AA}" destId="{D14C1F6F-DB67-444E-BBD7-B63BB0FE0F60}" srcOrd="1" destOrd="0" parTransId="{BCDFB6EE-F854-47BB-84EE-B9A897BC6DB7}" sibTransId="{A4E0CC14-EDF1-4C08-96B5-C2ECB2E24C97}"/>
    <dgm:cxn modelId="{A40C593A-5641-4260-9692-FCC5F5278D3C}" srcId="{5A4E429D-B44B-4C6D-84F8-720FCD11F0AA}" destId="{23EDC84E-4706-4D6B-B748-EBD25FDDD511}" srcOrd="3" destOrd="0" parTransId="{CDE4F3F6-4FBB-4EE0-AB6B-2C844D607F95}" sibTransId="{AC2B2033-F209-4356-AC3D-7BAADBAECDE5}"/>
    <dgm:cxn modelId="{ACF7613E-1CEC-440C-9004-93CD1C7953F1}" type="presOf" srcId="{23EDC84E-4706-4D6B-B748-EBD25FDDD511}" destId="{91F1F847-DEFA-4324-9E8E-CD1C3483D160}" srcOrd="0" destOrd="0" presId="urn:microsoft.com/office/officeart/2005/8/layout/vList2"/>
    <dgm:cxn modelId="{D4A1D941-A6C8-4273-BA5D-0AB978121877}" type="presOf" srcId="{42886D9E-8532-47FE-8DD5-2253C2157B20}" destId="{BE351DC9-D3B9-41E6-8500-CE1050EBD4C7}" srcOrd="0" destOrd="0" presId="urn:microsoft.com/office/officeart/2005/8/layout/vList2"/>
    <dgm:cxn modelId="{303FB280-202A-4EE0-9FF4-0DF5EC23645B}" type="presOf" srcId="{D14C1F6F-DB67-444E-BBD7-B63BB0FE0F60}" destId="{66DC30DE-8910-4A22-83F2-10B2AFF41401}" srcOrd="0" destOrd="0" presId="urn:microsoft.com/office/officeart/2005/8/layout/vList2"/>
    <dgm:cxn modelId="{0CD651F3-5737-42EB-9A12-45D255658E36}" type="presOf" srcId="{5A4E429D-B44B-4C6D-84F8-720FCD11F0AA}" destId="{1EFFE17E-5FD9-4A9A-B066-F2A73C0A20ED}" srcOrd="0" destOrd="0" presId="urn:microsoft.com/office/officeart/2005/8/layout/vList2"/>
    <dgm:cxn modelId="{9F2E71FA-7117-41F4-8E8F-8F61657864C0}" srcId="{5A4E429D-B44B-4C6D-84F8-720FCD11F0AA}" destId="{42886D9E-8532-47FE-8DD5-2253C2157B20}" srcOrd="0" destOrd="0" parTransId="{61E79A45-4C90-4E53-BA87-22E9B0328731}" sibTransId="{CAD04D74-56B9-4D7E-808A-AB59F20DFFF3}"/>
    <dgm:cxn modelId="{DCA050FF-413E-4373-9A7E-D2F051CF0236}" srcId="{5A4E429D-B44B-4C6D-84F8-720FCD11F0AA}" destId="{D7D90F98-AEE9-47EE-929A-C568F4C0EC7A}" srcOrd="2" destOrd="0" parTransId="{89C22B93-5D86-4744-BB08-9EF84DE12E00}" sibTransId="{88F3219C-8EC3-4A0F-8BE2-C16F4504BE31}"/>
    <dgm:cxn modelId="{6BD8AB2D-0577-4F15-B8B5-3F63C4C1D4A7}" type="presParOf" srcId="{1EFFE17E-5FD9-4A9A-B066-F2A73C0A20ED}" destId="{BE351DC9-D3B9-41E6-8500-CE1050EBD4C7}" srcOrd="0" destOrd="0" presId="urn:microsoft.com/office/officeart/2005/8/layout/vList2"/>
    <dgm:cxn modelId="{F2BA6BB3-C9C7-4EA1-8D01-A5CF4C8E6635}" type="presParOf" srcId="{1EFFE17E-5FD9-4A9A-B066-F2A73C0A20ED}" destId="{3FFCD6CD-02A6-42AA-B232-34C579CD5F36}" srcOrd="1" destOrd="0" presId="urn:microsoft.com/office/officeart/2005/8/layout/vList2"/>
    <dgm:cxn modelId="{79F2E027-4773-4492-B4E2-F77EC27F1874}" type="presParOf" srcId="{1EFFE17E-5FD9-4A9A-B066-F2A73C0A20ED}" destId="{66DC30DE-8910-4A22-83F2-10B2AFF41401}" srcOrd="2" destOrd="0" presId="urn:microsoft.com/office/officeart/2005/8/layout/vList2"/>
    <dgm:cxn modelId="{055BD603-3308-40E2-B53E-0527046E2A2A}" type="presParOf" srcId="{1EFFE17E-5FD9-4A9A-B066-F2A73C0A20ED}" destId="{DC123A43-7EA2-4DB0-88B5-F90908B7DBC7}" srcOrd="3" destOrd="0" presId="urn:microsoft.com/office/officeart/2005/8/layout/vList2"/>
    <dgm:cxn modelId="{D9994034-617B-4804-91C3-B9BDB20BE7C6}" type="presParOf" srcId="{1EFFE17E-5FD9-4A9A-B066-F2A73C0A20ED}" destId="{B252CF4D-2BF5-4B28-8DDF-B22867DA4B82}" srcOrd="4" destOrd="0" presId="urn:microsoft.com/office/officeart/2005/8/layout/vList2"/>
    <dgm:cxn modelId="{24DFBF11-06B9-47D6-9E54-873E2B78637F}" type="presParOf" srcId="{1EFFE17E-5FD9-4A9A-B066-F2A73C0A20ED}" destId="{9CAB0555-E6B2-4C82-9095-4C919CE746FC}" srcOrd="5" destOrd="0" presId="urn:microsoft.com/office/officeart/2005/8/layout/vList2"/>
    <dgm:cxn modelId="{2C5F26AE-758C-4502-91BE-752A595F89D4}" type="presParOf" srcId="{1EFFE17E-5FD9-4A9A-B066-F2A73C0A20ED}" destId="{91F1F847-DEFA-4324-9E8E-CD1C3483D1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57241-AFBD-4073-AE33-5B9BDA2ED806}">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32160-0C82-4917-A59D-7D34CA99050B}">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DF145F-F357-4A2B-83AF-6807FF07BCBE}">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Design a social marketing plan to promote the services of the Royal Commission</a:t>
          </a:r>
          <a:endParaRPr lang="en-US" sz="2500" kern="1200"/>
        </a:p>
      </dsp:txBody>
      <dsp:txXfrm>
        <a:off x="1941716" y="718"/>
        <a:ext cx="4571887" cy="1681139"/>
      </dsp:txXfrm>
    </dsp:sp>
    <dsp:sp modelId="{A1B5F49B-241D-40BA-864D-95F6823B8CA4}">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2316E-03CA-435C-B1E4-1F3AC8FCEAA2}">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E3FC0-4E9F-4905-AC95-B52479B3336A}">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Discuss objectives and how I intend on implementing the marketing plan</a:t>
          </a:r>
          <a:endParaRPr lang="en-US" sz="2500" kern="1200"/>
        </a:p>
      </dsp:txBody>
      <dsp:txXfrm>
        <a:off x="1941716" y="2102143"/>
        <a:ext cx="4571887" cy="1681139"/>
      </dsp:txXfrm>
    </dsp:sp>
    <dsp:sp modelId="{6E76B799-25FF-4603-B3AC-CD31DC2C775F}">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04EBD-48FA-43B7-8667-ADAEAFD13626}">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D24C91-DED5-458A-AB6B-1FE9EE80E441}">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Discuss a range of theory </a:t>
          </a:r>
          <a:endParaRPr lang="en-US" sz="2500" kern="1200"/>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3B96B-7495-45FA-B311-A52086DCF32A}">
      <dsp:nvSpPr>
        <dsp:cNvPr id="0" name=""/>
        <dsp:cNvSpPr/>
      </dsp:nvSpPr>
      <dsp:spPr>
        <a:xfrm>
          <a:off x="0" y="50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8636E-B360-4575-877F-72903CEE0B60}">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401C2-6311-4CE2-9B6A-2F5179712251}">
      <dsp:nvSpPr>
        <dsp:cNvPr id="0" name=""/>
        <dsp:cNvSpPr/>
      </dsp:nvSpPr>
      <dsp:spPr>
        <a:xfrm>
          <a:off x="799588" y="50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On Wednesday 13</a:t>
          </a:r>
          <a:r>
            <a:rPr lang="en-GB" sz="1600" kern="1200" baseline="30000"/>
            <a:t>th</a:t>
          </a:r>
          <a:r>
            <a:rPr lang="en-GB" sz="1600" kern="1200"/>
            <a:t> November we visited the Royal Commission in Aberystwyth</a:t>
          </a:r>
          <a:endParaRPr lang="en-US" sz="1600" kern="1200"/>
        </a:p>
      </dsp:txBody>
      <dsp:txXfrm>
        <a:off x="799588" y="502"/>
        <a:ext cx="5714015" cy="692284"/>
      </dsp:txXfrm>
    </dsp:sp>
    <dsp:sp modelId="{0ADCAF18-266E-4B89-9480-F6246510857A}">
      <dsp:nvSpPr>
        <dsp:cNvPr id="0" name=""/>
        <dsp:cNvSpPr/>
      </dsp:nvSpPr>
      <dsp:spPr>
        <a:xfrm>
          <a:off x="0" y="86585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14ABA5-98B0-4FFE-83B6-28D0E6161B70}">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82E038-7509-47E9-9FC8-4792C58A9B98}">
      <dsp:nvSpPr>
        <dsp:cNvPr id="0" name=""/>
        <dsp:cNvSpPr/>
      </dsp:nvSpPr>
      <dsp:spPr>
        <a:xfrm>
          <a:off x="799588" y="86585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Learnt about the Royal Commission and the work they do</a:t>
          </a:r>
          <a:endParaRPr lang="en-US" sz="1600" kern="1200"/>
        </a:p>
      </dsp:txBody>
      <dsp:txXfrm>
        <a:off x="799588" y="865858"/>
        <a:ext cx="5714015" cy="692284"/>
      </dsp:txXfrm>
    </dsp:sp>
    <dsp:sp modelId="{26177211-8891-4707-9EB4-88605C9302D9}">
      <dsp:nvSpPr>
        <dsp:cNvPr id="0" name=""/>
        <dsp:cNvSpPr/>
      </dsp:nvSpPr>
      <dsp:spPr>
        <a:xfrm>
          <a:off x="0" y="1731214"/>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E30AE-9AB9-40F7-AB81-2B96A5F4C41F}">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97A72-4349-4600-9776-3F6A7D30AAB4}">
      <dsp:nvSpPr>
        <dsp:cNvPr id="0" name=""/>
        <dsp:cNvSpPr/>
      </dsp:nvSpPr>
      <dsp:spPr>
        <a:xfrm>
          <a:off x="799588" y="1731214"/>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Had a tour of their archives</a:t>
          </a:r>
          <a:endParaRPr lang="en-US" sz="1600" kern="1200"/>
        </a:p>
      </dsp:txBody>
      <dsp:txXfrm>
        <a:off x="799588" y="1731214"/>
        <a:ext cx="5714015" cy="692284"/>
      </dsp:txXfrm>
    </dsp:sp>
    <dsp:sp modelId="{4C87AB30-BAFE-457B-AE05-B76696475468}">
      <dsp:nvSpPr>
        <dsp:cNvPr id="0" name=""/>
        <dsp:cNvSpPr/>
      </dsp:nvSpPr>
      <dsp:spPr>
        <a:xfrm>
          <a:off x="0" y="2596570"/>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E1741-0C9E-4C12-8930-1749E31ECB22}">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46F663-BE75-46A5-B13D-DCED058DD5D9}">
      <dsp:nvSpPr>
        <dsp:cNvPr id="0" name=""/>
        <dsp:cNvSpPr/>
      </dsp:nvSpPr>
      <dsp:spPr>
        <a:xfrm>
          <a:off x="799588" y="2596570"/>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Received and overview of their current Public Engagement activities</a:t>
          </a:r>
          <a:endParaRPr lang="en-US" sz="1600" kern="1200"/>
        </a:p>
      </dsp:txBody>
      <dsp:txXfrm>
        <a:off x="799588" y="2596570"/>
        <a:ext cx="5714015" cy="692284"/>
      </dsp:txXfrm>
    </dsp:sp>
    <dsp:sp modelId="{420B84AF-0AA5-458C-8BC0-2AC754A95DFB}">
      <dsp:nvSpPr>
        <dsp:cNvPr id="0" name=""/>
        <dsp:cNvSpPr/>
      </dsp:nvSpPr>
      <dsp:spPr>
        <a:xfrm>
          <a:off x="0" y="3461926"/>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578EE-0626-4C11-8334-AF88EABD16C0}">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A8066-8536-4696-94A7-91A8E58D36A3}">
      <dsp:nvSpPr>
        <dsp:cNvPr id="0" name=""/>
        <dsp:cNvSpPr/>
      </dsp:nvSpPr>
      <dsp:spPr>
        <a:xfrm>
          <a:off x="799588" y="3461926"/>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Briefed on their online services</a:t>
          </a:r>
          <a:endParaRPr lang="en-US" sz="1600" kern="1200"/>
        </a:p>
      </dsp:txBody>
      <dsp:txXfrm>
        <a:off x="799588" y="3461926"/>
        <a:ext cx="5714015" cy="692284"/>
      </dsp:txXfrm>
    </dsp:sp>
    <dsp:sp modelId="{7AD67B6F-B9C8-4E26-A59A-917A0D1E2004}">
      <dsp:nvSpPr>
        <dsp:cNvPr id="0" name=""/>
        <dsp:cNvSpPr/>
      </dsp:nvSpPr>
      <dsp:spPr>
        <a:xfrm>
          <a:off x="0" y="432728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8A039-4DC6-4180-99FD-D30AF396F672}">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BB58C4-8A35-4D1C-B22B-5B760DCE6BBA}">
      <dsp:nvSpPr>
        <dsp:cNvPr id="0" name=""/>
        <dsp:cNvSpPr/>
      </dsp:nvSpPr>
      <dsp:spPr>
        <a:xfrm>
          <a:off x="799588" y="432728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Discussion and SWOT analysis of their services</a:t>
          </a:r>
          <a:endParaRPr lang="en-US" sz="1600" kern="1200"/>
        </a:p>
      </dsp:txBody>
      <dsp:txXfrm>
        <a:off x="799588" y="4327282"/>
        <a:ext cx="5714015" cy="692284"/>
      </dsp:txXfrm>
    </dsp:sp>
    <dsp:sp modelId="{B69E13C7-1A8E-4E3C-96CB-1DFF6EB6A065}">
      <dsp:nvSpPr>
        <dsp:cNvPr id="0" name=""/>
        <dsp:cNvSpPr/>
      </dsp:nvSpPr>
      <dsp:spPr>
        <a:xfrm>
          <a:off x="0" y="519263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16E4B8-E0E3-40C4-940B-6F2A81EF9547}">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AB8133-D677-447B-B4A2-08FB49197C27}">
      <dsp:nvSpPr>
        <dsp:cNvPr id="0" name=""/>
        <dsp:cNvSpPr/>
      </dsp:nvSpPr>
      <dsp:spPr>
        <a:xfrm>
          <a:off x="799588" y="519263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Considered potential improvements that could be made</a:t>
          </a:r>
          <a:endParaRPr lang="en-US" sz="1600" kern="1200"/>
        </a:p>
      </dsp:txBody>
      <dsp:txXfrm>
        <a:off x="799588" y="5192638"/>
        <a:ext cx="5714015" cy="6922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35F88-7437-430B-ABC3-D0E92D2C926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84AEA-0C5E-4745-B418-092C24A9CA3B}">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7EE1C1-80C3-4227-BC14-501B83E6C718}">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Established in 1908</a:t>
          </a:r>
          <a:endParaRPr lang="en-US" sz="2200" kern="1200"/>
        </a:p>
      </dsp:txBody>
      <dsp:txXfrm>
        <a:off x="1429899" y="2442"/>
        <a:ext cx="5083704" cy="1238008"/>
      </dsp:txXfrm>
    </dsp:sp>
    <dsp:sp modelId="{27EECD34-9D3E-4A38-8FFD-9492A8596A14}">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A62EC-CFB5-4D7C-B91C-87DD826BD279}">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3FF842-6D19-4883-B132-2B2512CF73B8}">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The Ancient Monuments Protection Act 1882</a:t>
          </a:r>
          <a:endParaRPr lang="en-US" sz="2200" kern="1200"/>
        </a:p>
      </dsp:txBody>
      <dsp:txXfrm>
        <a:off x="1429899" y="1549953"/>
        <a:ext cx="5083704" cy="1238008"/>
      </dsp:txXfrm>
    </dsp:sp>
    <dsp:sp modelId="{71021E76-72EC-40FA-B91D-927E3A943575}">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A77E0-D2D6-4467-B378-CD5AB5D7E83E}">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74D92A-D8B8-496C-9DDA-792FCD676FFF}">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Who are they?</a:t>
          </a:r>
          <a:endParaRPr lang="en-US" sz="2200" kern="1200"/>
        </a:p>
      </dsp:txBody>
      <dsp:txXfrm>
        <a:off x="1429899" y="3097464"/>
        <a:ext cx="5083704" cy="1238008"/>
      </dsp:txXfrm>
    </dsp:sp>
    <dsp:sp modelId="{A7A68308-DF80-469D-A4AB-61DAABD6B5C0}">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F78C38-7260-49FB-8A21-E67B1A536FAC}">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99E6CD-CB22-4D6C-A0C4-0862E4266A97}">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What do they do?</a:t>
          </a:r>
          <a:endParaRPr lang="en-US" sz="2200" kern="1200"/>
        </a:p>
      </dsp:txBody>
      <dsp:txXfrm>
        <a:off x="1429899" y="4644974"/>
        <a:ext cx="5083704" cy="12380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1DF57-77BB-4EA2-ABEB-5C586C77EAEE}">
      <dsp:nvSpPr>
        <dsp:cNvPr id="0" name=""/>
        <dsp:cNvSpPr/>
      </dsp:nvSpPr>
      <dsp:spPr>
        <a:xfrm>
          <a:off x="0" y="502486"/>
          <a:ext cx="6513603"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method of which an organisation uses in order to market their product/ service</a:t>
          </a:r>
          <a:endParaRPr lang="en-US" sz="2100" kern="1200"/>
        </a:p>
      </dsp:txBody>
      <dsp:txXfrm>
        <a:off x="57347" y="559833"/>
        <a:ext cx="6398909" cy="1060059"/>
      </dsp:txXfrm>
    </dsp:sp>
    <dsp:sp modelId="{B5F0E961-B825-496F-A878-307E9AD1FF52}">
      <dsp:nvSpPr>
        <dsp:cNvPr id="0" name=""/>
        <dsp:cNvSpPr/>
      </dsp:nvSpPr>
      <dsp:spPr>
        <a:xfrm>
          <a:off x="0" y="1737719"/>
          <a:ext cx="6513603" cy="1174753"/>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main aim of social marketing is to advertise ideas rather than the actual product itself</a:t>
          </a:r>
          <a:endParaRPr lang="en-US" sz="2100" kern="1200"/>
        </a:p>
      </dsp:txBody>
      <dsp:txXfrm>
        <a:off x="57347" y="1795066"/>
        <a:ext cx="6398909" cy="1060059"/>
      </dsp:txXfrm>
    </dsp:sp>
    <dsp:sp modelId="{196DFFA9-0083-46CA-AA60-19508014DF82}">
      <dsp:nvSpPr>
        <dsp:cNvPr id="0" name=""/>
        <dsp:cNvSpPr/>
      </dsp:nvSpPr>
      <dsp:spPr>
        <a:xfrm>
          <a:off x="0" y="2972952"/>
          <a:ext cx="6513603" cy="1174753"/>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Non- profit organisations, charities, government agencies</a:t>
          </a:r>
          <a:endParaRPr lang="en-US" sz="2100" kern="1200"/>
        </a:p>
      </dsp:txBody>
      <dsp:txXfrm>
        <a:off x="57347" y="3030299"/>
        <a:ext cx="6398909" cy="1060059"/>
      </dsp:txXfrm>
    </dsp:sp>
    <dsp:sp modelId="{64A25F3D-5464-4C16-860C-ABC83C18B404}">
      <dsp:nvSpPr>
        <dsp:cNvPr id="0" name=""/>
        <dsp:cNvSpPr/>
      </dsp:nvSpPr>
      <dsp:spPr>
        <a:xfrm>
          <a:off x="0" y="4208186"/>
          <a:ext cx="6513603" cy="11747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Social Marketing began in 1951 when Dr Weibe asked a simple question. “Why can’t you sell brotherhood and rational thinking like you can sell soap?” (Weibe, 1951)</a:t>
          </a:r>
          <a:endParaRPr lang="en-US" sz="2100" kern="1200"/>
        </a:p>
      </dsp:txBody>
      <dsp:txXfrm>
        <a:off x="57347" y="4265533"/>
        <a:ext cx="6398909" cy="1060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F5935-FAA6-42F7-9EFF-2C6994B12413}">
      <dsp:nvSpPr>
        <dsp:cNvPr id="0" name=""/>
        <dsp:cNvSpPr/>
      </dsp:nvSpPr>
      <dsp:spPr>
        <a:xfrm>
          <a:off x="0" y="6913"/>
          <a:ext cx="6513603"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Product- the good or service the company offers</a:t>
          </a:r>
          <a:endParaRPr lang="en-US" sz="3500" kern="1200"/>
        </a:p>
      </dsp:txBody>
      <dsp:txXfrm>
        <a:off x="67966" y="74879"/>
        <a:ext cx="6377671" cy="1256367"/>
      </dsp:txXfrm>
    </dsp:sp>
    <dsp:sp modelId="{5B0E5C7D-FAB3-429B-8AC5-BA88D139B44B}">
      <dsp:nvSpPr>
        <dsp:cNvPr id="0" name=""/>
        <dsp:cNvSpPr/>
      </dsp:nvSpPr>
      <dsp:spPr>
        <a:xfrm>
          <a:off x="0" y="1500013"/>
          <a:ext cx="6513603" cy="139229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Price- the cost consumers pay</a:t>
          </a:r>
          <a:endParaRPr lang="en-US" sz="3500" kern="1200"/>
        </a:p>
      </dsp:txBody>
      <dsp:txXfrm>
        <a:off x="67966" y="1567979"/>
        <a:ext cx="6377671" cy="1256367"/>
      </dsp:txXfrm>
    </dsp:sp>
    <dsp:sp modelId="{AE155A99-EECF-401F-945E-EA006ED75AD8}">
      <dsp:nvSpPr>
        <dsp:cNvPr id="0" name=""/>
        <dsp:cNvSpPr/>
      </dsp:nvSpPr>
      <dsp:spPr>
        <a:xfrm>
          <a:off x="0" y="2993113"/>
          <a:ext cx="6513603" cy="139229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Place- Where the company sells the product</a:t>
          </a:r>
          <a:endParaRPr lang="en-US" sz="3500" kern="1200"/>
        </a:p>
      </dsp:txBody>
      <dsp:txXfrm>
        <a:off x="67966" y="3061079"/>
        <a:ext cx="6377671" cy="1256367"/>
      </dsp:txXfrm>
    </dsp:sp>
    <dsp:sp modelId="{3D53BEEA-1159-4E34-935D-2D3530463608}">
      <dsp:nvSpPr>
        <dsp:cNvPr id="0" name=""/>
        <dsp:cNvSpPr/>
      </dsp:nvSpPr>
      <dsp:spPr>
        <a:xfrm>
          <a:off x="0" y="4486213"/>
          <a:ext cx="6513603" cy="139229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Promotion- How the product/ service will be advertised</a:t>
          </a:r>
          <a:endParaRPr lang="en-US" sz="3500" kern="1200"/>
        </a:p>
      </dsp:txBody>
      <dsp:txXfrm>
        <a:off x="67966" y="4554179"/>
        <a:ext cx="6377671" cy="12563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29A7C-52FF-40F5-AFD6-5020C383EBE9}">
      <dsp:nvSpPr>
        <dsp:cNvPr id="0" name=""/>
        <dsp:cNvSpPr/>
      </dsp:nvSpPr>
      <dsp:spPr>
        <a:xfrm>
          <a:off x="0" y="672"/>
          <a:ext cx="6513603" cy="11123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is Coflein?</a:t>
          </a:r>
          <a:endParaRPr lang="en-US" sz="2800" kern="1200"/>
        </a:p>
      </dsp:txBody>
      <dsp:txXfrm>
        <a:off x="54298" y="54970"/>
        <a:ext cx="6405007" cy="1003708"/>
      </dsp:txXfrm>
    </dsp:sp>
    <dsp:sp modelId="{A99F1FA9-B952-4BBF-88AE-A82729DD3A17}">
      <dsp:nvSpPr>
        <dsp:cNvPr id="0" name=""/>
        <dsp:cNvSpPr/>
      </dsp:nvSpPr>
      <dsp:spPr>
        <a:xfrm>
          <a:off x="0" y="1193616"/>
          <a:ext cx="6513603" cy="1112304"/>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Cof (memory) Lein (Line)</a:t>
          </a:r>
          <a:endParaRPr lang="en-US" sz="2800" kern="1200"/>
        </a:p>
      </dsp:txBody>
      <dsp:txXfrm>
        <a:off x="54298" y="1247914"/>
        <a:ext cx="6405007" cy="1003708"/>
      </dsp:txXfrm>
    </dsp:sp>
    <dsp:sp modelId="{79772C59-5344-4F6B-8922-0EFF41BACF47}">
      <dsp:nvSpPr>
        <dsp:cNvPr id="0" name=""/>
        <dsp:cNvSpPr/>
      </dsp:nvSpPr>
      <dsp:spPr>
        <a:xfrm>
          <a:off x="0" y="2386560"/>
          <a:ext cx="6513603" cy="111230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Coflein= future of the RCAHMW</a:t>
          </a:r>
          <a:endParaRPr lang="en-US" sz="2800" kern="1200"/>
        </a:p>
      </dsp:txBody>
      <dsp:txXfrm>
        <a:off x="54298" y="2440858"/>
        <a:ext cx="6405007" cy="1003708"/>
      </dsp:txXfrm>
    </dsp:sp>
    <dsp:sp modelId="{F68FD87F-70E6-4F49-AF78-FCEC1FCD611C}">
      <dsp:nvSpPr>
        <dsp:cNvPr id="0" name=""/>
        <dsp:cNvSpPr/>
      </dsp:nvSpPr>
      <dsp:spPr>
        <a:xfrm>
          <a:off x="0" y="3579505"/>
          <a:ext cx="6513603" cy="1112304"/>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“We are not makers of history. We are made by history.”</a:t>
          </a:r>
          <a:endParaRPr lang="en-US" sz="2800" kern="1200"/>
        </a:p>
      </dsp:txBody>
      <dsp:txXfrm>
        <a:off x="54298" y="3633803"/>
        <a:ext cx="6405007" cy="1003708"/>
      </dsp:txXfrm>
    </dsp:sp>
    <dsp:sp modelId="{846B294A-65B8-4230-8E58-98D84B57458E}">
      <dsp:nvSpPr>
        <dsp:cNvPr id="0" name=""/>
        <dsp:cNvSpPr/>
      </dsp:nvSpPr>
      <dsp:spPr>
        <a:xfrm>
          <a:off x="0" y="4772449"/>
          <a:ext cx="6513603" cy="111230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Partnerships</a:t>
          </a:r>
          <a:endParaRPr lang="en-US" sz="2800" kern="1200"/>
        </a:p>
      </dsp:txBody>
      <dsp:txXfrm>
        <a:off x="54298" y="4826747"/>
        <a:ext cx="6405007" cy="10037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51DC9-D3B9-41E6-8500-CE1050EBD4C7}">
      <dsp:nvSpPr>
        <dsp:cNvPr id="0" name=""/>
        <dsp:cNvSpPr/>
      </dsp:nvSpPr>
      <dsp:spPr>
        <a:xfrm>
          <a:off x="0" y="903403"/>
          <a:ext cx="6513603" cy="9354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Coflein- Online shop</a:t>
          </a:r>
          <a:endParaRPr lang="en-US" sz="3900" kern="1200"/>
        </a:p>
      </dsp:txBody>
      <dsp:txXfrm>
        <a:off x="45663" y="949066"/>
        <a:ext cx="6422277" cy="844089"/>
      </dsp:txXfrm>
    </dsp:sp>
    <dsp:sp modelId="{66DC30DE-8910-4A22-83F2-10B2AFF41401}">
      <dsp:nvSpPr>
        <dsp:cNvPr id="0" name=""/>
        <dsp:cNvSpPr/>
      </dsp:nvSpPr>
      <dsp:spPr>
        <a:xfrm>
          <a:off x="0" y="1951138"/>
          <a:ext cx="6513603" cy="93541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Facebook adverts</a:t>
          </a:r>
          <a:endParaRPr lang="en-US" sz="3900" kern="1200"/>
        </a:p>
      </dsp:txBody>
      <dsp:txXfrm>
        <a:off x="45663" y="1996801"/>
        <a:ext cx="6422277" cy="844089"/>
      </dsp:txXfrm>
    </dsp:sp>
    <dsp:sp modelId="{B252CF4D-2BF5-4B28-8DDF-B22867DA4B82}">
      <dsp:nvSpPr>
        <dsp:cNvPr id="0" name=""/>
        <dsp:cNvSpPr/>
      </dsp:nvSpPr>
      <dsp:spPr>
        <a:xfrm>
          <a:off x="0" y="2998873"/>
          <a:ext cx="6513603" cy="93541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Facebook Groups</a:t>
          </a:r>
          <a:endParaRPr lang="en-US" sz="3900" kern="1200"/>
        </a:p>
      </dsp:txBody>
      <dsp:txXfrm>
        <a:off x="45663" y="3044536"/>
        <a:ext cx="6422277" cy="844089"/>
      </dsp:txXfrm>
    </dsp:sp>
    <dsp:sp modelId="{91F1F847-DEFA-4324-9E8E-CD1C3483D160}">
      <dsp:nvSpPr>
        <dsp:cNvPr id="0" name=""/>
        <dsp:cNvSpPr/>
      </dsp:nvSpPr>
      <dsp:spPr>
        <a:xfrm>
          <a:off x="0" y="4046608"/>
          <a:ext cx="6513603" cy="9354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Sell the story- not the product</a:t>
          </a:r>
          <a:endParaRPr lang="en-US" sz="3900" kern="1200"/>
        </a:p>
      </dsp:txBody>
      <dsp:txXfrm>
        <a:off x="45663" y="4092271"/>
        <a:ext cx="6422277" cy="84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EDF3EA-121C-4F4C-BF74-7D71EBC923FA}"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7A32D3-7EF6-41DC-B0F6-B08CBAD9110A}" type="slidenum">
              <a:rPr lang="en-GB" smtClean="0"/>
              <a:t>‹#›</a:t>
            </a:fld>
            <a:endParaRPr lang="en-GB"/>
          </a:p>
        </p:txBody>
      </p:sp>
    </p:spTree>
    <p:extLst>
      <p:ext uri="{BB962C8B-B14F-4D97-AF65-F5344CB8AC3E}">
        <p14:creationId xmlns:p14="http://schemas.microsoft.com/office/powerpoint/2010/main" val="353963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cahmw.gov.uk/national-monuments-record-of-wales/"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rcahmw.gov.uk/discover/donationdeposi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vestopedia.com/articles/financial-theory/11/small-business-marketing-techniques.asp"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1</a:t>
            </a:fld>
            <a:endParaRPr lang="en-GB"/>
          </a:p>
        </p:txBody>
      </p:sp>
    </p:spTree>
    <p:extLst>
      <p:ext uri="{BB962C8B-B14F-4D97-AF65-F5344CB8AC3E}">
        <p14:creationId xmlns:p14="http://schemas.microsoft.com/office/powerpoint/2010/main" val="565900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task was to design a social marketing plan to promote the services of the royal commission. There is no official marketing budget for the commission as of yet so this had to be considered when creating the plan, meaning it had to be as cost efficient as possible. One positive that can be taken from this however is that the Royal Commission has survived for this length of time with no marketing budget, if there was a solid marketing focus then the results could me a lot more positive and revenue for the royal commission would increase.</a:t>
            </a:r>
          </a:p>
          <a:p>
            <a:endParaRPr lang="en-GB" dirty="0"/>
          </a:p>
          <a:p>
            <a:r>
              <a:rPr lang="en-GB" dirty="0"/>
              <a:t>I will also discuss a range of theory on social marketing and the following actions I feel that the royal commission should consider, bearing in mind their low budget.</a:t>
            </a:r>
          </a:p>
          <a:p>
            <a:endParaRPr lang="en-GB" dirty="0"/>
          </a:p>
          <a:p>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2</a:t>
            </a:fld>
            <a:endParaRPr lang="en-GB"/>
          </a:p>
        </p:txBody>
      </p:sp>
    </p:spTree>
    <p:extLst>
      <p:ext uri="{BB962C8B-B14F-4D97-AF65-F5344CB8AC3E}">
        <p14:creationId xmlns:p14="http://schemas.microsoft.com/office/powerpoint/2010/main" val="3934618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Wednesday the 13</a:t>
            </a:r>
            <a:r>
              <a:rPr lang="en-GB" baseline="30000" dirty="0"/>
              <a:t>th</a:t>
            </a:r>
            <a:r>
              <a:rPr lang="en-GB" dirty="0"/>
              <a:t> of November as a class we visited the Royal Commission in Aberystwyth. Their offices are situated in the national library. </a:t>
            </a:r>
          </a:p>
          <a:p>
            <a:endParaRPr lang="en-GB" dirty="0"/>
          </a:p>
          <a:p>
            <a:r>
              <a:rPr lang="en-GB" dirty="0"/>
              <a:t>On the day, we learnt a lot about the royal commission and the work they do as an organisation. We also had a tour of their archives where we were shown how all of the documents were stored safely. After the tour we were taken back to the library of the commission and had chance to further look at some example of their work.</a:t>
            </a:r>
          </a:p>
          <a:p>
            <a:endParaRPr lang="en-GB" dirty="0"/>
          </a:p>
          <a:p>
            <a:r>
              <a:rPr lang="en-GB" dirty="0"/>
              <a:t>After lunch we sat in a conference room and received a talk on some more of the work the royal commission do and looked at the challenges they face and how they are hoping to improve public engagement. We looked at the online services the commission have to offer and also held a swot analysis to see if there was anywhere that they could improve in their work. As stated in the rationale, the aim of the visit was to gather as much information on the royal commission as possible and we hoped to eventually come up with a marketing plan in order to increase the amount of traffic and sales that the royal commission receive.</a:t>
            </a:r>
          </a:p>
        </p:txBody>
      </p:sp>
      <p:sp>
        <p:nvSpPr>
          <p:cNvPr id="4" name="Slide Number Placeholder 3"/>
          <p:cNvSpPr>
            <a:spLocks noGrp="1"/>
          </p:cNvSpPr>
          <p:nvPr>
            <p:ph type="sldNum" sz="quarter" idx="5"/>
          </p:nvPr>
        </p:nvSpPr>
        <p:spPr/>
        <p:txBody>
          <a:bodyPr/>
          <a:lstStyle/>
          <a:p>
            <a:fld id="{6F7A32D3-7EF6-41DC-B0F6-B08CBAD9110A}" type="slidenum">
              <a:rPr lang="en-GB" smtClean="0"/>
              <a:t>3</a:t>
            </a:fld>
            <a:endParaRPr lang="en-GB"/>
          </a:p>
        </p:txBody>
      </p:sp>
    </p:spTree>
    <p:extLst>
      <p:ext uri="{BB962C8B-B14F-4D97-AF65-F5344CB8AC3E}">
        <p14:creationId xmlns:p14="http://schemas.microsoft.com/office/powerpoint/2010/main" val="3279087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Royal Commission on the Ancient and Historical Monuments of Wales was established on August 10th, 1908 and appointed by King Edward VII to make a full inventory of all the Ancient and Historical Monuments and Constructions in Wales. The same was done for Scotland and England individually.</a:t>
            </a:r>
          </a:p>
          <a:p>
            <a:endParaRPr lang="en-GB" dirty="0"/>
          </a:p>
          <a:p>
            <a:r>
              <a:rPr lang="en-GB" dirty="0"/>
              <a:t>The Ancient Monuments Protection Act 1882 was an act created for ‘the better protection of Ancient Monuments’ (Legislation.gov.uk, 1882) This was to ensure the thorough protection of ancient monuments across the UK. Initially there were 68 sites across the UK however this number has increased drastically since.  26 years after this act was introduced, the Royal Commissions were created to further increase the protection and security of all historical monuments within the UK. </a:t>
            </a:r>
          </a:p>
          <a:p>
            <a:endParaRPr lang="en-GB" dirty="0"/>
          </a:p>
          <a:p>
            <a:r>
              <a:rPr lang="en-GB" dirty="0"/>
              <a:t>Fast forward 111 years and the Royal Commission as a body are doing the same work on a much larger and more advanced scale. The Welsh Government sponsored body has a total of around 30 employees and they are mainly based in The National Library of Wales in Aberystwyth, along with their archives comprising of over 2 million photographs, 530 000 pages of text and reports, 125 000 drawings and 32000 maps. When I visited their library I had the chance to view some of the items they have in their archives. It was very intriguing to feel like a part of history and view the documents that are decades old. </a:t>
            </a:r>
          </a:p>
          <a:p>
            <a:endParaRPr lang="en-GB" dirty="0"/>
          </a:p>
          <a:p>
            <a:r>
              <a:rPr lang="en-GB" dirty="0"/>
              <a:t>“</a:t>
            </a:r>
            <a:r>
              <a:rPr lang="en-GB" sz="1200" b="0" i="0" u="none" strike="noStrike" kern="1200" dirty="0">
                <a:solidFill>
                  <a:schemeClr val="tx1"/>
                </a:solidFill>
                <a:effectLst/>
                <a:latin typeface="+mn-lt"/>
                <a:ea typeface="+mn-ea"/>
                <a:cs typeface="+mn-cs"/>
                <a:hlinkClick r:id="rId3"/>
              </a:rPr>
              <a:t>The National Monuments Record of Wales</a:t>
            </a:r>
            <a:r>
              <a:rPr lang="en-GB" sz="1200" b="0" i="0" u="none" strike="noStrike" kern="1200" dirty="0">
                <a:solidFill>
                  <a:schemeClr val="tx1"/>
                </a:solidFill>
                <a:effectLst/>
                <a:latin typeface="+mn-lt"/>
                <a:ea typeface="+mn-ea"/>
                <a:cs typeface="+mn-cs"/>
              </a:rPr>
              <a:t> holds and acquires a wide variety of material through research, official deposit and </a:t>
            </a:r>
            <a:r>
              <a:rPr lang="en-GB" sz="1200" b="0" i="0" u="sng" kern="1200" dirty="0">
                <a:solidFill>
                  <a:schemeClr val="tx1"/>
                </a:solidFill>
                <a:effectLst/>
                <a:latin typeface="+mn-lt"/>
                <a:ea typeface="+mn-ea"/>
                <a:cs typeface="+mn-cs"/>
                <a:hlinkClick r:id="rId4"/>
              </a:rPr>
              <a:t>private donation</a:t>
            </a:r>
            <a:r>
              <a:rPr lang="en-GB" sz="1200" b="0" i="0" u="none" strike="noStrike" kern="1200" dirty="0">
                <a:solidFill>
                  <a:schemeClr val="tx1"/>
                </a:solidFill>
                <a:effectLst/>
                <a:latin typeface="+mn-lt"/>
                <a:ea typeface="+mn-ea"/>
                <a:cs typeface="+mn-cs"/>
              </a:rPr>
              <a:t>, including historic maps, postcards, photographs and architectural drawings.” (RCAHMW, 2019) The Royal Commission can also aid in legal disputes over land by using their archives of maps, this service is charged for and leads to a part of their revenue.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royal commission also “supply resource material for all stages of education, from primary school to life-long learning” (RCAHMW, 2019) Furthermore, there is a survey and investigation team that are responsible for “researching and recording archaeological and historic sites, buildings and landscapes and provides a professional consultation service to local authorities and other heritage organisations” (RCAHMW, 2019)</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4</a:t>
            </a:fld>
            <a:endParaRPr lang="en-GB"/>
          </a:p>
        </p:txBody>
      </p:sp>
    </p:spTree>
    <p:extLst>
      <p:ext uri="{BB962C8B-B14F-4D97-AF65-F5344CB8AC3E}">
        <p14:creationId xmlns:p14="http://schemas.microsoft.com/office/powerpoint/2010/main" val="341240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social marketing plan is the method of which an organisation uses in order to market their product/ service to help raise awareness or increase sales.</a:t>
            </a:r>
          </a:p>
          <a:p>
            <a:endParaRPr lang="en-GB" dirty="0"/>
          </a:p>
          <a:p>
            <a:r>
              <a:rPr lang="en-GB" dirty="0"/>
              <a:t>“</a:t>
            </a:r>
            <a:r>
              <a:rPr lang="en-GB" sz="1200" b="0" i="0" u="none" strike="noStrike" kern="1200" dirty="0">
                <a:solidFill>
                  <a:schemeClr val="tx1"/>
                </a:solidFill>
                <a:effectLst/>
                <a:latin typeface="+mn-lt"/>
                <a:ea typeface="+mn-ea"/>
                <a:cs typeface="+mn-cs"/>
              </a:rPr>
              <a:t>While most methods of marketing are geared toward selling goods or services, the “product” in social marketing is human behaviour.” (Marketing Schools, 2012) The main aim of social marketing is to advertise the ideas rather than the actual product itself.</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Social Marketing is most commonly used by non profit organisations, charities and government agencies who want to raise awareness of a particular scheme they’re running.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idea of social marketing began in 1951 when Dr </a:t>
            </a:r>
            <a:r>
              <a:rPr lang="en-GB" sz="1200" b="0" i="0" u="none" strike="noStrike" kern="1200" dirty="0" err="1">
                <a:solidFill>
                  <a:schemeClr val="tx1"/>
                </a:solidFill>
                <a:effectLst/>
                <a:latin typeface="+mn-lt"/>
                <a:ea typeface="+mn-ea"/>
                <a:cs typeface="+mn-cs"/>
              </a:rPr>
              <a:t>Weibe</a:t>
            </a:r>
            <a:r>
              <a:rPr lang="en-GB" sz="1200" b="0" i="0" u="none" strike="noStrike" kern="1200" dirty="0">
                <a:solidFill>
                  <a:schemeClr val="tx1"/>
                </a:solidFill>
                <a:effectLst/>
                <a:latin typeface="+mn-lt"/>
                <a:ea typeface="+mn-ea"/>
                <a:cs typeface="+mn-cs"/>
              </a:rPr>
              <a:t> asked a simple question “Why can’t you sell brotherhood and rational thinking like you can sell soap?” </a:t>
            </a:r>
            <a:r>
              <a:rPr lang="en-GB" sz="1200" b="0" i="0" u="none" strike="noStrike" kern="1200" dirty="0" err="1">
                <a:solidFill>
                  <a:schemeClr val="tx1"/>
                </a:solidFill>
                <a:effectLst/>
                <a:latin typeface="+mn-lt"/>
                <a:ea typeface="+mn-ea"/>
                <a:cs typeface="+mn-cs"/>
              </a:rPr>
              <a:t>Weibe</a:t>
            </a:r>
            <a:r>
              <a:rPr lang="en-GB" sz="1200" b="0" i="0" u="none" strike="noStrike" kern="1200" dirty="0">
                <a:solidFill>
                  <a:schemeClr val="tx1"/>
                </a:solidFill>
                <a:effectLst/>
                <a:latin typeface="+mn-lt"/>
                <a:ea typeface="+mn-ea"/>
                <a:cs typeface="+mn-cs"/>
              </a:rPr>
              <a:t> “proposed that marketing could be used to solve social problems” (</a:t>
            </a:r>
            <a:r>
              <a:rPr lang="en-GB" sz="1200" b="0" i="0" u="none" strike="noStrike" kern="1200" dirty="0" err="1">
                <a:solidFill>
                  <a:schemeClr val="tx1"/>
                </a:solidFill>
                <a:effectLst/>
                <a:latin typeface="+mn-lt"/>
                <a:ea typeface="+mn-ea"/>
                <a:cs typeface="+mn-cs"/>
              </a:rPr>
              <a:t>Cugleman</a:t>
            </a:r>
            <a:r>
              <a:rPr lang="en-GB" sz="1200" b="0" i="0" u="none" strike="noStrike" kern="1200" dirty="0">
                <a:solidFill>
                  <a:schemeClr val="tx1"/>
                </a:solidFill>
                <a:effectLst/>
                <a:latin typeface="+mn-lt"/>
                <a:ea typeface="+mn-ea"/>
                <a:cs typeface="+mn-cs"/>
              </a:rPr>
              <a:t>, 2010)</a:t>
            </a:r>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5</a:t>
            </a:fld>
            <a:endParaRPr lang="en-GB"/>
          </a:p>
        </p:txBody>
      </p:sp>
    </p:spTree>
    <p:extLst>
      <p:ext uri="{BB962C8B-B14F-4D97-AF65-F5344CB8AC3E}">
        <p14:creationId xmlns:p14="http://schemas.microsoft.com/office/powerpoint/2010/main" val="1312460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sz="1200" b="0" i="0" u="none" strike="noStrike" kern="1200" dirty="0">
                <a:solidFill>
                  <a:schemeClr val="tx1"/>
                </a:solidFill>
                <a:effectLst/>
                <a:latin typeface="+mn-lt"/>
                <a:ea typeface="+mn-ea"/>
                <a:cs typeface="+mn-cs"/>
              </a:rPr>
              <a:t>Neil Borden popularized the idea of the </a:t>
            </a:r>
            <a:r>
              <a:rPr lang="en-GB" sz="1200" b="0" i="0" u="sng" kern="1200" dirty="0">
                <a:solidFill>
                  <a:schemeClr val="tx1"/>
                </a:solidFill>
                <a:effectLst/>
                <a:latin typeface="+mn-lt"/>
                <a:ea typeface="+mn-ea"/>
                <a:cs typeface="+mn-cs"/>
                <a:hlinkClick r:id="rId3"/>
              </a:rPr>
              <a:t>marketing</a:t>
            </a:r>
            <a:r>
              <a:rPr lang="en-GB" sz="1200" b="0" i="0" u="none" strike="noStrike" kern="1200" dirty="0">
                <a:solidFill>
                  <a:schemeClr val="tx1"/>
                </a:solidFill>
                <a:effectLst/>
                <a:latin typeface="+mn-lt"/>
                <a:ea typeface="+mn-ea"/>
                <a:cs typeface="+mn-cs"/>
              </a:rPr>
              <a:t> mix—and the concepts that would later be known primarily as the four Ps—in the 1950s. “ (Twin, A. 2019) Borden was an advertising professor at Harvard and showed ways that companies could use advertising tactics to gain customers. This was developed into the 4P’s by Jerome McCarthy, a marketing professor at Michigan state. </a:t>
            </a:r>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6</a:t>
            </a:fld>
            <a:endParaRPr lang="en-GB"/>
          </a:p>
        </p:txBody>
      </p:sp>
    </p:spTree>
    <p:extLst>
      <p:ext uri="{BB962C8B-B14F-4D97-AF65-F5344CB8AC3E}">
        <p14:creationId xmlns:p14="http://schemas.microsoft.com/office/powerpoint/2010/main" val="1764084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looking at where we can improve the organisation, first it is important to carry out a swot analysis in order to visualize their strengths and weaknesses. We can then use this to double up on strengths and work on the weaknesses.</a:t>
            </a:r>
          </a:p>
          <a:p>
            <a:endParaRPr lang="en-GB" dirty="0"/>
          </a:p>
          <a:p>
            <a:r>
              <a:rPr lang="en-GB" dirty="0"/>
              <a:t>One of the many strengths of the royal commission is that many people in wales are interested in the types of information and documents that the royal commission have in their archives. The issue however, is informing people about this and encouraging them to use the royal commissions services. Another strength of the royal commission is their archives. They’re massive. Without these, the royal commission would not be the same. Finally, an not being biased </a:t>
            </a:r>
            <a:r>
              <a:rPr lang="en-GB" dirty="0" err="1"/>
              <a:t>atall</a:t>
            </a:r>
            <a:r>
              <a:rPr lang="en-GB" dirty="0"/>
              <a:t>, from personal experience I found that the staff at the royal commission truly are passionate about their jobs and without them, the accessibility to welsh history most </a:t>
            </a:r>
            <a:r>
              <a:rPr lang="en-GB" dirty="0" err="1"/>
              <a:t>defineitly</a:t>
            </a:r>
            <a:r>
              <a:rPr lang="en-GB" dirty="0"/>
              <a:t> would not be the same. Their staff are an asset and this should be a key selling point of the organisation.</a:t>
            </a:r>
          </a:p>
          <a:p>
            <a:endParaRPr lang="en-GB" dirty="0"/>
          </a:p>
          <a:p>
            <a:r>
              <a:rPr lang="en-GB" dirty="0"/>
              <a:t>On the contrary, one of the weaknesses of the royal commission is that they are a relatively small organisation with a small/ non existent marketing budget. Furthermore, there is limited diversity as the majority of users are above 50 years old. Finally, the royal commission are based in Aberystwyth which can be very hard to access for certain people, particularly their main audience of over 50’s. </a:t>
            </a:r>
          </a:p>
          <a:p>
            <a:endParaRPr lang="en-GB" dirty="0"/>
          </a:p>
          <a:p>
            <a:r>
              <a:rPr lang="en-GB" dirty="0"/>
              <a:t>Some of the opportunities that the royal commission have are to work with other organisations to help raise their own profile, this is done on a wide scale where organisations/ influencers with similar target audience can collaborate in order to increase their user base. Additionally, the royal commission could look to attract externally funded projects where they will receive payment for their services. One potential opportunity, would be to create television programmes on the great history of Wales. There are many untold stories within the archives of the commission and if some of these were compiled it could lead to a very interesting documentary. This would act as an advertisement for the organisation as well as potentially receiving external funding.</a:t>
            </a:r>
          </a:p>
          <a:p>
            <a:endParaRPr lang="en-GB" dirty="0"/>
          </a:p>
          <a:p>
            <a:r>
              <a:rPr lang="en-GB" dirty="0"/>
              <a:t>One threat that the royal commission face is confusion with other organisations. The name admittedly is quite long and it can be confused with other organisations. Also, some of the work that the royal commission do might not be easy to understand by everyone, they could look at different ways in which they could simplify this where possible.</a:t>
            </a:r>
          </a:p>
          <a:p>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7</a:t>
            </a:fld>
            <a:endParaRPr lang="en-GB"/>
          </a:p>
        </p:txBody>
      </p:sp>
    </p:spTree>
    <p:extLst>
      <p:ext uri="{BB962C8B-B14F-4D97-AF65-F5344CB8AC3E}">
        <p14:creationId xmlns:p14="http://schemas.microsoft.com/office/powerpoint/2010/main" val="529589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Nowadays, pretty much everything is online. I submit my work online, I watch videos online, I speak to my friends online, if it’s not online, no one wants to know. The royal commission have adapted very well to the increase in online usage. They did this by creating </a:t>
            </a:r>
            <a:r>
              <a:rPr lang="en-GB" dirty="0" err="1"/>
              <a:t>coflein</a:t>
            </a:r>
            <a:r>
              <a:rPr lang="en-GB" dirty="0"/>
              <a:t>. </a:t>
            </a:r>
          </a:p>
          <a:p>
            <a:endParaRPr lang="en-GB" dirty="0"/>
          </a:p>
          <a:p>
            <a:r>
              <a:rPr lang="en-GB" dirty="0"/>
              <a:t>“</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is the online database for the National Monuments Record of Wales (NMRW) - the national collection of Information about the historic environment of Wales.”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2019)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contains documents of thousands of archaeological sites, monuments, buildings and maritime sites in Wales.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name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is derived from Welsh and can be translated to memory line, this is a good use of words as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flows and is easy to remember yet also includes the welsh language and informs the user what the website is about.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my opinion,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is the future of the Royal Commission. If they want to see sales increase and a larger customer base, then this is definitely where the royal commission should focus their time on to ensure it’s success. Already,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can earn the royal commission a lot of money due to selling copyright licenses for use of their images and documents, however I feel that this can be scaled much more which will open many doors for the site.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There are many thousands of images on the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website and only more are going to be added. Very often when you go around Wales whether it’s a café, hotel, library or your grandmothers house (mine included) you will see imagery of Welsh landscapes, monuments, maps and buildings. Where can you name that sell these? I feel that the whole of the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website has the potential to act as an archive, but also a shop. Some of the images are extraordinary and I can think of many family members/ friends that would truly appreciate the images as a photograph on their wall.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Martin Luther King said “ We are not makers of history. We are made by history.” I feel that this quote is very true, we are made by all of the events that have occurred in the past and it is important to remember it. As touched upon earlier, social marketing is selling how the product makes you feel rather than the product itself. The same can be done for the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images. Many people, look back at their childhood with fond memories of playing outside, in the park, in the river, in the woods. Some of which might not exist anymore. By selling these images of places that no longer exist in real life, you are reminding older generations of a happy time of their lives and making them feel that way again.  It’s the story you tell, not the products you sell. The jewellery that sells the most are the ones with a story behind 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One benefit of </a:t>
            </a:r>
            <a:r>
              <a:rPr lang="en-GB" sz="1200" b="0" i="0" u="none" strike="noStrike" kern="1200" dirty="0" err="1">
                <a:solidFill>
                  <a:schemeClr val="tx1"/>
                </a:solidFill>
                <a:effectLst/>
                <a:latin typeface="+mn-lt"/>
                <a:ea typeface="+mn-ea"/>
                <a:cs typeface="+mn-cs"/>
              </a:rPr>
              <a:t>coflein</a:t>
            </a:r>
            <a:r>
              <a:rPr lang="en-GB" sz="1200" b="0" i="0" u="none" strike="noStrike" kern="1200" dirty="0">
                <a:solidFill>
                  <a:schemeClr val="tx1"/>
                </a:solidFill>
                <a:effectLst/>
                <a:latin typeface="+mn-lt"/>
                <a:ea typeface="+mn-ea"/>
                <a:cs typeface="+mn-cs"/>
              </a:rPr>
              <a:t> becoming an online shop would be that no extra work actually needs to be done by the royal commission once the shop is set up. The Royal Commission could partner with a photo printing company so that when you purchase an image you can choose the size of the image then this data is outsourced straight to the printing company who will then do the printing and shipping of the product. This could also be expanded to the printing of mugs, plates and so on. Of course a fee will be paid to them however I feel that this will be the most effective growth plan that the royal commission could take and could drastically increase their revenue as their products are not then limited to just Wales but potentially the world. </a:t>
            </a:r>
          </a:p>
        </p:txBody>
      </p:sp>
      <p:sp>
        <p:nvSpPr>
          <p:cNvPr id="4" name="Slide Number Placeholder 3"/>
          <p:cNvSpPr>
            <a:spLocks noGrp="1"/>
          </p:cNvSpPr>
          <p:nvPr>
            <p:ph type="sldNum" sz="quarter" idx="5"/>
          </p:nvPr>
        </p:nvSpPr>
        <p:spPr/>
        <p:txBody>
          <a:bodyPr/>
          <a:lstStyle/>
          <a:p>
            <a:fld id="{6F7A32D3-7EF6-41DC-B0F6-B08CBAD9110A}" type="slidenum">
              <a:rPr lang="en-GB" smtClean="0"/>
              <a:t>8</a:t>
            </a:fld>
            <a:endParaRPr lang="en-GB"/>
          </a:p>
        </p:txBody>
      </p:sp>
    </p:spTree>
    <p:extLst>
      <p:ext uri="{BB962C8B-B14F-4D97-AF65-F5344CB8AC3E}">
        <p14:creationId xmlns:p14="http://schemas.microsoft.com/office/powerpoint/2010/main" val="3489365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idea that I just put forward it would also be important to market the shop right and make sure </a:t>
            </a:r>
            <a:r>
              <a:rPr lang="en-GB" dirty="0" err="1"/>
              <a:t>coflein</a:t>
            </a:r>
            <a:r>
              <a:rPr lang="en-GB" dirty="0"/>
              <a:t> is advertised well. Arguably THE most effective method of advertisement nowadays is social media adverts. They are relatively cheap to run and can reach mass amounts of people tailored to a particular audience and they are very easy to set up. </a:t>
            </a:r>
          </a:p>
          <a:p>
            <a:endParaRPr lang="en-GB" dirty="0"/>
          </a:p>
          <a:p>
            <a:r>
              <a:rPr lang="en-GB" dirty="0"/>
              <a:t>Social Media, we all have it, we all use it. As you can see in the image to the right of the screen, in 2018 there were 32,000,000 active users on </a:t>
            </a:r>
            <a:r>
              <a:rPr lang="en-GB" dirty="0" err="1"/>
              <a:t>facebook</a:t>
            </a:r>
            <a:r>
              <a:rPr lang="en-GB" dirty="0"/>
              <a:t>. This has increased now to 40 million in 2019. With </a:t>
            </a:r>
            <a:r>
              <a:rPr lang="en-GB" dirty="0" err="1"/>
              <a:t>facebook</a:t>
            </a:r>
            <a:r>
              <a:rPr lang="en-GB" dirty="0"/>
              <a:t> ads, you can target a specific audience for every advert placed. For example, if you wanted to sell an image of </a:t>
            </a:r>
            <a:r>
              <a:rPr lang="en-GB" dirty="0" err="1"/>
              <a:t>Kidwelly</a:t>
            </a:r>
            <a:r>
              <a:rPr lang="en-GB" dirty="0"/>
              <a:t> Castle for example you could  target people of all ages, everyone that lives in </a:t>
            </a:r>
            <a:r>
              <a:rPr lang="en-GB" dirty="0" err="1"/>
              <a:t>Kidwelly</a:t>
            </a:r>
            <a:r>
              <a:rPr lang="en-GB" dirty="0"/>
              <a:t> and surrounding areas and also people who are interested in castles all across the UK. This is  very direct method of marketing as you are appealing to a specific group of people who have an interest in the product you are selling. With merchandise, </a:t>
            </a:r>
            <a:r>
              <a:rPr lang="en-GB" dirty="0" err="1"/>
              <a:t>facebook</a:t>
            </a:r>
            <a:r>
              <a:rPr lang="en-GB" dirty="0"/>
              <a:t> adverts can cost around  40p per click. Meaning every user that clicks on your ad, it will cost you just 40p. To show how inexpensive this is, if you were selling an image with a profit margin of £20. You would need to make just 1 in 50 sales for people that click on your advert. By clicking on your advert it shows that the user is already interested in what you are offering so this conversion rate is likely to be higher. </a:t>
            </a:r>
          </a:p>
          <a:p>
            <a:endParaRPr lang="en-GB" dirty="0"/>
          </a:p>
          <a:p>
            <a:r>
              <a:rPr lang="en-GB" dirty="0"/>
              <a:t>With the use of </a:t>
            </a:r>
            <a:r>
              <a:rPr lang="en-GB" dirty="0" err="1"/>
              <a:t>facebook</a:t>
            </a:r>
            <a:r>
              <a:rPr lang="en-GB" dirty="0"/>
              <a:t>, there are now community groups that are created specifically for the memory of their local town. I am a member of the </a:t>
            </a:r>
            <a:r>
              <a:rPr lang="en-GB" dirty="0" err="1"/>
              <a:t>facebook</a:t>
            </a:r>
            <a:r>
              <a:rPr lang="en-GB" dirty="0"/>
              <a:t> group in my local town with over 8,000 active members. By gaining access to these groups, the royal commission would be able to target specific images of communities, FOR FREE. I feel that it wouldn’t be necessary in most cases to try and sell any products, instead you could simply just share images to the </a:t>
            </a:r>
            <a:r>
              <a:rPr lang="en-GB" dirty="0" err="1"/>
              <a:t>facebook</a:t>
            </a:r>
            <a:r>
              <a:rPr lang="en-GB" dirty="0"/>
              <a:t> groups. Doing this on occasion would build up awareness of the organisation and would lead to users wanting to know more and then possibly going on to the </a:t>
            </a:r>
            <a:r>
              <a:rPr lang="en-GB" dirty="0" err="1"/>
              <a:t>coflein</a:t>
            </a:r>
            <a:r>
              <a:rPr lang="en-GB" dirty="0"/>
              <a:t> website and potentially placing orders. Brand recognition is an important factor to be considered so pushing sales should not always be the main idea, make the customer feel like they are purchasing the product because they want to, not because they’ve been told to. </a:t>
            </a:r>
          </a:p>
          <a:p>
            <a:endParaRPr lang="en-GB" dirty="0"/>
          </a:p>
          <a:p>
            <a:r>
              <a:rPr lang="en-GB" dirty="0"/>
              <a:t>Word of mouth is also a very effective method of advertising, and its free. Are you more likely to buy a TV from your best friend who highly recommends it or the man in a suit who gets paid to sell? Word of mouth is a massive method of advertisement that is difficult for the company to control. However, having a user friendly site and good customer service would always make a customer feel happy and valued and therefore more likely to tell their friends about the product. </a:t>
            </a:r>
          </a:p>
          <a:p>
            <a:endParaRPr lang="en-GB" dirty="0"/>
          </a:p>
        </p:txBody>
      </p:sp>
      <p:sp>
        <p:nvSpPr>
          <p:cNvPr id="4" name="Slide Number Placeholder 3"/>
          <p:cNvSpPr>
            <a:spLocks noGrp="1"/>
          </p:cNvSpPr>
          <p:nvPr>
            <p:ph type="sldNum" sz="quarter" idx="5"/>
          </p:nvPr>
        </p:nvSpPr>
        <p:spPr/>
        <p:txBody>
          <a:bodyPr/>
          <a:lstStyle/>
          <a:p>
            <a:fld id="{6F7A32D3-7EF6-41DC-B0F6-B08CBAD9110A}" type="slidenum">
              <a:rPr lang="en-GB" smtClean="0"/>
              <a:t>9</a:t>
            </a:fld>
            <a:endParaRPr lang="en-GB"/>
          </a:p>
        </p:txBody>
      </p:sp>
    </p:spTree>
    <p:extLst>
      <p:ext uri="{BB962C8B-B14F-4D97-AF65-F5344CB8AC3E}">
        <p14:creationId xmlns:p14="http://schemas.microsoft.com/office/powerpoint/2010/main" val="3360336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to increase sales I feel that the Royal Commission should shift a heavy focus onto </a:t>
            </a:r>
            <a:r>
              <a:rPr lang="en-GB" dirty="0" err="1"/>
              <a:t>coflein</a:t>
            </a:r>
            <a:r>
              <a:rPr lang="en-GB" dirty="0"/>
              <a:t> and create an online shop in order to sell their images. This can be done through partnerships with printing companies so that there is little/ no extra work for the royal commission and I feel that it will help to increase sales massively. Once the online shop is created, which can be done relatively cheaply using </a:t>
            </a:r>
            <a:r>
              <a:rPr lang="en-GB" dirty="0" err="1"/>
              <a:t>shopify</a:t>
            </a:r>
            <a:r>
              <a:rPr lang="en-GB" dirty="0"/>
              <a:t> etc, the website will be able to run itself, 24/7 meaning sales can be made around the clock. </a:t>
            </a:r>
          </a:p>
          <a:p>
            <a:endParaRPr lang="en-GB" dirty="0"/>
          </a:p>
          <a:p>
            <a:r>
              <a:rPr lang="en-GB" dirty="0"/>
              <a:t>Facebook should be the main focus for advertisements as you can use </a:t>
            </a:r>
            <a:r>
              <a:rPr lang="en-GB" dirty="0" err="1"/>
              <a:t>facebook</a:t>
            </a:r>
            <a:r>
              <a:rPr lang="en-GB" dirty="0"/>
              <a:t> groups to advertise for free as well as building brand recognition. Facebook adverts are very easy to create, cost effective and they can target specific audiences which is likely to increase the conversion rate. </a:t>
            </a:r>
          </a:p>
          <a:p>
            <a:endParaRPr lang="en-GB" dirty="0"/>
          </a:p>
          <a:p>
            <a:r>
              <a:rPr lang="en-GB" dirty="0"/>
              <a:t>It is important to sell the story of the images, not just the product. Remind the potential customer of this time in their lives, take them back to their childhood and relive happy moments.</a:t>
            </a:r>
          </a:p>
        </p:txBody>
      </p:sp>
      <p:sp>
        <p:nvSpPr>
          <p:cNvPr id="4" name="Slide Number Placeholder 3"/>
          <p:cNvSpPr>
            <a:spLocks noGrp="1"/>
          </p:cNvSpPr>
          <p:nvPr>
            <p:ph type="sldNum" sz="quarter" idx="5"/>
          </p:nvPr>
        </p:nvSpPr>
        <p:spPr/>
        <p:txBody>
          <a:bodyPr/>
          <a:lstStyle/>
          <a:p>
            <a:fld id="{6F7A32D3-7EF6-41DC-B0F6-B08CBAD9110A}" type="slidenum">
              <a:rPr lang="en-GB" smtClean="0"/>
              <a:t>10</a:t>
            </a:fld>
            <a:endParaRPr lang="en-GB"/>
          </a:p>
        </p:txBody>
      </p:sp>
    </p:spTree>
    <p:extLst>
      <p:ext uri="{BB962C8B-B14F-4D97-AF65-F5344CB8AC3E}">
        <p14:creationId xmlns:p14="http://schemas.microsoft.com/office/powerpoint/2010/main" val="3694198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8D7F-2E00-4ECF-8993-D96CF13215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56BE51-7E11-47D2-ABA1-E9DF286479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698283-58F8-426D-B916-8E4C3F177906}"/>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AB914DF1-8DD6-48F1-A8E7-9BACA8A693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D66005-1A31-41E9-A86B-B0A9CC76FBD2}"/>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278024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7C32-EDA5-48DB-A0AB-4522370E0E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F8C20A-855B-4B6B-8415-5EE2BA6641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61219-E1A6-4A5D-8FBA-E74240EC4473}"/>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145590B7-9B94-4916-81BF-58913AFB5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ED2FF7-99D8-4F67-8007-EF9374317C68}"/>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4266650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DC0-3734-4DC4-889F-79116BDF87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08D31B-CBF7-49DD-80C9-61B6ABB7E4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FE27B5-4045-468E-A732-7AAA790370FD}"/>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534AEBEF-6A61-45F3-9CE2-B323E6F97E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71CA9-5514-4B08-8C91-79208C394911}"/>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1827200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13CF-A14D-476A-8F98-F19DDE1D6F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A08156-DA82-4A9C-B9D4-88668D31E4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EE626F-6022-4118-86F3-D765EC9786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6E93A7-3937-460C-8C7A-55FBA28A0F15}"/>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6" name="Footer Placeholder 5">
            <a:extLst>
              <a:ext uri="{FF2B5EF4-FFF2-40B4-BE49-F238E27FC236}">
                <a16:creationId xmlns:a16="http://schemas.microsoft.com/office/drawing/2014/main" id="{D58E652B-F168-4030-8285-87132FDB8A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133D4D-ACCE-42C4-9462-4E8A3584715E}"/>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1059633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B79C1-523D-4CBE-B028-643DE5E8AF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E84F7-8056-430A-9CFC-66A14ED028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744E09-7488-4082-BA96-39E6D99A53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F5118D-C507-4007-B55E-06CD76D61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CE3DFF-4ED0-46A6-8C3A-0D6B530522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452771-6CDA-4CAF-BAFE-512E10968CD0}"/>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8" name="Footer Placeholder 7">
            <a:extLst>
              <a:ext uri="{FF2B5EF4-FFF2-40B4-BE49-F238E27FC236}">
                <a16:creationId xmlns:a16="http://schemas.microsoft.com/office/drawing/2014/main" id="{1EBAF8B1-FC34-440E-9224-DFAFEA9BB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CC4BF5-85DD-4E93-AC30-4D502BBC3528}"/>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2876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DD19-5C51-4F5C-BE9B-11321E81E2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A7982-A863-49C0-AB3D-65650B28C8BF}"/>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4" name="Footer Placeholder 3">
            <a:extLst>
              <a:ext uri="{FF2B5EF4-FFF2-40B4-BE49-F238E27FC236}">
                <a16:creationId xmlns:a16="http://schemas.microsoft.com/office/drawing/2014/main" id="{6B9C4096-DAFB-4134-8085-80165171FA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BFE4AA-1782-4DAF-84A6-0E8BBCFCE4DD}"/>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315130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98FF7A-8473-4010-88D2-9488E6F5AC09}"/>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3" name="Footer Placeholder 2">
            <a:extLst>
              <a:ext uri="{FF2B5EF4-FFF2-40B4-BE49-F238E27FC236}">
                <a16:creationId xmlns:a16="http://schemas.microsoft.com/office/drawing/2014/main" id="{C39A2D5E-BF32-45DA-94AC-6BEFF04B0B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A06AA7-004B-4FA3-9072-0284A6794FEF}"/>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364521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51008-F2B4-4B0B-A5CD-CFA28E0DB7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709264-2C27-4FCE-BDA8-3B90F41E81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CDE2FA-CAC8-4AC2-82E4-97D9C8DF15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2BB978-231B-4DB5-993E-003EBE05AD56}"/>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6" name="Footer Placeholder 5">
            <a:extLst>
              <a:ext uri="{FF2B5EF4-FFF2-40B4-BE49-F238E27FC236}">
                <a16:creationId xmlns:a16="http://schemas.microsoft.com/office/drawing/2014/main" id="{DDB21B95-8040-4969-BA1B-27D89BE2E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B1F622-E995-4138-819F-DC377126EE83}"/>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713708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598D-C79F-4AC7-ACD5-F773AF525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5149D3-8CB8-4098-9902-5FB7AE4EA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0B37A1-0B3E-4B79-B1AE-0A3C564A85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255C13-15F7-4B27-8365-777271174A8A}"/>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6" name="Footer Placeholder 5">
            <a:extLst>
              <a:ext uri="{FF2B5EF4-FFF2-40B4-BE49-F238E27FC236}">
                <a16:creationId xmlns:a16="http://schemas.microsoft.com/office/drawing/2014/main" id="{05D320A4-13B0-4787-A30E-2DCD8E3114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511186-A344-427F-8CC9-657152AEEA78}"/>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3601728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C1F4-E3E9-4928-AC12-EF9A4CC4B3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313CBA-C1A4-4A3C-A8ED-D17ED9CF24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CBE90E-0F97-48F8-A0F3-BE55ACECA062}"/>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93C5EC3E-942A-420E-8081-F629F01E06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238F7A-8A2F-4606-8006-3B8C03C3F889}"/>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4024984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280FB4-3934-49D0-BDCC-D445D497FF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C107BE-DD61-4595-8786-59DCDE6656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E80D1-2520-4775-8CFD-40BEE454F101}"/>
              </a:ext>
            </a:extLst>
          </p:cNvPr>
          <p:cNvSpPr>
            <a:spLocks noGrp="1"/>
          </p:cNvSpPr>
          <p:nvPr>
            <p:ph type="dt" sz="half" idx="10"/>
          </p:nvPr>
        </p:nvSpPr>
        <p:spPr/>
        <p:txBody>
          <a:body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BDB74751-B5D9-49E5-B73E-D9A937D66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75BE0-E3BE-4690-A78B-85461CA843DA}"/>
              </a:ext>
            </a:extLst>
          </p:cNvPr>
          <p:cNvSpPr>
            <a:spLocks noGrp="1"/>
          </p:cNvSpPr>
          <p:nvPr>
            <p:ph type="sldNum" sz="quarter" idx="12"/>
          </p:nvPr>
        </p:nvSpPr>
        <p:spPr/>
        <p:txBody>
          <a:bodyPr/>
          <a:lstStyle/>
          <a:p>
            <a:fld id="{F7A4BDF4-D886-494A-AF74-DA71A5F413E6}" type="slidenum">
              <a:rPr lang="en-GB" smtClean="0"/>
              <a:t>‹#›</a:t>
            </a:fld>
            <a:endParaRPr lang="en-GB"/>
          </a:p>
        </p:txBody>
      </p:sp>
    </p:spTree>
    <p:extLst>
      <p:ext uri="{BB962C8B-B14F-4D97-AF65-F5344CB8AC3E}">
        <p14:creationId xmlns:p14="http://schemas.microsoft.com/office/powerpoint/2010/main" val="3095404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987F24-1B61-424B-B2A6-C4ACA43D06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538EF3-C4BC-45CA-B7A0-6F60976EDC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8C719A-7B59-428A-ABC6-AA2DF21501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9E05DC-2F61-45F7-847F-026EDFBE3C1C}" type="datetimeFigureOut">
              <a:rPr lang="en-GB" smtClean="0"/>
              <a:t>10/12/2019</a:t>
            </a:fld>
            <a:endParaRPr lang="en-GB"/>
          </a:p>
        </p:txBody>
      </p:sp>
      <p:sp>
        <p:nvSpPr>
          <p:cNvPr id="5" name="Footer Placeholder 4">
            <a:extLst>
              <a:ext uri="{FF2B5EF4-FFF2-40B4-BE49-F238E27FC236}">
                <a16:creationId xmlns:a16="http://schemas.microsoft.com/office/drawing/2014/main" id="{11D65A81-4326-448C-AA14-70D343FCF2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C0FA05-5288-45F2-8D26-49A647FDD7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A4BDF4-D886-494A-AF74-DA71A5F413E6}" type="slidenum">
              <a:rPr lang="en-GB" smtClean="0"/>
              <a:t>‹#›</a:t>
            </a:fld>
            <a:endParaRPr lang="en-GB"/>
          </a:p>
        </p:txBody>
      </p:sp>
    </p:spTree>
    <p:extLst>
      <p:ext uri="{BB962C8B-B14F-4D97-AF65-F5344CB8AC3E}">
        <p14:creationId xmlns:p14="http://schemas.microsoft.com/office/powerpoint/2010/main" val="896421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4.jp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rcahmw.gov.uk/about-us/visit-us/" TargetMode="External"/><Relationship Id="rId2" Type="http://schemas.openxmlformats.org/officeDocument/2006/relationships/hyperlink" Target="http://www.legislation.gov.uk/ukpga/1882/73/pdfs/ukpga_18820073_en.pdf" TargetMode="External"/><Relationship Id="rId1" Type="http://schemas.openxmlformats.org/officeDocument/2006/relationships/slideLayout" Target="../slideLayouts/slideLayout2.xml"/><Relationship Id="rId5" Type="http://schemas.openxmlformats.org/officeDocument/2006/relationships/hyperlink" Target="https://www.cugelman.com/digital-campaigns/a-brief-history-of-social-marketing-and-the-internet/" TargetMode="External"/><Relationship Id="rId4" Type="http://schemas.openxmlformats.org/officeDocument/2006/relationships/hyperlink" Target="https://www.marketing-schools.org/types-of-marketing/social-marketing.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oflein.gov.uk/en/about" TargetMode="External"/><Relationship Id="rId2" Type="http://schemas.openxmlformats.org/officeDocument/2006/relationships/hyperlink" Target="https://revive.digital/blog/most-popular-social-media/" TargetMode="External"/><Relationship Id="rId1" Type="http://schemas.openxmlformats.org/officeDocument/2006/relationships/slideLayout" Target="../slideLayouts/slideLayout2.xml"/><Relationship Id="rId4" Type="http://schemas.openxmlformats.org/officeDocument/2006/relationships/hyperlink" Target="https://www.investopedia.com/terms/f/four-ps.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2784D-D9ED-4699-8C9D-D73498401AB8}"/>
              </a:ext>
            </a:extLst>
          </p:cNvPr>
          <p:cNvSpPr>
            <a:spLocks noGrp="1"/>
          </p:cNvSpPr>
          <p:nvPr>
            <p:ph type="ctrTitle"/>
          </p:nvPr>
        </p:nvSpPr>
        <p:spPr>
          <a:xfrm>
            <a:off x="777922" y="3429000"/>
            <a:ext cx="9890077" cy="1500330"/>
          </a:xfrm>
        </p:spPr>
        <p:txBody>
          <a:bodyPr>
            <a:normAutofit fontScale="90000"/>
          </a:bodyPr>
          <a:lstStyle/>
          <a:p>
            <a:r>
              <a:rPr lang="en-GB" dirty="0"/>
              <a:t>The Royal Commission on the Ancient and Historical Monuments of Wales- Marketing Plan</a:t>
            </a:r>
          </a:p>
        </p:txBody>
      </p:sp>
      <p:sp>
        <p:nvSpPr>
          <p:cNvPr id="3" name="Subtitle 2">
            <a:extLst>
              <a:ext uri="{FF2B5EF4-FFF2-40B4-BE49-F238E27FC236}">
                <a16:creationId xmlns:a16="http://schemas.microsoft.com/office/drawing/2014/main" id="{D3A79939-D4B5-42F9-8EEB-0AE997733440}"/>
              </a:ext>
            </a:extLst>
          </p:cNvPr>
          <p:cNvSpPr>
            <a:spLocks noGrp="1"/>
          </p:cNvSpPr>
          <p:nvPr>
            <p:ph type="subTitle" idx="1"/>
          </p:nvPr>
        </p:nvSpPr>
        <p:spPr>
          <a:xfrm>
            <a:off x="1524000" y="5403542"/>
            <a:ext cx="9144000" cy="1655762"/>
          </a:xfrm>
        </p:spPr>
        <p:txBody>
          <a:bodyPr/>
          <a:lstStyle/>
          <a:p>
            <a:r>
              <a:rPr lang="en-GB" dirty="0"/>
              <a:t>By Jordan Hitchcock</a:t>
            </a:r>
          </a:p>
        </p:txBody>
      </p:sp>
      <p:pic>
        <p:nvPicPr>
          <p:cNvPr id="5" name="Picture 4" descr="A picture containing knife&#10;&#10;Description automatically generated">
            <a:extLst>
              <a:ext uri="{FF2B5EF4-FFF2-40B4-BE49-F238E27FC236}">
                <a16:creationId xmlns:a16="http://schemas.microsoft.com/office/drawing/2014/main" id="{5844CF0B-654B-471F-8FA3-9DA820F880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6495"/>
            <a:ext cx="7550389" cy="2007145"/>
          </a:xfrm>
          <a:prstGeom prst="rect">
            <a:avLst/>
          </a:prstGeom>
        </p:spPr>
      </p:pic>
    </p:spTree>
    <p:extLst>
      <p:ext uri="{BB962C8B-B14F-4D97-AF65-F5344CB8AC3E}">
        <p14:creationId xmlns:p14="http://schemas.microsoft.com/office/powerpoint/2010/main" val="3113774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991CEA-E6F7-4107-8B20-0E4B8B10933E}"/>
              </a:ext>
            </a:extLst>
          </p:cNvPr>
          <p:cNvSpPr>
            <a:spLocks noGrp="1"/>
          </p:cNvSpPr>
          <p:nvPr>
            <p:ph type="title"/>
          </p:nvPr>
        </p:nvSpPr>
        <p:spPr>
          <a:xfrm>
            <a:off x="863029" y="1012004"/>
            <a:ext cx="3416158" cy="4795408"/>
          </a:xfrm>
        </p:spPr>
        <p:txBody>
          <a:bodyPr>
            <a:normAutofit/>
          </a:bodyPr>
          <a:lstStyle/>
          <a:p>
            <a:r>
              <a:rPr lang="en-GB">
                <a:solidFill>
                  <a:srgbClr val="FFFFFF"/>
                </a:solidFill>
              </a:rPr>
              <a:t>Rationale</a:t>
            </a:r>
          </a:p>
        </p:txBody>
      </p:sp>
      <p:graphicFrame>
        <p:nvGraphicFramePr>
          <p:cNvPr id="5" name="Content Placeholder 2">
            <a:extLst>
              <a:ext uri="{FF2B5EF4-FFF2-40B4-BE49-F238E27FC236}">
                <a16:creationId xmlns:a16="http://schemas.microsoft.com/office/drawing/2014/main" id="{FEE0DDF8-CEE3-4435-BF7E-F16A5A616F25}"/>
              </a:ext>
            </a:extLst>
          </p:cNvPr>
          <p:cNvGraphicFramePr>
            <a:graphicFrameLocks noGrp="1"/>
          </p:cNvGraphicFramePr>
          <p:nvPr>
            <p:ph idx="1"/>
            <p:extLst>
              <p:ext uri="{D42A27DB-BD31-4B8C-83A1-F6EECF244321}">
                <p14:modId xmlns:p14="http://schemas.microsoft.com/office/powerpoint/2010/main" val="6058408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7825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D95004-F9A0-4A7E-B5C1-2C16793EFB2B}"/>
              </a:ext>
            </a:extLst>
          </p:cNvPr>
          <p:cNvSpPr>
            <a:spLocks noGrp="1"/>
          </p:cNvSpPr>
          <p:nvPr>
            <p:ph type="title"/>
          </p:nvPr>
        </p:nvSpPr>
        <p:spPr>
          <a:xfrm>
            <a:off x="863029" y="1012004"/>
            <a:ext cx="3416158" cy="4795408"/>
          </a:xfrm>
        </p:spPr>
        <p:txBody>
          <a:bodyPr>
            <a:normAutofit/>
          </a:bodyPr>
          <a:lstStyle/>
          <a:p>
            <a:r>
              <a:rPr lang="en-GB">
                <a:solidFill>
                  <a:srgbClr val="FFFFFF"/>
                </a:solidFill>
              </a:rPr>
              <a:t>Introduction</a:t>
            </a:r>
          </a:p>
        </p:txBody>
      </p:sp>
      <p:graphicFrame>
        <p:nvGraphicFramePr>
          <p:cNvPr id="5" name="Content Placeholder 2">
            <a:extLst>
              <a:ext uri="{FF2B5EF4-FFF2-40B4-BE49-F238E27FC236}">
                <a16:creationId xmlns:a16="http://schemas.microsoft.com/office/drawing/2014/main" id="{164EFB78-AF2A-4BB2-A1FC-4D571C3D4351}"/>
              </a:ext>
            </a:extLst>
          </p:cNvPr>
          <p:cNvGraphicFramePr>
            <a:graphicFrameLocks noGrp="1"/>
          </p:cNvGraphicFramePr>
          <p:nvPr>
            <p:ph idx="1"/>
            <p:extLst>
              <p:ext uri="{D42A27DB-BD31-4B8C-83A1-F6EECF244321}">
                <p14:modId xmlns:p14="http://schemas.microsoft.com/office/powerpoint/2010/main" val="5109852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7257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E8F5AA-0C9C-480C-B31B-10A922B8AF34}"/>
              </a:ext>
            </a:extLst>
          </p:cNvPr>
          <p:cNvSpPr>
            <a:spLocks noGrp="1"/>
          </p:cNvSpPr>
          <p:nvPr>
            <p:ph type="title"/>
          </p:nvPr>
        </p:nvSpPr>
        <p:spPr>
          <a:xfrm>
            <a:off x="863029" y="1012004"/>
            <a:ext cx="3416158" cy="4795408"/>
          </a:xfrm>
        </p:spPr>
        <p:txBody>
          <a:bodyPr>
            <a:normAutofit/>
          </a:bodyPr>
          <a:lstStyle/>
          <a:p>
            <a:r>
              <a:rPr lang="en-GB">
                <a:solidFill>
                  <a:srgbClr val="FFFFFF"/>
                </a:solidFill>
              </a:rPr>
              <a:t>The Royal Commission on the Ancient and Historical Monuments of Wales</a:t>
            </a:r>
          </a:p>
        </p:txBody>
      </p:sp>
      <p:graphicFrame>
        <p:nvGraphicFramePr>
          <p:cNvPr id="5" name="Content Placeholder 2">
            <a:extLst>
              <a:ext uri="{FF2B5EF4-FFF2-40B4-BE49-F238E27FC236}">
                <a16:creationId xmlns:a16="http://schemas.microsoft.com/office/drawing/2014/main" id="{7A9C9F0C-19FE-46CC-8AC9-60B97BB30F1C}"/>
              </a:ext>
            </a:extLst>
          </p:cNvPr>
          <p:cNvGraphicFramePr>
            <a:graphicFrameLocks noGrp="1"/>
          </p:cNvGraphicFramePr>
          <p:nvPr>
            <p:ph idx="1"/>
            <p:extLst>
              <p:ext uri="{D42A27DB-BD31-4B8C-83A1-F6EECF244321}">
                <p14:modId xmlns:p14="http://schemas.microsoft.com/office/powerpoint/2010/main" val="40972966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947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BE45AB-6D6E-469B-8C37-8726F79923F7}"/>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is a Social Marketing Plan?</a:t>
            </a:r>
          </a:p>
        </p:txBody>
      </p:sp>
      <p:graphicFrame>
        <p:nvGraphicFramePr>
          <p:cNvPr id="5" name="Content Placeholder 2">
            <a:extLst>
              <a:ext uri="{FF2B5EF4-FFF2-40B4-BE49-F238E27FC236}">
                <a16:creationId xmlns:a16="http://schemas.microsoft.com/office/drawing/2014/main" id="{0818ABE9-D8E0-422F-838B-7E9369182FD2}"/>
              </a:ext>
            </a:extLst>
          </p:cNvPr>
          <p:cNvGraphicFramePr>
            <a:graphicFrameLocks noGrp="1"/>
          </p:cNvGraphicFramePr>
          <p:nvPr>
            <p:ph idx="1"/>
            <p:extLst>
              <p:ext uri="{D42A27DB-BD31-4B8C-83A1-F6EECF244321}">
                <p14:modId xmlns:p14="http://schemas.microsoft.com/office/powerpoint/2010/main" val="386653232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5879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C6259C-F032-4A15-A262-1454D2793C77}"/>
              </a:ext>
            </a:extLst>
          </p:cNvPr>
          <p:cNvSpPr>
            <a:spLocks noGrp="1"/>
          </p:cNvSpPr>
          <p:nvPr>
            <p:ph type="title"/>
          </p:nvPr>
        </p:nvSpPr>
        <p:spPr>
          <a:xfrm>
            <a:off x="863029" y="1012004"/>
            <a:ext cx="3416158" cy="4795408"/>
          </a:xfrm>
        </p:spPr>
        <p:txBody>
          <a:bodyPr>
            <a:normAutofit/>
          </a:bodyPr>
          <a:lstStyle/>
          <a:p>
            <a:r>
              <a:rPr lang="en-GB">
                <a:solidFill>
                  <a:srgbClr val="FFFFFF"/>
                </a:solidFill>
              </a:rPr>
              <a:t>The Marketing Mix (4 P’s)</a:t>
            </a:r>
          </a:p>
        </p:txBody>
      </p:sp>
      <p:graphicFrame>
        <p:nvGraphicFramePr>
          <p:cNvPr id="5" name="Content Placeholder 2">
            <a:extLst>
              <a:ext uri="{FF2B5EF4-FFF2-40B4-BE49-F238E27FC236}">
                <a16:creationId xmlns:a16="http://schemas.microsoft.com/office/drawing/2014/main" id="{4ECE731F-F8AC-4493-A880-0D561142F18F}"/>
              </a:ext>
            </a:extLst>
          </p:cNvPr>
          <p:cNvGraphicFramePr>
            <a:graphicFrameLocks noGrp="1"/>
          </p:cNvGraphicFramePr>
          <p:nvPr>
            <p:ph idx="1"/>
            <p:extLst>
              <p:ext uri="{D42A27DB-BD31-4B8C-83A1-F6EECF244321}">
                <p14:modId xmlns:p14="http://schemas.microsoft.com/office/powerpoint/2010/main" val="205391618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9218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D2BE1-78BC-4725-9F28-3D1543631DCD}"/>
              </a:ext>
            </a:extLst>
          </p:cNvPr>
          <p:cNvSpPr>
            <a:spLocks noGrp="1"/>
          </p:cNvSpPr>
          <p:nvPr>
            <p:ph type="title"/>
          </p:nvPr>
        </p:nvSpPr>
        <p:spPr/>
        <p:txBody>
          <a:bodyPr/>
          <a:lstStyle/>
          <a:p>
            <a:r>
              <a:rPr lang="en-GB" dirty="0"/>
              <a:t>SWOT Analysis of the Royal Commission</a:t>
            </a:r>
          </a:p>
        </p:txBody>
      </p:sp>
      <p:sp>
        <p:nvSpPr>
          <p:cNvPr id="3" name="Content Placeholder 2">
            <a:extLst>
              <a:ext uri="{FF2B5EF4-FFF2-40B4-BE49-F238E27FC236}">
                <a16:creationId xmlns:a16="http://schemas.microsoft.com/office/drawing/2014/main" id="{F671B876-A93F-45E6-8B4F-0C534631180E}"/>
              </a:ext>
            </a:extLst>
          </p:cNvPr>
          <p:cNvSpPr>
            <a:spLocks noGrp="1"/>
          </p:cNvSpPr>
          <p:nvPr>
            <p:ph idx="1"/>
          </p:nvPr>
        </p:nvSpPr>
        <p:spPr>
          <a:xfrm>
            <a:off x="762000" y="1690688"/>
            <a:ext cx="7603958" cy="3427163"/>
          </a:xfrm>
        </p:spPr>
        <p:txBody>
          <a:bodyPr/>
          <a:lstStyle/>
          <a:p>
            <a:pPr marL="0" indent="0">
              <a:buNone/>
            </a:pPr>
            <a:r>
              <a:rPr lang="en-GB" u="sng" dirty="0"/>
              <a:t>Strengths</a:t>
            </a:r>
          </a:p>
          <a:p>
            <a:r>
              <a:rPr lang="en-GB" dirty="0"/>
              <a:t>Interesting topic</a:t>
            </a:r>
          </a:p>
          <a:p>
            <a:r>
              <a:rPr lang="en-GB" dirty="0"/>
              <a:t>Massive archives</a:t>
            </a:r>
          </a:p>
          <a:p>
            <a:r>
              <a:rPr lang="en-GB" dirty="0"/>
              <a:t>Helpful staff</a:t>
            </a:r>
          </a:p>
        </p:txBody>
      </p:sp>
      <p:sp>
        <p:nvSpPr>
          <p:cNvPr id="4" name="Content Placeholder 2">
            <a:extLst>
              <a:ext uri="{FF2B5EF4-FFF2-40B4-BE49-F238E27FC236}">
                <a16:creationId xmlns:a16="http://schemas.microsoft.com/office/drawing/2014/main" id="{21A568E1-DF42-4209-A4D2-BA844CE7B0B2}"/>
              </a:ext>
            </a:extLst>
          </p:cNvPr>
          <p:cNvSpPr txBox="1">
            <a:spLocks/>
          </p:cNvSpPr>
          <p:nvPr/>
        </p:nvSpPr>
        <p:spPr>
          <a:xfrm>
            <a:off x="6344653" y="169068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dirty="0"/>
              <a:t>Weaknesses</a:t>
            </a:r>
          </a:p>
          <a:p>
            <a:r>
              <a:rPr lang="en-GB" dirty="0"/>
              <a:t>Small organisation, small budget</a:t>
            </a:r>
          </a:p>
          <a:p>
            <a:r>
              <a:rPr lang="en-GB" dirty="0"/>
              <a:t>Limited diversity</a:t>
            </a:r>
          </a:p>
          <a:p>
            <a:r>
              <a:rPr lang="en-GB" dirty="0"/>
              <a:t>Based in Aberystwyth</a:t>
            </a:r>
          </a:p>
        </p:txBody>
      </p:sp>
      <p:sp>
        <p:nvSpPr>
          <p:cNvPr id="5" name="Content Placeholder 2">
            <a:extLst>
              <a:ext uri="{FF2B5EF4-FFF2-40B4-BE49-F238E27FC236}">
                <a16:creationId xmlns:a16="http://schemas.microsoft.com/office/drawing/2014/main" id="{3BB7C484-4791-4683-8F67-4740522FB3ED}"/>
              </a:ext>
            </a:extLst>
          </p:cNvPr>
          <p:cNvSpPr txBox="1">
            <a:spLocks/>
          </p:cNvSpPr>
          <p:nvPr/>
        </p:nvSpPr>
        <p:spPr>
          <a:xfrm>
            <a:off x="6344653" y="4113589"/>
            <a:ext cx="5085347" cy="25835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dirty="0"/>
              <a:t>Threats</a:t>
            </a:r>
          </a:p>
          <a:p>
            <a:r>
              <a:rPr lang="en-GB" dirty="0"/>
              <a:t>Confusion with other organisations</a:t>
            </a:r>
          </a:p>
          <a:p>
            <a:r>
              <a:rPr lang="en-GB" dirty="0"/>
              <a:t>Information can be ‘too technical’</a:t>
            </a:r>
          </a:p>
        </p:txBody>
      </p:sp>
      <p:sp>
        <p:nvSpPr>
          <p:cNvPr id="6" name="Content Placeholder 2">
            <a:extLst>
              <a:ext uri="{FF2B5EF4-FFF2-40B4-BE49-F238E27FC236}">
                <a16:creationId xmlns:a16="http://schemas.microsoft.com/office/drawing/2014/main" id="{3EFDB75D-EB92-4FD6-9E11-76FBDE522167}"/>
              </a:ext>
            </a:extLst>
          </p:cNvPr>
          <p:cNvSpPr txBox="1">
            <a:spLocks/>
          </p:cNvSpPr>
          <p:nvPr/>
        </p:nvSpPr>
        <p:spPr>
          <a:xfrm>
            <a:off x="990600" y="4113589"/>
            <a:ext cx="3581400" cy="232806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dirty="0"/>
              <a:t>Opportunities</a:t>
            </a:r>
          </a:p>
          <a:p>
            <a:r>
              <a:rPr lang="en-GB" dirty="0"/>
              <a:t>Working with other organisations</a:t>
            </a:r>
          </a:p>
          <a:p>
            <a:r>
              <a:rPr lang="en-GB" dirty="0"/>
              <a:t>Attracting externally funded projects</a:t>
            </a:r>
          </a:p>
          <a:p>
            <a:pPr marL="0" indent="0">
              <a:buNone/>
            </a:pPr>
            <a:endParaRPr lang="en-GB" dirty="0"/>
          </a:p>
        </p:txBody>
      </p:sp>
    </p:spTree>
    <p:extLst>
      <p:ext uri="{BB962C8B-B14F-4D97-AF65-F5344CB8AC3E}">
        <p14:creationId xmlns:p14="http://schemas.microsoft.com/office/powerpoint/2010/main" val="512188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242923-9F65-4A69-81B6-1209AB873C83}"/>
              </a:ext>
            </a:extLst>
          </p:cNvPr>
          <p:cNvSpPr>
            <a:spLocks noGrp="1"/>
          </p:cNvSpPr>
          <p:nvPr>
            <p:ph type="title"/>
          </p:nvPr>
        </p:nvSpPr>
        <p:spPr>
          <a:xfrm>
            <a:off x="835734" y="432050"/>
            <a:ext cx="3416158" cy="1355807"/>
          </a:xfrm>
        </p:spPr>
        <p:txBody>
          <a:bodyPr>
            <a:normAutofit/>
          </a:bodyPr>
          <a:lstStyle/>
          <a:p>
            <a:r>
              <a:rPr lang="en-GB" dirty="0" err="1">
                <a:solidFill>
                  <a:srgbClr val="FFFFFF"/>
                </a:solidFill>
              </a:rPr>
              <a:t>Coflein</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ED9450B4-366D-4ADD-89CF-4A0B40AFE1C0}"/>
              </a:ext>
            </a:extLst>
          </p:cNvPr>
          <p:cNvGraphicFramePr>
            <a:graphicFrameLocks noGrp="1"/>
          </p:cNvGraphicFramePr>
          <p:nvPr>
            <p:ph idx="1"/>
            <p:extLst>
              <p:ext uri="{D42A27DB-BD31-4B8C-83A1-F6EECF244321}">
                <p14:modId xmlns:p14="http://schemas.microsoft.com/office/powerpoint/2010/main" val="21307428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castle on top of a lush green field&#10;&#10;Description automatically generated">
            <a:extLst>
              <a:ext uri="{FF2B5EF4-FFF2-40B4-BE49-F238E27FC236}">
                <a16:creationId xmlns:a16="http://schemas.microsoft.com/office/drawing/2014/main" id="{5BE46977-B21F-4298-9CC8-4BBB1A8B730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5734" y="1826732"/>
            <a:ext cx="3116915" cy="2525975"/>
          </a:xfrm>
          <a:prstGeom prst="rect">
            <a:avLst/>
          </a:prstGeom>
        </p:spPr>
      </p:pic>
      <p:sp>
        <p:nvSpPr>
          <p:cNvPr id="7" name="TextBox 6">
            <a:extLst>
              <a:ext uri="{FF2B5EF4-FFF2-40B4-BE49-F238E27FC236}">
                <a16:creationId xmlns:a16="http://schemas.microsoft.com/office/drawing/2014/main" id="{865707E7-C0FC-4ED7-99FB-8304B054632B}"/>
              </a:ext>
            </a:extLst>
          </p:cNvPr>
          <p:cNvSpPr txBox="1"/>
          <p:nvPr/>
        </p:nvSpPr>
        <p:spPr>
          <a:xfrm>
            <a:off x="759073" y="4391582"/>
            <a:ext cx="3193576" cy="369332"/>
          </a:xfrm>
          <a:prstGeom prst="rect">
            <a:avLst/>
          </a:prstGeom>
          <a:noFill/>
        </p:spPr>
        <p:txBody>
          <a:bodyPr wrap="square" rtlCol="0">
            <a:spAutoFit/>
          </a:bodyPr>
          <a:lstStyle/>
          <a:p>
            <a:r>
              <a:rPr lang="en-GB" dirty="0"/>
              <a:t>Image courtesy of </a:t>
            </a:r>
            <a:r>
              <a:rPr lang="en-GB" dirty="0" err="1"/>
              <a:t>Coflein</a:t>
            </a:r>
            <a:endParaRPr lang="en-GB" dirty="0"/>
          </a:p>
        </p:txBody>
      </p:sp>
    </p:spTree>
    <p:extLst>
      <p:ext uri="{BB962C8B-B14F-4D97-AF65-F5344CB8AC3E}">
        <p14:creationId xmlns:p14="http://schemas.microsoft.com/office/powerpoint/2010/main" val="3221586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BF0A2-AF26-41E0-95F9-CDF7EED409F8}"/>
              </a:ext>
            </a:extLst>
          </p:cNvPr>
          <p:cNvSpPr>
            <a:spLocks noGrp="1"/>
          </p:cNvSpPr>
          <p:nvPr>
            <p:ph type="title"/>
          </p:nvPr>
        </p:nvSpPr>
        <p:spPr/>
        <p:txBody>
          <a:bodyPr/>
          <a:lstStyle/>
          <a:p>
            <a:r>
              <a:rPr lang="en-GB" dirty="0"/>
              <a:t>Royal Commission Marketing Plan Proposal</a:t>
            </a:r>
          </a:p>
        </p:txBody>
      </p:sp>
      <p:sp>
        <p:nvSpPr>
          <p:cNvPr id="3" name="Content Placeholder 2">
            <a:extLst>
              <a:ext uri="{FF2B5EF4-FFF2-40B4-BE49-F238E27FC236}">
                <a16:creationId xmlns:a16="http://schemas.microsoft.com/office/drawing/2014/main" id="{377B3489-37A8-4561-B76C-D4EAA420DF88}"/>
              </a:ext>
            </a:extLst>
          </p:cNvPr>
          <p:cNvSpPr>
            <a:spLocks noGrp="1"/>
          </p:cNvSpPr>
          <p:nvPr>
            <p:ph idx="1"/>
          </p:nvPr>
        </p:nvSpPr>
        <p:spPr>
          <a:xfrm>
            <a:off x="838200" y="1873751"/>
            <a:ext cx="10515600" cy="4351338"/>
          </a:xfrm>
        </p:spPr>
        <p:txBody>
          <a:bodyPr/>
          <a:lstStyle/>
          <a:p>
            <a:r>
              <a:rPr lang="en-GB" dirty="0"/>
              <a:t>Social media usage</a:t>
            </a:r>
          </a:p>
          <a:p>
            <a:r>
              <a:rPr lang="en-GB" dirty="0"/>
              <a:t>Cheap in comparison</a:t>
            </a:r>
          </a:p>
          <a:p>
            <a:r>
              <a:rPr lang="en-GB" dirty="0"/>
              <a:t>Wide reach</a:t>
            </a:r>
          </a:p>
          <a:p>
            <a:endParaRPr lang="en-GB" dirty="0"/>
          </a:p>
          <a:p>
            <a:endParaRPr lang="en-GB" dirty="0"/>
          </a:p>
          <a:p>
            <a:r>
              <a:rPr lang="en-GB" dirty="0"/>
              <a:t>Facebook groups</a:t>
            </a:r>
          </a:p>
          <a:p>
            <a:r>
              <a:rPr lang="en-GB" dirty="0"/>
              <a:t>Word of mouth</a:t>
            </a:r>
          </a:p>
        </p:txBody>
      </p:sp>
      <p:pic>
        <p:nvPicPr>
          <p:cNvPr id="5" name="Picture 4" descr="A screenshot of a cell phone&#10;&#10;Description automatically generated">
            <a:extLst>
              <a:ext uri="{FF2B5EF4-FFF2-40B4-BE49-F238E27FC236}">
                <a16:creationId xmlns:a16="http://schemas.microsoft.com/office/drawing/2014/main" id="{5C1047A9-7A2E-4A8F-85B1-0A6E9AE9F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0542" y="1510402"/>
            <a:ext cx="5634424" cy="3169363"/>
          </a:xfrm>
          <a:prstGeom prst="rect">
            <a:avLst/>
          </a:prstGeom>
        </p:spPr>
      </p:pic>
      <p:sp>
        <p:nvSpPr>
          <p:cNvPr id="7" name="TextBox 6">
            <a:extLst>
              <a:ext uri="{FF2B5EF4-FFF2-40B4-BE49-F238E27FC236}">
                <a16:creationId xmlns:a16="http://schemas.microsoft.com/office/drawing/2014/main" id="{65D64CBA-56F9-4BA7-B3B5-F7727762B406}"/>
              </a:ext>
            </a:extLst>
          </p:cNvPr>
          <p:cNvSpPr txBox="1"/>
          <p:nvPr/>
        </p:nvSpPr>
        <p:spPr>
          <a:xfrm>
            <a:off x="5636525" y="4679765"/>
            <a:ext cx="5207938" cy="369332"/>
          </a:xfrm>
          <a:prstGeom prst="rect">
            <a:avLst/>
          </a:prstGeom>
          <a:noFill/>
        </p:spPr>
        <p:txBody>
          <a:bodyPr wrap="square" rtlCol="0">
            <a:spAutoFit/>
          </a:bodyPr>
          <a:lstStyle/>
          <a:p>
            <a:r>
              <a:rPr lang="en-GB" dirty="0"/>
              <a:t>Image gathered from </a:t>
            </a:r>
            <a:r>
              <a:rPr lang="en-GB" dirty="0" err="1"/>
              <a:t>revive.digital</a:t>
            </a:r>
            <a:endParaRPr lang="en-GB" dirty="0"/>
          </a:p>
        </p:txBody>
      </p:sp>
    </p:spTree>
    <p:extLst>
      <p:ext uri="{BB962C8B-B14F-4D97-AF65-F5344CB8AC3E}">
        <p14:creationId xmlns:p14="http://schemas.microsoft.com/office/powerpoint/2010/main" val="242861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0D72EF-C96A-495B-8B47-FA3369396A78}"/>
              </a:ext>
            </a:extLst>
          </p:cNvPr>
          <p:cNvSpPr>
            <a:spLocks noGrp="1"/>
          </p:cNvSpPr>
          <p:nvPr>
            <p:ph type="title"/>
          </p:nvPr>
        </p:nvSpPr>
        <p:spPr>
          <a:xfrm>
            <a:off x="863029" y="1012004"/>
            <a:ext cx="3416158" cy="4795408"/>
          </a:xfrm>
        </p:spPr>
        <p:txBody>
          <a:bodyPr>
            <a:normAutofit/>
          </a:bodyPr>
          <a:lstStyle/>
          <a:p>
            <a:r>
              <a:rPr lang="en-GB">
                <a:solidFill>
                  <a:srgbClr val="FFFFFF"/>
                </a:solidFill>
              </a:rPr>
              <a:t>Conclusion</a:t>
            </a:r>
          </a:p>
        </p:txBody>
      </p:sp>
      <p:graphicFrame>
        <p:nvGraphicFramePr>
          <p:cNvPr id="5" name="Content Placeholder 2">
            <a:extLst>
              <a:ext uri="{FF2B5EF4-FFF2-40B4-BE49-F238E27FC236}">
                <a16:creationId xmlns:a16="http://schemas.microsoft.com/office/drawing/2014/main" id="{DC77D7C8-229F-4AE4-B583-D60DC1E4ACEC}"/>
              </a:ext>
            </a:extLst>
          </p:cNvPr>
          <p:cNvGraphicFramePr>
            <a:graphicFrameLocks noGrp="1"/>
          </p:cNvGraphicFramePr>
          <p:nvPr>
            <p:ph idx="1"/>
            <p:extLst>
              <p:ext uri="{D42A27DB-BD31-4B8C-83A1-F6EECF244321}">
                <p14:modId xmlns:p14="http://schemas.microsoft.com/office/powerpoint/2010/main" val="25522250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8543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81131-3010-45F6-BE40-8038506EB5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E336C7-C9C0-4B00-B705-D19C1A493F16}"/>
              </a:ext>
            </a:extLst>
          </p:cNvPr>
          <p:cNvSpPr>
            <a:spLocks noGrp="1"/>
          </p:cNvSpPr>
          <p:nvPr>
            <p:ph idx="1"/>
          </p:nvPr>
        </p:nvSpPr>
        <p:spPr/>
        <p:txBody>
          <a:bodyPr>
            <a:normAutofit fontScale="85000" lnSpcReduction="20000"/>
          </a:bodyPr>
          <a:lstStyle/>
          <a:p>
            <a:r>
              <a:rPr lang="en-GB" dirty="0">
                <a:hlinkClick r:id="rId2"/>
              </a:rPr>
              <a:t>www.legislation.gov.uk/ukpga/1882/73/pdfs/ukpga_18820073_en.pdf</a:t>
            </a:r>
            <a:r>
              <a:rPr lang="en-GB" dirty="0"/>
              <a:t> online PDF accessed on 10/12/2019 at 14:30 45 &amp; 46 </a:t>
            </a:r>
            <a:r>
              <a:rPr lang="en-GB" dirty="0" err="1"/>
              <a:t>Vict</a:t>
            </a:r>
            <a:r>
              <a:rPr lang="en-GB" dirty="0"/>
              <a:t>. Chapter 73 </a:t>
            </a:r>
            <a:r>
              <a:rPr lang="en-GB" i="1" dirty="0"/>
              <a:t>Ancient Monuments Protection Act, 1882</a:t>
            </a:r>
          </a:p>
          <a:p>
            <a:r>
              <a:rPr lang="en-GB" dirty="0">
                <a:hlinkClick r:id="rId3"/>
              </a:rPr>
              <a:t>https://rcahmw.gov.uk/about-us/visit-us/</a:t>
            </a:r>
            <a:r>
              <a:rPr lang="en-GB" dirty="0"/>
              <a:t> Online article accessed on 10/12/2019 at 15:11 </a:t>
            </a:r>
            <a:r>
              <a:rPr lang="en-GB" i="1" dirty="0"/>
              <a:t>Our Services </a:t>
            </a:r>
            <a:r>
              <a:rPr lang="en-GB" dirty="0"/>
              <a:t>RCAHMW.gov.uk </a:t>
            </a:r>
          </a:p>
          <a:p>
            <a:r>
              <a:rPr lang="en-GB" dirty="0">
                <a:hlinkClick r:id="rId4"/>
              </a:rPr>
              <a:t>https://www.marketing-schools.org/types-of-marketing/social-marketing.html</a:t>
            </a:r>
            <a:r>
              <a:rPr lang="en-GB" dirty="0"/>
              <a:t> online article accessed on 10/12/2019 at 15:46 Marketing Schools </a:t>
            </a:r>
            <a:r>
              <a:rPr lang="en-GB" i="1" dirty="0"/>
              <a:t>Social Marketing</a:t>
            </a:r>
          </a:p>
          <a:p>
            <a:r>
              <a:rPr lang="en-GB" dirty="0"/>
              <a:t>Wiebe, G. D. (1951) Merchandising commodities and citizenship on television. Public Opinion Quarterly 15 (4), 679</a:t>
            </a:r>
          </a:p>
          <a:p>
            <a:r>
              <a:rPr lang="en-GB" dirty="0">
                <a:hlinkClick r:id="rId5"/>
              </a:rPr>
              <a:t>https://www.cugelman.com/digital-campaigns/a-brief-history-of-social-marketing-and-the-internet/</a:t>
            </a:r>
            <a:r>
              <a:rPr lang="en-GB" dirty="0"/>
              <a:t> online article accessed on 10/12/2019 at 16:25 </a:t>
            </a:r>
            <a:r>
              <a:rPr lang="en-GB" i="1" dirty="0"/>
              <a:t>A brief history of social marketing and the Internet </a:t>
            </a:r>
            <a:r>
              <a:rPr lang="en-GB" dirty="0"/>
              <a:t>(</a:t>
            </a:r>
            <a:r>
              <a:rPr lang="en-GB" dirty="0" err="1"/>
              <a:t>Cugelman</a:t>
            </a:r>
            <a:r>
              <a:rPr lang="en-GB" dirty="0"/>
              <a:t>, B. 2010)</a:t>
            </a:r>
            <a:endParaRPr lang="en-GB" i="1" dirty="0"/>
          </a:p>
        </p:txBody>
      </p:sp>
    </p:spTree>
    <p:extLst>
      <p:ext uri="{BB962C8B-B14F-4D97-AF65-F5344CB8AC3E}">
        <p14:creationId xmlns:p14="http://schemas.microsoft.com/office/powerpoint/2010/main" val="2573811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C1D85B-2B60-4F37-B9A9-6D5A0E8113AD}"/>
              </a:ext>
            </a:extLst>
          </p:cNvPr>
          <p:cNvSpPr>
            <a:spLocks noGrp="1"/>
          </p:cNvSpPr>
          <p:nvPr>
            <p:ph idx="1"/>
          </p:nvPr>
        </p:nvSpPr>
        <p:spPr>
          <a:xfrm>
            <a:off x="838200" y="397877"/>
            <a:ext cx="10515600" cy="4351338"/>
          </a:xfrm>
        </p:spPr>
        <p:txBody>
          <a:bodyPr/>
          <a:lstStyle/>
          <a:p>
            <a:r>
              <a:rPr lang="en-GB" dirty="0">
                <a:hlinkClick r:id="rId2"/>
              </a:rPr>
              <a:t>https://revive.digital/blog/most-popular-social-media/</a:t>
            </a:r>
            <a:r>
              <a:rPr lang="en-GB" dirty="0"/>
              <a:t> online article accessed on 10/12/2019 at 23:31 </a:t>
            </a:r>
            <a:r>
              <a:rPr lang="en-GB" i="1" dirty="0"/>
              <a:t>Most Popular Social Media Networks </a:t>
            </a:r>
            <a:r>
              <a:rPr lang="en-GB" dirty="0"/>
              <a:t>Revive Digital, 2019</a:t>
            </a:r>
          </a:p>
          <a:p>
            <a:r>
              <a:rPr lang="en-GB" dirty="0">
                <a:hlinkClick r:id="rId3"/>
              </a:rPr>
              <a:t>https://coflein.gov.uk/en/about</a:t>
            </a:r>
            <a:r>
              <a:rPr lang="en-GB" dirty="0"/>
              <a:t> online article accessed on 11/12/2019 at 10:00 </a:t>
            </a:r>
            <a:r>
              <a:rPr lang="en-GB" i="1" dirty="0"/>
              <a:t>About </a:t>
            </a:r>
            <a:r>
              <a:rPr lang="en-GB" dirty="0" err="1"/>
              <a:t>Coflein</a:t>
            </a:r>
            <a:endParaRPr lang="en-GB" dirty="0"/>
          </a:p>
          <a:p>
            <a:r>
              <a:rPr lang="en-GB" dirty="0">
                <a:hlinkClick r:id="rId4"/>
              </a:rPr>
              <a:t>https://www.investopedia.com/terms/f/four-ps.asp</a:t>
            </a:r>
            <a:r>
              <a:rPr lang="en-GB" dirty="0"/>
              <a:t> online article accessed on 11/12/2019 at 11:23 Twin, A. Investopedia </a:t>
            </a:r>
            <a:r>
              <a:rPr lang="en-GB" i="1" dirty="0"/>
              <a:t>The 4 Ps</a:t>
            </a:r>
            <a:endParaRPr lang="en-GB" dirty="0"/>
          </a:p>
          <a:p>
            <a:endParaRPr lang="en-GB" dirty="0"/>
          </a:p>
        </p:txBody>
      </p:sp>
    </p:spTree>
    <p:extLst>
      <p:ext uri="{BB962C8B-B14F-4D97-AF65-F5344CB8AC3E}">
        <p14:creationId xmlns:p14="http://schemas.microsoft.com/office/powerpoint/2010/main" val="2571205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3317</Words>
  <Application>Microsoft Office PowerPoint</Application>
  <PresentationFormat>Widescreen</PresentationFormat>
  <Paragraphs>143</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Royal Commission on the Ancient and Historical Monuments of Wales- Marketing Plan</vt:lpstr>
      <vt:lpstr>Rationale</vt:lpstr>
      <vt:lpstr>Introduction</vt:lpstr>
      <vt:lpstr>The Royal Commission on the Ancient and Historical Monuments of Wales</vt:lpstr>
      <vt:lpstr>What is a Social Marketing Plan?</vt:lpstr>
      <vt:lpstr>The Marketing Mix (4 P’s)</vt:lpstr>
      <vt:lpstr>SWOT Analysis of the Royal Commission</vt:lpstr>
      <vt:lpstr>Coflein</vt:lpstr>
      <vt:lpstr>Royal Commission Marketing Plan Proposal</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Royal Commission on the Ancient and Historical Monuments of Wales- Marketing Plan</dc:title>
  <dc:creator>Jordan Evans</dc:creator>
  <cp:lastModifiedBy>Jordan Evans</cp:lastModifiedBy>
  <cp:revision>1</cp:revision>
  <dcterms:created xsi:type="dcterms:W3CDTF">2019-12-11T11:38:45Z</dcterms:created>
  <dcterms:modified xsi:type="dcterms:W3CDTF">2019-12-11T11:54:57Z</dcterms:modified>
</cp:coreProperties>
</file>