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3" autoAdjust="0"/>
    <p:restoredTop sz="94660"/>
  </p:normalViewPr>
  <p:slideViewPr>
    <p:cSldViewPr snapToGrid="0">
      <p:cViewPr>
        <p:scale>
          <a:sx n="61" d="100"/>
          <a:sy n="61" d="100"/>
        </p:scale>
        <p:origin x="768" y="1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hadijah Begum" userId="8d93fdeaf6ad20f4" providerId="LiveId" clId="{3A4B88CC-1500-48ED-8239-30CC68633E5E}"/>
    <pc:docChg chg="undo custSel modSld">
      <pc:chgData name="Khadijah Begum" userId="8d93fdeaf6ad20f4" providerId="LiveId" clId="{3A4B88CC-1500-48ED-8239-30CC68633E5E}" dt="2023-02-20T02:23:46.989" v="10" actId="20577"/>
      <pc:docMkLst>
        <pc:docMk/>
      </pc:docMkLst>
      <pc:sldChg chg="modSp mod">
        <pc:chgData name="Khadijah Begum" userId="8d93fdeaf6ad20f4" providerId="LiveId" clId="{3A4B88CC-1500-48ED-8239-30CC68633E5E}" dt="2023-02-20T02:23:46.989" v="10" actId="20577"/>
        <pc:sldMkLst>
          <pc:docMk/>
          <pc:sldMk cId="2292282193" sldId="257"/>
        </pc:sldMkLst>
        <pc:spChg chg="mod">
          <ac:chgData name="Khadijah Begum" userId="8d93fdeaf6ad20f4" providerId="LiveId" clId="{3A4B88CC-1500-48ED-8239-30CC68633E5E}" dt="2023-02-20T02:23:46.989" v="10" actId="20577"/>
          <ac:spMkLst>
            <pc:docMk/>
            <pc:sldMk cId="2292282193" sldId="257"/>
            <ac:spMk id="3" creationId="{F140FB20-2F1E-5D81-3640-0B2E11243150}"/>
          </ac:spMkLst>
        </pc:spChg>
      </pc:sld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ata3.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F83314-E0E2-4EC3-BDA3-59AF85C18457}" type="doc">
      <dgm:prSet loTypeId="urn:microsoft.com/office/officeart/2008/layout/LinedList" loCatId="list" qsTypeId="urn:microsoft.com/office/officeart/2005/8/quickstyle/simple1" qsCatId="simple" csTypeId="urn:microsoft.com/office/officeart/2005/8/colors/accent0_3" csCatId="mainScheme"/>
      <dgm:spPr/>
      <dgm:t>
        <a:bodyPr/>
        <a:lstStyle/>
        <a:p>
          <a:endParaRPr lang="en-US"/>
        </a:p>
      </dgm:t>
    </dgm:pt>
    <dgm:pt modelId="{E1A8E343-B524-496E-AF99-FFA99E722002}">
      <dgm:prSet/>
      <dgm:spPr/>
      <dgm:t>
        <a:bodyPr/>
        <a:lstStyle/>
        <a:p>
          <a:pPr algn="ctr"/>
          <a:r>
            <a:rPr lang="en-US" b="1" dirty="0">
              <a:solidFill>
                <a:srgbClr val="FF0000"/>
              </a:solidFill>
            </a:rPr>
            <a:t>Theoretical Example by William Kahn</a:t>
          </a:r>
          <a:endParaRPr lang="en-US" dirty="0">
            <a:solidFill>
              <a:srgbClr val="FF0000"/>
            </a:solidFill>
          </a:endParaRPr>
        </a:p>
      </dgm:t>
    </dgm:pt>
    <dgm:pt modelId="{95A669CD-8200-4FF8-ADD9-E00446873663}" type="parTrans" cxnId="{62A01129-E244-4921-8F74-785648DBAE30}">
      <dgm:prSet/>
      <dgm:spPr/>
      <dgm:t>
        <a:bodyPr/>
        <a:lstStyle/>
        <a:p>
          <a:endParaRPr lang="en-US"/>
        </a:p>
      </dgm:t>
    </dgm:pt>
    <dgm:pt modelId="{1EB24815-B285-4708-BAEF-A24E144A4C2E}" type="sibTrans" cxnId="{62A01129-E244-4921-8F74-785648DBAE30}">
      <dgm:prSet/>
      <dgm:spPr/>
      <dgm:t>
        <a:bodyPr/>
        <a:lstStyle/>
        <a:p>
          <a:endParaRPr lang="en-US"/>
        </a:p>
      </dgm:t>
    </dgm:pt>
    <dgm:pt modelId="{A294A27E-127E-47E1-98AC-319B71294456}">
      <dgm:prSet/>
      <dgm:spPr/>
      <dgm:t>
        <a:bodyPr/>
        <a:lstStyle/>
        <a:p>
          <a:r>
            <a:rPr lang="en-US" b="1"/>
            <a:t>There are 3 main components to employee engagement these include; meaningfulness – employee finds value in the company's mission</a:t>
          </a:r>
          <a:endParaRPr lang="en-US"/>
        </a:p>
      </dgm:t>
    </dgm:pt>
    <dgm:pt modelId="{C7E7C25A-60EA-41DB-8103-2BA71F32C291}" type="parTrans" cxnId="{A676C624-1AC9-471D-AE22-2A03A05FCD55}">
      <dgm:prSet/>
      <dgm:spPr/>
      <dgm:t>
        <a:bodyPr/>
        <a:lstStyle/>
        <a:p>
          <a:endParaRPr lang="en-US"/>
        </a:p>
      </dgm:t>
    </dgm:pt>
    <dgm:pt modelId="{2167E816-259F-478B-A5DF-C06C8870E8FF}" type="sibTrans" cxnId="{A676C624-1AC9-471D-AE22-2A03A05FCD55}">
      <dgm:prSet/>
      <dgm:spPr/>
      <dgm:t>
        <a:bodyPr/>
        <a:lstStyle/>
        <a:p>
          <a:endParaRPr lang="en-US"/>
        </a:p>
      </dgm:t>
    </dgm:pt>
    <dgm:pt modelId="{D9E1F6A8-DF99-4E49-940B-E9BBEF42627F}">
      <dgm:prSet/>
      <dgm:spPr/>
      <dgm:t>
        <a:bodyPr/>
        <a:lstStyle/>
        <a:p>
          <a:r>
            <a:rPr lang="en-US" b="1"/>
            <a:t>safety – employee feels comfortable sharing opinions and behaving naturally </a:t>
          </a:r>
          <a:endParaRPr lang="en-US"/>
        </a:p>
      </dgm:t>
    </dgm:pt>
    <dgm:pt modelId="{203A30F6-55BE-4FC8-A875-B7C07B403519}" type="parTrans" cxnId="{A2AB382B-A68C-4F02-B9B9-D7D1CA13988C}">
      <dgm:prSet/>
      <dgm:spPr/>
      <dgm:t>
        <a:bodyPr/>
        <a:lstStyle/>
        <a:p>
          <a:endParaRPr lang="en-US"/>
        </a:p>
      </dgm:t>
    </dgm:pt>
    <dgm:pt modelId="{A4D329FA-005C-4410-9D8F-0DDEED56D25C}" type="sibTrans" cxnId="{A2AB382B-A68C-4F02-B9B9-D7D1CA13988C}">
      <dgm:prSet/>
      <dgm:spPr/>
      <dgm:t>
        <a:bodyPr/>
        <a:lstStyle/>
        <a:p>
          <a:endParaRPr lang="en-US"/>
        </a:p>
      </dgm:t>
    </dgm:pt>
    <dgm:pt modelId="{30D426ED-00D0-4C77-A0F6-65550C417134}">
      <dgm:prSet/>
      <dgm:spPr/>
      <dgm:t>
        <a:bodyPr/>
        <a:lstStyle/>
        <a:p>
          <a:r>
            <a:rPr lang="en-US" b="1"/>
            <a:t>Availability – employee feels capable mentally, physically, technically and emotionally </a:t>
          </a:r>
          <a:endParaRPr lang="en-US"/>
        </a:p>
      </dgm:t>
    </dgm:pt>
    <dgm:pt modelId="{41E8F03E-C928-4DFA-9F45-5D7931F7F76B}" type="parTrans" cxnId="{476EB23D-0D2F-4E2B-A22E-E047D8F0455C}">
      <dgm:prSet/>
      <dgm:spPr/>
      <dgm:t>
        <a:bodyPr/>
        <a:lstStyle/>
        <a:p>
          <a:endParaRPr lang="en-US"/>
        </a:p>
      </dgm:t>
    </dgm:pt>
    <dgm:pt modelId="{B9F23D71-4B60-47A1-A0F9-39B99CE8FFCD}" type="sibTrans" cxnId="{476EB23D-0D2F-4E2B-A22E-E047D8F0455C}">
      <dgm:prSet/>
      <dgm:spPr/>
      <dgm:t>
        <a:bodyPr/>
        <a:lstStyle/>
        <a:p>
          <a:endParaRPr lang="en-US"/>
        </a:p>
      </dgm:t>
    </dgm:pt>
    <dgm:pt modelId="{D0990442-16DC-4E5B-91A6-27B362A35B68}" type="pres">
      <dgm:prSet presAssocID="{A2F83314-E0E2-4EC3-BDA3-59AF85C18457}" presName="vert0" presStyleCnt="0">
        <dgm:presLayoutVars>
          <dgm:dir/>
          <dgm:animOne val="branch"/>
          <dgm:animLvl val="lvl"/>
        </dgm:presLayoutVars>
      </dgm:prSet>
      <dgm:spPr/>
    </dgm:pt>
    <dgm:pt modelId="{02537EDF-F8BF-4524-9D36-A87459289C0E}" type="pres">
      <dgm:prSet presAssocID="{E1A8E343-B524-496E-AF99-FFA99E722002}" presName="thickLine" presStyleLbl="alignNode1" presStyleIdx="0" presStyleCnt="4"/>
      <dgm:spPr/>
    </dgm:pt>
    <dgm:pt modelId="{D5380EBB-0C97-41C0-8A12-3A0F3994B265}" type="pres">
      <dgm:prSet presAssocID="{E1A8E343-B524-496E-AF99-FFA99E722002}" presName="horz1" presStyleCnt="0"/>
      <dgm:spPr/>
    </dgm:pt>
    <dgm:pt modelId="{F8010DA8-C810-4B49-8733-3CB9423FB33D}" type="pres">
      <dgm:prSet presAssocID="{E1A8E343-B524-496E-AF99-FFA99E722002}" presName="tx1" presStyleLbl="revTx" presStyleIdx="0" presStyleCnt="4"/>
      <dgm:spPr/>
    </dgm:pt>
    <dgm:pt modelId="{FE9399D1-C631-49A4-BDEE-A61AF4F1C32A}" type="pres">
      <dgm:prSet presAssocID="{E1A8E343-B524-496E-AF99-FFA99E722002}" presName="vert1" presStyleCnt="0"/>
      <dgm:spPr/>
    </dgm:pt>
    <dgm:pt modelId="{79C1ECBD-9DBB-4FFE-A74E-1A14ED72E62A}" type="pres">
      <dgm:prSet presAssocID="{A294A27E-127E-47E1-98AC-319B71294456}" presName="thickLine" presStyleLbl="alignNode1" presStyleIdx="1" presStyleCnt="4"/>
      <dgm:spPr/>
    </dgm:pt>
    <dgm:pt modelId="{0A64E8B1-879C-44AC-BCFF-EB2C90880C5C}" type="pres">
      <dgm:prSet presAssocID="{A294A27E-127E-47E1-98AC-319B71294456}" presName="horz1" presStyleCnt="0"/>
      <dgm:spPr/>
    </dgm:pt>
    <dgm:pt modelId="{14DECC76-4938-4B3F-8139-FF31FA105198}" type="pres">
      <dgm:prSet presAssocID="{A294A27E-127E-47E1-98AC-319B71294456}" presName="tx1" presStyleLbl="revTx" presStyleIdx="1" presStyleCnt="4"/>
      <dgm:spPr/>
    </dgm:pt>
    <dgm:pt modelId="{FB8F7918-B5E8-4C66-BD77-49F0E424B845}" type="pres">
      <dgm:prSet presAssocID="{A294A27E-127E-47E1-98AC-319B71294456}" presName="vert1" presStyleCnt="0"/>
      <dgm:spPr/>
    </dgm:pt>
    <dgm:pt modelId="{3D7F36D2-0AE0-4F48-86EE-CA2392094726}" type="pres">
      <dgm:prSet presAssocID="{D9E1F6A8-DF99-4E49-940B-E9BBEF42627F}" presName="thickLine" presStyleLbl="alignNode1" presStyleIdx="2" presStyleCnt="4"/>
      <dgm:spPr/>
    </dgm:pt>
    <dgm:pt modelId="{09C2FD8B-7C50-4623-B686-915A108C6CA2}" type="pres">
      <dgm:prSet presAssocID="{D9E1F6A8-DF99-4E49-940B-E9BBEF42627F}" presName="horz1" presStyleCnt="0"/>
      <dgm:spPr/>
    </dgm:pt>
    <dgm:pt modelId="{79FA802D-F97E-465F-BBF0-EF7631E0D5E5}" type="pres">
      <dgm:prSet presAssocID="{D9E1F6A8-DF99-4E49-940B-E9BBEF42627F}" presName="tx1" presStyleLbl="revTx" presStyleIdx="2" presStyleCnt="4"/>
      <dgm:spPr/>
    </dgm:pt>
    <dgm:pt modelId="{EC4A3A25-75A7-4008-BF8E-D5AE623DF6EA}" type="pres">
      <dgm:prSet presAssocID="{D9E1F6A8-DF99-4E49-940B-E9BBEF42627F}" presName="vert1" presStyleCnt="0"/>
      <dgm:spPr/>
    </dgm:pt>
    <dgm:pt modelId="{0FE191BF-EAA1-4E46-B376-6F4202C04206}" type="pres">
      <dgm:prSet presAssocID="{30D426ED-00D0-4C77-A0F6-65550C417134}" presName="thickLine" presStyleLbl="alignNode1" presStyleIdx="3" presStyleCnt="4"/>
      <dgm:spPr/>
    </dgm:pt>
    <dgm:pt modelId="{08558182-E8CD-4590-B381-EEE23E62CCE0}" type="pres">
      <dgm:prSet presAssocID="{30D426ED-00D0-4C77-A0F6-65550C417134}" presName="horz1" presStyleCnt="0"/>
      <dgm:spPr/>
    </dgm:pt>
    <dgm:pt modelId="{B5300832-7C32-4EEF-B41B-D50F2B151687}" type="pres">
      <dgm:prSet presAssocID="{30D426ED-00D0-4C77-A0F6-65550C417134}" presName="tx1" presStyleLbl="revTx" presStyleIdx="3" presStyleCnt="4"/>
      <dgm:spPr/>
    </dgm:pt>
    <dgm:pt modelId="{BE9D8929-13BD-40C9-8A60-076E0108EFB4}" type="pres">
      <dgm:prSet presAssocID="{30D426ED-00D0-4C77-A0F6-65550C417134}" presName="vert1" presStyleCnt="0"/>
      <dgm:spPr/>
    </dgm:pt>
  </dgm:ptLst>
  <dgm:cxnLst>
    <dgm:cxn modelId="{8A19CD18-5B74-46A5-80A8-85DBBD5F6C37}" type="presOf" srcId="{A2F83314-E0E2-4EC3-BDA3-59AF85C18457}" destId="{D0990442-16DC-4E5B-91A6-27B362A35B68}" srcOrd="0" destOrd="0" presId="urn:microsoft.com/office/officeart/2008/layout/LinedList"/>
    <dgm:cxn modelId="{A676C624-1AC9-471D-AE22-2A03A05FCD55}" srcId="{A2F83314-E0E2-4EC3-BDA3-59AF85C18457}" destId="{A294A27E-127E-47E1-98AC-319B71294456}" srcOrd="1" destOrd="0" parTransId="{C7E7C25A-60EA-41DB-8103-2BA71F32C291}" sibTransId="{2167E816-259F-478B-A5DF-C06C8870E8FF}"/>
    <dgm:cxn modelId="{62A01129-E244-4921-8F74-785648DBAE30}" srcId="{A2F83314-E0E2-4EC3-BDA3-59AF85C18457}" destId="{E1A8E343-B524-496E-AF99-FFA99E722002}" srcOrd="0" destOrd="0" parTransId="{95A669CD-8200-4FF8-ADD9-E00446873663}" sibTransId="{1EB24815-B285-4708-BAEF-A24E144A4C2E}"/>
    <dgm:cxn modelId="{A2AB382B-A68C-4F02-B9B9-D7D1CA13988C}" srcId="{A2F83314-E0E2-4EC3-BDA3-59AF85C18457}" destId="{D9E1F6A8-DF99-4E49-940B-E9BBEF42627F}" srcOrd="2" destOrd="0" parTransId="{203A30F6-55BE-4FC8-A875-B7C07B403519}" sibTransId="{A4D329FA-005C-4410-9D8F-0DDEED56D25C}"/>
    <dgm:cxn modelId="{BBFE8D32-0333-4E7E-8DA8-C5482BD8E8D8}" type="presOf" srcId="{30D426ED-00D0-4C77-A0F6-65550C417134}" destId="{B5300832-7C32-4EEF-B41B-D50F2B151687}" srcOrd="0" destOrd="0" presId="urn:microsoft.com/office/officeart/2008/layout/LinedList"/>
    <dgm:cxn modelId="{476EB23D-0D2F-4E2B-A22E-E047D8F0455C}" srcId="{A2F83314-E0E2-4EC3-BDA3-59AF85C18457}" destId="{30D426ED-00D0-4C77-A0F6-65550C417134}" srcOrd="3" destOrd="0" parTransId="{41E8F03E-C928-4DFA-9F45-5D7931F7F76B}" sibTransId="{B9F23D71-4B60-47A1-A0F9-39B99CE8FFCD}"/>
    <dgm:cxn modelId="{F20C5346-377B-484B-904F-29D9129770F7}" type="presOf" srcId="{A294A27E-127E-47E1-98AC-319B71294456}" destId="{14DECC76-4938-4B3F-8139-FF31FA105198}" srcOrd="0" destOrd="0" presId="urn:microsoft.com/office/officeart/2008/layout/LinedList"/>
    <dgm:cxn modelId="{A43A7867-A5B5-4441-9A8E-94FD19DCEE5A}" type="presOf" srcId="{D9E1F6A8-DF99-4E49-940B-E9BBEF42627F}" destId="{79FA802D-F97E-465F-BBF0-EF7631E0D5E5}" srcOrd="0" destOrd="0" presId="urn:microsoft.com/office/officeart/2008/layout/LinedList"/>
    <dgm:cxn modelId="{58C10FDD-D30B-4D22-9EFF-63493015D7BF}" type="presOf" srcId="{E1A8E343-B524-496E-AF99-FFA99E722002}" destId="{F8010DA8-C810-4B49-8733-3CB9423FB33D}" srcOrd="0" destOrd="0" presId="urn:microsoft.com/office/officeart/2008/layout/LinedList"/>
    <dgm:cxn modelId="{6681FBD7-E295-46C5-B823-C1941B1C10AC}" type="presParOf" srcId="{D0990442-16DC-4E5B-91A6-27B362A35B68}" destId="{02537EDF-F8BF-4524-9D36-A87459289C0E}" srcOrd="0" destOrd="0" presId="urn:microsoft.com/office/officeart/2008/layout/LinedList"/>
    <dgm:cxn modelId="{82251DE8-EBFF-41DA-82CB-89B51C5BB515}" type="presParOf" srcId="{D0990442-16DC-4E5B-91A6-27B362A35B68}" destId="{D5380EBB-0C97-41C0-8A12-3A0F3994B265}" srcOrd="1" destOrd="0" presId="urn:microsoft.com/office/officeart/2008/layout/LinedList"/>
    <dgm:cxn modelId="{8072106C-AF1E-4651-AED0-ED501FBF663B}" type="presParOf" srcId="{D5380EBB-0C97-41C0-8A12-3A0F3994B265}" destId="{F8010DA8-C810-4B49-8733-3CB9423FB33D}" srcOrd="0" destOrd="0" presId="urn:microsoft.com/office/officeart/2008/layout/LinedList"/>
    <dgm:cxn modelId="{3D3EB0A4-43C4-404C-957A-05AE5CC71708}" type="presParOf" srcId="{D5380EBB-0C97-41C0-8A12-3A0F3994B265}" destId="{FE9399D1-C631-49A4-BDEE-A61AF4F1C32A}" srcOrd="1" destOrd="0" presId="urn:microsoft.com/office/officeart/2008/layout/LinedList"/>
    <dgm:cxn modelId="{D4A2055A-B770-4919-8CB8-2A4CFF30E0B4}" type="presParOf" srcId="{D0990442-16DC-4E5B-91A6-27B362A35B68}" destId="{79C1ECBD-9DBB-4FFE-A74E-1A14ED72E62A}" srcOrd="2" destOrd="0" presId="urn:microsoft.com/office/officeart/2008/layout/LinedList"/>
    <dgm:cxn modelId="{3A7F6BD2-03D7-4E74-BE87-0506EF70F1C2}" type="presParOf" srcId="{D0990442-16DC-4E5B-91A6-27B362A35B68}" destId="{0A64E8B1-879C-44AC-BCFF-EB2C90880C5C}" srcOrd="3" destOrd="0" presId="urn:microsoft.com/office/officeart/2008/layout/LinedList"/>
    <dgm:cxn modelId="{CB05A431-C9F0-4846-970D-5D05EEC6EDA9}" type="presParOf" srcId="{0A64E8B1-879C-44AC-BCFF-EB2C90880C5C}" destId="{14DECC76-4938-4B3F-8139-FF31FA105198}" srcOrd="0" destOrd="0" presId="urn:microsoft.com/office/officeart/2008/layout/LinedList"/>
    <dgm:cxn modelId="{EF0D6CCA-0104-43A4-B247-152F98C4F252}" type="presParOf" srcId="{0A64E8B1-879C-44AC-BCFF-EB2C90880C5C}" destId="{FB8F7918-B5E8-4C66-BD77-49F0E424B845}" srcOrd="1" destOrd="0" presId="urn:microsoft.com/office/officeart/2008/layout/LinedList"/>
    <dgm:cxn modelId="{914944B5-C746-4231-B77D-88BE05500F0B}" type="presParOf" srcId="{D0990442-16DC-4E5B-91A6-27B362A35B68}" destId="{3D7F36D2-0AE0-4F48-86EE-CA2392094726}" srcOrd="4" destOrd="0" presId="urn:microsoft.com/office/officeart/2008/layout/LinedList"/>
    <dgm:cxn modelId="{E53CC16B-3406-4FAB-9FE9-97EFD6CAB671}" type="presParOf" srcId="{D0990442-16DC-4E5B-91A6-27B362A35B68}" destId="{09C2FD8B-7C50-4623-B686-915A108C6CA2}" srcOrd="5" destOrd="0" presId="urn:microsoft.com/office/officeart/2008/layout/LinedList"/>
    <dgm:cxn modelId="{3CA09102-D80B-49B0-AD22-F54CA4F16FBD}" type="presParOf" srcId="{09C2FD8B-7C50-4623-B686-915A108C6CA2}" destId="{79FA802D-F97E-465F-BBF0-EF7631E0D5E5}" srcOrd="0" destOrd="0" presId="urn:microsoft.com/office/officeart/2008/layout/LinedList"/>
    <dgm:cxn modelId="{6E580EF1-A9E6-4F5E-9978-DAF2B31DD26A}" type="presParOf" srcId="{09C2FD8B-7C50-4623-B686-915A108C6CA2}" destId="{EC4A3A25-75A7-4008-BF8E-D5AE623DF6EA}" srcOrd="1" destOrd="0" presId="urn:microsoft.com/office/officeart/2008/layout/LinedList"/>
    <dgm:cxn modelId="{A21C72AB-E20B-4EF4-A954-7EA1D6543F2E}" type="presParOf" srcId="{D0990442-16DC-4E5B-91A6-27B362A35B68}" destId="{0FE191BF-EAA1-4E46-B376-6F4202C04206}" srcOrd="6" destOrd="0" presId="urn:microsoft.com/office/officeart/2008/layout/LinedList"/>
    <dgm:cxn modelId="{B56C8B54-1820-401A-8E4F-A1435820CB3E}" type="presParOf" srcId="{D0990442-16DC-4E5B-91A6-27B362A35B68}" destId="{08558182-E8CD-4590-B381-EEE23E62CCE0}" srcOrd="7" destOrd="0" presId="urn:microsoft.com/office/officeart/2008/layout/LinedList"/>
    <dgm:cxn modelId="{B0D2B294-3695-4D3A-8707-F67EE7770288}" type="presParOf" srcId="{08558182-E8CD-4590-B381-EEE23E62CCE0}" destId="{B5300832-7C32-4EEF-B41B-D50F2B151687}" srcOrd="0" destOrd="0" presId="urn:microsoft.com/office/officeart/2008/layout/LinedList"/>
    <dgm:cxn modelId="{C990544F-C045-4B90-844B-CC8C4740DF20}" type="presParOf" srcId="{08558182-E8CD-4590-B381-EEE23E62CCE0}" destId="{BE9D8929-13BD-40C9-8A60-076E0108EFB4}"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AF8F76-A731-41BD-B73B-CD60D85D5CF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41EC31B-F60D-487D-B3A0-38E2571D0E4D}">
      <dgm:prSet/>
      <dgm:spPr/>
      <dgm:t>
        <a:bodyPr/>
        <a:lstStyle/>
        <a:p>
          <a:r>
            <a:rPr lang="en-GB" b="0" i="0"/>
            <a:t>Helps to identify areas of improvement and address employee concerns</a:t>
          </a:r>
          <a:endParaRPr lang="en-US"/>
        </a:p>
      </dgm:t>
    </dgm:pt>
    <dgm:pt modelId="{B42F7235-3311-4402-89A1-C73655CCA741}" type="parTrans" cxnId="{7FDDCD5C-60F7-4059-AAA4-08F6EBAF3846}">
      <dgm:prSet/>
      <dgm:spPr/>
      <dgm:t>
        <a:bodyPr/>
        <a:lstStyle/>
        <a:p>
          <a:endParaRPr lang="en-US"/>
        </a:p>
      </dgm:t>
    </dgm:pt>
    <dgm:pt modelId="{CFDDF8DF-C261-41A8-AA2C-952A12BE10B6}" type="sibTrans" cxnId="{7FDDCD5C-60F7-4059-AAA4-08F6EBAF3846}">
      <dgm:prSet/>
      <dgm:spPr/>
      <dgm:t>
        <a:bodyPr/>
        <a:lstStyle/>
        <a:p>
          <a:endParaRPr lang="en-US"/>
        </a:p>
      </dgm:t>
    </dgm:pt>
    <dgm:pt modelId="{B8E284F7-19EC-4159-85FF-E964CF812D3F}">
      <dgm:prSet/>
      <dgm:spPr/>
      <dgm:t>
        <a:bodyPr/>
        <a:lstStyle/>
        <a:p>
          <a:r>
            <a:rPr lang="en-GB" b="0" i="0"/>
            <a:t>Provides a benchmark for measuring employee engagement levels</a:t>
          </a:r>
          <a:endParaRPr lang="en-US"/>
        </a:p>
      </dgm:t>
    </dgm:pt>
    <dgm:pt modelId="{F1BB8EF8-0E86-41AC-B0F3-1500BC675F5B}" type="parTrans" cxnId="{DCC32569-F2C2-45D1-8BEB-4D9F2F82B09E}">
      <dgm:prSet/>
      <dgm:spPr/>
      <dgm:t>
        <a:bodyPr/>
        <a:lstStyle/>
        <a:p>
          <a:endParaRPr lang="en-US"/>
        </a:p>
      </dgm:t>
    </dgm:pt>
    <dgm:pt modelId="{E930CDC0-0421-4376-900D-4BC42E852263}" type="sibTrans" cxnId="{DCC32569-F2C2-45D1-8BEB-4D9F2F82B09E}">
      <dgm:prSet/>
      <dgm:spPr/>
      <dgm:t>
        <a:bodyPr/>
        <a:lstStyle/>
        <a:p>
          <a:endParaRPr lang="en-US"/>
        </a:p>
      </dgm:t>
    </dgm:pt>
    <dgm:pt modelId="{AC67A2EB-FA77-4F61-92EE-40704C2C159C}">
      <dgm:prSet/>
      <dgm:spPr/>
      <dgm:t>
        <a:bodyPr/>
        <a:lstStyle/>
        <a:p>
          <a:r>
            <a:rPr lang="en-GB" b="0" i="0"/>
            <a:t>Enables management to track progress and evaluate the effectiveness of engagement initiatives</a:t>
          </a:r>
          <a:endParaRPr lang="en-US"/>
        </a:p>
      </dgm:t>
    </dgm:pt>
    <dgm:pt modelId="{35FE4DBF-2CE5-46AC-8A35-6EE4C5F428DB}" type="parTrans" cxnId="{2FADFD5D-E1A2-44FE-BBCD-F3F62A655E2F}">
      <dgm:prSet/>
      <dgm:spPr/>
      <dgm:t>
        <a:bodyPr/>
        <a:lstStyle/>
        <a:p>
          <a:endParaRPr lang="en-US"/>
        </a:p>
      </dgm:t>
    </dgm:pt>
    <dgm:pt modelId="{49A2E508-BCE0-48BB-BEF6-A1C7A86FD329}" type="sibTrans" cxnId="{2FADFD5D-E1A2-44FE-BBCD-F3F62A655E2F}">
      <dgm:prSet/>
      <dgm:spPr/>
      <dgm:t>
        <a:bodyPr/>
        <a:lstStyle/>
        <a:p>
          <a:endParaRPr lang="en-US"/>
        </a:p>
      </dgm:t>
    </dgm:pt>
    <dgm:pt modelId="{399C1911-2676-4DBF-A326-90F2A9B6B56D}">
      <dgm:prSet/>
      <dgm:spPr/>
      <dgm:t>
        <a:bodyPr/>
        <a:lstStyle/>
        <a:p>
          <a:r>
            <a:rPr lang="en-GB" b="0" i="0"/>
            <a:t>Enhances communication and collaboration between employees and management</a:t>
          </a:r>
          <a:endParaRPr lang="en-US"/>
        </a:p>
      </dgm:t>
    </dgm:pt>
    <dgm:pt modelId="{6C4B5B24-ABA7-4671-A683-62962672E79E}" type="parTrans" cxnId="{4588D14E-2C82-4298-9EF3-9FF7FC195140}">
      <dgm:prSet/>
      <dgm:spPr/>
      <dgm:t>
        <a:bodyPr/>
        <a:lstStyle/>
        <a:p>
          <a:endParaRPr lang="en-US"/>
        </a:p>
      </dgm:t>
    </dgm:pt>
    <dgm:pt modelId="{8A739703-571D-4186-BC6D-1A9B1FEB08A3}" type="sibTrans" cxnId="{4588D14E-2C82-4298-9EF3-9FF7FC195140}">
      <dgm:prSet/>
      <dgm:spPr/>
      <dgm:t>
        <a:bodyPr/>
        <a:lstStyle/>
        <a:p>
          <a:endParaRPr lang="en-US"/>
        </a:p>
      </dgm:t>
    </dgm:pt>
    <dgm:pt modelId="{A3064C24-45D7-4235-B5D5-7091A658595D}" type="pres">
      <dgm:prSet presAssocID="{A3AF8F76-A731-41BD-B73B-CD60D85D5CF6}" presName="root" presStyleCnt="0">
        <dgm:presLayoutVars>
          <dgm:dir/>
          <dgm:resizeHandles val="exact"/>
        </dgm:presLayoutVars>
      </dgm:prSet>
      <dgm:spPr/>
    </dgm:pt>
    <dgm:pt modelId="{F34553EB-C6C9-4420-95BE-B47EA0EBBD9F}" type="pres">
      <dgm:prSet presAssocID="{041EC31B-F60D-487D-B3A0-38E2571D0E4D}" presName="compNode" presStyleCnt="0"/>
      <dgm:spPr/>
    </dgm:pt>
    <dgm:pt modelId="{4189232C-281C-45DD-AB07-D327C58C28FF}" type="pres">
      <dgm:prSet presAssocID="{041EC31B-F60D-487D-B3A0-38E2571D0E4D}" presName="bgRect" presStyleLbl="bgShp" presStyleIdx="0" presStyleCnt="4"/>
      <dgm:spPr/>
    </dgm:pt>
    <dgm:pt modelId="{1A851608-1CE5-4D93-A6A4-10CEA614B4A8}" type="pres">
      <dgm:prSet presAssocID="{041EC31B-F60D-487D-B3A0-38E2571D0E4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pward trend"/>
        </a:ext>
      </dgm:extLst>
    </dgm:pt>
    <dgm:pt modelId="{EB02381F-CDBE-48BE-8126-61997218DC1E}" type="pres">
      <dgm:prSet presAssocID="{041EC31B-F60D-487D-B3A0-38E2571D0E4D}" presName="spaceRect" presStyleCnt="0"/>
      <dgm:spPr/>
    </dgm:pt>
    <dgm:pt modelId="{C106B067-F6E8-4819-9ECD-33A1BAC22924}" type="pres">
      <dgm:prSet presAssocID="{041EC31B-F60D-487D-B3A0-38E2571D0E4D}" presName="parTx" presStyleLbl="revTx" presStyleIdx="0" presStyleCnt="4">
        <dgm:presLayoutVars>
          <dgm:chMax val="0"/>
          <dgm:chPref val="0"/>
        </dgm:presLayoutVars>
      </dgm:prSet>
      <dgm:spPr/>
    </dgm:pt>
    <dgm:pt modelId="{BAC0A72D-ED38-4A5B-82DF-6C37B9C8AB4B}" type="pres">
      <dgm:prSet presAssocID="{CFDDF8DF-C261-41A8-AA2C-952A12BE10B6}" presName="sibTrans" presStyleCnt="0"/>
      <dgm:spPr/>
    </dgm:pt>
    <dgm:pt modelId="{785F56FB-7CED-40E8-8FF8-70D373E06BB4}" type="pres">
      <dgm:prSet presAssocID="{B8E284F7-19EC-4159-85FF-E964CF812D3F}" presName="compNode" presStyleCnt="0"/>
      <dgm:spPr/>
    </dgm:pt>
    <dgm:pt modelId="{D924DE16-CF88-4A44-BF39-F09217D975FC}" type="pres">
      <dgm:prSet presAssocID="{B8E284F7-19EC-4159-85FF-E964CF812D3F}" presName="bgRect" presStyleLbl="bgShp" presStyleIdx="1" presStyleCnt="4"/>
      <dgm:spPr/>
    </dgm:pt>
    <dgm:pt modelId="{7AFCE8C3-5EAD-4943-9618-49EF91382943}" type="pres">
      <dgm:prSet presAssocID="{B8E284F7-19EC-4159-85FF-E964CF812D3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r chart"/>
        </a:ext>
      </dgm:extLst>
    </dgm:pt>
    <dgm:pt modelId="{515EFE0A-9557-4AD8-A479-199AA191C05F}" type="pres">
      <dgm:prSet presAssocID="{B8E284F7-19EC-4159-85FF-E964CF812D3F}" presName="spaceRect" presStyleCnt="0"/>
      <dgm:spPr/>
    </dgm:pt>
    <dgm:pt modelId="{9E2A3E87-FCD4-4DBE-8935-988AD11EA31A}" type="pres">
      <dgm:prSet presAssocID="{B8E284F7-19EC-4159-85FF-E964CF812D3F}" presName="parTx" presStyleLbl="revTx" presStyleIdx="1" presStyleCnt="4">
        <dgm:presLayoutVars>
          <dgm:chMax val="0"/>
          <dgm:chPref val="0"/>
        </dgm:presLayoutVars>
      </dgm:prSet>
      <dgm:spPr/>
    </dgm:pt>
    <dgm:pt modelId="{C5C3F041-E01E-4FA9-B7BB-1182F7C36592}" type="pres">
      <dgm:prSet presAssocID="{E930CDC0-0421-4376-900D-4BC42E852263}" presName="sibTrans" presStyleCnt="0"/>
      <dgm:spPr/>
    </dgm:pt>
    <dgm:pt modelId="{A93EB839-9C24-424C-829E-4C14BA66A5DD}" type="pres">
      <dgm:prSet presAssocID="{AC67A2EB-FA77-4F61-92EE-40704C2C159C}" presName="compNode" presStyleCnt="0"/>
      <dgm:spPr/>
    </dgm:pt>
    <dgm:pt modelId="{5855569A-AC09-44E0-81BF-207844A7BBFF}" type="pres">
      <dgm:prSet presAssocID="{AC67A2EB-FA77-4F61-92EE-40704C2C159C}" presName="bgRect" presStyleLbl="bgShp" presStyleIdx="2" presStyleCnt="4"/>
      <dgm:spPr/>
    </dgm:pt>
    <dgm:pt modelId="{37044383-C4BC-441F-A4DA-6588E8EF24ED}" type="pres">
      <dgm:prSet presAssocID="{AC67A2EB-FA77-4F61-92EE-40704C2C159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auge"/>
        </a:ext>
      </dgm:extLst>
    </dgm:pt>
    <dgm:pt modelId="{66672E05-1FC6-4436-A962-268D5F1C05CB}" type="pres">
      <dgm:prSet presAssocID="{AC67A2EB-FA77-4F61-92EE-40704C2C159C}" presName="spaceRect" presStyleCnt="0"/>
      <dgm:spPr/>
    </dgm:pt>
    <dgm:pt modelId="{3CF9921B-A3FF-4E78-BC7A-F69951422908}" type="pres">
      <dgm:prSet presAssocID="{AC67A2EB-FA77-4F61-92EE-40704C2C159C}" presName="parTx" presStyleLbl="revTx" presStyleIdx="2" presStyleCnt="4">
        <dgm:presLayoutVars>
          <dgm:chMax val="0"/>
          <dgm:chPref val="0"/>
        </dgm:presLayoutVars>
      </dgm:prSet>
      <dgm:spPr/>
    </dgm:pt>
    <dgm:pt modelId="{E9634B8D-9510-4AE6-9632-A630EFF5BB06}" type="pres">
      <dgm:prSet presAssocID="{49A2E508-BCE0-48BB-BEF6-A1C7A86FD329}" presName="sibTrans" presStyleCnt="0"/>
      <dgm:spPr/>
    </dgm:pt>
    <dgm:pt modelId="{8BF2803E-FBBA-4A51-9B1C-250C2FE9417A}" type="pres">
      <dgm:prSet presAssocID="{399C1911-2676-4DBF-A326-90F2A9B6B56D}" presName="compNode" presStyleCnt="0"/>
      <dgm:spPr/>
    </dgm:pt>
    <dgm:pt modelId="{8D31F7CC-6AF8-49A5-80BF-03BF7D5FB7F5}" type="pres">
      <dgm:prSet presAssocID="{399C1911-2676-4DBF-A326-90F2A9B6B56D}" presName="bgRect" presStyleLbl="bgShp" presStyleIdx="3" presStyleCnt="4"/>
      <dgm:spPr/>
    </dgm:pt>
    <dgm:pt modelId="{8BC0A8EC-A1E1-4373-9E20-8031F154B82C}" type="pres">
      <dgm:prSet presAssocID="{399C1911-2676-4DBF-A326-90F2A9B6B56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at"/>
        </a:ext>
      </dgm:extLst>
    </dgm:pt>
    <dgm:pt modelId="{FADD0295-9CCD-4DBA-B43E-795B292F80AC}" type="pres">
      <dgm:prSet presAssocID="{399C1911-2676-4DBF-A326-90F2A9B6B56D}" presName="spaceRect" presStyleCnt="0"/>
      <dgm:spPr/>
    </dgm:pt>
    <dgm:pt modelId="{0C0BB738-B584-4B2D-9EBC-EFA855781417}" type="pres">
      <dgm:prSet presAssocID="{399C1911-2676-4DBF-A326-90F2A9B6B56D}" presName="parTx" presStyleLbl="revTx" presStyleIdx="3" presStyleCnt="4">
        <dgm:presLayoutVars>
          <dgm:chMax val="0"/>
          <dgm:chPref val="0"/>
        </dgm:presLayoutVars>
      </dgm:prSet>
      <dgm:spPr/>
    </dgm:pt>
  </dgm:ptLst>
  <dgm:cxnLst>
    <dgm:cxn modelId="{A0949D14-78FA-4C89-B09B-9BB6A7BE0619}" type="presOf" srcId="{A3AF8F76-A731-41BD-B73B-CD60D85D5CF6}" destId="{A3064C24-45D7-4235-B5D5-7091A658595D}" srcOrd="0" destOrd="0" presId="urn:microsoft.com/office/officeart/2018/2/layout/IconVerticalSolidList"/>
    <dgm:cxn modelId="{BEAA0726-767B-4E14-8C7C-E7F16AE98D32}" type="presOf" srcId="{AC67A2EB-FA77-4F61-92EE-40704C2C159C}" destId="{3CF9921B-A3FF-4E78-BC7A-F69951422908}" srcOrd="0" destOrd="0" presId="urn:microsoft.com/office/officeart/2018/2/layout/IconVerticalSolidList"/>
    <dgm:cxn modelId="{7FDDCD5C-60F7-4059-AAA4-08F6EBAF3846}" srcId="{A3AF8F76-A731-41BD-B73B-CD60D85D5CF6}" destId="{041EC31B-F60D-487D-B3A0-38E2571D0E4D}" srcOrd="0" destOrd="0" parTransId="{B42F7235-3311-4402-89A1-C73655CCA741}" sibTransId="{CFDDF8DF-C261-41A8-AA2C-952A12BE10B6}"/>
    <dgm:cxn modelId="{2FADFD5D-E1A2-44FE-BBCD-F3F62A655E2F}" srcId="{A3AF8F76-A731-41BD-B73B-CD60D85D5CF6}" destId="{AC67A2EB-FA77-4F61-92EE-40704C2C159C}" srcOrd="2" destOrd="0" parTransId="{35FE4DBF-2CE5-46AC-8A35-6EE4C5F428DB}" sibTransId="{49A2E508-BCE0-48BB-BEF6-A1C7A86FD329}"/>
    <dgm:cxn modelId="{C8E2BF62-5879-4B92-B420-0E9E2542BF6C}" type="presOf" srcId="{041EC31B-F60D-487D-B3A0-38E2571D0E4D}" destId="{C106B067-F6E8-4819-9ECD-33A1BAC22924}" srcOrd="0" destOrd="0" presId="urn:microsoft.com/office/officeart/2018/2/layout/IconVerticalSolidList"/>
    <dgm:cxn modelId="{DCC32569-F2C2-45D1-8BEB-4D9F2F82B09E}" srcId="{A3AF8F76-A731-41BD-B73B-CD60D85D5CF6}" destId="{B8E284F7-19EC-4159-85FF-E964CF812D3F}" srcOrd="1" destOrd="0" parTransId="{F1BB8EF8-0E86-41AC-B0F3-1500BC675F5B}" sibTransId="{E930CDC0-0421-4376-900D-4BC42E852263}"/>
    <dgm:cxn modelId="{4588D14E-2C82-4298-9EF3-9FF7FC195140}" srcId="{A3AF8F76-A731-41BD-B73B-CD60D85D5CF6}" destId="{399C1911-2676-4DBF-A326-90F2A9B6B56D}" srcOrd="3" destOrd="0" parTransId="{6C4B5B24-ABA7-4671-A683-62962672E79E}" sibTransId="{8A739703-571D-4186-BC6D-1A9B1FEB08A3}"/>
    <dgm:cxn modelId="{671C5956-1651-4E69-957B-A85517C889C3}" type="presOf" srcId="{B8E284F7-19EC-4159-85FF-E964CF812D3F}" destId="{9E2A3E87-FCD4-4DBE-8935-988AD11EA31A}" srcOrd="0" destOrd="0" presId="urn:microsoft.com/office/officeart/2018/2/layout/IconVerticalSolidList"/>
    <dgm:cxn modelId="{F52E4094-A60C-4883-9148-5232C9141A5B}" type="presOf" srcId="{399C1911-2676-4DBF-A326-90F2A9B6B56D}" destId="{0C0BB738-B584-4B2D-9EBC-EFA855781417}" srcOrd="0" destOrd="0" presId="urn:microsoft.com/office/officeart/2018/2/layout/IconVerticalSolidList"/>
    <dgm:cxn modelId="{E4FA05DE-6B5E-4171-BD39-1FD993C4BE35}" type="presParOf" srcId="{A3064C24-45D7-4235-B5D5-7091A658595D}" destId="{F34553EB-C6C9-4420-95BE-B47EA0EBBD9F}" srcOrd="0" destOrd="0" presId="urn:microsoft.com/office/officeart/2018/2/layout/IconVerticalSolidList"/>
    <dgm:cxn modelId="{CD965039-6E15-46FB-98E3-BACED508EFB9}" type="presParOf" srcId="{F34553EB-C6C9-4420-95BE-B47EA0EBBD9F}" destId="{4189232C-281C-45DD-AB07-D327C58C28FF}" srcOrd="0" destOrd="0" presId="urn:microsoft.com/office/officeart/2018/2/layout/IconVerticalSolidList"/>
    <dgm:cxn modelId="{2119B129-D9A2-4406-82F8-C49A357A3251}" type="presParOf" srcId="{F34553EB-C6C9-4420-95BE-B47EA0EBBD9F}" destId="{1A851608-1CE5-4D93-A6A4-10CEA614B4A8}" srcOrd="1" destOrd="0" presId="urn:microsoft.com/office/officeart/2018/2/layout/IconVerticalSolidList"/>
    <dgm:cxn modelId="{2FA3EE04-DA1B-4F00-A914-812DFC9ADDD2}" type="presParOf" srcId="{F34553EB-C6C9-4420-95BE-B47EA0EBBD9F}" destId="{EB02381F-CDBE-48BE-8126-61997218DC1E}" srcOrd="2" destOrd="0" presId="urn:microsoft.com/office/officeart/2018/2/layout/IconVerticalSolidList"/>
    <dgm:cxn modelId="{45ECBA33-D51A-418C-A58B-A458F62A8F15}" type="presParOf" srcId="{F34553EB-C6C9-4420-95BE-B47EA0EBBD9F}" destId="{C106B067-F6E8-4819-9ECD-33A1BAC22924}" srcOrd="3" destOrd="0" presId="urn:microsoft.com/office/officeart/2018/2/layout/IconVerticalSolidList"/>
    <dgm:cxn modelId="{3297307C-5386-4A12-AC60-21BA45FFDBFF}" type="presParOf" srcId="{A3064C24-45D7-4235-B5D5-7091A658595D}" destId="{BAC0A72D-ED38-4A5B-82DF-6C37B9C8AB4B}" srcOrd="1" destOrd="0" presId="urn:microsoft.com/office/officeart/2018/2/layout/IconVerticalSolidList"/>
    <dgm:cxn modelId="{1BFDA792-CD94-488E-874F-2EBADE984BB5}" type="presParOf" srcId="{A3064C24-45D7-4235-B5D5-7091A658595D}" destId="{785F56FB-7CED-40E8-8FF8-70D373E06BB4}" srcOrd="2" destOrd="0" presId="urn:microsoft.com/office/officeart/2018/2/layout/IconVerticalSolidList"/>
    <dgm:cxn modelId="{888193FB-B5F8-4AEB-8EF9-2B364C884102}" type="presParOf" srcId="{785F56FB-7CED-40E8-8FF8-70D373E06BB4}" destId="{D924DE16-CF88-4A44-BF39-F09217D975FC}" srcOrd="0" destOrd="0" presId="urn:microsoft.com/office/officeart/2018/2/layout/IconVerticalSolidList"/>
    <dgm:cxn modelId="{6868A243-B07C-4D19-8BAD-D937B31CB59B}" type="presParOf" srcId="{785F56FB-7CED-40E8-8FF8-70D373E06BB4}" destId="{7AFCE8C3-5EAD-4943-9618-49EF91382943}" srcOrd="1" destOrd="0" presId="urn:microsoft.com/office/officeart/2018/2/layout/IconVerticalSolidList"/>
    <dgm:cxn modelId="{854799E8-3031-4A18-B1CA-83BFECF3236A}" type="presParOf" srcId="{785F56FB-7CED-40E8-8FF8-70D373E06BB4}" destId="{515EFE0A-9557-4AD8-A479-199AA191C05F}" srcOrd="2" destOrd="0" presId="urn:microsoft.com/office/officeart/2018/2/layout/IconVerticalSolidList"/>
    <dgm:cxn modelId="{D06FC075-F6B0-4C72-BB1B-F91761E8E6BD}" type="presParOf" srcId="{785F56FB-7CED-40E8-8FF8-70D373E06BB4}" destId="{9E2A3E87-FCD4-4DBE-8935-988AD11EA31A}" srcOrd="3" destOrd="0" presId="urn:microsoft.com/office/officeart/2018/2/layout/IconVerticalSolidList"/>
    <dgm:cxn modelId="{EB250632-D8D4-449E-8CC8-6F61AB507425}" type="presParOf" srcId="{A3064C24-45D7-4235-B5D5-7091A658595D}" destId="{C5C3F041-E01E-4FA9-B7BB-1182F7C36592}" srcOrd="3" destOrd="0" presId="urn:microsoft.com/office/officeart/2018/2/layout/IconVerticalSolidList"/>
    <dgm:cxn modelId="{13BBDB5D-4E19-42AC-959F-44D7EC2D8811}" type="presParOf" srcId="{A3064C24-45D7-4235-B5D5-7091A658595D}" destId="{A93EB839-9C24-424C-829E-4C14BA66A5DD}" srcOrd="4" destOrd="0" presId="urn:microsoft.com/office/officeart/2018/2/layout/IconVerticalSolidList"/>
    <dgm:cxn modelId="{5E3FC2EB-F98F-4D19-9671-D66AD989C386}" type="presParOf" srcId="{A93EB839-9C24-424C-829E-4C14BA66A5DD}" destId="{5855569A-AC09-44E0-81BF-207844A7BBFF}" srcOrd="0" destOrd="0" presId="urn:microsoft.com/office/officeart/2018/2/layout/IconVerticalSolidList"/>
    <dgm:cxn modelId="{42B2978C-A904-42E4-A06B-D4B7771A5A44}" type="presParOf" srcId="{A93EB839-9C24-424C-829E-4C14BA66A5DD}" destId="{37044383-C4BC-441F-A4DA-6588E8EF24ED}" srcOrd="1" destOrd="0" presId="urn:microsoft.com/office/officeart/2018/2/layout/IconVerticalSolidList"/>
    <dgm:cxn modelId="{BC99C4E3-A354-416A-9217-60222ABDD4D3}" type="presParOf" srcId="{A93EB839-9C24-424C-829E-4C14BA66A5DD}" destId="{66672E05-1FC6-4436-A962-268D5F1C05CB}" srcOrd="2" destOrd="0" presId="urn:microsoft.com/office/officeart/2018/2/layout/IconVerticalSolidList"/>
    <dgm:cxn modelId="{EE56DFD2-2FB2-4D06-B065-95C34894CE67}" type="presParOf" srcId="{A93EB839-9C24-424C-829E-4C14BA66A5DD}" destId="{3CF9921B-A3FF-4E78-BC7A-F69951422908}" srcOrd="3" destOrd="0" presId="urn:microsoft.com/office/officeart/2018/2/layout/IconVerticalSolidList"/>
    <dgm:cxn modelId="{4B1CCF18-B79B-437A-8801-82AAD2AB90BE}" type="presParOf" srcId="{A3064C24-45D7-4235-B5D5-7091A658595D}" destId="{E9634B8D-9510-4AE6-9632-A630EFF5BB06}" srcOrd="5" destOrd="0" presId="urn:microsoft.com/office/officeart/2018/2/layout/IconVerticalSolidList"/>
    <dgm:cxn modelId="{F55E0A39-2617-46BD-8AF2-3C2E92041981}" type="presParOf" srcId="{A3064C24-45D7-4235-B5D5-7091A658595D}" destId="{8BF2803E-FBBA-4A51-9B1C-250C2FE9417A}" srcOrd="6" destOrd="0" presId="urn:microsoft.com/office/officeart/2018/2/layout/IconVerticalSolidList"/>
    <dgm:cxn modelId="{C890D57A-F620-4BC8-8FFE-B228E4BEEA28}" type="presParOf" srcId="{8BF2803E-FBBA-4A51-9B1C-250C2FE9417A}" destId="{8D31F7CC-6AF8-49A5-80BF-03BF7D5FB7F5}" srcOrd="0" destOrd="0" presId="urn:microsoft.com/office/officeart/2018/2/layout/IconVerticalSolidList"/>
    <dgm:cxn modelId="{31C4A9C4-BD06-48CC-B610-663D37C5D6F7}" type="presParOf" srcId="{8BF2803E-FBBA-4A51-9B1C-250C2FE9417A}" destId="{8BC0A8EC-A1E1-4373-9E20-8031F154B82C}" srcOrd="1" destOrd="0" presId="urn:microsoft.com/office/officeart/2018/2/layout/IconVerticalSolidList"/>
    <dgm:cxn modelId="{FBDD4277-337F-410C-8812-344AC28EF282}" type="presParOf" srcId="{8BF2803E-FBBA-4A51-9B1C-250C2FE9417A}" destId="{FADD0295-9CCD-4DBA-B43E-795B292F80AC}" srcOrd="2" destOrd="0" presId="urn:microsoft.com/office/officeart/2018/2/layout/IconVerticalSolidList"/>
    <dgm:cxn modelId="{C534D534-6630-47A2-9561-0F6B604FF3F0}" type="presParOf" srcId="{8BF2803E-FBBA-4A51-9B1C-250C2FE9417A}" destId="{0C0BB738-B584-4B2D-9EBC-EFA855781417}"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317B0AD-6DFC-4C69-BC15-0BAFC592507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24B45AA-D083-405E-811E-B69DEED823DB}">
      <dgm:prSet/>
      <dgm:spPr/>
      <dgm:t>
        <a:bodyPr/>
        <a:lstStyle/>
        <a:p>
          <a:r>
            <a:rPr lang="en-GB" b="0" i="0"/>
            <a:t>Employee recognition programs</a:t>
          </a:r>
          <a:endParaRPr lang="en-US"/>
        </a:p>
      </dgm:t>
    </dgm:pt>
    <dgm:pt modelId="{C83AF34C-4E8E-4445-A8A8-025115162846}" type="parTrans" cxnId="{8D1579D0-9BA7-4EF0-B355-EA60E966620C}">
      <dgm:prSet/>
      <dgm:spPr/>
      <dgm:t>
        <a:bodyPr/>
        <a:lstStyle/>
        <a:p>
          <a:endParaRPr lang="en-US"/>
        </a:p>
      </dgm:t>
    </dgm:pt>
    <dgm:pt modelId="{9B40B7A6-5C2C-4A91-9BC1-6DFEDB5960D9}" type="sibTrans" cxnId="{8D1579D0-9BA7-4EF0-B355-EA60E966620C}">
      <dgm:prSet/>
      <dgm:spPr/>
      <dgm:t>
        <a:bodyPr/>
        <a:lstStyle/>
        <a:p>
          <a:endParaRPr lang="en-US"/>
        </a:p>
      </dgm:t>
    </dgm:pt>
    <dgm:pt modelId="{FBA6851E-F5B9-4F38-9A07-51AD74998A32}">
      <dgm:prSet/>
      <dgm:spPr/>
      <dgm:t>
        <a:bodyPr/>
        <a:lstStyle/>
        <a:p>
          <a:r>
            <a:rPr lang="en-GB" b="0" i="0"/>
            <a:t>Training and development opportunities</a:t>
          </a:r>
          <a:endParaRPr lang="en-US"/>
        </a:p>
      </dgm:t>
    </dgm:pt>
    <dgm:pt modelId="{40FDA4F4-FD4C-4628-91E9-CFC471DDC114}" type="parTrans" cxnId="{EF51EDC3-8B7A-4390-8D16-D894798F4921}">
      <dgm:prSet/>
      <dgm:spPr/>
      <dgm:t>
        <a:bodyPr/>
        <a:lstStyle/>
        <a:p>
          <a:endParaRPr lang="en-US"/>
        </a:p>
      </dgm:t>
    </dgm:pt>
    <dgm:pt modelId="{74295CA8-D896-47F7-AF87-6A5B58BA1926}" type="sibTrans" cxnId="{EF51EDC3-8B7A-4390-8D16-D894798F4921}">
      <dgm:prSet/>
      <dgm:spPr/>
      <dgm:t>
        <a:bodyPr/>
        <a:lstStyle/>
        <a:p>
          <a:endParaRPr lang="en-US"/>
        </a:p>
      </dgm:t>
    </dgm:pt>
    <dgm:pt modelId="{DB46E236-3FAD-4449-BC10-10414627FC9E}">
      <dgm:prSet/>
      <dgm:spPr/>
      <dgm:t>
        <a:bodyPr/>
        <a:lstStyle/>
        <a:p>
          <a:r>
            <a:rPr lang="en-GB" b="0" i="0"/>
            <a:t>Performance-based incentives and bonuses</a:t>
          </a:r>
          <a:endParaRPr lang="en-US"/>
        </a:p>
      </dgm:t>
    </dgm:pt>
    <dgm:pt modelId="{99CDDACE-A08A-40C4-81F1-EF4D6C7AB404}" type="parTrans" cxnId="{5B26F6E8-B9AC-4899-8376-EE77FAA24D23}">
      <dgm:prSet/>
      <dgm:spPr/>
      <dgm:t>
        <a:bodyPr/>
        <a:lstStyle/>
        <a:p>
          <a:endParaRPr lang="en-US"/>
        </a:p>
      </dgm:t>
    </dgm:pt>
    <dgm:pt modelId="{20A27EC1-6CA9-410F-AA17-849A587B9E1C}" type="sibTrans" cxnId="{5B26F6E8-B9AC-4899-8376-EE77FAA24D23}">
      <dgm:prSet/>
      <dgm:spPr/>
      <dgm:t>
        <a:bodyPr/>
        <a:lstStyle/>
        <a:p>
          <a:endParaRPr lang="en-US"/>
        </a:p>
      </dgm:t>
    </dgm:pt>
    <dgm:pt modelId="{21DA4FD4-67A1-4C0A-84D0-BAE065E147D8}">
      <dgm:prSet/>
      <dgm:spPr/>
      <dgm:t>
        <a:bodyPr/>
        <a:lstStyle/>
        <a:p>
          <a:r>
            <a:rPr lang="en-GB" b="0" i="0"/>
            <a:t>Flexible work arrangements</a:t>
          </a:r>
          <a:endParaRPr lang="en-US"/>
        </a:p>
      </dgm:t>
    </dgm:pt>
    <dgm:pt modelId="{04E8ACAF-E750-4843-8E21-207418E98098}" type="parTrans" cxnId="{623F5CB6-E8A9-454F-9906-3DEB7C40D549}">
      <dgm:prSet/>
      <dgm:spPr/>
      <dgm:t>
        <a:bodyPr/>
        <a:lstStyle/>
        <a:p>
          <a:endParaRPr lang="en-US"/>
        </a:p>
      </dgm:t>
    </dgm:pt>
    <dgm:pt modelId="{40AB2005-A4C7-4494-9508-59F9A82B997A}" type="sibTrans" cxnId="{623F5CB6-E8A9-454F-9906-3DEB7C40D549}">
      <dgm:prSet/>
      <dgm:spPr/>
      <dgm:t>
        <a:bodyPr/>
        <a:lstStyle/>
        <a:p>
          <a:endParaRPr lang="en-US"/>
        </a:p>
      </dgm:t>
    </dgm:pt>
    <dgm:pt modelId="{A3D8FC89-A4A0-4D48-BC14-DDCBAAC2452D}">
      <dgm:prSet/>
      <dgm:spPr/>
      <dgm:t>
        <a:bodyPr/>
        <a:lstStyle/>
        <a:p>
          <a:r>
            <a:rPr lang="en-GB" b="0" i="0"/>
            <a:t>Regular feedback and communication channels</a:t>
          </a:r>
          <a:endParaRPr lang="en-US"/>
        </a:p>
      </dgm:t>
    </dgm:pt>
    <dgm:pt modelId="{0904E45A-8190-4B92-9EEE-5FA697C2C3D8}" type="parTrans" cxnId="{B0722F6D-3B18-44F8-9920-4AA0DEACDC38}">
      <dgm:prSet/>
      <dgm:spPr/>
      <dgm:t>
        <a:bodyPr/>
        <a:lstStyle/>
        <a:p>
          <a:endParaRPr lang="en-US"/>
        </a:p>
      </dgm:t>
    </dgm:pt>
    <dgm:pt modelId="{9539A0AA-D058-424A-B80D-BD126C94B49B}" type="sibTrans" cxnId="{B0722F6D-3B18-44F8-9920-4AA0DEACDC38}">
      <dgm:prSet/>
      <dgm:spPr/>
      <dgm:t>
        <a:bodyPr/>
        <a:lstStyle/>
        <a:p>
          <a:endParaRPr lang="en-US"/>
        </a:p>
      </dgm:t>
    </dgm:pt>
    <dgm:pt modelId="{CE508228-93A0-4A88-8295-58717D4E1698}" type="pres">
      <dgm:prSet presAssocID="{F317B0AD-6DFC-4C69-BC15-0BAFC592507E}" presName="root" presStyleCnt="0">
        <dgm:presLayoutVars>
          <dgm:dir/>
          <dgm:resizeHandles val="exact"/>
        </dgm:presLayoutVars>
      </dgm:prSet>
      <dgm:spPr/>
    </dgm:pt>
    <dgm:pt modelId="{296362D1-0788-476F-BAD6-86E646F67759}" type="pres">
      <dgm:prSet presAssocID="{F24B45AA-D083-405E-811E-B69DEED823DB}" presName="compNode" presStyleCnt="0"/>
      <dgm:spPr/>
    </dgm:pt>
    <dgm:pt modelId="{68351EA1-BEE4-4145-ABC6-F526F6ED08F0}" type="pres">
      <dgm:prSet presAssocID="{F24B45AA-D083-405E-811E-B69DEED823DB}" presName="bgRect" presStyleLbl="bgShp" presStyleIdx="0" presStyleCnt="5"/>
      <dgm:spPr/>
    </dgm:pt>
    <dgm:pt modelId="{3E54A279-CD9B-4EB7-80A7-92A8A611E36A}" type="pres">
      <dgm:prSet presAssocID="{F24B45AA-D083-405E-811E-B69DEED823DB}"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ibbon"/>
        </a:ext>
      </dgm:extLst>
    </dgm:pt>
    <dgm:pt modelId="{27D7D2D0-1B66-449E-AE2E-FDF4F8E77CED}" type="pres">
      <dgm:prSet presAssocID="{F24B45AA-D083-405E-811E-B69DEED823DB}" presName="spaceRect" presStyleCnt="0"/>
      <dgm:spPr/>
    </dgm:pt>
    <dgm:pt modelId="{E70F08BF-048C-47E8-911E-97E35C731D16}" type="pres">
      <dgm:prSet presAssocID="{F24B45AA-D083-405E-811E-B69DEED823DB}" presName="parTx" presStyleLbl="revTx" presStyleIdx="0" presStyleCnt="5">
        <dgm:presLayoutVars>
          <dgm:chMax val="0"/>
          <dgm:chPref val="0"/>
        </dgm:presLayoutVars>
      </dgm:prSet>
      <dgm:spPr/>
    </dgm:pt>
    <dgm:pt modelId="{2F0C584F-D2A3-48F8-8D35-B07819FFB59C}" type="pres">
      <dgm:prSet presAssocID="{9B40B7A6-5C2C-4A91-9BC1-6DFEDB5960D9}" presName="sibTrans" presStyleCnt="0"/>
      <dgm:spPr/>
    </dgm:pt>
    <dgm:pt modelId="{2654C9D2-7929-4603-A168-62CD11E162A9}" type="pres">
      <dgm:prSet presAssocID="{FBA6851E-F5B9-4F38-9A07-51AD74998A32}" presName="compNode" presStyleCnt="0"/>
      <dgm:spPr/>
    </dgm:pt>
    <dgm:pt modelId="{BD461D72-1387-4C0D-A84C-A7DE79BE9880}" type="pres">
      <dgm:prSet presAssocID="{FBA6851E-F5B9-4F38-9A07-51AD74998A32}" presName="bgRect" presStyleLbl="bgShp" presStyleIdx="1" presStyleCnt="5"/>
      <dgm:spPr/>
    </dgm:pt>
    <dgm:pt modelId="{4636D537-E454-4FEE-862C-FE91AD58F65F}" type="pres">
      <dgm:prSet presAssocID="{FBA6851E-F5B9-4F38-9A07-51AD74998A32}"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eacher"/>
        </a:ext>
      </dgm:extLst>
    </dgm:pt>
    <dgm:pt modelId="{675D474B-7315-46A2-A148-EEDA10AC15AC}" type="pres">
      <dgm:prSet presAssocID="{FBA6851E-F5B9-4F38-9A07-51AD74998A32}" presName="spaceRect" presStyleCnt="0"/>
      <dgm:spPr/>
    </dgm:pt>
    <dgm:pt modelId="{66CFC37C-2472-4389-A6A8-432B2E685A7C}" type="pres">
      <dgm:prSet presAssocID="{FBA6851E-F5B9-4F38-9A07-51AD74998A32}" presName="parTx" presStyleLbl="revTx" presStyleIdx="1" presStyleCnt="5">
        <dgm:presLayoutVars>
          <dgm:chMax val="0"/>
          <dgm:chPref val="0"/>
        </dgm:presLayoutVars>
      </dgm:prSet>
      <dgm:spPr/>
    </dgm:pt>
    <dgm:pt modelId="{56D3E573-5CCD-4AF8-A97D-A776268F9D60}" type="pres">
      <dgm:prSet presAssocID="{74295CA8-D896-47F7-AF87-6A5B58BA1926}" presName="sibTrans" presStyleCnt="0"/>
      <dgm:spPr/>
    </dgm:pt>
    <dgm:pt modelId="{0D78C03A-26EA-443C-8B2C-5C5192C43EDD}" type="pres">
      <dgm:prSet presAssocID="{DB46E236-3FAD-4449-BC10-10414627FC9E}" presName="compNode" presStyleCnt="0"/>
      <dgm:spPr/>
    </dgm:pt>
    <dgm:pt modelId="{CBB7614D-EDCC-46F6-9868-484B0AFAE4DE}" type="pres">
      <dgm:prSet presAssocID="{DB46E236-3FAD-4449-BC10-10414627FC9E}" presName="bgRect" presStyleLbl="bgShp" presStyleIdx="2" presStyleCnt="5"/>
      <dgm:spPr/>
    </dgm:pt>
    <dgm:pt modelId="{211BA761-2643-4D4F-97C9-91FA3EFB9D58}" type="pres">
      <dgm:prSet presAssocID="{DB46E236-3FAD-4449-BC10-10414627FC9E}"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oney"/>
        </a:ext>
      </dgm:extLst>
    </dgm:pt>
    <dgm:pt modelId="{0246C2C2-77A6-4EB7-97D1-36962DFB1F9F}" type="pres">
      <dgm:prSet presAssocID="{DB46E236-3FAD-4449-BC10-10414627FC9E}" presName="spaceRect" presStyleCnt="0"/>
      <dgm:spPr/>
    </dgm:pt>
    <dgm:pt modelId="{D4637354-A955-4665-9B63-248FAD6897DF}" type="pres">
      <dgm:prSet presAssocID="{DB46E236-3FAD-4449-BC10-10414627FC9E}" presName="parTx" presStyleLbl="revTx" presStyleIdx="2" presStyleCnt="5">
        <dgm:presLayoutVars>
          <dgm:chMax val="0"/>
          <dgm:chPref val="0"/>
        </dgm:presLayoutVars>
      </dgm:prSet>
      <dgm:spPr/>
    </dgm:pt>
    <dgm:pt modelId="{C5989F6E-F0CB-4161-90FD-EB126151DDBE}" type="pres">
      <dgm:prSet presAssocID="{20A27EC1-6CA9-410F-AA17-849A587B9E1C}" presName="sibTrans" presStyleCnt="0"/>
      <dgm:spPr/>
    </dgm:pt>
    <dgm:pt modelId="{99CC1D56-1664-420B-8ED8-DBD30FE227B2}" type="pres">
      <dgm:prSet presAssocID="{21DA4FD4-67A1-4C0A-84D0-BAE065E147D8}" presName="compNode" presStyleCnt="0"/>
      <dgm:spPr/>
    </dgm:pt>
    <dgm:pt modelId="{20BD9481-4D67-46B2-B4CA-D41ADD0F82E2}" type="pres">
      <dgm:prSet presAssocID="{21DA4FD4-67A1-4C0A-84D0-BAE065E147D8}" presName="bgRect" presStyleLbl="bgShp" presStyleIdx="3" presStyleCnt="5"/>
      <dgm:spPr/>
    </dgm:pt>
    <dgm:pt modelId="{0942BEE4-DB02-4719-965A-73424DB5DF5C}" type="pres">
      <dgm:prSet presAssocID="{21DA4FD4-67A1-4C0A-84D0-BAE065E147D8}"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B78D08A5-8CC6-42D8-A60A-52BC8238C472}" type="pres">
      <dgm:prSet presAssocID="{21DA4FD4-67A1-4C0A-84D0-BAE065E147D8}" presName="spaceRect" presStyleCnt="0"/>
      <dgm:spPr/>
    </dgm:pt>
    <dgm:pt modelId="{74D55881-3713-4455-951F-01B9373F1079}" type="pres">
      <dgm:prSet presAssocID="{21DA4FD4-67A1-4C0A-84D0-BAE065E147D8}" presName="parTx" presStyleLbl="revTx" presStyleIdx="3" presStyleCnt="5">
        <dgm:presLayoutVars>
          <dgm:chMax val="0"/>
          <dgm:chPref val="0"/>
        </dgm:presLayoutVars>
      </dgm:prSet>
      <dgm:spPr/>
    </dgm:pt>
    <dgm:pt modelId="{0B00699D-047A-4976-B3F4-42D8E34E0333}" type="pres">
      <dgm:prSet presAssocID="{40AB2005-A4C7-4494-9508-59F9A82B997A}" presName="sibTrans" presStyleCnt="0"/>
      <dgm:spPr/>
    </dgm:pt>
    <dgm:pt modelId="{D203C0B5-7024-4482-928E-4D1C0D19AAF2}" type="pres">
      <dgm:prSet presAssocID="{A3D8FC89-A4A0-4D48-BC14-DDCBAAC2452D}" presName="compNode" presStyleCnt="0"/>
      <dgm:spPr/>
    </dgm:pt>
    <dgm:pt modelId="{DC926571-05F0-416B-8697-6146A5D10381}" type="pres">
      <dgm:prSet presAssocID="{A3D8FC89-A4A0-4D48-BC14-DDCBAAC2452D}" presName="bgRect" presStyleLbl="bgShp" presStyleIdx="4" presStyleCnt="5"/>
      <dgm:spPr/>
    </dgm:pt>
    <dgm:pt modelId="{21CDE6DE-4A76-4C9C-8A3F-C84115A84A43}" type="pres">
      <dgm:prSet presAssocID="{A3D8FC89-A4A0-4D48-BC14-DDCBAAC2452D}"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at"/>
        </a:ext>
      </dgm:extLst>
    </dgm:pt>
    <dgm:pt modelId="{4C1D2F68-D358-45D9-8E9E-D7AE134A4BDF}" type="pres">
      <dgm:prSet presAssocID="{A3D8FC89-A4A0-4D48-BC14-DDCBAAC2452D}" presName="spaceRect" presStyleCnt="0"/>
      <dgm:spPr/>
    </dgm:pt>
    <dgm:pt modelId="{BA8B6089-A6BB-4BE5-807A-79D14808AF03}" type="pres">
      <dgm:prSet presAssocID="{A3D8FC89-A4A0-4D48-BC14-DDCBAAC2452D}" presName="parTx" presStyleLbl="revTx" presStyleIdx="4" presStyleCnt="5">
        <dgm:presLayoutVars>
          <dgm:chMax val="0"/>
          <dgm:chPref val="0"/>
        </dgm:presLayoutVars>
      </dgm:prSet>
      <dgm:spPr/>
    </dgm:pt>
  </dgm:ptLst>
  <dgm:cxnLst>
    <dgm:cxn modelId="{F8E8CD1C-CA5B-4A75-B4FE-F212ECF96FE0}" type="presOf" srcId="{F317B0AD-6DFC-4C69-BC15-0BAFC592507E}" destId="{CE508228-93A0-4A88-8295-58717D4E1698}" srcOrd="0" destOrd="0" presId="urn:microsoft.com/office/officeart/2018/2/layout/IconVerticalSolidList"/>
    <dgm:cxn modelId="{B0722F6D-3B18-44F8-9920-4AA0DEACDC38}" srcId="{F317B0AD-6DFC-4C69-BC15-0BAFC592507E}" destId="{A3D8FC89-A4A0-4D48-BC14-DDCBAAC2452D}" srcOrd="4" destOrd="0" parTransId="{0904E45A-8190-4B92-9EEE-5FA697C2C3D8}" sibTransId="{9539A0AA-D058-424A-B80D-BD126C94B49B}"/>
    <dgm:cxn modelId="{889F3187-1265-4AD3-9C77-580E29D46120}" type="presOf" srcId="{FBA6851E-F5B9-4F38-9A07-51AD74998A32}" destId="{66CFC37C-2472-4389-A6A8-432B2E685A7C}" srcOrd="0" destOrd="0" presId="urn:microsoft.com/office/officeart/2018/2/layout/IconVerticalSolidList"/>
    <dgm:cxn modelId="{25C1B18A-191A-4A41-8B40-9BEE1F9B1FBD}" type="presOf" srcId="{F24B45AA-D083-405E-811E-B69DEED823DB}" destId="{E70F08BF-048C-47E8-911E-97E35C731D16}" srcOrd="0" destOrd="0" presId="urn:microsoft.com/office/officeart/2018/2/layout/IconVerticalSolidList"/>
    <dgm:cxn modelId="{623F5CB6-E8A9-454F-9906-3DEB7C40D549}" srcId="{F317B0AD-6DFC-4C69-BC15-0BAFC592507E}" destId="{21DA4FD4-67A1-4C0A-84D0-BAE065E147D8}" srcOrd="3" destOrd="0" parTransId="{04E8ACAF-E750-4843-8E21-207418E98098}" sibTransId="{40AB2005-A4C7-4494-9508-59F9A82B997A}"/>
    <dgm:cxn modelId="{A32656BE-18A7-471F-B1B4-5035E848E13C}" type="presOf" srcId="{21DA4FD4-67A1-4C0A-84D0-BAE065E147D8}" destId="{74D55881-3713-4455-951F-01B9373F1079}" srcOrd="0" destOrd="0" presId="urn:microsoft.com/office/officeart/2018/2/layout/IconVerticalSolidList"/>
    <dgm:cxn modelId="{EF51EDC3-8B7A-4390-8D16-D894798F4921}" srcId="{F317B0AD-6DFC-4C69-BC15-0BAFC592507E}" destId="{FBA6851E-F5B9-4F38-9A07-51AD74998A32}" srcOrd="1" destOrd="0" parTransId="{40FDA4F4-FD4C-4628-91E9-CFC471DDC114}" sibTransId="{74295CA8-D896-47F7-AF87-6A5B58BA1926}"/>
    <dgm:cxn modelId="{8D1579D0-9BA7-4EF0-B355-EA60E966620C}" srcId="{F317B0AD-6DFC-4C69-BC15-0BAFC592507E}" destId="{F24B45AA-D083-405E-811E-B69DEED823DB}" srcOrd="0" destOrd="0" parTransId="{C83AF34C-4E8E-4445-A8A8-025115162846}" sibTransId="{9B40B7A6-5C2C-4A91-9BC1-6DFEDB5960D9}"/>
    <dgm:cxn modelId="{219EF9D5-2FBC-488C-83E0-A3CAFFC58D05}" type="presOf" srcId="{A3D8FC89-A4A0-4D48-BC14-DDCBAAC2452D}" destId="{BA8B6089-A6BB-4BE5-807A-79D14808AF03}" srcOrd="0" destOrd="0" presId="urn:microsoft.com/office/officeart/2018/2/layout/IconVerticalSolidList"/>
    <dgm:cxn modelId="{D7FC5ADB-60B2-4EEE-A5CB-6208860EDFDB}" type="presOf" srcId="{DB46E236-3FAD-4449-BC10-10414627FC9E}" destId="{D4637354-A955-4665-9B63-248FAD6897DF}" srcOrd="0" destOrd="0" presId="urn:microsoft.com/office/officeart/2018/2/layout/IconVerticalSolidList"/>
    <dgm:cxn modelId="{5B26F6E8-B9AC-4899-8376-EE77FAA24D23}" srcId="{F317B0AD-6DFC-4C69-BC15-0BAFC592507E}" destId="{DB46E236-3FAD-4449-BC10-10414627FC9E}" srcOrd="2" destOrd="0" parTransId="{99CDDACE-A08A-40C4-81F1-EF4D6C7AB404}" sibTransId="{20A27EC1-6CA9-410F-AA17-849A587B9E1C}"/>
    <dgm:cxn modelId="{E09D7261-ACB2-4C86-BAA8-708159D1C8B0}" type="presParOf" srcId="{CE508228-93A0-4A88-8295-58717D4E1698}" destId="{296362D1-0788-476F-BAD6-86E646F67759}" srcOrd="0" destOrd="0" presId="urn:microsoft.com/office/officeart/2018/2/layout/IconVerticalSolidList"/>
    <dgm:cxn modelId="{180C11C7-965B-4BA7-9F60-081EF623F697}" type="presParOf" srcId="{296362D1-0788-476F-BAD6-86E646F67759}" destId="{68351EA1-BEE4-4145-ABC6-F526F6ED08F0}" srcOrd="0" destOrd="0" presId="urn:microsoft.com/office/officeart/2018/2/layout/IconVerticalSolidList"/>
    <dgm:cxn modelId="{7F821D8C-0761-439D-8D21-11FE14D98579}" type="presParOf" srcId="{296362D1-0788-476F-BAD6-86E646F67759}" destId="{3E54A279-CD9B-4EB7-80A7-92A8A611E36A}" srcOrd="1" destOrd="0" presId="urn:microsoft.com/office/officeart/2018/2/layout/IconVerticalSolidList"/>
    <dgm:cxn modelId="{B0B43F33-6A3A-4AC0-B87C-11FFE2A67D4D}" type="presParOf" srcId="{296362D1-0788-476F-BAD6-86E646F67759}" destId="{27D7D2D0-1B66-449E-AE2E-FDF4F8E77CED}" srcOrd="2" destOrd="0" presId="urn:microsoft.com/office/officeart/2018/2/layout/IconVerticalSolidList"/>
    <dgm:cxn modelId="{D6B0248D-9D0E-4989-9A38-7E971B242CDD}" type="presParOf" srcId="{296362D1-0788-476F-BAD6-86E646F67759}" destId="{E70F08BF-048C-47E8-911E-97E35C731D16}" srcOrd="3" destOrd="0" presId="urn:microsoft.com/office/officeart/2018/2/layout/IconVerticalSolidList"/>
    <dgm:cxn modelId="{11CB62A3-136B-4EF8-A8D6-D7C924ADF51C}" type="presParOf" srcId="{CE508228-93A0-4A88-8295-58717D4E1698}" destId="{2F0C584F-D2A3-48F8-8D35-B07819FFB59C}" srcOrd="1" destOrd="0" presId="urn:microsoft.com/office/officeart/2018/2/layout/IconVerticalSolidList"/>
    <dgm:cxn modelId="{6F7E72D1-83ED-4C1B-A0D6-AF56EE69C0DE}" type="presParOf" srcId="{CE508228-93A0-4A88-8295-58717D4E1698}" destId="{2654C9D2-7929-4603-A168-62CD11E162A9}" srcOrd="2" destOrd="0" presId="urn:microsoft.com/office/officeart/2018/2/layout/IconVerticalSolidList"/>
    <dgm:cxn modelId="{D261EF5E-36E3-44E2-9184-767A091CC1E5}" type="presParOf" srcId="{2654C9D2-7929-4603-A168-62CD11E162A9}" destId="{BD461D72-1387-4C0D-A84C-A7DE79BE9880}" srcOrd="0" destOrd="0" presId="urn:microsoft.com/office/officeart/2018/2/layout/IconVerticalSolidList"/>
    <dgm:cxn modelId="{85F0399B-505C-4396-9976-D90C63DBD2DE}" type="presParOf" srcId="{2654C9D2-7929-4603-A168-62CD11E162A9}" destId="{4636D537-E454-4FEE-862C-FE91AD58F65F}" srcOrd="1" destOrd="0" presId="urn:microsoft.com/office/officeart/2018/2/layout/IconVerticalSolidList"/>
    <dgm:cxn modelId="{EB53FD69-C0AA-4E68-BE2E-D66E302E4C47}" type="presParOf" srcId="{2654C9D2-7929-4603-A168-62CD11E162A9}" destId="{675D474B-7315-46A2-A148-EEDA10AC15AC}" srcOrd="2" destOrd="0" presId="urn:microsoft.com/office/officeart/2018/2/layout/IconVerticalSolidList"/>
    <dgm:cxn modelId="{821AC673-9E24-4B6D-90FE-06E3B98DBE73}" type="presParOf" srcId="{2654C9D2-7929-4603-A168-62CD11E162A9}" destId="{66CFC37C-2472-4389-A6A8-432B2E685A7C}" srcOrd="3" destOrd="0" presId="urn:microsoft.com/office/officeart/2018/2/layout/IconVerticalSolidList"/>
    <dgm:cxn modelId="{AFC85DCB-3C91-4A99-AA3E-DACCCB0BA7DE}" type="presParOf" srcId="{CE508228-93A0-4A88-8295-58717D4E1698}" destId="{56D3E573-5CCD-4AF8-A97D-A776268F9D60}" srcOrd="3" destOrd="0" presId="urn:microsoft.com/office/officeart/2018/2/layout/IconVerticalSolidList"/>
    <dgm:cxn modelId="{3C15C096-325F-411E-92CD-E5D5B593B3A2}" type="presParOf" srcId="{CE508228-93A0-4A88-8295-58717D4E1698}" destId="{0D78C03A-26EA-443C-8B2C-5C5192C43EDD}" srcOrd="4" destOrd="0" presId="urn:microsoft.com/office/officeart/2018/2/layout/IconVerticalSolidList"/>
    <dgm:cxn modelId="{4E2C3D6D-972B-4B6D-96C3-6E56D4C75004}" type="presParOf" srcId="{0D78C03A-26EA-443C-8B2C-5C5192C43EDD}" destId="{CBB7614D-EDCC-46F6-9868-484B0AFAE4DE}" srcOrd="0" destOrd="0" presId="urn:microsoft.com/office/officeart/2018/2/layout/IconVerticalSolidList"/>
    <dgm:cxn modelId="{DB071512-A322-48D8-B8AB-CD390B366346}" type="presParOf" srcId="{0D78C03A-26EA-443C-8B2C-5C5192C43EDD}" destId="{211BA761-2643-4D4F-97C9-91FA3EFB9D58}" srcOrd="1" destOrd="0" presId="urn:microsoft.com/office/officeart/2018/2/layout/IconVerticalSolidList"/>
    <dgm:cxn modelId="{7BF87BA8-6277-40A1-AC4A-FD00B8CED624}" type="presParOf" srcId="{0D78C03A-26EA-443C-8B2C-5C5192C43EDD}" destId="{0246C2C2-77A6-4EB7-97D1-36962DFB1F9F}" srcOrd="2" destOrd="0" presId="urn:microsoft.com/office/officeart/2018/2/layout/IconVerticalSolidList"/>
    <dgm:cxn modelId="{633B557D-CB71-40B1-91CF-3A95B03A473D}" type="presParOf" srcId="{0D78C03A-26EA-443C-8B2C-5C5192C43EDD}" destId="{D4637354-A955-4665-9B63-248FAD6897DF}" srcOrd="3" destOrd="0" presId="urn:microsoft.com/office/officeart/2018/2/layout/IconVerticalSolidList"/>
    <dgm:cxn modelId="{A546A19C-E0B6-48F3-9CAA-A5FBA48F9EFE}" type="presParOf" srcId="{CE508228-93A0-4A88-8295-58717D4E1698}" destId="{C5989F6E-F0CB-4161-90FD-EB126151DDBE}" srcOrd="5" destOrd="0" presId="urn:microsoft.com/office/officeart/2018/2/layout/IconVerticalSolidList"/>
    <dgm:cxn modelId="{3712F820-2B2B-4483-B6D3-79BEF7058945}" type="presParOf" srcId="{CE508228-93A0-4A88-8295-58717D4E1698}" destId="{99CC1D56-1664-420B-8ED8-DBD30FE227B2}" srcOrd="6" destOrd="0" presId="urn:microsoft.com/office/officeart/2018/2/layout/IconVerticalSolidList"/>
    <dgm:cxn modelId="{0A521302-25B2-44C8-AAF4-344A41760BDE}" type="presParOf" srcId="{99CC1D56-1664-420B-8ED8-DBD30FE227B2}" destId="{20BD9481-4D67-46B2-B4CA-D41ADD0F82E2}" srcOrd="0" destOrd="0" presId="urn:microsoft.com/office/officeart/2018/2/layout/IconVerticalSolidList"/>
    <dgm:cxn modelId="{4B7AFAF2-F0A0-4E21-8F3C-92E359E17E8F}" type="presParOf" srcId="{99CC1D56-1664-420B-8ED8-DBD30FE227B2}" destId="{0942BEE4-DB02-4719-965A-73424DB5DF5C}" srcOrd="1" destOrd="0" presId="urn:microsoft.com/office/officeart/2018/2/layout/IconVerticalSolidList"/>
    <dgm:cxn modelId="{599991BD-EE99-433A-8A9C-13369EE5ABF8}" type="presParOf" srcId="{99CC1D56-1664-420B-8ED8-DBD30FE227B2}" destId="{B78D08A5-8CC6-42D8-A60A-52BC8238C472}" srcOrd="2" destOrd="0" presId="urn:microsoft.com/office/officeart/2018/2/layout/IconVerticalSolidList"/>
    <dgm:cxn modelId="{CE73DBC3-9F2A-49A6-8FE9-000E452DCCE7}" type="presParOf" srcId="{99CC1D56-1664-420B-8ED8-DBD30FE227B2}" destId="{74D55881-3713-4455-951F-01B9373F1079}" srcOrd="3" destOrd="0" presId="urn:microsoft.com/office/officeart/2018/2/layout/IconVerticalSolidList"/>
    <dgm:cxn modelId="{3DFBC223-77EB-4E01-993E-2E648C74746F}" type="presParOf" srcId="{CE508228-93A0-4A88-8295-58717D4E1698}" destId="{0B00699D-047A-4976-B3F4-42D8E34E0333}" srcOrd="7" destOrd="0" presId="urn:microsoft.com/office/officeart/2018/2/layout/IconVerticalSolidList"/>
    <dgm:cxn modelId="{8BABF828-CB50-488D-A45B-EA369779333A}" type="presParOf" srcId="{CE508228-93A0-4A88-8295-58717D4E1698}" destId="{D203C0B5-7024-4482-928E-4D1C0D19AAF2}" srcOrd="8" destOrd="0" presId="urn:microsoft.com/office/officeart/2018/2/layout/IconVerticalSolidList"/>
    <dgm:cxn modelId="{3C33022B-B876-4D04-8D7D-674FF88E60F2}" type="presParOf" srcId="{D203C0B5-7024-4482-928E-4D1C0D19AAF2}" destId="{DC926571-05F0-416B-8697-6146A5D10381}" srcOrd="0" destOrd="0" presId="urn:microsoft.com/office/officeart/2018/2/layout/IconVerticalSolidList"/>
    <dgm:cxn modelId="{C89766FD-C46F-431A-A355-747723CB6D24}" type="presParOf" srcId="{D203C0B5-7024-4482-928E-4D1C0D19AAF2}" destId="{21CDE6DE-4A76-4C9C-8A3F-C84115A84A43}" srcOrd="1" destOrd="0" presId="urn:microsoft.com/office/officeart/2018/2/layout/IconVerticalSolidList"/>
    <dgm:cxn modelId="{750C4764-52F3-40AB-B366-0771E495AF86}" type="presParOf" srcId="{D203C0B5-7024-4482-928E-4D1C0D19AAF2}" destId="{4C1D2F68-D358-45D9-8E9E-D7AE134A4BDF}" srcOrd="2" destOrd="0" presId="urn:microsoft.com/office/officeart/2018/2/layout/IconVerticalSolidList"/>
    <dgm:cxn modelId="{84C7F644-D14B-49E7-A2AE-6B8C3104A67C}" type="presParOf" srcId="{D203C0B5-7024-4482-928E-4D1C0D19AAF2}" destId="{BA8B6089-A6BB-4BE5-807A-79D14808AF03}"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537EDF-F8BF-4524-9D36-A87459289C0E}">
      <dsp:nvSpPr>
        <dsp:cNvPr id="0" name=""/>
        <dsp:cNvSpPr/>
      </dsp:nvSpPr>
      <dsp:spPr>
        <a:xfrm>
          <a:off x="0" y="0"/>
          <a:ext cx="7003777"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010DA8-C810-4B49-8733-3CB9423FB33D}">
      <dsp:nvSpPr>
        <dsp:cNvPr id="0" name=""/>
        <dsp:cNvSpPr/>
      </dsp:nvSpPr>
      <dsp:spPr>
        <a:xfrm>
          <a:off x="0" y="0"/>
          <a:ext cx="7003777" cy="1460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ctr" defTabSz="1022350">
            <a:lnSpc>
              <a:spcPct val="90000"/>
            </a:lnSpc>
            <a:spcBef>
              <a:spcPct val="0"/>
            </a:spcBef>
            <a:spcAft>
              <a:spcPct val="35000"/>
            </a:spcAft>
            <a:buNone/>
          </a:pPr>
          <a:r>
            <a:rPr lang="en-US" sz="2300" b="1" kern="1200" dirty="0">
              <a:solidFill>
                <a:srgbClr val="FF0000"/>
              </a:solidFill>
            </a:rPr>
            <a:t>Theoretical Example by William Kahn</a:t>
          </a:r>
          <a:endParaRPr lang="en-US" sz="2300" kern="1200" dirty="0">
            <a:solidFill>
              <a:srgbClr val="FF0000"/>
            </a:solidFill>
          </a:endParaRPr>
        </a:p>
      </dsp:txBody>
      <dsp:txXfrm>
        <a:off x="0" y="0"/>
        <a:ext cx="7003777" cy="1460901"/>
      </dsp:txXfrm>
    </dsp:sp>
    <dsp:sp modelId="{79C1ECBD-9DBB-4FFE-A74E-1A14ED72E62A}">
      <dsp:nvSpPr>
        <dsp:cNvPr id="0" name=""/>
        <dsp:cNvSpPr/>
      </dsp:nvSpPr>
      <dsp:spPr>
        <a:xfrm>
          <a:off x="0" y="1460901"/>
          <a:ext cx="7003777"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DECC76-4938-4B3F-8139-FF31FA105198}">
      <dsp:nvSpPr>
        <dsp:cNvPr id="0" name=""/>
        <dsp:cNvSpPr/>
      </dsp:nvSpPr>
      <dsp:spPr>
        <a:xfrm>
          <a:off x="0" y="1460901"/>
          <a:ext cx="7003777" cy="1460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1" kern="1200"/>
            <a:t>There are 3 main components to employee engagement these include; meaningfulness – employee finds value in the company's mission</a:t>
          </a:r>
          <a:endParaRPr lang="en-US" sz="2300" kern="1200"/>
        </a:p>
      </dsp:txBody>
      <dsp:txXfrm>
        <a:off x="0" y="1460901"/>
        <a:ext cx="7003777" cy="1460901"/>
      </dsp:txXfrm>
    </dsp:sp>
    <dsp:sp modelId="{3D7F36D2-0AE0-4F48-86EE-CA2392094726}">
      <dsp:nvSpPr>
        <dsp:cNvPr id="0" name=""/>
        <dsp:cNvSpPr/>
      </dsp:nvSpPr>
      <dsp:spPr>
        <a:xfrm>
          <a:off x="0" y="2921802"/>
          <a:ext cx="7003777"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FA802D-F97E-465F-BBF0-EF7631E0D5E5}">
      <dsp:nvSpPr>
        <dsp:cNvPr id="0" name=""/>
        <dsp:cNvSpPr/>
      </dsp:nvSpPr>
      <dsp:spPr>
        <a:xfrm>
          <a:off x="0" y="2921802"/>
          <a:ext cx="7003777" cy="1460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1" kern="1200"/>
            <a:t>safety – employee feels comfortable sharing opinions and behaving naturally </a:t>
          </a:r>
          <a:endParaRPr lang="en-US" sz="2300" kern="1200"/>
        </a:p>
      </dsp:txBody>
      <dsp:txXfrm>
        <a:off x="0" y="2921802"/>
        <a:ext cx="7003777" cy="1460901"/>
      </dsp:txXfrm>
    </dsp:sp>
    <dsp:sp modelId="{0FE191BF-EAA1-4E46-B376-6F4202C04206}">
      <dsp:nvSpPr>
        <dsp:cNvPr id="0" name=""/>
        <dsp:cNvSpPr/>
      </dsp:nvSpPr>
      <dsp:spPr>
        <a:xfrm>
          <a:off x="0" y="4382703"/>
          <a:ext cx="7003777"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300832-7C32-4EEF-B41B-D50F2B151687}">
      <dsp:nvSpPr>
        <dsp:cNvPr id="0" name=""/>
        <dsp:cNvSpPr/>
      </dsp:nvSpPr>
      <dsp:spPr>
        <a:xfrm>
          <a:off x="0" y="4382703"/>
          <a:ext cx="7003777" cy="14609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1" kern="1200"/>
            <a:t>Availability – employee feels capable mentally, physically, technically and emotionally </a:t>
          </a:r>
          <a:endParaRPr lang="en-US" sz="2300" kern="1200"/>
        </a:p>
      </dsp:txBody>
      <dsp:txXfrm>
        <a:off x="0" y="4382703"/>
        <a:ext cx="7003777" cy="14609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89232C-281C-45DD-AB07-D327C58C28FF}">
      <dsp:nvSpPr>
        <dsp:cNvPr id="0" name=""/>
        <dsp:cNvSpPr/>
      </dsp:nvSpPr>
      <dsp:spPr>
        <a:xfrm>
          <a:off x="0" y="2425"/>
          <a:ext cx="7003777" cy="12292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851608-1CE5-4D93-A6A4-10CEA614B4A8}">
      <dsp:nvSpPr>
        <dsp:cNvPr id="0" name=""/>
        <dsp:cNvSpPr/>
      </dsp:nvSpPr>
      <dsp:spPr>
        <a:xfrm>
          <a:off x="371836" y="278997"/>
          <a:ext cx="676066" cy="67606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06B067-F6E8-4819-9ECD-33A1BAC22924}">
      <dsp:nvSpPr>
        <dsp:cNvPr id="0" name=""/>
        <dsp:cNvSpPr/>
      </dsp:nvSpPr>
      <dsp:spPr>
        <a:xfrm>
          <a:off x="1419739" y="2425"/>
          <a:ext cx="5584037" cy="12292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092" tIns="130092" rIns="130092" bIns="130092" numCol="1" spcCol="1270" anchor="ctr" anchorCtr="0">
          <a:noAutofit/>
        </a:bodyPr>
        <a:lstStyle/>
        <a:p>
          <a:pPr marL="0" lvl="0" indent="0" algn="l" defTabSz="977900">
            <a:lnSpc>
              <a:spcPct val="90000"/>
            </a:lnSpc>
            <a:spcBef>
              <a:spcPct val="0"/>
            </a:spcBef>
            <a:spcAft>
              <a:spcPct val="35000"/>
            </a:spcAft>
            <a:buNone/>
          </a:pPr>
          <a:r>
            <a:rPr lang="en-GB" sz="2200" b="0" i="0" kern="1200"/>
            <a:t>Helps to identify areas of improvement and address employee concerns</a:t>
          </a:r>
          <a:endParaRPr lang="en-US" sz="2200" kern="1200"/>
        </a:p>
      </dsp:txBody>
      <dsp:txXfrm>
        <a:off x="1419739" y="2425"/>
        <a:ext cx="5584037" cy="1229211"/>
      </dsp:txXfrm>
    </dsp:sp>
    <dsp:sp modelId="{D924DE16-CF88-4A44-BF39-F09217D975FC}">
      <dsp:nvSpPr>
        <dsp:cNvPr id="0" name=""/>
        <dsp:cNvSpPr/>
      </dsp:nvSpPr>
      <dsp:spPr>
        <a:xfrm>
          <a:off x="0" y="1538939"/>
          <a:ext cx="7003777" cy="12292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FCE8C3-5EAD-4943-9618-49EF91382943}">
      <dsp:nvSpPr>
        <dsp:cNvPr id="0" name=""/>
        <dsp:cNvSpPr/>
      </dsp:nvSpPr>
      <dsp:spPr>
        <a:xfrm>
          <a:off x="371836" y="1815512"/>
          <a:ext cx="676066" cy="67606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2A3E87-FCD4-4DBE-8935-988AD11EA31A}">
      <dsp:nvSpPr>
        <dsp:cNvPr id="0" name=""/>
        <dsp:cNvSpPr/>
      </dsp:nvSpPr>
      <dsp:spPr>
        <a:xfrm>
          <a:off x="1419739" y="1538939"/>
          <a:ext cx="5584037" cy="12292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092" tIns="130092" rIns="130092" bIns="130092" numCol="1" spcCol="1270" anchor="ctr" anchorCtr="0">
          <a:noAutofit/>
        </a:bodyPr>
        <a:lstStyle/>
        <a:p>
          <a:pPr marL="0" lvl="0" indent="0" algn="l" defTabSz="977900">
            <a:lnSpc>
              <a:spcPct val="90000"/>
            </a:lnSpc>
            <a:spcBef>
              <a:spcPct val="0"/>
            </a:spcBef>
            <a:spcAft>
              <a:spcPct val="35000"/>
            </a:spcAft>
            <a:buNone/>
          </a:pPr>
          <a:r>
            <a:rPr lang="en-GB" sz="2200" b="0" i="0" kern="1200"/>
            <a:t>Provides a benchmark for measuring employee engagement levels</a:t>
          </a:r>
          <a:endParaRPr lang="en-US" sz="2200" kern="1200"/>
        </a:p>
      </dsp:txBody>
      <dsp:txXfrm>
        <a:off x="1419739" y="1538939"/>
        <a:ext cx="5584037" cy="1229211"/>
      </dsp:txXfrm>
    </dsp:sp>
    <dsp:sp modelId="{5855569A-AC09-44E0-81BF-207844A7BBFF}">
      <dsp:nvSpPr>
        <dsp:cNvPr id="0" name=""/>
        <dsp:cNvSpPr/>
      </dsp:nvSpPr>
      <dsp:spPr>
        <a:xfrm>
          <a:off x="0" y="3075453"/>
          <a:ext cx="7003777" cy="12292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044383-C4BC-441F-A4DA-6588E8EF24ED}">
      <dsp:nvSpPr>
        <dsp:cNvPr id="0" name=""/>
        <dsp:cNvSpPr/>
      </dsp:nvSpPr>
      <dsp:spPr>
        <a:xfrm>
          <a:off x="371836" y="3352026"/>
          <a:ext cx="676066" cy="67606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CF9921B-A3FF-4E78-BC7A-F69951422908}">
      <dsp:nvSpPr>
        <dsp:cNvPr id="0" name=""/>
        <dsp:cNvSpPr/>
      </dsp:nvSpPr>
      <dsp:spPr>
        <a:xfrm>
          <a:off x="1419739" y="3075453"/>
          <a:ext cx="5584037" cy="12292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092" tIns="130092" rIns="130092" bIns="130092" numCol="1" spcCol="1270" anchor="ctr" anchorCtr="0">
          <a:noAutofit/>
        </a:bodyPr>
        <a:lstStyle/>
        <a:p>
          <a:pPr marL="0" lvl="0" indent="0" algn="l" defTabSz="977900">
            <a:lnSpc>
              <a:spcPct val="90000"/>
            </a:lnSpc>
            <a:spcBef>
              <a:spcPct val="0"/>
            </a:spcBef>
            <a:spcAft>
              <a:spcPct val="35000"/>
            </a:spcAft>
            <a:buNone/>
          </a:pPr>
          <a:r>
            <a:rPr lang="en-GB" sz="2200" b="0" i="0" kern="1200"/>
            <a:t>Enables management to track progress and evaluate the effectiveness of engagement initiatives</a:t>
          </a:r>
          <a:endParaRPr lang="en-US" sz="2200" kern="1200"/>
        </a:p>
      </dsp:txBody>
      <dsp:txXfrm>
        <a:off x="1419739" y="3075453"/>
        <a:ext cx="5584037" cy="1229211"/>
      </dsp:txXfrm>
    </dsp:sp>
    <dsp:sp modelId="{8D31F7CC-6AF8-49A5-80BF-03BF7D5FB7F5}">
      <dsp:nvSpPr>
        <dsp:cNvPr id="0" name=""/>
        <dsp:cNvSpPr/>
      </dsp:nvSpPr>
      <dsp:spPr>
        <a:xfrm>
          <a:off x="0" y="4611968"/>
          <a:ext cx="7003777" cy="12292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C0A8EC-A1E1-4373-9E20-8031F154B82C}">
      <dsp:nvSpPr>
        <dsp:cNvPr id="0" name=""/>
        <dsp:cNvSpPr/>
      </dsp:nvSpPr>
      <dsp:spPr>
        <a:xfrm>
          <a:off x="371836" y="4888540"/>
          <a:ext cx="676066" cy="67606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C0BB738-B584-4B2D-9EBC-EFA855781417}">
      <dsp:nvSpPr>
        <dsp:cNvPr id="0" name=""/>
        <dsp:cNvSpPr/>
      </dsp:nvSpPr>
      <dsp:spPr>
        <a:xfrm>
          <a:off x="1419739" y="4611968"/>
          <a:ext cx="5584037" cy="12292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092" tIns="130092" rIns="130092" bIns="130092" numCol="1" spcCol="1270" anchor="ctr" anchorCtr="0">
          <a:noAutofit/>
        </a:bodyPr>
        <a:lstStyle/>
        <a:p>
          <a:pPr marL="0" lvl="0" indent="0" algn="l" defTabSz="977900">
            <a:lnSpc>
              <a:spcPct val="90000"/>
            </a:lnSpc>
            <a:spcBef>
              <a:spcPct val="0"/>
            </a:spcBef>
            <a:spcAft>
              <a:spcPct val="35000"/>
            </a:spcAft>
            <a:buNone/>
          </a:pPr>
          <a:r>
            <a:rPr lang="en-GB" sz="2200" b="0" i="0" kern="1200"/>
            <a:t>Enhances communication and collaboration between employees and management</a:t>
          </a:r>
          <a:endParaRPr lang="en-US" sz="2200" kern="1200"/>
        </a:p>
      </dsp:txBody>
      <dsp:txXfrm>
        <a:off x="1419739" y="4611968"/>
        <a:ext cx="5584037" cy="122921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351EA1-BEE4-4145-ABC6-F526F6ED08F0}">
      <dsp:nvSpPr>
        <dsp:cNvPr id="0" name=""/>
        <dsp:cNvSpPr/>
      </dsp:nvSpPr>
      <dsp:spPr>
        <a:xfrm>
          <a:off x="0" y="4565"/>
          <a:ext cx="7003777" cy="9724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54A279-CD9B-4EB7-80A7-92A8A611E36A}">
      <dsp:nvSpPr>
        <dsp:cNvPr id="0" name=""/>
        <dsp:cNvSpPr/>
      </dsp:nvSpPr>
      <dsp:spPr>
        <a:xfrm>
          <a:off x="294154" y="223358"/>
          <a:ext cx="534826" cy="53482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0F08BF-048C-47E8-911E-97E35C731D16}">
      <dsp:nvSpPr>
        <dsp:cNvPr id="0" name=""/>
        <dsp:cNvSpPr/>
      </dsp:nvSpPr>
      <dsp:spPr>
        <a:xfrm>
          <a:off x="1123136" y="4565"/>
          <a:ext cx="5880640" cy="9724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914" tIns="102914" rIns="102914" bIns="102914" numCol="1" spcCol="1270" anchor="ctr" anchorCtr="0">
          <a:noAutofit/>
        </a:bodyPr>
        <a:lstStyle/>
        <a:p>
          <a:pPr marL="0" lvl="0" indent="0" algn="l" defTabSz="844550">
            <a:lnSpc>
              <a:spcPct val="90000"/>
            </a:lnSpc>
            <a:spcBef>
              <a:spcPct val="0"/>
            </a:spcBef>
            <a:spcAft>
              <a:spcPct val="35000"/>
            </a:spcAft>
            <a:buNone/>
          </a:pPr>
          <a:r>
            <a:rPr lang="en-GB" sz="1900" b="0" i="0" kern="1200"/>
            <a:t>Employee recognition programs</a:t>
          </a:r>
          <a:endParaRPr lang="en-US" sz="1900" kern="1200"/>
        </a:p>
      </dsp:txBody>
      <dsp:txXfrm>
        <a:off x="1123136" y="4565"/>
        <a:ext cx="5880640" cy="972412"/>
      </dsp:txXfrm>
    </dsp:sp>
    <dsp:sp modelId="{BD461D72-1387-4C0D-A84C-A7DE79BE9880}">
      <dsp:nvSpPr>
        <dsp:cNvPr id="0" name=""/>
        <dsp:cNvSpPr/>
      </dsp:nvSpPr>
      <dsp:spPr>
        <a:xfrm>
          <a:off x="0" y="1220080"/>
          <a:ext cx="7003777" cy="9724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36D537-E454-4FEE-862C-FE91AD58F65F}">
      <dsp:nvSpPr>
        <dsp:cNvPr id="0" name=""/>
        <dsp:cNvSpPr/>
      </dsp:nvSpPr>
      <dsp:spPr>
        <a:xfrm>
          <a:off x="294154" y="1438873"/>
          <a:ext cx="534826" cy="53482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6CFC37C-2472-4389-A6A8-432B2E685A7C}">
      <dsp:nvSpPr>
        <dsp:cNvPr id="0" name=""/>
        <dsp:cNvSpPr/>
      </dsp:nvSpPr>
      <dsp:spPr>
        <a:xfrm>
          <a:off x="1123136" y="1220080"/>
          <a:ext cx="5880640" cy="9724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914" tIns="102914" rIns="102914" bIns="102914" numCol="1" spcCol="1270" anchor="ctr" anchorCtr="0">
          <a:noAutofit/>
        </a:bodyPr>
        <a:lstStyle/>
        <a:p>
          <a:pPr marL="0" lvl="0" indent="0" algn="l" defTabSz="844550">
            <a:lnSpc>
              <a:spcPct val="90000"/>
            </a:lnSpc>
            <a:spcBef>
              <a:spcPct val="0"/>
            </a:spcBef>
            <a:spcAft>
              <a:spcPct val="35000"/>
            </a:spcAft>
            <a:buNone/>
          </a:pPr>
          <a:r>
            <a:rPr lang="en-GB" sz="1900" b="0" i="0" kern="1200"/>
            <a:t>Training and development opportunities</a:t>
          </a:r>
          <a:endParaRPr lang="en-US" sz="1900" kern="1200"/>
        </a:p>
      </dsp:txBody>
      <dsp:txXfrm>
        <a:off x="1123136" y="1220080"/>
        <a:ext cx="5880640" cy="972412"/>
      </dsp:txXfrm>
    </dsp:sp>
    <dsp:sp modelId="{CBB7614D-EDCC-46F6-9868-484B0AFAE4DE}">
      <dsp:nvSpPr>
        <dsp:cNvPr id="0" name=""/>
        <dsp:cNvSpPr/>
      </dsp:nvSpPr>
      <dsp:spPr>
        <a:xfrm>
          <a:off x="0" y="2435596"/>
          <a:ext cx="7003777" cy="9724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1BA761-2643-4D4F-97C9-91FA3EFB9D58}">
      <dsp:nvSpPr>
        <dsp:cNvPr id="0" name=""/>
        <dsp:cNvSpPr/>
      </dsp:nvSpPr>
      <dsp:spPr>
        <a:xfrm>
          <a:off x="294154" y="2654389"/>
          <a:ext cx="534826" cy="53482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637354-A955-4665-9B63-248FAD6897DF}">
      <dsp:nvSpPr>
        <dsp:cNvPr id="0" name=""/>
        <dsp:cNvSpPr/>
      </dsp:nvSpPr>
      <dsp:spPr>
        <a:xfrm>
          <a:off x="1123136" y="2435596"/>
          <a:ext cx="5880640" cy="9724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914" tIns="102914" rIns="102914" bIns="102914" numCol="1" spcCol="1270" anchor="ctr" anchorCtr="0">
          <a:noAutofit/>
        </a:bodyPr>
        <a:lstStyle/>
        <a:p>
          <a:pPr marL="0" lvl="0" indent="0" algn="l" defTabSz="844550">
            <a:lnSpc>
              <a:spcPct val="90000"/>
            </a:lnSpc>
            <a:spcBef>
              <a:spcPct val="0"/>
            </a:spcBef>
            <a:spcAft>
              <a:spcPct val="35000"/>
            </a:spcAft>
            <a:buNone/>
          </a:pPr>
          <a:r>
            <a:rPr lang="en-GB" sz="1900" b="0" i="0" kern="1200"/>
            <a:t>Performance-based incentives and bonuses</a:t>
          </a:r>
          <a:endParaRPr lang="en-US" sz="1900" kern="1200"/>
        </a:p>
      </dsp:txBody>
      <dsp:txXfrm>
        <a:off x="1123136" y="2435596"/>
        <a:ext cx="5880640" cy="972412"/>
      </dsp:txXfrm>
    </dsp:sp>
    <dsp:sp modelId="{20BD9481-4D67-46B2-B4CA-D41ADD0F82E2}">
      <dsp:nvSpPr>
        <dsp:cNvPr id="0" name=""/>
        <dsp:cNvSpPr/>
      </dsp:nvSpPr>
      <dsp:spPr>
        <a:xfrm>
          <a:off x="0" y="3651111"/>
          <a:ext cx="7003777" cy="9724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42BEE4-DB02-4719-965A-73424DB5DF5C}">
      <dsp:nvSpPr>
        <dsp:cNvPr id="0" name=""/>
        <dsp:cNvSpPr/>
      </dsp:nvSpPr>
      <dsp:spPr>
        <a:xfrm>
          <a:off x="294154" y="3869904"/>
          <a:ext cx="534826" cy="53482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D55881-3713-4455-951F-01B9373F1079}">
      <dsp:nvSpPr>
        <dsp:cNvPr id="0" name=""/>
        <dsp:cNvSpPr/>
      </dsp:nvSpPr>
      <dsp:spPr>
        <a:xfrm>
          <a:off x="1123136" y="3651111"/>
          <a:ext cx="5880640" cy="9724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914" tIns="102914" rIns="102914" bIns="102914" numCol="1" spcCol="1270" anchor="ctr" anchorCtr="0">
          <a:noAutofit/>
        </a:bodyPr>
        <a:lstStyle/>
        <a:p>
          <a:pPr marL="0" lvl="0" indent="0" algn="l" defTabSz="844550">
            <a:lnSpc>
              <a:spcPct val="90000"/>
            </a:lnSpc>
            <a:spcBef>
              <a:spcPct val="0"/>
            </a:spcBef>
            <a:spcAft>
              <a:spcPct val="35000"/>
            </a:spcAft>
            <a:buNone/>
          </a:pPr>
          <a:r>
            <a:rPr lang="en-GB" sz="1900" b="0" i="0" kern="1200"/>
            <a:t>Flexible work arrangements</a:t>
          </a:r>
          <a:endParaRPr lang="en-US" sz="1900" kern="1200"/>
        </a:p>
      </dsp:txBody>
      <dsp:txXfrm>
        <a:off x="1123136" y="3651111"/>
        <a:ext cx="5880640" cy="972412"/>
      </dsp:txXfrm>
    </dsp:sp>
    <dsp:sp modelId="{DC926571-05F0-416B-8697-6146A5D10381}">
      <dsp:nvSpPr>
        <dsp:cNvPr id="0" name=""/>
        <dsp:cNvSpPr/>
      </dsp:nvSpPr>
      <dsp:spPr>
        <a:xfrm>
          <a:off x="0" y="4866627"/>
          <a:ext cx="7003777" cy="9724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CDE6DE-4A76-4C9C-8A3F-C84115A84A43}">
      <dsp:nvSpPr>
        <dsp:cNvPr id="0" name=""/>
        <dsp:cNvSpPr/>
      </dsp:nvSpPr>
      <dsp:spPr>
        <a:xfrm>
          <a:off x="294154" y="5085420"/>
          <a:ext cx="534826" cy="53482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A8B6089-A6BB-4BE5-807A-79D14808AF03}">
      <dsp:nvSpPr>
        <dsp:cNvPr id="0" name=""/>
        <dsp:cNvSpPr/>
      </dsp:nvSpPr>
      <dsp:spPr>
        <a:xfrm>
          <a:off x="1123136" y="4866627"/>
          <a:ext cx="5880640" cy="9724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914" tIns="102914" rIns="102914" bIns="102914" numCol="1" spcCol="1270" anchor="ctr" anchorCtr="0">
          <a:noAutofit/>
        </a:bodyPr>
        <a:lstStyle/>
        <a:p>
          <a:pPr marL="0" lvl="0" indent="0" algn="l" defTabSz="844550">
            <a:lnSpc>
              <a:spcPct val="90000"/>
            </a:lnSpc>
            <a:spcBef>
              <a:spcPct val="0"/>
            </a:spcBef>
            <a:spcAft>
              <a:spcPct val="35000"/>
            </a:spcAft>
            <a:buNone/>
          </a:pPr>
          <a:r>
            <a:rPr lang="en-GB" sz="1900" b="0" i="0" kern="1200"/>
            <a:t>Regular feedback and communication channels</a:t>
          </a:r>
          <a:endParaRPr lang="en-US" sz="1900" kern="1200"/>
        </a:p>
      </dsp:txBody>
      <dsp:txXfrm>
        <a:off x="1123136" y="4866627"/>
        <a:ext cx="5880640" cy="972412"/>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F9204-3F29-4C3A-BA41-3063400202C4}"/>
              </a:ext>
            </a:extLst>
          </p:cNvPr>
          <p:cNvSpPr>
            <a:spLocks noGrp="1"/>
          </p:cNvSpPr>
          <p:nvPr>
            <p:ph type="ctrTitle"/>
          </p:nvPr>
        </p:nvSpPr>
        <p:spPr>
          <a:xfrm>
            <a:off x="1524000" y="1122363"/>
            <a:ext cx="9144000" cy="2387600"/>
          </a:xfrm>
        </p:spPr>
        <p:txBody>
          <a:bodyPr anchor="b"/>
          <a:lstStyle>
            <a:lvl1pPr algn="ctr">
              <a:defRPr sz="4400"/>
            </a:lvl1pPr>
          </a:lstStyle>
          <a:p>
            <a:r>
              <a:rPr lang="en-US" dirty="0"/>
              <a:t>Click to edit Master title style</a:t>
            </a:r>
          </a:p>
        </p:txBody>
      </p:sp>
      <p:sp>
        <p:nvSpPr>
          <p:cNvPr id="3" name="Subtitle 2">
            <a:extLst>
              <a:ext uri="{FF2B5EF4-FFF2-40B4-BE49-F238E27FC236}">
                <a16:creationId xmlns:a16="http://schemas.microsoft.com/office/drawing/2014/main" id="{203393CD-7262-4AC7-80E6-52FE6F3F39BA}"/>
              </a:ext>
            </a:extLst>
          </p:cNvPr>
          <p:cNvSpPr>
            <a:spLocks noGrp="1"/>
          </p:cNvSpPr>
          <p:nvPr>
            <p:ph type="subTitle" idx="1"/>
          </p:nvPr>
        </p:nvSpPr>
        <p:spPr>
          <a:xfrm>
            <a:off x="1524000" y="3602038"/>
            <a:ext cx="9144000" cy="1655762"/>
          </a:xfrm>
        </p:spPr>
        <p:txBody>
          <a:bodyPr/>
          <a:lstStyle>
            <a:lvl1pPr marL="0" indent="0" algn="ctr">
              <a:buNone/>
              <a:defRPr sz="20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D7D430AE-0210-4E82-AD7B-41B112DE7F7D}"/>
              </a:ext>
            </a:extLst>
          </p:cNvPr>
          <p:cNvSpPr>
            <a:spLocks noGrp="1"/>
          </p:cNvSpPr>
          <p:nvPr>
            <p:ph type="dt" sz="half" idx="10"/>
          </p:nvPr>
        </p:nvSpPr>
        <p:spPr/>
        <p:txBody>
          <a:bodyPr/>
          <a:lstStyle>
            <a:lvl1pPr>
              <a:defRPr>
                <a:latin typeface="+mn-lt"/>
              </a:defRPr>
            </a:lvl1pPr>
          </a:lstStyle>
          <a:p>
            <a:fld id="{11A6662E-FAF4-44BC-88B5-85A7CBFB6D30}" type="datetime1">
              <a:rPr lang="en-US" smtClean="0"/>
              <a:pPr/>
              <a:t>2/20/2023</a:t>
            </a:fld>
            <a:endParaRPr lang="en-US"/>
          </a:p>
        </p:txBody>
      </p:sp>
      <p:sp>
        <p:nvSpPr>
          <p:cNvPr id="5" name="Footer Placeholder 4">
            <a:extLst>
              <a:ext uri="{FF2B5EF4-FFF2-40B4-BE49-F238E27FC236}">
                <a16:creationId xmlns:a16="http://schemas.microsoft.com/office/drawing/2014/main" id="{0F221974-7DEC-459D-9642-CB5B59C82771}"/>
              </a:ext>
            </a:extLst>
          </p:cNvPr>
          <p:cNvSpPr>
            <a:spLocks noGrp="1"/>
          </p:cNvSpPr>
          <p:nvPr>
            <p:ph type="ftr" sz="quarter" idx="11"/>
          </p:nvPr>
        </p:nvSpPr>
        <p:spPr/>
        <p:txBody>
          <a:bodyPr/>
          <a:lstStyle>
            <a:lvl1pPr>
              <a:defRPr>
                <a:latin typeface="+mn-lt"/>
              </a:defRPr>
            </a:lvl1pPr>
          </a:lstStyle>
          <a:p>
            <a:endParaRPr lang="en-US"/>
          </a:p>
        </p:txBody>
      </p:sp>
      <p:sp>
        <p:nvSpPr>
          <p:cNvPr id="6" name="Slide Number Placeholder 5">
            <a:extLst>
              <a:ext uri="{FF2B5EF4-FFF2-40B4-BE49-F238E27FC236}">
                <a16:creationId xmlns:a16="http://schemas.microsoft.com/office/drawing/2014/main" id="{60731837-C94E-4B5B-BCF0-110C69EDB41C}"/>
              </a:ext>
            </a:extLst>
          </p:cNvPr>
          <p:cNvSpPr>
            <a:spLocks noGrp="1"/>
          </p:cNvSpPr>
          <p:nvPr>
            <p:ph type="sldNum" sz="quarter" idx="12"/>
          </p:nvPr>
        </p:nvSpPr>
        <p:spPr/>
        <p:txBody>
          <a:bodyPr/>
          <a:lstStyle>
            <a:lvl1pPr>
              <a:defRPr>
                <a:latin typeface="+mn-lt"/>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2485669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CC1FC-ADE8-488C-A1DA-2FD569FD4D09}"/>
              </a:ext>
            </a:extLst>
          </p:cNvPr>
          <p:cNvSpPr>
            <a:spLocks noGrp="1"/>
          </p:cNvSpPr>
          <p:nvPr>
            <p:ph type="title"/>
          </p:nvPr>
        </p:nvSpPr>
        <p:spPr>
          <a:xfrm>
            <a:off x="838200" y="365760"/>
            <a:ext cx="1051560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57F02842-38C3-46D6-8527-0F6FE623C511}"/>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E864CF5-F681-40C2-88CC-E02206C9CECB}"/>
              </a:ext>
            </a:extLst>
          </p:cNvPr>
          <p:cNvSpPr>
            <a:spLocks noGrp="1"/>
          </p:cNvSpPr>
          <p:nvPr>
            <p:ph type="dt" sz="half" idx="10"/>
          </p:nvPr>
        </p:nvSpPr>
        <p:spPr/>
        <p:txBody>
          <a:bodyPr/>
          <a:lstStyle/>
          <a:p>
            <a:fld id="{0055F08A-1E71-4B2B-BB49-E743F2903911}" type="datetime1">
              <a:rPr lang="en-US" smtClean="0"/>
              <a:t>2/20/2023</a:t>
            </a:fld>
            <a:endParaRPr lang="en-US" dirty="0"/>
          </a:p>
        </p:txBody>
      </p:sp>
      <p:sp>
        <p:nvSpPr>
          <p:cNvPr id="5" name="Footer Placeholder 4">
            <a:extLst>
              <a:ext uri="{FF2B5EF4-FFF2-40B4-BE49-F238E27FC236}">
                <a16:creationId xmlns:a16="http://schemas.microsoft.com/office/drawing/2014/main" id="{82C04753-4FE4-4A6F-99BB-CFFC92E0CD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A569D1-DB13-4BD9-8BA9-0DEAD98F893F}"/>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595071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20B05-7BF6-4073-9106-FA19E97273CB}"/>
              </a:ext>
            </a:extLst>
          </p:cNvPr>
          <p:cNvSpPr>
            <a:spLocks noGrp="1"/>
          </p:cNvSpPr>
          <p:nvPr>
            <p:ph type="title"/>
          </p:nvPr>
        </p:nvSpPr>
        <p:spPr>
          <a:xfrm>
            <a:off x="831850" y="1709738"/>
            <a:ext cx="10515600" cy="2852737"/>
          </a:xfrm>
        </p:spPr>
        <p:txBody>
          <a:bodyPr anchor="b"/>
          <a:lstStyle>
            <a:lvl1pP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E8EE8D7-6B58-4A3F-9DD5-E563D5192A68}"/>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102990E-9F0A-446A-B5B8-459CA8D98D92}"/>
              </a:ext>
            </a:extLst>
          </p:cNvPr>
          <p:cNvSpPr>
            <a:spLocks noGrp="1"/>
          </p:cNvSpPr>
          <p:nvPr>
            <p:ph type="dt" sz="half" idx="10"/>
          </p:nvPr>
        </p:nvSpPr>
        <p:spPr/>
        <p:txBody>
          <a:bodyPr/>
          <a:lstStyle/>
          <a:p>
            <a:fld id="{15417D9E-721A-44BB-8863-9873FE64DA75}" type="datetime1">
              <a:rPr lang="en-US" smtClean="0"/>
              <a:t>2/20/2023</a:t>
            </a:fld>
            <a:endParaRPr lang="en-US"/>
          </a:p>
        </p:txBody>
      </p:sp>
      <p:sp>
        <p:nvSpPr>
          <p:cNvPr id="5" name="Footer Placeholder 4">
            <a:extLst>
              <a:ext uri="{FF2B5EF4-FFF2-40B4-BE49-F238E27FC236}">
                <a16:creationId xmlns:a16="http://schemas.microsoft.com/office/drawing/2014/main" id="{89E68EAA-4377-45FF-9D7C-9E77BC9F27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07FA71-74C3-44B8-A0AC-E18A1E76B43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775553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71F12-2D88-4F76-AF46-BD5156C127A9}"/>
              </a:ext>
            </a:extLst>
          </p:cNvPr>
          <p:cNvSpPr>
            <a:spLocks noGrp="1"/>
          </p:cNvSpPr>
          <p:nvPr>
            <p:ph type="title"/>
          </p:nvPr>
        </p:nvSpPr>
        <p:spPr>
          <a:xfrm>
            <a:off x="838200" y="365760"/>
            <a:ext cx="105156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E6E1AA46-E3EB-4704-B019-F90F1E6177A5}"/>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5C17480F-A530-4D05-9A22-E573FB4BA62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5B56FDA-C47A-4F4A-A364-BA60A25AB90A}"/>
              </a:ext>
            </a:extLst>
          </p:cNvPr>
          <p:cNvSpPr>
            <a:spLocks noGrp="1"/>
          </p:cNvSpPr>
          <p:nvPr>
            <p:ph type="dt" sz="half" idx="10"/>
          </p:nvPr>
        </p:nvSpPr>
        <p:spPr/>
        <p:txBody>
          <a:bodyPr/>
          <a:lstStyle/>
          <a:p>
            <a:fld id="{5F31DA2F-80B8-49CF-99FB-5ABCA53A607A}" type="datetime1">
              <a:rPr lang="en-US" smtClean="0"/>
              <a:t>2/20/2023</a:t>
            </a:fld>
            <a:endParaRPr lang="en-US"/>
          </a:p>
        </p:txBody>
      </p:sp>
      <p:sp>
        <p:nvSpPr>
          <p:cNvPr id="6" name="Footer Placeholder 5">
            <a:extLst>
              <a:ext uri="{FF2B5EF4-FFF2-40B4-BE49-F238E27FC236}">
                <a16:creationId xmlns:a16="http://schemas.microsoft.com/office/drawing/2014/main" id="{7326D8DD-6D84-44D4-8A1B-57615B3ED8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C8FE31-B577-4017-8AFE-A8BA09596E9C}"/>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93050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8C9-B8CC-413F-9FFA-626680E4A82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53FE72-9D42-45F5-A37F-B12130388AD5}"/>
              </a:ext>
            </a:extLst>
          </p:cNvPr>
          <p:cNvSpPr>
            <a:spLocks noGrp="1"/>
          </p:cNvSpPr>
          <p:nvPr>
            <p:ph type="body" idx="1"/>
          </p:nvPr>
        </p:nvSpPr>
        <p:spPr>
          <a:xfrm>
            <a:off x="839788" y="1752600"/>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E3A31D-9B5F-4DE3-B18D-F7F77782EB46}"/>
              </a:ext>
            </a:extLst>
          </p:cNvPr>
          <p:cNvSpPr>
            <a:spLocks noGrp="1"/>
          </p:cNvSpPr>
          <p:nvPr>
            <p:ph sz="half" idx="2"/>
          </p:nvPr>
        </p:nvSpPr>
        <p:spPr>
          <a:xfrm>
            <a:off x="839788" y="2666999"/>
            <a:ext cx="5157787"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0BE1D2D-822C-466C-A7B9-1A2D97366A41}"/>
              </a:ext>
            </a:extLst>
          </p:cNvPr>
          <p:cNvSpPr>
            <a:spLocks noGrp="1"/>
          </p:cNvSpPr>
          <p:nvPr>
            <p:ph type="body" sz="quarter" idx="3"/>
          </p:nvPr>
        </p:nvSpPr>
        <p:spPr>
          <a:xfrm>
            <a:off x="6172200" y="1752600"/>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6F13B2C-44CA-49C4-BC84-02AF1638F381}"/>
              </a:ext>
            </a:extLst>
          </p:cNvPr>
          <p:cNvSpPr>
            <a:spLocks noGrp="1"/>
          </p:cNvSpPr>
          <p:nvPr>
            <p:ph sz="quarter" idx="4"/>
          </p:nvPr>
        </p:nvSpPr>
        <p:spPr>
          <a:xfrm>
            <a:off x="6172200" y="2666999"/>
            <a:ext cx="5183188"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793CB55-E9C1-4CE6-9B61-81B71475B960}"/>
              </a:ext>
            </a:extLst>
          </p:cNvPr>
          <p:cNvSpPr>
            <a:spLocks noGrp="1"/>
          </p:cNvSpPr>
          <p:nvPr>
            <p:ph type="dt" sz="half" idx="10"/>
          </p:nvPr>
        </p:nvSpPr>
        <p:spPr/>
        <p:txBody>
          <a:bodyPr/>
          <a:lstStyle/>
          <a:p>
            <a:fld id="{28852172-E6C9-4B6C-929A-A9DE3837BBF1}" type="datetime1">
              <a:rPr lang="en-US" smtClean="0"/>
              <a:t>2/20/2023</a:t>
            </a:fld>
            <a:endParaRPr lang="en-US"/>
          </a:p>
        </p:txBody>
      </p:sp>
      <p:sp>
        <p:nvSpPr>
          <p:cNvPr id="8" name="Footer Placeholder 7">
            <a:extLst>
              <a:ext uri="{FF2B5EF4-FFF2-40B4-BE49-F238E27FC236}">
                <a16:creationId xmlns:a16="http://schemas.microsoft.com/office/drawing/2014/main" id="{0DF22318-747B-4EC9-862C-D9FD488CCCE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CFBDDDF-16BD-438D-937D-0E3E30E74E86}"/>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252224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92D5F-0BD4-4517-9233-E08AF405B6DE}"/>
              </a:ext>
            </a:extLst>
          </p:cNvPr>
          <p:cNvSpPr>
            <a:spLocks noGrp="1"/>
          </p:cNvSpPr>
          <p:nvPr>
            <p:ph type="title"/>
          </p:nvPr>
        </p:nvSpPr>
        <p:spPr>
          <a:xfrm>
            <a:off x="838200" y="365760"/>
            <a:ext cx="10515600" cy="1325563"/>
          </a:xfrm>
        </p:spPr>
        <p:txBody>
          <a:bodyPr/>
          <a:lstStyle/>
          <a:p>
            <a:r>
              <a:rPr lang="en-US"/>
              <a:t>Click to edit Master title style</a:t>
            </a:r>
          </a:p>
        </p:txBody>
      </p:sp>
      <p:sp>
        <p:nvSpPr>
          <p:cNvPr id="3" name="Date Placeholder 2">
            <a:extLst>
              <a:ext uri="{FF2B5EF4-FFF2-40B4-BE49-F238E27FC236}">
                <a16:creationId xmlns:a16="http://schemas.microsoft.com/office/drawing/2014/main" id="{B83523B8-51E3-48B8-BFD8-CE950619804E}"/>
              </a:ext>
            </a:extLst>
          </p:cNvPr>
          <p:cNvSpPr>
            <a:spLocks noGrp="1"/>
          </p:cNvSpPr>
          <p:nvPr>
            <p:ph type="dt" sz="half" idx="10"/>
          </p:nvPr>
        </p:nvSpPr>
        <p:spPr/>
        <p:txBody>
          <a:bodyPr/>
          <a:lstStyle/>
          <a:p>
            <a:fld id="{3AB41CFF-90C9-47B3-9DA1-F2BF8D839F7E}" type="datetime1">
              <a:rPr lang="en-US" smtClean="0"/>
              <a:t>2/20/2023</a:t>
            </a:fld>
            <a:endParaRPr lang="en-US"/>
          </a:p>
        </p:txBody>
      </p:sp>
      <p:sp>
        <p:nvSpPr>
          <p:cNvPr id="4" name="Footer Placeholder 3">
            <a:extLst>
              <a:ext uri="{FF2B5EF4-FFF2-40B4-BE49-F238E27FC236}">
                <a16:creationId xmlns:a16="http://schemas.microsoft.com/office/drawing/2014/main" id="{7D739B90-5D50-4424-B51D-53C39162186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6F9286-3A00-4D3C-A3F0-50AC9045C4E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6086865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933BE2-665A-42DA-A3B7-835F81A3F46B}"/>
              </a:ext>
            </a:extLst>
          </p:cNvPr>
          <p:cNvSpPr>
            <a:spLocks noGrp="1"/>
          </p:cNvSpPr>
          <p:nvPr>
            <p:ph type="dt" sz="half" idx="10"/>
          </p:nvPr>
        </p:nvSpPr>
        <p:spPr/>
        <p:txBody>
          <a:bodyPr/>
          <a:lstStyle/>
          <a:p>
            <a:fld id="{F06048FA-06AB-4884-A69B-986B96E68A24}" type="datetime1">
              <a:rPr lang="en-US" smtClean="0"/>
              <a:t>2/20/2023</a:t>
            </a:fld>
            <a:endParaRPr lang="en-US"/>
          </a:p>
        </p:txBody>
      </p:sp>
      <p:sp>
        <p:nvSpPr>
          <p:cNvPr id="3" name="Footer Placeholder 2">
            <a:extLst>
              <a:ext uri="{FF2B5EF4-FFF2-40B4-BE49-F238E27FC236}">
                <a16:creationId xmlns:a16="http://schemas.microsoft.com/office/drawing/2014/main" id="{634DBCBD-AD42-432D-ABA9-20D616AF3E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40251-3596-4673-B24B-59A6F9ED8FB3}"/>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048495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A81A1-6D8E-4DD6-8E49-DABDE6D107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693F18F-F78D-4A31-A6BC-6552105BCF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582C2F4-BDF4-4A4F-AA3D-52692932C2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13850F-5C87-4F08-9658-EAF049B60EB0}"/>
              </a:ext>
            </a:extLst>
          </p:cNvPr>
          <p:cNvSpPr>
            <a:spLocks noGrp="1"/>
          </p:cNvSpPr>
          <p:nvPr>
            <p:ph type="dt" sz="half" idx="10"/>
          </p:nvPr>
        </p:nvSpPr>
        <p:spPr/>
        <p:txBody>
          <a:bodyPr/>
          <a:lstStyle/>
          <a:p>
            <a:fld id="{50DB7ABA-0172-4F9C-889D-567164F66BCD}" type="datetime1">
              <a:rPr lang="en-US" smtClean="0"/>
              <a:t>2/20/2023</a:t>
            </a:fld>
            <a:endParaRPr lang="en-US"/>
          </a:p>
        </p:txBody>
      </p:sp>
      <p:sp>
        <p:nvSpPr>
          <p:cNvPr id="6" name="Footer Placeholder 5">
            <a:extLst>
              <a:ext uri="{FF2B5EF4-FFF2-40B4-BE49-F238E27FC236}">
                <a16:creationId xmlns:a16="http://schemas.microsoft.com/office/drawing/2014/main" id="{210BCE9A-A746-4439-B5D3-966FBC8E5F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1D3B51-AA2E-4AA1-8062-A0D476D80CCB}"/>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8857300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02CF7-F453-4B3E-9510-D747979878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3E2A1B9-8A2A-4B49-8B79-76D3EEB36B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D9FEA03-0EC4-4085-AE63-4AA492D61A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05AD5B-0DEA-4C6F-94D2-FAA99F2E5DA9}"/>
              </a:ext>
            </a:extLst>
          </p:cNvPr>
          <p:cNvSpPr>
            <a:spLocks noGrp="1"/>
          </p:cNvSpPr>
          <p:nvPr>
            <p:ph type="dt" sz="half" idx="10"/>
          </p:nvPr>
        </p:nvSpPr>
        <p:spPr/>
        <p:txBody>
          <a:bodyPr/>
          <a:lstStyle/>
          <a:p>
            <a:fld id="{78AC6A5B-8AE7-4A41-B5A7-9ADC6686DC18}" type="datetime1">
              <a:rPr lang="en-US" smtClean="0"/>
              <a:t>2/20/2023</a:t>
            </a:fld>
            <a:endParaRPr lang="en-US"/>
          </a:p>
        </p:txBody>
      </p:sp>
      <p:sp>
        <p:nvSpPr>
          <p:cNvPr id="6" name="Footer Placeholder 5">
            <a:extLst>
              <a:ext uri="{FF2B5EF4-FFF2-40B4-BE49-F238E27FC236}">
                <a16:creationId xmlns:a16="http://schemas.microsoft.com/office/drawing/2014/main" id="{F0DC6744-7CBA-4A1D-8F87-10699F9812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AD9048-35FF-4BE9-8157-BE4BAA1C725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719923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ABDD2-E186-4F25-8FDE-D1E875E9C3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318CC5B-A7E0-48B1-8329-6533AC76E7B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905B1B-77FE-4BFC-BF87-87DA989F0082}"/>
              </a:ext>
            </a:extLst>
          </p:cNvPr>
          <p:cNvSpPr>
            <a:spLocks noGrp="1"/>
          </p:cNvSpPr>
          <p:nvPr>
            <p:ph type="dt" sz="half" idx="10"/>
          </p:nvPr>
        </p:nvSpPr>
        <p:spPr/>
        <p:txBody>
          <a:bodyPr/>
          <a:lstStyle/>
          <a:p>
            <a:fld id="{4C559632-1575-4E14-B53B-3DC3D5ED3947}" type="datetime1">
              <a:rPr lang="en-US" smtClean="0"/>
              <a:t>2/20/2023</a:t>
            </a:fld>
            <a:endParaRPr lang="en-US"/>
          </a:p>
        </p:txBody>
      </p:sp>
      <p:sp>
        <p:nvSpPr>
          <p:cNvPr id="5" name="Footer Placeholder 4">
            <a:extLst>
              <a:ext uri="{FF2B5EF4-FFF2-40B4-BE49-F238E27FC236}">
                <a16:creationId xmlns:a16="http://schemas.microsoft.com/office/drawing/2014/main" id="{3118531E-1B90-4631-BD37-4BB1DBFABF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8A55E8-88DC-4280-8E04-FF50FF8EDB5A}"/>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659029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60633D-90E4-4F5A-9EBF-DDEC2B0B471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DDD3065-FA3D-42C8-BFDA-967C87F4F2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DC126F-38E2-4425-861F-98ED432284BA}"/>
              </a:ext>
            </a:extLst>
          </p:cNvPr>
          <p:cNvSpPr>
            <a:spLocks noGrp="1"/>
          </p:cNvSpPr>
          <p:nvPr>
            <p:ph type="dt" sz="half" idx="10"/>
          </p:nvPr>
        </p:nvSpPr>
        <p:spPr/>
        <p:txBody>
          <a:bodyPr/>
          <a:lstStyle/>
          <a:p>
            <a:fld id="{CC4A6868-2568-4CC9-B302-F37117B01A6E}" type="datetime1">
              <a:rPr lang="en-US" smtClean="0"/>
              <a:t>2/20/2023</a:t>
            </a:fld>
            <a:endParaRPr lang="en-US"/>
          </a:p>
        </p:txBody>
      </p:sp>
      <p:sp>
        <p:nvSpPr>
          <p:cNvPr id="5" name="Footer Placeholder 4">
            <a:extLst>
              <a:ext uri="{FF2B5EF4-FFF2-40B4-BE49-F238E27FC236}">
                <a16:creationId xmlns:a16="http://schemas.microsoft.com/office/drawing/2014/main" id="{CA9645D8-F22A-4354-A8B3-96E8A2D232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9E2295-A616-4D57-8800-7B7E213A8CC8}"/>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3490475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40" name="Picture 39">
            <a:extLst>
              <a:ext uri="{FF2B5EF4-FFF2-40B4-BE49-F238E27FC236}">
                <a16:creationId xmlns:a16="http://schemas.microsoft.com/office/drawing/2014/main" id="{1CB7E8AE-A3AC-4BB7-A5C6-F00EC697B265}"/>
              </a:ext>
            </a:extLst>
          </p:cNvPr>
          <p:cNvPicPr>
            <a:picLocks noChangeAspect="1"/>
          </p:cNvPicPr>
          <p:nvPr/>
        </p:nvPicPr>
        <p:blipFill>
          <a:blip r:embed="rId13">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p:nvSpPr>
          <p:cNvPr id="2" name="Title Placeholder 1">
            <a:extLst>
              <a:ext uri="{FF2B5EF4-FFF2-40B4-BE49-F238E27FC236}">
                <a16:creationId xmlns:a16="http://schemas.microsoft.com/office/drawing/2014/main" id="{E9984D45-0ED3-4D03-8E44-5E355C9134F1}"/>
              </a:ext>
            </a:extLst>
          </p:cNvPr>
          <p:cNvSpPr>
            <a:spLocks noGrp="1"/>
          </p:cNvSpPr>
          <p:nvPr>
            <p:ph type="title"/>
          </p:nvPr>
        </p:nvSpPr>
        <p:spPr>
          <a:xfrm>
            <a:off x="838200" y="425450"/>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F687D6E-D1E9-489C-9AA9-3575C39BAA0B}"/>
              </a:ext>
            </a:extLst>
          </p:cNvPr>
          <p:cNvSpPr>
            <a:spLocks noGrp="1"/>
          </p:cNvSpPr>
          <p:nvPr>
            <p:ph type="body" idx="1"/>
          </p:nvPr>
        </p:nvSpPr>
        <p:spPr>
          <a:xfrm>
            <a:off x="838200" y="1949450"/>
            <a:ext cx="10515600" cy="4195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6364E9C-08EE-4B1B-B3FC-D6D997F4EA38}"/>
              </a:ext>
            </a:extLst>
          </p:cNvPr>
          <p:cNvSpPr>
            <a:spLocks noGrp="1"/>
          </p:cNvSpPr>
          <p:nvPr>
            <p:ph type="dt" sz="half" idx="2"/>
          </p:nvPr>
        </p:nvSpPr>
        <p:spPr>
          <a:xfrm>
            <a:off x="838200" y="6324600"/>
            <a:ext cx="2743200" cy="365125"/>
          </a:xfrm>
          <a:prstGeom prst="rect">
            <a:avLst/>
          </a:prstGeom>
        </p:spPr>
        <p:txBody>
          <a:bodyPr vert="horz" lIns="91440" tIns="45720" rIns="91440" bIns="45720" rtlCol="0" anchor="ctr"/>
          <a:lstStyle>
            <a:lvl1pPr algn="l">
              <a:defRPr sz="900">
                <a:solidFill>
                  <a:schemeClr val="bg1">
                    <a:alpha val="60000"/>
                  </a:schemeClr>
                </a:solidFill>
                <a:latin typeface="+mn-lt"/>
              </a:defRPr>
            </a:lvl1pPr>
          </a:lstStyle>
          <a:p>
            <a:fld id="{57E0CF6C-748E-4B7A-BC8B-3011EF78ED13}" type="datetime1">
              <a:rPr lang="en-US" smtClean="0"/>
              <a:pPr/>
              <a:t>2/20/2023</a:t>
            </a:fld>
            <a:endParaRPr lang="en-US" dirty="0"/>
          </a:p>
        </p:txBody>
      </p:sp>
      <p:sp>
        <p:nvSpPr>
          <p:cNvPr id="5" name="Footer Placeholder 4">
            <a:extLst>
              <a:ext uri="{FF2B5EF4-FFF2-40B4-BE49-F238E27FC236}">
                <a16:creationId xmlns:a16="http://schemas.microsoft.com/office/drawing/2014/main" id="{BAB0A1F1-38FE-4C27-81E6-A43A54793FC3}"/>
              </a:ext>
            </a:extLst>
          </p:cNvPr>
          <p:cNvSpPr>
            <a:spLocks noGrp="1"/>
          </p:cNvSpPr>
          <p:nvPr>
            <p:ph type="ftr" sz="quarter" idx="3"/>
          </p:nvPr>
        </p:nvSpPr>
        <p:spPr>
          <a:xfrm>
            <a:off x="4038600" y="6324600"/>
            <a:ext cx="4114800" cy="365125"/>
          </a:xfrm>
          <a:prstGeom prst="rect">
            <a:avLst/>
          </a:prstGeom>
        </p:spPr>
        <p:txBody>
          <a:bodyPr vert="horz" lIns="91440" tIns="45720" rIns="91440" bIns="45720" rtlCol="0" anchor="ctr"/>
          <a:lstStyle>
            <a:lvl1pPr algn="ctr">
              <a:defRPr sz="900">
                <a:solidFill>
                  <a:schemeClr val="bg1">
                    <a:alpha val="60000"/>
                  </a:schemeClr>
                </a:solidFill>
                <a:latin typeface="+mn-lt"/>
              </a:defRPr>
            </a:lvl1pPr>
          </a:lstStyle>
          <a:p>
            <a:endParaRPr lang="en-US" dirty="0"/>
          </a:p>
        </p:txBody>
      </p:sp>
      <p:sp>
        <p:nvSpPr>
          <p:cNvPr id="6" name="Slide Number Placeholder 5">
            <a:extLst>
              <a:ext uri="{FF2B5EF4-FFF2-40B4-BE49-F238E27FC236}">
                <a16:creationId xmlns:a16="http://schemas.microsoft.com/office/drawing/2014/main" id="{5E26B39A-FFD8-42EF-ADC7-7DB3B302F8B2}"/>
              </a:ext>
            </a:extLst>
          </p:cNvPr>
          <p:cNvSpPr>
            <a:spLocks noGrp="1"/>
          </p:cNvSpPr>
          <p:nvPr>
            <p:ph type="sldNum" sz="quarter" idx="4"/>
          </p:nvPr>
        </p:nvSpPr>
        <p:spPr>
          <a:xfrm>
            <a:off x="8610600" y="6324600"/>
            <a:ext cx="2743200" cy="365125"/>
          </a:xfrm>
          <a:prstGeom prst="rect">
            <a:avLst/>
          </a:prstGeom>
        </p:spPr>
        <p:txBody>
          <a:bodyPr vert="horz" lIns="91440" tIns="45720" rIns="91440" bIns="45720" rtlCol="0" anchor="ctr"/>
          <a:lstStyle>
            <a:lvl1pPr algn="r">
              <a:defRPr sz="900">
                <a:solidFill>
                  <a:schemeClr val="bg1">
                    <a:alpha val="60000"/>
                  </a:schemeClr>
                </a:solidFill>
                <a:latin typeface="+mn-lt"/>
              </a:defRPr>
            </a:lvl1pPr>
          </a:lstStyle>
          <a:p>
            <a:fld id="{73B850FF-6169-4056-8077-06FFA93A5366}" type="slidenum">
              <a:rPr lang="en-US" smtClean="0"/>
              <a:pPr/>
              <a:t>‹#›</a:t>
            </a:fld>
            <a:endParaRPr lang="en-US" dirty="0"/>
          </a:p>
        </p:txBody>
      </p:sp>
    </p:spTree>
    <p:extLst>
      <p:ext uri="{BB962C8B-B14F-4D97-AF65-F5344CB8AC3E}">
        <p14:creationId xmlns:p14="http://schemas.microsoft.com/office/powerpoint/2010/main" val="3741801965"/>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hf sldNum="0" hdr="0" ftr="0" dt="0"/>
  <p:txStyles>
    <p:titleStyle>
      <a:lvl1pPr algn="l" defTabSz="914400" rtl="0" eaLnBrk="1" latinLnBrk="0" hangingPunct="1">
        <a:lnSpc>
          <a:spcPct val="10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accent1"/>
        </a:buClr>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110000"/>
        </a:lnSpc>
        <a:spcBef>
          <a:spcPts val="500"/>
        </a:spcBef>
        <a:buClr>
          <a:schemeClr val="accent1"/>
        </a:buClr>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110000"/>
        </a:lnSpc>
        <a:spcBef>
          <a:spcPts val="500"/>
        </a:spcBef>
        <a:buClr>
          <a:schemeClr val="accent1"/>
        </a:buClr>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6.xml"/><Relationship Id="rId5" Type="http://schemas.openxmlformats.org/officeDocument/2006/relationships/image" Target="../media/image10.sv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6.xml"/><Relationship Id="rId5" Type="http://schemas.openxmlformats.org/officeDocument/2006/relationships/image" Target="../media/image10.sv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diagramColors" Target="../diagrams/colors1.xml"/><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8.png"/><Relationship Id="rId7" Type="http://schemas.openxmlformats.org/officeDocument/2006/relationships/diagramColors" Target="../diagrams/colors2.xml"/><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8.png"/><Relationship Id="rId7" Type="http://schemas.openxmlformats.org/officeDocument/2006/relationships/diagramColors" Target="../diagrams/colors3.xml"/><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6.xml"/><Relationship Id="rId5" Type="http://schemas.openxmlformats.org/officeDocument/2006/relationships/image" Target="../media/image30.svg"/><Relationship Id="rId4" Type="http://schemas.openxmlformats.org/officeDocument/2006/relationships/image" Target="../media/image29.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3" name="Rectangle 1035">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1045" name="Picture 1037">
            <a:extLst>
              <a:ext uri="{FF2B5EF4-FFF2-40B4-BE49-F238E27FC236}">
                <a16:creationId xmlns:a16="http://schemas.microsoft.com/office/drawing/2014/main" id="{1CB7E8AE-A3AC-4BB7-A5C6-F00EC697B2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useBgFill="1">
        <p:nvSpPr>
          <p:cNvPr id="1046" name="Rectangle 1039">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042" name="Rectangle 1041">
            <a:extLst>
              <a:ext uri="{FF2B5EF4-FFF2-40B4-BE49-F238E27FC236}">
                <a16:creationId xmlns:a16="http://schemas.microsoft.com/office/drawing/2014/main" id="{E8B2F707-EF35-4955-8439-F76145F3CD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044" name="Rectangle 1043">
            <a:extLst>
              <a:ext uri="{FF2B5EF4-FFF2-40B4-BE49-F238E27FC236}">
                <a16:creationId xmlns:a16="http://schemas.microsoft.com/office/drawing/2014/main" id="{BB317211-3292-43D8-8824-C090DBADA4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5" y="0"/>
            <a:ext cx="12188951" cy="6858000"/>
          </a:xfrm>
          <a:prstGeom prst="rect">
            <a:avLst/>
          </a:prstGeom>
          <a:blipFill dpi="0" rotWithShape="1">
            <a:blip r:embed="rId3">
              <a:alphaModFix amt="15000"/>
              <a:lum bright="70000" contrast="-70000"/>
            </a:blip>
            <a:srcRect/>
            <a:tile tx="889000" ty="0" sx="100000" sy="100000" flip="xy" algn="t"/>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receptionist in a hotel">
            <a:extLst>
              <a:ext uri="{FF2B5EF4-FFF2-40B4-BE49-F238E27FC236}">
                <a16:creationId xmlns:a16="http://schemas.microsoft.com/office/drawing/2014/main" id="{9DE3DAE4-7709-BB5B-6EE6-0364B30A435B}"/>
              </a:ext>
            </a:extLst>
          </p:cNvPr>
          <p:cNvPicPr>
            <a:picLocks noChangeAspect="1" noChangeArrowheads="1"/>
          </p:cNvPicPr>
          <p:nvPr/>
        </p:nvPicPr>
        <p:blipFill rotWithShape="1">
          <a:blip r:embed="rId4">
            <a:alphaModFix amt="60000"/>
            <a:extLst>
              <a:ext uri="{28A0092B-C50C-407E-A947-70E740481C1C}">
                <a14:useLocalDpi xmlns:a14="http://schemas.microsoft.com/office/drawing/2010/main" val="0"/>
              </a:ext>
            </a:extLst>
          </a:blip>
          <a:srcRect r="-1" b="15725"/>
          <a:stretch/>
        </p:blipFill>
        <p:spPr bwMode="auto">
          <a:xfrm>
            <a:off x="1524" y="688"/>
            <a:ext cx="12188952" cy="685662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7957F75-3D3A-1972-D1F5-8A8F9B75A0E1}"/>
              </a:ext>
            </a:extLst>
          </p:cNvPr>
          <p:cNvSpPr>
            <a:spLocks noGrp="1"/>
          </p:cNvSpPr>
          <p:nvPr>
            <p:ph type="ctrTitle"/>
          </p:nvPr>
        </p:nvSpPr>
        <p:spPr>
          <a:xfrm>
            <a:off x="1198181" y="726066"/>
            <a:ext cx="4795282" cy="5018227"/>
          </a:xfrm>
        </p:spPr>
        <p:txBody>
          <a:bodyPr vert="horz" lIns="91440" tIns="45720" rIns="91440" bIns="45720" rtlCol="0" anchor="ctr">
            <a:normAutofit/>
          </a:bodyPr>
          <a:lstStyle/>
          <a:p>
            <a:pPr algn="l"/>
            <a:r>
              <a:rPr lang="en-US" i="0">
                <a:solidFill>
                  <a:srgbClr val="FFFFFF"/>
                </a:solidFill>
                <a:effectLst/>
              </a:rPr>
              <a:t>The Importance of Staff Engagement in Hospitality</a:t>
            </a:r>
            <a:endParaRPr lang="en-US">
              <a:solidFill>
                <a:srgbClr val="FFFFFF"/>
              </a:solidFill>
            </a:endParaRPr>
          </a:p>
        </p:txBody>
      </p:sp>
      <p:sp>
        <p:nvSpPr>
          <p:cNvPr id="3" name="Subtitle 2">
            <a:extLst>
              <a:ext uri="{FF2B5EF4-FFF2-40B4-BE49-F238E27FC236}">
                <a16:creationId xmlns:a16="http://schemas.microsoft.com/office/drawing/2014/main" id="{6A0879B0-305F-AF07-8E98-74E16F770F52}"/>
              </a:ext>
            </a:extLst>
          </p:cNvPr>
          <p:cNvSpPr>
            <a:spLocks noGrp="1"/>
          </p:cNvSpPr>
          <p:nvPr>
            <p:ph type="subTitle" idx="1"/>
          </p:nvPr>
        </p:nvSpPr>
        <p:spPr>
          <a:xfrm>
            <a:off x="6195372" y="726538"/>
            <a:ext cx="4977905" cy="5017076"/>
          </a:xfrm>
        </p:spPr>
        <p:txBody>
          <a:bodyPr vert="horz" lIns="91440" tIns="45720" rIns="91440" bIns="45720" rtlCol="0" anchor="ctr">
            <a:normAutofit/>
          </a:bodyPr>
          <a:lstStyle/>
          <a:p>
            <a:pPr indent="-228600" algn="l">
              <a:buFont typeface="Arial" panose="020B0604020202020204" pitchFamily="34" charset="0"/>
              <a:buChar char="•"/>
            </a:pPr>
            <a:r>
              <a:rPr lang="en-US" sz="1800">
                <a:solidFill>
                  <a:srgbClr val="FFFFFF"/>
                </a:solidFill>
              </a:rPr>
              <a:t>Rima Begum</a:t>
            </a:r>
          </a:p>
          <a:p>
            <a:pPr indent="-228600" algn="l">
              <a:buFont typeface="Arial" panose="020B0604020202020204" pitchFamily="34" charset="0"/>
              <a:buChar char="•"/>
            </a:pPr>
            <a:r>
              <a:rPr lang="en-US" sz="1800">
                <a:solidFill>
                  <a:srgbClr val="FFFFFF"/>
                </a:solidFill>
              </a:rPr>
              <a:t>2119503 BMIH4006</a:t>
            </a:r>
          </a:p>
          <a:p>
            <a:pPr indent="-228600" algn="l">
              <a:buFont typeface="Arial" panose="020B0604020202020204" pitchFamily="34" charset="0"/>
              <a:buChar char="•"/>
            </a:pPr>
            <a:r>
              <a:rPr lang="en-US" sz="1800">
                <a:solidFill>
                  <a:srgbClr val="FFFFFF"/>
                </a:solidFill>
              </a:rPr>
              <a:t>Ffion Cumberpatch</a:t>
            </a:r>
          </a:p>
          <a:p>
            <a:pPr indent="-228600" algn="l">
              <a:buFont typeface="Arial" panose="020B0604020202020204" pitchFamily="34" charset="0"/>
              <a:buChar char="•"/>
            </a:pPr>
            <a:endParaRPr lang="en-US" sz="1800">
              <a:solidFill>
                <a:srgbClr val="FFFFFF"/>
              </a:solidFill>
            </a:endParaRPr>
          </a:p>
        </p:txBody>
      </p:sp>
    </p:spTree>
    <p:extLst>
      <p:ext uri="{BB962C8B-B14F-4D97-AF65-F5344CB8AC3E}">
        <p14:creationId xmlns:p14="http://schemas.microsoft.com/office/powerpoint/2010/main" val="2156153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9">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23" name="Picture 11">
            <a:extLst>
              <a:ext uri="{FF2B5EF4-FFF2-40B4-BE49-F238E27FC236}">
                <a16:creationId xmlns:a16="http://schemas.microsoft.com/office/drawing/2014/main" id="{1CB7E8AE-A3AC-4BB7-A5C6-F00EC697B2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useBgFill="1">
        <p:nvSpPr>
          <p:cNvPr id="24" name="Rectangle 13">
            <a:extLst>
              <a:ext uri="{FF2B5EF4-FFF2-40B4-BE49-F238E27FC236}">
                <a16:creationId xmlns:a16="http://schemas.microsoft.com/office/drawing/2014/main" id="{26B0FCFA-8A2E-4F10-87BD-34565BD7C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5" name="Rectangle 15">
            <a:extLst>
              <a:ext uri="{FF2B5EF4-FFF2-40B4-BE49-F238E27FC236}">
                <a16:creationId xmlns:a16="http://schemas.microsoft.com/office/drawing/2014/main" id="{32DA72A5-2775-4FE6-9A97-1C8DEE0E06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2" name="Title 1">
            <a:extLst>
              <a:ext uri="{FF2B5EF4-FFF2-40B4-BE49-F238E27FC236}">
                <a16:creationId xmlns:a16="http://schemas.microsoft.com/office/drawing/2014/main" id="{47450B48-92D9-87D8-E6E5-BF129C5DEB6B}"/>
              </a:ext>
            </a:extLst>
          </p:cNvPr>
          <p:cNvSpPr>
            <a:spLocks noGrp="1"/>
          </p:cNvSpPr>
          <p:nvPr>
            <p:ph type="title"/>
          </p:nvPr>
        </p:nvSpPr>
        <p:spPr>
          <a:xfrm>
            <a:off x="5791200" y="775412"/>
            <a:ext cx="5562600" cy="769609"/>
          </a:xfrm>
        </p:spPr>
        <p:txBody>
          <a:bodyPr vert="horz" lIns="91440" tIns="45720" rIns="91440" bIns="45720" rtlCol="0" anchor="b">
            <a:normAutofit/>
          </a:bodyPr>
          <a:lstStyle/>
          <a:p>
            <a:r>
              <a:rPr lang="en-US" dirty="0">
                <a:solidFill>
                  <a:schemeClr val="tx2"/>
                </a:solidFill>
              </a:rPr>
              <a:t>Introduction </a:t>
            </a:r>
          </a:p>
        </p:txBody>
      </p:sp>
      <p:sp>
        <p:nvSpPr>
          <p:cNvPr id="3" name="Text Placeholder 2">
            <a:extLst>
              <a:ext uri="{FF2B5EF4-FFF2-40B4-BE49-F238E27FC236}">
                <a16:creationId xmlns:a16="http://schemas.microsoft.com/office/drawing/2014/main" id="{F140FB20-2F1E-5D81-3640-0B2E11243150}"/>
              </a:ext>
            </a:extLst>
          </p:cNvPr>
          <p:cNvSpPr>
            <a:spLocks noGrp="1"/>
          </p:cNvSpPr>
          <p:nvPr>
            <p:ph type="body" idx="1"/>
          </p:nvPr>
        </p:nvSpPr>
        <p:spPr>
          <a:xfrm>
            <a:off x="5796079" y="1839310"/>
            <a:ext cx="5553831" cy="4332890"/>
          </a:xfrm>
        </p:spPr>
        <p:txBody>
          <a:bodyPr vert="horz" lIns="91440" tIns="45720" rIns="91440" bIns="45720" rtlCol="0" anchor="t">
            <a:normAutofit fontScale="92500" lnSpcReduction="20000"/>
          </a:bodyPr>
          <a:lstStyle/>
          <a:p>
            <a:pPr>
              <a:lnSpc>
                <a:spcPct val="100000"/>
              </a:lnSpc>
            </a:pPr>
            <a:r>
              <a:rPr lang="en-US" dirty="0">
                <a:solidFill>
                  <a:schemeClr val="tx2"/>
                </a:solidFill>
              </a:rPr>
              <a:t>What is staff Engagement</a:t>
            </a:r>
          </a:p>
          <a:p>
            <a:pPr>
              <a:lnSpc>
                <a:spcPct val="100000"/>
              </a:lnSpc>
            </a:pPr>
            <a:endParaRPr lang="en-US" dirty="0">
              <a:solidFill>
                <a:schemeClr val="tx2"/>
              </a:solidFill>
            </a:endParaRPr>
          </a:p>
          <a:p>
            <a:pPr>
              <a:lnSpc>
                <a:spcPct val="100000"/>
              </a:lnSpc>
            </a:pPr>
            <a:r>
              <a:rPr lang="en-US" dirty="0">
                <a:solidFill>
                  <a:schemeClr val="tx2"/>
                </a:solidFill>
              </a:rPr>
              <a:t>Why Engagement is important?</a:t>
            </a:r>
          </a:p>
          <a:p>
            <a:pPr>
              <a:lnSpc>
                <a:spcPct val="100000"/>
              </a:lnSpc>
            </a:pPr>
            <a:endParaRPr lang="en-US" dirty="0">
              <a:solidFill>
                <a:schemeClr val="tx2"/>
              </a:solidFill>
            </a:endParaRPr>
          </a:p>
          <a:p>
            <a:pPr>
              <a:lnSpc>
                <a:spcPct val="100000"/>
              </a:lnSpc>
            </a:pPr>
            <a:r>
              <a:rPr lang="en-US" dirty="0">
                <a:solidFill>
                  <a:schemeClr val="tx2"/>
                </a:solidFill>
              </a:rPr>
              <a:t>Types of engagement framework </a:t>
            </a:r>
          </a:p>
          <a:p>
            <a:pPr>
              <a:lnSpc>
                <a:spcPct val="100000"/>
              </a:lnSpc>
            </a:pPr>
            <a:endParaRPr lang="en-US" dirty="0">
              <a:solidFill>
                <a:schemeClr val="tx2"/>
              </a:solidFill>
            </a:endParaRPr>
          </a:p>
          <a:p>
            <a:pPr>
              <a:lnSpc>
                <a:spcPct val="100000"/>
              </a:lnSpc>
            </a:pPr>
            <a:r>
              <a:rPr lang="en-US" dirty="0">
                <a:solidFill>
                  <a:schemeClr val="tx2"/>
                </a:solidFill>
              </a:rPr>
              <a:t>How this is effective?</a:t>
            </a:r>
          </a:p>
          <a:p>
            <a:pPr>
              <a:lnSpc>
                <a:spcPct val="100000"/>
              </a:lnSpc>
            </a:pPr>
            <a:endParaRPr lang="en-US" dirty="0">
              <a:solidFill>
                <a:schemeClr val="tx2"/>
              </a:solidFill>
            </a:endParaRPr>
          </a:p>
          <a:p>
            <a:pPr>
              <a:lnSpc>
                <a:spcPct val="100000"/>
              </a:lnSpc>
            </a:pPr>
            <a:r>
              <a:rPr lang="en-US" dirty="0">
                <a:solidFill>
                  <a:schemeClr val="tx2"/>
                </a:solidFill>
              </a:rPr>
              <a:t>Conclusion</a:t>
            </a:r>
          </a:p>
          <a:p>
            <a:pPr>
              <a:lnSpc>
                <a:spcPct val="100000"/>
              </a:lnSpc>
            </a:pPr>
            <a:endParaRPr lang="en-US" dirty="0">
              <a:solidFill>
                <a:schemeClr val="tx2"/>
              </a:solidFill>
            </a:endParaRPr>
          </a:p>
          <a:p>
            <a:pPr>
              <a:lnSpc>
                <a:spcPct val="100000"/>
              </a:lnSpc>
            </a:pPr>
            <a:r>
              <a:rPr lang="en-US" dirty="0">
                <a:solidFill>
                  <a:schemeClr val="tx2"/>
                </a:solidFill>
              </a:rPr>
              <a:t>Reference</a:t>
            </a:r>
          </a:p>
          <a:p>
            <a:pPr>
              <a:lnSpc>
                <a:spcPct val="100000"/>
              </a:lnSpc>
            </a:pPr>
            <a:endParaRPr lang="en-US" sz="1000" dirty="0">
              <a:solidFill>
                <a:schemeClr val="tx2"/>
              </a:solidFill>
            </a:endParaRPr>
          </a:p>
        </p:txBody>
      </p:sp>
      <p:pic>
        <p:nvPicPr>
          <p:cNvPr id="26" name="Graphic 6" descr="Business Growth">
            <a:extLst>
              <a:ext uri="{FF2B5EF4-FFF2-40B4-BE49-F238E27FC236}">
                <a16:creationId xmlns:a16="http://schemas.microsoft.com/office/drawing/2014/main" id="{08F9C997-5D4F-3A0E-5FE3-279D1B66ABA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45191" y="1142999"/>
            <a:ext cx="4572000" cy="4572000"/>
          </a:xfrm>
          <a:prstGeom prst="rect">
            <a:avLst/>
          </a:prstGeom>
        </p:spPr>
      </p:pic>
      <p:pic>
        <p:nvPicPr>
          <p:cNvPr id="27" name="Picture 17">
            <a:extLst>
              <a:ext uri="{FF2B5EF4-FFF2-40B4-BE49-F238E27FC236}">
                <a16:creationId xmlns:a16="http://schemas.microsoft.com/office/drawing/2014/main" id="{28966E53-3C41-4F5A-A432-755BFE5D756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duotone>
              <a:schemeClr val="accent1">
                <a:shade val="45000"/>
                <a:satMod val="135000"/>
              </a:schemeClr>
              <a:prstClr val="white"/>
            </a:duotone>
            <a:extLst>
              <a:ext uri="{28A0092B-C50C-407E-A947-70E740481C1C}">
                <a14:useLocalDpi xmlns:a14="http://schemas.microsoft.com/office/drawing/2010/main" val="0"/>
              </a:ext>
            </a:extLst>
          </a:blip>
          <a:srcRect l="40500" t="44401"/>
          <a:stretch/>
        </p:blipFill>
        <p:spPr>
          <a:xfrm>
            <a:off x="-3048" y="-1"/>
            <a:ext cx="1450848" cy="1355725"/>
          </a:xfrm>
          <a:prstGeom prst="rect">
            <a:avLst/>
          </a:prstGeom>
        </p:spPr>
      </p:pic>
      <p:pic>
        <p:nvPicPr>
          <p:cNvPr id="28" name="Picture 19">
            <a:extLst>
              <a:ext uri="{FF2B5EF4-FFF2-40B4-BE49-F238E27FC236}">
                <a16:creationId xmlns:a16="http://schemas.microsoft.com/office/drawing/2014/main" id="{D47F75BB-A3CB-4161-B316-A2A9C88F72D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duotone>
              <a:schemeClr val="accent1">
                <a:shade val="45000"/>
                <a:satMod val="135000"/>
              </a:schemeClr>
              <a:prstClr val="white"/>
            </a:duotone>
            <a:extLst>
              <a:ext uri="{28A0092B-C50C-407E-A947-70E740481C1C}">
                <a14:useLocalDpi xmlns:a14="http://schemas.microsoft.com/office/drawing/2010/main" val="0"/>
              </a:ext>
            </a:extLst>
          </a:blip>
          <a:srcRect r="73964"/>
          <a:stretch/>
        </p:blipFill>
        <p:spPr>
          <a:xfrm>
            <a:off x="11527047" y="3144779"/>
            <a:ext cx="661905" cy="2548349"/>
          </a:xfrm>
          <a:prstGeom prst="rect">
            <a:avLst/>
          </a:prstGeom>
        </p:spPr>
      </p:pic>
    </p:spTree>
    <p:extLst>
      <p:ext uri="{BB962C8B-B14F-4D97-AF65-F5344CB8AC3E}">
        <p14:creationId xmlns:p14="http://schemas.microsoft.com/office/powerpoint/2010/main" val="22922821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11" name="Picture 10">
            <a:extLst>
              <a:ext uri="{FF2B5EF4-FFF2-40B4-BE49-F238E27FC236}">
                <a16:creationId xmlns:a16="http://schemas.microsoft.com/office/drawing/2014/main" id="{1CB7E8AE-A3AC-4BB7-A5C6-F00EC697B2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useBgFill="1">
        <p:nvSpPr>
          <p:cNvPr id="13" name="Rectangle 12">
            <a:extLst>
              <a:ext uri="{FF2B5EF4-FFF2-40B4-BE49-F238E27FC236}">
                <a16:creationId xmlns:a16="http://schemas.microsoft.com/office/drawing/2014/main" id="{297F7562-DBE2-4729-835D-1486BBB437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2627"/>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5" name="Rectangle 14">
            <a:extLst>
              <a:ext uri="{FF2B5EF4-FFF2-40B4-BE49-F238E27FC236}">
                <a16:creationId xmlns:a16="http://schemas.microsoft.com/office/drawing/2014/main" id="{DCE0245F-7D4D-413E-940B-1D9D9A1711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27"/>
            <a:ext cx="12188952" cy="6858000"/>
          </a:xfrm>
          <a:prstGeom prst="rect">
            <a:avLst/>
          </a:prstGeom>
          <a:solidFill>
            <a:schemeClr val="bg2">
              <a:alpha val="61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7" name="Rectangle 16">
            <a:extLst>
              <a:ext uri="{FF2B5EF4-FFF2-40B4-BE49-F238E27FC236}">
                <a16:creationId xmlns:a16="http://schemas.microsoft.com/office/drawing/2014/main" id="{19B97BE4-8A98-49F3-8669-EAAF6D4331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3900328"/>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9" name="Rectangle 18">
            <a:extLst>
              <a:ext uri="{FF2B5EF4-FFF2-40B4-BE49-F238E27FC236}">
                <a16:creationId xmlns:a16="http://schemas.microsoft.com/office/drawing/2014/main" id="{AA090277-9074-44AA-8A49-453BF2C45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 y="-1"/>
            <a:ext cx="12191999" cy="3909853"/>
          </a:xfrm>
          <a:prstGeom prst="rect">
            <a:avLst/>
          </a:prstGeom>
          <a:blipFill dpi="0" rotWithShape="1">
            <a:blip r:embed="rId3">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4D5AF56-866C-DB19-729D-AB5F66438C82}"/>
              </a:ext>
            </a:extLst>
          </p:cNvPr>
          <p:cNvSpPr>
            <a:spLocks noGrp="1"/>
          </p:cNvSpPr>
          <p:nvPr>
            <p:ph type="title"/>
          </p:nvPr>
        </p:nvSpPr>
        <p:spPr>
          <a:xfrm>
            <a:off x="7409930" y="744909"/>
            <a:ext cx="3776416" cy="2912691"/>
          </a:xfrm>
        </p:spPr>
        <p:txBody>
          <a:bodyPr vert="horz" lIns="91440" tIns="45720" rIns="91440" bIns="45720" rtlCol="0" anchor="b">
            <a:normAutofit/>
          </a:bodyPr>
          <a:lstStyle/>
          <a:p>
            <a:r>
              <a:rPr lang="en-US" sz="4100" dirty="0"/>
              <a:t>What is staff Engagement? </a:t>
            </a:r>
            <a:br>
              <a:rPr lang="en-US" sz="4100" dirty="0"/>
            </a:br>
            <a:endParaRPr lang="en-US" sz="4100" dirty="0"/>
          </a:p>
        </p:txBody>
      </p:sp>
      <p:pic>
        <p:nvPicPr>
          <p:cNvPr id="6" name="Graphic 5" descr="Customer Review">
            <a:extLst>
              <a:ext uri="{FF2B5EF4-FFF2-40B4-BE49-F238E27FC236}">
                <a16:creationId xmlns:a16="http://schemas.microsoft.com/office/drawing/2014/main" id="{987916B7-30B1-15C7-8F0C-9A1A991F9AD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052" y="3303186"/>
            <a:ext cx="3836166" cy="3478542"/>
          </a:xfrm>
          <a:prstGeom prst="rect">
            <a:avLst/>
          </a:prstGeom>
        </p:spPr>
      </p:pic>
      <p:sp>
        <p:nvSpPr>
          <p:cNvPr id="3" name="TextBox 2">
            <a:extLst>
              <a:ext uri="{FF2B5EF4-FFF2-40B4-BE49-F238E27FC236}">
                <a16:creationId xmlns:a16="http://schemas.microsoft.com/office/drawing/2014/main" id="{F9E69B25-29EC-411B-C941-FCF8532B64B9}"/>
              </a:ext>
            </a:extLst>
          </p:cNvPr>
          <p:cNvSpPr txBox="1"/>
          <p:nvPr/>
        </p:nvSpPr>
        <p:spPr>
          <a:xfrm>
            <a:off x="4992413" y="4840651"/>
            <a:ext cx="6915807" cy="1200329"/>
          </a:xfrm>
          <a:prstGeom prst="rect">
            <a:avLst/>
          </a:prstGeom>
          <a:noFill/>
        </p:spPr>
        <p:txBody>
          <a:bodyPr wrap="square" rtlCol="0">
            <a:spAutoFit/>
          </a:bodyPr>
          <a:lstStyle/>
          <a:p>
            <a:r>
              <a:rPr lang="en-GB" sz="2400" b="0" i="0" dirty="0">
                <a:solidFill>
                  <a:srgbClr val="374151"/>
                </a:solidFill>
                <a:effectLst/>
                <a:latin typeface="Söhne"/>
              </a:rPr>
              <a:t>Staff engagement refers to the emotional and intellectual commitment of employees towards their work, colleagues, and organization.</a:t>
            </a:r>
            <a:endParaRPr lang="en-GB" sz="2400" dirty="0"/>
          </a:p>
        </p:txBody>
      </p:sp>
    </p:spTree>
    <p:extLst>
      <p:ext uri="{BB962C8B-B14F-4D97-AF65-F5344CB8AC3E}">
        <p14:creationId xmlns:p14="http://schemas.microsoft.com/office/powerpoint/2010/main" val="5391339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11" name="Picture 10">
            <a:extLst>
              <a:ext uri="{FF2B5EF4-FFF2-40B4-BE49-F238E27FC236}">
                <a16:creationId xmlns:a16="http://schemas.microsoft.com/office/drawing/2014/main" id="{1CB7E8AE-A3AC-4BB7-A5C6-F00EC697B2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useBgFill="1">
        <p:nvSpPr>
          <p:cNvPr id="13" name="Rectangle 12">
            <a:extLst>
              <a:ext uri="{FF2B5EF4-FFF2-40B4-BE49-F238E27FC236}">
                <a16:creationId xmlns:a16="http://schemas.microsoft.com/office/drawing/2014/main" id="{297F7562-DBE2-4729-835D-1486BBB437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2627"/>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5" name="Rectangle 14">
            <a:extLst>
              <a:ext uri="{FF2B5EF4-FFF2-40B4-BE49-F238E27FC236}">
                <a16:creationId xmlns:a16="http://schemas.microsoft.com/office/drawing/2014/main" id="{DCE0245F-7D4D-413E-940B-1D9D9A1711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27"/>
            <a:ext cx="12188952" cy="6858000"/>
          </a:xfrm>
          <a:prstGeom prst="rect">
            <a:avLst/>
          </a:prstGeom>
          <a:solidFill>
            <a:schemeClr val="bg2">
              <a:alpha val="61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7" name="Rectangle 16">
            <a:extLst>
              <a:ext uri="{FF2B5EF4-FFF2-40B4-BE49-F238E27FC236}">
                <a16:creationId xmlns:a16="http://schemas.microsoft.com/office/drawing/2014/main" id="{19B97BE4-8A98-49F3-8669-EAAF6D4331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3900328"/>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9" name="Rectangle 18">
            <a:extLst>
              <a:ext uri="{FF2B5EF4-FFF2-40B4-BE49-F238E27FC236}">
                <a16:creationId xmlns:a16="http://schemas.microsoft.com/office/drawing/2014/main" id="{AA090277-9074-44AA-8A49-453BF2C45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 y="-1"/>
            <a:ext cx="12191999" cy="3909853"/>
          </a:xfrm>
          <a:prstGeom prst="rect">
            <a:avLst/>
          </a:prstGeom>
          <a:blipFill dpi="0" rotWithShape="1">
            <a:blip r:embed="rId3">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4D5AF56-866C-DB19-729D-AB5F66438C82}"/>
              </a:ext>
            </a:extLst>
          </p:cNvPr>
          <p:cNvSpPr>
            <a:spLocks noGrp="1"/>
          </p:cNvSpPr>
          <p:nvPr>
            <p:ph type="title"/>
          </p:nvPr>
        </p:nvSpPr>
        <p:spPr>
          <a:xfrm>
            <a:off x="7409930" y="744909"/>
            <a:ext cx="3776416" cy="2912691"/>
          </a:xfrm>
        </p:spPr>
        <p:txBody>
          <a:bodyPr vert="horz" lIns="91440" tIns="45720" rIns="91440" bIns="45720" rtlCol="0" anchor="b">
            <a:normAutofit/>
          </a:bodyPr>
          <a:lstStyle/>
          <a:p>
            <a:r>
              <a:rPr lang="en-US" sz="4100" dirty="0"/>
              <a:t>Why is staff Engagement important?</a:t>
            </a:r>
            <a:br>
              <a:rPr lang="en-US" sz="4100" dirty="0"/>
            </a:br>
            <a:endParaRPr lang="en-US" sz="4100" dirty="0"/>
          </a:p>
        </p:txBody>
      </p:sp>
      <p:pic>
        <p:nvPicPr>
          <p:cNvPr id="6" name="Graphic 5" descr="Customer Review">
            <a:extLst>
              <a:ext uri="{FF2B5EF4-FFF2-40B4-BE49-F238E27FC236}">
                <a16:creationId xmlns:a16="http://schemas.microsoft.com/office/drawing/2014/main" id="{987916B7-30B1-15C7-8F0C-9A1A991F9AD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052" y="3303186"/>
            <a:ext cx="3836166" cy="3478542"/>
          </a:xfrm>
          <a:prstGeom prst="rect">
            <a:avLst/>
          </a:prstGeom>
        </p:spPr>
      </p:pic>
      <p:sp>
        <p:nvSpPr>
          <p:cNvPr id="3" name="TextBox 2">
            <a:extLst>
              <a:ext uri="{FF2B5EF4-FFF2-40B4-BE49-F238E27FC236}">
                <a16:creationId xmlns:a16="http://schemas.microsoft.com/office/drawing/2014/main" id="{F9E69B25-29EC-411B-C941-FCF8532B64B9}"/>
              </a:ext>
            </a:extLst>
          </p:cNvPr>
          <p:cNvSpPr txBox="1"/>
          <p:nvPr/>
        </p:nvSpPr>
        <p:spPr>
          <a:xfrm>
            <a:off x="5065986" y="4046483"/>
            <a:ext cx="6915807" cy="1846659"/>
          </a:xfrm>
          <a:prstGeom prst="rect">
            <a:avLst/>
          </a:prstGeom>
          <a:noFill/>
        </p:spPr>
        <p:txBody>
          <a:bodyPr wrap="square" rtlCol="0">
            <a:spAutoFit/>
          </a:bodyPr>
          <a:lstStyle/>
          <a:p>
            <a:pPr algn="l">
              <a:buFont typeface="Arial" panose="020B0604020202020204" pitchFamily="34" charset="0"/>
              <a:buChar char="•"/>
            </a:pPr>
            <a:r>
              <a:rPr lang="en-GB" sz="2400" b="0" i="0" dirty="0">
                <a:solidFill>
                  <a:srgbClr val="374151"/>
                </a:solidFill>
                <a:effectLst/>
                <a:latin typeface="Söhne"/>
              </a:rPr>
              <a:t>Improves employee productivity and performance</a:t>
            </a:r>
          </a:p>
          <a:p>
            <a:pPr algn="l">
              <a:buFont typeface="Arial" panose="020B0604020202020204" pitchFamily="34" charset="0"/>
              <a:buChar char="•"/>
            </a:pPr>
            <a:r>
              <a:rPr lang="en-GB" sz="2400" b="0" i="0" dirty="0">
                <a:solidFill>
                  <a:srgbClr val="374151"/>
                </a:solidFill>
                <a:effectLst/>
                <a:latin typeface="Söhne"/>
              </a:rPr>
              <a:t>Enhances customer satisfaction and loyalty</a:t>
            </a:r>
          </a:p>
          <a:p>
            <a:pPr algn="l">
              <a:buFont typeface="Arial" panose="020B0604020202020204" pitchFamily="34" charset="0"/>
              <a:buChar char="•"/>
            </a:pPr>
            <a:r>
              <a:rPr lang="en-GB" sz="2400" b="0" i="0" dirty="0">
                <a:solidFill>
                  <a:srgbClr val="374151"/>
                </a:solidFill>
                <a:effectLst/>
                <a:latin typeface="Söhne"/>
              </a:rPr>
              <a:t>Reduces employee turnover rates and costs</a:t>
            </a:r>
          </a:p>
          <a:p>
            <a:pPr algn="l">
              <a:buFont typeface="Arial" panose="020B0604020202020204" pitchFamily="34" charset="0"/>
              <a:buChar char="•"/>
            </a:pPr>
            <a:r>
              <a:rPr lang="en-GB" sz="2400" b="0" i="0" dirty="0">
                <a:solidFill>
                  <a:srgbClr val="374151"/>
                </a:solidFill>
                <a:effectLst/>
                <a:latin typeface="Söhne"/>
              </a:rPr>
              <a:t>Promotes a positive workplace culture</a:t>
            </a:r>
          </a:p>
          <a:p>
            <a:endParaRPr lang="en-GB" dirty="0"/>
          </a:p>
        </p:txBody>
      </p:sp>
    </p:spTree>
    <p:extLst>
      <p:ext uri="{BB962C8B-B14F-4D97-AF65-F5344CB8AC3E}">
        <p14:creationId xmlns:p14="http://schemas.microsoft.com/office/powerpoint/2010/main" val="6869945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11" name="Picture 10">
            <a:extLst>
              <a:ext uri="{FF2B5EF4-FFF2-40B4-BE49-F238E27FC236}">
                <a16:creationId xmlns:a16="http://schemas.microsoft.com/office/drawing/2014/main" id="{1CB7E8AE-A3AC-4BB7-A5C6-F00EC697B2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useBgFill="1">
        <p:nvSpPr>
          <p:cNvPr id="13" name="Rectangle 12">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5" name="Rectangle 14">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7" name="Rectangle 16">
            <a:extLst>
              <a:ext uri="{FF2B5EF4-FFF2-40B4-BE49-F238E27FC236}">
                <a16:creationId xmlns:a16="http://schemas.microsoft.com/office/drawing/2014/main" id="{027CAEDE-D92D-4745-8749-71019415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00C96CB6-3880-40E6-A4BF-F64E7D1E42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blipFill dpi="0" rotWithShape="1">
            <a:blip r:embed="rId3">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AEA5EB6-94B9-6A5F-4FDE-339012070B77}"/>
              </a:ext>
            </a:extLst>
          </p:cNvPr>
          <p:cNvSpPr>
            <a:spLocks noGrp="1"/>
          </p:cNvSpPr>
          <p:nvPr>
            <p:ph type="title"/>
          </p:nvPr>
        </p:nvSpPr>
        <p:spPr>
          <a:xfrm>
            <a:off x="838201" y="559813"/>
            <a:ext cx="2819399" cy="5577934"/>
          </a:xfrm>
        </p:spPr>
        <p:txBody>
          <a:bodyPr vert="horz" lIns="91440" tIns="45720" rIns="91440" bIns="45720" rtlCol="0" anchor="ctr">
            <a:normAutofit/>
          </a:bodyPr>
          <a:lstStyle/>
          <a:p>
            <a:r>
              <a:rPr lang="en-US" sz="3100"/>
              <a:t>Types of engagement framework</a:t>
            </a:r>
          </a:p>
        </p:txBody>
      </p:sp>
      <p:graphicFrame>
        <p:nvGraphicFramePr>
          <p:cNvPr id="5" name="TextBox 2">
            <a:extLst>
              <a:ext uri="{FF2B5EF4-FFF2-40B4-BE49-F238E27FC236}">
                <a16:creationId xmlns:a16="http://schemas.microsoft.com/office/drawing/2014/main" id="{7B5EC9FF-072A-4341-647A-CFDF050D299E}"/>
              </a:ext>
            </a:extLst>
          </p:cNvPr>
          <p:cNvGraphicFramePr/>
          <p:nvPr>
            <p:extLst>
              <p:ext uri="{D42A27DB-BD31-4B8C-83A1-F6EECF244321}">
                <p14:modId xmlns:p14="http://schemas.microsoft.com/office/powerpoint/2010/main" val="143464664"/>
              </p:ext>
            </p:extLst>
          </p:nvPr>
        </p:nvGraphicFramePr>
        <p:xfrm>
          <a:off x="4807223" y="457200"/>
          <a:ext cx="7003777" cy="584360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236518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11" name="Picture 10">
            <a:extLst>
              <a:ext uri="{FF2B5EF4-FFF2-40B4-BE49-F238E27FC236}">
                <a16:creationId xmlns:a16="http://schemas.microsoft.com/office/drawing/2014/main" id="{1CB7E8AE-A3AC-4BB7-A5C6-F00EC697B2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useBgFill="1">
        <p:nvSpPr>
          <p:cNvPr id="13" name="Rectangle 12">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5" name="Rectangle 14">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7" name="Rectangle 16">
            <a:extLst>
              <a:ext uri="{FF2B5EF4-FFF2-40B4-BE49-F238E27FC236}">
                <a16:creationId xmlns:a16="http://schemas.microsoft.com/office/drawing/2014/main" id="{027CAEDE-D92D-4745-8749-71019415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00C96CB6-3880-40E6-A4BF-F64E7D1E42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blipFill dpi="0" rotWithShape="1">
            <a:blip r:embed="rId3">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22885FC-62E9-02AC-9813-2EE3D703AA36}"/>
              </a:ext>
            </a:extLst>
          </p:cNvPr>
          <p:cNvSpPr>
            <a:spLocks noGrp="1"/>
          </p:cNvSpPr>
          <p:nvPr>
            <p:ph type="title"/>
          </p:nvPr>
        </p:nvSpPr>
        <p:spPr>
          <a:xfrm>
            <a:off x="838201" y="559813"/>
            <a:ext cx="2819399" cy="5577934"/>
          </a:xfrm>
        </p:spPr>
        <p:txBody>
          <a:bodyPr vert="horz" lIns="91440" tIns="45720" rIns="91440" bIns="45720" rtlCol="0" anchor="ctr">
            <a:normAutofit/>
          </a:bodyPr>
          <a:lstStyle/>
          <a:p>
            <a:r>
              <a:rPr lang="en-US" sz="3100" i="0" dirty="0">
                <a:effectLst/>
              </a:rPr>
              <a:t>Benefits of Using Engagement Frameworks</a:t>
            </a:r>
            <a:endParaRPr lang="en-US" sz="3100" dirty="0"/>
          </a:p>
        </p:txBody>
      </p:sp>
      <p:graphicFrame>
        <p:nvGraphicFramePr>
          <p:cNvPr id="5" name="TextBox 2">
            <a:extLst>
              <a:ext uri="{FF2B5EF4-FFF2-40B4-BE49-F238E27FC236}">
                <a16:creationId xmlns:a16="http://schemas.microsoft.com/office/drawing/2014/main" id="{24C4376A-B92B-30F6-300B-D4E88CF0E780}"/>
              </a:ext>
            </a:extLst>
          </p:cNvPr>
          <p:cNvGraphicFramePr/>
          <p:nvPr>
            <p:extLst>
              <p:ext uri="{D42A27DB-BD31-4B8C-83A1-F6EECF244321}">
                <p14:modId xmlns:p14="http://schemas.microsoft.com/office/powerpoint/2010/main" val="1060416677"/>
              </p:ext>
            </p:extLst>
          </p:nvPr>
        </p:nvGraphicFramePr>
        <p:xfrm>
          <a:off x="4807223" y="457200"/>
          <a:ext cx="7003777" cy="584360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943649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11" name="Picture 10">
            <a:extLst>
              <a:ext uri="{FF2B5EF4-FFF2-40B4-BE49-F238E27FC236}">
                <a16:creationId xmlns:a16="http://schemas.microsoft.com/office/drawing/2014/main" id="{1CB7E8AE-A3AC-4BB7-A5C6-F00EC697B2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useBgFill="1">
        <p:nvSpPr>
          <p:cNvPr id="13" name="Rectangle 12">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5" name="Rectangle 14">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7" name="Rectangle 16">
            <a:extLst>
              <a:ext uri="{FF2B5EF4-FFF2-40B4-BE49-F238E27FC236}">
                <a16:creationId xmlns:a16="http://schemas.microsoft.com/office/drawing/2014/main" id="{027CAEDE-D92D-4745-8749-71019415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00C96CB6-3880-40E6-A4BF-F64E7D1E42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2000" cy="6858000"/>
          </a:xfrm>
          <a:prstGeom prst="rect">
            <a:avLst/>
          </a:prstGeom>
          <a:blipFill dpi="0" rotWithShape="1">
            <a:blip r:embed="rId3">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D0671B5-AD7B-65A5-D7B9-261ED3B2CDD8}"/>
              </a:ext>
            </a:extLst>
          </p:cNvPr>
          <p:cNvSpPr>
            <a:spLocks noGrp="1"/>
          </p:cNvSpPr>
          <p:nvPr>
            <p:ph type="title"/>
          </p:nvPr>
        </p:nvSpPr>
        <p:spPr>
          <a:xfrm>
            <a:off x="838201" y="559813"/>
            <a:ext cx="2819399" cy="5577934"/>
          </a:xfrm>
        </p:spPr>
        <p:txBody>
          <a:bodyPr vert="horz" lIns="91440" tIns="45720" rIns="91440" bIns="45720" rtlCol="0" anchor="ctr">
            <a:normAutofit/>
          </a:bodyPr>
          <a:lstStyle/>
          <a:p>
            <a:r>
              <a:rPr lang="en-US" sz="3100" i="0">
                <a:effectLst/>
              </a:rPr>
              <a:t>Examples of Engagement Initiatives in Hospitality</a:t>
            </a:r>
            <a:endParaRPr lang="en-US" sz="3100"/>
          </a:p>
        </p:txBody>
      </p:sp>
      <p:graphicFrame>
        <p:nvGraphicFramePr>
          <p:cNvPr id="5" name="TextBox 2">
            <a:extLst>
              <a:ext uri="{FF2B5EF4-FFF2-40B4-BE49-F238E27FC236}">
                <a16:creationId xmlns:a16="http://schemas.microsoft.com/office/drawing/2014/main" id="{5444C758-AB74-92C8-0BE8-FEE95AB0CF71}"/>
              </a:ext>
            </a:extLst>
          </p:cNvPr>
          <p:cNvGraphicFramePr/>
          <p:nvPr>
            <p:extLst>
              <p:ext uri="{D42A27DB-BD31-4B8C-83A1-F6EECF244321}">
                <p14:modId xmlns:p14="http://schemas.microsoft.com/office/powerpoint/2010/main" val="3073833371"/>
              </p:ext>
            </p:extLst>
          </p:nvPr>
        </p:nvGraphicFramePr>
        <p:xfrm>
          <a:off x="4807223" y="457200"/>
          <a:ext cx="7003777" cy="584360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355062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21">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35" name="Picture 23">
            <a:extLst>
              <a:ext uri="{FF2B5EF4-FFF2-40B4-BE49-F238E27FC236}">
                <a16:creationId xmlns:a16="http://schemas.microsoft.com/office/drawing/2014/main" id="{1CB7E8AE-A3AC-4BB7-A5C6-F00EC697B2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useBgFill="1">
        <p:nvSpPr>
          <p:cNvPr id="36" name="Rectangle 25">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37" name="Rectangle 27">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38" name="Rectangle 29">
            <a:extLst>
              <a:ext uri="{FF2B5EF4-FFF2-40B4-BE49-F238E27FC236}">
                <a16:creationId xmlns:a16="http://schemas.microsoft.com/office/drawing/2014/main" id="{027CAEDE-D92D-4745-8749-71019415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1">
            <a:extLst>
              <a:ext uri="{FF2B5EF4-FFF2-40B4-BE49-F238E27FC236}">
                <a16:creationId xmlns:a16="http://schemas.microsoft.com/office/drawing/2014/main" id="{00C96CB6-3880-40E6-A4BF-F64E7D1E42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blipFill dpi="0" rotWithShape="1">
            <a:blip r:embed="rId3">
              <a:alphaModFix amt="24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25887F3-B5AC-9DCC-246C-18C9EA509FC7}"/>
              </a:ext>
            </a:extLst>
          </p:cNvPr>
          <p:cNvSpPr>
            <a:spLocks noGrp="1"/>
          </p:cNvSpPr>
          <p:nvPr>
            <p:ph type="title"/>
          </p:nvPr>
        </p:nvSpPr>
        <p:spPr>
          <a:xfrm>
            <a:off x="838201" y="559813"/>
            <a:ext cx="4876800" cy="5577934"/>
          </a:xfrm>
        </p:spPr>
        <p:txBody>
          <a:bodyPr vert="horz" lIns="91440" tIns="45720" rIns="91440" bIns="45720" rtlCol="0" anchor="ctr">
            <a:normAutofit/>
          </a:bodyPr>
          <a:lstStyle/>
          <a:p>
            <a:r>
              <a:rPr lang="en-US"/>
              <a:t>Conclusion</a:t>
            </a:r>
          </a:p>
        </p:txBody>
      </p:sp>
      <p:sp>
        <p:nvSpPr>
          <p:cNvPr id="3" name="TextBox 2">
            <a:extLst>
              <a:ext uri="{FF2B5EF4-FFF2-40B4-BE49-F238E27FC236}">
                <a16:creationId xmlns:a16="http://schemas.microsoft.com/office/drawing/2014/main" id="{AA21CA21-A533-B883-3533-B968B3ACBF9F}"/>
              </a:ext>
            </a:extLst>
          </p:cNvPr>
          <p:cNvSpPr txBox="1"/>
          <p:nvPr/>
        </p:nvSpPr>
        <p:spPr>
          <a:xfrm>
            <a:off x="6705600" y="559813"/>
            <a:ext cx="4467677" cy="5553275"/>
          </a:xfrm>
          <a:prstGeom prst="rect">
            <a:avLst/>
          </a:prstGeom>
        </p:spPr>
        <p:txBody>
          <a:bodyPr vert="horz" lIns="91440" tIns="45720" rIns="91440" bIns="45720" rtlCol="0">
            <a:normAutofit/>
          </a:bodyPr>
          <a:lstStyle/>
          <a:p>
            <a:pPr>
              <a:lnSpc>
                <a:spcPct val="110000"/>
              </a:lnSpc>
              <a:spcAft>
                <a:spcPts val="600"/>
              </a:spcAft>
              <a:buClr>
                <a:schemeClr val="accent1"/>
              </a:buClr>
            </a:pPr>
            <a:r>
              <a:rPr lang="en-US" b="0" i="0" dirty="0">
                <a:solidFill>
                  <a:schemeClr val="tx2"/>
                </a:solidFill>
                <a:effectLst/>
              </a:rPr>
              <a:t>In conclusion, staff engagement is crucial in the hospitality industry as it contributes to the success of the organization. By implementing engagement initiatives and using engagement frameworks, organizations can improve employee engagement levels, enhance customer satisfaction, reduce turnover rates and costs, and create a positive workplace culture.</a:t>
            </a:r>
            <a:endParaRPr lang="en-US" dirty="0">
              <a:solidFill>
                <a:schemeClr val="tx2"/>
              </a:solidFill>
            </a:endParaRPr>
          </a:p>
        </p:txBody>
      </p:sp>
    </p:spTree>
    <p:extLst>
      <p:ext uri="{BB962C8B-B14F-4D97-AF65-F5344CB8AC3E}">
        <p14:creationId xmlns:p14="http://schemas.microsoft.com/office/powerpoint/2010/main" val="25478583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11" name="Picture 10">
            <a:extLst>
              <a:ext uri="{FF2B5EF4-FFF2-40B4-BE49-F238E27FC236}">
                <a16:creationId xmlns:a16="http://schemas.microsoft.com/office/drawing/2014/main" id="{1CB7E8AE-A3AC-4BB7-A5C6-F00EC697B2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useBgFill="1">
        <p:nvSpPr>
          <p:cNvPr id="13" name="Rectangle 12">
            <a:extLst>
              <a:ext uri="{FF2B5EF4-FFF2-40B4-BE49-F238E27FC236}">
                <a16:creationId xmlns:a16="http://schemas.microsoft.com/office/drawing/2014/main" id="{F1174801-1395-44C5-9B00-CCAC45C056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5" name="Rectangle 14">
            <a:extLst>
              <a:ext uri="{FF2B5EF4-FFF2-40B4-BE49-F238E27FC236}">
                <a16:creationId xmlns:a16="http://schemas.microsoft.com/office/drawing/2014/main" id="{8BADB362-9771-4A3C-B9E5-6777F34C5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61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 name="Title 1">
            <a:extLst>
              <a:ext uri="{FF2B5EF4-FFF2-40B4-BE49-F238E27FC236}">
                <a16:creationId xmlns:a16="http://schemas.microsoft.com/office/drawing/2014/main" id="{273D1FDE-A2C0-44F3-2561-2175A01BDB08}"/>
              </a:ext>
            </a:extLst>
          </p:cNvPr>
          <p:cNvSpPr>
            <a:spLocks noGrp="1"/>
          </p:cNvSpPr>
          <p:nvPr>
            <p:ph type="title"/>
          </p:nvPr>
        </p:nvSpPr>
        <p:spPr>
          <a:xfrm>
            <a:off x="996275" y="163351"/>
            <a:ext cx="5996619" cy="1979884"/>
          </a:xfrm>
        </p:spPr>
        <p:txBody>
          <a:bodyPr vert="horz" lIns="91440" tIns="45720" rIns="91440" bIns="45720" rtlCol="0" anchor="ctr">
            <a:normAutofit/>
          </a:bodyPr>
          <a:lstStyle/>
          <a:p>
            <a:r>
              <a:rPr lang="en-US">
                <a:solidFill>
                  <a:schemeClr val="tx2"/>
                </a:solidFill>
              </a:rPr>
              <a:t>Thank you </a:t>
            </a:r>
          </a:p>
        </p:txBody>
      </p:sp>
      <p:sp>
        <p:nvSpPr>
          <p:cNvPr id="17" name="Rectangle 16">
            <a:extLst>
              <a:ext uri="{FF2B5EF4-FFF2-40B4-BE49-F238E27FC236}">
                <a16:creationId xmlns:a16="http://schemas.microsoft.com/office/drawing/2014/main" id="{EE0EF321-8351-49AB-BA30-A90615C80E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58716"/>
            <a:ext cx="12192000" cy="4594915"/>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5" name="Rectangle 18">
            <a:extLst>
              <a:ext uri="{FF2B5EF4-FFF2-40B4-BE49-F238E27FC236}">
                <a16:creationId xmlns:a16="http://schemas.microsoft.com/office/drawing/2014/main" id="{7F729D3C-986A-4A27-A9FF-0A07A0959F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56" y="2258716"/>
            <a:ext cx="12191999" cy="4608809"/>
          </a:xfrm>
          <a:prstGeom prst="rect">
            <a:avLst/>
          </a:prstGeom>
          <a:blipFill dpi="0" rotWithShape="1">
            <a:blip r:embed="rId3">
              <a:alphaModFix amt="20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5" descr="Smiling Face with No Fill">
            <a:extLst>
              <a:ext uri="{FF2B5EF4-FFF2-40B4-BE49-F238E27FC236}">
                <a16:creationId xmlns:a16="http://schemas.microsoft.com/office/drawing/2014/main" id="{9F0A1F0B-40F3-285E-671B-D0640E9CA7A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276795" y="2667000"/>
            <a:ext cx="3638410" cy="3638410"/>
          </a:xfrm>
          <a:prstGeom prst="rect">
            <a:avLst/>
          </a:prstGeom>
        </p:spPr>
      </p:pic>
    </p:spTree>
    <p:extLst>
      <p:ext uri="{BB962C8B-B14F-4D97-AF65-F5344CB8AC3E}">
        <p14:creationId xmlns:p14="http://schemas.microsoft.com/office/powerpoint/2010/main" val="27376723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4"/>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10" name="Picture 9">
            <a:extLst>
              <a:ext uri="{FF2B5EF4-FFF2-40B4-BE49-F238E27FC236}">
                <a16:creationId xmlns:a16="http://schemas.microsoft.com/office/drawing/2014/main" id="{1CB7E8AE-A3AC-4BB7-A5C6-F00EC697B2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5000"/>
            <a:extLst>
              <a:ext uri="{28A0092B-C50C-407E-A947-70E740481C1C}">
                <a14:useLocalDpi xmlns:a14="http://schemas.microsoft.com/office/drawing/2010/main" val="0"/>
              </a:ext>
            </a:extLst>
          </a:blip>
          <a:stretch>
            <a:fillRect/>
          </a:stretch>
        </p:blipFill>
        <p:spPr>
          <a:xfrm>
            <a:off x="0" y="1"/>
            <a:ext cx="12192000" cy="1392401"/>
          </a:xfrm>
          <a:prstGeom prst="rect">
            <a:avLst/>
          </a:prstGeom>
        </p:spPr>
      </p:pic>
      <p:sp useBgFill="1">
        <p:nvSpPr>
          <p:cNvPr id="12" name="Rectangle 11">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4" name="Rectangle 13">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65000"/>
                  <a:lumOff val="35000"/>
                </a:schemeClr>
              </a:solidFill>
              <a:latin typeface="AvenirNext LT Pro Medium" panose="020B0504020202020204" pitchFamily="34" charset="0"/>
            </a:endParaRPr>
          </a:p>
        </p:txBody>
      </p:sp>
      <p:sp>
        <p:nvSpPr>
          <p:cNvPr id="16" name="Rectangle 15">
            <a:extLst>
              <a:ext uri="{FF2B5EF4-FFF2-40B4-BE49-F238E27FC236}">
                <a16:creationId xmlns:a16="http://schemas.microsoft.com/office/drawing/2014/main" id="{027CAEDE-D92D-4745-8749-71019415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00C96CB6-3880-40E6-A4BF-F64E7D1E42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blipFill dpi="0" rotWithShape="1">
            <a:blip r:embed="rId3">
              <a:alphaModFix amt="24000"/>
              <a:duotone>
                <a:schemeClr val="accent1">
                  <a:shade val="45000"/>
                  <a:satMod val="135000"/>
                </a:schemeClr>
                <a:prstClr val="white"/>
              </a:duotone>
            </a:blip>
            <a:srcRect/>
            <a:tile tx="88900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20EE217-4471-71DD-0CA7-D497AE4CEAC7}"/>
              </a:ext>
            </a:extLst>
          </p:cNvPr>
          <p:cNvSpPr>
            <a:spLocks noGrp="1"/>
          </p:cNvSpPr>
          <p:nvPr>
            <p:ph type="title"/>
          </p:nvPr>
        </p:nvSpPr>
        <p:spPr>
          <a:xfrm>
            <a:off x="838201" y="559813"/>
            <a:ext cx="4876800" cy="5577934"/>
          </a:xfrm>
        </p:spPr>
        <p:txBody>
          <a:bodyPr vert="horz" lIns="91440" tIns="45720" rIns="91440" bIns="45720" rtlCol="0" anchor="ctr">
            <a:normAutofit/>
          </a:bodyPr>
          <a:lstStyle/>
          <a:p>
            <a:r>
              <a:rPr lang="en-US"/>
              <a:t>Reference </a:t>
            </a:r>
          </a:p>
        </p:txBody>
      </p:sp>
      <p:sp>
        <p:nvSpPr>
          <p:cNvPr id="3" name="TextBox 2">
            <a:extLst>
              <a:ext uri="{FF2B5EF4-FFF2-40B4-BE49-F238E27FC236}">
                <a16:creationId xmlns:a16="http://schemas.microsoft.com/office/drawing/2014/main" id="{459A77DD-0F36-C622-CDE8-F59840CC1CE2}"/>
              </a:ext>
            </a:extLst>
          </p:cNvPr>
          <p:cNvSpPr txBox="1"/>
          <p:nvPr/>
        </p:nvSpPr>
        <p:spPr>
          <a:xfrm>
            <a:off x="6705600" y="559813"/>
            <a:ext cx="4467677" cy="5553275"/>
          </a:xfrm>
          <a:prstGeom prst="rect">
            <a:avLst/>
          </a:prstGeom>
        </p:spPr>
        <p:txBody>
          <a:bodyPr vert="horz" lIns="91440" tIns="45720" rIns="91440" bIns="45720" rtlCol="0">
            <a:normAutofit fontScale="92500" lnSpcReduction="20000"/>
          </a:bodyPr>
          <a:lstStyle/>
          <a:p>
            <a:pPr indent="-228600">
              <a:spcAft>
                <a:spcPts val="600"/>
              </a:spcAft>
              <a:buClr>
                <a:schemeClr val="accent1"/>
              </a:buClr>
              <a:buFont typeface="Arial" panose="020B0604020202020204" pitchFamily="34" charset="0"/>
              <a:buChar char="•"/>
            </a:pPr>
            <a:r>
              <a:rPr lang="en-US" sz="1400" b="0" i="0" dirty="0">
                <a:effectLst/>
              </a:rPr>
              <a:t>Bakker, A. B., &amp; Albrecht, S. L. (2018). Employee engagement: Current perspectives on research and practice. Annual Review of Organizational Psychology and Organizational Behavior, 5, 1-19.</a:t>
            </a:r>
          </a:p>
          <a:p>
            <a:pPr indent="-228600">
              <a:spcAft>
                <a:spcPts val="600"/>
              </a:spcAft>
              <a:buClr>
                <a:schemeClr val="accent1"/>
              </a:buClr>
              <a:buFont typeface="Arial" panose="020B0604020202020204" pitchFamily="34" charset="0"/>
              <a:buChar char="•"/>
            </a:pPr>
            <a:r>
              <a:rPr lang="en-US" sz="1400" b="0" i="0" dirty="0">
                <a:effectLst/>
              </a:rPr>
              <a:t>Bowen, D. E., &amp; Lawler, E. E. (1995). Empowering service employees. Sloan Management Review, 36(4), 73-84.</a:t>
            </a:r>
          </a:p>
          <a:p>
            <a:pPr indent="-228600">
              <a:spcAft>
                <a:spcPts val="600"/>
              </a:spcAft>
              <a:buClr>
                <a:schemeClr val="accent1"/>
              </a:buClr>
              <a:buFont typeface="Arial" panose="020B0604020202020204" pitchFamily="34" charset="0"/>
              <a:buChar char="•"/>
            </a:pPr>
            <a:r>
              <a:rPr lang="en-US" sz="1400" b="0" i="0" dirty="0">
                <a:effectLst/>
              </a:rPr>
              <a:t>Heskett, J. L., Sasser, W. E., &amp; Schlesinger, L. A. (1997). The service profit chain: The key to linking customer satisfaction to financial success. Harvard Business Review, 75(2), 164-174.</a:t>
            </a:r>
          </a:p>
          <a:p>
            <a:pPr indent="-228600">
              <a:spcAft>
                <a:spcPts val="600"/>
              </a:spcAft>
              <a:buClr>
                <a:schemeClr val="accent1"/>
              </a:buClr>
              <a:buFont typeface="Arial" panose="020B0604020202020204" pitchFamily="34" charset="0"/>
              <a:buChar char="•"/>
            </a:pPr>
            <a:r>
              <a:rPr lang="en-US" sz="1400" b="0" i="0" dirty="0" err="1">
                <a:effectLst/>
              </a:rPr>
              <a:t>Kusluvan</a:t>
            </a:r>
            <a:r>
              <a:rPr lang="en-US" sz="1400" b="0" i="0" dirty="0">
                <a:effectLst/>
              </a:rPr>
              <a:t>, S. (2013). Employee engagement and organizational commitment in the Turkish hospitality industry. International Journal of Hospitality Management, 32, 265-271.</a:t>
            </a:r>
          </a:p>
          <a:p>
            <a:pPr indent="-228600">
              <a:spcAft>
                <a:spcPts val="600"/>
              </a:spcAft>
              <a:buClr>
                <a:schemeClr val="accent1"/>
              </a:buClr>
              <a:buFont typeface="Arial" panose="020B0604020202020204" pitchFamily="34" charset="0"/>
              <a:buChar char="•"/>
            </a:pPr>
            <a:r>
              <a:rPr lang="en-US" sz="1400" b="0" i="0" dirty="0">
                <a:effectLst/>
              </a:rPr>
              <a:t>Robinson, D., Perryman, S., &amp; </a:t>
            </a:r>
            <a:r>
              <a:rPr lang="en-US" sz="1400" b="0" i="0" dirty="0" err="1">
                <a:effectLst/>
              </a:rPr>
              <a:t>Hayday</a:t>
            </a:r>
            <a:r>
              <a:rPr lang="en-US" sz="1400" b="0" i="0" dirty="0">
                <a:effectLst/>
              </a:rPr>
              <a:t>, S. (2004). The drivers of employee engagement. Institute for Employment Studies.</a:t>
            </a:r>
          </a:p>
          <a:p>
            <a:pPr indent="-228600">
              <a:spcAft>
                <a:spcPts val="600"/>
              </a:spcAft>
              <a:buClr>
                <a:schemeClr val="accent1"/>
              </a:buClr>
              <a:buFont typeface="Arial" panose="020B0604020202020204" pitchFamily="34" charset="0"/>
              <a:buChar char="•"/>
            </a:pPr>
            <a:r>
              <a:rPr lang="en-US" sz="1400" b="0" i="0" dirty="0">
                <a:effectLst/>
              </a:rPr>
              <a:t>Saks, A. M. (2006). Antecedents and consequences of employee engagement. Journal of Managerial Psychology, 21(7), 600-619.</a:t>
            </a:r>
          </a:p>
          <a:p>
            <a:pPr indent="-228600">
              <a:spcAft>
                <a:spcPts val="600"/>
              </a:spcAft>
              <a:buClr>
                <a:schemeClr val="accent1"/>
              </a:buClr>
              <a:buFont typeface="Arial" panose="020B0604020202020204" pitchFamily="34" charset="0"/>
              <a:buChar char="•"/>
            </a:pPr>
            <a:r>
              <a:rPr lang="en-US" sz="1400" b="0" i="0" dirty="0">
                <a:effectLst/>
              </a:rPr>
              <a:t>Smith, J. (2023). The Importance of Staff Engagement in Hospitality: Types of Engagement Framework.</a:t>
            </a:r>
          </a:p>
          <a:p>
            <a:pPr algn="l"/>
            <a:r>
              <a:rPr lang="en-GB" sz="1400" b="0" i="0" dirty="0">
                <a:effectLst/>
                <a:latin typeface="Avenir Next LT Pro" panose="020B0504020202020204" pitchFamily="34" charset="0"/>
              </a:rPr>
              <a:t>The Training Terminal. (2020). </a:t>
            </a:r>
            <a:r>
              <a:rPr lang="en-GB" sz="1400" b="0" i="1" dirty="0">
                <a:effectLst/>
                <a:latin typeface="Avenir Next LT Pro" panose="020B0504020202020204" pitchFamily="34" charset="0"/>
              </a:rPr>
              <a:t>What does a Hotel Receptionist do?</a:t>
            </a:r>
            <a:r>
              <a:rPr lang="en-GB" sz="1400" b="0" i="0" dirty="0">
                <a:effectLst/>
                <a:latin typeface="Avenir Next LT Pro" panose="020B0504020202020204" pitchFamily="34" charset="0"/>
              </a:rPr>
              <a:t> [online] Available at: https://www.thetrainingterminal.com/what-does-a-hotel-receptionist-do/.</a:t>
            </a:r>
          </a:p>
          <a:p>
            <a:pPr algn="l"/>
            <a:r>
              <a:rPr lang="en-GB" sz="1400" b="0" i="0" dirty="0">
                <a:effectLst/>
                <a:latin typeface="Avenir Next LT Pro" panose="020B0504020202020204" pitchFamily="34" charset="0"/>
              </a:rPr>
              <a:t>‌</a:t>
            </a:r>
          </a:p>
          <a:p>
            <a:pPr indent="-228600">
              <a:spcAft>
                <a:spcPts val="600"/>
              </a:spcAft>
              <a:buClr>
                <a:schemeClr val="accent1"/>
              </a:buClr>
              <a:buFont typeface="Arial" panose="020B0604020202020204" pitchFamily="34" charset="0"/>
              <a:buChar char="•"/>
            </a:pPr>
            <a:endParaRPr lang="en-US" sz="1400" dirty="0">
              <a:solidFill>
                <a:schemeClr val="tx2"/>
              </a:solidFill>
            </a:endParaRPr>
          </a:p>
        </p:txBody>
      </p:sp>
    </p:spTree>
    <p:extLst>
      <p:ext uri="{BB962C8B-B14F-4D97-AF65-F5344CB8AC3E}">
        <p14:creationId xmlns:p14="http://schemas.microsoft.com/office/powerpoint/2010/main" val="4186370100"/>
      </p:ext>
    </p:extLst>
  </p:cSld>
  <p:clrMapOvr>
    <a:masterClrMapping/>
  </p:clrMapOvr>
</p:sld>
</file>

<file path=ppt/theme/theme1.xml><?xml version="1.0" encoding="utf-8"?>
<a:theme xmlns:a="http://schemas.openxmlformats.org/drawingml/2006/main" name="BlockprintVTI">
  <a:themeElements>
    <a:clrScheme name="Custom 69">
      <a:dk1>
        <a:sysClr val="windowText" lastClr="000000"/>
      </a:dk1>
      <a:lt1>
        <a:sysClr val="window" lastClr="FFFFFF"/>
      </a:lt1>
      <a:dk2>
        <a:srgbClr val="44131A"/>
      </a:dk2>
      <a:lt2>
        <a:srgbClr val="F2ECEA"/>
      </a:lt2>
      <a:accent1>
        <a:srgbClr val="A62C52"/>
      </a:accent1>
      <a:accent2>
        <a:srgbClr val="A7928D"/>
      </a:accent2>
      <a:accent3>
        <a:srgbClr val="307C71"/>
      </a:accent3>
      <a:accent4>
        <a:srgbClr val="41575D"/>
      </a:accent4>
      <a:accent5>
        <a:srgbClr val="8FA3A3"/>
      </a:accent5>
      <a:accent6>
        <a:srgbClr val="CA8370"/>
      </a:accent6>
      <a:hlink>
        <a:srgbClr val="D13D6E"/>
      </a:hlink>
      <a:folHlink>
        <a:srgbClr val="6C9D92"/>
      </a:folHlink>
    </a:clrScheme>
    <a:fontScheme name="Custom 56">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ockprintVTI" id="{AA8C8908-6BA4-477C-AEA4-CB6C32A1FE3B}" vid="{36392749-7C1D-4938-93BB-440CD2A1B0AB}"/>
    </a:ext>
  </a:extLst>
</a:theme>
</file>

<file path=docProps/app.xml><?xml version="1.0" encoding="utf-8"?>
<Properties xmlns="http://schemas.openxmlformats.org/officeDocument/2006/extended-properties" xmlns:vt="http://schemas.openxmlformats.org/officeDocument/2006/docPropsVTypes">
  <TotalTime>56</TotalTime>
  <Words>508</Words>
  <Application>Microsoft Office PowerPoint</Application>
  <PresentationFormat>Widescreen</PresentationFormat>
  <Paragraphs>52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Avenir Next LT Pro</vt:lpstr>
      <vt:lpstr>AvenirNext LT Pro Medium</vt:lpstr>
      <vt:lpstr>Söhne</vt:lpstr>
      <vt:lpstr>BlockprintVTI</vt:lpstr>
      <vt:lpstr>The Importance of Staff Engagement in Hospitality</vt:lpstr>
      <vt:lpstr>Introduction </vt:lpstr>
      <vt:lpstr>What is staff Engagement?  </vt:lpstr>
      <vt:lpstr>Why is staff Engagement important? </vt:lpstr>
      <vt:lpstr>Types of engagement framework</vt:lpstr>
      <vt:lpstr>Benefits of Using Engagement Frameworks</vt:lpstr>
      <vt:lpstr>Examples of Engagement Initiatives in Hospitality</vt:lpstr>
      <vt:lpstr>Conclusion</vt:lpstr>
      <vt:lpstr>Thank you </vt:lpstr>
      <vt:lpstr>Reference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Importance of Staff Engagement in Hospitality</dc:title>
  <cp:revision>1</cp:revision>
  <dcterms:created xsi:type="dcterms:W3CDTF">2023-02-20T01:27:28Z</dcterms:created>
  <dcterms:modified xsi:type="dcterms:W3CDTF">2023-02-20T02:23:53Z</dcterms:modified>
</cp:coreProperties>
</file>