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3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27" autoAdjust="0"/>
    <p:restoredTop sz="94434" autoAdjust="0"/>
  </p:normalViewPr>
  <p:slideViewPr>
    <p:cSldViewPr snapToGrid="0">
      <p:cViewPr varScale="1">
        <p:scale>
          <a:sx n="68" d="100"/>
          <a:sy n="68" d="100"/>
        </p:scale>
        <p:origin x="9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F8FFC-9C37-468F-A16C-1CF78D56B382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AC61B-0B97-48A4-A2D9-DD7553C40C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035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F8FFC-9C37-468F-A16C-1CF78D56B382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AC61B-0B97-48A4-A2D9-DD7553C40C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48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F8FFC-9C37-468F-A16C-1CF78D56B382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AC61B-0B97-48A4-A2D9-DD7553C40C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209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F8FFC-9C37-468F-A16C-1CF78D56B382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AC61B-0B97-48A4-A2D9-DD7553C40C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40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F8FFC-9C37-468F-A16C-1CF78D56B382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AC61B-0B97-48A4-A2D9-DD7553C40C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593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F8FFC-9C37-468F-A16C-1CF78D56B382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AC61B-0B97-48A4-A2D9-DD7553C40C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629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F8FFC-9C37-468F-A16C-1CF78D56B382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AC61B-0B97-48A4-A2D9-DD7553C40C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621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F8FFC-9C37-468F-A16C-1CF78D56B382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AC61B-0B97-48A4-A2D9-DD7553C40C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2690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F8FFC-9C37-468F-A16C-1CF78D56B382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AC61B-0B97-48A4-A2D9-DD7553C40C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919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F8FFC-9C37-468F-A16C-1CF78D56B382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AC61B-0B97-48A4-A2D9-DD7553C40C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5963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F8FFC-9C37-468F-A16C-1CF78D56B382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AC61B-0B97-48A4-A2D9-DD7553C40C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03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BF8FFC-9C37-468F-A16C-1CF78D56B382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8AC61B-0B97-48A4-A2D9-DD7553C40C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514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u="sng" dirty="0" smtClean="0"/>
              <a:t>Interviewing for A sales manager at Debenhams </a:t>
            </a:r>
            <a:endParaRPr lang="en-GB" b="1" u="sng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19224" y="8604621"/>
            <a:ext cx="3273287" cy="1168908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2050" name="Picture 2" descr="interview-questions-to-ask-a-sales-manager-candidat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0799" y="3812344"/>
            <a:ext cx="4021134" cy="2682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12487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      </a:t>
            </a:r>
            <a:r>
              <a:rPr lang="en-GB" b="1" u="sng" dirty="0" smtClean="0"/>
              <a:t>Application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fontAlgn="base">
              <a:buNone/>
            </a:pPr>
            <a:endParaRPr lang="en-GB" b="1" dirty="0"/>
          </a:p>
          <a:p>
            <a:pPr fontAlgn="base"/>
            <a:r>
              <a:rPr lang="en-GB" dirty="0"/>
              <a:t>I applied in-person. The process took 2 weeks. I interviewed at Debenhams </a:t>
            </a:r>
            <a:r>
              <a:rPr lang="en-GB" dirty="0" smtClean="0"/>
              <a:t>(Swansea , South Wales ) </a:t>
            </a:r>
            <a:r>
              <a:rPr lang="en-GB" dirty="0"/>
              <a:t>in December 2009.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97758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        </a:t>
            </a:r>
            <a:r>
              <a:rPr lang="en-GB" b="1" u="sng" dirty="0" smtClean="0"/>
              <a:t>Interview 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Interviewed by Store Manager and Deputy Manager. Very welcoming, professional and thorough. Store Manager asked questions and Deputy took notes. All the questions were relative and I didn't find them overly difficult to answer as I had appropriate experience. I only had one interview.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58397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</a:t>
            </a:r>
            <a:r>
              <a:rPr lang="en-GB" b="1" u="sng" dirty="0" smtClean="0"/>
              <a:t>A example of Interview </a:t>
            </a:r>
            <a:r>
              <a:rPr lang="en-GB" b="1" u="sng" dirty="0"/>
              <a:t>q</a:t>
            </a:r>
            <a:r>
              <a:rPr lang="en-GB" b="1" u="sng" dirty="0" smtClean="0"/>
              <a:t>uestions 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was asked how I managed a difficult situation while managing people. How did I approach it, handle it and what was the outcome. This I really had to think about. 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2098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 smtClean="0"/>
              <a:t>                     </a:t>
            </a:r>
            <a:r>
              <a:rPr lang="en-GB" b="1" u="sng" dirty="0" smtClean="0"/>
              <a:t>Negotiation 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did negotiate a better wage than offered via telephone conversation. I didn't mind pushing for it at the time because I was in full time employment anyway. The company I was with was offering me more money to stay with them so when I revealed this I think it what helped me get the better deal off my new employer.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210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u="sng" dirty="0" smtClean="0"/>
              <a:t>    Skills </a:t>
            </a:r>
            <a:r>
              <a:rPr lang="en-GB" b="1" u="sng" dirty="0"/>
              <a:t>I needed to prove I had to show I had the </a:t>
            </a:r>
            <a:r>
              <a:rPr lang="en-GB" b="1" u="sng" dirty="0" smtClean="0"/>
              <a:t>      ability </a:t>
            </a:r>
            <a:r>
              <a:rPr lang="en-GB" b="1" u="sng" dirty="0"/>
              <a:t>to become a strong sales manager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Identifying, recruiting and hiring talented sales </a:t>
            </a:r>
            <a:r>
              <a:rPr lang="en-GB" dirty="0" smtClean="0"/>
              <a:t>reps</a:t>
            </a:r>
          </a:p>
          <a:p>
            <a:r>
              <a:rPr lang="en-GB" dirty="0" smtClean="0"/>
              <a:t>Leadership</a:t>
            </a:r>
          </a:p>
          <a:p>
            <a:r>
              <a:rPr lang="en-GB" dirty="0" smtClean="0"/>
              <a:t>Ability </a:t>
            </a:r>
            <a:r>
              <a:rPr lang="en-GB" dirty="0"/>
              <a:t>to train, coach and </a:t>
            </a:r>
            <a:r>
              <a:rPr lang="en-GB" dirty="0" smtClean="0"/>
              <a:t>mentor</a:t>
            </a:r>
            <a:endParaRPr lang="en-GB" dirty="0"/>
          </a:p>
          <a:p>
            <a:r>
              <a:rPr lang="en-GB" dirty="0" smtClean="0"/>
              <a:t>Defining</a:t>
            </a:r>
            <a:r>
              <a:rPr lang="en-GB" dirty="0"/>
              <a:t>, implementing (and innovating) sales </a:t>
            </a:r>
            <a:r>
              <a:rPr lang="en-GB" dirty="0" smtClean="0"/>
              <a:t>plans</a:t>
            </a:r>
            <a:endParaRPr lang="en-GB" dirty="0"/>
          </a:p>
          <a:p>
            <a:r>
              <a:rPr lang="en-GB" dirty="0"/>
              <a:t>Interpersonal and communication </a:t>
            </a:r>
            <a:r>
              <a:rPr lang="en-GB" dirty="0" smtClean="0"/>
              <a:t>skills</a:t>
            </a:r>
            <a:endParaRPr lang="en-GB" dirty="0"/>
          </a:p>
          <a:p>
            <a:r>
              <a:rPr lang="en-GB" dirty="0"/>
              <a:t>Organizational skills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08312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     </a:t>
            </a:r>
            <a:r>
              <a:rPr lang="en-GB" b="1" u="sng" dirty="0" smtClean="0"/>
              <a:t>Referencing 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Glassdoor.co.uk. (2019). [online] Available at: https://www.glassdoor.co.uk/Interview/Debenhams-Debenhams-Sales-Manager-Interview-Questions-EI_IE8618.0,9_KO10,33.htm [Accessed 21 Mar. 2019</a:t>
            </a:r>
            <a:r>
              <a:rPr lang="en-GB" dirty="0" smtClean="0"/>
              <a:t>].</a:t>
            </a:r>
          </a:p>
          <a:p>
            <a:endParaRPr lang="en-GB" dirty="0" smtClean="0"/>
          </a:p>
          <a:p>
            <a:r>
              <a:rPr lang="en-GB" b="1" dirty="0"/>
              <a:t> </a:t>
            </a:r>
            <a:r>
              <a:rPr lang="en-GB" dirty="0"/>
              <a:t>Glassdoor.co.uk. (2019). </a:t>
            </a:r>
            <a:r>
              <a:rPr lang="en-GB" i="1" dirty="0"/>
              <a:t>Help Us Keep Glassdoor Safe</a:t>
            </a:r>
            <a:r>
              <a:rPr lang="en-GB" dirty="0"/>
              <a:t>. [online] Available at: https://www.glassdoor.co.uk/Job/redditch-sales-manager-jobs-SRCH_IL.0,8_IC3254767_KO9,22.htm?rdserp=true&amp;jl=3144842180&amp;jaguid=&amp;src=GD_JOB_AD&amp;srs=EI_JOBS&amp;s=21&amp;ao=70837 [Accessed 21 Mar. 2019].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2153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503</TotalTime>
  <Words>237</Words>
  <Application>Microsoft Office PowerPoint</Application>
  <PresentationFormat>Widescreen</PresentationFormat>
  <Paragraphs>21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Interviewing for A sales manager at Debenhams </vt:lpstr>
      <vt:lpstr>                             Application </vt:lpstr>
      <vt:lpstr>                               Interview </vt:lpstr>
      <vt:lpstr>          A example of Interview questions </vt:lpstr>
      <vt:lpstr>                      Negotiation </vt:lpstr>
      <vt:lpstr>    Skills I needed to prove I had to show I had the       ability to become a strong sales manager  </vt:lpstr>
      <vt:lpstr>                            Referencing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Improving Communication at Vodafone</dc:title>
  <dc:creator>Tracy</dc:creator>
  <cp:lastModifiedBy>Tracy</cp:lastModifiedBy>
  <cp:revision>11</cp:revision>
  <dcterms:created xsi:type="dcterms:W3CDTF">2019-02-17T11:27:09Z</dcterms:created>
  <dcterms:modified xsi:type="dcterms:W3CDTF">2019-03-21T21:29:04Z</dcterms:modified>
</cp:coreProperties>
</file>