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9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59" r:id="rId4"/>
    <p:sldId id="261" r:id="rId5"/>
    <p:sldId id="260" r:id="rId6"/>
    <p:sldId id="265" r:id="rId7"/>
    <p:sldId id="264" r:id="rId8"/>
    <p:sldId id="262" r:id="rId9"/>
    <p:sldId id="269" r:id="rId10"/>
    <p:sldId id="268" r:id="rId11"/>
    <p:sldId id="267" r:id="rId12"/>
    <p:sldId id="263" r:id="rId13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C179C9-10F3-47FC-7510-AB48ADA2E60F}" v="385" dt="2022-07-28T21:07:20.950"/>
    <p1510:client id="{2EB1CBBF-0B9F-FD11-8AE2-09EE6A11A9D1}" v="123" dt="2022-07-29T09:11:59.032"/>
    <p1510:client id="{384E8822-D393-4659-93A0-86EBBFB24AE4}" v="1220" dt="2022-07-29T13:19:39.105"/>
    <p1510:client id="{5257CA08-15E0-F743-A0A7-886885F6DB91}" v="891" dt="2022-07-28T23:08:05.465"/>
    <p1510:client id="{BB46921E-F766-4BA3-A4B5-EB977656A159}" v="23" dt="2022-07-27T12:27:54.464"/>
    <p1510:client id="{D76F3AFB-F403-64B1-720A-E992C409D669}" v="2" dt="2022-07-28T20:35:58.3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uma Islam (1913056)" userId="S::1913056@student.uwtsd.ac.uk::ab0892c5-285e-4764-bdb3-930186982aff" providerId="AD" clId="Web-{5257CA08-15E0-F743-A0A7-886885F6DB91}"/>
    <pc:docChg chg="addSld delSld modSld sldOrd">
      <pc:chgData name="Shuma Islam (1913056)" userId="S::1913056@student.uwtsd.ac.uk::ab0892c5-285e-4764-bdb3-930186982aff" providerId="AD" clId="Web-{5257CA08-15E0-F743-A0A7-886885F6DB91}" dt="2022-07-28T23:09:21.937" v="728"/>
      <pc:docMkLst>
        <pc:docMk/>
      </pc:docMkLst>
      <pc:sldChg chg="addSp delSp modSp">
        <pc:chgData name="Shuma Islam (1913056)" userId="S::1913056@student.uwtsd.ac.uk::ab0892c5-285e-4764-bdb3-930186982aff" providerId="AD" clId="Web-{5257CA08-15E0-F743-A0A7-886885F6DB91}" dt="2022-07-28T22:58:32.784" v="586" actId="20577"/>
        <pc:sldMkLst>
          <pc:docMk/>
          <pc:sldMk cId="2989797483" sldId="259"/>
        </pc:sldMkLst>
        <pc:spChg chg="mod">
          <ac:chgData name="Shuma Islam (1913056)" userId="S::1913056@student.uwtsd.ac.uk::ab0892c5-285e-4764-bdb3-930186982aff" providerId="AD" clId="Web-{5257CA08-15E0-F743-A0A7-886885F6DB91}" dt="2022-07-28T21:28:05.636" v="296" actId="1076"/>
          <ac:spMkLst>
            <pc:docMk/>
            <pc:sldMk cId="2989797483" sldId="259"/>
            <ac:spMk id="2" creationId="{C3762E71-7EA0-E14D-94B4-1BA2D8EBB041}"/>
          </ac:spMkLst>
        </pc:spChg>
        <pc:spChg chg="mod">
          <ac:chgData name="Shuma Islam (1913056)" userId="S::1913056@student.uwtsd.ac.uk::ab0892c5-285e-4764-bdb3-930186982aff" providerId="AD" clId="Web-{5257CA08-15E0-F743-A0A7-886885F6DB91}" dt="2022-07-28T21:22:54.318" v="261" actId="1076"/>
          <ac:spMkLst>
            <pc:docMk/>
            <pc:sldMk cId="2989797483" sldId="259"/>
            <ac:spMk id="3" creationId="{114E41A8-8A72-A9D8-2BFC-0C79C16A4828}"/>
          </ac:spMkLst>
        </pc:spChg>
        <pc:spChg chg="mod">
          <ac:chgData name="Shuma Islam (1913056)" userId="S::1913056@student.uwtsd.ac.uk::ab0892c5-285e-4764-bdb3-930186982aff" providerId="AD" clId="Web-{5257CA08-15E0-F743-A0A7-886885F6DB91}" dt="2022-07-28T21:22:49.255" v="260" actId="1076"/>
          <ac:spMkLst>
            <pc:docMk/>
            <pc:sldMk cId="2989797483" sldId="259"/>
            <ac:spMk id="5" creationId="{B28A8B82-1278-D4EC-6F4E-29EB800A7115}"/>
          </ac:spMkLst>
        </pc:spChg>
        <pc:spChg chg="mod">
          <ac:chgData name="Shuma Islam (1913056)" userId="S::1913056@student.uwtsd.ac.uk::ab0892c5-285e-4764-bdb3-930186982aff" providerId="AD" clId="Web-{5257CA08-15E0-F743-A0A7-886885F6DB91}" dt="2022-07-28T21:25:58.282" v="291" actId="14100"/>
          <ac:spMkLst>
            <pc:docMk/>
            <pc:sldMk cId="2989797483" sldId="259"/>
            <ac:spMk id="6" creationId="{6E59DD25-FC77-CD77-0C18-AA3480872EB8}"/>
          </ac:spMkLst>
        </pc:spChg>
        <pc:spChg chg="add del mod">
          <ac:chgData name="Shuma Islam (1913056)" userId="S::1913056@student.uwtsd.ac.uk::ab0892c5-285e-4764-bdb3-930186982aff" providerId="AD" clId="Web-{5257CA08-15E0-F743-A0A7-886885F6DB91}" dt="2022-07-28T21:12:04.919" v="1"/>
          <ac:spMkLst>
            <pc:docMk/>
            <pc:sldMk cId="2989797483" sldId="259"/>
            <ac:spMk id="8" creationId="{6D3CE786-9535-7A3E-3116-195CC2AD2DC9}"/>
          </ac:spMkLst>
        </pc:spChg>
        <pc:spChg chg="add del mod">
          <ac:chgData name="Shuma Islam (1913056)" userId="S::1913056@student.uwtsd.ac.uk::ab0892c5-285e-4764-bdb3-930186982aff" providerId="AD" clId="Web-{5257CA08-15E0-F743-A0A7-886885F6DB91}" dt="2022-07-28T21:30:57.178" v="300"/>
          <ac:spMkLst>
            <pc:docMk/>
            <pc:sldMk cId="2989797483" sldId="259"/>
            <ac:spMk id="10" creationId="{BC338F17-1C26-40EF-4748-05BF1AEE2A28}"/>
          </ac:spMkLst>
        </pc:spChg>
        <pc:spChg chg="add mod">
          <ac:chgData name="Shuma Islam (1913056)" userId="S::1913056@student.uwtsd.ac.uk::ab0892c5-285e-4764-bdb3-930186982aff" providerId="AD" clId="Web-{5257CA08-15E0-F743-A0A7-886885F6DB91}" dt="2022-07-28T21:26:09.627" v="293" actId="14100"/>
          <ac:spMkLst>
            <pc:docMk/>
            <pc:sldMk cId="2989797483" sldId="259"/>
            <ac:spMk id="12" creationId="{C57E7E2D-F01A-F4DE-CEDB-E29BD94785D7}"/>
          </ac:spMkLst>
        </pc:spChg>
        <pc:graphicFrameChg chg="add mod modGraphic">
          <ac:chgData name="Shuma Islam (1913056)" userId="S::1913056@student.uwtsd.ac.uk::ab0892c5-285e-4764-bdb3-930186982aff" providerId="AD" clId="Web-{5257CA08-15E0-F743-A0A7-886885F6DB91}" dt="2022-07-28T22:58:32.784" v="586" actId="20577"/>
          <ac:graphicFrameMkLst>
            <pc:docMk/>
            <pc:sldMk cId="2989797483" sldId="259"/>
            <ac:graphicFrameMk id="14" creationId="{21926249-95F9-C024-61FF-D3B1A5331E67}"/>
          </ac:graphicFrameMkLst>
        </pc:graphicFrameChg>
        <pc:picChg chg="del">
          <ac:chgData name="Shuma Islam (1913056)" userId="S::1913056@student.uwtsd.ac.uk::ab0892c5-285e-4764-bdb3-930186982aff" providerId="AD" clId="Web-{5257CA08-15E0-F743-A0A7-886885F6DB91}" dt="2022-07-28T21:11:50.621" v="0"/>
          <ac:picMkLst>
            <pc:docMk/>
            <pc:sldMk cId="2989797483" sldId="259"/>
            <ac:picMk id="7" creationId="{C3AF07B1-D3F0-7C91-E306-05D9CC1AF7E5}"/>
          </ac:picMkLst>
        </pc:picChg>
        <pc:picChg chg="add del mod ord">
          <ac:chgData name="Shuma Islam (1913056)" userId="S::1913056@student.uwtsd.ac.uk::ab0892c5-285e-4764-bdb3-930186982aff" providerId="AD" clId="Web-{5257CA08-15E0-F743-A0A7-886885F6DB91}" dt="2022-07-28T21:25:02.107" v="275"/>
          <ac:picMkLst>
            <pc:docMk/>
            <pc:sldMk cId="2989797483" sldId="259"/>
            <ac:picMk id="9" creationId="{3FB9E4BC-8E13-BB89-3C77-5A56B597C6CD}"/>
          </ac:picMkLst>
        </pc:picChg>
        <pc:picChg chg="add del mod">
          <ac:chgData name="Shuma Islam (1913056)" userId="S::1913056@student.uwtsd.ac.uk::ab0892c5-285e-4764-bdb3-930186982aff" providerId="AD" clId="Web-{5257CA08-15E0-F743-A0A7-886885F6DB91}" dt="2022-07-28T21:28:26.106" v="298"/>
          <ac:picMkLst>
            <pc:docMk/>
            <pc:sldMk cId="2989797483" sldId="259"/>
            <ac:picMk id="13" creationId="{84FE7121-D5AA-7245-1E90-DF35FF8B80F1}"/>
          </ac:picMkLst>
        </pc:picChg>
      </pc:sldChg>
      <pc:sldChg chg="new del">
        <pc:chgData name="Shuma Islam (1913056)" userId="S::1913056@student.uwtsd.ac.uk::ab0892c5-285e-4764-bdb3-930186982aff" providerId="AD" clId="Web-{5257CA08-15E0-F743-A0A7-886885F6DB91}" dt="2022-07-28T21:33:53.235" v="307"/>
        <pc:sldMkLst>
          <pc:docMk/>
          <pc:sldMk cId="1461599012" sldId="260"/>
        </pc:sldMkLst>
      </pc:sldChg>
      <pc:sldChg chg="new del">
        <pc:chgData name="Shuma Islam (1913056)" userId="S::1913056@student.uwtsd.ac.uk::ab0892c5-285e-4764-bdb3-930186982aff" providerId="AD" clId="Web-{5257CA08-15E0-F743-A0A7-886885F6DB91}" dt="2022-07-28T21:34:16.190" v="309"/>
        <pc:sldMkLst>
          <pc:docMk/>
          <pc:sldMk cId="1533597203" sldId="260"/>
        </pc:sldMkLst>
      </pc:sldChg>
      <pc:sldChg chg="addSp delSp modSp new mod setBg addAnim">
        <pc:chgData name="Shuma Islam (1913056)" userId="S::1913056@student.uwtsd.ac.uk::ab0892c5-285e-4764-bdb3-930186982aff" providerId="AD" clId="Web-{5257CA08-15E0-F743-A0A7-886885F6DB91}" dt="2022-07-28T23:09:21.937" v="728"/>
        <pc:sldMkLst>
          <pc:docMk/>
          <pc:sldMk cId="2094220931" sldId="260"/>
        </pc:sldMkLst>
        <pc:spChg chg="mod">
          <ac:chgData name="Shuma Islam (1913056)" userId="S::1913056@student.uwtsd.ac.uk::ab0892c5-285e-4764-bdb3-930186982aff" providerId="AD" clId="Web-{5257CA08-15E0-F743-A0A7-886885F6DB91}" dt="2022-07-28T23:09:21.937" v="728"/>
          <ac:spMkLst>
            <pc:docMk/>
            <pc:sldMk cId="2094220931" sldId="260"/>
            <ac:spMk id="2" creationId="{977C495F-1DE2-B1DD-8093-E7F154197ECF}"/>
          </ac:spMkLst>
        </pc:spChg>
        <pc:spChg chg="mod">
          <ac:chgData name="Shuma Islam (1913056)" userId="S::1913056@student.uwtsd.ac.uk::ab0892c5-285e-4764-bdb3-930186982aff" providerId="AD" clId="Web-{5257CA08-15E0-F743-A0A7-886885F6DB91}" dt="2022-07-28T23:09:21.937" v="728"/>
          <ac:spMkLst>
            <pc:docMk/>
            <pc:sldMk cId="2094220931" sldId="260"/>
            <ac:spMk id="3" creationId="{F5D67AB8-E9F5-40D2-7236-8E4AD60EDA77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7:27.511" v="719"/>
          <ac:spMkLst>
            <pc:docMk/>
            <pc:sldMk cId="2094220931" sldId="260"/>
            <ac:spMk id="9" creationId="{3A397E3E-B90C-4D82-BAAA-36F7AC6A4565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7:27.511" v="719"/>
          <ac:spMkLst>
            <pc:docMk/>
            <pc:sldMk cId="2094220931" sldId="260"/>
            <ac:spMk id="23" creationId="{90A7F83A-9728-4030-8E45-9ECF1ABCCC12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7:27.511" v="719"/>
          <ac:spMkLst>
            <pc:docMk/>
            <pc:sldMk cId="2094220931" sldId="260"/>
            <ac:spMk id="25" creationId="{A2B5CBEA-F125-49B6-8335-227C325B112B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7:27.511" v="719"/>
          <ac:spMkLst>
            <pc:docMk/>
            <pc:sldMk cId="2094220931" sldId="260"/>
            <ac:spMk id="27" creationId="{FEA9761C-7BB2-45E5-A5DB-A0B35362454A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7:27.511" v="719"/>
          <ac:spMkLst>
            <pc:docMk/>
            <pc:sldMk cId="2094220931" sldId="260"/>
            <ac:spMk id="29" creationId="{4D1A5E71-B6B6-486A-8CDC-C7ABD9B903F6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7:27.511" v="719"/>
          <ac:spMkLst>
            <pc:docMk/>
            <pc:sldMk cId="2094220931" sldId="260"/>
            <ac:spMk id="31" creationId="{8E44D629-6B8E-4D88-A77E-149C0ED03498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7:27.495" v="718"/>
          <ac:spMkLst>
            <pc:docMk/>
            <pc:sldMk cId="2094220931" sldId="260"/>
            <ac:spMk id="50" creationId="{489B7BFD-8F45-4093-AD9C-91B15B0503D9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7:27.495" v="718"/>
          <ac:spMkLst>
            <pc:docMk/>
            <pc:sldMk cId="2094220931" sldId="260"/>
            <ac:spMk id="52" creationId="{55E902CB-1D4C-4599-B01D-A1CD4D2D9F8F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9:21.937" v="728"/>
          <ac:spMkLst>
            <pc:docMk/>
            <pc:sldMk cId="2094220931" sldId="260"/>
            <ac:spMk id="56" creationId="{F6E412EF-CF39-4C25-85B0-DB30B1B0A8C4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9:21.937" v="728"/>
          <ac:spMkLst>
            <pc:docMk/>
            <pc:sldMk cId="2094220931" sldId="260"/>
            <ac:spMk id="60" creationId="{B55DEF71-1741-4489-8E77-46FC5BAA66E2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9:21.937" v="728"/>
          <ac:spMkLst>
            <pc:docMk/>
            <pc:sldMk cId="2094220931" sldId="260"/>
            <ac:spMk id="62" creationId="{82347B6D-A7CC-48EB-861F-917D0D61E3EA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7:27.495" v="718"/>
          <ac:spMkLst>
            <pc:docMk/>
            <pc:sldMk cId="2094220931" sldId="260"/>
            <ac:spMk id="63" creationId="{19A55484-B97B-45ED-A47D-EBECAC290DBE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9:21.937" v="728"/>
          <ac:spMkLst>
            <pc:docMk/>
            <pc:sldMk cId="2094220931" sldId="260"/>
            <ac:spMk id="64" creationId="{A7A0A46D-CC9B-4E32-870A-7BC2DF940144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7:27.495" v="718"/>
          <ac:spMkLst>
            <pc:docMk/>
            <pc:sldMk cId="2094220931" sldId="260"/>
            <ac:spMk id="65" creationId="{B31CB7B9-2B8F-4AD6-9FFE-5DAE8E132289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9:21.937" v="728"/>
          <ac:spMkLst>
            <pc:docMk/>
            <pc:sldMk cId="2094220931" sldId="260"/>
            <ac:spMk id="66" creationId="{9178722E-1BD0-427E-BAAE-4F206DAB5818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9:21.937" v="728"/>
          <ac:spMkLst>
            <pc:docMk/>
            <pc:sldMk cId="2094220931" sldId="260"/>
            <ac:spMk id="67" creationId="{51F77B6A-7F53-4B28-B73D-C8CC899AB221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9:21.937" v="728"/>
          <ac:spMkLst>
            <pc:docMk/>
            <pc:sldMk cId="2094220931" sldId="260"/>
            <ac:spMk id="79" creationId="{E8DA6235-17F2-4C9E-88C6-C5D38D8D3C03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9:21.921" v="727"/>
          <ac:spMkLst>
            <pc:docMk/>
            <pc:sldMk cId="2094220931" sldId="260"/>
            <ac:spMk id="84" creationId="{3A397E3E-B90C-4D82-BAAA-36F7AC6A4565}"/>
          </ac:spMkLst>
        </pc:spChg>
        <pc:spChg chg="add">
          <ac:chgData name="Shuma Islam (1913056)" userId="S::1913056@student.uwtsd.ac.uk::ab0892c5-285e-4764-bdb3-930186982aff" providerId="AD" clId="Web-{5257CA08-15E0-F743-A0A7-886885F6DB91}" dt="2022-07-28T23:09:21.937" v="728"/>
          <ac:spMkLst>
            <pc:docMk/>
            <pc:sldMk cId="2094220931" sldId="260"/>
            <ac:spMk id="90" creationId="{7871DA93-90AF-40F3-A1A1-04E16697205B}"/>
          </ac:spMkLst>
        </pc:spChg>
        <pc:spChg chg="add">
          <ac:chgData name="Shuma Islam (1913056)" userId="S::1913056@student.uwtsd.ac.uk::ab0892c5-285e-4764-bdb3-930186982aff" providerId="AD" clId="Web-{5257CA08-15E0-F743-A0A7-886885F6DB91}" dt="2022-07-28T23:09:21.937" v="728"/>
          <ac:spMkLst>
            <pc:docMk/>
            <pc:sldMk cId="2094220931" sldId="260"/>
            <ac:spMk id="92" creationId="{4FB204DF-284E-45F6-A017-79A4DF57BCCB}"/>
          </ac:spMkLst>
        </pc:spChg>
        <pc:spChg chg="add">
          <ac:chgData name="Shuma Islam (1913056)" userId="S::1913056@student.uwtsd.ac.uk::ab0892c5-285e-4764-bdb3-930186982aff" providerId="AD" clId="Web-{5257CA08-15E0-F743-A0A7-886885F6DB91}" dt="2022-07-28T23:09:21.937" v="728"/>
          <ac:spMkLst>
            <pc:docMk/>
            <pc:sldMk cId="2094220931" sldId="260"/>
            <ac:spMk id="96" creationId="{E16C8D8F-10E9-4498-ABDB-0F923F8B6837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9:21.921" v="727"/>
          <ac:spMkLst>
            <pc:docMk/>
            <pc:sldMk cId="2094220931" sldId="260"/>
            <ac:spMk id="98" creationId="{90A7F83A-9728-4030-8E45-9ECF1ABCCC12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9:21.921" v="727"/>
          <ac:spMkLst>
            <pc:docMk/>
            <pc:sldMk cId="2094220931" sldId="260"/>
            <ac:spMk id="100" creationId="{A2B5CBEA-F125-49B6-8335-227C325B112B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9:21.921" v="727"/>
          <ac:spMkLst>
            <pc:docMk/>
            <pc:sldMk cId="2094220931" sldId="260"/>
            <ac:spMk id="102" creationId="{FEA9761C-7BB2-45E5-A5DB-A0B35362454A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9:21.921" v="727"/>
          <ac:spMkLst>
            <pc:docMk/>
            <pc:sldMk cId="2094220931" sldId="260"/>
            <ac:spMk id="104" creationId="{4D1A5E71-B6B6-486A-8CDC-C7ABD9B903F6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3:09:21.921" v="727"/>
          <ac:spMkLst>
            <pc:docMk/>
            <pc:sldMk cId="2094220931" sldId="260"/>
            <ac:spMk id="106" creationId="{8E44D629-6B8E-4D88-A77E-149C0ED03498}"/>
          </ac:spMkLst>
        </pc:spChg>
        <pc:spChg chg="add">
          <ac:chgData name="Shuma Islam (1913056)" userId="S::1913056@student.uwtsd.ac.uk::ab0892c5-285e-4764-bdb3-930186982aff" providerId="AD" clId="Web-{5257CA08-15E0-F743-A0A7-886885F6DB91}" dt="2022-07-28T23:09:21.937" v="728"/>
          <ac:spMkLst>
            <pc:docMk/>
            <pc:sldMk cId="2094220931" sldId="260"/>
            <ac:spMk id="122" creationId="{489B7BFD-8F45-4093-AD9C-91B15B0503D9}"/>
          </ac:spMkLst>
        </pc:spChg>
        <pc:spChg chg="add">
          <ac:chgData name="Shuma Islam (1913056)" userId="S::1913056@student.uwtsd.ac.uk::ab0892c5-285e-4764-bdb3-930186982aff" providerId="AD" clId="Web-{5257CA08-15E0-F743-A0A7-886885F6DB91}" dt="2022-07-28T23:09:21.937" v="728"/>
          <ac:spMkLst>
            <pc:docMk/>
            <pc:sldMk cId="2094220931" sldId="260"/>
            <ac:spMk id="124" creationId="{70616F44-B954-409D-87BC-C69465EDE168}"/>
          </ac:spMkLst>
        </pc:spChg>
        <pc:spChg chg="add">
          <ac:chgData name="Shuma Islam (1913056)" userId="S::1913056@student.uwtsd.ac.uk::ab0892c5-285e-4764-bdb3-930186982aff" providerId="AD" clId="Web-{5257CA08-15E0-F743-A0A7-886885F6DB91}" dt="2022-07-28T23:09:21.937" v="728"/>
          <ac:spMkLst>
            <pc:docMk/>
            <pc:sldMk cId="2094220931" sldId="260"/>
            <ac:spMk id="125" creationId="{1E5A83E3-8A11-4492-BB6E-F5F2240316FB}"/>
          </ac:spMkLst>
        </pc:spChg>
        <pc:spChg chg="add">
          <ac:chgData name="Shuma Islam (1913056)" userId="S::1913056@student.uwtsd.ac.uk::ab0892c5-285e-4764-bdb3-930186982aff" providerId="AD" clId="Web-{5257CA08-15E0-F743-A0A7-886885F6DB91}" dt="2022-07-28T23:09:21.937" v="728"/>
          <ac:spMkLst>
            <pc:docMk/>
            <pc:sldMk cId="2094220931" sldId="260"/>
            <ac:spMk id="126" creationId="{4D1A5E71-B6B6-486A-8CDC-C7ABD9B903F6}"/>
          </ac:spMkLst>
        </pc:spChg>
        <pc:spChg chg="add">
          <ac:chgData name="Shuma Islam (1913056)" userId="S::1913056@student.uwtsd.ac.uk::ab0892c5-285e-4764-bdb3-930186982aff" providerId="AD" clId="Web-{5257CA08-15E0-F743-A0A7-886885F6DB91}" dt="2022-07-28T23:09:21.937" v="728"/>
          <ac:spMkLst>
            <pc:docMk/>
            <pc:sldMk cId="2094220931" sldId="260"/>
            <ac:spMk id="127" creationId="{5D981608-D865-4AD7-AC34-A2398EA199DE}"/>
          </ac:spMkLst>
        </pc:spChg>
        <pc:grpChg chg="add del">
          <ac:chgData name="Shuma Islam (1913056)" userId="S::1913056@student.uwtsd.ac.uk::ab0892c5-285e-4764-bdb3-930186982aff" providerId="AD" clId="Web-{5257CA08-15E0-F743-A0A7-886885F6DB91}" dt="2022-07-28T23:07:27.511" v="719"/>
          <ac:grpSpMkLst>
            <pc:docMk/>
            <pc:sldMk cId="2094220931" sldId="260"/>
            <ac:grpSpMk id="11" creationId="{0F0C2E5D-B08F-4A99-9D15-59D33148FE02}"/>
          </ac:grpSpMkLst>
        </pc:grpChg>
        <pc:grpChg chg="add del">
          <ac:chgData name="Shuma Islam (1913056)" userId="S::1913056@student.uwtsd.ac.uk::ab0892c5-285e-4764-bdb3-930186982aff" providerId="AD" clId="Web-{5257CA08-15E0-F743-A0A7-886885F6DB91}" dt="2022-07-28T23:07:27.511" v="719"/>
          <ac:grpSpMkLst>
            <pc:docMk/>
            <pc:sldMk cId="2094220931" sldId="260"/>
            <ac:grpSpMk id="19" creationId="{BB7A900B-006E-46F4-831E-5AABAEE45EE1}"/>
          </ac:grpSpMkLst>
        </pc:grpChg>
        <pc:grpChg chg="add del">
          <ac:chgData name="Shuma Islam (1913056)" userId="S::1913056@student.uwtsd.ac.uk::ab0892c5-285e-4764-bdb3-930186982aff" providerId="AD" clId="Web-{5257CA08-15E0-F743-A0A7-886885F6DB91}" dt="2022-07-28T23:07:27.511" v="719"/>
          <ac:grpSpMkLst>
            <pc:docMk/>
            <pc:sldMk cId="2094220931" sldId="260"/>
            <ac:grpSpMk id="33" creationId="{FB9739EB-7F66-433D-841F-AB3CD18700B7}"/>
          </ac:grpSpMkLst>
        </pc:grpChg>
        <pc:grpChg chg="add del">
          <ac:chgData name="Shuma Islam (1913056)" userId="S::1913056@student.uwtsd.ac.uk::ab0892c5-285e-4764-bdb3-930186982aff" providerId="AD" clId="Web-{5257CA08-15E0-F743-A0A7-886885F6DB91}" dt="2022-07-28T23:07:27.511" v="719"/>
          <ac:grpSpMkLst>
            <pc:docMk/>
            <pc:sldMk cId="2094220931" sldId="260"/>
            <ac:grpSpMk id="40" creationId="{8B6BCBAB-41A5-4D6D-8C9B-55E3AA6FCC21}"/>
          </ac:grpSpMkLst>
        </pc:grpChg>
        <pc:grpChg chg="add del">
          <ac:chgData name="Shuma Islam (1913056)" userId="S::1913056@student.uwtsd.ac.uk::ab0892c5-285e-4764-bdb3-930186982aff" providerId="AD" clId="Web-{5257CA08-15E0-F743-A0A7-886885F6DB91}" dt="2022-07-28T23:07:27.495" v="718"/>
          <ac:grpSpMkLst>
            <pc:docMk/>
            <pc:sldMk cId="2094220931" sldId="260"/>
            <ac:grpSpMk id="54" creationId="{F3F5D407-83EF-4D7F-9DAF-4C3CEB778FD2}"/>
          </ac:grpSpMkLst>
        </pc:grpChg>
        <pc:grpChg chg="add del">
          <ac:chgData name="Shuma Islam (1913056)" userId="S::1913056@student.uwtsd.ac.uk::ab0892c5-285e-4764-bdb3-930186982aff" providerId="AD" clId="Web-{5257CA08-15E0-F743-A0A7-886885F6DB91}" dt="2022-07-28T23:07:27.495" v="718"/>
          <ac:grpSpMkLst>
            <pc:docMk/>
            <pc:sldMk cId="2094220931" sldId="260"/>
            <ac:grpSpMk id="58" creationId="{D2539C73-C848-4608-957A-D6C016913919}"/>
          </ac:grpSpMkLst>
        </pc:grpChg>
        <pc:grpChg chg="add del">
          <ac:chgData name="Shuma Islam (1913056)" userId="S::1913056@student.uwtsd.ac.uk::ab0892c5-285e-4764-bdb3-930186982aff" providerId="AD" clId="Web-{5257CA08-15E0-F743-A0A7-886885F6DB91}" dt="2022-07-28T23:09:21.937" v="728"/>
          <ac:grpSpMkLst>
            <pc:docMk/>
            <pc:sldMk cId="2094220931" sldId="260"/>
            <ac:grpSpMk id="68" creationId="{7D8E00FA-5561-4253-B903-92B49719E760}"/>
          </ac:grpSpMkLst>
        </pc:grpChg>
        <pc:grpChg chg="add del">
          <ac:chgData name="Shuma Islam (1913056)" userId="S::1913056@student.uwtsd.ac.uk::ab0892c5-285e-4764-bdb3-930186982aff" providerId="AD" clId="Web-{5257CA08-15E0-F743-A0A7-886885F6DB91}" dt="2022-07-28T23:09:21.937" v="728"/>
          <ac:grpSpMkLst>
            <pc:docMk/>
            <pc:sldMk cId="2094220931" sldId="260"/>
            <ac:grpSpMk id="71" creationId="{2515629F-0D83-4A44-A125-CD50FC660AB4}"/>
          </ac:grpSpMkLst>
        </pc:grpChg>
        <pc:grpChg chg="add del">
          <ac:chgData name="Shuma Islam (1913056)" userId="S::1913056@student.uwtsd.ac.uk::ab0892c5-285e-4764-bdb3-930186982aff" providerId="AD" clId="Web-{5257CA08-15E0-F743-A0A7-886885F6DB91}" dt="2022-07-28T23:09:21.937" v="728"/>
          <ac:grpSpMkLst>
            <pc:docMk/>
            <pc:sldMk cId="2094220931" sldId="260"/>
            <ac:grpSpMk id="72" creationId="{5E6BB5FD-DB7B-4BE3-BA45-1EF042115ED5}"/>
          </ac:grpSpMkLst>
        </pc:grpChg>
        <pc:grpChg chg="add del">
          <ac:chgData name="Shuma Islam (1913056)" userId="S::1913056@student.uwtsd.ac.uk::ab0892c5-285e-4764-bdb3-930186982aff" providerId="AD" clId="Web-{5257CA08-15E0-F743-A0A7-886885F6DB91}" dt="2022-07-28T23:09:21.921" v="727"/>
          <ac:grpSpMkLst>
            <pc:docMk/>
            <pc:sldMk cId="2094220931" sldId="260"/>
            <ac:grpSpMk id="86" creationId="{0F0C2E5D-B08F-4A99-9D15-59D33148FE02}"/>
          </ac:grpSpMkLst>
        </pc:grpChg>
        <pc:grpChg chg="add del">
          <ac:chgData name="Shuma Islam (1913056)" userId="S::1913056@student.uwtsd.ac.uk::ab0892c5-285e-4764-bdb3-930186982aff" providerId="AD" clId="Web-{5257CA08-15E0-F743-A0A7-886885F6DB91}" dt="2022-07-28T23:09:21.921" v="727"/>
          <ac:grpSpMkLst>
            <pc:docMk/>
            <pc:sldMk cId="2094220931" sldId="260"/>
            <ac:grpSpMk id="94" creationId="{BB7A900B-006E-46F4-831E-5AABAEE45EE1}"/>
          </ac:grpSpMkLst>
        </pc:grpChg>
        <pc:grpChg chg="add del">
          <ac:chgData name="Shuma Islam (1913056)" userId="S::1913056@student.uwtsd.ac.uk::ab0892c5-285e-4764-bdb3-930186982aff" providerId="AD" clId="Web-{5257CA08-15E0-F743-A0A7-886885F6DB91}" dt="2022-07-28T23:09:21.921" v="727"/>
          <ac:grpSpMkLst>
            <pc:docMk/>
            <pc:sldMk cId="2094220931" sldId="260"/>
            <ac:grpSpMk id="108" creationId="{FB9739EB-7F66-433D-841F-AB3CD18700B7}"/>
          </ac:grpSpMkLst>
        </pc:grpChg>
        <pc:grpChg chg="add del">
          <ac:chgData name="Shuma Islam (1913056)" userId="S::1913056@student.uwtsd.ac.uk::ab0892c5-285e-4764-bdb3-930186982aff" providerId="AD" clId="Web-{5257CA08-15E0-F743-A0A7-886885F6DB91}" dt="2022-07-28T23:09:21.921" v="727"/>
          <ac:grpSpMkLst>
            <pc:docMk/>
            <pc:sldMk cId="2094220931" sldId="260"/>
            <ac:grpSpMk id="115" creationId="{8B6BCBAB-41A5-4D6D-8C9B-55E3AA6FCC21}"/>
          </ac:grpSpMkLst>
        </pc:grpChg>
        <pc:grpChg chg="add">
          <ac:chgData name="Shuma Islam (1913056)" userId="S::1913056@student.uwtsd.ac.uk::ab0892c5-285e-4764-bdb3-930186982aff" providerId="AD" clId="Web-{5257CA08-15E0-F743-A0A7-886885F6DB91}" dt="2022-07-28T23:09:21.937" v="728"/>
          <ac:grpSpMkLst>
            <pc:docMk/>
            <pc:sldMk cId="2094220931" sldId="260"/>
            <ac:grpSpMk id="123" creationId="{FC1BD014-5623-4064-BAFE-A5AAAFB3CE29}"/>
          </ac:grpSpMkLst>
        </pc:grpChg>
        <pc:grpChg chg="add">
          <ac:chgData name="Shuma Islam (1913056)" userId="S::1913056@student.uwtsd.ac.uk::ab0892c5-285e-4764-bdb3-930186982aff" providerId="AD" clId="Web-{5257CA08-15E0-F743-A0A7-886885F6DB91}" dt="2022-07-28T23:09:21.937" v="728"/>
          <ac:grpSpMkLst>
            <pc:docMk/>
            <pc:sldMk cId="2094220931" sldId="260"/>
            <ac:grpSpMk id="128" creationId="{FB9739EB-7F66-433D-841F-AB3CD18700B7}"/>
          </ac:grpSpMkLst>
        </pc:grpChg>
        <pc:picChg chg="add mod ord">
          <ac:chgData name="Shuma Islam (1913056)" userId="S::1913056@student.uwtsd.ac.uk::ab0892c5-285e-4764-bdb3-930186982aff" providerId="AD" clId="Web-{5257CA08-15E0-F743-A0A7-886885F6DB91}" dt="2022-07-28T23:09:21.937" v="728"/>
          <ac:picMkLst>
            <pc:docMk/>
            <pc:sldMk cId="2094220931" sldId="260"/>
            <ac:picMk id="5" creationId="{CDF89795-EA4E-FF52-0F84-DB5FE88F275E}"/>
          </ac:picMkLst>
        </pc:picChg>
      </pc:sldChg>
      <pc:sldChg chg="addSp delSp modSp new mod ord setBg">
        <pc:chgData name="Shuma Islam (1913056)" userId="S::1913056@student.uwtsd.ac.uk::ab0892c5-285e-4764-bdb3-930186982aff" providerId="AD" clId="Web-{5257CA08-15E0-F743-A0A7-886885F6DB91}" dt="2022-07-28T22:40:44.060" v="562"/>
        <pc:sldMkLst>
          <pc:docMk/>
          <pc:sldMk cId="2073513947" sldId="261"/>
        </pc:sldMkLst>
        <pc:spChg chg="mod">
          <ac:chgData name="Shuma Islam (1913056)" userId="S::1913056@student.uwtsd.ac.uk::ab0892c5-285e-4764-bdb3-930186982aff" providerId="AD" clId="Web-{5257CA08-15E0-F743-A0A7-886885F6DB91}" dt="2022-07-28T22:30:59.271" v="519"/>
          <ac:spMkLst>
            <pc:docMk/>
            <pc:sldMk cId="2073513947" sldId="261"/>
            <ac:spMk id="2" creationId="{E4FC3DFA-EF0C-C2AC-EEC1-C0CD7BC68909}"/>
          </ac:spMkLst>
        </pc:spChg>
        <pc:spChg chg="mod">
          <ac:chgData name="Shuma Islam (1913056)" userId="S::1913056@student.uwtsd.ac.uk::ab0892c5-285e-4764-bdb3-930186982aff" providerId="AD" clId="Web-{5257CA08-15E0-F743-A0A7-886885F6DB91}" dt="2022-07-28T22:40:27.153" v="560" actId="20577"/>
          <ac:spMkLst>
            <pc:docMk/>
            <pc:sldMk cId="2073513947" sldId="261"/>
            <ac:spMk id="3" creationId="{5A65E969-9095-2B75-2F32-E92E776AA989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2:30:59.240" v="518"/>
          <ac:spMkLst>
            <pc:docMk/>
            <pc:sldMk cId="2073513947" sldId="261"/>
            <ac:spMk id="9" creationId="{5A0118C5-4F8D-4CF4-BADD-53FEACC6C42A}"/>
          </ac:spMkLst>
        </pc:spChg>
        <pc:spChg chg="add">
          <ac:chgData name="Shuma Islam (1913056)" userId="S::1913056@student.uwtsd.ac.uk::ab0892c5-285e-4764-bdb3-930186982aff" providerId="AD" clId="Web-{5257CA08-15E0-F743-A0A7-886885F6DB91}" dt="2022-07-28T22:30:59.271" v="519"/>
          <ac:spMkLst>
            <pc:docMk/>
            <pc:sldMk cId="2073513947" sldId="261"/>
            <ac:spMk id="10" creationId="{5A0118C5-4F8D-4CF4-BADD-53FEACC6C42A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2:30:59.240" v="518"/>
          <ac:spMkLst>
            <pc:docMk/>
            <pc:sldMk cId="2073513947" sldId="261"/>
            <ac:spMk id="11" creationId="{F98F79A4-A6C7-4101-B1E9-27E05CB7CFA0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2:30:59.240" v="518"/>
          <ac:spMkLst>
            <pc:docMk/>
            <pc:sldMk cId="2073513947" sldId="261"/>
            <ac:spMk id="13" creationId="{79AFCB35-9C04-4524-A0B1-57FF6865D013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2:30:59.240" v="518"/>
          <ac:spMkLst>
            <pc:docMk/>
            <pc:sldMk cId="2073513947" sldId="261"/>
            <ac:spMk id="15" creationId="{D11AD2AD-0BA0-4DD3-8EEA-84686A0E718C}"/>
          </ac:spMkLst>
        </pc:spChg>
        <pc:spChg chg="add">
          <ac:chgData name="Shuma Islam (1913056)" userId="S::1913056@student.uwtsd.ac.uk::ab0892c5-285e-4764-bdb3-930186982aff" providerId="AD" clId="Web-{5257CA08-15E0-F743-A0A7-886885F6DB91}" dt="2022-07-28T22:30:59.271" v="519"/>
          <ac:spMkLst>
            <pc:docMk/>
            <pc:sldMk cId="2073513947" sldId="261"/>
            <ac:spMk id="16" creationId="{CAEBFCD5-5356-4326-8D39-8235A46CD7B2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2:30:59.240" v="518"/>
          <ac:spMkLst>
            <pc:docMk/>
            <pc:sldMk cId="2073513947" sldId="261"/>
            <ac:spMk id="17" creationId="{83C8019B-3985-409B-9B87-494B974EE9A2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2:30:59.240" v="518"/>
          <ac:spMkLst>
            <pc:docMk/>
            <pc:sldMk cId="2073513947" sldId="261"/>
            <ac:spMk id="19" creationId="{9E5C5460-229E-46C8-A712-CC317985420F}"/>
          </ac:spMkLst>
        </pc:spChg>
        <pc:spChg chg="add del">
          <ac:chgData name="Shuma Islam (1913056)" userId="S::1913056@student.uwtsd.ac.uk::ab0892c5-285e-4764-bdb3-930186982aff" providerId="AD" clId="Web-{5257CA08-15E0-F743-A0A7-886885F6DB91}" dt="2022-07-28T22:30:59.240" v="518"/>
          <ac:spMkLst>
            <pc:docMk/>
            <pc:sldMk cId="2073513947" sldId="261"/>
            <ac:spMk id="21" creationId="{B85A4DB3-61AA-49A1-85A9-B3397CD519AB}"/>
          </ac:spMkLst>
        </pc:spChg>
        <pc:grpChg chg="add">
          <ac:chgData name="Shuma Islam (1913056)" userId="S::1913056@student.uwtsd.ac.uk::ab0892c5-285e-4764-bdb3-930186982aff" providerId="AD" clId="Web-{5257CA08-15E0-F743-A0A7-886885F6DB91}" dt="2022-07-28T22:30:59.271" v="519"/>
          <ac:grpSpMkLst>
            <pc:docMk/>
            <pc:sldMk cId="2073513947" sldId="261"/>
            <ac:grpSpMk id="12" creationId="{134CC3FF-7AA4-46F4-8B24-2F9383D86DBD}"/>
          </ac:grpSpMkLst>
        </pc:grpChg>
        <pc:grpChg chg="add">
          <ac:chgData name="Shuma Islam (1913056)" userId="S::1913056@student.uwtsd.ac.uk::ab0892c5-285e-4764-bdb3-930186982aff" providerId="AD" clId="Web-{5257CA08-15E0-F743-A0A7-886885F6DB91}" dt="2022-07-28T22:30:59.271" v="519"/>
          <ac:grpSpMkLst>
            <pc:docMk/>
            <pc:sldMk cId="2073513947" sldId="261"/>
            <ac:grpSpMk id="18" creationId="{5F2AA49C-5AC0-41C7-BFAF-74B8D8293C8F}"/>
          </ac:grpSpMkLst>
        </pc:grpChg>
        <pc:grpChg chg="add del">
          <ac:chgData name="Shuma Islam (1913056)" userId="S::1913056@student.uwtsd.ac.uk::ab0892c5-285e-4764-bdb3-930186982aff" providerId="AD" clId="Web-{5257CA08-15E0-F743-A0A7-886885F6DB91}" dt="2022-07-28T22:30:59.240" v="518"/>
          <ac:grpSpMkLst>
            <pc:docMk/>
            <pc:sldMk cId="2073513947" sldId="261"/>
            <ac:grpSpMk id="23" creationId="{0C156BF8-7FF7-440F-BE2B-417DFFE8BFA5}"/>
          </ac:grpSpMkLst>
        </pc:grpChg>
        <pc:grpChg chg="add">
          <ac:chgData name="Shuma Islam (1913056)" userId="S::1913056@student.uwtsd.ac.uk::ab0892c5-285e-4764-bdb3-930186982aff" providerId="AD" clId="Web-{5257CA08-15E0-F743-A0A7-886885F6DB91}" dt="2022-07-28T22:30:59.271" v="519"/>
          <ac:grpSpMkLst>
            <pc:docMk/>
            <pc:sldMk cId="2073513947" sldId="261"/>
            <ac:grpSpMk id="33" creationId="{BB32367D-C4F2-49D5-A586-298C7CA821B0}"/>
          </ac:grpSpMkLst>
        </pc:grpChg>
        <pc:picChg chg="add del">
          <ac:chgData name="Shuma Islam (1913056)" userId="S::1913056@student.uwtsd.ac.uk::ab0892c5-285e-4764-bdb3-930186982aff" providerId="AD" clId="Web-{5257CA08-15E0-F743-A0A7-886885F6DB91}" dt="2022-07-28T22:30:59.240" v="518"/>
          <ac:picMkLst>
            <pc:docMk/>
            <pc:sldMk cId="2073513947" sldId="261"/>
            <ac:picMk id="5" creationId="{BC8D4BEB-7887-AD28-7436-9BC2585D157E}"/>
          </ac:picMkLst>
        </pc:picChg>
        <pc:picChg chg="add">
          <ac:chgData name="Shuma Islam (1913056)" userId="S::1913056@student.uwtsd.ac.uk::ab0892c5-285e-4764-bdb3-930186982aff" providerId="AD" clId="Web-{5257CA08-15E0-F743-A0A7-886885F6DB91}" dt="2022-07-28T22:30:59.271" v="519"/>
          <ac:picMkLst>
            <pc:docMk/>
            <pc:sldMk cId="2073513947" sldId="261"/>
            <ac:picMk id="7" creationId="{43BA940B-C1CA-CBBA-8954-609427304CC3}"/>
          </ac:picMkLst>
        </pc:picChg>
      </pc:sldChg>
      <pc:sldChg chg="modSp new">
        <pc:chgData name="Shuma Islam (1913056)" userId="S::1913056@student.uwtsd.ac.uk::ab0892c5-285e-4764-bdb3-930186982aff" providerId="AD" clId="Web-{5257CA08-15E0-F743-A0A7-886885F6DB91}" dt="2022-07-28T23:01:41.296" v="647" actId="20577"/>
        <pc:sldMkLst>
          <pc:docMk/>
          <pc:sldMk cId="285254803" sldId="262"/>
        </pc:sldMkLst>
        <pc:spChg chg="mod">
          <ac:chgData name="Shuma Islam (1913056)" userId="S::1913056@student.uwtsd.ac.uk::ab0892c5-285e-4764-bdb3-930186982aff" providerId="AD" clId="Web-{5257CA08-15E0-F743-A0A7-886885F6DB91}" dt="2022-07-28T22:59:59.105" v="607" actId="20577"/>
          <ac:spMkLst>
            <pc:docMk/>
            <pc:sldMk cId="285254803" sldId="262"/>
            <ac:spMk id="2" creationId="{70891E95-C4C8-75BF-7701-0E67E558B51D}"/>
          </ac:spMkLst>
        </pc:spChg>
        <pc:spChg chg="mod">
          <ac:chgData name="Shuma Islam (1913056)" userId="S::1913056@student.uwtsd.ac.uk::ab0892c5-285e-4764-bdb3-930186982aff" providerId="AD" clId="Web-{5257CA08-15E0-F743-A0A7-886885F6DB91}" dt="2022-07-28T23:01:41.296" v="647" actId="20577"/>
          <ac:spMkLst>
            <pc:docMk/>
            <pc:sldMk cId="285254803" sldId="262"/>
            <ac:spMk id="3" creationId="{229802E5-0FE1-AEF8-9CD5-63E59B798FDB}"/>
          </ac:spMkLst>
        </pc:spChg>
      </pc:sldChg>
    </pc:docChg>
  </pc:docChgLst>
  <pc:docChgLst>
    <pc:chgData name="Shuma Islam (1913056)" userId="S::1913056@student.uwtsd.ac.uk::ab0892c5-285e-4764-bdb3-930186982aff" providerId="AD" clId="Web-{D76F3AFB-F403-64B1-720A-E992C409D669}"/>
    <pc:docChg chg="modSld">
      <pc:chgData name="Shuma Islam (1913056)" userId="S::1913056@student.uwtsd.ac.uk::ab0892c5-285e-4764-bdb3-930186982aff" providerId="AD" clId="Web-{D76F3AFB-F403-64B1-720A-E992C409D669}" dt="2022-07-28T20:35:58.362" v="1" actId="20577"/>
      <pc:docMkLst>
        <pc:docMk/>
      </pc:docMkLst>
      <pc:sldChg chg="modSp">
        <pc:chgData name="Shuma Islam (1913056)" userId="S::1913056@student.uwtsd.ac.uk::ab0892c5-285e-4764-bdb3-930186982aff" providerId="AD" clId="Web-{D76F3AFB-F403-64B1-720A-E992C409D669}" dt="2022-07-28T20:35:58.362" v="1" actId="20577"/>
        <pc:sldMkLst>
          <pc:docMk/>
          <pc:sldMk cId="2526593619" sldId="256"/>
        </pc:sldMkLst>
        <pc:spChg chg="mod">
          <ac:chgData name="Shuma Islam (1913056)" userId="S::1913056@student.uwtsd.ac.uk::ab0892c5-285e-4764-bdb3-930186982aff" providerId="AD" clId="Web-{D76F3AFB-F403-64B1-720A-E992C409D669}" dt="2022-07-28T20:35:58.362" v="1" actId="20577"/>
          <ac:spMkLst>
            <pc:docMk/>
            <pc:sldMk cId="2526593619" sldId="256"/>
            <ac:spMk id="2" creationId="{00000000-0000-0000-0000-000000000000}"/>
          </ac:spMkLst>
        </pc:spChg>
      </pc:sldChg>
    </pc:docChg>
  </pc:docChgLst>
  <pc:docChgLst>
    <pc:chgData name="Shuma Islam (1913056)" userId="S::1913056@student.uwtsd.ac.uk::ab0892c5-285e-4764-bdb3-930186982aff" providerId="AD" clId="Web-{14C179C9-10F3-47FC-7510-AB48ADA2E60F}"/>
    <pc:docChg chg="addSld delSld modSld">
      <pc:chgData name="Shuma Islam (1913056)" userId="S::1913056@student.uwtsd.ac.uk::ab0892c5-285e-4764-bdb3-930186982aff" providerId="AD" clId="Web-{14C179C9-10F3-47FC-7510-AB48ADA2E60F}" dt="2022-07-28T21:07:20.950" v="372" actId="14100"/>
      <pc:docMkLst>
        <pc:docMk/>
      </pc:docMkLst>
      <pc:sldChg chg="modSp">
        <pc:chgData name="Shuma Islam (1913056)" userId="S::1913056@student.uwtsd.ac.uk::ab0892c5-285e-4764-bdb3-930186982aff" providerId="AD" clId="Web-{14C179C9-10F3-47FC-7510-AB48ADA2E60F}" dt="2022-07-28T20:47:34.335" v="165" actId="1076"/>
        <pc:sldMkLst>
          <pc:docMk/>
          <pc:sldMk cId="2526593619" sldId="256"/>
        </pc:sldMkLst>
        <pc:spChg chg="mod">
          <ac:chgData name="Shuma Islam (1913056)" userId="S::1913056@student.uwtsd.ac.uk::ab0892c5-285e-4764-bdb3-930186982aff" providerId="AD" clId="Web-{14C179C9-10F3-47FC-7510-AB48ADA2E60F}" dt="2022-07-28T20:47:10.569" v="161" actId="1076"/>
          <ac:spMkLst>
            <pc:docMk/>
            <pc:sldMk cId="2526593619" sldId="256"/>
            <ac:spMk id="2" creationId="{00000000-0000-0000-0000-000000000000}"/>
          </ac:spMkLst>
        </pc:spChg>
        <pc:spChg chg="mod">
          <ac:chgData name="Shuma Islam (1913056)" userId="S::1913056@student.uwtsd.ac.uk::ab0892c5-285e-4764-bdb3-930186982aff" providerId="AD" clId="Web-{14C179C9-10F3-47FC-7510-AB48ADA2E60F}" dt="2022-07-28T20:47:34.335" v="165" actId="1076"/>
          <ac:spMkLst>
            <pc:docMk/>
            <pc:sldMk cId="2526593619" sldId="256"/>
            <ac:spMk id="3" creationId="{00000000-0000-0000-0000-000000000000}"/>
          </ac:spMkLst>
        </pc:spChg>
      </pc:sldChg>
      <pc:sldChg chg="addSp delSp modSp mod setBg addAnim">
        <pc:chgData name="Shuma Islam (1913056)" userId="S::1913056@student.uwtsd.ac.uk::ab0892c5-285e-4764-bdb3-930186982aff" providerId="AD" clId="Web-{14C179C9-10F3-47FC-7510-AB48ADA2E60F}" dt="2022-07-28T20:57:22.006" v="287" actId="20577"/>
        <pc:sldMkLst>
          <pc:docMk/>
          <pc:sldMk cId="1361752367" sldId="257"/>
        </pc:sldMkLst>
        <pc:spChg chg="mod">
          <ac:chgData name="Shuma Islam (1913056)" userId="S::1913056@student.uwtsd.ac.uk::ab0892c5-285e-4764-bdb3-930186982aff" providerId="AD" clId="Web-{14C179C9-10F3-47FC-7510-AB48ADA2E60F}" dt="2022-07-28T20:56:06.286" v="258" actId="14100"/>
          <ac:spMkLst>
            <pc:docMk/>
            <pc:sldMk cId="1361752367" sldId="257"/>
            <ac:spMk id="2" creationId="{38615438-C00C-1A83-1A32-097D43CF6F79}"/>
          </ac:spMkLst>
        </pc:spChg>
        <pc:spChg chg="del mod">
          <ac:chgData name="Shuma Islam (1913056)" userId="S::1913056@student.uwtsd.ac.uk::ab0892c5-285e-4764-bdb3-930186982aff" providerId="AD" clId="Web-{14C179C9-10F3-47FC-7510-AB48ADA2E60F}" dt="2022-07-28T20:52:58.314" v="192"/>
          <ac:spMkLst>
            <pc:docMk/>
            <pc:sldMk cId="1361752367" sldId="257"/>
            <ac:spMk id="3" creationId="{F8581EFD-E63C-41F4-2839-FF0F8D97F82E}"/>
          </ac:spMkLst>
        </pc:spChg>
        <pc:spChg chg="add mod">
          <ac:chgData name="Shuma Islam (1913056)" userId="S::1913056@student.uwtsd.ac.uk::ab0892c5-285e-4764-bdb3-930186982aff" providerId="AD" clId="Web-{14C179C9-10F3-47FC-7510-AB48ADA2E60F}" dt="2022-07-28T20:57:22.006" v="287" actId="20577"/>
          <ac:spMkLst>
            <pc:docMk/>
            <pc:sldMk cId="1361752367" sldId="257"/>
            <ac:spMk id="4" creationId="{FFC9E852-F334-704D-9531-69DC9F32B0FA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1:15.141" v="167"/>
          <ac:spMkLst>
            <pc:docMk/>
            <pc:sldMk cId="1361752367" sldId="257"/>
            <ac:spMk id="8" creationId="{5A0118C5-4F8D-4CF4-BADD-53FEACC6C42A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1:15.141" v="167"/>
          <ac:spMkLst>
            <pc:docMk/>
            <pc:sldMk cId="1361752367" sldId="257"/>
            <ac:spMk id="10" creationId="{F98F79A4-A6C7-4101-B1E9-27E05CB7CFA0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1:15.141" v="167"/>
          <ac:spMkLst>
            <pc:docMk/>
            <pc:sldMk cId="1361752367" sldId="257"/>
            <ac:spMk id="12" creationId="{31CE7A08-2184-4B99-ABC0-B40CD1D3F281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1:15.141" v="167"/>
          <ac:spMkLst>
            <pc:docMk/>
            <pc:sldMk cId="1361752367" sldId="257"/>
            <ac:spMk id="14" creationId="{79AFCB35-9C04-4524-A0B1-57FF6865D013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1:15.141" v="167"/>
          <ac:spMkLst>
            <pc:docMk/>
            <pc:sldMk cId="1361752367" sldId="257"/>
            <ac:spMk id="16" creationId="{D11AD2AD-0BA0-4DD3-8EEA-84686A0E718C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1:15.141" v="167"/>
          <ac:spMkLst>
            <pc:docMk/>
            <pc:sldMk cId="1361752367" sldId="257"/>
            <ac:spMk id="18" creationId="{9E5C5460-229E-46C8-A712-CC317985420F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1:15.141" v="167"/>
          <ac:spMkLst>
            <pc:docMk/>
            <pc:sldMk cId="1361752367" sldId="257"/>
            <ac:spMk id="20" creationId="{2552FC29-9118-466F-940E-80C84EFDF07B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1:21.781" v="169"/>
          <ac:spMkLst>
            <pc:docMk/>
            <pc:sldMk cId="1361752367" sldId="257"/>
            <ac:spMk id="24" creationId="{F6B92503-6984-4D15-8B98-8718709B785D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1:21.781" v="169"/>
          <ac:spMkLst>
            <pc:docMk/>
            <pc:sldMk cId="1361752367" sldId="257"/>
            <ac:spMk id="26" creationId="{08DDF938-524E-4C18-A47D-C00627832366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1:21.781" v="169"/>
          <ac:spMkLst>
            <pc:docMk/>
            <pc:sldMk cId="1361752367" sldId="257"/>
            <ac:spMk id="34" creationId="{5A0118C5-4F8D-4CF4-BADD-53FEACC6C42A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1:21.781" v="169"/>
          <ac:spMkLst>
            <pc:docMk/>
            <pc:sldMk cId="1361752367" sldId="257"/>
            <ac:spMk id="35" creationId="{4E0A5C5C-2A95-428E-9F6A-0D29EBD57C9F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1:21.781" v="169"/>
          <ac:spMkLst>
            <pc:docMk/>
            <pc:sldMk cId="1361752367" sldId="257"/>
            <ac:spMk id="36" creationId="{1056F38F-7C4E-461D-8709-7D0024AE1F79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1:21.781" v="169"/>
          <ac:spMkLst>
            <pc:docMk/>
            <pc:sldMk cId="1361752367" sldId="257"/>
            <ac:spMk id="37" creationId="{C7278469-3C3C-49CE-AEEE-E176A4900B78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1:21.781" v="169"/>
          <ac:spMkLst>
            <pc:docMk/>
            <pc:sldMk cId="1361752367" sldId="257"/>
            <ac:spMk id="40" creationId="{4C6598AB-1C17-4D54-951C-A082D94ACB7A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1:21.781" v="169"/>
          <ac:spMkLst>
            <pc:docMk/>
            <pc:sldMk cId="1361752367" sldId="257"/>
            <ac:spMk id="41" creationId="{C83B66D7-137D-4AC1-B172-53D60F08BEB5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2:58.314" v="192"/>
          <ac:spMkLst>
            <pc:docMk/>
            <pc:sldMk cId="1361752367" sldId="257"/>
            <ac:spMk id="43" creationId="{5A0118C5-4F8D-4CF4-BADD-53FEACC6C42A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2:58.314" v="192"/>
          <ac:spMkLst>
            <pc:docMk/>
            <pc:sldMk cId="1361752367" sldId="257"/>
            <ac:spMk id="44" creationId="{F98F79A4-A6C7-4101-B1E9-27E05CB7CFA0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2:58.314" v="192"/>
          <ac:spMkLst>
            <pc:docMk/>
            <pc:sldMk cId="1361752367" sldId="257"/>
            <ac:spMk id="45" creationId="{31CE7A08-2184-4B99-ABC0-B40CD1D3F281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2:58.314" v="192"/>
          <ac:spMkLst>
            <pc:docMk/>
            <pc:sldMk cId="1361752367" sldId="257"/>
            <ac:spMk id="46" creationId="{79AFCB35-9C04-4524-A0B1-57FF6865D013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2:58.314" v="192"/>
          <ac:spMkLst>
            <pc:docMk/>
            <pc:sldMk cId="1361752367" sldId="257"/>
            <ac:spMk id="47" creationId="{D11AD2AD-0BA0-4DD3-8EEA-84686A0E718C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2:58.314" v="192"/>
          <ac:spMkLst>
            <pc:docMk/>
            <pc:sldMk cId="1361752367" sldId="257"/>
            <ac:spMk id="48" creationId="{9E5C5460-229E-46C8-A712-CC317985420F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2:58.314" v="192"/>
          <ac:spMkLst>
            <pc:docMk/>
            <pc:sldMk cId="1361752367" sldId="257"/>
            <ac:spMk id="49" creationId="{2552FC29-9118-466F-940E-80C84EFDF07B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5:30.614" v="252"/>
          <ac:spMkLst>
            <pc:docMk/>
            <pc:sldMk cId="1361752367" sldId="257"/>
            <ac:spMk id="65" creationId="{7D6BF779-0B8C-4CC2-9268-9506AD0C5331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5:30.614" v="252"/>
          <ac:spMkLst>
            <pc:docMk/>
            <pc:sldMk cId="1361752367" sldId="257"/>
            <ac:spMk id="67" creationId="{3A397E3E-B90C-4D82-BAAA-36F7AC6A4565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5:30.614" v="252"/>
          <ac:spMkLst>
            <pc:docMk/>
            <pc:sldMk cId="1361752367" sldId="257"/>
            <ac:spMk id="81" creationId="{90A7F83A-9728-4030-8E45-9ECF1ABCCC12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5:30.614" v="252"/>
          <ac:spMkLst>
            <pc:docMk/>
            <pc:sldMk cId="1361752367" sldId="257"/>
            <ac:spMk id="83" creationId="{A2B5CBEA-F125-49B6-8335-227C325B112B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5:30.614" v="252"/>
          <ac:spMkLst>
            <pc:docMk/>
            <pc:sldMk cId="1361752367" sldId="257"/>
            <ac:spMk id="85" creationId="{FEA9761C-7BB2-45E5-A5DB-A0B35362454A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5:30.614" v="252"/>
          <ac:spMkLst>
            <pc:docMk/>
            <pc:sldMk cId="1361752367" sldId="257"/>
            <ac:spMk id="87" creationId="{4D1A5E71-B6B6-486A-8CDC-C7ABD9B903F6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5:30.614" v="252"/>
          <ac:spMkLst>
            <pc:docMk/>
            <pc:sldMk cId="1361752367" sldId="257"/>
            <ac:spMk id="89" creationId="{8E44D629-6B8E-4D88-A77E-149C0ED03498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5:30.598" v="251"/>
          <ac:spMkLst>
            <pc:docMk/>
            <pc:sldMk cId="1361752367" sldId="257"/>
            <ac:spMk id="115" creationId="{7D6BF779-0B8C-4CC2-9268-9506AD0C5331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5:30.598" v="251"/>
          <ac:spMkLst>
            <pc:docMk/>
            <pc:sldMk cId="1361752367" sldId="257"/>
            <ac:spMk id="117" creationId="{489B7BFD-8F45-4093-AD9C-91B15B0503D9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5:30.598" v="251"/>
          <ac:spMkLst>
            <pc:docMk/>
            <pc:sldMk cId="1361752367" sldId="257"/>
            <ac:spMk id="119" creationId="{498F8FF6-43B4-494A-AF8F-123A4983EDF7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5:30.598" v="251"/>
          <ac:spMkLst>
            <pc:docMk/>
            <pc:sldMk cId="1361752367" sldId="257"/>
            <ac:spMk id="125" creationId="{76C5E6D3-976B-41A7-B008-5BB4ADF444D2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5:30.598" v="251"/>
          <ac:spMkLst>
            <pc:docMk/>
            <pc:sldMk cId="1361752367" sldId="257"/>
            <ac:spMk id="127" creationId="{5AFEC601-A132-47EE-B0C2-B38ACD9FCE6F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5:30.598" v="251"/>
          <ac:spMkLst>
            <pc:docMk/>
            <pc:sldMk cId="1361752367" sldId="257"/>
            <ac:spMk id="129" creationId="{279CAF82-0ECF-42BE-8F37-F71941E5D410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5:30.598" v="251"/>
          <ac:spMkLst>
            <pc:docMk/>
            <pc:sldMk cId="1361752367" sldId="257"/>
            <ac:spMk id="131" creationId="{2A8D3863-50D5-4235-9082-36776BF4F05F}"/>
          </ac:spMkLst>
        </pc:spChg>
        <pc:spChg chg="add">
          <ac:chgData name="Shuma Islam (1913056)" userId="S::1913056@student.uwtsd.ac.uk::ab0892c5-285e-4764-bdb3-930186982aff" providerId="AD" clId="Web-{14C179C9-10F3-47FC-7510-AB48ADA2E60F}" dt="2022-07-28T20:55:30.614" v="252"/>
          <ac:spMkLst>
            <pc:docMk/>
            <pc:sldMk cId="1361752367" sldId="257"/>
            <ac:spMk id="135" creationId="{FEA9761C-7BB2-45E5-A5DB-A0B35362454A}"/>
          </ac:spMkLst>
        </pc:spChg>
        <pc:spChg chg="add">
          <ac:chgData name="Shuma Islam (1913056)" userId="S::1913056@student.uwtsd.ac.uk::ab0892c5-285e-4764-bdb3-930186982aff" providerId="AD" clId="Web-{14C179C9-10F3-47FC-7510-AB48ADA2E60F}" dt="2022-07-28T20:55:30.614" v="252"/>
          <ac:spMkLst>
            <pc:docMk/>
            <pc:sldMk cId="1361752367" sldId="257"/>
            <ac:spMk id="137" creationId="{4D1A5E71-B6B6-486A-8CDC-C7ABD9B903F6}"/>
          </ac:spMkLst>
        </pc:spChg>
        <pc:spChg chg="add">
          <ac:chgData name="Shuma Islam (1913056)" userId="S::1913056@student.uwtsd.ac.uk::ab0892c5-285e-4764-bdb3-930186982aff" providerId="AD" clId="Web-{14C179C9-10F3-47FC-7510-AB48ADA2E60F}" dt="2022-07-28T20:55:30.614" v="252"/>
          <ac:spMkLst>
            <pc:docMk/>
            <pc:sldMk cId="1361752367" sldId="257"/>
            <ac:spMk id="139" creationId="{8E44D629-6B8E-4D88-A77E-149C0ED03498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5:30.598" v="251"/>
          <ac:spMkLst>
            <pc:docMk/>
            <pc:sldMk cId="1361752367" sldId="257"/>
            <ac:spMk id="140" creationId="{033BC44A-0661-43B4-9C14-FD5963C226AE}"/>
          </ac:spMkLst>
        </pc:spChg>
        <pc:spChg chg="add del">
          <ac:chgData name="Shuma Islam (1913056)" userId="S::1913056@student.uwtsd.ac.uk::ab0892c5-285e-4764-bdb3-930186982aff" providerId="AD" clId="Web-{14C179C9-10F3-47FC-7510-AB48ADA2E60F}" dt="2022-07-28T20:55:30.598" v="251"/>
          <ac:spMkLst>
            <pc:docMk/>
            <pc:sldMk cId="1361752367" sldId="257"/>
            <ac:spMk id="142" creationId="{E9306212-88FA-45BF-ABA3-1454AC42D900}"/>
          </ac:spMkLst>
        </pc:spChg>
        <pc:spChg chg="add">
          <ac:chgData name="Shuma Islam (1913056)" userId="S::1913056@student.uwtsd.ac.uk::ab0892c5-285e-4764-bdb3-930186982aff" providerId="AD" clId="Web-{14C179C9-10F3-47FC-7510-AB48ADA2E60F}" dt="2022-07-28T20:55:30.614" v="252"/>
          <ac:spMkLst>
            <pc:docMk/>
            <pc:sldMk cId="1361752367" sldId="257"/>
            <ac:spMk id="154" creationId="{7D6BF779-0B8C-4CC2-9268-9506AD0C5331}"/>
          </ac:spMkLst>
        </pc:spChg>
        <pc:spChg chg="add">
          <ac:chgData name="Shuma Islam (1913056)" userId="S::1913056@student.uwtsd.ac.uk::ab0892c5-285e-4764-bdb3-930186982aff" providerId="AD" clId="Web-{14C179C9-10F3-47FC-7510-AB48ADA2E60F}" dt="2022-07-28T20:55:30.614" v="252"/>
          <ac:spMkLst>
            <pc:docMk/>
            <pc:sldMk cId="1361752367" sldId="257"/>
            <ac:spMk id="155" creationId="{3A397E3E-B90C-4D82-BAAA-36F7AC6A4565}"/>
          </ac:spMkLst>
        </pc:spChg>
        <pc:spChg chg="add">
          <ac:chgData name="Shuma Islam (1913056)" userId="S::1913056@student.uwtsd.ac.uk::ab0892c5-285e-4764-bdb3-930186982aff" providerId="AD" clId="Web-{14C179C9-10F3-47FC-7510-AB48ADA2E60F}" dt="2022-07-28T20:55:30.614" v="252"/>
          <ac:spMkLst>
            <pc:docMk/>
            <pc:sldMk cId="1361752367" sldId="257"/>
            <ac:spMk id="161" creationId="{90A7F83A-9728-4030-8E45-9ECF1ABCCC12}"/>
          </ac:spMkLst>
        </pc:spChg>
        <pc:spChg chg="add">
          <ac:chgData name="Shuma Islam (1913056)" userId="S::1913056@student.uwtsd.ac.uk::ab0892c5-285e-4764-bdb3-930186982aff" providerId="AD" clId="Web-{14C179C9-10F3-47FC-7510-AB48ADA2E60F}" dt="2022-07-28T20:55:30.614" v="252"/>
          <ac:spMkLst>
            <pc:docMk/>
            <pc:sldMk cId="1361752367" sldId="257"/>
            <ac:spMk id="162" creationId="{A2B5CBEA-F125-49B6-8335-227C325B112B}"/>
          </ac:spMkLst>
        </pc:spChg>
        <pc:grpChg chg="add del">
          <ac:chgData name="Shuma Islam (1913056)" userId="S::1913056@student.uwtsd.ac.uk::ab0892c5-285e-4764-bdb3-930186982aff" providerId="AD" clId="Web-{14C179C9-10F3-47FC-7510-AB48ADA2E60F}" dt="2022-07-28T20:51:15.141" v="167"/>
          <ac:grpSpMkLst>
            <pc:docMk/>
            <pc:sldMk cId="1361752367" sldId="257"/>
            <ac:grpSpMk id="22" creationId="{0C156BF8-7FF7-440F-BE2B-417DFFE8BFA5}"/>
          </ac:grpSpMkLst>
        </pc:grpChg>
        <pc:grpChg chg="add del">
          <ac:chgData name="Shuma Islam (1913056)" userId="S::1913056@student.uwtsd.ac.uk::ab0892c5-285e-4764-bdb3-930186982aff" providerId="AD" clId="Web-{14C179C9-10F3-47FC-7510-AB48ADA2E60F}" dt="2022-07-28T20:51:21.781" v="169"/>
          <ac:grpSpMkLst>
            <pc:docMk/>
            <pc:sldMk cId="1361752367" sldId="257"/>
            <ac:grpSpMk id="28" creationId="{3773FAF5-C452-4455-9411-D6AF5EBD4CA9}"/>
          </ac:grpSpMkLst>
        </pc:grpChg>
        <pc:grpChg chg="add del">
          <ac:chgData name="Shuma Islam (1913056)" userId="S::1913056@student.uwtsd.ac.uk::ab0892c5-285e-4764-bdb3-930186982aff" providerId="AD" clId="Web-{14C179C9-10F3-47FC-7510-AB48ADA2E60F}" dt="2022-07-28T20:51:21.781" v="169"/>
          <ac:grpSpMkLst>
            <pc:docMk/>
            <pc:sldMk cId="1361752367" sldId="257"/>
            <ac:grpSpMk id="38" creationId="{93DC754C-7E09-422D-A8BB-AF632E90DFA2}"/>
          </ac:grpSpMkLst>
        </pc:grpChg>
        <pc:grpChg chg="add del">
          <ac:chgData name="Shuma Islam (1913056)" userId="S::1913056@student.uwtsd.ac.uk::ab0892c5-285e-4764-bdb3-930186982aff" providerId="AD" clId="Web-{14C179C9-10F3-47FC-7510-AB48ADA2E60F}" dt="2022-07-28T20:52:58.314" v="192"/>
          <ac:grpSpMkLst>
            <pc:docMk/>
            <pc:sldMk cId="1361752367" sldId="257"/>
            <ac:grpSpMk id="50" creationId="{0C156BF8-7FF7-440F-BE2B-417DFFE8BFA5}"/>
          </ac:grpSpMkLst>
        </pc:grpChg>
        <pc:grpChg chg="add del">
          <ac:chgData name="Shuma Islam (1913056)" userId="S::1913056@student.uwtsd.ac.uk::ab0892c5-285e-4764-bdb3-930186982aff" providerId="AD" clId="Web-{14C179C9-10F3-47FC-7510-AB48ADA2E60F}" dt="2022-07-28T20:55:30.614" v="252"/>
          <ac:grpSpMkLst>
            <pc:docMk/>
            <pc:sldMk cId="1361752367" sldId="257"/>
            <ac:grpSpMk id="58" creationId="{8A351602-3772-4279-B0D3-A523F6F6EAB3}"/>
          </ac:grpSpMkLst>
        </pc:grpChg>
        <pc:grpChg chg="add del">
          <ac:chgData name="Shuma Islam (1913056)" userId="S::1913056@student.uwtsd.ac.uk::ab0892c5-285e-4764-bdb3-930186982aff" providerId="AD" clId="Web-{14C179C9-10F3-47FC-7510-AB48ADA2E60F}" dt="2022-07-28T20:55:30.614" v="252"/>
          <ac:grpSpMkLst>
            <pc:docMk/>
            <pc:sldMk cId="1361752367" sldId="257"/>
            <ac:grpSpMk id="69" creationId="{0F0C2E5D-B08F-4A99-9D15-59D33148FE02}"/>
          </ac:grpSpMkLst>
        </pc:grpChg>
        <pc:grpChg chg="add del">
          <ac:chgData name="Shuma Islam (1913056)" userId="S::1913056@student.uwtsd.ac.uk::ab0892c5-285e-4764-bdb3-930186982aff" providerId="AD" clId="Web-{14C179C9-10F3-47FC-7510-AB48ADA2E60F}" dt="2022-07-28T20:55:30.614" v="252"/>
          <ac:grpSpMkLst>
            <pc:docMk/>
            <pc:sldMk cId="1361752367" sldId="257"/>
            <ac:grpSpMk id="77" creationId="{BB7A900B-006E-46F4-831E-5AABAEE45EE1}"/>
          </ac:grpSpMkLst>
        </pc:grpChg>
        <pc:grpChg chg="add del">
          <ac:chgData name="Shuma Islam (1913056)" userId="S::1913056@student.uwtsd.ac.uk::ab0892c5-285e-4764-bdb3-930186982aff" providerId="AD" clId="Web-{14C179C9-10F3-47FC-7510-AB48ADA2E60F}" dt="2022-07-28T20:55:30.614" v="252"/>
          <ac:grpSpMkLst>
            <pc:docMk/>
            <pc:sldMk cId="1361752367" sldId="257"/>
            <ac:grpSpMk id="91" creationId="{FB9739EB-7F66-433D-841F-AB3CD18700B7}"/>
          </ac:grpSpMkLst>
        </pc:grpChg>
        <pc:grpChg chg="add del">
          <ac:chgData name="Shuma Islam (1913056)" userId="S::1913056@student.uwtsd.ac.uk::ab0892c5-285e-4764-bdb3-930186982aff" providerId="AD" clId="Web-{14C179C9-10F3-47FC-7510-AB48ADA2E60F}" dt="2022-07-28T20:55:30.614" v="252"/>
          <ac:grpSpMkLst>
            <pc:docMk/>
            <pc:sldMk cId="1361752367" sldId="257"/>
            <ac:grpSpMk id="98" creationId="{8B6BCBAB-41A5-4D6D-8C9B-55E3AA6FCC21}"/>
          </ac:grpSpMkLst>
        </pc:grpChg>
        <pc:grpChg chg="add del">
          <ac:chgData name="Shuma Islam (1913056)" userId="S::1913056@student.uwtsd.ac.uk::ab0892c5-285e-4764-bdb3-930186982aff" providerId="AD" clId="Web-{14C179C9-10F3-47FC-7510-AB48ADA2E60F}" dt="2022-07-28T20:55:30.598" v="251"/>
          <ac:grpSpMkLst>
            <pc:docMk/>
            <pc:sldMk cId="1361752367" sldId="257"/>
            <ac:grpSpMk id="108" creationId="{8A351602-3772-4279-B0D3-A523F6F6EAB3}"/>
          </ac:grpSpMkLst>
        </pc:grpChg>
        <pc:grpChg chg="add del">
          <ac:chgData name="Shuma Islam (1913056)" userId="S::1913056@student.uwtsd.ac.uk::ab0892c5-285e-4764-bdb3-930186982aff" providerId="AD" clId="Web-{14C179C9-10F3-47FC-7510-AB48ADA2E60F}" dt="2022-07-28T20:55:30.598" v="251"/>
          <ac:grpSpMkLst>
            <pc:docMk/>
            <pc:sldMk cId="1361752367" sldId="257"/>
            <ac:grpSpMk id="121" creationId="{33574554-84CF-4FF0-B1BF-553245CC652C}"/>
          </ac:grpSpMkLst>
        </pc:grpChg>
        <pc:grpChg chg="add del">
          <ac:chgData name="Shuma Islam (1913056)" userId="S::1913056@student.uwtsd.ac.uk::ab0892c5-285e-4764-bdb3-930186982aff" providerId="AD" clId="Web-{14C179C9-10F3-47FC-7510-AB48ADA2E60F}" dt="2022-07-28T20:55:30.598" v="251"/>
          <ac:grpSpMkLst>
            <pc:docMk/>
            <pc:sldMk cId="1361752367" sldId="257"/>
            <ac:grpSpMk id="133" creationId="{FB9739EB-7F66-433D-841F-AB3CD18700B7}"/>
          </ac:grpSpMkLst>
        </pc:grpChg>
        <pc:grpChg chg="add">
          <ac:chgData name="Shuma Islam (1913056)" userId="S::1913056@student.uwtsd.ac.uk::ab0892c5-285e-4764-bdb3-930186982aff" providerId="AD" clId="Web-{14C179C9-10F3-47FC-7510-AB48ADA2E60F}" dt="2022-07-28T20:55:30.614" v="252"/>
          <ac:grpSpMkLst>
            <pc:docMk/>
            <pc:sldMk cId="1361752367" sldId="257"/>
            <ac:grpSpMk id="141" creationId="{FB9739EB-7F66-433D-841F-AB3CD18700B7}"/>
          </ac:grpSpMkLst>
        </pc:grpChg>
        <pc:grpChg chg="add">
          <ac:chgData name="Shuma Islam (1913056)" userId="S::1913056@student.uwtsd.ac.uk::ab0892c5-285e-4764-bdb3-930186982aff" providerId="AD" clId="Web-{14C179C9-10F3-47FC-7510-AB48ADA2E60F}" dt="2022-07-28T20:55:30.614" v="252"/>
          <ac:grpSpMkLst>
            <pc:docMk/>
            <pc:sldMk cId="1361752367" sldId="257"/>
            <ac:grpSpMk id="147" creationId="{8A351602-3772-4279-B0D3-A523F6F6EAB3}"/>
          </ac:grpSpMkLst>
        </pc:grpChg>
        <pc:grpChg chg="add">
          <ac:chgData name="Shuma Islam (1913056)" userId="S::1913056@student.uwtsd.ac.uk::ab0892c5-285e-4764-bdb3-930186982aff" providerId="AD" clId="Web-{14C179C9-10F3-47FC-7510-AB48ADA2E60F}" dt="2022-07-28T20:55:30.614" v="252"/>
          <ac:grpSpMkLst>
            <pc:docMk/>
            <pc:sldMk cId="1361752367" sldId="257"/>
            <ac:grpSpMk id="148" creationId="{8B6BCBAB-41A5-4D6D-8C9B-55E3AA6FCC21}"/>
          </ac:grpSpMkLst>
        </pc:grpChg>
        <pc:grpChg chg="add">
          <ac:chgData name="Shuma Islam (1913056)" userId="S::1913056@student.uwtsd.ac.uk::ab0892c5-285e-4764-bdb3-930186982aff" providerId="AD" clId="Web-{14C179C9-10F3-47FC-7510-AB48ADA2E60F}" dt="2022-07-28T20:55:30.614" v="252"/>
          <ac:grpSpMkLst>
            <pc:docMk/>
            <pc:sldMk cId="1361752367" sldId="257"/>
            <ac:grpSpMk id="156" creationId="{0F0C2E5D-B08F-4A99-9D15-59D33148FE02}"/>
          </ac:grpSpMkLst>
        </pc:grpChg>
        <pc:grpChg chg="add">
          <ac:chgData name="Shuma Islam (1913056)" userId="S::1913056@student.uwtsd.ac.uk::ab0892c5-285e-4764-bdb3-930186982aff" providerId="AD" clId="Web-{14C179C9-10F3-47FC-7510-AB48ADA2E60F}" dt="2022-07-28T20:55:30.614" v="252"/>
          <ac:grpSpMkLst>
            <pc:docMk/>
            <pc:sldMk cId="1361752367" sldId="257"/>
            <ac:grpSpMk id="159" creationId="{BB7A900B-006E-46F4-831E-5AABAEE45EE1}"/>
          </ac:grpSpMkLst>
        </pc:grpChg>
        <pc:picChg chg="add mod">
          <ac:chgData name="Shuma Islam (1913056)" userId="S::1913056@student.uwtsd.ac.uk::ab0892c5-285e-4764-bdb3-930186982aff" providerId="AD" clId="Web-{14C179C9-10F3-47FC-7510-AB48ADA2E60F}" dt="2022-07-28T20:55:30.614" v="252"/>
          <ac:picMkLst>
            <pc:docMk/>
            <pc:sldMk cId="1361752367" sldId="257"/>
            <ac:picMk id="54" creationId="{1EC212D7-A02C-BF44-5AC2-0F378DE93AAB}"/>
          </ac:picMkLst>
        </pc:picChg>
      </pc:sldChg>
      <pc:sldChg chg="modSp new del">
        <pc:chgData name="Shuma Islam (1913056)" userId="S::1913056@student.uwtsd.ac.uk::ab0892c5-285e-4764-bdb3-930186982aff" providerId="AD" clId="Web-{14C179C9-10F3-47FC-7510-AB48ADA2E60F}" dt="2022-07-28T20:59:24.477" v="302"/>
        <pc:sldMkLst>
          <pc:docMk/>
          <pc:sldMk cId="3535687878" sldId="258"/>
        </pc:sldMkLst>
        <pc:spChg chg="mod">
          <ac:chgData name="Shuma Islam (1913056)" userId="S::1913056@student.uwtsd.ac.uk::ab0892c5-285e-4764-bdb3-930186982aff" providerId="AD" clId="Web-{14C179C9-10F3-47FC-7510-AB48ADA2E60F}" dt="2022-07-28T20:58:33.195" v="294" actId="20577"/>
          <ac:spMkLst>
            <pc:docMk/>
            <pc:sldMk cId="3535687878" sldId="258"/>
            <ac:spMk id="2" creationId="{E84D05E9-F1C4-C8E0-F6B4-F057CC8A74B1}"/>
          </ac:spMkLst>
        </pc:spChg>
        <pc:spChg chg="mod">
          <ac:chgData name="Shuma Islam (1913056)" userId="S::1913056@student.uwtsd.ac.uk::ab0892c5-285e-4764-bdb3-930186982aff" providerId="AD" clId="Web-{14C179C9-10F3-47FC-7510-AB48ADA2E60F}" dt="2022-07-28T20:59:02.055" v="300" actId="20577"/>
          <ac:spMkLst>
            <pc:docMk/>
            <pc:sldMk cId="3535687878" sldId="258"/>
            <ac:spMk id="3" creationId="{5A33FB8A-31A5-9FE2-79FE-36D51455CFEB}"/>
          </ac:spMkLst>
        </pc:spChg>
      </pc:sldChg>
      <pc:sldChg chg="addSp delSp modSp new">
        <pc:chgData name="Shuma Islam (1913056)" userId="S::1913056@student.uwtsd.ac.uk::ab0892c5-285e-4764-bdb3-930186982aff" providerId="AD" clId="Web-{14C179C9-10F3-47FC-7510-AB48ADA2E60F}" dt="2022-07-28T21:07:20.950" v="372" actId="14100"/>
        <pc:sldMkLst>
          <pc:docMk/>
          <pc:sldMk cId="2989797483" sldId="259"/>
        </pc:sldMkLst>
        <pc:spChg chg="mod">
          <ac:chgData name="Shuma Islam (1913056)" userId="S::1913056@student.uwtsd.ac.uk::ab0892c5-285e-4764-bdb3-930186982aff" providerId="AD" clId="Web-{14C179C9-10F3-47FC-7510-AB48ADA2E60F}" dt="2022-07-28T21:00:33.499" v="324" actId="20577"/>
          <ac:spMkLst>
            <pc:docMk/>
            <pc:sldMk cId="2989797483" sldId="259"/>
            <ac:spMk id="2" creationId="{C3762E71-7EA0-E14D-94B4-1BA2D8EBB041}"/>
          </ac:spMkLst>
        </pc:spChg>
        <pc:spChg chg="mod">
          <ac:chgData name="Shuma Islam (1913056)" userId="S::1913056@student.uwtsd.ac.uk::ab0892c5-285e-4764-bdb3-930186982aff" providerId="AD" clId="Web-{14C179C9-10F3-47FC-7510-AB48ADA2E60F}" dt="2022-07-28T21:03:30.002" v="360" actId="14100"/>
          <ac:spMkLst>
            <pc:docMk/>
            <pc:sldMk cId="2989797483" sldId="259"/>
            <ac:spMk id="3" creationId="{114E41A8-8A72-A9D8-2BFC-0C79C16A4828}"/>
          </ac:spMkLst>
        </pc:spChg>
        <pc:spChg chg="del mod">
          <ac:chgData name="Shuma Islam (1913056)" userId="S::1913056@student.uwtsd.ac.uk::ab0892c5-285e-4764-bdb3-930186982aff" providerId="AD" clId="Web-{14C179C9-10F3-47FC-7510-AB48ADA2E60F}" dt="2022-07-28T21:06:54.527" v="367"/>
          <ac:spMkLst>
            <pc:docMk/>
            <pc:sldMk cId="2989797483" sldId="259"/>
            <ac:spMk id="4" creationId="{5BA13B36-E83E-E218-E310-B4E7B7426C66}"/>
          </ac:spMkLst>
        </pc:spChg>
        <pc:spChg chg="mod">
          <ac:chgData name="Shuma Islam (1913056)" userId="S::1913056@student.uwtsd.ac.uk::ab0892c5-285e-4764-bdb3-930186982aff" providerId="AD" clId="Web-{14C179C9-10F3-47FC-7510-AB48ADA2E60F}" dt="2022-07-28T21:01:25.391" v="335" actId="20577"/>
          <ac:spMkLst>
            <pc:docMk/>
            <pc:sldMk cId="2989797483" sldId="259"/>
            <ac:spMk id="5" creationId="{B28A8B82-1278-D4EC-6F4E-29EB800A7115}"/>
          </ac:spMkLst>
        </pc:spChg>
        <pc:spChg chg="mod">
          <ac:chgData name="Shuma Islam (1913056)" userId="S::1913056@student.uwtsd.ac.uk::ab0892c5-285e-4764-bdb3-930186982aff" providerId="AD" clId="Web-{14C179C9-10F3-47FC-7510-AB48ADA2E60F}" dt="2022-07-28T21:04:52.847" v="365" actId="1076"/>
          <ac:spMkLst>
            <pc:docMk/>
            <pc:sldMk cId="2989797483" sldId="259"/>
            <ac:spMk id="6" creationId="{6E59DD25-FC77-CD77-0C18-AA3480872EB8}"/>
          </ac:spMkLst>
        </pc:spChg>
        <pc:picChg chg="add mod ord">
          <ac:chgData name="Shuma Islam (1913056)" userId="S::1913056@student.uwtsd.ac.uk::ab0892c5-285e-4764-bdb3-930186982aff" providerId="AD" clId="Web-{14C179C9-10F3-47FC-7510-AB48ADA2E60F}" dt="2022-07-28T21:07:20.950" v="372" actId="14100"/>
          <ac:picMkLst>
            <pc:docMk/>
            <pc:sldMk cId="2989797483" sldId="259"/>
            <ac:picMk id="7" creationId="{C3AF07B1-D3F0-7C91-E306-05D9CC1AF7E5}"/>
          </ac:picMkLst>
        </pc:picChg>
      </pc:sldChg>
    </pc:docChg>
  </pc:docChgLst>
  <pc:docChgLst>
    <pc:chgData name="Shuma Islam (1913056)" userId="S::1913056@student.uwtsd.ac.uk::ab0892c5-285e-4764-bdb3-930186982aff" providerId="AD" clId="Web-{384E8822-D393-4659-93A0-86EBBFB24AE4}"/>
    <pc:docChg chg="addSld delSld modSld sldOrd">
      <pc:chgData name="Shuma Islam (1913056)" userId="S::1913056@student.uwtsd.ac.uk::ab0892c5-285e-4764-bdb3-930186982aff" providerId="AD" clId="Web-{384E8822-D393-4659-93A0-86EBBFB24AE4}" dt="2022-07-29T13:19:39.105" v="1240"/>
      <pc:docMkLst>
        <pc:docMk/>
      </pc:docMkLst>
      <pc:sldChg chg="addSp delSp modSp mod ord setBg">
        <pc:chgData name="Shuma Islam (1913056)" userId="S::1913056@student.uwtsd.ac.uk::ab0892c5-285e-4764-bdb3-930186982aff" providerId="AD" clId="Web-{384E8822-D393-4659-93A0-86EBBFB24AE4}" dt="2022-07-29T12:26:34.839" v="863"/>
        <pc:sldMkLst>
          <pc:docMk/>
          <pc:sldMk cId="285254803" sldId="262"/>
        </pc:sldMkLst>
        <pc:spChg chg="mod">
          <ac:chgData name="Shuma Islam (1913056)" userId="S::1913056@student.uwtsd.ac.uk::ab0892c5-285e-4764-bdb3-930186982aff" providerId="AD" clId="Web-{384E8822-D393-4659-93A0-86EBBFB24AE4}" dt="2022-07-29T12:26:34.839" v="863"/>
          <ac:spMkLst>
            <pc:docMk/>
            <pc:sldMk cId="285254803" sldId="262"/>
            <ac:spMk id="2" creationId="{70891E95-C4C8-75BF-7701-0E67E558B51D}"/>
          </ac:spMkLst>
        </pc:spChg>
        <pc:spChg chg="del mod">
          <ac:chgData name="Shuma Islam (1913056)" userId="S::1913056@student.uwtsd.ac.uk::ab0892c5-285e-4764-bdb3-930186982aff" providerId="AD" clId="Web-{384E8822-D393-4659-93A0-86EBBFB24AE4}" dt="2022-07-29T12:26:34.839" v="863"/>
          <ac:spMkLst>
            <pc:docMk/>
            <pc:sldMk cId="285254803" sldId="262"/>
            <ac:spMk id="3" creationId="{229802E5-0FE1-AEF8-9CD5-63E59B798FDB}"/>
          </ac:spMkLst>
        </pc:spChg>
        <pc:spChg chg="add">
          <ac:chgData name="Shuma Islam (1913056)" userId="S::1913056@student.uwtsd.ac.uk::ab0892c5-285e-4764-bdb3-930186982aff" providerId="AD" clId="Web-{384E8822-D393-4659-93A0-86EBBFB24AE4}" dt="2022-07-29T12:26:34.839" v="863"/>
          <ac:spMkLst>
            <pc:docMk/>
            <pc:sldMk cId="285254803" sldId="262"/>
            <ac:spMk id="9" creationId="{E5F17139-31EE-46AC-B04F-DBBD852DD6CB}"/>
          </ac:spMkLst>
        </pc:spChg>
        <pc:spChg chg="add">
          <ac:chgData name="Shuma Islam (1913056)" userId="S::1913056@student.uwtsd.ac.uk::ab0892c5-285e-4764-bdb3-930186982aff" providerId="AD" clId="Web-{384E8822-D393-4659-93A0-86EBBFB24AE4}" dt="2022-07-29T12:26:34.839" v="863"/>
          <ac:spMkLst>
            <pc:docMk/>
            <pc:sldMk cId="285254803" sldId="262"/>
            <ac:spMk id="19" creationId="{89D16701-DA76-4F72-BB63-E2C3FFBDFE0F}"/>
          </ac:spMkLst>
        </pc:spChg>
        <pc:spChg chg="add">
          <ac:chgData name="Shuma Islam (1913056)" userId="S::1913056@student.uwtsd.ac.uk::ab0892c5-285e-4764-bdb3-930186982aff" providerId="AD" clId="Web-{384E8822-D393-4659-93A0-86EBBFB24AE4}" dt="2022-07-29T12:26:34.839" v="863"/>
          <ac:spMkLst>
            <pc:docMk/>
            <pc:sldMk cId="285254803" sldId="262"/>
            <ac:spMk id="21" creationId="{1CC28BE1-9DC6-43FE-9582-39F091098D77}"/>
          </ac:spMkLst>
        </pc:spChg>
        <pc:grpChg chg="add">
          <ac:chgData name="Shuma Islam (1913056)" userId="S::1913056@student.uwtsd.ac.uk::ab0892c5-285e-4764-bdb3-930186982aff" providerId="AD" clId="Web-{384E8822-D393-4659-93A0-86EBBFB24AE4}" dt="2022-07-29T12:26:34.839" v="863"/>
          <ac:grpSpMkLst>
            <pc:docMk/>
            <pc:sldMk cId="285254803" sldId="262"/>
            <ac:grpSpMk id="11" creationId="{7CF625D3-71A3-4F30-A096-8EF334E959D0}"/>
          </ac:grpSpMkLst>
        </pc:grpChg>
        <pc:grpChg chg="add">
          <ac:chgData name="Shuma Islam (1913056)" userId="S::1913056@student.uwtsd.ac.uk::ab0892c5-285e-4764-bdb3-930186982aff" providerId="AD" clId="Web-{384E8822-D393-4659-93A0-86EBBFB24AE4}" dt="2022-07-29T12:26:34.839" v="863"/>
          <ac:grpSpMkLst>
            <pc:docMk/>
            <pc:sldMk cId="285254803" sldId="262"/>
            <ac:grpSpMk id="15" creationId="{A8630B61-2CB6-4E0C-90A1-05A307F9CD6E}"/>
          </ac:grpSpMkLst>
        </pc:grpChg>
        <pc:grpChg chg="add">
          <ac:chgData name="Shuma Islam (1913056)" userId="S::1913056@student.uwtsd.ac.uk::ab0892c5-285e-4764-bdb3-930186982aff" providerId="AD" clId="Web-{384E8822-D393-4659-93A0-86EBBFB24AE4}" dt="2022-07-29T12:26:34.839" v="863"/>
          <ac:grpSpMkLst>
            <pc:docMk/>
            <pc:sldMk cId="285254803" sldId="262"/>
            <ac:grpSpMk id="23" creationId="{AF9AF3F3-CE0C-4125-BDD7-346487FA0B40}"/>
          </ac:grpSpMkLst>
        </pc:grpChg>
        <pc:graphicFrameChg chg="add">
          <ac:chgData name="Shuma Islam (1913056)" userId="S::1913056@student.uwtsd.ac.uk::ab0892c5-285e-4764-bdb3-930186982aff" providerId="AD" clId="Web-{384E8822-D393-4659-93A0-86EBBFB24AE4}" dt="2022-07-29T12:26:34.839" v="863"/>
          <ac:graphicFrameMkLst>
            <pc:docMk/>
            <pc:sldMk cId="285254803" sldId="262"/>
            <ac:graphicFrameMk id="5" creationId="{A51E1E86-096E-38BF-C823-3457D3020114}"/>
          </ac:graphicFrameMkLst>
        </pc:graphicFrameChg>
      </pc:sldChg>
      <pc:sldChg chg="modSp ord">
        <pc:chgData name="Shuma Islam (1913056)" userId="S::1913056@student.uwtsd.ac.uk::ab0892c5-285e-4764-bdb3-930186982aff" providerId="AD" clId="Web-{384E8822-D393-4659-93A0-86EBBFB24AE4}" dt="2022-07-29T11:14:20.271" v="194" actId="20577"/>
        <pc:sldMkLst>
          <pc:docMk/>
          <pc:sldMk cId="822586620" sldId="263"/>
        </pc:sldMkLst>
        <pc:spChg chg="mod">
          <ac:chgData name="Shuma Islam (1913056)" userId="S::1913056@student.uwtsd.ac.uk::ab0892c5-285e-4764-bdb3-930186982aff" providerId="AD" clId="Web-{384E8822-D393-4659-93A0-86EBBFB24AE4}" dt="2022-07-29T11:14:20.271" v="194" actId="20577"/>
          <ac:spMkLst>
            <pc:docMk/>
            <pc:sldMk cId="822586620" sldId="263"/>
            <ac:spMk id="3" creationId="{46E2E215-7AEF-07C6-62D5-B7C73ED40B26}"/>
          </ac:spMkLst>
        </pc:spChg>
      </pc:sldChg>
      <pc:sldChg chg="addSp delSp modSp new mod ord setBg">
        <pc:chgData name="Shuma Islam (1913056)" userId="S::1913056@student.uwtsd.ac.uk::ab0892c5-285e-4764-bdb3-930186982aff" providerId="AD" clId="Web-{384E8822-D393-4659-93A0-86EBBFB24AE4}" dt="2022-07-29T13:19:39.105" v="1240"/>
        <pc:sldMkLst>
          <pc:docMk/>
          <pc:sldMk cId="2756845521" sldId="264"/>
        </pc:sldMkLst>
        <pc:spChg chg="mod">
          <ac:chgData name="Shuma Islam (1913056)" userId="S::1913056@student.uwtsd.ac.uk::ab0892c5-285e-4764-bdb3-930186982aff" providerId="AD" clId="Web-{384E8822-D393-4659-93A0-86EBBFB24AE4}" dt="2022-07-29T13:19:39.105" v="1240"/>
          <ac:spMkLst>
            <pc:docMk/>
            <pc:sldMk cId="2756845521" sldId="264"/>
            <ac:spMk id="2" creationId="{DFD7730B-EDC4-5560-A402-DB5F6EE52AFF}"/>
          </ac:spMkLst>
        </pc:spChg>
        <pc:spChg chg="del mod">
          <ac:chgData name="Shuma Islam (1913056)" userId="S::1913056@student.uwtsd.ac.uk::ab0892c5-285e-4764-bdb3-930186982aff" providerId="AD" clId="Web-{384E8822-D393-4659-93A0-86EBBFB24AE4}" dt="2022-07-29T13:16:30.379" v="1231"/>
          <ac:spMkLst>
            <pc:docMk/>
            <pc:sldMk cId="2756845521" sldId="264"/>
            <ac:spMk id="3" creationId="{10521469-D24C-816C-46A1-91ED0BF2FADD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19:39.105" v="1240"/>
          <ac:spMkLst>
            <pc:docMk/>
            <pc:sldMk cId="2756845521" sldId="264"/>
            <ac:spMk id="16" creationId="{7D6BF779-0B8C-4CC2-9268-9506AD0C5331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19:39.105" v="1240"/>
          <ac:spMkLst>
            <pc:docMk/>
            <pc:sldMk cId="2756845521" sldId="264"/>
            <ac:spMk id="18" creationId="{51F77B6A-7F53-4B28-B73D-C8CC899AB221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19:39.105" v="1240"/>
          <ac:spMkLst>
            <pc:docMk/>
            <pc:sldMk cId="2756845521" sldId="264"/>
            <ac:spMk id="24" creationId="{F6E412EF-CF39-4C25-85B0-DB30B1B0A8C4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19:39.105" v="1240"/>
          <ac:spMkLst>
            <pc:docMk/>
            <pc:sldMk cId="2756845521" sldId="264"/>
            <ac:spMk id="26" creationId="{E8DA6235-17F2-4C9E-88C6-C5D38D8D3C03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19:39.105" v="1240"/>
          <ac:spMkLst>
            <pc:docMk/>
            <pc:sldMk cId="2756845521" sldId="264"/>
            <ac:spMk id="28" creationId="{B55DEF71-1741-4489-8E77-46FC5BAA66E2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19:39.105" v="1240"/>
          <ac:spMkLst>
            <pc:docMk/>
            <pc:sldMk cId="2756845521" sldId="264"/>
            <ac:spMk id="30" creationId="{82347B6D-A7CC-48EB-861F-917D0D61E3EA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19:39.105" v="1240"/>
          <ac:spMkLst>
            <pc:docMk/>
            <pc:sldMk cId="2756845521" sldId="264"/>
            <ac:spMk id="32" creationId="{A7A0A46D-CC9B-4E32-870A-7BC2DF940144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19:39.105" v="1240"/>
          <ac:spMkLst>
            <pc:docMk/>
            <pc:sldMk cId="2756845521" sldId="264"/>
            <ac:spMk id="34" creationId="{9178722E-1BD0-427E-BAAE-4F206DAB5818}"/>
          </ac:spMkLst>
        </pc:spChg>
        <pc:grpChg chg="add del">
          <ac:chgData name="Shuma Islam (1913056)" userId="S::1913056@student.uwtsd.ac.uk::ab0892c5-285e-4764-bdb3-930186982aff" providerId="AD" clId="Web-{384E8822-D393-4659-93A0-86EBBFB24AE4}" dt="2022-07-29T13:19:39.105" v="1240"/>
          <ac:grpSpMkLst>
            <pc:docMk/>
            <pc:sldMk cId="2756845521" sldId="264"/>
            <ac:grpSpMk id="9" creationId="{8A351602-3772-4279-B0D3-A523F6F6EAB3}"/>
          </ac:grpSpMkLst>
        </pc:grpChg>
        <pc:grpChg chg="add del">
          <ac:chgData name="Shuma Islam (1913056)" userId="S::1913056@student.uwtsd.ac.uk::ab0892c5-285e-4764-bdb3-930186982aff" providerId="AD" clId="Web-{384E8822-D393-4659-93A0-86EBBFB24AE4}" dt="2022-07-29T13:19:39.105" v="1240"/>
          <ac:grpSpMkLst>
            <pc:docMk/>
            <pc:sldMk cId="2756845521" sldId="264"/>
            <ac:grpSpMk id="20" creationId="{2515629F-0D83-4A44-A125-CD50FC660AB4}"/>
          </ac:grpSpMkLst>
        </pc:grpChg>
        <pc:grpChg chg="add del">
          <ac:chgData name="Shuma Islam (1913056)" userId="S::1913056@student.uwtsd.ac.uk::ab0892c5-285e-4764-bdb3-930186982aff" providerId="AD" clId="Web-{384E8822-D393-4659-93A0-86EBBFB24AE4}" dt="2022-07-29T13:19:39.105" v="1240"/>
          <ac:grpSpMkLst>
            <pc:docMk/>
            <pc:sldMk cId="2756845521" sldId="264"/>
            <ac:grpSpMk id="36" creationId="{7D8E00FA-5561-4253-B903-92B49719E760}"/>
          </ac:grpSpMkLst>
        </pc:grpChg>
        <pc:grpChg chg="add del">
          <ac:chgData name="Shuma Islam (1913056)" userId="S::1913056@student.uwtsd.ac.uk::ab0892c5-285e-4764-bdb3-930186982aff" providerId="AD" clId="Web-{384E8822-D393-4659-93A0-86EBBFB24AE4}" dt="2022-07-29T13:19:39.105" v="1240"/>
          <ac:grpSpMkLst>
            <pc:docMk/>
            <pc:sldMk cId="2756845521" sldId="264"/>
            <ac:grpSpMk id="40" creationId="{5E6BB5FD-DB7B-4BE3-BA45-1EF042115ED5}"/>
          </ac:grpSpMkLst>
        </pc:grpChg>
        <pc:picChg chg="add mod ord">
          <ac:chgData name="Shuma Islam (1913056)" userId="S::1913056@student.uwtsd.ac.uk::ab0892c5-285e-4764-bdb3-930186982aff" providerId="AD" clId="Web-{384E8822-D393-4659-93A0-86EBBFB24AE4}" dt="2022-07-29T13:19:39.105" v="1240"/>
          <ac:picMkLst>
            <pc:docMk/>
            <pc:sldMk cId="2756845521" sldId="264"/>
            <ac:picMk id="4" creationId="{727F7654-60BF-1636-548C-7CC53C56E6AD}"/>
          </ac:picMkLst>
        </pc:picChg>
      </pc:sldChg>
      <pc:sldChg chg="addSp delSp modSp new mod ord setBg">
        <pc:chgData name="Shuma Islam (1913056)" userId="S::1913056@student.uwtsd.ac.uk::ab0892c5-285e-4764-bdb3-930186982aff" providerId="AD" clId="Web-{384E8822-D393-4659-93A0-86EBBFB24AE4}" dt="2022-07-29T11:18:46.858" v="203"/>
        <pc:sldMkLst>
          <pc:docMk/>
          <pc:sldMk cId="3482601871" sldId="265"/>
        </pc:sldMkLst>
        <pc:spChg chg="mod">
          <ac:chgData name="Shuma Islam (1913056)" userId="S::1913056@student.uwtsd.ac.uk::ab0892c5-285e-4764-bdb3-930186982aff" providerId="AD" clId="Web-{384E8822-D393-4659-93A0-86EBBFB24AE4}" dt="2022-07-29T11:18:33.233" v="202"/>
          <ac:spMkLst>
            <pc:docMk/>
            <pc:sldMk cId="3482601871" sldId="265"/>
            <ac:spMk id="2" creationId="{15A22A74-C0AA-D408-CF37-3033407FB63E}"/>
          </ac:spMkLst>
        </pc:spChg>
        <pc:spChg chg="del mod">
          <ac:chgData name="Shuma Islam (1913056)" userId="S::1913056@student.uwtsd.ac.uk::ab0892c5-285e-4764-bdb3-930186982aff" providerId="AD" clId="Web-{384E8822-D393-4659-93A0-86EBBFB24AE4}" dt="2022-07-29T11:18:33.233" v="202"/>
          <ac:spMkLst>
            <pc:docMk/>
            <pc:sldMk cId="3482601871" sldId="265"/>
            <ac:spMk id="3" creationId="{45AC37D3-433B-91BF-DC8B-C61B95EB64AA}"/>
          </ac:spMkLst>
        </pc:spChg>
        <pc:spChg chg="add">
          <ac:chgData name="Shuma Islam (1913056)" userId="S::1913056@student.uwtsd.ac.uk::ab0892c5-285e-4764-bdb3-930186982aff" providerId="AD" clId="Web-{384E8822-D393-4659-93A0-86EBBFB24AE4}" dt="2022-07-29T11:18:33.233" v="202"/>
          <ac:spMkLst>
            <pc:docMk/>
            <pc:sldMk cId="3482601871" sldId="265"/>
            <ac:spMk id="9" creationId="{E5F17139-31EE-46AC-B04F-DBBD852DD6CB}"/>
          </ac:spMkLst>
        </pc:spChg>
        <pc:spChg chg="add">
          <ac:chgData name="Shuma Islam (1913056)" userId="S::1913056@student.uwtsd.ac.uk::ab0892c5-285e-4764-bdb3-930186982aff" providerId="AD" clId="Web-{384E8822-D393-4659-93A0-86EBBFB24AE4}" dt="2022-07-29T11:18:33.233" v="202"/>
          <ac:spMkLst>
            <pc:docMk/>
            <pc:sldMk cId="3482601871" sldId="265"/>
            <ac:spMk id="19" creationId="{89D16701-DA76-4F72-BB63-E2C3FFBDFE0F}"/>
          </ac:spMkLst>
        </pc:spChg>
        <pc:spChg chg="add">
          <ac:chgData name="Shuma Islam (1913056)" userId="S::1913056@student.uwtsd.ac.uk::ab0892c5-285e-4764-bdb3-930186982aff" providerId="AD" clId="Web-{384E8822-D393-4659-93A0-86EBBFB24AE4}" dt="2022-07-29T11:18:33.233" v="202"/>
          <ac:spMkLst>
            <pc:docMk/>
            <pc:sldMk cId="3482601871" sldId="265"/>
            <ac:spMk id="21" creationId="{1CC28BE1-9DC6-43FE-9582-39F091098D77}"/>
          </ac:spMkLst>
        </pc:spChg>
        <pc:grpChg chg="add">
          <ac:chgData name="Shuma Islam (1913056)" userId="S::1913056@student.uwtsd.ac.uk::ab0892c5-285e-4764-bdb3-930186982aff" providerId="AD" clId="Web-{384E8822-D393-4659-93A0-86EBBFB24AE4}" dt="2022-07-29T11:18:33.233" v="202"/>
          <ac:grpSpMkLst>
            <pc:docMk/>
            <pc:sldMk cId="3482601871" sldId="265"/>
            <ac:grpSpMk id="11" creationId="{7CF625D3-71A3-4F30-A096-8EF334E959D0}"/>
          </ac:grpSpMkLst>
        </pc:grpChg>
        <pc:grpChg chg="add">
          <ac:chgData name="Shuma Islam (1913056)" userId="S::1913056@student.uwtsd.ac.uk::ab0892c5-285e-4764-bdb3-930186982aff" providerId="AD" clId="Web-{384E8822-D393-4659-93A0-86EBBFB24AE4}" dt="2022-07-29T11:18:33.233" v="202"/>
          <ac:grpSpMkLst>
            <pc:docMk/>
            <pc:sldMk cId="3482601871" sldId="265"/>
            <ac:grpSpMk id="15" creationId="{A8630B61-2CB6-4E0C-90A1-05A307F9CD6E}"/>
          </ac:grpSpMkLst>
        </pc:grpChg>
        <pc:grpChg chg="add">
          <ac:chgData name="Shuma Islam (1913056)" userId="S::1913056@student.uwtsd.ac.uk::ab0892c5-285e-4764-bdb3-930186982aff" providerId="AD" clId="Web-{384E8822-D393-4659-93A0-86EBBFB24AE4}" dt="2022-07-29T11:18:33.233" v="202"/>
          <ac:grpSpMkLst>
            <pc:docMk/>
            <pc:sldMk cId="3482601871" sldId="265"/>
            <ac:grpSpMk id="23" creationId="{AF9AF3F3-CE0C-4125-BDD7-346487FA0B40}"/>
          </ac:grpSpMkLst>
        </pc:grpChg>
        <pc:graphicFrameChg chg="add">
          <ac:chgData name="Shuma Islam (1913056)" userId="S::1913056@student.uwtsd.ac.uk::ab0892c5-285e-4764-bdb3-930186982aff" providerId="AD" clId="Web-{384E8822-D393-4659-93A0-86EBBFB24AE4}" dt="2022-07-29T11:18:33.233" v="202"/>
          <ac:graphicFrameMkLst>
            <pc:docMk/>
            <pc:sldMk cId="3482601871" sldId="265"/>
            <ac:graphicFrameMk id="5" creationId="{A81F1C93-2EB6-1B72-8232-B2C269F78025}"/>
          </ac:graphicFrameMkLst>
        </pc:graphicFrameChg>
      </pc:sldChg>
      <pc:sldChg chg="new del">
        <pc:chgData name="Shuma Islam (1913056)" userId="S::1913056@student.uwtsd.ac.uk::ab0892c5-285e-4764-bdb3-930186982aff" providerId="AD" clId="Web-{384E8822-D393-4659-93A0-86EBBFB24AE4}" dt="2022-07-29T13:03:09.680" v="1230"/>
        <pc:sldMkLst>
          <pc:docMk/>
          <pc:sldMk cId="439223641" sldId="266"/>
        </pc:sldMkLst>
      </pc:sldChg>
      <pc:sldChg chg="addSp delSp modSp new mod ord setBg">
        <pc:chgData name="Shuma Islam (1913056)" userId="S::1913056@student.uwtsd.ac.uk::ab0892c5-285e-4764-bdb3-930186982aff" providerId="AD" clId="Web-{384E8822-D393-4659-93A0-86EBBFB24AE4}" dt="2022-07-29T13:02:41.382" v="1229"/>
        <pc:sldMkLst>
          <pc:docMk/>
          <pc:sldMk cId="3475908594" sldId="267"/>
        </pc:sldMkLst>
        <pc:spChg chg="mod">
          <ac:chgData name="Shuma Islam (1913056)" userId="S::1913056@student.uwtsd.ac.uk::ab0892c5-285e-4764-bdb3-930186982aff" providerId="AD" clId="Web-{384E8822-D393-4659-93A0-86EBBFB24AE4}" dt="2022-07-29T13:02:41.382" v="1229"/>
          <ac:spMkLst>
            <pc:docMk/>
            <pc:sldMk cId="3475908594" sldId="267"/>
            <ac:spMk id="2" creationId="{9EAFF522-6D1C-DF10-2F51-45885D8E0FB1}"/>
          </ac:spMkLst>
        </pc:spChg>
        <pc:spChg chg="del mod">
          <ac:chgData name="Shuma Islam (1913056)" userId="S::1913056@student.uwtsd.ac.uk::ab0892c5-285e-4764-bdb3-930186982aff" providerId="AD" clId="Web-{384E8822-D393-4659-93A0-86EBBFB24AE4}" dt="2022-07-29T11:39:14.415" v="415"/>
          <ac:spMkLst>
            <pc:docMk/>
            <pc:sldMk cId="3475908594" sldId="267"/>
            <ac:spMk id="3" creationId="{FDDF2416-9535-DF49-4CFC-C7078CEBB63F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41.382" v="1229"/>
          <ac:spMkLst>
            <pc:docMk/>
            <pc:sldMk cId="3475908594" sldId="267"/>
            <ac:spMk id="9" creationId="{E5F17139-31EE-46AC-B04F-DBBD852DD6CB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41.382" v="1229"/>
          <ac:spMkLst>
            <pc:docMk/>
            <pc:sldMk cId="3475908594" sldId="267"/>
            <ac:spMk id="11" creationId="{AAD42DD4-86F6-4FD2-869F-32D35E310CF6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41.382" v="1229"/>
          <ac:spMkLst>
            <pc:docMk/>
            <pc:sldMk cId="3475908594" sldId="267"/>
            <ac:spMk id="13" creationId="{4C36B8C5-0DEB-41B5-911D-572E2E835E3C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41.382" v="1229"/>
          <ac:spMkLst>
            <pc:docMk/>
            <pc:sldMk cId="3475908594" sldId="267"/>
            <ac:spMk id="15" creationId="{5D1FF148-6725-4278-A9A8-A9A6A3F261CC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41.382" v="1229"/>
          <ac:spMkLst>
            <pc:docMk/>
            <pc:sldMk cId="3475908594" sldId="267"/>
            <ac:spMk id="17" creationId="{B247507B-4D21-4FF7-B49C-239309CF2A0B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36.819" v="1226"/>
          <ac:spMkLst>
            <pc:docMk/>
            <pc:sldMk cId="3475908594" sldId="267"/>
            <ac:spMk id="22" creationId="{E5F17139-31EE-46AC-B04F-DBBD852DD6CB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36.819" v="1226"/>
          <ac:spMkLst>
            <pc:docMk/>
            <pc:sldMk cId="3475908594" sldId="267"/>
            <ac:spMk id="24" creationId="{AAD42DD4-86F6-4FD2-869F-32D35E310CF6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36.819" v="1226"/>
          <ac:spMkLst>
            <pc:docMk/>
            <pc:sldMk cId="3475908594" sldId="267"/>
            <ac:spMk id="26" creationId="{4C36B8C5-0DEB-41B5-911D-572E2E835E3C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36.819" v="1226"/>
          <ac:spMkLst>
            <pc:docMk/>
            <pc:sldMk cId="3475908594" sldId="267"/>
            <ac:spMk id="28" creationId="{5D1FF148-6725-4278-A9A8-A9A6A3F261CC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36.819" v="1226"/>
          <ac:spMkLst>
            <pc:docMk/>
            <pc:sldMk cId="3475908594" sldId="267"/>
            <ac:spMk id="30" creationId="{B247507B-4D21-4FF7-B49C-239309CF2A0B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41.351" v="1228"/>
          <ac:spMkLst>
            <pc:docMk/>
            <pc:sldMk cId="3475908594" sldId="267"/>
            <ac:spMk id="32" creationId="{958516B8-2D23-4511-B8C5-79180A4D0DC5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41.351" v="1228"/>
          <ac:spMkLst>
            <pc:docMk/>
            <pc:sldMk cId="3475908594" sldId="267"/>
            <ac:spMk id="33" creationId="{E5F17139-31EE-46AC-B04F-DBBD852DD6CB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41.351" v="1228"/>
          <ac:spMkLst>
            <pc:docMk/>
            <pc:sldMk cId="3475908594" sldId="267"/>
            <ac:spMk id="34" creationId="{E3BEE693-6C9D-40AB-925E-0E339B1D118F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41.351" v="1228"/>
          <ac:spMkLst>
            <pc:docMk/>
            <pc:sldMk cId="3475908594" sldId="267"/>
            <ac:spMk id="35" creationId="{6B5523EE-90D9-4CF8-96F2-CBFC11C540CF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41.351" v="1228"/>
          <ac:spMkLst>
            <pc:docMk/>
            <pc:sldMk cId="3475908594" sldId="267"/>
            <ac:spMk id="36" creationId="{EBA526E9-439B-4D9E-8A55-1D30C337E0D5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41.351" v="1228"/>
          <ac:spMkLst>
            <pc:docMk/>
            <pc:sldMk cId="3475908594" sldId="267"/>
            <ac:spMk id="37" creationId="{166A3179-AD28-4A0B-AF49-B177F4B195E8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41.351" v="1228"/>
          <ac:spMkLst>
            <pc:docMk/>
            <pc:sldMk cId="3475908594" sldId="267"/>
            <ac:spMk id="38" creationId="{32BB3330-EA02-4FA9-B58F-AAC7762C9044}"/>
          </ac:spMkLst>
        </pc:spChg>
        <pc:spChg chg="add del">
          <ac:chgData name="Shuma Islam (1913056)" userId="S::1913056@student.uwtsd.ac.uk::ab0892c5-285e-4764-bdb3-930186982aff" providerId="AD" clId="Web-{384E8822-D393-4659-93A0-86EBBFB24AE4}" dt="2022-07-29T13:02:41.351" v="1228"/>
          <ac:spMkLst>
            <pc:docMk/>
            <pc:sldMk cId="3475908594" sldId="267"/>
            <ac:spMk id="39" creationId="{A107891B-442C-43CD-B909-A4714253A8FF}"/>
          </ac:spMkLst>
        </pc:spChg>
        <pc:spChg chg="add">
          <ac:chgData name="Shuma Islam (1913056)" userId="S::1913056@student.uwtsd.ac.uk::ab0892c5-285e-4764-bdb3-930186982aff" providerId="AD" clId="Web-{384E8822-D393-4659-93A0-86EBBFB24AE4}" dt="2022-07-29T13:02:41.382" v="1229"/>
          <ac:spMkLst>
            <pc:docMk/>
            <pc:sldMk cId="3475908594" sldId="267"/>
            <ac:spMk id="41" creationId="{E5F17139-31EE-46AC-B04F-DBBD852DD6CB}"/>
          </ac:spMkLst>
        </pc:spChg>
        <pc:spChg chg="add">
          <ac:chgData name="Shuma Islam (1913056)" userId="S::1913056@student.uwtsd.ac.uk::ab0892c5-285e-4764-bdb3-930186982aff" providerId="AD" clId="Web-{384E8822-D393-4659-93A0-86EBBFB24AE4}" dt="2022-07-29T13:02:41.382" v="1229"/>
          <ac:spMkLst>
            <pc:docMk/>
            <pc:sldMk cId="3475908594" sldId="267"/>
            <ac:spMk id="44" creationId="{DBBB6517-AFD0-4A58-8B37-F17AB812D2B6}"/>
          </ac:spMkLst>
        </pc:spChg>
        <pc:spChg chg="add">
          <ac:chgData name="Shuma Islam (1913056)" userId="S::1913056@student.uwtsd.ac.uk::ab0892c5-285e-4764-bdb3-930186982aff" providerId="AD" clId="Web-{384E8822-D393-4659-93A0-86EBBFB24AE4}" dt="2022-07-29T13:02:41.382" v="1229"/>
          <ac:spMkLst>
            <pc:docMk/>
            <pc:sldMk cId="3475908594" sldId="267"/>
            <ac:spMk id="45" creationId="{3E39FCFD-033D-4043-95D9-7FAAAA8E0566}"/>
          </ac:spMkLst>
        </pc:spChg>
        <pc:grpChg chg="add">
          <ac:chgData name="Shuma Islam (1913056)" userId="S::1913056@student.uwtsd.ac.uk::ab0892c5-285e-4764-bdb3-930186982aff" providerId="AD" clId="Web-{384E8822-D393-4659-93A0-86EBBFB24AE4}" dt="2022-07-29T13:02:41.382" v="1229"/>
          <ac:grpSpMkLst>
            <pc:docMk/>
            <pc:sldMk cId="3475908594" sldId="267"/>
            <ac:grpSpMk id="42" creationId="{53883AA7-7F86-41F8-A1D8-06E9886E7632}"/>
          </ac:grpSpMkLst>
        </pc:grpChg>
        <pc:graphicFrameChg chg="add mod modGraphic">
          <ac:chgData name="Shuma Islam (1913056)" userId="S::1913056@student.uwtsd.ac.uk::ab0892c5-285e-4764-bdb3-930186982aff" providerId="AD" clId="Web-{384E8822-D393-4659-93A0-86EBBFB24AE4}" dt="2022-07-29T13:02:41.382" v="1229"/>
          <ac:graphicFrameMkLst>
            <pc:docMk/>
            <pc:sldMk cId="3475908594" sldId="267"/>
            <ac:graphicFrameMk id="5" creationId="{6F84B32F-CB32-27D2-DDC6-A36191640E2D}"/>
          </ac:graphicFrameMkLst>
        </pc:graphicFrameChg>
      </pc:sldChg>
      <pc:sldChg chg="addSp modSp new mod setBg">
        <pc:chgData name="Shuma Islam (1913056)" userId="S::1913056@student.uwtsd.ac.uk::ab0892c5-285e-4764-bdb3-930186982aff" providerId="AD" clId="Web-{384E8822-D393-4659-93A0-86EBBFB24AE4}" dt="2022-07-29T11:58:22.423" v="663"/>
        <pc:sldMkLst>
          <pc:docMk/>
          <pc:sldMk cId="2144449924" sldId="268"/>
        </pc:sldMkLst>
        <pc:spChg chg="mod">
          <ac:chgData name="Shuma Islam (1913056)" userId="S::1913056@student.uwtsd.ac.uk::ab0892c5-285e-4764-bdb3-930186982aff" providerId="AD" clId="Web-{384E8822-D393-4659-93A0-86EBBFB24AE4}" dt="2022-07-29T11:58:22.423" v="663"/>
          <ac:spMkLst>
            <pc:docMk/>
            <pc:sldMk cId="2144449924" sldId="268"/>
            <ac:spMk id="2" creationId="{9D617B14-0D0C-61C5-B86F-B92C4977AECC}"/>
          </ac:spMkLst>
        </pc:spChg>
        <pc:spChg chg="mod">
          <ac:chgData name="Shuma Islam (1913056)" userId="S::1913056@student.uwtsd.ac.uk::ab0892c5-285e-4764-bdb3-930186982aff" providerId="AD" clId="Web-{384E8822-D393-4659-93A0-86EBBFB24AE4}" dt="2022-07-29T11:58:22.423" v="663"/>
          <ac:spMkLst>
            <pc:docMk/>
            <pc:sldMk cId="2144449924" sldId="268"/>
            <ac:spMk id="3" creationId="{C6E38E7B-91A2-5021-B1D9-291F2E0F9043}"/>
          </ac:spMkLst>
        </pc:spChg>
        <pc:spChg chg="add">
          <ac:chgData name="Shuma Islam (1913056)" userId="S::1913056@student.uwtsd.ac.uk::ab0892c5-285e-4764-bdb3-930186982aff" providerId="AD" clId="Web-{384E8822-D393-4659-93A0-86EBBFB24AE4}" dt="2022-07-29T11:58:22.423" v="663"/>
          <ac:spMkLst>
            <pc:docMk/>
            <pc:sldMk cId="2144449924" sldId="268"/>
            <ac:spMk id="8" creationId="{5A0118C5-4F8D-4CF4-BADD-53FEACC6C42A}"/>
          </ac:spMkLst>
        </pc:spChg>
        <pc:spChg chg="add">
          <ac:chgData name="Shuma Islam (1913056)" userId="S::1913056@student.uwtsd.ac.uk::ab0892c5-285e-4764-bdb3-930186982aff" providerId="AD" clId="Web-{384E8822-D393-4659-93A0-86EBBFB24AE4}" dt="2022-07-29T11:58:22.423" v="663"/>
          <ac:spMkLst>
            <pc:docMk/>
            <pc:sldMk cId="2144449924" sldId="268"/>
            <ac:spMk id="10" creationId="{A99050EE-26AF-4253-BD50-F0FCD965A8F6}"/>
          </ac:spMkLst>
        </pc:spChg>
        <pc:spChg chg="add">
          <ac:chgData name="Shuma Islam (1913056)" userId="S::1913056@student.uwtsd.ac.uk::ab0892c5-285e-4764-bdb3-930186982aff" providerId="AD" clId="Web-{384E8822-D393-4659-93A0-86EBBFB24AE4}" dt="2022-07-29T11:58:22.423" v="663"/>
          <ac:spMkLst>
            <pc:docMk/>
            <pc:sldMk cId="2144449924" sldId="268"/>
            <ac:spMk id="16" creationId="{D0C78466-EB6E-45A0-99A6-A00789ACD90A}"/>
          </ac:spMkLst>
        </pc:spChg>
        <pc:spChg chg="add">
          <ac:chgData name="Shuma Islam (1913056)" userId="S::1913056@student.uwtsd.ac.uk::ab0892c5-285e-4764-bdb3-930186982aff" providerId="AD" clId="Web-{384E8822-D393-4659-93A0-86EBBFB24AE4}" dt="2022-07-29T11:58:22.423" v="663"/>
          <ac:spMkLst>
            <pc:docMk/>
            <pc:sldMk cId="2144449924" sldId="268"/>
            <ac:spMk id="18" creationId="{E99F76E4-5DFD-4DBE-B042-66FBCD1182C9}"/>
          </ac:spMkLst>
        </pc:spChg>
        <pc:grpChg chg="add">
          <ac:chgData name="Shuma Islam (1913056)" userId="S::1913056@student.uwtsd.ac.uk::ab0892c5-285e-4764-bdb3-930186982aff" providerId="AD" clId="Web-{384E8822-D393-4659-93A0-86EBBFB24AE4}" dt="2022-07-29T11:58:22.423" v="663"/>
          <ac:grpSpMkLst>
            <pc:docMk/>
            <pc:sldMk cId="2144449924" sldId="268"/>
            <ac:grpSpMk id="12" creationId="{00E015F5-1A99-4E40-BC3D-7707802996B5}"/>
          </ac:grpSpMkLst>
        </pc:grpChg>
        <pc:grpChg chg="add">
          <ac:chgData name="Shuma Islam (1913056)" userId="S::1913056@student.uwtsd.ac.uk::ab0892c5-285e-4764-bdb3-930186982aff" providerId="AD" clId="Web-{384E8822-D393-4659-93A0-86EBBFB24AE4}" dt="2022-07-29T11:58:22.423" v="663"/>
          <ac:grpSpMkLst>
            <pc:docMk/>
            <pc:sldMk cId="2144449924" sldId="268"/>
            <ac:grpSpMk id="20" creationId="{5468B3A9-705E-43C3-A742-0619B0D8F2EE}"/>
          </ac:grpSpMkLst>
        </pc:grpChg>
        <pc:grpChg chg="add">
          <ac:chgData name="Shuma Islam (1913056)" userId="S::1913056@student.uwtsd.ac.uk::ab0892c5-285e-4764-bdb3-930186982aff" providerId="AD" clId="Web-{384E8822-D393-4659-93A0-86EBBFB24AE4}" dt="2022-07-29T11:58:22.423" v="663"/>
          <ac:grpSpMkLst>
            <pc:docMk/>
            <pc:sldMk cId="2144449924" sldId="268"/>
            <ac:grpSpMk id="191" creationId="{773717CC-ECEE-4ABF-BA61-C59F46801775}"/>
          </ac:grpSpMkLst>
        </pc:grpChg>
      </pc:sldChg>
      <pc:sldChg chg="addSp delSp modSp new">
        <pc:chgData name="Shuma Islam (1913056)" userId="S::1913056@student.uwtsd.ac.uk::ab0892c5-285e-4764-bdb3-930186982aff" providerId="AD" clId="Web-{384E8822-D393-4659-93A0-86EBBFB24AE4}" dt="2022-07-29T12:45:42.878" v="1224" actId="20577"/>
        <pc:sldMkLst>
          <pc:docMk/>
          <pc:sldMk cId="850842977" sldId="269"/>
        </pc:sldMkLst>
        <pc:spChg chg="mod">
          <ac:chgData name="Shuma Islam (1913056)" userId="S::1913056@student.uwtsd.ac.uk::ab0892c5-285e-4764-bdb3-930186982aff" providerId="AD" clId="Web-{384E8822-D393-4659-93A0-86EBBFB24AE4}" dt="2022-07-29T12:27:39.935" v="880" actId="20577"/>
          <ac:spMkLst>
            <pc:docMk/>
            <pc:sldMk cId="850842977" sldId="269"/>
            <ac:spMk id="2" creationId="{A2473D82-D16A-3A01-9DF8-532E34D31771}"/>
          </ac:spMkLst>
        </pc:spChg>
        <pc:spChg chg="del mod">
          <ac:chgData name="Shuma Islam (1913056)" userId="S::1913056@student.uwtsd.ac.uk::ab0892c5-285e-4764-bdb3-930186982aff" providerId="AD" clId="Web-{384E8822-D393-4659-93A0-86EBBFB24AE4}" dt="2022-07-29T12:43:56.218" v="1213"/>
          <ac:spMkLst>
            <pc:docMk/>
            <pc:sldMk cId="850842977" sldId="269"/>
            <ac:spMk id="3" creationId="{B22D5A4C-AA86-0373-8DA7-2380D64F4B79}"/>
          </ac:spMkLst>
        </pc:spChg>
        <pc:graphicFrameChg chg="add mod modGraphic">
          <ac:chgData name="Shuma Islam (1913056)" userId="S::1913056@student.uwtsd.ac.uk::ab0892c5-285e-4764-bdb3-930186982aff" providerId="AD" clId="Web-{384E8822-D393-4659-93A0-86EBBFB24AE4}" dt="2022-07-29T12:45:42.878" v="1224" actId="20577"/>
          <ac:graphicFrameMkLst>
            <pc:docMk/>
            <pc:sldMk cId="850842977" sldId="269"/>
            <ac:graphicFrameMk id="5" creationId="{52ADE0AB-3B4C-F7A6-44AF-5108959D75E8}"/>
          </ac:graphicFrameMkLst>
        </pc:graphicFrameChg>
      </pc:sldChg>
    </pc:docChg>
  </pc:docChgLst>
  <pc:docChgLst>
    <pc:chgData name="Shuma Islam (1913056)" userId="S::1913056@student.uwtsd.ac.uk::ab0892c5-285e-4764-bdb3-930186982aff" providerId="AD" clId="Web-{2EB1CBBF-0B9F-FD11-8AE2-09EE6A11A9D1}"/>
    <pc:docChg chg="addSld modSld">
      <pc:chgData name="Shuma Islam (1913056)" userId="S::1913056@student.uwtsd.ac.uk::ab0892c5-285e-4764-bdb3-930186982aff" providerId="AD" clId="Web-{2EB1CBBF-0B9F-FD11-8AE2-09EE6A11A9D1}" dt="2022-07-29T09:11:59.032" v="122" actId="20577"/>
      <pc:docMkLst>
        <pc:docMk/>
      </pc:docMkLst>
      <pc:sldChg chg="modSp new">
        <pc:chgData name="Shuma Islam (1913056)" userId="S::1913056@student.uwtsd.ac.uk::ab0892c5-285e-4764-bdb3-930186982aff" providerId="AD" clId="Web-{2EB1CBBF-0B9F-FD11-8AE2-09EE6A11A9D1}" dt="2022-07-29T09:11:59.032" v="122" actId="20577"/>
        <pc:sldMkLst>
          <pc:docMk/>
          <pc:sldMk cId="822586620" sldId="263"/>
        </pc:sldMkLst>
        <pc:spChg chg="mod">
          <ac:chgData name="Shuma Islam (1913056)" userId="S::1913056@student.uwtsd.ac.uk::ab0892c5-285e-4764-bdb3-930186982aff" providerId="AD" clId="Web-{2EB1CBBF-0B9F-FD11-8AE2-09EE6A11A9D1}" dt="2022-07-29T09:06:02.210" v="12" actId="20577"/>
          <ac:spMkLst>
            <pc:docMk/>
            <pc:sldMk cId="822586620" sldId="263"/>
            <ac:spMk id="2" creationId="{7683B449-3E8E-E204-6147-3F364A9F829D}"/>
          </ac:spMkLst>
        </pc:spChg>
        <pc:spChg chg="mod">
          <ac:chgData name="Shuma Islam (1913056)" userId="S::1913056@student.uwtsd.ac.uk::ab0892c5-285e-4764-bdb3-930186982aff" providerId="AD" clId="Web-{2EB1CBBF-0B9F-FD11-8AE2-09EE6A11A9D1}" dt="2022-07-29T09:11:59.032" v="122" actId="20577"/>
          <ac:spMkLst>
            <pc:docMk/>
            <pc:sldMk cId="822586620" sldId="263"/>
            <ac:spMk id="3" creationId="{46E2E215-7AEF-07C6-62D5-B7C73ED40B26}"/>
          </ac:spMkLst>
        </pc:spChg>
      </pc:sldChg>
    </pc:docChg>
  </pc:docChgLst>
  <pc:docChgLst>
    <pc:chgData name="Shuma Islam (1913056)" userId="S::1913056@student.uwtsd.ac.uk::ab0892c5-285e-4764-bdb3-930186982aff" providerId="AD" clId="Web-{BB46921E-F766-4BA3-A4B5-EB977656A159}"/>
    <pc:docChg chg="addSld modSld addMainMaster delMainMaster">
      <pc:chgData name="Shuma Islam (1913056)" userId="S::1913056@student.uwtsd.ac.uk::ab0892c5-285e-4764-bdb3-930186982aff" providerId="AD" clId="Web-{BB46921E-F766-4BA3-A4B5-EB977656A159}" dt="2022-07-27T12:27:54.464" v="26"/>
      <pc:docMkLst>
        <pc:docMk/>
      </pc:docMkLst>
      <pc:sldChg chg="addSp delSp modSp mod setBg modClrScheme chgLayout">
        <pc:chgData name="Shuma Islam (1913056)" userId="S::1913056@student.uwtsd.ac.uk::ab0892c5-285e-4764-bdb3-930186982aff" providerId="AD" clId="Web-{BB46921E-F766-4BA3-A4B5-EB977656A159}" dt="2022-07-27T12:24:38.906" v="25" actId="20577"/>
        <pc:sldMkLst>
          <pc:docMk/>
          <pc:sldMk cId="2526593619" sldId="256"/>
        </pc:sldMkLst>
        <pc:spChg chg="mod">
          <ac:chgData name="Shuma Islam (1913056)" userId="S::1913056@student.uwtsd.ac.uk::ab0892c5-285e-4764-bdb3-930186982aff" providerId="AD" clId="Web-{BB46921E-F766-4BA3-A4B5-EB977656A159}" dt="2022-07-27T12:24:38.906" v="25" actId="20577"/>
          <ac:spMkLst>
            <pc:docMk/>
            <pc:sldMk cId="2526593619" sldId="256"/>
            <ac:spMk id="2" creationId="{00000000-0000-0000-0000-000000000000}"/>
          </ac:spMkLst>
        </pc:spChg>
        <pc:spChg chg="mod">
          <ac:chgData name="Shuma Islam (1913056)" userId="S::1913056@student.uwtsd.ac.uk::ab0892c5-285e-4764-bdb3-930186982aff" providerId="AD" clId="Web-{BB46921E-F766-4BA3-A4B5-EB977656A159}" dt="2022-07-27T12:22:47.696" v="4"/>
          <ac:spMkLst>
            <pc:docMk/>
            <pc:sldMk cId="2526593619" sldId="256"/>
            <ac:spMk id="3" creationId="{00000000-0000-0000-0000-000000000000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30.039" v="1"/>
          <ac:spMkLst>
            <pc:docMk/>
            <pc:sldMk cId="2526593619" sldId="256"/>
            <ac:spMk id="8" creationId="{3A397E3E-B90C-4D82-BAAA-36F7AC6A4565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47.634" v="3"/>
          <ac:spMkLst>
            <pc:docMk/>
            <pc:sldMk cId="2526593619" sldId="256"/>
            <ac:spMk id="9" creationId="{55B419A7-F817-4767-8CCB-FB0E189C4ACD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30.039" v="1"/>
          <ac:spMkLst>
            <pc:docMk/>
            <pc:sldMk cId="2526593619" sldId="256"/>
            <ac:spMk id="10" creationId="{8CF5E676-CA04-4CED-9F1E-5026ED66E66D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47.634" v="3"/>
          <ac:spMkLst>
            <pc:docMk/>
            <pc:sldMk cId="2526593619" sldId="256"/>
            <ac:spMk id="11" creationId="{2B76CDF1-6A1E-445E-91B6-686D6C9178FF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30.039" v="1"/>
          <ac:spMkLst>
            <pc:docMk/>
            <pc:sldMk cId="2526593619" sldId="256"/>
            <ac:spMk id="12" creationId="{AFD1189F-9598-4281-8056-2845388D4D05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30.039" v="1"/>
          <ac:spMkLst>
            <pc:docMk/>
            <pc:sldMk cId="2526593619" sldId="256"/>
            <ac:spMk id="14" creationId="{583E04E1-D74F-4ED6-972C-035F4FEC4B88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47.634" v="3"/>
          <ac:spMkLst>
            <pc:docMk/>
            <pc:sldMk cId="2526593619" sldId="256"/>
            <ac:spMk id="15" creationId="{7021D92D-08FF-45A6-9109-AC9462C7E8E3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30.039" v="1"/>
          <ac:spMkLst>
            <pc:docMk/>
            <pc:sldMk cId="2526593619" sldId="256"/>
            <ac:spMk id="16" creationId="{A2B5CBEA-F125-49B6-8335-227C325B112B}"/>
          </ac:spMkLst>
        </pc:spChg>
        <pc:spChg chg="add">
          <ac:chgData name="Shuma Islam (1913056)" userId="S::1913056@student.uwtsd.ac.uk::ab0892c5-285e-4764-bdb3-930186982aff" providerId="AD" clId="Web-{BB46921E-F766-4BA3-A4B5-EB977656A159}" dt="2022-07-27T12:22:47.696" v="4"/>
          <ac:spMkLst>
            <pc:docMk/>
            <pc:sldMk cId="2526593619" sldId="256"/>
            <ac:spMk id="17" creationId="{3A397E3E-B90C-4D82-BAAA-36F7AC6A4565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30.039" v="1"/>
          <ac:spMkLst>
            <pc:docMk/>
            <pc:sldMk cId="2526593619" sldId="256"/>
            <ac:spMk id="18" creationId="{E51A97D9-C694-4307-818B-0C5BBF413609}"/>
          </ac:spMkLst>
        </pc:spChg>
        <pc:spChg chg="add">
          <ac:chgData name="Shuma Islam (1913056)" userId="S::1913056@student.uwtsd.ac.uk::ab0892c5-285e-4764-bdb3-930186982aff" providerId="AD" clId="Web-{BB46921E-F766-4BA3-A4B5-EB977656A159}" dt="2022-07-27T12:22:47.696" v="4"/>
          <ac:spMkLst>
            <pc:docMk/>
            <pc:sldMk cId="2526593619" sldId="256"/>
            <ac:spMk id="19" creationId="{8CF5E676-CA04-4CED-9F1E-5026ED66E66D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30.039" v="1"/>
          <ac:spMkLst>
            <pc:docMk/>
            <pc:sldMk cId="2526593619" sldId="256"/>
            <ac:spMk id="20" creationId="{2C1D3151-5F97-4860-B56C-C98BD62CC255}"/>
          </ac:spMkLst>
        </pc:spChg>
        <pc:spChg chg="add">
          <ac:chgData name="Shuma Islam (1913056)" userId="S::1913056@student.uwtsd.ac.uk::ab0892c5-285e-4764-bdb3-930186982aff" providerId="AD" clId="Web-{BB46921E-F766-4BA3-A4B5-EB977656A159}" dt="2022-07-27T12:22:47.696" v="4"/>
          <ac:spMkLst>
            <pc:docMk/>
            <pc:sldMk cId="2526593619" sldId="256"/>
            <ac:spMk id="21" creationId="{AFD1189F-9598-4281-8056-2845388D4D05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30.039" v="1"/>
          <ac:spMkLst>
            <pc:docMk/>
            <pc:sldMk cId="2526593619" sldId="256"/>
            <ac:spMk id="22" creationId="{8DE96824-E506-4448-8704-5EC7BF7BC51B}"/>
          </ac:spMkLst>
        </pc:spChg>
        <pc:spChg chg="add">
          <ac:chgData name="Shuma Islam (1913056)" userId="S::1913056@student.uwtsd.ac.uk::ab0892c5-285e-4764-bdb3-930186982aff" providerId="AD" clId="Web-{BB46921E-F766-4BA3-A4B5-EB977656A159}" dt="2022-07-27T12:22:47.696" v="4"/>
          <ac:spMkLst>
            <pc:docMk/>
            <pc:sldMk cId="2526593619" sldId="256"/>
            <ac:spMk id="23" creationId="{583E04E1-D74F-4ED6-972C-035F4FEC4B88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30.039" v="1"/>
          <ac:spMkLst>
            <pc:docMk/>
            <pc:sldMk cId="2526593619" sldId="256"/>
            <ac:spMk id="24" creationId="{E16C8D8F-10E9-4498-ABDB-0F923F8B6837}"/>
          </ac:spMkLst>
        </pc:spChg>
        <pc:spChg chg="add">
          <ac:chgData name="Shuma Islam (1913056)" userId="S::1913056@student.uwtsd.ac.uk::ab0892c5-285e-4764-bdb3-930186982aff" providerId="AD" clId="Web-{BB46921E-F766-4BA3-A4B5-EB977656A159}" dt="2022-07-27T12:22:47.696" v="4"/>
          <ac:spMkLst>
            <pc:docMk/>
            <pc:sldMk cId="2526593619" sldId="256"/>
            <ac:spMk id="25" creationId="{A2B5CBEA-F125-49B6-8335-227C325B112B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30.039" v="1"/>
          <ac:spMkLst>
            <pc:docMk/>
            <pc:sldMk cId="2526593619" sldId="256"/>
            <ac:spMk id="26" creationId="{6E8A2566-F83F-4EC9-83A9-338A70FB6B29}"/>
          </ac:spMkLst>
        </pc:spChg>
        <pc:spChg chg="add">
          <ac:chgData name="Shuma Islam (1913056)" userId="S::1913056@student.uwtsd.ac.uk::ab0892c5-285e-4764-bdb3-930186982aff" providerId="AD" clId="Web-{BB46921E-F766-4BA3-A4B5-EB977656A159}" dt="2022-07-27T12:22:47.696" v="4"/>
          <ac:spMkLst>
            <pc:docMk/>
            <pc:sldMk cId="2526593619" sldId="256"/>
            <ac:spMk id="27" creationId="{E51A97D9-C694-4307-818B-0C5BBF413609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30.039" v="1"/>
          <ac:spMkLst>
            <pc:docMk/>
            <pc:sldMk cId="2526593619" sldId="256"/>
            <ac:spMk id="28" creationId="{4FB204DF-284E-45F6-A017-79A4DF57BCCB}"/>
          </ac:spMkLst>
        </pc:spChg>
        <pc:spChg chg="add">
          <ac:chgData name="Shuma Islam (1913056)" userId="S::1913056@student.uwtsd.ac.uk::ab0892c5-285e-4764-bdb3-930186982aff" providerId="AD" clId="Web-{BB46921E-F766-4BA3-A4B5-EB977656A159}" dt="2022-07-27T12:22:47.696" v="4"/>
          <ac:spMkLst>
            <pc:docMk/>
            <pc:sldMk cId="2526593619" sldId="256"/>
            <ac:spMk id="29" creationId="{2C1D3151-5F97-4860-B56C-C98BD62CC255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30.039" v="1"/>
          <ac:spMkLst>
            <pc:docMk/>
            <pc:sldMk cId="2526593619" sldId="256"/>
            <ac:spMk id="30" creationId="{5EC6B544-8C84-47A6-885D-A4F09EF5C0F7}"/>
          </ac:spMkLst>
        </pc:spChg>
        <pc:spChg chg="add">
          <ac:chgData name="Shuma Islam (1913056)" userId="S::1913056@student.uwtsd.ac.uk::ab0892c5-285e-4764-bdb3-930186982aff" providerId="AD" clId="Web-{BB46921E-F766-4BA3-A4B5-EB977656A159}" dt="2022-07-27T12:22:47.696" v="4"/>
          <ac:spMkLst>
            <pc:docMk/>
            <pc:sldMk cId="2526593619" sldId="256"/>
            <ac:spMk id="31" creationId="{8DE96824-E506-4448-8704-5EC7BF7BC51B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30.039" v="1"/>
          <ac:spMkLst>
            <pc:docMk/>
            <pc:sldMk cId="2526593619" sldId="256"/>
            <ac:spMk id="32" creationId="{1E5A83E3-8A11-4492-BB6E-F5F2240316FB}"/>
          </ac:spMkLst>
        </pc:spChg>
        <pc:spChg chg="add">
          <ac:chgData name="Shuma Islam (1913056)" userId="S::1913056@student.uwtsd.ac.uk::ab0892c5-285e-4764-bdb3-930186982aff" providerId="AD" clId="Web-{BB46921E-F766-4BA3-A4B5-EB977656A159}" dt="2022-07-27T12:22:47.696" v="4"/>
          <ac:spMkLst>
            <pc:docMk/>
            <pc:sldMk cId="2526593619" sldId="256"/>
            <ac:spMk id="33" creationId="{E16C8D8F-10E9-4498-ABDB-0F923F8B6837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30.039" v="1"/>
          <ac:spMkLst>
            <pc:docMk/>
            <pc:sldMk cId="2526593619" sldId="256"/>
            <ac:spMk id="34" creationId="{0F360028-588C-4E99-9E6F-5DE59080E390}"/>
          </ac:spMkLst>
        </pc:spChg>
        <pc:spChg chg="add">
          <ac:chgData name="Shuma Islam (1913056)" userId="S::1913056@student.uwtsd.ac.uk::ab0892c5-285e-4764-bdb3-930186982aff" providerId="AD" clId="Web-{BB46921E-F766-4BA3-A4B5-EB977656A159}" dt="2022-07-27T12:22:47.696" v="4"/>
          <ac:spMkLst>
            <pc:docMk/>
            <pc:sldMk cId="2526593619" sldId="256"/>
            <ac:spMk id="35" creationId="{6E8A2566-F83F-4EC9-83A9-338A70FB6B29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30.039" v="1"/>
          <ac:spMkLst>
            <pc:docMk/>
            <pc:sldMk cId="2526593619" sldId="256"/>
            <ac:spMk id="36" creationId="{32C95C5C-6FBD-47FF-9CA6-066193539A10}"/>
          </ac:spMkLst>
        </pc:spChg>
        <pc:spChg chg="add">
          <ac:chgData name="Shuma Islam (1913056)" userId="S::1913056@student.uwtsd.ac.uk::ab0892c5-285e-4764-bdb3-930186982aff" providerId="AD" clId="Web-{BB46921E-F766-4BA3-A4B5-EB977656A159}" dt="2022-07-27T12:22:47.696" v="4"/>
          <ac:spMkLst>
            <pc:docMk/>
            <pc:sldMk cId="2526593619" sldId="256"/>
            <ac:spMk id="37" creationId="{4FB204DF-284E-45F6-A017-79A4DF57BCCB}"/>
          </ac:spMkLst>
        </pc:spChg>
        <pc:spChg chg="add del">
          <ac:chgData name="Shuma Islam (1913056)" userId="S::1913056@student.uwtsd.ac.uk::ab0892c5-285e-4764-bdb3-930186982aff" providerId="AD" clId="Web-{BB46921E-F766-4BA3-A4B5-EB977656A159}" dt="2022-07-27T12:22:30.039" v="1"/>
          <ac:spMkLst>
            <pc:docMk/>
            <pc:sldMk cId="2526593619" sldId="256"/>
            <ac:spMk id="38" creationId="{4D1A5E71-B6B6-486A-8CDC-C7ABD9B903F6}"/>
          </ac:spMkLst>
        </pc:spChg>
        <pc:spChg chg="add">
          <ac:chgData name="Shuma Islam (1913056)" userId="S::1913056@student.uwtsd.ac.uk::ab0892c5-285e-4764-bdb3-930186982aff" providerId="AD" clId="Web-{BB46921E-F766-4BA3-A4B5-EB977656A159}" dt="2022-07-27T12:22:47.696" v="4"/>
          <ac:spMkLst>
            <pc:docMk/>
            <pc:sldMk cId="2526593619" sldId="256"/>
            <ac:spMk id="39" creationId="{5EC6B544-8C84-47A6-885D-A4F09EF5C0F7}"/>
          </ac:spMkLst>
        </pc:spChg>
        <pc:spChg chg="add">
          <ac:chgData name="Shuma Islam (1913056)" userId="S::1913056@student.uwtsd.ac.uk::ab0892c5-285e-4764-bdb3-930186982aff" providerId="AD" clId="Web-{BB46921E-F766-4BA3-A4B5-EB977656A159}" dt="2022-07-27T12:22:47.696" v="4"/>
          <ac:spMkLst>
            <pc:docMk/>
            <pc:sldMk cId="2526593619" sldId="256"/>
            <ac:spMk id="46" creationId="{1E5A83E3-8A11-4492-BB6E-F5F2240316FB}"/>
          </ac:spMkLst>
        </pc:spChg>
        <pc:spChg chg="add">
          <ac:chgData name="Shuma Islam (1913056)" userId="S::1913056@student.uwtsd.ac.uk::ab0892c5-285e-4764-bdb3-930186982aff" providerId="AD" clId="Web-{BB46921E-F766-4BA3-A4B5-EB977656A159}" dt="2022-07-27T12:22:47.696" v="4"/>
          <ac:spMkLst>
            <pc:docMk/>
            <pc:sldMk cId="2526593619" sldId="256"/>
            <ac:spMk id="47" creationId="{0F360028-588C-4E99-9E6F-5DE59080E390}"/>
          </ac:spMkLst>
        </pc:spChg>
        <pc:spChg chg="add">
          <ac:chgData name="Shuma Islam (1913056)" userId="S::1913056@student.uwtsd.ac.uk::ab0892c5-285e-4764-bdb3-930186982aff" providerId="AD" clId="Web-{BB46921E-F766-4BA3-A4B5-EB977656A159}" dt="2022-07-27T12:22:47.696" v="4"/>
          <ac:spMkLst>
            <pc:docMk/>
            <pc:sldMk cId="2526593619" sldId="256"/>
            <ac:spMk id="48" creationId="{32C95C5C-6FBD-47FF-9CA6-066193539A10}"/>
          </ac:spMkLst>
        </pc:spChg>
        <pc:spChg chg="add">
          <ac:chgData name="Shuma Islam (1913056)" userId="S::1913056@student.uwtsd.ac.uk::ab0892c5-285e-4764-bdb3-930186982aff" providerId="AD" clId="Web-{BB46921E-F766-4BA3-A4B5-EB977656A159}" dt="2022-07-27T12:22:47.696" v="4"/>
          <ac:spMkLst>
            <pc:docMk/>
            <pc:sldMk cId="2526593619" sldId="256"/>
            <ac:spMk id="49" creationId="{4D1A5E71-B6B6-486A-8CDC-C7ABD9B903F6}"/>
          </ac:spMkLst>
        </pc:spChg>
        <pc:grpChg chg="add del">
          <ac:chgData name="Shuma Islam (1913056)" userId="S::1913056@student.uwtsd.ac.uk::ab0892c5-285e-4764-bdb3-930186982aff" providerId="AD" clId="Web-{BB46921E-F766-4BA3-A4B5-EB977656A159}" dt="2022-07-27T12:22:30.039" v="1"/>
          <ac:grpSpMkLst>
            <pc:docMk/>
            <pc:sldMk cId="2526593619" sldId="256"/>
            <ac:grpSpMk id="40" creationId="{FB9739EB-7F66-433D-841F-AB3CD18700B7}"/>
          </ac:grpSpMkLst>
        </pc:grpChg>
        <pc:grpChg chg="add">
          <ac:chgData name="Shuma Islam (1913056)" userId="S::1913056@student.uwtsd.ac.uk::ab0892c5-285e-4764-bdb3-930186982aff" providerId="AD" clId="Web-{BB46921E-F766-4BA3-A4B5-EB977656A159}" dt="2022-07-27T12:22:47.696" v="4"/>
          <ac:grpSpMkLst>
            <pc:docMk/>
            <pc:sldMk cId="2526593619" sldId="256"/>
            <ac:grpSpMk id="50" creationId="{FB9739EB-7F66-433D-841F-AB3CD18700B7}"/>
          </ac:grpSpMkLst>
        </pc:grpChg>
        <pc:picChg chg="add del">
          <ac:chgData name="Shuma Islam (1913056)" userId="S::1913056@student.uwtsd.ac.uk::ab0892c5-285e-4764-bdb3-930186982aff" providerId="AD" clId="Web-{BB46921E-F766-4BA3-A4B5-EB977656A159}" dt="2022-07-27T12:22:47.634" v="3"/>
          <ac:picMkLst>
            <pc:docMk/>
            <pc:sldMk cId="2526593619" sldId="256"/>
            <ac:picMk id="4" creationId="{9C361099-06C6-593F-D36C-F08D505BE8EB}"/>
          </ac:picMkLst>
        </pc:picChg>
        <pc:cxnChg chg="add del">
          <ac:chgData name="Shuma Islam (1913056)" userId="S::1913056@student.uwtsd.ac.uk::ab0892c5-285e-4764-bdb3-930186982aff" providerId="AD" clId="Web-{BB46921E-F766-4BA3-A4B5-EB977656A159}" dt="2022-07-27T12:22:47.634" v="3"/>
          <ac:cxnSpMkLst>
            <pc:docMk/>
            <pc:sldMk cId="2526593619" sldId="256"/>
            <ac:cxnSpMk id="13" creationId="{17726E8A-324C-4684-96F2-AFDDFB2F1441}"/>
          </ac:cxnSpMkLst>
        </pc:cxnChg>
      </pc:sldChg>
      <pc:sldChg chg="new">
        <pc:chgData name="Shuma Islam (1913056)" userId="S::1913056@student.uwtsd.ac.uk::ab0892c5-285e-4764-bdb3-930186982aff" providerId="AD" clId="Web-{BB46921E-F766-4BA3-A4B5-EB977656A159}" dt="2022-07-27T12:27:54.464" v="26"/>
        <pc:sldMkLst>
          <pc:docMk/>
          <pc:sldMk cId="1361752367" sldId="257"/>
        </pc:sldMkLst>
      </pc:sldChg>
      <pc:sldMasterChg chg="add del addSldLayout delSldLayout">
        <pc:chgData name="Shuma Islam (1913056)" userId="S::1913056@student.uwtsd.ac.uk::ab0892c5-285e-4764-bdb3-930186982aff" providerId="AD" clId="Web-{BB46921E-F766-4BA3-A4B5-EB977656A159}" dt="2022-07-27T12:22:47.696" v="4"/>
        <pc:sldMasterMkLst>
          <pc:docMk/>
          <pc:sldMasterMk cId="0" sldId="2147483648"/>
        </pc:sldMasterMkLst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0" sldId="2147483648"/>
            <pc:sldLayoutMk cId="0" sldId="2147483649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0" sldId="2147483648"/>
            <pc:sldLayoutMk cId="0" sldId="2147483650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0" sldId="2147483648"/>
            <pc:sldLayoutMk cId="0" sldId="2147483651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0" sldId="2147483648"/>
            <pc:sldLayoutMk cId="0" sldId="2147483652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0" sldId="2147483648"/>
            <pc:sldLayoutMk cId="0" sldId="2147483653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0" sldId="2147483648"/>
            <pc:sldLayoutMk cId="0" sldId="2147483654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0" sldId="2147483648"/>
            <pc:sldLayoutMk cId="0" sldId="2147483655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0" sldId="2147483648"/>
            <pc:sldLayoutMk cId="0" sldId="2147483656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0" sldId="2147483648"/>
            <pc:sldLayoutMk cId="0" sldId="2147483657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0" sldId="2147483648"/>
            <pc:sldLayoutMk cId="0" sldId="2147483658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0" sldId="2147483648"/>
            <pc:sldLayoutMk cId="0" sldId="2147483659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0" sldId="2147483648"/>
            <pc:sldLayoutMk cId="0" sldId="2147483660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0" sldId="2147483648"/>
            <pc:sldLayoutMk cId="0" sldId="2147483663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0" sldId="2147483648"/>
            <pc:sldLayoutMk cId="0" sldId="2147483664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0" sldId="2147483648"/>
            <pc:sldLayoutMk cId="0" sldId="2147483665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0" sldId="2147483648"/>
            <pc:sldLayoutMk cId="0" sldId="2147483667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0" sldId="2147483648"/>
            <pc:sldLayoutMk cId="0" sldId="2147483668"/>
          </pc:sldLayoutMkLst>
        </pc:sldLayoutChg>
      </pc:sldMasterChg>
      <pc:sldMasterChg chg="add del replId addSldLayout delSldLayout">
        <pc:chgData name="Shuma Islam (1913056)" userId="S::1913056@student.uwtsd.ac.uk::ab0892c5-285e-4764-bdb3-930186982aff" providerId="AD" clId="Web-{BB46921E-F766-4BA3-A4B5-EB977656A159}" dt="2022-07-27T12:22:47.634" v="3"/>
        <pc:sldMasterMkLst>
          <pc:docMk/>
          <pc:sldMasterMk cId="3112805056" sldId="2147483669"/>
        </pc:sldMasterMkLst>
        <pc:sldLayoutChg chg="add del">
          <pc:chgData name="Shuma Islam (1913056)" userId="S::1913056@student.uwtsd.ac.uk::ab0892c5-285e-4764-bdb3-930186982aff" providerId="AD" clId="Web-{BB46921E-F766-4BA3-A4B5-EB977656A159}" dt="2022-07-27T12:22:47.634" v="3"/>
          <pc:sldLayoutMkLst>
            <pc:docMk/>
            <pc:sldMasterMk cId="3112805056" sldId="2147483669"/>
            <pc:sldLayoutMk cId="3050546584" sldId="2147483661"/>
          </pc:sldLayoutMkLst>
        </pc:sldLayoutChg>
        <pc:sldLayoutChg chg="add del replId">
          <pc:chgData name="Shuma Islam (1913056)" userId="S::1913056@student.uwtsd.ac.uk::ab0892c5-285e-4764-bdb3-930186982aff" providerId="AD" clId="Web-{BB46921E-F766-4BA3-A4B5-EB977656A159}" dt="2022-07-27T12:22:47.634" v="3"/>
          <pc:sldLayoutMkLst>
            <pc:docMk/>
            <pc:sldMasterMk cId="3112805056" sldId="2147483669"/>
            <pc:sldLayoutMk cId="3223600100" sldId="2147483670"/>
          </pc:sldLayoutMkLst>
        </pc:sldLayoutChg>
        <pc:sldLayoutChg chg="add del replId">
          <pc:chgData name="Shuma Islam (1913056)" userId="S::1913056@student.uwtsd.ac.uk::ab0892c5-285e-4764-bdb3-930186982aff" providerId="AD" clId="Web-{BB46921E-F766-4BA3-A4B5-EB977656A159}" dt="2022-07-27T12:22:47.634" v="3"/>
          <pc:sldLayoutMkLst>
            <pc:docMk/>
            <pc:sldMasterMk cId="3112805056" sldId="2147483669"/>
            <pc:sldLayoutMk cId="3294757179" sldId="2147483671"/>
          </pc:sldLayoutMkLst>
        </pc:sldLayoutChg>
        <pc:sldLayoutChg chg="add del replId">
          <pc:chgData name="Shuma Islam (1913056)" userId="S::1913056@student.uwtsd.ac.uk::ab0892c5-285e-4764-bdb3-930186982aff" providerId="AD" clId="Web-{BB46921E-F766-4BA3-A4B5-EB977656A159}" dt="2022-07-27T12:22:47.634" v="3"/>
          <pc:sldLayoutMkLst>
            <pc:docMk/>
            <pc:sldMasterMk cId="3112805056" sldId="2147483669"/>
            <pc:sldLayoutMk cId="2141391009" sldId="2147483672"/>
          </pc:sldLayoutMkLst>
        </pc:sldLayoutChg>
        <pc:sldLayoutChg chg="add del replId">
          <pc:chgData name="Shuma Islam (1913056)" userId="S::1913056@student.uwtsd.ac.uk::ab0892c5-285e-4764-bdb3-930186982aff" providerId="AD" clId="Web-{BB46921E-F766-4BA3-A4B5-EB977656A159}" dt="2022-07-27T12:22:47.634" v="3"/>
          <pc:sldLayoutMkLst>
            <pc:docMk/>
            <pc:sldMasterMk cId="3112805056" sldId="2147483669"/>
            <pc:sldLayoutMk cId="1522093550" sldId="2147483673"/>
          </pc:sldLayoutMkLst>
        </pc:sldLayoutChg>
        <pc:sldLayoutChg chg="add del replId">
          <pc:chgData name="Shuma Islam (1913056)" userId="S::1913056@student.uwtsd.ac.uk::ab0892c5-285e-4764-bdb3-930186982aff" providerId="AD" clId="Web-{BB46921E-F766-4BA3-A4B5-EB977656A159}" dt="2022-07-27T12:22:47.634" v="3"/>
          <pc:sldLayoutMkLst>
            <pc:docMk/>
            <pc:sldMasterMk cId="3112805056" sldId="2147483669"/>
            <pc:sldLayoutMk cId="4044057516" sldId="2147483674"/>
          </pc:sldLayoutMkLst>
        </pc:sldLayoutChg>
        <pc:sldLayoutChg chg="add del replId">
          <pc:chgData name="Shuma Islam (1913056)" userId="S::1913056@student.uwtsd.ac.uk::ab0892c5-285e-4764-bdb3-930186982aff" providerId="AD" clId="Web-{BB46921E-F766-4BA3-A4B5-EB977656A159}" dt="2022-07-27T12:22:47.634" v="3"/>
          <pc:sldLayoutMkLst>
            <pc:docMk/>
            <pc:sldMasterMk cId="3112805056" sldId="2147483669"/>
            <pc:sldLayoutMk cId="1982608727" sldId="2147483675"/>
          </pc:sldLayoutMkLst>
        </pc:sldLayoutChg>
        <pc:sldLayoutChg chg="add del replId">
          <pc:chgData name="Shuma Islam (1913056)" userId="S::1913056@student.uwtsd.ac.uk::ab0892c5-285e-4764-bdb3-930186982aff" providerId="AD" clId="Web-{BB46921E-F766-4BA3-A4B5-EB977656A159}" dt="2022-07-27T12:22:47.634" v="3"/>
          <pc:sldLayoutMkLst>
            <pc:docMk/>
            <pc:sldMasterMk cId="3112805056" sldId="2147483669"/>
            <pc:sldLayoutMk cId="197068191" sldId="2147483676"/>
          </pc:sldLayoutMkLst>
        </pc:sldLayoutChg>
        <pc:sldLayoutChg chg="add del replId">
          <pc:chgData name="Shuma Islam (1913056)" userId="S::1913056@student.uwtsd.ac.uk::ab0892c5-285e-4764-bdb3-930186982aff" providerId="AD" clId="Web-{BB46921E-F766-4BA3-A4B5-EB977656A159}" dt="2022-07-27T12:22:47.634" v="3"/>
          <pc:sldLayoutMkLst>
            <pc:docMk/>
            <pc:sldMasterMk cId="3112805056" sldId="2147483669"/>
            <pc:sldLayoutMk cId="3095521473" sldId="2147483677"/>
          </pc:sldLayoutMkLst>
        </pc:sldLayoutChg>
        <pc:sldLayoutChg chg="add del replId">
          <pc:chgData name="Shuma Islam (1913056)" userId="S::1913056@student.uwtsd.ac.uk::ab0892c5-285e-4764-bdb3-930186982aff" providerId="AD" clId="Web-{BB46921E-F766-4BA3-A4B5-EB977656A159}" dt="2022-07-27T12:22:47.634" v="3"/>
          <pc:sldLayoutMkLst>
            <pc:docMk/>
            <pc:sldMasterMk cId="3112805056" sldId="2147483669"/>
            <pc:sldLayoutMk cId="2447382676" sldId="2147483678"/>
          </pc:sldLayoutMkLst>
        </pc:sldLayoutChg>
        <pc:sldLayoutChg chg="add del replId">
          <pc:chgData name="Shuma Islam (1913056)" userId="S::1913056@student.uwtsd.ac.uk::ab0892c5-285e-4764-bdb3-930186982aff" providerId="AD" clId="Web-{BB46921E-F766-4BA3-A4B5-EB977656A159}" dt="2022-07-27T12:22:47.634" v="3"/>
          <pc:sldLayoutMkLst>
            <pc:docMk/>
            <pc:sldMasterMk cId="3112805056" sldId="2147483669"/>
            <pc:sldLayoutMk cId="3729475841" sldId="2147483679"/>
          </pc:sldLayoutMkLst>
        </pc:sldLayoutChg>
      </pc:sldMasterChg>
      <pc:sldMasterChg chg="add del addSldLayout delSldLayout">
        <pc:chgData name="Shuma Islam (1913056)" userId="S::1913056@student.uwtsd.ac.uk::ab0892c5-285e-4764-bdb3-930186982aff" providerId="AD" clId="Web-{BB46921E-F766-4BA3-A4B5-EB977656A159}" dt="2022-07-27T12:22:47.696" v="4"/>
        <pc:sldMasterMkLst>
          <pc:docMk/>
          <pc:sldMasterMk cId="2290544197" sldId="2147483699"/>
        </pc:sldMasterMkLst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2290544197" sldId="2147483699"/>
            <pc:sldLayoutMk cId="1346751194" sldId="2147483688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2290544197" sldId="2147483699"/>
            <pc:sldLayoutMk cId="807533229" sldId="2147483689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2290544197" sldId="2147483699"/>
            <pc:sldLayoutMk cId="3500510867" sldId="2147483690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2290544197" sldId="2147483699"/>
            <pc:sldLayoutMk cId="1944262100" sldId="2147483691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2290544197" sldId="2147483699"/>
            <pc:sldLayoutMk cId="1312873374" sldId="2147483692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2290544197" sldId="2147483699"/>
            <pc:sldLayoutMk cId="1608127480" sldId="2147483693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2290544197" sldId="2147483699"/>
            <pc:sldLayoutMk cId="3929170018" sldId="2147483694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2290544197" sldId="2147483699"/>
            <pc:sldLayoutMk cId="2040641568" sldId="2147483695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2290544197" sldId="2147483699"/>
            <pc:sldLayoutMk cId="3347403919" sldId="2147483696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2290544197" sldId="2147483699"/>
            <pc:sldLayoutMk cId="65036757" sldId="2147483697"/>
          </pc:sldLayoutMkLst>
        </pc:sldLayoutChg>
        <pc:sldLayoutChg chg="add del">
          <pc:chgData name="Shuma Islam (1913056)" userId="S::1913056@student.uwtsd.ac.uk::ab0892c5-285e-4764-bdb3-930186982aff" providerId="AD" clId="Web-{BB46921E-F766-4BA3-A4B5-EB977656A159}" dt="2022-07-27T12:22:47.696" v="4"/>
          <pc:sldLayoutMkLst>
            <pc:docMk/>
            <pc:sldMasterMk cId="2290544197" sldId="2147483699"/>
            <pc:sldLayoutMk cId="4191998094" sldId="2147483698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2BAD1E-1246-487D-AC7F-941CE5BB6D5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421C840-9D04-4AB7-A26B-1B194F018B13}">
      <dgm:prSet/>
      <dgm:spPr/>
      <dgm:t>
        <a:bodyPr/>
        <a:lstStyle/>
        <a:p>
          <a:pPr rtl="0"/>
          <a:r>
            <a:rPr lang="en-GB"/>
            <a:t>- Identification of the complex issue within a workplace</a:t>
          </a:r>
          <a:r>
            <a:rPr lang="en-GB">
              <a:latin typeface="Source Sans Pro"/>
            </a:rPr>
            <a:t> and apply effective decisions to solve the complex issue.</a:t>
          </a:r>
          <a:endParaRPr lang="en-US"/>
        </a:p>
      </dgm:t>
    </dgm:pt>
    <dgm:pt modelId="{8F429F76-7EC2-453F-B22F-0B777C5E3FC4}" type="parTrans" cxnId="{8C9BEC77-5C6E-411B-81BE-63CF6CA773E1}">
      <dgm:prSet/>
      <dgm:spPr/>
      <dgm:t>
        <a:bodyPr/>
        <a:lstStyle/>
        <a:p>
          <a:endParaRPr lang="en-US"/>
        </a:p>
      </dgm:t>
    </dgm:pt>
    <dgm:pt modelId="{5D7E13EE-CEC7-49AC-8AF6-46E697D48E40}" type="sibTrans" cxnId="{8C9BEC77-5C6E-411B-81BE-63CF6CA773E1}">
      <dgm:prSet/>
      <dgm:spPr/>
      <dgm:t>
        <a:bodyPr/>
        <a:lstStyle/>
        <a:p>
          <a:endParaRPr lang="en-US"/>
        </a:p>
      </dgm:t>
    </dgm:pt>
    <dgm:pt modelId="{E7A2CD19-0041-4420-8F02-F8AE311E61ED}">
      <dgm:prSet/>
      <dgm:spPr/>
      <dgm:t>
        <a:bodyPr/>
        <a:lstStyle/>
        <a:p>
          <a:r>
            <a:rPr lang="en-GB"/>
            <a:t>- Developing structure of decision making techniques.</a:t>
          </a:r>
          <a:endParaRPr lang="en-US"/>
        </a:p>
      </dgm:t>
    </dgm:pt>
    <dgm:pt modelId="{FC0507BE-7BE1-4119-A562-460E60AE7A9F}" type="parTrans" cxnId="{67FA013B-EB97-4035-A429-D0F9962020D3}">
      <dgm:prSet/>
      <dgm:spPr/>
      <dgm:t>
        <a:bodyPr/>
        <a:lstStyle/>
        <a:p>
          <a:endParaRPr lang="en-US"/>
        </a:p>
      </dgm:t>
    </dgm:pt>
    <dgm:pt modelId="{C92D8980-E8ED-499C-9419-FF9B1BC9E802}" type="sibTrans" cxnId="{67FA013B-EB97-4035-A429-D0F9962020D3}">
      <dgm:prSet/>
      <dgm:spPr/>
      <dgm:t>
        <a:bodyPr/>
        <a:lstStyle/>
        <a:p>
          <a:endParaRPr lang="en-US"/>
        </a:p>
      </dgm:t>
    </dgm:pt>
    <dgm:pt modelId="{725DF870-CFC7-401D-9368-7233183B2B43}">
      <dgm:prSet/>
      <dgm:spPr/>
      <dgm:t>
        <a:bodyPr/>
        <a:lstStyle/>
        <a:p>
          <a:r>
            <a:rPr lang="en-GB"/>
            <a:t>- Ability to analyse and evaluate possible and rational solutions to the problem.</a:t>
          </a:r>
          <a:endParaRPr lang="en-US"/>
        </a:p>
      </dgm:t>
    </dgm:pt>
    <dgm:pt modelId="{87C42AF3-D3D2-4971-BCD4-7535CFCFAFD2}" type="parTrans" cxnId="{CA3DCD02-20D6-4DA7-9293-7508A9154374}">
      <dgm:prSet/>
      <dgm:spPr/>
      <dgm:t>
        <a:bodyPr/>
        <a:lstStyle/>
        <a:p>
          <a:endParaRPr lang="en-US"/>
        </a:p>
      </dgm:t>
    </dgm:pt>
    <dgm:pt modelId="{C5FC84EE-F404-4D71-A929-E5983229561D}" type="sibTrans" cxnId="{CA3DCD02-20D6-4DA7-9293-7508A9154374}">
      <dgm:prSet/>
      <dgm:spPr/>
      <dgm:t>
        <a:bodyPr/>
        <a:lstStyle/>
        <a:p>
          <a:endParaRPr lang="en-US"/>
        </a:p>
      </dgm:t>
    </dgm:pt>
    <dgm:pt modelId="{428E2FBD-C149-4C26-9E5D-53B6BC17952E}">
      <dgm:prSet/>
      <dgm:spPr/>
      <dgm:t>
        <a:bodyPr/>
        <a:lstStyle/>
        <a:p>
          <a:r>
            <a:rPr lang="en-GB"/>
            <a:t>- Establishing the nature and impacts of the complex issue.</a:t>
          </a:r>
          <a:endParaRPr lang="en-US"/>
        </a:p>
      </dgm:t>
    </dgm:pt>
    <dgm:pt modelId="{C87D1CE2-622A-4559-B6FF-AC70679FF30D}" type="parTrans" cxnId="{2924CCE9-BE14-472F-9C28-11DD6F866A6B}">
      <dgm:prSet/>
      <dgm:spPr/>
      <dgm:t>
        <a:bodyPr/>
        <a:lstStyle/>
        <a:p>
          <a:endParaRPr lang="en-US"/>
        </a:p>
      </dgm:t>
    </dgm:pt>
    <dgm:pt modelId="{4B6ACC5F-847E-4233-972D-77CC8BB4AC0F}" type="sibTrans" cxnId="{2924CCE9-BE14-472F-9C28-11DD6F866A6B}">
      <dgm:prSet/>
      <dgm:spPr/>
      <dgm:t>
        <a:bodyPr/>
        <a:lstStyle/>
        <a:p>
          <a:endParaRPr lang="en-US"/>
        </a:p>
      </dgm:t>
    </dgm:pt>
    <dgm:pt modelId="{798A5AD8-2423-4531-853C-0E58D5F00BB3}" type="pres">
      <dgm:prSet presAssocID="{D52BAD1E-1246-487D-AC7F-941CE5BB6D57}" presName="vert0" presStyleCnt="0">
        <dgm:presLayoutVars>
          <dgm:dir/>
          <dgm:animOne val="branch"/>
          <dgm:animLvl val="lvl"/>
        </dgm:presLayoutVars>
      </dgm:prSet>
      <dgm:spPr/>
    </dgm:pt>
    <dgm:pt modelId="{B96564B7-A0B6-4E70-A0DC-3A090D03BDBE}" type="pres">
      <dgm:prSet presAssocID="{0421C840-9D04-4AB7-A26B-1B194F018B13}" presName="thickLine" presStyleLbl="alignNode1" presStyleIdx="0" presStyleCnt="4"/>
      <dgm:spPr/>
    </dgm:pt>
    <dgm:pt modelId="{ABB015B7-4AC4-447D-A5CB-913102C57B41}" type="pres">
      <dgm:prSet presAssocID="{0421C840-9D04-4AB7-A26B-1B194F018B13}" presName="horz1" presStyleCnt="0"/>
      <dgm:spPr/>
    </dgm:pt>
    <dgm:pt modelId="{06A3F571-94AB-42FF-8374-819455B4799F}" type="pres">
      <dgm:prSet presAssocID="{0421C840-9D04-4AB7-A26B-1B194F018B13}" presName="tx1" presStyleLbl="revTx" presStyleIdx="0" presStyleCnt="4"/>
      <dgm:spPr/>
    </dgm:pt>
    <dgm:pt modelId="{6B1C2D6D-099F-4D29-B051-E84074AB85BF}" type="pres">
      <dgm:prSet presAssocID="{0421C840-9D04-4AB7-A26B-1B194F018B13}" presName="vert1" presStyleCnt="0"/>
      <dgm:spPr/>
    </dgm:pt>
    <dgm:pt modelId="{A63B714D-8B67-4E35-A133-3CD5101895B7}" type="pres">
      <dgm:prSet presAssocID="{E7A2CD19-0041-4420-8F02-F8AE311E61ED}" presName="thickLine" presStyleLbl="alignNode1" presStyleIdx="1" presStyleCnt="4"/>
      <dgm:spPr/>
    </dgm:pt>
    <dgm:pt modelId="{CF159727-1514-49EC-8877-92D492FABD5B}" type="pres">
      <dgm:prSet presAssocID="{E7A2CD19-0041-4420-8F02-F8AE311E61ED}" presName="horz1" presStyleCnt="0"/>
      <dgm:spPr/>
    </dgm:pt>
    <dgm:pt modelId="{450A51BF-0EB0-4E61-A015-745898C746CB}" type="pres">
      <dgm:prSet presAssocID="{E7A2CD19-0041-4420-8F02-F8AE311E61ED}" presName="tx1" presStyleLbl="revTx" presStyleIdx="1" presStyleCnt="4"/>
      <dgm:spPr/>
    </dgm:pt>
    <dgm:pt modelId="{280D69A2-1018-4516-B14B-FC73BAC454DB}" type="pres">
      <dgm:prSet presAssocID="{E7A2CD19-0041-4420-8F02-F8AE311E61ED}" presName="vert1" presStyleCnt="0"/>
      <dgm:spPr/>
    </dgm:pt>
    <dgm:pt modelId="{9719F5DB-82D5-4E41-85A2-2BF67092BF43}" type="pres">
      <dgm:prSet presAssocID="{725DF870-CFC7-401D-9368-7233183B2B43}" presName="thickLine" presStyleLbl="alignNode1" presStyleIdx="2" presStyleCnt="4"/>
      <dgm:spPr/>
    </dgm:pt>
    <dgm:pt modelId="{F46EE3F0-7A7F-4F31-A61B-D1C491330A62}" type="pres">
      <dgm:prSet presAssocID="{725DF870-CFC7-401D-9368-7233183B2B43}" presName="horz1" presStyleCnt="0"/>
      <dgm:spPr/>
    </dgm:pt>
    <dgm:pt modelId="{95BA690B-710E-4AFA-9C46-BA8C314AE64C}" type="pres">
      <dgm:prSet presAssocID="{725DF870-CFC7-401D-9368-7233183B2B43}" presName="tx1" presStyleLbl="revTx" presStyleIdx="2" presStyleCnt="4"/>
      <dgm:spPr/>
    </dgm:pt>
    <dgm:pt modelId="{AA22E3E2-37DE-4857-B291-566664A2C7C7}" type="pres">
      <dgm:prSet presAssocID="{725DF870-CFC7-401D-9368-7233183B2B43}" presName="vert1" presStyleCnt="0"/>
      <dgm:spPr/>
    </dgm:pt>
    <dgm:pt modelId="{055F27F3-4E26-46D0-9AFE-16D7A45F3FB6}" type="pres">
      <dgm:prSet presAssocID="{428E2FBD-C149-4C26-9E5D-53B6BC17952E}" presName="thickLine" presStyleLbl="alignNode1" presStyleIdx="3" presStyleCnt="4"/>
      <dgm:spPr/>
    </dgm:pt>
    <dgm:pt modelId="{586D085C-4E24-47C4-89EA-AC10BDD9AD2F}" type="pres">
      <dgm:prSet presAssocID="{428E2FBD-C149-4C26-9E5D-53B6BC17952E}" presName="horz1" presStyleCnt="0"/>
      <dgm:spPr/>
    </dgm:pt>
    <dgm:pt modelId="{7E76EEEF-A639-455E-94DB-67ACF34BBF95}" type="pres">
      <dgm:prSet presAssocID="{428E2FBD-C149-4C26-9E5D-53B6BC17952E}" presName="tx1" presStyleLbl="revTx" presStyleIdx="3" presStyleCnt="4"/>
      <dgm:spPr/>
    </dgm:pt>
    <dgm:pt modelId="{40765862-0BE5-4459-841D-E6BEE5988704}" type="pres">
      <dgm:prSet presAssocID="{428E2FBD-C149-4C26-9E5D-53B6BC17952E}" presName="vert1" presStyleCnt="0"/>
      <dgm:spPr/>
    </dgm:pt>
  </dgm:ptLst>
  <dgm:cxnLst>
    <dgm:cxn modelId="{CA3DCD02-20D6-4DA7-9293-7508A9154374}" srcId="{D52BAD1E-1246-487D-AC7F-941CE5BB6D57}" destId="{725DF870-CFC7-401D-9368-7233183B2B43}" srcOrd="2" destOrd="0" parTransId="{87C42AF3-D3D2-4971-BCD4-7535CFCFAFD2}" sibTransId="{C5FC84EE-F404-4D71-A929-E5983229561D}"/>
    <dgm:cxn modelId="{76FC452D-3471-42AC-BF03-071E78000B26}" type="presOf" srcId="{E7A2CD19-0041-4420-8F02-F8AE311E61ED}" destId="{450A51BF-0EB0-4E61-A015-745898C746CB}" srcOrd="0" destOrd="0" presId="urn:microsoft.com/office/officeart/2008/layout/LinedList"/>
    <dgm:cxn modelId="{67FA013B-EB97-4035-A429-D0F9962020D3}" srcId="{D52BAD1E-1246-487D-AC7F-941CE5BB6D57}" destId="{E7A2CD19-0041-4420-8F02-F8AE311E61ED}" srcOrd="1" destOrd="0" parTransId="{FC0507BE-7BE1-4119-A562-460E60AE7A9F}" sibTransId="{C92D8980-E8ED-499C-9419-FF9B1BC9E802}"/>
    <dgm:cxn modelId="{7384964C-ED32-4DA8-8F41-0321B4710BDC}" type="presOf" srcId="{725DF870-CFC7-401D-9368-7233183B2B43}" destId="{95BA690B-710E-4AFA-9C46-BA8C314AE64C}" srcOrd="0" destOrd="0" presId="urn:microsoft.com/office/officeart/2008/layout/LinedList"/>
    <dgm:cxn modelId="{8C9BEC77-5C6E-411B-81BE-63CF6CA773E1}" srcId="{D52BAD1E-1246-487D-AC7F-941CE5BB6D57}" destId="{0421C840-9D04-4AB7-A26B-1B194F018B13}" srcOrd="0" destOrd="0" parTransId="{8F429F76-7EC2-453F-B22F-0B777C5E3FC4}" sibTransId="{5D7E13EE-CEC7-49AC-8AF6-46E697D48E40}"/>
    <dgm:cxn modelId="{6756C6D0-AC93-47B0-A6BE-1E8659B8A2C5}" type="presOf" srcId="{D52BAD1E-1246-487D-AC7F-941CE5BB6D57}" destId="{798A5AD8-2423-4531-853C-0E58D5F00BB3}" srcOrd="0" destOrd="0" presId="urn:microsoft.com/office/officeart/2008/layout/LinedList"/>
    <dgm:cxn modelId="{2924CCE9-BE14-472F-9C28-11DD6F866A6B}" srcId="{D52BAD1E-1246-487D-AC7F-941CE5BB6D57}" destId="{428E2FBD-C149-4C26-9E5D-53B6BC17952E}" srcOrd="3" destOrd="0" parTransId="{C87D1CE2-622A-4559-B6FF-AC70679FF30D}" sibTransId="{4B6ACC5F-847E-4233-972D-77CC8BB4AC0F}"/>
    <dgm:cxn modelId="{63E3E2F9-B351-4420-9382-9534AF721FD1}" type="presOf" srcId="{0421C840-9D04-4AB7-A26B-1B194F018B13}" destId="{06A3F571-94AB-42FF-8374-819455B4799F}" srcOrd="0" destOrd="0" presId="urn:microsoft.com/office/officeart/2008/layout/LinedList"/>
    <dgm:cxn modelId="{BFB770FF-FF13-4A15-8046-58B59D21F340}" type="presOf" srcId="{428E2FBD-C149-4C26-9E5D-53B6BC17952E}" destId="{7E76EEEF-A639-455E-94DB-67ACF34BBF95}" srcOrd="0" destOrd="0" presId="urn:microsoft.com/office/officeart/2008/layout/LinedList"/>
    <dgm:cxn modelId="{D38AB229-A327-4C5C-9260-15491F2820E0}" type="presParOf" srcId="{798A5AD8-2423-4531-853C-0E58D5F00BB3}" destId="{B96564B7-A0B6-4E70-A0DC-3A090D03BDBE}" srcOrd="0" destOrd="0" presId="urn:microsoft.com/office/officeart/2008/layout/LinedList"/>
    <dgm:cxn modelId="{A37CD4C4-B633-469B-BF50-9ED84F6438BC}" type="presParOf" srcId="{798A5AD8-2423-4531-853C-0E58D5F00BB3}" destId="{ABB015B7-4AC4-447D-A5CB-913102C57B41}" srcOrd="1" destOrd="0" presId="urn:microsoft.com/office/officeart/2008/layout/LinedList"/>
    <dgm:cxn modelId="{08907B98-9439-46C0-94F1-2FAF4B52F139}" type="presParOf" srcId="{ABB015B7-4AC4-447D-A5CB-913102C57B41}" destId="{06A3F571-94AB-42FF-8374-819455B4799F}" srcOrd="0" destOrd="0" presId="urn:microsoft.com/office/officeart/2008/layout/LinedList"/>
    <dgm:cxn modelId="{9AC6E2D4-E9EF-4182-9880-D7752822D19F}" type="presParOf" srcId="{ABB015B7-4AC4-447D-A5CB-913102C57B41}" destId="{6B1C2D6D-099F-4D29-B051-E84074AB85BF}" srcOrd="1" destOrd="0" presId="urn:microsoft.com/office/officeart/2008/layout/LinedList"/>
    <dgm:cxn modelId="{A18A8FDE-5561-4C35-BDAF-D284B350E186}" type="presParOf" srcId="{798A5AD8-2423-4531-853C-0E58D5F00BB3}" destId="{A63B714D-8B67-4E35-A133-3CD5101895B7}" srcOrd="2" destOrd="0" presId="urn:microsoft.com/office/officeart/2008/layout/LinedList"/>
    <dgm:cxn modelId="{A8D35942-7324-45A4-9F99-0FB657571C90}" type="presParOf" srcId="{798A5AD8-2423-4531-853C-0E58D5F00BB3}" destId="{CF159727-1514-49EC-8877-92D492FABD5B}" srcOrd="3" destOrd="0" presId="urn:microsoft.com/office/officeart/2008/layout/LinedList"/>
    <dgm:cxn modelId="{9B2362C5-AAAA-4C00-858B-B4EDAF48EEEE}" type="presParOf" srcId="{CF159727-1514-49EC-8877-92D492FABD5B}" destId="{450A51BF-0EB0-4E61-A015-745898C746CB}" srcOrd="0" destOrd="0" presId="urn:microsoft.com/office/officeart/2008/layout/LinedList"/>
    <dgm:cxn modelId="{2E2B4FE1-F367-497A-A157-36942B4C2FF9}" type="presParOf" srcId="{CF159727-1514-49EC-8877-92D492FABD5B}" destId="{280D69A2-1018-4516-B14B-FC73BAC454DB}" srcOrd="1" destOrd="0" presId="urn:microsoft.com/office/officeart/2008/layout/LinedList"/>
    <dgm:cxn modelId="{B00DA16E-45F1-4D2D-B5B2-852FFF7C23CC}" type="presParOf" srcId="{798A5AD8-2423-4531-853C-0E58D5F00BB3}" destId="{9719F5DB-82D5-4E41-85A2-2BF67092BF43}" srcOrd="4" destOrd="0" presId="urn:microsoft.com/office/officeart/2008/layout/LinedList"/>
    <dgm:cxn modelId="{DF2A1497-9B76-447D-9D2E-12A302ED51B1}" type="presParOf" srcId="{798A5AD8-2423-4531-853C-0E58D5F00BB3}" destId="{F46EE3F0-7A7F-4F31-A61B-D1C491330A62}" srcOrd="5" destOrd="0" presId="urn:microsoft.com/office/officeart/2008/layout/LinedList"/>
    <dgm:cxn modelId="{F4231EF0-1CE3-4854-9406-46002AAA9580}" type="presParOf" srcId="{F46EE3F0-7A7F-4F31-A61B-D1C491330A62}" destId="{95BA690B-710E-4AFA-9C46-BA8C314AE64C}" srcOrd="0" destOrd="0" presId="urn:microsoft.com/office/officeart/2008/layout/LinedList"/>
    <dgm:cxn modelId="{649A1552-3B84-485E-BC43-9D89635E2954}" type="presParOf" srcId="{F46EE3F0-7A7F-4F31-A61B-D1C491330A62}" destId="{AA22E3E2-37DE-4857-B291-566664A2C7C7}" srcOrd="1" destOrd="0" presId="urn:microsoft.com/office/officeart/2008/layout/LinedList"/>
    <dgm:cxn modelId="{69419D9D-5920-4F98-84D7-F17F1F992B5F}" type="presParOf" srcId="{798A5AD8-2423-4531-853C-0E58D5F00BB3}" destId="{055F27F3-4E26-46D0-9AFE-16D7A45F3FB6}" srcOrd="6" destOrd="0" presId="urn:microsoft.com/office/officeart/2008/layout/LinedList"/>
    <dgm:cxn modelId="{9FCECA0D-08A3-4A8D-9CFE-B12C5CA8A2F6}" type="presParOf" srcId="{798A5AD8-2423-4531-853C-0E58D5F00BB3}" destId="{586D085C-4E24-47C4-89EA-AC10BDD9AD2F}" srcOrd="7" destOrd="0" presId="urn:microsoft.com/office/officeart/2008/layout/LinedList"/>
    <dgm:cxn modelId="{72CC22EC-6CC8-4E84-A081-6ADFB88A675D}" type="presParOf" srcId="{586D085C-4E24-47C4-89EA-AC10BDD9AD2F}" destId="{7E76EEEF-A639-455E-94DB-67ACF34BBF95}" srcOrd="0" destOrd="0" presId="urn:microsoft.com/office/officeart/2008/layout/LinedList"/>
    <dgm:cxn modelId="{A05F1673-75D4-4E24-A1DE-41AB949F8D70}" type="presParOf" srcId="{586D085C-4E24-47C4-89EA-AC10BDD9AD2F}" destId="{40765862-0BE5-4459-841D-E6BEE598870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D85F04B-C41E-4AD9-9D40-8CE970023DF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28D4EFE-F097-47FE-A213-3410C25F3F5A}">
      <dgm:prSet/>
      <dgm:spPr/>
      <dgm:t>
        <a:bodyPr/>
        <a:lstStyle/>
        <a:p>
          <a:r>
            <a:rPr lang="en-GB"/>
            <a:t>Developed by professor Kaoru Ishikawa of Tokyo University.</a:t>
          </a:r>
          <a:endParaRPr lang="en-US"/>
        </a:p>
      </dgm:t>
    </dgm:pt>
    <dgm:pt modelId="{1DD01E17-8482-47B0-A9EC-104381A3D433}" type="parTrans" cxnId="{E9B95247-E868-45DF-9874-3A600B983B97}">
      <dgm:prSet/>
      <dgm:spPr/>
      <dgm:t>
        <a:bodyPr/>
        <a:lstStyle/>
        <a:p>
          <a:endParaRPr lang="en-US"/>
        </a:p>
      </dgm:t>
    </dgm:pt>
    <dgm:pt modelId="{33A6CAFD-F71B-43F3-81B3-4CAA5D893197}" type="sibTrans" cxnId="{E9B95247-E868-45DF-9874-3A600B983B97}">
      <dgm:prSet/>
      <dgm:spPr/>
      <dgm:t>
        <a:bodyPr/>
        <a:lstStyle/>
        <a:p>
          <a:endParaRPr lang="en-US"/>
        </a:p>
      </dgm:t>
    </dgm:pt>
    <dgm:pt modelId="{45F27727-0188-49A1-90AD-6AE8B71AC86B}">
      <dgm:prSet/>
      <dgm:spPr/>
      <dgm:t>
        <a:bodyPr/>
        <a:lstStyle/>
        <a:p>
          <a:r>
            <a:rPr lang="en-GB"/>
            <a:t>Who used this effective tool initially in 1943 to help comprehend a problem </a:t>
          </a:r>
          <a:endParaRPr lang="en-US"/>
        </a:p>
      </dgm:t>
    </dgm:pt>
    <dgm:pt modelId="{E05F12BA-74EB-47DF-9DB5-68E0BA4F0DC3}" type="parTrans" cxnId="{D142F3AE-CF2A-46AB-B1EA-B7D2249CF102}">
      <dgm:prSet/>
      <dgm:spPr/>
      <dgm:t>
        <a:bodyPr/>
        <a:lstStyle/>
        <a:p>
          <a:endParaRPr lang="en-US"/>
        </a:p>
      </dgm:t>
    </dgm:pt>
    <dgm:pt modelId="{3EA93CAE-2DF5-413C-BB29-7BC8EC5AA9A3}" type="sibTrans" cxnId="{D142F3AE-CF2A-46AB-B1EA-B7D2249CF102}">
      <dgm:prSet/>
      <dgm:spPr/>
      <dgm:t>
        <a:bodyPr/>
        <a:lstStyle/>
        <a:p>
          <a:endParaRPr lang="en-US"/>
        </a:p>
      </dgm:t>
    </dgm:pt>
    <dgm:pt modelId="{F91D3E71-99AD-44D0-BD96-EBC5B50407E8}">
      <dgm:prSet/>
      <dgm:spPr/>
      <dgm:t>
        <a:bodyPr/>
        <a:lstStyle/>
        <a:p>
          <a:r>
            <a:rPr lang="en-GB"/>
            <a:t>There are 4 main steps to a fishbone diagram</a:t>
          </a:r>
          <a:endParaRPr lang="en-US"/>
        </a:p>
      </dgm:t>
    </dgm:pt>
    <dgm:pt modelId="{FF6E90D9-5168-46D9-A126-F6920EA33343}" type="parTrans" cxnId="{4B4DAE7B-A81E-49EC-B464-BF7C88455071}">
      <dgm:prSet/>
      <dgm:spPr/>
      <dgm:t>
        <a:bodyPr/>
        <a:lstStyle/>
        <a:p>
          <a:endParaRPr lang="en-US"/>
        </a:p>
      </dgm:t>
    </dgm:pt>
    <dgm:pt modelId="{08F656AD-E4AF-4EA8-8C45-2B1356EC321F}" type="sibTrans" cxnId="{4B4DAE7B-A81E-49EC-B464-BF7C88455071}">
      <dgm:prSet/>
      <dgm:spPr/>
      <dgm:t>
        <a:bodyPr/>
        <a:lstStyle/>
        <a:p>
          <a:endParaRPr lang="en-US"/>
        </a:p>
      </dgm:t>
    </dgm:pt>
    <dgm:pt modelId="{3676D604-DCFE-47A9-A393-26B698D9D437}">
      <dgm:prSet/>
      <dgm:spPr/>
      <dgm:t>
        <a:bodyPr/>
        <a:lstStyle/>
        <a:p>
          <a:r>
            <a:rPr lang="en-GB"/>
            <a:t>Provides a framework for data collection </a:t>
          </a:r>
          <a:endParaRPr lang="en-US"/>
        </a:p>
      </dgm:t>
    </dgm:pt>
    <dgm:pt modelId="{2AA05A49-4D9D-4E52-86BD-8A5D956FAE20}" type="parTrans" cxnId="{F89FAD40-BFBB-4A2F-8CBA-C3240585D0E7}">
      <dgm:prSet/>
      <dgm:spPr/>
      <dgm:t>
        <a:bodyPr/>
        <a:lstStyle/>
        <a:p>
          <a:endParaRPr lang="en-US"/>
        </a:p>
      </dgm:t>
    </dgm:pt>
    <dgm:pt modelId="{DBAC1B69-F0D5-4BB1-B00F-4B29F3E06416}" type="sibTrans" cxnId="{F89FAD40-BFBB-4A2F-8CBA-C3240585D0E7}">
      <dgm:prSet/>
      <dgm:spPr/>
      <dgm:t>
        <a:bodyPr/>
        <a:lstStyle/>
        <a:p>
          <a:endParaRPr lang="en-US"/>
        </a:p>
      </dgm:t>
    </dgm:pt>
    <dgm:pt modelId="{8E1E26B8-6090-4527-B86A-304E663027D2}">
      <dgm:prSet/>
      <dgm:spPr/>
      <dgm:t>
        <a:bodyPr/>
        <a:lstStyle/>
        <a:p>
          <a:r>
            <a:rPr lang="en-GB"/>
            <a:t>A complex problem maybe broken up into sub causes</a:t>
          </a:r>
          <a:endParaRPr lang="en-US"/>
        </a:p>
      </dgm:t>
    </dgm:pt>
    <dgm:pt modelId="{6C8302F3-DF40-4A49-B2D4-BC624808C2F3}" type="parTrans" cxnId="{80C4862B-E34B-48C2-BEAC-AAF8FECDCDB4}">
      <dgm:prSet/>
      <dgm:spPr/>
      <dgm:t>
        <a:bodyPr/>
        <a:lstStyle/>
        <a:p>
          <a:endParaRPr lang="en-US"/>
        </a:p>
      </dgm:t>
    </dgm:pt>
    <dgm:pt modelId="{CA17DDBC-6302-41F5-B2F5-2DF28397A2E6}" type="sibTrans" cxnId="{80C4862B-E34B-48C2-BEAC-AAF8FECDCDB4}">
      <dgm:prSet/>
      <dgm:spPr/>
      <dgm:t>
        <a:bodyPr/>
        <a:lstStyle/>
        <a:p>
          <a:endParaRPr lang="en-US"/>
        </a:p>
      </dgm:t>
    </dgm:pt>
    <dgm:pt modelId="{9B03246B-7D33-4E8E-881C-91B78EC5B693}" type="pres">
      <dgm:prSet presAssocID="{CD85F04B-C41E-4AD9-9D40-8CE970023DF4}" presName="linear" presStyleCnt="0">
        <dgm:presLayoutVars>
          <dgm:animLvl val="lvl"/>
          <dgm:resizeHandles val="exact"/>
        </dgm:presLayoutVars>
      </dgm:prSet>
      <dgm:spPr/>
    </dgm:pt>
    <dgm:pt modelId="{186664DD-B98E-45E9-91D2-FE66720FCCBE}" type="pres">
      <dgm:prSet presAssocID="{628D4EFE-F097-47FE-A213-3410C25F3F5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7F57DCC-46E4-40F9-B80B-210E8C84A040}" type="pres">
      <dgm:prSet presAssocID="{33A6CAFD-F71B-43F3-81B3-4CAA5D893197}" presName="spacer" presStyleCnt="0"/>
      <dgm:spPr/>
    </dgm:pt>
    <dgm:pt modelId="{589C4EFB-4DA0-4EAD-9881-EEDA4406D5AA}" type="pres">
      <dgm:prSet presAssocID="{45F27727-0188-49A1-90AD-6AE8B71AC86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1897363-C58A-4D31-BD9E-105799C8161D}" type="pres">
      <dgm:prSet presAssocID="{3EA93CAE-2DF5-413C-BB29-7BC8EC5AA9A3}" presName="spacer" presStyleCnt="0"/>
      <dgm:spPr/>
    </dgm:pt>
    <dgm:pt modelId="{2120716B-3EE7-4B85-AB6E-6A12FD4BB92E}" type="pres">
      <dgm:prSet presAssocID="{F91D3E71-99AD-44D0-BD96-EBC5B50407E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00C0C10-6DCC-4880-9281-8CF7BC39423B}" type="pres">
      <dgm:prSet presAssocID="{08F656AD-E4AF-4EA8-8C45-2B1356EC321F}" presName="spacer" presStyleCnt="0"/>
      <dgm:spPr/>
    </dgm:pt>
    <dgm:pt modelId="{007E60DB-BF1F-4273-B296-7B9A4943E454}" type="pres">
      <dgm:prSet presAssocID="{3676D604-DCFE-47A9-A393-26B698D9D43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3FCBBE3-0440-47FD-93DF-6AF7E940674F}" type="pres">
      <dgm:prSet presAssocID="{DBAC1B69-F0D5-4BB1-B00F-4B29F3E06416}" presName="spacer" presStyleCnt="0"/>
      <dgm:spPr/>
    </dgm:pt>
    <dgm:pt modelId="{D06FB9F8-4331-42F8-B2C2-92B0B2C8C638}" type="pres">
      <dgm:prSet presAssocID="{8E1E26B8-6090-4527-B86A-304E663027D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0C4862B-E34B-48C2-BEAC-AAF8FECDCDB4}" srcId="{CD85F04B-C41E-4AD9-9D40-8CE970023DF4}" destId="{8E1E26B8-6090-4527-B86A-304E663027D2}" srcOrd="4" destOrd="0" parTransId="{6C8302F3-DF40-4A49-B2D4-BC624808C2F3}" sibTransId="{CA17DDBC-6302-41F5-B2F5-2DF28397A2E6}"/>
    <dgm:cxn modelId="{85C2A42D-AF15-4B63-9E91-2DE6727901A1}" type="presOf" srcId="{628D4EFE-F097-47FE-A213-3410C25F3F5A}" destId="{186664DD-B98E-45E9-91D2-FE66720FCCBE}" srcOrd="0" destOrd="0" presId="urn:microsoft.com/office/officeart/2005/8/layout/vList2"/>
    <dgm:cxn modelId="{F89FAD40-BFBB-4A2F-8CBA-C3240585D0E7}" srcId="{CD85F04B-C41E-4AD9-9D40-8CE970023DF4}" destId="{3676D604-DCFE-47A9-A393-26B698D9D437}" srcOrd="3" destOrd="0" parTransId="{2AA05A49-4D9D-4E52-86BD-8A5D956FAE20}" sibTransId="{DBAC1B69-F0D5-4BB1-B00F-4B29F3E06416}"/>
    <dgm:cxn modelId="{CB2A115D-B6D8-4106-9D48-541125DFF0E9}" type="presOf" srcId="{8E1E26B8-6090-4527-B86A-304E663027D2}" destId="{D06FB9F8-4331-42F8-B2C2-92B0B2C8C638}" srcOrd="0" destOrd="0" presId="urn:microsoft.com/office/officeart/2005/8/layout/vList2"/>
    <dgm:cxn modelId="{A392FE63-7796-4E6B-8FC5-0975FE8D988B}" type="presOf" srcId="{45F27727-0188-49A1-90AD-6AE8B71AC86B}" destId="{589C4EFB-4DA0-4EAD-9881-EEDA4406D5AA}" srcOrd="0" destOrd="0" presId="urn:microsoft.com/office/officeart/2005/8/layout/vList2"/>
    <dgm:cxn modelId="{63A50265-4E1A-4109-81C5-1481B3D8EC81}" type="presOf" srcId="{3676D604-DCFE-47A9-A393-26B698D9D437}" destId="{007E60DB-BF1F-4273-B296-7B9A4943E454}" srcOrd="0" destOrd="0" presId="urn:microsoft.com/office/officeart/2005/8/layout/vList2"/>
    <dgm:cxn modelId="{E9B95247-E868-45DF-9874-3A600B983B97}" srcId="{CD85F04B-C41E-4AD9-9D40-8CE970023DF4}" destId="{628D4EFE-F097-47FE-A213-3410C25F3F5A}" srcOrd="0" destOrd="0" parTransId="{1DD01E17-8482-47B0-A9EC-104381A3D433}" sibTransId="{33A6CAFD-F71B-43F3-81B3-4CAA5D893197}"/>
    <dgm:cxn modelId="{4B4DAE7B-A81E-49EC-B464-BF7C88455071}" srcId="{CD85F04B-C41E-4AD9-9D40-8CE970023DF4}" destId="{F91D3E71-99AD-44D0-BD96-EBC5B50407E8}" srcOrd="2" destOrd="0" parTransId="{FF6E90D9-5168-46D9-A126-F6920EA33343}" sibTransId="{08F656AD-E4AF-4EA8-8C45-2B1356EC321F}"/>
    <dgm:cxn modelId="{3062AB80-8A10-4747-AABB-3AF86B044FBA}" type="presOf" srcId="{F91D3E71-99AD-44D0-BD96-EBC5B50407E8}" destId="{2120716B-3EE7-4B85-AB6E-6A12FD4BB92E}" srcOrd="0" destOrd="0" presId="urn:microsoft.com/office/officeart/2005/8/layout/vList2"/>
    <dgm:cxn modelId="{D142F3AE-CF2A-46AB-B1EA-B7D2249CF102}" srcId="{CD85F04B-C41E-4AD9-9D40-8CE970023DF4}" destId="{45F27727-0188-49A1-90AD-6AE8B71AC86B}" srcOrd="1" destOrd="0" parTransId="{E05F12BA-74EB-47DF-9DB5-68E0BA4F0DC3}" sibTransId="{3EA93CAE-2DF5-413C-BB29-7BC8EC5AA9A3}"/>
    <dgm:cxn modelId="{65146EF2-6E7C-4EF3-B431-1ABF06C13CAE}" type="presOf" srcId="{CD85F04B-C41E-4AD9-9D40-8CE970023DF4}" destId="{9B03246B-7D33-4E8E-881C-91B78EC5B693}" srcOrd="0" destOrd="0" presId="urn:microsoft.com/office/officeart/2005/8/layout/vList2"/>
    <dgm:cxn modelId="{7ABB4C95-B204-4CE6-AFFA-3A7C220028E5}" type="presParOf" srcId="{9B03246B-7D33-4E8E-881C-91B78EC5B693}" destId="{186664DD-B98E-45E9-91D2-FE66720FCCBE}" srcOrd="0" destOrd="0" presId="urn:microsoft.com/office/officeart/2005/8/layout/vList2"/>
    <dgm:cxn modelId="{1DBD5E16-0AAB-4544-9D41-96E17FBF9C22}" type="presParOf" srcId="{9B03246B-7D33-4E8E-881C-91B78EC5B693}" destId="{07F57DCC-46E4-40F9-B80B-210E8C84A040}" srcOrd="1" destOrd="0" presId="urn:microsoft.com/office/officeart/2005/8/layout/vList2"/>
    <dgm:cxn modelId="{BCB442C5-C106-4EDA-89BB-DC4A1F98FFC1}" type="presParOf" srcId="{9B03246B-7D33-4E8E-881C-91B78EC5B693}" destId="{589C4EFB-4DA0-4EAD-9881-EEDA4406D5AA}" srcOrd="2" destOrd="0" presId="urn:microsoft.com/office/officeart/2005/8/layout/vList2"/>
    <dgm:cxn modelId="{F079803D-B1FD-4808-952C-FBC5EC3AC412}" type="presParOf" srcId="{9B03246B-7D33-4E8E-881C-91B78EC5B693}" destId="{71897363-C58A-4D31-BD9E-105799C8161D}" srcOrd="3" destOrd="0" presId="urn:microsoft.com/office/officeart/2005/8/layout/vList2"/>
    <dgm:cxn modelId="{922E92B2-9813-4976-8250-C24787D4290D}" type="presParOf" srcId="{9B03246B-7D33-4E8E-881C-91B78EC5B693}" destId="{2120716B-3EE7-4B85-AB6E-6A12FD4BB92E}" srcOrd="4" destOrd="0" presId="urn:microsoft.com/office/officeart/2005/8/layout/vList2"/>
    <dgm:cxn modelId="{5158E536-C821-46CD-AE1C-30BA2881E8EA}" type="presParOf" srcId="{9B03246B-7D33-4E8E-881C-91B78EC5B693}" destId="{A00C0C10-6DCC-4880-9281-8CF7BC39423B}" srcOrd="5" destOrd="0" presId="urn:microsoft.com/office/officeart/2005/8/layout/vList2"/>
    <dgm:cxn modelId="{E34B20E3-7744-4DFB-91F8-235F56AE0D02}" type="presParOf" srcId="{9B03246B-7D33-4E8E-881C-91B78EC5B693}" destId="{007E60DB-BF1F-4273-B296-7B9A4943E454}" srcOrd="6" destOrd="0" presId="urn:microsoft.com/office/officeart/2005/8/layout/vList2"/>
    <dgm:cxn modelId="{DAC27453-F0C8-4C5B-92E1-A95A93FB8952}" type="presParOf" srcId="{9B03246B-7D33-4E8E-881C-91B78EC5B693}" destId="{63FCBBE3-0440-47FD-93DF-6AF7E940674F}" srcOrd="7" destOrd="0" presId="urn:microsoft.com/office/officeart/2005/8/layout/vList2"/>
    <dgm:cxn modelId="{1A3BD829-95BA-4FFA-96D7-61DC76F4B78E}" type="presParOf" srcId="{9B03246B-7D33-4E8E-881C-91B78EC5B693}" destId="{D06FB9F8-4331-42F8-B2C2-92B0B2C8C63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AC73C5-9579-4A57-82AA-23820CE1E9F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F199F26-F803-43CA-9D6F-BCF7E28996D6}">
      <dgm:prSet/>
      <dgm:spPr/>
      <dgm:t>
        <a:bodyPr/>
        <a:lstStyle/>
        <a:p>
          <a:r>
            <a:rPr lang="en-GB"/>
            <a:t>A framework used to identify factors that affect an organisation from the outside</a:t>
          </a:r>
          <a:endParaRPr lang="en-US"/>
        </a:p>
      </dgm:t>
    </dgm:pt>
    <dgm:pt modelId="{7C698553-4078-4F97-A424-0DFCF782AC6A}" type="parTrans" cxnId="{A13D5521-95B8-49D3-B22B-B6024E164866}">
      <dgm:prSet/>
      <dgm:spPr/>
      <dgm:t>
        <a:bodyPr/>
        <a:lstStyle/>
        <a:p>
          <a:endParaRPr lang="en-US"/>
        </a:p>
      </dgm:t>
    </dgm:pt>
    <dgm:pt modelId="{08C46694-B943-4AF9-AE1F-35C732D381C9}" type="sibTrans" cxnId="{A13D5521-95B8-49D3-B22B-B6024E164866}">
      <dgm:prSet/>
      <dgm:spPr/>
      <dgm:t>
        <a:bodyPr/>
        <a:lstStyle/>
        <a:p>
          <a:endParaRPr lang="en-US"/>
        </a:p>
      </dgm:t>
    </dgm:pt>
    <dgm:pt modelId="{7C2D6C12-496F-4281-9F19-88CCED05141F}">
      <dgm:prSet/>
      <dgm:spPr/>
      <dgm:t>
        <a:bodyPr/>
        <a:lstStyle/>
        <a:p>
          <a:r>
            <a:rPr lang="en-GB"/>
            <a:t>Usually used by strategists at corporate level</a:t>
          </a:r>
          <a:endParaRPr lang="en-US"/>
        </a:p>
      </dgm:t>
    </dgm:pt>
    <dgm:pt modelId="{F07D5D12-521B-4CC4-B358-4B69978D9ABA}" type="parTrans" cxnId="{A2B167D5-2020-4A27-89A1-09EA89FEA886}">
      <dgm:prSet/>
      <dgm:spPr/>
      <dgm:t>
        <a:bodyPr/>
        <a:lstStyle/>
        <a:p>
          <a:endParaRPr lang="en-US"/>
        </a:p>
      </dgm:t>
    </dgm:pt>
    <dgm:pt modelId="{912E39B3-ECF3-49D9-89A9-50E7ED126C72}" type="sibTrans" cxnId="{A2B167D5-2020-4A27-89A1-09EA89FEA886}">
      <dgm:prSet/>
      <dgm:spPr/>
      <dgm:t>
        <a:bodyPr/>
        <a:lstStyle/>
        <a:p>
          <a:endParaRPr lang="en-US"/>
        </a:p>
      </dgm:t>
    </dgm:pt>
    <dgm:pt modelId="{D1F5F897-E23F-4C3B-9F52-8E3D482BE88B}">
      <dgm:prSet/>
      <dgm:spPr/>
      <dgm:t>
        <a:bodyPr/>
        <a:lstStyle/>
        <a:p>
          <a:r>
            <a:rPr lang="en-GB"/>
            <a:t>Establish opportunities and threats that lie within a organisation </a:t>
          </a:r>
          <a:endParaRPr lang="en-US"/>
        </a:p>
      </dgm:t>
    </dgm:pt>
    <dgm:pt modelId="{7C429968-0A66-49D2-B24A-0E3C649F17F9}" type="parTrans" cxnId="{4655F2B4-B73B-484C-A255-60FD2942EB7E}">
      <dgm:prSet/>
      <dgm:spPr/>
      <dgm:t>
        <a:bodyPr/>
        <a:lstStyle/>
        <a:p>
          <a:endParaRPr lang="en-US"/>
        </a:p>
      </dgm:t>
    </dgm:pt>
    <dgm:pt modelId="{A21D3C45-0A4E-4F07-BF6D-209E7296C7BE}" type="sibTrans" cxnId="{4655F2B4-B73B-484C-A255-60FD2942EB7E}">
      <dgm:prSet/>
      <dgm:spPr/>
      <dgm:t>
        <a:bodyPr/>
        <a:lstStyle/>
        <a:p>
          <a:endParaRPr lang="en-US"/>
        </a:p>
      </dgm:t>
    </dgm:pt>
    <dgm:pt modelId="{E9F6505A-654A-4E35-BDAC-9DCD2CC2D2B2}">
      <dgm:prSet/>
      <dgm:spPr/>
      <dgm:t>
        <a:bodyPr/>
        <a:lstStyle/>
        <a:p>
          <a:r>
            <a:rPr lang="en-GB"/>
            <a:t>There are several variations for example: PEST, PESTLIED and STEEPLE. </a:t>
          </a:r>
          <a:endParaRPr lang="en-US"/>
        </a:p>
      </dgm:t>
    </dgm:pt>
    <dgm:pt modelId="{53D9CD7E-CD9B-4164-A152-6C7073DD9FA5}" type="parTrans" cxnId="{6C291CF7-6F72-49C0-AEF9-AF49C1BC2340}">
      <dgm:prSet/>
      <dgm:spPr/>
      <dgm:t>
        <a:bodyPr/>
        <a:lstStyle/>
        <a:p>
          <a:endParaRPr lang="en-US"/>
        </a:p>
      </dgm:t>
    </dgm:pt>
    <dgm:pt modelId="{AB39D335-F610-41DF-815C-CEF78C833D9F}" type="sibTrans" cxnId="{6C291CF7-6F72-49C0-AEF9-AF49C1BC2340}">
      <dgm:prSet/>
      <dgm:spPr/>
      <dgm:t>
        <a:bodyPr/>
        <a:lstStyle/>
        <a:p>
          <a:endParaRPr lang="en-US"/>
        </a:p>
      </dgm:t>
    </dgm:pt>
    <dgm:pt modelId="{6C9E47FB-73ED-4E70-B716-A8B1F8ECEB03}">
      <dgm:prSet/>
      <dgm:spPr/>
      <dgm:t>
        <a:bodyPr/>
        <a:lstStyle/>
        <a:p>
          <a:r>
            <a:rPr lang="en-GB"/>
            <a:t>This tool enables an understanding of the bigger picture of the environment.</a:t>
          </a:r>
          <a:endParaRPr lang="en-US"/>
        </a:p>
      </dgm:t>
    </dgm:pt>
    <dgm:pt modelId="{E47C7594-50DD-4BE3-A009-167A2A47F991}" type="parTrans" cxnId="{84191851-A974-4651-B785-FC22A7A6E937}">
      <dgm:prSet/>
      <dgm:spPr/>
      <dgm:t>
        <a:bodyPr/>
        <a:lstStyle/>
        <a:p>
          <a:endParaRPr lang="en-US"/>
        </a:p>
      </dgm:t>
    </dgm:pt>
    <dgm:pt modelId="{14CB770D-41A0-4159-8869-37231B8EE0E3}" type="sibTrans" cxnId="{84191851-A974-4651-B785-FC22A7A6E937}">
      <dgm:prSet/>
      <dgm:spPr/>
      <dgm:t>
        <a:bodyPr/>
        <a:lstStyle/>
        <a:p>
          <a:endParaRPr lang="en-US"/>
        </a:p>
      </dgm:t>
    </dgm:pt>
    <dgm:pt modelId="{A93E03D0-7D6F-4381-8D8B-B7681F918F9C}" type="pres">
      <dgm:prSet presAssocID="{99AC73C5-9579-4A57-82AA-23820CE1E9FA}" presName="linear" presStyleCnt="0">
        <dgm:presLayoutVars>
          <dgm:animLvl val="lvl"/>
          <dgm:resizeHandles val="exact"/>
        </dgm:presLayoutVars>
      </dgm:prSet>
      <dgm:spPr/>
    </dgm:pt>
    <dgm:pt modelId="{7363F287-4957-460D-A729-10058427CF3A}" type="pres">
      <dgm:prSet presAssocID="{0F199F26-F803-43CA-9D6F-BCF7E28996D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3C1A796-D4A8-4AF8-BDFC-7F20D67B6A22}" type="pres">
      <dgm:prSet presAssocID="{08C46694-B943-4AF9-AE1F-35C732D381C9}" presName="spacer" presStyleCnt="0"/>
      <dgm:spPr/>
    </dgm:pt>
    <dgm:pt modelId="{17832CAD-5336-4DE6-9348-8824DA16926F}" type="pres">
      <dgm:prSet presAssocID="{7C2D6C12-496F-4281-9F19-88CCED05141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8517F9B-B6FD-4707-8B00-A93B6C1E5F71}" type="pres">
      <dgm:prSet presAssocID="{912E39B3-ECF3-49D9-89A9-50E7ED126C72}" presName="spacer" presStyleCnt="0"/>
      <dgm:spPr/>
    </dgm:pt>
    <dgm:pt modelId="{BB63C87A-C8CA-4367-8EC5-BB97B24F5031}" type="pres">
      <dgm:prSet presAssocID="{D1F5F897-E23F-4C3B-9F52-8E3D482BE88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9FB8919-64BE-4E0A-B626-EA27AABC071F}" type="pres">
      <dgm:prSet presAssocID="{A21D3C45-0A4E-4F07-BF6D-209E7296C7BE}" presName="spacer" presStyleCnt="0"/>
      <dgm:spPr/>
    </dgm:pt>
    <dgm:pt modelId="{51DB93E9-03BB-4ADA-B4CA-60D2A8317557}" type="pres">
      <dgm:prSet presAssocID="{E9F6505A-654A-4E35-BDAC-9DCD2CC2D2B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A2A4768-E7B4-4EA8-A502-392FD7A280CB}" type="pres">
      <dgm:prSet presAssocID="{AB39D335-F610-41DF-815C-CEF78C833D9F}" presName="spacer" presStyleCnt="0"/>
      <dgm:spPr/>
    </dgm:pt>
    <dgm:pt modelId="{36D8B4D3-07E5-4190-99D7-C164C8E01505}" type="pres">
      <dgm:prSet presAssocID="{6C9E47FB-73ED-4E70-B716-A8B1F8ECEB0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13D5521-95B8-49D3-B22B-B6024E164866}" srcId="{99AC73C5-9579-4A57-82AA-23820CE1E9FA}" destId="{0F199F26-F803-43CA-9D6F-BCF7E28996D6}" srcOrd="0" destOrd="0" parTransId="{7C698553-4078-4F97-A424-0DFCF782AC6A}" sibTransId="{08C46694-B943-4AF9-AE1F-35C732D381C9}"/>
    <dgm:cxn modelId="{84191851-A974-4651-B785-FC22A7A6E937}" srcId="{99AC73C5-9579-4A57-82AA-23820CE1E9FA}" destId="{6C9E47FB-73ED-4E70-B716-A8B1F8ECEB03}" srcOrd="4" destOrd="0" parTransId="{E47C7594-50DD-4BE3-A009-167A2A47F991}" sibTransId="{14CB770D-41A0-4159-8869-37231B8EE0E3}"/>
    <dgm:cxn modelId="{B096BE87-D832-4449-BBF3-596EB13339D4}" type="presOf" srcId="{7C2D6C12-496F-4281-9F19-88CCED05141F}" destId="{17832CAD-5336-4DE6-9348-8824DA16926F}" srcOrd="0" destOrd="0" presId="urn:microsoft.com/office/officeart/2005/8/layout/vList2"/>
    <dgm:cxn modelId="{BCE6EEAE-6DD4-4F52-9FA1-D0EE6AFE5026}" type="presOf" srcId="{6C9E47FB-73ED-4E70-B716-A8B1F8ECEB03}" destId="{36D8B4D3-07E5-4190-99D7-C164C8E01505}" srcOrd="0" destOrd="0" presId="urn:microsoft.com/office/officeart/2005/8/layout/vList2"/>
    <dgm:cxn modelId="{B033C9B1-8C59-480B-9C6E-3AB7306D797A}" type="presOf" srcId="{0F199F26-F803-43CA-9D6F-BCF7E28996D6}" destId="{7363F287-4957-460D-A729-10058427CF3A}" srcOrd="0" destOrd="0" presId="urn:microsoft.com/office/officeart/2005/8/layout/vList2"/>
    <dgm:cxn modelId="{4655F2B4-B73B-484C-A255-60FD2942EB7E}" srcId="{99AC73C5-9579-4A57-82AA-23820CE1E9FA}" destId="{D1F5F897-E23F-4C3B-9F52-8E3D482BE88B}" srcOrd="2" destOrd="0" parTransId="{7C429968-0A66-49D2-B24A-0E3C649F17F9}" sibTransId="{A21D3C45-0A4E-4F07-BF6D-209E7296C7BE}"/>
    <dgm:cxn modelId="{46035DB7-BFB7-42E9-96DE-1D6B7F25E660}" type="presOf" srcId="{D1F5F897-E23F-4C3B-9F52-8E3D482BE88B}" destId="{BB63C87A-C8CA-4367-8EC5-BB97B24F5031}" srcOrd="0" destOrd="0" presId="urn:microsoft.com/office/officeart/2005/8/layout/vList2"/>
    <dgm:cxn modelId="{BDAD1AC9-E85A-41AE-B0B0-3237F088CA88}" type="presOf" srcId="{E9F6505A-654A-4E35-BDAC-9DCD2CC2D2B2}" destId="{51DB93E9-03BB-4ADA-B4CA-60D2A8317557}" srcOrd="0" destOrd="0" presId="urn:microsoft.com/office/officeart/2005/8/layout/vList2"/>
    <dgm:cxn modelId="{A2B167D5-2020-4A27-89A1-09EA89FEA886}" srcId="{99AC73C5-9579-4A57-82AA-23820CE1E9FA}" destId="{7C2D6C12-496F-4281-9F19-88CCED05141F}" srcOrd="1" destOrd="0" parTransId="{F07D5D12-521B-4CC4-B358-4B69978D9ABA}" sibTransId="{912E39B3-ECF3-49D9-89A9-50E7ED126C72}"/>
    <dgm:cxn modelId="{C030E8F3-E2B3-452D-BFEB-D680462E97AC}" type="presOf" srcId="{99AC73C5-9579-4A57-82AA-23820CE1E9FA}" destId="{A93E03D0-7D6F-4381-8D8B-B7681F918F9C}" srcOrd="0" destOrd="0" presId="urn:microsoft.com/office/officeart/2005/8/layout/vList2"/>
    <dgm:cxn modelId="{6C291CF7-6F72-49C0-AEF9-AF49C1BC2340}" srcId="{99AC73C5-9579-4A57-82AA-23820CE1E9FA}" destId="{E9F6505A-654A-4E35-BDAC-9DCD2CC2D2B2}" srcOrd="3" destOrd="0" parTransId="{53D9CD7E-CD9B-4164-A152-6C7073DD9FA5}" sibTransId="{AB39D335-F610-41DF-815C-CEF78C833D9F}"/>
    <dgm:cxn modelId="{5332F92A-6C9F-43CB-AE6C-75D9F26B8B8F}" type="presParOf" srcId="{A93E03D0-7D6F-4381-8D8B-B7681F918F9C}" destId="{7363F287-4957-460D-A729-10058427CF3A}" srcOrd="0" destOrd="0" presId="urn:microsoft.com/office/officeart/2005/8/layout/vList2"/>
    <dgm:cxn modelId="{5EB17E8A-BA09-4361-8E08-949A96C9725C}" type="presParOf" srcId="{A93E03D0-7D6F-4381-8D8B-B7681F918F9C}" destId="{D3C1A796-D4A8-4AF8-BDFC-7F20D67B6A22}" srcOrd="1" destOrd="0" presId="urn:microsoft.com/office/officeart/2005/8/layout/vList2"/>
    <dgm:cxn modelId="{C87018E6-09C6-4EA0-A931-A8FEE6E69E28}" type="presParOf" srcId="{A93E03D0-7D6F-4381-8D8B-B7681F918F9C}" destId="{17832CAD-5336-4DE6-9348-8824DA16926F}" srcOrd="2" destOrd="0" presId="urn:microsoft.com/office/officeart/2005/8/layout/vList2"/>
    <dgm:cxn modelId="{8E180825-734D-491E-B96F-B1AFCCF1564D}" type="presParOf" srcId="{A93E03D0-7D6F-4381-8D8B-B7681F918F9C}" destId="{C8517F9B-B6FD-4707-8B00-A93B6C1E5F71}" srcOrd="3" destOrd="0" presId="urn:microsoft.com/office/officeart/2005/8/layout/vList2"/>
    <dgm:cxn modelId="{10658BEB-47FE-4919-AC89-9F5B4FD8371B}" type="presParOf" srcId="{A93E03D0-7D6F-4381-8D8B-B7681F918F9C}" destId="{BB63C87A-C8CA-4367-8EC5-BB97B24F5031}" srcOrd="4" destOrd="0" presId="urn:microsoft.com/office/officeart/2005/8/layout/vList2"/>
    <dgm:cxn modelId="{5FD30FB6-E453-49E3-A50F-F0AF6CE2390E}" type="presParOf" srcId="{A93E03D0-7D6F-4381-8D8B-B7681F918F9C}" destId="{D9FB8919-64BE-4E0A-B626-EA27AABC071F}" srcOrd="5" destOrd="0" presId="urn:microsoft.com/office/officeart/2005/8/layout/vList2"/>
    <dgm:cxn modelId="{BFBDC433-22D9-419A-8793-CB2DED07C9AE}" type="presParOf" srcId="{A93E03D0-7D6F-4381-8D8B-B7681F918F9C}" destId="{51DB93E9-03BB-4ADA-B4CA-60D2A8317557}" srcOrd="6" destOrd="0" presId="urn:microsoft.com/office/officeart/2005/8/layout/vList2"/>
    <dgm:cxn modelId="{8C8A879D-3D4B-46D7-A962-C9A0BB906365}" type="presParOf" srcId="{A93E03D0-7D6F-4381-8D8B-B7681F918F9C}" destId="{3A2A4768-E7B4-4EA8-A502-392FD7A280CB}" srcOrd="7" destOrd="0" presId="urn:microsoft.com/office/officeart/2005/8/layout/vList2"/>
    <dgm:cxn modelId="{88B62819-3D4D-4C2B-873E-1BBF90BFD4A0}" type="presParOf" srcId="{A93E03D0-7D6F-4381-8D8B-B7681F918F9C}" destId="{36D8B4D3-07E5-4190-99D7-C164C8E0150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77F728-B936-4158-AF25-BA4F74E2C95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1E30EFA-208B-4B63-8B6C-A885611626E5}">
      <dgm:prSet/>
      <dgm:spPr/>
      <dgm:t>
        <a:bodyPr/>
        <a:lstStyle/>
        <a:p>
          <a:r>
            <a:rPr lang="en-GB" b="1">
              <a:solidFill>
                <a:schemeClr val="accent1">
                  <a:lumMod val="75000"/>
                </a:schemeClr>
              </a:solidFill>
            </a:rPr>
            <a:t>POLITICAL-</a:t>
          </a:r>
          <a:r>
            <a:rPr lang="en-GB"/>
            <a:t> Democracy and other democratic institutions, Government regulations, Political governance system and regulatory practices/tax policy</a:t>
          </a:r>
          <a:endParaRPr lang="en-US"/>
        </a:p>
      </dgm:t>
    </dgm:pt>
    <dgm:pt modelId="{D4FE9154-5F32-41C0-A463-F217050BA39C}" type="parTrans" cxnId="{97248BBD-BD10-4BBD-A00B-700A057DAAC6}">
      <dgm:prSet/>
      <dgm:spPr/>
      <dgm:t>
        <a:bodyPr/>
        <a:lstStyle/>
        <a:p>
          <a:endParaRPr lang="en-US"/>
        </a:p>
      </dgm:t>
    </dgm:pt>
    <dgm:pt modelId="{E0CB35B1-A4FB-4D8D-B28E-B041721ED64D}" type="sibTrans" cxnId="{97248BBD-BD10-4BBD-A00B-700A057DAAC6}">
      <dgm:prSet/>
      <dgm:spPr/>
      <dgm:t>
        <a:bodyPr/>
        <a:lstStyle/>
        <a:p>
          <a:endParaRPr lang="en-US"/>
        </a:p>
      </dgm:t>
    </dgm:pt>
    <dgm:pt modelId="{2C55F882-58C1-4AA7-A44A-82ADCC9281ED}">
      <dgm:prSet/>
      <dgm:spPr/>
      <dgm:t>
        <a:bodyPr/>
        <a:lstStyle/>
        <a:p>
          <a:r>
            <a:rPr lang="en-GB" b="1">
              <a:solidFill>
                <a:schemeClr val="accent1">
                  <a:lumMod val="75000"/>
                </a:schemeClr>
              </a:solidFill>
            </a:rPr>
            <a:t>ECONOMIC</a:t>
          </a:r>
          <a:r>
            <a:rPr lang="en-GB" b="1"/>
            <a:t>-</a:t>
          </a:r>
          <a:r>
            <a:rPr lang="en-GB"/>
            <a:t> Price fluctuations, Consumer disposal income, level of household income, government spending and economic growth.</a:t>
          </a:r>
          <a:endParaRPr lang="en-US"/>
        </a:p>
      </dgm:t>
    </dgm:pt>
    <dgm:pt modelId="{D26276C7-722D-4486-B16C-2F88AEAE1954}" type="parTrans" cxnId="{57A7C871-903B-4018-81AF-6EFC319AFCCE}">
      <dgm:prSet/>
      <dgm:spPr/>
      <dgm:t>
        <a:bodyPr/>
        <a:lstStyle/>
        <a:p>
          <a:endParaRPr lang="en-US"/>
        </a:p>
      </dgm:t>
    </dgm:pt>
    <dgm:pt modelId="{8EF0D25B-173D-4D3E-8395-541715ADEC15}" type="sibTrans" cxnId="{57A7C871-903B-4018-81AF-6EFC319AFCCE}">
      <dgm:prSet/>
      <dgm:spPr/>
      <dgm:t>
        <a:bodyPr/>
        <a:lstStyle/>
        <a:p>
          <a:endParaRPr lang="en-US"/>
        </a:p>
      </dgm:t>
    </dgm:pt>
    <dgm:pt modelId="{B8EF6C1E-87B1-4518-9429-B5F335200EEE}">
      <dgm:prSet/>
      <dgm:spPr/>
      <dgm:t>
        <a:bodyPr/>
        <a:lstStyle/>
        <a:p>
          <a:r>
            <a:rPr lang="en-GB" b="1">
              <a:solidFill>
                <a:schemeClr val="accent1">
                  <a:lumMod val="75000"/>
                </a:schemeClr>
              </a:solidFill>
            </a:rPr>
            <a:t>SOCIAL-</a:t>
          </a:r>
          <a:r>
            <a:rPr lang="en-GB"/>
            <a:t> Cultural barriers, Demographic trend, Attitude towards authority, Education level in society and age distribution.</a:t>
          </a:r>
          <a:endParaRPr lang="en-US"/>
        </a:p>
      </dgm:t>
    </dgm:pt>
    <dgm:pt modelId="{36386976-F7BF-490D-A135-8E85F41A9F99}" type="parTrans" cxnId="{BFE4B787-90DF-4C69-B08B-BDFA16BAC745}">
      <dgm:prSet/>
      <dgm:spPr/>
      <dgm:t>
        <a:bodyPr/>
        <a:lstStyle/>
        <a:p>
          <a:endParaRPr lang="en-US"/>
        </a:p>
      </dgm:t>
    </dgm:pt>
    <dgm:pt modelId="{8628B66F-5DCB-45D0-B82E-DE822829B013}" type="sibTrans" cxnId="{BFE4B787-90DF-4C69-B08B-BDFA16BAC745}">
      <dgm:prSet/>
      <dgm:spPr/>
      <dgm:t>
        <a:bodyPr/>
        <a:lstStyle/>
        <a:p>
          <a:endParaRPr lang="en-US"/>
        </a:p>
      </dgm:t>
    </dgm:pt>
    <dgm:pt modelId="{CC6F597D-3CB7-4779-BD34-7B46A10F16EA}">
      <dgm:prSet/>
      <dgm:spPr/>
      <dgm:t>
        <a:bodyPr/>
        <a:lstStyle/>
        <a:p>
          <a:r>
            <a:rPr lang="en-GB" b="1">
              <a:solidFill>
                <a:schemeClr val="accent1">
                  <a:lumMod val="75000"/>
                </a:schemeClr>
              </a:solidFill>
            </a:rPr>
            <a:t>TECHNOLOGY-</a:t>
          </a:r>
          <a:r>
            <a:rPr lang="en-GB"/>
            <a:t> Technological change, technological awareness, technology disruption and level of innovation.</a:t>
          </a:r>
          <a:endParaRPr lang="en-US"/>
        </a:p>
      </dgm:t>
    </dgm:pt>
    <dgm:pt modelId="{0804B773-BA11-4260-83DF-81AEB2D3A1C3}" type="parTrans" cxnId="{D01DDC6B-96C3-4A7D-B80F-C40AF964DFA8}">
      <dgm:prSet/>
      <dgm:spPr/>
      <dgm:t>
        <a:bodyPr/>
        <a:lstStyle/>
        <a:p>
          <a:endParaRPr lang="en-US"/>
        </a:p>
      </dgm:t>
    </dgm:pt>
    <dgm:pt modelId="{8F13C231-4265-4294-BE7F-29FEBDA8311A}" type="sibTrans" cxnId="{D01DDC6B-96C3-4A7D-B80F-C40AF964DFA8}">
      <dgm:prSet/>
      <dgm:spPr/>
      <dgm:t>
        <a:bodyPr/>
        <a:lstStyle/>
        <a:p>
          <a:endParaRPr lang="en-US"/>
        </a:p>
      </dgm:t>
    </dgm:pt>
    <dgm:pt modelId="{7472828F-670F-4F25-B6BC-9E4D5FDE7C28}" type="pres">
      <dgm:prSet presAssocID="{2077F728-B936-4158-AF25-BA4F74E2C956}" presName="vert0" presStyleCnt="0">
        <dgm:presLayoutVars>
          <dgm:dir/>
          <dgm:animOne val="branch"/>
          <dgm:animLvl val="lvl"/>
        </dgm:presLayoutVars>
      </dgm:prSet>
      <dgm:spPr/>
    </dgm:pt>
    <dgm:pt modelId="{2A536155-A51A-4CE7-98E2-D8C1FF250D2F}" type="pres">
      <dgm:prSet presAssocID="{D1E30EFA-208B-4B63-8B6C-A885611626E5}" presName="thickLine" presStyleLbl="alignNode1" presStyleIdx="0" presStyleCnt="4"/>
      <dgm:spPr/>
    </dgm:pt>
    <dgm:pt modelId="{23D8A598-88BB-444F-9FE4-CBFF1084BEDF}" type="pres">
      <dgm:prSet presAssocID="{D1E30EFA-208B-4B63-8B6C-A885611626E5}" presName="horz1" presStyleCnt="0"/>
      <dgm:spPr/>
    </dgm:pt>
    <dgm:pt modelId="{F92E9827-283A-4BB0-AF17-75DC1D39AF89}" type="pres">
      <dgm:prSet presAssocID="{D1E30EFA-208B-4B63-8B6C-A885611626E5}" presName="tx1" presStyleLbl="revTx" presStyleIdx="0" presStyleCnt="4"/>
      <dgm:spPr/>
    </dgm:pt>
    <dgm:pt modelId="{FECFC77A-45EE-4B88-8900-C4F17191FA89}" type="pres">
      <dgm:prSet presAssocID="{D1E30EFA-208B-4B63-8B6C-A885611626E5}" presName="vert1" presStyleCnt="0"/>
      <dgm:spPr/>
    </dgm:pt>
    <dgm:pt modelId="{257F60D3-3EC0-4194-BC1F-2EEEC3C162A1}" type="pres">
      <dgm:prSet presAssocID="{2C55F882-58C1-4AA7-A44A-82ADCC9281ED}" presName="thickLine" presStyleLbl="alignNode1" presStyleIdx="1" presStyleCnt="4"/>
      <dgm:spPr/>
    </dgm:pt>
    <dgm:pt modelId="{3AC5993E-20B7-4566-BCB7-1831EDD0DAEC}" type="pres">
      <dgm:prSet presAssocID="{2C55F882-58C1-4AA7-A44A-82ADCC9281ED}" presName="horz1" presStyleCnt="0"/>
      <dgm:spPr/>
    </dgm:pt>
    <dgm:pt modelId="{759C1880-047A-42A7-81EF-497E3315456A}" type="pres">
      <dgm:prSet presAssocID="{2C55F882-58C1-4AA7-A44A-82ADCC9281ED}" presName="tx1" presStyleLbl="revTx" presStyleIdx="1" presStyleCnt="4"/>
      <dgm:spPr/>
    </dgm:pt>
    <dgm:pt modelId="{89823CE0-8100-47D3-BDBA-59DF5C213C66}" type="pres">
      <dgm:prSet presAssocID="{2C55F882-58C1-4AA7-A44A-82ADCC9281ED}" presName="vert1" presStyleCnt="0"/>
      <dgm:spPr/>
    </dgm:pt>
    <dgm:pt modelId="{D65F9DBE-1EDF-4DB8-A8FD-60A2358D3EA4}" type="pres">
      <dgm:prSet presAssocID="{B8EF6C1E-87B1-4518-9429-B5F335200EEE}" presName="thickLine" presStyleLbl="alignNode1" presStyleIdx="2" presStyleCnt="4"/>
      <dgm:spPr/>
    </dgm:pt>
    <dgm:pt modelId="{ACDFFBD8-1830-4412-B8E0-B4D9F3E838C8}" type="pres">
      <dgm:prSet presAssocID="{B8EF6C1E-87B1-4518-9429-B5F335200EEE}" presName="horz1" presStyleCnt="0"/>
      <dgm:spPr/>
    </dgm:pt>
    <dgm:pt modelId="{D76FA502-E731-4A99-8146-372E7E8EE520}" type="pres">
      <dgm:prSet presAssocID="{B8EF6C1E-87B1-4518-9429-B5F335200EEE}" presName="tx1" presStyleLbl="revTx" presStyleIdx="2" presStyleCnt="4"/>
      <dgm:spPr/>
    </dgm:pt>
    <dgm:pt modelId="{22F97CB7-14D1-478A-AAE8-4C5EEFD1B3EB}" type="pres">
      <dgm:prSet presAssocID="{B8EF6C1E-87B1-4518-9429-B5F335200EEE}" presName="vert1" presStyleCnt="0"/>
      <dgm:spPr/>
    </dgm:pt>
    <dgm:pt modelId="{A83D5F41-589B-458F-83C5-7057FA612377}" type="pres">
      <dgm:prSet presAssocID="{CC6F597D-3CB7-4779-BD34-7B46A10F16EA}" presName="thickLine" presStyleLbl="alignNode1" presStyleIdx="3" presStyleCnt="4"/>
      <dgm:spPr/>
    </dgm:pt>
    <dgm:pt modelId="{0EF1DBB4-8215-41D0-813A-45718DDB4F46}" type="pres">
      <dgm:prSet presAssocID="{CC6F597D-3CB7-4779-BD34-7B46A10F16EA}" presName="horz1" presStyleCnt="0"/>
      <dgm:spPr/>
    </dgm:pt>
    <dgm:pt modelId="{EDAC0E79-BCAC-4195-A376-477D16E6CB13}" type="pres">
      <dgm:prSet presAssocID="{CC6F597D-3CB7-4779-BD34-7B46A10F16EA}" presName="tx1" presStyleLbl="revTx" presStyleIdx="3" presStyleCnt="4"/>
      <dgm:spPr/>
    </dgm:pt>
    <dgm:pt modelId="{33F64A76-3AC2-421F-BADD-8A86AC253423}" type="pres">
      <dgm:prSet presAssocID="{CC6F597D-3CB7-4779-BD34-7B46A10F16EA}" presName="vert1" presStyleCnt="0"/>
      <dgm:spPr/>
    </dgm:pt>
  </dgm:ptLst>
  <dgm:cxnLst>
    <dgm:cxn modelId="{8C3B5009-F6BD-4A90-A57D-077067271209}" type="presOf" srcId="{CC6F597D-3CB7-4779-BD34-7B46A10F16EA}" destId="{EDAC0E79-BCAC-4195-A376-477D16E6CB13}" srcOrd="0" destOrd="0" presId="urn:microsoft.com/office/officeart/2008/layout/LinedList"/>
    <dgm:cxn modelId="{D01DDC6B-96C3-4A7D-B80F-C40AF964DFA8}" srcId="{2077F728-B936-4158-AF25-BA4F74E2C956}" destId="{CC6F597D-3CB7-4779-BD34-7B46A10F16EA}" srcOrd="3" destOrd="0" parTransId="{0804B773-BA11-4260-83DF-81AEB2D3A1C3}" sibTransId="{8F13C231-4265-4294-BE7F-29FEBDA8311A}"/>
    <dgm:cxn modelId="{57A7C871-903B-4018-81AF-6EFC319AFCCE}" srcId="{2077F728-B936-4158-AF25-BA4F74E2C956}" destId="{2C55F882-58C1-4AA7-A44A-82ADCC9281ED}" srcOrd="1" destOrd="0" parTransId="{D26276C7-722D-4486-B16C-2F88AEAE1954}" sibTransId="{8EF0D25B-173D-4D3E-8395-541715ADEC15}"/>
    <dgm:cxn modelId="{FF376976-B655-4D72-845D-9E59D478D035}" type="presOf" srcId="{2C55F882-58C1-4AA7-A44A-82ADCC9281ED}" destId="{759C1880-047A-42A7-81EF-497E3315456A}" srcOrd="0" destOrd="0" presId="urn:microsoft.com/office/officeart/2008/layout/LinedList"/>
    <dgm:cxn modelId="{AD262D81-5984-47B2-A3A5-CDBBC2C93DF8}" type="presOf" srcId="{2077F728-B936-4158-AF25-BA4F74E2C956}" destId="{7472828F-670F-4F25-B6BC-9E4D5FDE7C28}" srcOrd="0" destOrd="0" presId="urn:microsoft.com/office/officeart/2008/layout/LinedList"/>
    <dgm:cxn modelId="{BFE4B787-90DF-4C69-B08B-BDFA16BAC745}" srcId="{2077F728-B936-4158-AF25-BA4F74E2C956}" destId="{B8EF6C1E-87B1-4518-9429-B5F335200EEE}" srcOrd="2" destOrd="0" parTransId="{36386976-F7BF-490D-A135-8E85F41A9F99}" sibTransId="{8628B66F-5DCB-45D0-B82E-DE822829B013}"/>
    <dgm:cxn modelId="{82DA4BA5-3D33-43F7-B901-8460562425F8}" type="presOf" srcId="{D1E30EFA-208B-4B63-8B6C-A885611626E5}" destId="{F92E9827-283A-4BB0-AF17-75DC1D39AF89}" srcOrd="0" destOrd="0" presId="urn:microsoft.com/office/officeart/2008/layout/LinedList"/>
    <dgm:cxn modelId="{97248BBD-BD10-4BBD-A00B-700A057DAAC6}" srcId="{2077F728-B936-4158-AF25-BA4F74E2C956}" destId="{D1E30EFA-208B-4B63-8B6C-A885611626E5}" srcOrd="0" destOrd="0" parTransId="{D4FE9154-5F32-41C0-A463-F217050BA39C}" sibTransId="{E0CB35B1-A4FB-4D8D-B28E-B041721ED64D}"/>
    <dgm:cxn modelId="{A24909F0-09CC-49BD-B159-BB239877DA46}" type="presOf" srcId="{B8EF6C1E-87B1-4518-9429-B5F335200EEE}" destId="{D76FA502-E731-4A99-8146-372E7E8EE520}" srcOrd="0" destOrd="0" presId="urn:microsoft.com/office/officeart/2008/layout/LinedList"/>
    <dgm:cxn modelId="{988218FB-DD4A-4EBC-B828-A2AEBF2641B9}" type="presParOf" srcId="{7472828F-670F-4F25-B6BC-9E4D5FDE7C28}" destId="{2A536155-A51A-4CE7-98E2-D8C1FF250D2F}" srcOrd="0" destOrd="0" presId="urn:microsoft.com/office/officeart/2008/layout/LinedList"/>
    <dgm:cxn modelId="{D8AFF555-5A32-457F-B10A-AE0A0064F4D1}" type="presParOf" srcId="{7472828F-670F-4F25-B6BC-9E4D5FDE7C28}" destId="{23D8A598-88BB-444F-9FE4-CBFF1084BEDF}" srcOrd="1" destOrd="0" presId="urn:microsoft.com/office/officeart/2008/layout/LinedList"/>
    <dgm:cxn modelId="{5814FDBB-85AF-4A94-8CF1-0DDAE698D521}" type="presParOf" srcId="{23D8A598-88BB-444F-9FE4-CBFF1084BEDF}" destId="{F92E9827-283A-4BB0-AF17-75DC1D39AF89}" srcOrd="0" destOrd="0" presId="urn:microsoft.com/office/officeart/2008/layout/LinedList"/>
    <dgm:cxn modelId="{DD517DDC-99CD-45CC-AA4A-A572181B5BDE}" type="presParOf" srcId="{23D8A598-88BB-444F-9FE4-CBFF1084BEDF}" destId="{FECFC77A-45EE-4B88-8900-C4F17191FA89}" srcOrd="1" destOrd="0" presId="urn:microsoft.com/office/officeart/2008/layout/LinedList"/>
    <dgm:cxn modelId="{FBEAA873-B8B5-4430-B310-5CC14D686E7B}" type="presParOf" srcId="{7472828F-670F-4F25-B6BC-9E4D5FDE7C28}" destId="{257F60D3-3EC0-4194-BC1F-2EEEC3C162A1}" srcOrd="2" destOrd="0" presId="urn:microsoft.com/office/officeart/2008/layout/LinedList"/>
    <dgm:cxn modelId="{E09409F2-CDD1-4E08-AD8A-61DDA87D6686}" type="presParOf" srcId="{7472828F-670F-4F25-B6BC-9E4D5FDE7C28}" destId="{3AC5993E-20B7-4566-BCB7-1831EDD0DAEC}" srcOrd="3" destOrd="0" presId="urn:microsoft.com/office/officeart/2008/layout/LinedList"/>
    <dgm:cxn modelId="{C0764C09-5CB2-4C06-9B55-9A5BC7A11A0A}" type="presParOf" srcId="{3AC5993E-20B7-4566-BCB7-1831EDD0DAEC}" destId="{759C1880-047A-42A7-81EF-497E3315456A}" srcOrd="0" destOrd="0" presId="urn:microsoft.com/office/officeart/2008/layout/LinedList"/>
    <dgm:cxn modelId="{BA7BA084-99A4-4065-9388-590E943D15A7}" type="presParOf" srcId="{3AC5993E-20B7-4566-BCB7-1831EDD0DAEC}" destId="{89823CE0-8100-47D3-BDBA-59DF5C213C66}" srcOrd="1" destOrd="0" presId="urn:microsoft.com/office/officeart/2008/layout/LinedList"/>
    <dgm:cxn modelId="{68C7AC37-0F8E-4092-AC11-D01A602C64B8}" type="presParOf" srcId="{7472828F-670F-4F25-B6BC-9E4D5FDE7C28}" destId="{D65F9DBE-1EDF-4DB8-A8FD-60A2358D3EA4}" srcOrd="4" destOrd="0" presId="urn:microsoft.com/office/officeart/2008/layout/LinedList"/>
    <dgm:cxn modelId="{7740BE48-EEEF-4513-99D4-7B5515D6EA27}" type="presParOf" srcId="{7472828F-670F-4F25-B6BC-9E4D5FDE7C28}" destId="{ACDFFBD8-1830-4412-B8E0-B4D9F3E838C8}" srcOrd="5" destOrd="0" presId="urn:microsoft.com/office/officeart/2008/layout/LinedList"/>
    <dgm:cxn modelId="{6C298BDE-8A22-4EDA-ACC2-72BDCB056128}" type="presParOf" srcId="{ACDFFBD8-1830-4412-B8E0-B4D9F3E838C8}" destId="{D76FA502-E731-4A99-8146-372E7E8EE520}" srcOrd="0" destOrd="0" presId="urn:microsoft.com/office/officeart/2008/layout/LinedList"/>
    <dgm:cxn modelId="{3026A9CD-A4D0-4E19-82E5-5A712CBF5CEB}" type="presParOf" srcId="{ACDFFBD8-1830-4412-B8E0-B4D9F3E838C8}" destId="{22F97CB7-14D1-478A-AAE8-4C5EEFD1B3EB}" srcOrd="1" destOrd="0" presId="urn:microsoft.com/office/officeart/2008/layout/LinedList"/>
    <dgm:cxn modelId="{78ABB1F8-3448-4521-A206-7CCB45048756}" type="presParOf" srcId="{7472828F-670F-4F25-B6BC-9E4D5FDE7C28}" destId="{A83D5F41-589B-458F-83C5-7057FA612377}" srcOrd="6" destOrd="0" presId="urn:microsoft.com/office/officeart/2008/layout/LinedList"/>
    <dgm:cxn modelId="{AE7CC870-5259-4434-9332-31A36EFCE372}" type="presParOf" srcId="{7472828F-670F-4F25-B6BC-9E4D5FDE7C28}" destId="{0EF1DBB4-8215-41D0-813A-45718DDB4F46}" srcOrd="7" destOrd="0" presId="urn:microsoft.com/office/officeart/2008/layout/LinedList"/>
    <dgm:cxn modelId="{C4CE1476-EC14-413E-A975-CEF172152D49}" type="presParOf" srcId="{0EF1DBB4-8215-41D0-813A-45718DDB4F46}" destId="{EDAC0E79-BCAC-4195-A376-477D16E6CB13}" srcOrd="0" destOrd="0" presId="urn:microsoft.com/office/officeart/2008/layout/LinedList"/>
    <dgm:cxn modelId="{2C22EDA1-E823-4553-8A5B-6D7A4544CB81}" type="presParOf" srcId="{0EF1DBB4-8215-41D0-813A-45718DDB4F46}" destId="{33F64A76-3AC2-421F-BADD-8A86AC25342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C8E6F35-645F-4C92-8F16-A883BAAD7DD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E70A06D-99F1-430F-8E49-229076513C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Ensure to critically evaluate each proposed solution and decide which is more appropriate </a:t>
          </a:r>
          <a:endParaRPr lang="en-US"/>
        </a:p>
      </dgm:t>
    </dgm:pt>
    <dgm:pt modelId="{DE7D9E5A-3EC3-4A4D-A3EA-6B5F3AE2DBE8}" type="parTrans" cxnId="{52B3871A-0E0B-4CE0-A77A-BE8880F038F0}">
      <dgm:prSet/>
      <dgm:spPr/>
      <dgm:t>
        <a:bodyPr/>
        <a:lstStyle/>
        <a:p>
          <a:endParaRPr lang="en-US"/>
        </a:p>
      </dgm:t>
    </dgm:pt>
    <dgm:pt modelId="{D1049018-C299-4D31-BD77-9F676BE1F837}" type="sibTrans" cxnId="{52B3871A-0E0B-4CE0-A77A-BE8880F038F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6A8C21C-6211-4378-9DAB-E01AEE5B3C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After chosen solution then plan the implementation of that solution</a:t>
          </a:r>
          <a:endParaRPr lang="en-US"/>
        </a:p>
      </dgm:t>
    </dgm:pt>
    <dgm:pt modelId="{36AC9948-5803-40C6-9B55-57C3F92438D0}" type="parTrans" cxnId="{4890CCC9-0254-4A02-9934-B4477CFC60C0}">
      <dgm:prSet/>
      <dgm:spPr/>
      <dgm:t>
        <a:bodyPr/>
        <a:lstStyle/>
        <a:p>
          <a:endParaRPr lang="en-US"/>
        </a:p>
      </dgm:t>
    </dgm:pt>
    <dgm:pt modelId="{2F860537-00AC-46BF-9D56-20CDC28EA6FC}" type="sibTrans" cxnId="{4890CCC9-0254-4A02-9934-B4477CFC60C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B634DD1-1957-449F-9511-91D5645BC42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Monitor the plan whilst ongoing</a:t>
          </a:r>
          <a:endParaRPr lang="en-US"/>
        </a:p>
      </dgm:t>
    </dgm:pt>
    <dgm:pt modelId="{F19BE9D9-E7FA-4566-87BD-35B09ABE1EBB}" type="parTrans" cxnId="{7C8955A0-F6BA-4797-9844-5DB256B69193}">
      <dgm:prSet/>
      <dgm:spPr/>
      <dgm:t>
        <a:bodyPr/>
        <a:lstStyle/>
        <a:p>
          <a:endParaRPr lang="en-US"/>
        </a:p>
      </dgm:t>
    </dgm:pt>
    <dgm:pt modelId="{7BEFEBE4-9FFE-4963-9844-813EB5757824}" type="sibTrans" cxnId="{7C8955A0-F6BA-4797-9844-5DB256B6919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6901541-0A73-4DE9-8432-59963BF334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Evaluate the outcome after the implementation, for example after 6 months review to check the success rate</a:t>
          </a:r>
          <a:endParaRPr lang="en-US"/>
        </a:p>
      </dgm:t>
    </dgm:pt>
    <dgm:pt modelId="{BC97CE4A-73C4-404B-91AA-EBE6F8B178DF}" type="parTrans" cxnId="{BB639538-CF62-4E6C-A4F7-4529495F4F5B}">
      <dgm:prSet/>
      <dgm:spPr/>
      <dgm:t>
        <a:bodyPr/>
        <a:lstStyle/>
        <a:p>
          <a:endParaRPr lang="en-US"/>
        </a:p>
      </dgm:t>
    </dgm:pt>
    <dgm:pt modelId="{0EFBA32D-E65C-4DD7-ADF6-DE901BECBD55}" type="sibTrans" cxnId="{BB639538-CF62-4E6C-A4F7-4529495F4F5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5F43E57-4D1C-40ED-9FA1-7087F07E61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Decision makers should be able to determine the key factors influencing the problem</a:t>
          </a:r>
          <a:endParaRPr lang="en-US"/>
        </a:p>
      </dgm:t>
    </dgm:pt>
    <dgm:pt modelId="{2A4B48AA-3453-4D95-97D4-F60A813DBF29}" type="parTrans" cxnId="{BA957A0D-45EF-4F75-A026-F4164BE6CD50}">
      <dgm:prSet/>
      <dgm:spPr/>
      <dgm:t>
        <a:bodyPr/>
        <a:lstStyle/>
        <a:p>
          <a:endParaRPr lang="en-US"/>
        </a:p>
      </dgm:t>
    </dgm:pt>
    <dgm:pt modelId="{D5BABA9B-95E9-47C6-9B1F-6513223AF1E9}" type="sibTrans" cxnId="{BA957A0D-45EF-4F75-A026-F4164BE6CD50}">
      <dgm:prSet/>
      <dgm:spPr/>
      <dgm:t>
        <a:bodyPr/>
        <a:lstStyle/>
        <a:p>
          <a:endParaRPr lang="en-US"/>
        </a:p>
      </dgm:t>
    </dgm:pt>
    <dgm:pt modelId="{B312A67A-AB7B-4877-BBCD-60E526CBB831}" type="pres">
      <dgm:prSet presAssocID="{EC8E6F35-645F-4C92-8F16-A883BAAD7DD1}" presName="outerComposite" presStyleCnt="0">
        <dgm:presLayoutVars>
          <dgm:chMax val="5"/>
          <dgm:dir/>
          <dgm:resizeHandles val="exact"/>
        </dgm:presLayoutVars>
      </dgm:prSet>
      <dgm:spPr/>
    </dgm:pt>
    <dgm:pt modelId="{F77F8272-B9BD-4207-8B9D-92BA4843A7D3}" type="pres">
      <dgm:prSet presAssocID="{EC8E6F35-645F-4C92-8F16-A883BAAD7DD1}" presName="dummyMaxCanvas" presStyleCnt="0">
        <dgm:presLayoutVars/>
      </dgm:prSet>
      <dgm:spPr/>
    </dgm:pt>
    <dgm:pt modelId="{5610FDFD-4A5D-459D-B75F-A4B8129AFC5A}" type="pres">
      <dgm:prSet presAssocID="{EC8E6F35-645F-4C92-8F16-A883BAAD7DD1}" presName="FiveNodes_1" presStyleLbl="node1" presStyleIdx="0" presStyleCnt="5">
        <dgm:presLayoutVars>
          <dgm:bulletEnabled val="1"/>
        </dgm:presLayoutVars>
      </dgm:prSet>
      <dgm:spPr/>
    </dgm:pt>
    <dgm:pt modelId="{04EA1D43-A4B6-45DD-B636-FF8A20EE9D1C}" type="pres">
      <dgm:prSet presAssocID="{EC8E6F35-645F-4C92-8F16-A883BAAD7DD1}" presName="FiveNodes_2" presStyleLbl="node1" presStyleIdx="1" presStyleCnt="5">
        <dgm:presLayoutVars>
          <dgm:bulletEnabled val="1"/>
        </dgm:presLayoutVars>
      </dgm:prSet>
      <dgm:spPr/>
    </dgm:pt>
    <dgm:pt modelId="{8F8C5DEB-04DB-4363-AAFC-6A34F51B5EDA}" type="pres">
      <dgm:prSet presAssocID="{EC8E6F35-645F-4C92-8F16-A883BAAD7DD1}" presName="FiveNodes_3" presStyleLbl="node1" presStyleIdx="2" presStyleCnt="5">
        <dgm:presLayoutVars>
          <dgm:bulletEnabled val="1"/>
        </dgm:presLayoutVars>
      </dgm:prSet>
      <dgm:spPr/>
    </dgm:pt>
    <dgm:pt modelId="{27D2916C-DA23-4CBF-9D7E-08BE1680E10D}" type="pres">
      <dgm:prSet presAssocID="{EC8E6F35-645F-4C92-8F16-A883BAAD7DD1}" presName="FiveNodes_4" presStyleLbl="node1" presStyleIdx="3" presStyleCnt="5">
        <dgm:presLayoutVars>
          <dgm:bulletEnabled val="1"/>
        </dgm:presLayoutVars>
      </dgm:prSet>
      <dgm:spPr/>
    </dgm:pt>
    <dgm:pt modelId="{89382147-DE37-4231-B39C-78ABFDDC5FA1}" type="pres">
      <dgm:prSet presAssocID="{EC8E6F35-645F-4C92-8F16-A883BAAD7DD1}" presName="FiveNodes_5" presStyleLbl="node1" presStyleIdx="4" presStyleCnt="5">
        <dgm:presLayoutVars>
          <dgm:bulletEnabled val="1"/>
        </dgm:presLayoutVars>
      </dgm:prSet>
      <dgm:spPr/>
    </dgm:pt>
    <dgm:pt modelId="{886B91BF-7FCE-4C92-B4B6-CD7B89C9EE0C}" type="pres">
      <dgm:prSet presAssocID="{EC8E6F35-645F-4C92-8F16-A883BAAD7DD1}" presName="FiveConn_1-2" presStyleLbl="fgAccFollowNode1" presStyleIdx="0" presStyleCnt="4">
        <dgm:presLayoutVars>
          <dgm:bulletEnabled val="1"/>
        </dgm:presLayoutVars>
      </dgm:prSet>
      <dgm:spPr/>
    </dgm:pt>
    <dgm:pt modelId="{01EFFED3-25BD-44BC-BBAB-9394AEA29385}" type="pres">
      <dgm:prSet presAssocID="{EC8E6F35-645F-4C92-8F16-A883BAAD7DD1}" presName="FiveConn_2-3" presStyleLbl="fgAccFollowNode1" presStyleIdx="1" presStyleCnt="4">
        <dgm:presLayoutVars>
          <dgm:bulletEnabled val="1"/>
        </dgm:presLayoutVars>
      </dgm:prSet>
      <dgm:spPr/>
    </dgm:pt>
    <dgm:pt modelId="{611CE356-6ED6-4DEB-A080-C831B6A23FF9}" type="pres">
      <dgm:prSet presAssocID="{EC8E6F35-645F-4C92-8F16-A883BAAD7DD1}" presName="FiveConn_3-4" presStyleLbl="fgAccFollowNode1" presStyleIdx="2" presStyleCnt="4">
        <dgm:presLayoutVars>
          <dgm:bulletEnabled val="1"/>
        </dgm:presLayoutVars>
      </dgm:prSet>
      <dgm:spPr/>
    </dgm:pt>
    <dgm:pt modelId="{44861202-D701-4135-B5F1-79ADD576DC2D}" type="pres">
      <dgm:prSet presAssocID="{EC8E6F35-645F-4C92-8F16-A883BAAD7DD1}" presName="FiveConn_4-5" presStyleLbl="fgAccFollowNode1" presStyleIdx="3" presStyleCnt="4">
        <dgm:presLayoutVars>
          <dgm:bulletEnabled val="1"/>
        </dgm:presLayoutVars>
      </dgm:prSet>
      <dgm:spPr/>
    </dgm:pt>
    <dgm:pt modelId="{947397F7-95C3-4F9F-89E2-4327C8D045A2}" type="pres">
      <dgm:prSet presAssocID="{EC8E6F35-645F-4C92-8F16-A883BAAD7DD1}" presName="FiveNodes_1_text" presStyleLbl="node1" presStyleIdx="4" presStyleCnt="5">
        <dgm:presLayoutVars>
          <dgm:bulletEnabled val="1"/>
        </dgm:presLayoutVars>
      </dgm:prSet>
      <dgm:spPr/>
    </dgm:pt>
    <dgm:pt modelId="{C722FFA3-B38B-4293-A62D-4E416000D6A3}" type="pres">
      <dgm:prSet presAssocID="{EC8E6F35-645F-4C92-8F16-A883BAAD7DD1}" presName="FiveNodes_2_text" presStyleLbl="node1" presStyleIdx="4" presStyleCnt="5">
        <dgm:presLayoutVars>
          <dgm:bulletEnabled val="1"/>
        </dgm:presLayoutVars>
      </dgm:prSet>
      <dgm:spPr/>
    </dgm:pt>
    <dgm:pt modelId="{4E3B2D82-9F3E-4EAB-804D-10D547C4B01B}" type="pres">
      <dgm:prSet presAssocID="{EC8E6F35-645F-4C92-8F16-A883BAAD7DD1}" presName="FiveNodes_3_text" presStyleLbl="node1" presStyleIdx="4" presStyleCnt="5">
        <dgm:presLayoutVars>
          <dgm:bulletEnabled val="1"/>
        </dgm:presLayoutVars>
      </dgm:prSet>
      <dgm:spPr/>
    </dgm:pt>
    <dgm:pt modelId="{ADFBF5CC-17F3-4272-8E25-42396A22F771}" type="pres">
      <dgm:prSet presAssocID="{EC8E6F35-645F-4C92-8F16-A883BAAD7DD1}" presName="FiveNodes_4_text" presStyleLbl="node1" presStyleIdx="4" presStyleCnt="5">
        <dgm:presLayoutVars>
          <dgm:bulletEnabled val="1"/>
        </dgm:presLayoutVars>
      </dgm:prSet>
      <dgm:spPr/>
    </dgm:pt>
    <dgm:pt modelId="{E3190958-9E10-4ADF-A313-53BCF80F24A2}" type="pres">
      <dgm:prSet presAssocID="{EC8E6F35-645F-4C92-8F16-A883BAAD7DD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E416809-19CB-4EEA-8B2C-EFC6795F2C36}" type="presOf" srcId="{16A8C21C-6211-4378-9DAB-E01AEE5B3C19}" destId="{04EA1D43-A4B6-45DD-B636-FF8A20EE9D1C}" srcOrd="0" destOrd="0" presId="urn:microsoft.com/office/officeart/2005/8/layout/vProcess5"/>
    <dgm:cxn modelId="{BA957A0D-45EF-4F75-A026-F4164BE6CD50}" srcId="{EC8E6F35-645F-4C92-8F16-A883BAAD7DD1}" destId="{75F43E57-4D1C-40ED-9FA1-7087F07E6128}" srcOrd="4" destOrd="0" parTransId="{2A4B48AA-3453-4D95-97D4-F60A813DBF29}" sibTransId="{D5BABA9B-95E9-47C6-9B1F-6513223AF1E9}"/>
    <dgm:cxn modelId="{52B3871A-0E0B-4CE0-A77A-BE8880F038F0}" srcId="{EC8E6F35-645F-4C92-8F16-A883BAAD7DD1}" destId="{3E70A06D-99F1-430F-8E49-229076513CA2}" srcOrd="0" destOrd="0" parTransId="{DE7D9E5A-3EC3-4A4D-A3EA-6B5F3AE2DBE8}" sibTransId="{D1049018-C299-4D31-BD77-9F676BE1F837}"/>
    <dgm:cxn modelId="{E83B102C-3361-4B5C-A00A-C93AE3754A77}" type="presOf" srcId="{3E70A06D-99F1-430F-8E49-229076513CA2}" destId="{5610FDFD-4A5D-459D-B75F-A4B8129AFC5A}" srcOrd="0" destOrd="0" presId="urn:microsoft.com/office/officeart/2005/8/layout/vProcess5"/>
    <dgm:cxn modelId="{E40A3834-5910-40C1-ABA7-044519F6D38B}" type="presOf" srcId="{7B634DD1-1957-449F-9511-91D5645BC42D}" destId="{4E3B2D82-9F3E-4EAB-804D-10D547C4B01B}" srcOrd="1" destOrd="0" presId="urn:microsoft.com/office/officeart/2005/8/layout/vProcess5"/>
    <dgm:cxn modelId="{BB639538-CF62-4E6C-A4F7-4529495F4F5B}" srcId="{EC8E6F35-645F-4C92-8F16-A883BAAD7DD1}" destId="{46901541-0A73-4DE9-8432-59963BF334B1}" srcOrd="3" destOrd="0" parTransId="{BC97CE4A-73C4-404B-91AA-EBE6F8B178DF}" sibTransId="{0EFBA32D-E65C-4DD7-ADF6-DE901BECBD55}"/>
    <dgm:cxn modelId="{7EDFA462-6870-485E-BD3E-AAF853969A26}" type="presOf" srcId="{EC8E6F35-645F-4C92-8F16-A883BAAD7DD1}" destId="{B312A67A-AB7B-4877-BBCD-60E526CBB831}" srcOrd="0" destOrd="0" presId="urn:microsoft.com/office/officeart/2005/8/layout/vProcess5"/>
    <dgm:cxn modelId="{CE2BBC4B-0CD6-4747-9B94-C897FA5922BA}" type="presOf" srcId="{46901541-0A73-4DE9-8432-59963BF334B1}" destId="{ADFBF5CC-17F3-4272-8E25-42396A22F771}" srcOrd="1" destOrd="0" presId="urn:microsoft.com/office/officeart/2005/8/layout/vProcess5"/>
    <dgm:cxn modelId="{91E05B55-914D-44C1-91F1-7264E4126B5F}" type="presOf" srcId="{75F43E57-4D1C-40ED-9FA1-7087F07E6128}" destId="{E3190958-9E10-4ADF-A313-53BCF80F24A2}" srcOrd="1" destOrd="0" presId="urn:microsoft.com/office/officeart/2005/8/layout/vProcess5"/>
    <dgm:cxn modelId="{3DF7A076-B5F2-4546-A0C8-26600CFE1CE1}" type="presOf" srcId="{D1049018-C299-4D31-BD77-9F676BE1F837}" destId="{886B91BF-7FCE-4C92-B4B6-CD7B89C9EE0C}" srcOrd="0" destOrd="0" presId="urn:microsoft.com/office/officeart/2005/8/layout/vProcess5"/>
    <dgm:cxn modelId="{F60F0288-C799-486D-B652-DF7A86471A4A}" type="presOf" srcId="{46901541-0A73-4DE9-8432-59963BF334B1}" destId="{27D2916C-DA23-4CBF-9D7E-08BE1680E10D}" srcOrd="0" destOrd="0" presId="urn:microsoft.com/office/officeart/2005/8/layout/vProcess5"/>
    <dgm:cxn modelId="{EB001B89-997D-4208-9082-3E48A8BF49FD}" type="presOf" srcId="{0EFBA32D-E65C-4DD7-ADF6-DE901BECBD55}" destId="{44861202-D701-4135-B5F1-79ADD576DC2D}" srcOrd="0" destOrd="0" presId="urn:microsoft.com/office/officeart/2005/8/layout/vProcess5"/>
    <dgm:cxn modelId="{0E1F508A-7FE3-4102-85FB-B9E2187C211F}" type="presOf" srcId="{16A8C21C-6211-4378-9DAB-E01AEE5B3C19}" destId="{C722FFA3-B38B-4293-A62D-4E416000D6A3}" srcOrd="1" destOrd="0" presId="urn:microsoft.com/office/officeart/2005/8/layout/vProcess5"/>
    <dgm:cxn modelId="{43BBE28C-9B85-47BE-8CDD-18F0AC1D2C26}" type="presOf" srcId="{3E70A06D-99F1-430F-8E49-229076513CA2}" destId="{947397F7-95C3-4F9F-89E2-4327C8D045A2}" srcOrd="1" destOrd="0" presId="urn:microsoft.com/office/officeart/2005/8/layout/vProcess5"/>
    <dgm:cxn modelId="{7C8955A0-F6BA-4797-9844-5DB256B69193}" srcId="{EC8E6F35-645F-4C92-8F16-A883BAAD7DD1}" destId="{7B634DD1-1957-449F-9511-91D5645BC42D}" srcOrd="2" destOrd="0" parTransId="{F19BE9D9-E7FA-4566-87BD-35B09ABE1EBB}" sibTransId="{7BEFEBE4-9FFE-4963-9844-813EB5757824}"/>
    <dgm:cxn modelId="{7B1572B9-DAFB-4DAB-864D-A076C244AFAC}" type="presOf" srcId="{7BEFEBE4-9FFE-4963-9844-813EB5757824}" destId="{611CE356-6ED6-4DEB-A080-C831B6A23FF9}" srcOrd="0" destOrd="0" presId="urn:microsoft.com/office/officeart/2005/8/layout/vProcess5"/>
    <dgm:cxn modelId="{4890CCC9-0254-4A02-9934-B4477CFC60C0}" srcId="{EC8E6F35-645F-4C92-8F16-A883BAAD7DD1}" destId="{16A8C21C-6211-4378-9DAB-E01AEE5B3C19}" srcOrd="1" destOrd="0" parTransId="{36AC9948-5803-40C6-9B55-57C3F92438D0}" sibTransId="{2F860537-00AC-46BF-9D56-20CDC28EA6FC}"/>
    <dgm:cxn modelId="{D9B8D0E5-B13D-4EFB-937C-742FC5D0A234}" type="presOf" srcId="{2F860537-00AC-46BF-9D56-20CDC28EA6FC}" destId="{01EFFED3-25BD-44BC-BBAB-9394AEA29385}" srcOrd="0" destOrd="0" presId="urn:microsoft.com/office/officeart/2005/8/layout/vProcess5"/>
    <dgm:cxn modelId="{6FC2B8E9-1B39-4784-AF1A-3F67AD53DAB6}" type="presOf" srcId="{7B634DD1-1957-449F-9511-91D5645BC42D}" destId="{8F8C5DEB-04DB-4363-AAFC-6A34F51B5EDA}" srcOrd="0" destOrd="0" presId="urn:microsoft.com/office/officeart/2005/8/layout/vProcess5"/>
    <dgm:cxn modelId="{ABC7F3ED-C99A-42E4-A761-2CA88DCE17AD}" type="presOf" srcId="{75F43E57-4D1C-40ED-9FA1-7087F07E6128}" destId="{89382147-DE37-4231-B39C-78ABFDDC5FA1}" srcOrd="0" destOrd="0" presId="urn:microsoft.com/office/officeart/2005/8/layout/vProcess5"/>
    <dgm:cxn modelId="{A1FD8296-2586-4BBF-9BB9-BC014E39E6EF}" type="presParOf" srcId="{B312A67A-AB7B-4877-BBCD-60E526CBB831}" destId="{F77F8272-B9BD-4207-8B9D-92BA4843A7D3}" srcOrd="0" destOrd="0" presId="urn:microsoft.com/office/officeart/2005/8/layout/vProcess5"/>
    <dgm:cxn modelId="{09DD6C74-D0FE-443A-B28F-2176F9A53A8E}" type="presParOf" srcId="{B312A67A-AB7B-4877-BBCD-60E526CBB831}" destId="{5610FDFD-4A5D-459D-B75F-A4B8129AFC5A}" srcOrd="1" destOrd="0" presId="urn:microsoft.com/office/officeart/2005/8/layout/vProcess5"/>
    <dgm:cxn modelId="{0C79F887-397E-4BF2-B5EC-0D1A31F258CD}" type="presParOf" srcId="{B312A67A-AB7B-4877-BBCD-60E526CBB831}" destId="{04EA1D43-A4B6-45DD-B636-FF8A20EE9D1C}" srcOrd="2" destOrd="0" presId="urn:microsoft.com/office/officeart/2005/8/layout/vProcess5"/>
    <dgm:cxn modelId="{208C9D8A-E0B4-45B5-A24A-3BCE735B1B81}" type="presParOf" srcId="{B312A67A-AB7B-4877-BBCD-60E526CBB831}" destId="{8F8C5DEB-04DB-4363-AAFC-6A34F51B5EDA}" srcOrd="3" destOrd="0" presId="urn:microsoft.com/office/officeart/2005/8/layout/vProcess5"/>
    <dgm:cxn modelId="{0A9F1B47-054B-4809-A942-BC93A1F8551A}" type="presParOf" srcId="{B312A67A-AB7B-4877-BBCD-60E526CBB831}" destId="{27D2916C-DA23-4CBF-9D7E-08BE1680E10D}" srcOrd="4" destOrd="0" presId="urn:microsoft.com/office/officeart/2005/8/layout/vProcess5"/>
    <dgm:cxn modelId="{6B5031B9-5628-4228-B5A8-6BE0AC5F68EC}" type="presParOf" srcId="{B312A67A-AB7B-4877-BBCD-60E526CBB831}" destId="{89382147-DE37-4231-B39C-78ABFDDC5FA1}" srcOrd="5" destOrd="0" presId="urn:microsoft.com/office/officeart/2005/8/layout/vProcess5"/>
    <dgm:cxn modelId="{E5420CD1-5925-43B8-BDE7-957F2704E82B}" type="presParOf" srcId="{B312A67A-AB7B-4877-BBCD-60E526CBB831}" destId="{886B91BF-7FCE-4C92-B4B6-CD7B89C9EE0C}" srcOrd="6" destOrd="0" presId="urn:microsoft.com/office/officeart/2005/8/layout/vProcess5"/>
    <dgm:cxn modelId="{51430BA1-AC0B-46B5-AC0A-DBD18610BF4A}" type="presParOf" srcId="{B312A67A-AB7B-4877-BBCD-60E526CBB831}" destId="{01EFFED3-25BD-44BC-BBAB-9394AEA29385}" srcOrd="7" destOrd="0" presId="urn:microsoft.com/office/officeart/2005/8/layout/vProcess5"/>
    <dgm:cxn modelId="{F2EB1694-F7CF-49DE-8869-7AD0F6CAF416}" type="presParOf" srcId="{B312A67A-AB7B-4877-BBCD-60E526CBB831}" destId="{611CE356-6ED6-4DEB-A080-C831B6A23FF9}" srcOrd="8" destOrd="0" presId="urn:microsoft.com/office/officeart/2005/8/layout/vProcess5"/>
    <dgm:cxn modelId="{C2638AC2-A6D9-43B2-9EA2-B8E14A3B0830}" type="presParOf" srcId="{B312A67A-AB7B-4877-BBCD-60E526CBB831}" destId="{44861202-D701-4135-B5F1-79ADD576DC2D}" srcOrd="9" destOrd="0" presId="urn:microsoft.com/office/officeart/2005/8/layout/vProcess5"/>
    <dgm:cxn modelId="{5B06B51D-AD99-4523-8607-0FB568593C60}" type="presParOf" srcId="{B312A67A-AB7B-4877-BBCD-60E526CBB831}" destId="{947397F7-95C3-4F9F-89E2-4327C8D045A2}" srcOrd="10" destOrd="0" presId="urn:microsoft.com/office/officeart/2005/8/layout/vProcess5"/>
    <dgm:cxn modelId="{459EB447-1031-4891-B4A4-F99B68CD77BD}" type="presParOf" srcId="{B312A67A-AB7B-4877-BBCD-60E526CBB831}" destId="{C722FFA3-B38B-4293-A62D-4E416000D6A3}" srcOrd="11" destOrd="0" presId="urn:microsoft.com/office/officeart/2005/8/layout/vProcess5"/>
    <dgm:cxn modelId="{A22FA57D-AA9B-481E-A838-00424B1CCC9C}" type="presParOf" srcId="{B312A67A-AB7B-4877-BBCD-60E526CBB831}" destId="{4E3B2D82-9F3E-4EAB-804D-10D547C4B01B}" srcOrd="12" destOrd="0" presId="urn:microsoft.com/office/officeart/2005/8/layout/vProcess5"/>
    <dgm:cxn modelId="{DB8ECD82-4EB1-4622-9E80-5D70099902BF}" type="presParOf" srcId="{B312A67A-AB7B-4877-BBCD-60E526CBB831}" destId="{ADFBF5CC-17F3-4272-8E25-42396A22F771}" srcOrd="13" destOrd="0" presId="urn:microsoft.com/office/officeart/2005/8/layout/vProcess5"/>
    <dgm:cxn modelId="{64012B1A-E975-44AD-847E-FA24F89C7D28}" type="presParOf" srcId="{B312A67A-AB7B-4877-BBCD-60E526CBB831}" destId="{E3190958-9E10-4ADF-A313-53BCF80F24A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6564B7-A0B6-4E70-A0DC-3A090D03BDBE}">
      <dsp:nvSpPr>
        <dsp:cNvPr id="0" name=""/>
        <dsp:cNvSpPr/>
      </dsp:nvSpPr>
      <dsp:spPr>
        <a:xfrm>
          <a:off x="0" y="0"/>
          <a:ext cx="110592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A3F571-94AB-42FF-8374-819455B4799F}">
      <dsp:nvSpPr>
        <dsp:cNvPr id="0" name=""/>
        <dsp:cNvSpPr/>
      </dsp:nvSpPr>
      <dsp:spPr>
        <a:xfrm>
          <a:off x="0" y="0"/>
          <a:ext cx="11059289" cy="100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- Identification of the complex issue within a workplace</a:t>
          </a:r>
          <a:r>
            <a:rPr lang="en-GB" sz="2700" kern="1200">
              <a:latin typeface="Source Sans Pro"/>
            </a:rPr>
            <a:t> and apply effective decisions to solve the complex issue.</a:t>
          </a:r>
          <a:endParaRPr lang="en-US" sz="2700" kern="1200"/>
        </a:p>
      </dsp:txBody>
      <dsp:txXfrm>
        <a:off x="0" y="0"/>
        <a:ext cx="11059289" cy="1007968"/>
      </dsp:txXfrm>
    </dsp:sp>
    <dsp:sp modelId="{A63B714D-8B67-4E35-A133-3CD5101895B7}">
      <dsp:nvSpPr>
        <dsp:cNvPr id="0" name=""/>
        <dsp:cNvSpPr/>
      </dsp:nvSpPr>
      <dsp:spPr>
        <a:xfrm>
          <a:off x="0" y="1007968"/>
          <a:ext cx="110592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0A51BF-0EB0-4E61-A015-745898C746CB}">
      <dsp:nvSpPr>
        <dsp:cNvPr id="0" name=""/>
        <dsp:cNvSpPr/>
      </dsp:nvSpPr>
      <dsp:spPr>
        <a:xfrm>
          <a:off x="0" y="1007968"/>
          <a:ext cx="11059289" cy="100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- Developing structure of decision making techniques.</a:t>
          </a:r>
          <a:endParaRPr lang="en-US" sz="2700" kern="1200"/>
        </a:p>
      </dsp:txBody>
      <dsp:txXfrm>
        <a:off x="0" y="1007968"/>
        <a:ext cx="11059289" cy="1007968"/>
      </dsp:txXfrm>
    </dsp:sp>
    <dsp:sp modelId="{9719F5DB-82D5-4E41-85A2-2BF67092BF43}">
      <dsp:nvSpPr>
        <dsp:cNvPr id="0" name=""/>
        <dsp:cNvSpPr/>
      </dsp:nvSpPr>
      <dsp:spPr>
        <a:xfrm>
          <a:off x="0" y="2015936"/>
          <a:ext cx="110592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BA690B-710E-4AFA-9C46-BA8C314AE64C}">
      <dsp:nvSpPr>
        <dsp:cNvPr id="0" name=""/>
        <dsp:cNvSpPr/>
      </dsp:nvSpPr>
      <dsp:spPr>
        <a:xfrm>
          <a:off x="0" y="2015936"/>
          <a:ext cx="11059289" cy="100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- Ability to analyse and evaluate possible and rational solutions to the problem.</a:t>
          </a:r>
          <a:endParaRPr lang="en-US" sz="2700" kern="1200"/>
        </a:p>
      </dsp:txBody>
      <dsp:txXfrm>
        <a:off x="0" y="2015936"/>
        <a:ext cx="11059289" cy="1007968"/>
      </dsp:txXfrm>
    </dsp:sp>
    <dsp:sp modelId="{055F27F3-4E26-46D0-9AFE-16D7A45F3FB6}">
      <dsp:nvSpPr>
        <dsp:cNvPr id="0" name=""/>
        <dsp:cNvSpPr/>
      </dsp:nvSpPr>
      <dsp:spPr>
        <a:xfrm>
          <a:off x="0" y="3023904"/>
          <a:ext cx="110592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76EEEF-A639-455E-94DB-67ACF34BBF95}">
      <dsp:nvSpPr>
        <dsp:cNvPr id="0" name=""/>
        <dsp:cNvSpPr/>
      </dsp:nvSpPr>
      <dsp:spPr>
        <a:xfrm>
          <a:off x="0" y="3023904"/>
          <a:ext cx="11059289" cy="100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- Establishing the nature and impacts of the complex issue.</a:t>
          </a:r>
          <a:endParaRPr lang="en-US" sz="2700" kern="1200"/>
        </a:p>
      </dsp:txBody>
      <dsp:txXfrm>
        <a:off x="0" y="3023904"/>
        <a:ext cx="11059289" cy="10079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6664DD-B98E-45E9-91D2-FE66720FCCBE}">
      <dsp:nvSpPr>
        <dsp:cNvPr id="0" name=""/>
        <dsp:cNvSpPr/>
      </dsp:nvSpPr>
      <dsp:spPr>
        <a:xfrm>
          <a:off x="0" y="53333"/>
          <a:ext cx="6571413" cy="10647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Developed by professor Kaoru Ishikawa of Tokyo University.</a:t>
          </a:r>
          <a:endParaRPr lang="en-US" sz="2600" kern="1200"/>
        </a:p>
      </dsp:txBody>
      <dsp:txXfrm>
        <a:off x="51974" y="105307"/>
        <a:ext cx="6467465" cy="960752"/>
      </dsp:txXfrm>
    </dsp:sp>
    <dsp:sp modelId="{589C4EFB-4DA0-4EAD-9881-EEDA4406D5AA}">
      <dsp:nvSpPr>
        <dsp:cNvPr id="0" name=""/>
        <dsp:cNvSpPr/>
      </dsp:nvSpPr>
      <dsp:spPr>
        <a:xfrm>
          <a:off x="0" y="1192913"/>
          <a:ext cx="6571413" cy="1064700"/>
        </a:xfrm>
        <a:prstGeom prst="roundRect">
          <a:avLst/>
        </a:prstGeom>
        <a:solidFill>
          <a:schemeClr val="accent5">
            <a:hueOff val="-1731721"/>
            <a:satOff val="-3008"/>
            <a:lumOff val="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Who used this effective tool initially in 1943 to help comprehend a problem </a:t>
          </a:r>
          <a:endParaRPr lang="en-US" sz="2600" kern="1200"/>
        </a:p>
      </dsp:txBody>
      <dsp:txXfrm>
        <a:off x="51974" y="1244887"/>
        <a:ext cx="6467465" cy="960752"/>
      </dsp:txXfrm>
    </dsp:sp>
    <dsp:sp modelId="{2120716B-3EE7-4B85-AB6E-6A12FD4BB92E}">
      <dsp:nvSpPr>
        <dsp:cNvPr id="0" name=""/>
        <dsp:cNvSpPr/>
      </dsp:nvSpPr>
      <dsp:spPr>
        <a:xfrm>
          <a:off x="0" y="2332493"/>
          <a:ext cx="6571413" cy="1064700"/>
        </a:xfrm>
        <a:prstGeom prst="roundRect">
          <a:avLst/>
        </a:prstGeom>
        <a:solidFill>
          <a:schemeClr val="accent5">
            <a:hueOff val="-3463443"/>
            <a:satOff val="-6016"/>
            <a:lumOff val="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There are 4 main steps to a fishbone diagram</a:t>
          </a:r>
          <a:endParaRPr lang="en-US" sz="2600" kern="1200"/>
        </a:p>
      </dsp:txBody>
      <dsp:txXfrm>
        <a:off x="51974" y="2384467"/>
        <a:ext cx="6467465" cy="960752"/>
      </dsp:txXfrm>
    </dsp:sp>
    <dsp:sp modelId="{007E60DB-BF1F-4273-B296-7B9A4943E454}">
      <dsp:nvSpPr>
        <dsp:cNvPr id="0" name=""/>
        <dsp:cNvSpPr/>
      </dsp:nvSpPr>
      <dsp:spPr>
        <a:xfrm>
          <a:off x="0" y="3472073"/>
          <a:ext cx="6571413" cy="1064700"/>
        </a:xfrm>
        <a:prstGeom prst="roundRect">
          <a:avLst/>
        </a:prstGeom>
        <a:solidFill>
          <a:schemeClr val="accent5">
            <a:hueOff val="-5195164"/>
            <a:satOff val="-9024"/>
            <a:lumOff val="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Provides a framework for data collection </a:t>
          </a:r>
          <a:endParaRPr lang="en-US" sz="2600" kern="1200"/>
        </a:p>
      </dsp:txBody>
      <dsp:txXfrm>
        <a:off x="51974" y="3524047"/>
        <a:ext cx="6467465" cy="960752"/>
      </dsp:txXfrm>
    </dsp:sp>
    <dsp:sp modelId="{D06FB9F8-4331-42F8-B2C2-92B0B2C8C638}">
      <dsp:nvSpPr>
        <dsp:cNvPr id="0" name=""/>
        <dsp:cNvSpPr/>
      </dsp:nvSpPr>
      <dsp:spPr>
        <a:xfrm>
          <a:off x="0" y="4611653"/>
          <a:ext cx="6571413" cy="1064700"/>
        </a:xfrm>
        <a:prstGeom prst="roundRect">
          <a:avLst/>
        </a:prstGeom>
        <a:solidFill>
          <a:schemeClr val="accent5">
            <a:hueOff val="-6926885"/>
            <a:satOff val="-12032"/>
            <a:lumOff val="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 complex problem maybe broken up into sub causes</a:t>
          </a:r>
          <a:endParaRPr lang="en-US" sz="2600" kern="1200"/>
        </a:p>
      </dsp:txBody>
      <dsp:txXfrm>
        <a:off x="51974" y="4663627"/>
        <a:ext cx="6467465" cy="9607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63F287-4957-460D-A729-10058427CF3A}">
      <dsp:nvSpPr>
        <dsp:cNvPr id="0" name=""/>
        <dsp:cNvSpPr/>
      </dsp:nvSpPr>
      <dsp:spPr>
        <a:xfrm>
          <a:off x="0" y="53333"/>
          <a:ext cx="6571413" cy="10647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 framework used to identify factors that affect an organisation from the outside</a:t>
          </a:r>
          <a:endParaRPr lang="en-US" sz="2600" kern="1200"/>
        </a:p>
      </dsp:txBody>
      <dsp:txXfrm>
        <a:off x="51974" y="105307"/>
        <a:ext cx="6467465" cy="960752"/>
      </dsp:txXfrm>
    </dsp:sp>
    <dsp:sp modelId="{17832CAD-5336-4DE6-9348-8824DA16926F}">
      <dsp:nvSpPr>
        <dsp:cNvPr id="0" name=""/>
        <dsp:cNvSpPr/>
      </dsp:nvSpPr>
      <dsp:spPr>
        <a:xfrm>
          <a:off x="0" y="1192913"/>
          <a:ext cx="6571413" cy="1064700"/>
        </a:xfrm>
        <a:prstGeom prst="roundRect">
          <a:avLst/>
        </a:prstGeom>
        <a:solidFill>
          <a:schemeClr val="accent5">
            <a:hueOff val="-1731721"/>
            <a:satOff val="-3008"/>
            <a:lumOff val="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Usually used by strategists at corporate level</a:t>
          </a:r>
          <a:endParaRPr lang="en-US" sz="2600" kern="1200"/>
        </a:p>
      </dsp:txBody>
      <dsp:txXfrm>
        <a:off x="51974" y="1244887"/>
        <a:ext cx="6467465" cy="960752"/>
      </dsp:txXfrm>
    </dsp:sp>
    <dsp:sp modelId="{BB63C87A-C8CA-4367-8EC5-BB97B24F5031}">
      <dsp:nvSpPr>
        <dsp:cNvPr id="0" name=""/>
        <dsp:cNvSpPr/>
      </dsp:nvSpPr>
      <dsp:spPr>
        <a:xfrm>
          <a:off x="0" y="2332493"/>
          <a:ext cx="6571413" cy="1064700"/>
        </a:xfrm>
        <a:prstGeom prst="roundRect">
          <a:avLst/>
        </a:prstGeom>
        <a:solidFill>
          <a:schemeClr val="accent5">
            <a:hueOff val="-3463443"/>
            <a:satOff val="-6016"/>
            <a:lumOff val="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Establish opportunities and threats that lie within a organisation </a:t>
          </a:r>
          <a:endParaRPr lang="en-US" sz="2600" kern="1200"/>
        </a:p>
      </dsp:txBody>
      <dsp:txXfrm>
        <a:off x="51974" y="2384467"/>
        <a:ext cx="6467465" cy="960752"/>
      </dsp:txXfrm>
    </dsp:sp>
    <dsp:sp modelId="{51DB93E9-03BB-4ADA-B4CA-60D2A8317557}">
      <dsp:nvSpPr>
        <dsp:cNvPr id="0" name=""/>
        <dsp:cNvSpPr/>
      </dsp:nvSpPr>
      <dsp:spPr>
        <a:xfrm>
          <a:off x="0" y="3472073"/>
          <a:ext cx="6571413" cy="1064700"/>
        </a:xfrm>
        <a:prstGeom prst="roundRect">
          <a:avLst/>
        </a:prstGeom>
        <a:solidFill>
          <a:schemeClr val="accent5">
            <a:hueOff val="-5195164"/>
            <a:satOff val="-9024"/>
            <a:lumOff val="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There are several variations for example: PEST, PESTLIED and STEEPLE. </a:t>
          </a:r>
          <a:endParaRPr lang="en-US" sz="2600" kern="1200"/>
        </a:p>
      </dsp:txBody>
      <dsp:txXfrm>
        <a:off x="51974" y="3524047"/>
        <a:ext cx="6467465" cy="960752"/>
      </dsp:txXfrm>
    </dsp:sp>
    <dsp:sp modelId="{36D8B4D3-07E5-4190-99D7-C164C8E01505}">
      <dsp:nvSpPr>
        <dsp:cNvPr id="0" name=""/>
        <dsp:cNvSpPr/>
      </dsp:nvSpPr>
      <dsp:spPr>
        <a:xfrm>
          <a:off x="0" y="4611653"/>
          <a:ext cx="6571413" cy="1064700"/>
        </a:xfrm>
        <a:prstGeom prst="roundRect">
          <a:avLst/>
        </a:prstGeom>
        <a:solidFill>
          <a:schemeClr val="accent5">
            <a:hueOff val="-6926885"/>
            <a:satOff val="-12032"/>
            <a:lumOff val="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This tool enables an understanding of the bigger picture of the environment.</a:t>
          </a:r>
          <a:endParaRPr lang="en-US" sz="2600" kern="1200"/>
        </a:p>
      </dsp:txBody>
      <dsp:txXfrm>
        <a:off x="51974" y="4663627"/>
        <a:ext cx="6467465" cy="9607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536155-A51A-4CE7-98E2-D8C1FF250D2F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2E9827-283A-4BB0-AF17-75DC1D39AF89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solidFill>
                <a:schemeClr val="accent1">
                  <a:lumMod val="75000"/>
                </a:schemeClr>
              </a:solidFill>
            </a:rPr>
            <a:t>POLITICAL-</a:t>
          </a:r>
          <a:r>
            <a:rPr lang="en-GB" sz="2400" kern="1200"/>
            <a:t> Democracy and other democratic institutions, Government regulations, Political governance system and regulatory practices/tax policy</a:t>
          </a:r>
          <a:endParaRPr lang="en-US" sz="2400" kern="1200"/>
        </a:p>
      </dsp:txBody>
      <dsp:txXfrm>
        <a:off x="0" y="0"/>
        <a:ext cx="10515600" cy="1087834"/>
      </dsp:txXfrm>
    </dsp:sp>
    <dsp:sp modelId="{257F60D3-3EC0-4194-BC1F-2EEEC3C162A1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9C1880-047A-42A7-81EF-497E3315456A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solidFill>
                <a:schemeClr val="accent1">
                  <a:lumMod val="75000"/>
                </a:schemeClr>
              </a:solidFill>
            </a:rPr>
            <a:t>ECONOMIC</a:t>
          </a:r>
          <a:r>
            <a:rPr lang="en-GB" sz="2400" b="1" kern="1200"/>
            <a:t>-</a:t>
          </a:r>
          <a:r>
            <a:rPr lang="en-GB" sz="2400" kern="1200"/>
            <a:t> Price fluctuations, Consumer disposal income, level of household income, government spending and economic growth.</a:t>
          </a:r>
          <a:endParaRPr lang="en-US" sz="2400" kern="1200"/>
        </a:p>
      </dsp:txBody>
      <dsp:txXfrm>
        <a:off x="0" y="1087834"/>
        <a:ext cx="10515600" cy="1087834"/>
      </dsp:txXfrm>
    </dsp:sp>
    <dsp:sp modelId="{D65F9DBE-1EDF-4DB8-A8FD-60A2358D3EA4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6FA502-E731-4A99-8146-372E7E8EE520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solidFill>
                <a:schemeClr val="accent1">
                  <a:lumMod val="75000"/>
                </a:schemeClr>
              </a:solidFill>
            </a:rPr>
            <a:t>SOCIAL-</a:t>
          </a:r>
          <a:r>
            <a:rPr lang="en-GB" sz="2400" kern="1200"/>
            <a:t> Cultural barriers, Demographic trend, Attitude towards authority, Education level in society and age distribution.</a:t>
          </a:r>
          <a:endParaRPr lang="en-US" sz="2400" kern="1200"/>
        </a:p>
      </dsp:txBody>
      <dsp:txXfrm>
        <a:off x="0" y="2175669"/>
        <a:ext cx="10515600" cy="1087834"/>
      </dsp:txXfrm>
    </dsp:sp>
    <dsp:sp modelId="{A83D5F41-589B-458F-83C5-7057FA612377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AC0E79-BCAC-4195-A376-477D16E6CB13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solidFill>
                <a:schemeClr val="accent1">
                  <a:lumMod val="75000"/>
                </a:schemeClr>
              </a:solidFill>
            </a:rPr>
            <a:t>TECHNOLOGY-</a:t>
          </a:r>
          <a:r>
            <a:rPr lang="en-GB" sz="2400" kern="1200"/>
            <a:t> Technological change, technological awareness, technology disruption and level of innovation.</a:t>
          </a:r>
          <a:endParaRPr lang="en-US" sz="2400" kern="1200"/>
        </a:p>
      </dsp:txBody>
      <dsp:txXfrm>
        <a:off x="0" y="3263503"/>
        <a:ext cx="10515600" cy="108783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10FDFD-4A5D-459D-B75F-A4B8129AFC5A}">
      <dsp:nvSpPr>
        <dsp:cNvPr id="0" name=""/>
        <dsp:cNvSpPr/>
      </dsp:nvSpPr>
      <dsp:spPr>
        <a:xfrm>
          <a:off x="0" y="0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Ensure to critically evaluate each proposed solution and decide which is more appropriate </a:t>
          </a:r>
          <a:endParaRPr lang="en-US" sz="1800" kern="1200"/>
        </a:p>
      </dsp:txBody>
      <dsp:txXfrm>
        <a:off x="22940" y="22940"/>
        <a:ext cx="7160195" cy="737360"/>
      </dsp:txXfrm>
    </dsp:sp>
    <dsp:sp modelId="{04EA1D43-A4B6-45DD-B636-FF8A20EE9D1C}">
      <dsp:nvSpPr>
        <dsp:cNvPr id="0" name=""/>
        <dsp:cNvSpPr/>
      </dsp:nvSpPr>
      <dsp:spPr>
        <a:xfrm>
          <a:off x="604646" y="892024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-620693"/>
            <a:satOff val="-982"/>
            <a:lumOff val="-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After chosen solution then plan the implementation of that solution</a:t>
          </a:r>
          <a:endParaRPr lang="en-US" sz="1800" kern="1200"/>
        </a:p>
      </dsp:txBody>
      <dsp:txXfrm>
        <a:off x="627586" y="914964"/>
        <a:ext cx="6937378" cy="737360"/>
      </dsp:txXfrm>
    </dsp:sp>
    <dsp:sp modelId="{8F8C5DEB-04DB-4363-AAFC-6A34F51B5EDA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-1241385"/>
            <a:satOff val="-1965"/>
            <a:lumOff val="-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Monitor the plan whilst ongoing</a:t>
          </a:r>
          <a:endParaRPr lang="en-US" sz="1800" kern="1200"/>
        </a:p>
      </dsp:txBody>
      <dsp:txXfrm>
        <a:off x="1232233" y="1806988"/>
        <a:ext cx="6937378" cy="737360"/>
      </dsp:txXfrm>
    </dsp:sp>
    <dsp:sp modelId="{27D2916C-DA23-4CBF-9D7E-08BE1680E10D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-1862078"/>
            <a:satOff val="-2947"/>
            <a:lumOff val="-17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Evaluate the outcome after the implementation, for example after 6 months review to check the success rate</a:t>
          </a:r>
          <a:endParaRPr lang="en-US" sz="1800" kern="1200"/>
        </a:p>
      </dsp:txBody>
      <dsp:txXfrm>
        <a:off x="1836880" y="2699012"/>
        <a:ext cx="6937378" cy="737360"/>
      </dsp:txXfrm>
    </dsp:sp>
    <dsp:sp modelId="{89382147-DE37-4231-B39C-78ABFDDC5FA1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-2482771"/>
            <a:satOff val="-3929"/>
            <a:lumOff val="-23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Decision makers should be able to determine the key factors influencing the problem</a:t>
          </a:r>
          <a:endParaRPr lang="en-US" sz="1800" kern="1200"/>
        </a:p>
      </dsp:txBody>
      <dsp:txXfrm>
        <a:off x="2441527" y="3591037"/>
        <a:ext cx="6937378" cy="737360"/>
      </dsp:txXfrm>
    </dsp:sp>
    <dsp:sp modelId="{886B91BF-7FCE-4C92-B4B6-CD7B89C9EE0C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702454" y="572200"/>
        <a:ext cx="280008" cy="383102"/>
      </dsp:txXfrm>
    </dsp:sp>
    <dsp:sp modelId="{01EFFED3-25BD-44BC-BBAB-9394AEA29385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174730"/>
            <a:satOff val="-3491"/>
            <a:lumOff val="-3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174730"/>
              <a:satOff val="-3491"/>
              <a:lumOff val="-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307101" y="1464225"/>
        <a:ext cx="280008" cy="383102"/>
      </dsp:txXfrm>
    </dsp:sp>
    <dsp:sp modelId="{611CE356-6ED6-4DEB-A080-C831B6A23FF9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349460"/>
            <a:satOff val="-6982"/>
            <a:lumOff val="-62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349460"/>
              <a:satOff val="-6982"/>
              <a:lumOff val="-6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911748" y="2343195"/>
        <a:ext cx="280008" cy="383102"/>
      </dsp:txXfrm>
    </dsp:sp>
    <dsp:sp modelId="{44861202-D701-4135-B5F1-79ADD576DC2D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524190"/>
            <a:satOff val="-10473"/>
            <a:lumOff val="-94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524190"/>
              <a:satOff val="-10473"/>
              <a:lumOff val="-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516395" y="3243922"/>
        <a:ext cx="280008" cy="383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2EF6789-4D93-43D8-B60D-0C5DEF3B644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D7B4A1-1589-4B83-9C22-DE251D95D0E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975488-675E-48BA-A9A2-BA0F5A60D82B}" type="datetime1">
              <a:rPr lang="en-GB" smtClean="0"/>
              <a:t>29/07/2022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4E724B-3C88-4DC9-855B-56F49D64A63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A42BBB-95F1-40A0-9691-67EFE9D0B76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C577BD-BE37-474B-8112-471F6F640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5086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BC9F49-C6C7-4BCF-B5B6-94EE3C9CB663}" type="datetime1">
              <a:rPr lang="en-GB" smtClean="0"/>
              <a:pPr/>
              <a:t>29/07/2022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4EB474-4500-4CA8-A4FE-2423436EBB0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9654248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4EB474-4500-4CA8-A4FE-2423436EBB0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083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6847D-1CF6-46BA-B46B-48BED0604A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 cap="all" spc="1500" baseline="0">
                <a:latin typeface="+mj-lt"/>
                <a:ea typeface="Source Sans Pro SemiBold" panose="020B0603030403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B4F5A5-C931-4A4C-B6B1-EF4C95965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 cap="all" spc="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E4AEC-B6E4-439C-B716-EBE3D4D1D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0F569-AC90-44EB-9EF4-4E5C2F5D823C}" type="datetime1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8BC18-102E-45BF-8FEA-801E9C59D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8BF5F-B1F8-461F-9B3D-7D50D0242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6BF779-0B8C-4CC2-9268-9506AD0C5331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170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88500-1605-41EA-A15F-9B79DF7E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4AC8-25A5-4D7F-BF23-CB20AA2E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95D22-0146-4DE2-9E78-4C00333D4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79EF-17C8-45D8-9866-DAF5723FC604}" type="datetime1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9717A-A1FE-485D-AFFF-2C7026C7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DB88B-64CF-4100-8F07-D191DD79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04332FF-8349-42A5-B5C8-5EE3825CE25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641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BFE6C-EBF1-47DE-8468-E7125172B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04992-D139-48DC-BCCE-D71EA23CA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A8C5E768-0E62-4DE7-A0AF-93121DA843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402845F-9E8A-41E1-B051-1AAA46C997A2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A45C410-5FD0-4339-A3BC-A865DE4190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7B0B703-8BA8-483C-A433-C44C809687DE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CCFA03D-B879-419B-88B9-F4F3645C8AF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6B0260A-6B2D-4F54-8614-60BC3103E166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AB8F6-0796-47E9-B1D4-760B7CCFC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C2ADC-3680-4013-A757-E4663495DB98}" type="datetime1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86FC0-7327-44D9-B689-0AE73FD25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9D265-BFBA-4C93-9B1A-B9483AE6B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4F5FEB-DE92-47DA-8C46-DC088E8960A4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403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637BE-B22F-40EE-94F0-04549BC56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1582-4BAF-4211-AD4A-476ED6EB11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9DCF6B-C800-4345-BAE9-EE9FA6590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E6190A1E-5381-43C4-B058-7758339984D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7E35469-0BEA-4E5E-955F-1AA300A62DE5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8F650BE-565E-4A52-8143-7A87700FC5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86A3F89-AA2A-44E5-915E-C47A069EB68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C57F514-AB27-4489-8D3C-01DD1025DDAD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141169F-1C39-4D04-AF32-D0D14D004B05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87465-759F-4895-8FC6-DD464FB91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BA94-5DCA-4F19-960F-0FB2BD5EE85A}" type="datetime1">
              <a:rPr lang="en-US" smtClean="0"/>
              <a:t>7/29/2022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1AA18-D8A5-44D9-881C-522258ED5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BA574-A76A-4F4C-8CBD-768278B66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793E083-ADC4-4391-83DD-781529A6611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36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B666-D6BE-4FA8-9CF1-F15FD58B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E4B4A-DE64-4563-83CD-C40B1D681D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A0314-0202-4E6D-8352-C28376A9C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56083-87B4-4603-B6FF-A9EB68E3E6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3708CF-F028-4917-A9CB-59BF5248A2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1B934BF-E239-47E1-93E9-EA3182162D21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3BBF177-5044-426A-93ED-64BDC84BF184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270648-77F5-4D28-B691-DA57AA28FD73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86B770-2F70-4B7B-9525-286BBD63AD7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7DDC14D-7AE3-41CD-ADFC-A3601D4F9DF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2181834-8401-4B66-85EE-1CBF57807DA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33C091-3B62-4087-9A97-63BBE28CF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D947-38D9-44AC-8B89-E79758333B77}" type="datetime1">
              <a:rPr lang="en-US" smtClean="0"/>
              <a:t>7/29/2022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0710C3-2723-4847-BCAF-96D9FAE50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618B2C-95AC-4438-97FD-07ACF297B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6B0F5A7-6E8A-4BCD-8F1F-233ECD21B26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998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9CF7F-748D-4598-983E-96A2BE269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grpSp>
        <p:nvGrpSpPr>
          <p:cNvPr id="6" name="Graphic 185">
            <a:extLst>
              <a:ext uri="{FF2B5EF4-FFF2-40B4-BE49-F238E27FC236}">
                <a16:creationId xmlns:a16="http://schemas.microsoft.com/office/drawing/2014/main" id="{DFD4D3BE-80D4-4E69-9C76-F0D8517DF690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0B6E97F-00E1-4372-8978-8BCBDC9026E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C7651B7-7A30-4AFA-A4D7-0B0C5D2DDA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D2FC5CA-556B-4409-B084-34753A1F04E6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E63FB41-EE1F-4889-9096-3A38936330D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D19F3B-7B3E-4861-8FDA-D0116C96C16E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0A2C46-C908-4010-AAE2-9FA41B145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1E23F-BD3C-4F23-B116-2B758120C8AC}" type="datetime1">
              <a:rPr lang="en-US" smtClean="0"/>
              <a:t>7/29/2022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CF5279-7D37-4D98-9A70-987C84F62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6FAD0-59EF-49AA-BBC6-A0EC184DD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76EB399-18D2-46D5-8757-35FCFF8EA80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873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8C302-4224-4668-8CAC-3267172A0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FAA9-6D59-4D98-869E-ACBDB83B2CA4}" type="datetime1">
              <a:rPr lang="en-US" smtClean="0"/>
              <a:t>7/29/2022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C8FC22-AEB6-4BAF-BF93-41A2C757C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CA88A-5462-4F17-AFA0-52721ADDB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0CCC791-94D7-4BB8-9EDF-423CEA1F6215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7511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AC37-C5B5-462A-BE4A-E55CEBF2A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007F-32A8-4688-BBEF-4FCB99DF5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2E2EB-BF8A-44A4-8AE0-BD6C31B1D9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FC9E188F-54C8-4547-9F8C-525712AD7DB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99C4538-3939-47A9-A590-09FF2196065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541CA75-5D05-4996-A26D-CE0C909CD5F7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6305856-26BC-4BCC-BEF3-5E9CED94177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C69651C-AC37-4CD2-8367-19297D7E2389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3E9031B-BA8D-4D9D-9BB3-A16F7A80F85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840A2-CF60-4C47-B955-E65BC451F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0804-27E3-430A-BB42-B831260DE39A}" type="datetime1">
              <a:rPr lang="en-US" smtClean="0"/>
              <a:t>7/29/2022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9DC6E-CC55-47AB-A405-5FB7EE2D1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D5E7D-EBA7-4DB0-8C78-7EB8A85F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B051DE-636E-4B3C-9886-2055CE23E49A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533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1D355-3146-41D1-B7DC-20B8ACE3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D4AAFB-E8F8-4FD1-8C6A-ED2C3FAD50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51AF1-B16F-43B9-95CC-C17B570DE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C8B77273-9FF7-4B93-8385-AD09A5F86AE5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117A673-3729-4EAD-9E8C-52BEBF74B857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E8DB752-94CD-4A94-BDE3-DD285EB89F3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2F8DDFC-E5CA-4F36-B2BE-BCE49D4F6C9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BB589AE-2F9C-4C83-8DC7-1205CB03752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AC9A2DE-3C9E-4CD0-8C7A-CC5F9F9942E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8C8714-2467-4715-934E-6787C84F7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22DE3-3D1A-4D53-B9A6-6C7463B8C992}" type="datetime1">
              <a:rPr lang="en-US" smtClean="0"/>
              <a:t>7/29/2022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6F13D6-03EC-4D31-8BB1-9FFDE3633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5D4DD-A2A4-4DF6-9527-E5F12FEB9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02F3A-9FDE-4E11-B865-FBAEC415F88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510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3A871-D377-4EC0-9ACF-86842F01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D53202-92A9-45A3-B812-777DB9578B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7196FB0C-3A9D-4892-90C9-21F3459AAD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6938C96-CF0F-4B69-A695-913F11BFC6F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CA7E6BB-6B60-4BF5-9D3E-A3FE782EF5B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F693EDA-57B3-4AEB-863B-B198C2A5A8E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3A04A96-045F-4B6E-AEEE-11A2FA01B4F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FB357DC-5AD3-44F4-879B-5AD6B18AC36F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CA47F-83AD-4BE3-AC2F-6C17883F7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7D41-E8B7-4A0B-B861-3EC4AE88917D}" type="datetime1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18A72-3200-4597-A9C5-0D9ECFF3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0055A-71D4-49B4-8A8F-19AFDB84E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B0E5D27-C447-432F-982D-B60FDD6F34A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262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59DBB-9256-464D-8A6A-8BDA71541D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5E310-E6CB-4838-8E9B-B288DA552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BCF412A8-E798-47AD-ABD9-98D76A55D30B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70160C5-475D-401A-AEE2-2C04E99A1518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7CC7CE9-9C7F-49C2-8609-47BF523390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26FD5F1-978C-45AF-9086-D5DBE1F01681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873AB1C-723A-4FB4-9B23-65BAF507483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1DE5510-5094-4FA4-96E5-AD4841D1C38A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E2202-679F-48B0-B2DD-F6F547112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4823-0B19-4B4E-A643-7A3B0A3D24D6}" type="datetime1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BC83D-E4C0-49E1-ADA1-1AF403984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F211E-B2EA-4CDC-9E84-B68983949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FE2F5FD-5D31-4C1D-82F8-93624C7B0A3C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1274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5ECD8B30-1B71-45A1-8314-D59C86F581E1}" type="datetime1">
              <a:rPr lang="en-US" smtClean="0"/>
              <a:pPr/>
              <a:t>7/29/2022</a:t>
            </a:fld>
            <a:endParaRPr lang="en-US" b="1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r>
              <a:rPr lang="en-US"/>
              <a:t>Sample Footer Text</a:t>
            </a:r>
            <a:endParaRPr lang="en-US" b="1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290544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7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2833068" cy="2997599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AFD1189F-9598-4281-8056-2845388D4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3068" cy="2997599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3" name="Freeform: Shape 13">
            <a:extLst>
              <a:ext uri="{FF2B5EF4-FFF2-40B4-BE49-F238E27FC236}">
                <a16:creationId xmlns:a16="http://schemas.microsoft.com/office/drawing/2014/main" id="{583E04E1-D74F-4ED6-972C-035F4FEC4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15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Rectangle 17">
            <a:extLst>
              <a:ext uri="{FF2B5EF4-FFF2-40B4-BE49-F238E27FC236}">
                <a16:creationId xmlns:a16="http://schemas.microsoft.com/office/drawing/2014/main" id="{E51A97D9-C694-4307-818B-0C5BBF413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21053" y="819446"/>
            <a:ext cx="6964685" cy="5402463"/>
          </a:xfrm>
          <a:prstGeom prst="rect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19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21053" y="819446"/>
            <a:ext cx="6964685" cy="5402463"/>
          </a:xfrm>
          <a:prstGeom prst="rect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21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13658" y="727769"/>
            <a:ext cx="6964685" cy="5402463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9897" y="1451960"/>
            <a:ext cx="6418471" cy="1505789"/>
          </a:xfrm>
        </p:spPr>
        <p:txBody>
          <a:bodyPr rtlCol="0">
            <a:noAutofit/>
          </a:bodyPr>
          <a:lstStyle/>
          <a:p>
            <a:r>
              <a:rPr lang="en-GB" sz="3600">
                <a:ea typeface="+mj-lt"/>
                <a:cs typeface="+mj-lt"/>
              </a:rPr>
              <a:t>PROBLEM SOLVING AND DECISION MAKING</a:t>
            </a:r>
            <a:endParaRPr lang="en-US" sz="3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86765" y="3518081"/>
            <a:ext cx="6648509" cy="294912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600">
                <a:ea typeface="Source Sans Pro"/>
              </a:rPr>
              <a:t>Module Code: bmsw4004</a:t>
            </a:r>
          </a:p>
          <a:p>
            <a:r>
              <a:rPr lang="en-GB" sz="2600">
                <a:ea typeface="Source Sans Pro"/>
              </a:rPr>
              <a:t>Presenter: </a:t>
            </a:r>
            <a:r>
              <a:rPr lang="en-GB" sz="2600" err="1">
                <a:ea typeface="Source Sans Pro"/>
              </a:rPr>
              <a:t>shuma</a:t>
            </a:r>
            <a:r>
              <a:rPr lang="en-GB" sz="2600">
                <a:ea typeface="Source Sans Pro"/>
              </a:rPr>
              <a:t> </a:t>
            </a:r>
            <a:r>
              <a:rPr lang="en-GB" sz="2600" err="1">
                <a:ea typeface="Source Sans Pro"/>
              </a:rPr>
              <a:t>islam</a:t>
            </a:r>
            <a:r>
              <a:rPr lang="en-GB" sz="2600">
                <a:ea typeface="Source Sans Pro"/>
              </a:rPr>
              <a:t> (1913056)</a:t>
            </a:r>
          </a:p>
          <a:p>
            <a:r>
              <a:rPr lang="en-GB" sz="2600">
                <a:ea typeface="Source Sans Pro"/>
              </a:rPr>
              <a:t>Presentation date: 29/07/2022 </a:t>
            </a:r>
          </a:p>
          <a:p>
            <a:r>
              <a:rPr lang="en-GB" sz="2600">
                <a:ea typeface="Source Sans Pro"/>
              </a:rPr>
              <a:t>Lecturer name: Julius </a:t>
            </a:r>
            <a:r>
              <a:rPr lang="en-GB" sz="2600" err="1">
                <a:ea typeface="Source Sans Pro"/>
              </a:rPr>
              <a:t>azasoo</a:t>
            </a:r>
          </a:p>
        </p:txBody>
      </p:sp>
      <p:sp>
        <p:nvSpPr>
          <p:cNvPr id="33" name="Freeform: Shape 23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27769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5" name="Freeform: Shape 25">
            <a:extLst>
              <a:ext uri="{FF2B5EF4-FFF2-40B4-BE49-F238E27FC236}">
                <a16:creationId xmlns:a16="http://schemas.microsoft.com/office/drawing/2014/main" id="{6E8A2566-F83F-4EC9-83A9-338A70FB6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27769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accent3">
              <a:alpha val="2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7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5326" y="343675"/>
            <a:ext cx="768186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9" name="Graphic 212">
            <a:extLst>
              <a:ext uri="{FF2B5EF4-FFF2-40B4-BE49-F238E27FC236}">
                <a16:creationId xmlns:a16="http://schemas.microsoft.com/office/drawing/2014/main" id="{5EC6B544-8C84-47A6-885D-A4F09EF5C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5326" y="343675"/>
            <a:ext cx="768186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6" name="Freeform: Shape 31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67504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7" name="Freeform: Shape 33">
            <a:extLst>
              <a:ext uri="{FF2B5EF4-FFF2-40B4-BE49-F238E27FC236}">
                <a16:creationId xmlns:a16="http://schemas.microsoft.com/office/drawing/2014/main" id="{0F360028-588C-4E99-9E6F-5DE59080E3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67504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accent3">
              <a:alpha val="20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8" name="Oval 35">
            <a:extLst>
              <a:ext uri="{FF2B5EF4-FFF2-40B4-BE49-F238E27FC236}">
                <a16:creationId xmlns:a16="http://schemas.microsoft.com/office/drawing/2014/main" id="{32C95C5C-6FBD-47FF-9CA6-066193539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7140" y="5100276"/>
            <a:ext cx="515928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9" name="Oval 37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7140" y="5100276"/>
            <a:ext cx="515928" cy="515928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0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26593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54" name="Oval 114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55" name="Rectangle 116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6" name="Group 118">
            <a:extLst>
              <a:ext uri="{FF2B5EF4-FFF2-40B4-BE49-F238E27FC236}">
                <a16:creationId xmlns:a16="http://schemas.microsoft.com/office/drawing/2014/main" id="{0F0C2E5D-B08F-4A99-9D15-59D33148F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47167"/>
            <a:ext cx="1861854" cy="717514"/>
            <a:chOff x="0" y="238499"/>
            <a:chExt cx="1861854" cy="717514"/>
          </a:xfrm>
        </p:grpSpPr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07B8F35D-FB89-4C40-8A99-E46DDA021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238499"/>
              <a:ext cx="1861854" cy="717514"/>
              <a:chOff x="0" y="604259"/>
              <a:chExt cx="1861854" cy="717514"/>
            </a:xfrm>
            <a:solidFill>
              <a:srgbClr val="FFFFFF"/>
            </a:solidFill>
          </p:grpSpPr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E16C8D8F-10E9-4498-ABDB-0F923F8B68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604259"/>
                <a:ext cx="1861854" cy="277779"/>
              </a:xfrm>
              <a:custGeom>
                <a:avLst/>
                <a:gdLst>
                  <a:gd name="connsiteX0" fmla="*/ 180458 w 1861854"/>
                  <a:gd name="connsiteY0" fmla="*/ 0 h 277779"/>
                  <a:gd name="connsiteX1" fmla="*/ 419222 w 1861854"/>
                  <a:gd name="connsiteY1" fmla="*/ 238761 h 277779"/>
                  <a:gd name="connsiteX2" fmla="*/ 657984 w 1861854"/>
                  <a:gd name="connsiteY2" fmla="*/ 0 h 277779"/>
                  <a:gd name="connsiteX3" fmla="*/ 896745 w 1861854"/>
                  <a:gd name="connsiteY3" fmla="*/ 238761 h 277779"/>
                  <a:gd name="connsiteX4" fmla="*/ 1135754 w 1861854"/>
                  <a:gd name="connsiteY4" fmla="*/ 0 h 277779"/>
                  <a:gd name="connsiteX5" fmla="*/ 1374516 w 1861854"/>
                  <a:gd name="connsiteY5" fmla="*/ 238761 h 277779"/>
                  <a:gd name="connsiteX6" fmla="*/ 1613277 w 1861854"/>
                  <a:gd name="connsiteY6" fmla="*/ 0 h 277779"/>
                  <a:gd name="connsiteX7" fmla="*/ 1861854 w 1861854"/>
                  <a:gd name="connsiteY7" fmla="*/ 248577 h 277779"/>
                  <a:gd name="connsiteX8" fmla="*/ 1842470 w 1861854"/>
                  <a:gd name="connsiteY8" fmla="*/ 267963 h 277779"/>
                  <a:gd name="connsiteX9" fmla="*/ 1613277 w 1861854"/>
                  <a:gd name="connsiteY9" fmla="*/ 39017 h 277779"/>
                  <a:gd name="connsiteX10" fmla="*/ 1374516 w 1861854"/>
                  <a:gd name="connsiteY10" fmla="*/ 277779 h 277779"/>
                  <a:gd name="connsiteX11" fmla="*/ 1135754 w 1861854"/>
                  <a:gd name="connsiteY11" fmla="*/ 39017 h 277779"/>
                  <a:gd name="connsiteX12" fmla="*/ 896745 w 1861854"/>
                  <a:gd name="connsiteY12" fmla="*/ 277779 h 277779"/>
                  <a:gd name="connsiteX13" fmla="*/ 657984 w 1861854"/>
                  <a:gd name="connsiteY13" fmla="*/ 39017 h 277779"/>
                  <a:gd name="connsiteX14" fmla="*/ 419222 w 1861854"/>
                  <a:gd name="connsiteY14" fmla="*/ 277779 h 277779"/>
                  <a:gd name="connsiteX15" fmla="*/ 180458 w 1861854"/>
                  <a:gd name="connsiteY15" fmla="*/ 39017 h 277779"/>
                  <a:gd name="connsiteX16" fmla="*/ 0 w 1861854"/>
                  <a:gd name="connsiteY16" fmla="*/ 219283 h 277779"/>
                  <a:gd name="connsiteX17" fmla="*/ 0 w 1861854"/>
                  <a:gd name="connsiteY17" fmla="*/ 180458 h 2777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61854" h="277779">
                    <a:moveTo>
                      <a:pt x="180458" y="0"/>
                    </a:moveTo>
                    <a:lnTo>
                      <a:pt x="419222" y="238761"/>
                    </a:lnTo>
                    <a:lnTo>
                      <a:pt x="657984" y="0"/>
                    </a:lnTo>
                    <a:lnTo>
                      <a:pt x="896745" y="238761"/>
                    </a:lnTo>
                    <a:lnTo>
                      <a:pt x="1135754" y="0"/>
                    </a:lnTo>
                    <a:lnTo>
                      <a:pt x="1374516" y="238761"/>
                    </a:lnTo>
                    <a:lnTo>
                      <a:pt x="1613277" y="0"/>
                    </a:lnTo>
                    <a:lnTo>
                      <a:pt x="1861854" y="248577"/>
                    </a:lnTo>
                    <a:lnTo>
                      <a:pt x="1842470" y="267963"/>
                    </a:lnTo>
                    <a:lnTo>
                      <a:pt x="1613277" y="39017"/>
                    </a:lnTo>
                    <a:lnTo>
                      <a:pt x="1374516" y="277779"/>
                    </a:lnTo>
                    <a:lnTo>
                      <a:pt x="1135754" y="39017"/>
                    </a:lnTo>
                    <a:lnTo>
                      <a:pt x="896745" y="277779"/>
                    </a:lnTo>
                    <a:lnTo>
                      <a:pt x="657984" y="39017"/>
                    </a:lnTo>
                    <a:lnTo>
                      <a:pt x="419222" y="277779"/>
                    </a:lnTo>
                    <a:lnTo>
                      <a:pt x="180458" y="39017"/>
                    </a:lnTo>
                    <a:lnTo>
                      <a:pt x="0" y="219283"/>
                    </a:lnTo>
                    <a:lnTo>
                      <a:pt x="0" y="18045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157" name="Freeform: Shape 124">
                <a:extLst>
                  <a:ext uri="{FF2B5EF4-FFF2-40B4-BE49-F238E27FC236}">
                    <a16:creationId xmlns:a16="http://schemas.microsoft.com/office/drawing/2014/main" id="{1E5A83E3-8A11-4492-BB6E-F5F2240316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1043994"/>
                <a:ext cx="1861854" cy="277779"/>
              </a:xfrm>
              <a:custGeom>
                <a:avLst/>
                <a:gdLst>
                  <a:gd name="connsiteX0" fmla="*/ 180458 w 1861854"/>
                  <a:gd name="connsiteY0" fmla="*/ 0 h 277779"/>
                  <a:gd name="connsiteX1" fmla="*/ 419222 w 1861854"/>
                  <a:gd name="connsiteY1" fmla="*/ 238761 h 277779"/>
                  <a:gd name="connsiteX2" fmla="*/ 657984 w 1861854"/>
                  <a:gd name="connsiteY2" fmla="*/ 0 h 277779"/>
                  <a:gd name="connsiteX3" fmla="*/ 896745 w 1861854"/>
                  <a:gd name="connsiteY3" fmla="*/ 238761 h 277779"/>
                  <a:gd name="connsiteX4" fmla="*/ 1135754 w 1861854"/>
                  <a:gd name="connsiteY4" fmla="*/ 0 h 277779"/>
                  <a:gd name="connsiteX5" fmla="*/ 1374516 w 1861854"/>
                  <a:gd name="connsiteY5" fmla="*/ 238761 h 277779"/>
                  <a:gd name="connsiteX6" fmla="*/ 1613277 w 1861854"/>
                  <a:gd name="connsiteY6" fmla="*/ 0 h 277779"/>
                  <a:gd name="connsiteX7" fmla="*/ 1861854 w 1861854"/>
                  <a:gd name="connsiteY7" fmla="*/ 248577 h 277779"/>
                  <a:gd name="connsiteX8" fmla="*/ 1842470 w 1861854"/>
                  <a:gd name="connsiteY8" fmla="*/ 268208 h 277779"/>
                  <a:gd name="connsiteX9" fmla="*/ 1613277 w 1861854"/>
                  <a:gd name="connsiteY9" fmla="*/ 39017 h 277779"/>
                  <a:gd name="connsiteX10" fmla="*/ 1374516 w 1861854"/>
                  <a:gd name="connsiteY10" fmla="*/ 277779 h 277779"/>
                  <a:gd name="connsiteX11" fmla="*/ 1135754 w 1861854"/>
                  <a:gd name="connsiteY11" fmla="*/ 39017 h 277779"/>
                  <a:gd name="connsiteX12" fmla="*/ 896745 w 1861854"/>
                  <a:gd name="connsiteY12" fmla="*/ 277779 h 277779"/>
                  <a:gd name="connsiteX13" fmla="*/ 657984 w 1861854"/>
                  <a:gd name="connsiteY13" fmla="*/ 39017 h 277779"/>
                  <a:gd name="connsiteX14" fmla="*/ 419222 w 1861854"/>
                  <a:gd name="connsiteY14" fmla="*/ 277779 h 277779"/>
                  <a:gd name="connsiteX15" fmla="*/ 180458 w 1861854"/>
                  <a:gd name="connsiteY15" fmla="*/ 39017 h 277779"/>
                  <a:gd name="connsiteX16" fmla="*/ 0 w 1861854"/>
                  <a:gd name="connsiteY16" fmla="*/ 219475 h 277779"/>
                  <a:gd name="connsiteX17" fmla="*/ 0 w 1861854"/>
                  <a:gd name="connsiteY17" fmla="*/ 180458 h 2777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61854" h="277779">
                    <a:moveTo>
                      <a:pt x="180458" y="0"/>
                    </a:moveTo>
                    <a:lnTo>
                      <a:pt x="419222" y="238761"/>
                    </a:lnTo>
                    <a:lnTo>
                      <a:pt x="657984" y="0"/>
                    </a:lnTo>
                    <a:lnTo>
                      <a:pt x="896745" y="238761"/>
                    </a:lnTo>
                    <a:lnTo>
                      <a:pt x="1135754" y="0"/>
                    </a:lnTo>
                    <a:lnTo>
                      <a:pt x="1374516" y="238761"/>
                    </a:lnTo>
                    <a:lnTo>
                      <a:pt x="1613277" y="0"/>
                    </a:lnTo>
                    <a:lnTo>
                      <a:pt x="1861854" y="248577"/>
                    </a:lnTo>
                    <a:lnTo>
                      <a:pt x="1842470" y="268208"/>
                    </a:lnTo>
                    <a:lnTo>
                      <a:pt x="1613277" y="39017"/>
                    </a:lnTo>
                    <a:lnTo>
                      <a:pt x="1374516" y="277779"/>
                    </a:lnTo>
                    <a:lnTo>
                      <a:pt x="1135754" y="39017"/>
                    </a:lnTo>
                    <a:lnTo>
                      <a:pt x="896745" y="277779"/>
                    </a:lnTo>
                    <a:lnTo>
                      <a:pt x="657984" y="39017"/>
                    </a:lnTo>
                    <a:lnTo>
                      <a:pt x="419222" y="277779"/>
                    </a:lnTo>
                    <a:lnTo>
                      <a:pt x="180458" y="39017"/>
                    </a:lnTo>
                    <a:lnTo>
                      <a:pt x="0" y="219475"/>
                    </a:lnTo>
                    <a:lnTo>
                      <a:pt x="0" y="18045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  <p:grpSp>
          <p:nvGrpSpPr>
            <p:cNvPr id="158" name="Group 120">
              <a:extLst>
                <a:ext uri="{FF2B5EF4-FFF2-40B4-BE49-F238E27FC236}">
                  <a16:creationId xmlns:a16="http://schemas.microsoft.com/office/drawing/2014/main" id="{55FC669C-CD13-4F4A-AFFF-4029D34F2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238499"/>
              <a:ext cx="1861854" cy="717514"/>
              <a:chOff x="0" y="604259"/>
              <a:chExt cx="1861854" cy="717514"/>
            </a:xfrm>
            <a:solidFill>
              <a:schemeClr val="tx1"/>
            </a:solidFill>
          </p:grpSpPr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6617B5AA-8A0D-41D3-B2EF-8BC53E3B7D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604259"/>
                <a:ext cx="1861854" cy="277779"/>
              </a:xfrm>
              <a:custGeom>
                <a:avLst/>
                <a:gdLst>
                  <a:gd name="connsiteX0" fmla="*/ 180458 w 1861854"/>
                  <a:gd name="connsiteY0" fmla="*/ 0 h 277779"/>
                  <a:gd name="connsiteX1" fmla="*/ 419222 w 1861854"/>
                  <a:gd name="connsiteY1" fmla="*/ 238761 h 277779"/>
                  <a:gd name="connsiteX2" fmla="*/ 657984 w 1861854"/>
                  <a:gd name="connsiteY2" fmla="*/ 0 h 277779"/>
                  <a:gd name="connsiteX3" fmla="*/ 896745 w 1861854"/>
                  <a:gd name="connsiteY3" fmla="*/ 238761 h 277779"/>
                  <a:gd name="connsiteX4" fmla="*/ 1135754 w 1861854"/>
                  <a:gd name="connsiteY4" fmla="*/ 0 h 277779"/>
                  <a:gd name="connsiteX5" fmla="*/ 1374516 w 1861854"/>
                  <a:gd name="connsiteY5" fmla="*/ 238761 h 277779"/>
                  <a:gd name="connsiteX6" fmla="*/ 1613277 w 1861854"/>
                  <a:gd name="connsiteY6" fmla="*/ 0 h 277779"/>
                  <a:gd name="connsiteX7" fmla="*/ 1861854 w 1861854"/>
                  <a:gd name="connsiteY7" fmla="*/ 248577 h 277779"/>
                  <a:gd name="connsiteX8" fmla="*/ 1842470 w 1861854"/>
                  <a:gd name="connsiteY8" fmla="*/ 267963 h 277779"/>
                  <a:gd name="connsiteX9" fmla="*/ 1613277 w 1861854"/>
                  <a:gd name="connsiteY9" fmla="*/ 39017 h 277779"/>
                  <a:gd name="connsiteX10" fmla="*/ 1374516 w 1861854"/>
                  <a:gd name="connsiteY10" fmla="*/ 277779 h 277779"/>
                  <a:gd name="connsiteX11" fmla="*/ 1135754 w 1861854"/>
                  <a:gd name="connsiteY11" fmla="*/ 39017 h 277779"/>
                  <a:gd name="connsiteX12" fmla="*/ 896745 w 1861854"/>
                  <a:gd name="connsiteY12" fmla="*/ 277779 h 277779"/>
                  <a:gd name="connsiteX13" fmla="*/ 657984 w 1861854"/>
                  <a:gd name="connsiteY13" fmla="*/ 39017 h 277779"/>
                  <a:gd name="connsiteX14" fmla="*/ 419222 w 1861854"/>
                  <a:gd name="connsiteY14" fmla="*/ 277779 h 277779"/>
                  <a:gd name="connsiteX15" fmla="*/ 180458 w 1861854"/>
                  <a:gd name="connsiteY15" fmla="*/ 39017 h 277779"/>
                  <a:gd name="connsiteX16" fmla="*/ 0 w 1861854"/>
                  <a:gd name="connsiteY16" fmla="*/ 219283 h 277779"/>
                  <a:gd name="connsiteX17" fmla="*/ 0 w 1861854"/>
                  <a:gd name="connsiteY17" fmla="*/ 180458 h 2777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61854" h="277779">
                    <a:moveTo>
                      <a:pt x="180458" y="0"/>
                    </a:moveTo>
                    <a:lnTo>
                      <a:pt x="419222" y="238761"/>
                    </a:lnTo>
                    <a:lnTo>
                      <a:pt x="657984" y="0"/>
                    </a:lnTo>
                    <a:lnTo>
                      <a:pt x="896745" y="238761"/>
                    </a:lnTo>
                    <a:lnTo>
                      <a:pt x="1135754" y="0"/>
                    </a:lnTo>
                    <a:lnTo>
                      <a:pt x="1374516" y="238761"/>
                    </a:lnTo>
                    <a:lnTo>
                      <a:pt x="1613277" y="0"/>
                    </a:lnTo>
                    <a:lnTo>
                      <a:pt x="1861854" y="248577"/>
                    </a:lnTo>
                    <a:lnTo>
                      <a:pt x="1842470" y="267963"/>
                    </a:lnTo>
                    <a:lnTo>
                      <a:pt x="1613277" y="39017"/>
                    </a:lnTo>
                    <a:lnTo>
                      <a:pt x="1374516" y="277779"/>
                    </a:lnTo>
                    <a:lnTo>
                      <a:pt x="1135754" y="39017"/>
                    </a:lnTo>
                    <a:lnTo>
                      <a:pt x="896745" y="277779"/>
                    </a:lnTo>
                    <a:lnTo>
                      <a:pt x="657984" y="39017"/>
                    </a:lnTo>
                    <a:lnTo>
                      <a:pt x="419222" y="277779"/>
                    </a:lnTo>
                    <a:lnTo>
                      <a:pt x="180458" y="39017"/>
                    </a:lnTo>
                    <a:lnTo>
                      <a:pt x="0" y="219283"/>
                    </a:lnTo>
                    <a:lnTo>
                      <a:pt x="0" y="18045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572EB308-9A4E-4332-A908-22F2978D75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1043994"/>
                <a:ext cx="1861854" cy="277779"/>
              </a:xfrm>
              <a:custGeom>
                <a:avLst/>
                <a:gdLst>
                  <a:gd name="connsiteX0" fmla="*/ 180458 w 1861854"/>
                  <a:gd name="connsiteY0" fmla="*/ 0 h 277779"/>
                  <a:gd name="connsiteX1" fmla="*/ 419222 w 1861854"/>
                  <a:gd name="connsiteY1" fmla="*/ 238761 h 277779"/>
                  <a:gd name="connsiteX2" fmla="*/ 657984 w 1861854"/>
                  <a:gd name="connsiteY2" fmla="*/ 0 h 277779"/>
                  <a:gd name="connsiteX3" fmla="*/ 896745 w 1861854"/>
                  <a:gd name="connsiteY3" fmla="*/ 238761 h 277779"/>
                  <a:gd name="connsiteX4" fmla="*/ 1135754 w 1861854"/>
                  <a:gd name="connsiteY4" fmla="*/ 0 h 277779"/>
                  <a:gd name="connsiteX5" fmla="*/ 1374516 w 1861854"/>
                  <a:gd name="connsiteY5" fmla="*/ 238761 h 277779"/>
                  <a:gd name="connsiteX6" fmla="*/ 1613277 w 1861854"/>
                  <a:gd name="connsiteY6" fmla="*/ 0 h 277779"/>
                  <a:gd name="connsiteX7" fmla="*/ 1861854 w 1861854"/>
                  <a:gd name="connsiteY7" fmla="*/ 248577 h 277779"/>
                  <a:gd name="connsiteX8" fmla="*/ 1842470 w 1861854"/>
                  <a:gd name="connsiteY8" fmla="*/ 268208 h 277779"/>
                  <a:gd name="connsiteX9" fmla="*/ 1613277 w 1861854"/>
                  <a:gd name="connsiteY9" fmla="*/ 39017 h 277779"/>
                  <a:gd name="connsiteX10" fmla="*/ 1374516 w 1861854"/>
                  <a:gd name="connsiteY10" fmla="*/ 277779 h 277779"/>
                  <a:gd name="connsiteX11" fmla="*/ 1135754 w 1861854"/>
                  <a:gd name="connsiteY11" fmla="*/ 39017 h 277779"/>
                  <a:gd name="connsiteX12" fmla="*/ 896745 w 1861854"/>
                  <a:gd name="connsiteY12" fmla="*/ 277779 h 277779"/>
                  <a:gd name="connsiteX13" fmla="*/ 657984 w 1861854"/>
                  <a:gd name="connsiteY13" fmla="*/ 39017 h 277779"/>
                  <a:gd name="connsiteX14" fmla="*/ 419222 w 1861854"/>
                  <a:gd name="connsiteY14" fmla="*/ 277779 h 277779"/>
                  <a:gd name="connsiteX15" fmla="*/ 180458 w 1861854"/>
                  <a:gd name="connsiteY15" fmla="*/ 39017 h 277779"/>
                  <a:gd name="connsiteX16" fmla="*/ 0 w 1861854"/>
                  <a:gd name="connsiteY16" fmla="*/ 219475 h 277779"/>
                  <a:gd name="connsiteX17" fmla="*/ 0 w 1861854"/>
                  <a:gd name="connsiteY17" fmla="*/ 180458 h 2777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861854" h="277779">
                    <a:moveTo>
                      <a:pt x="180458" y="0"/>
                    </a:moveTo>
                    <a:lnTo>
                      <a:pt x="419222" y="238761"/>
                    </a:lnTo>
                    <a:lnTo>
                      <a:pt x="657984" y="0"/>
                    </a:lnTo>
                    <a:lnTo>
                      <a:pt x="896745" y="238761"/>
                    </a:lnTo>
                    <a:lnTo>
                      <a:pt x="1135754" y="0"/>
                    </a:lnTo>
                    <a:lnTo>
                      <a:pt x="1374516" y="238761"/>
                    </a:lnTo>
                    <a:lnTo>
                      <a:pt x="1613277" y="0"/>
                    </a:lnTo>
                    <a:lnTo>
                      <a:pt x="1861854" y="248577"/>
                    </a:lnTo>
                    <a:lnTo>
                      <a:pt x="1842470" y="268208"/>
                    </a:lnTo>
                    <a:lnTo>
                      <a:pt x="1613277" y="39017"/>
                    </a:lnTo>
                    <a:lnTo>
                      <a:pt x="1374516" y="277779"/>
                    </a:lnTo>
                    <a:lnTo>
                      <a:pt x="1135754" y="39017"/>
                    </a:lnTo>
                    <a:lnTo>
                      <a:pt x="896745" y="277779"/>
                    </a:lnTo>
                    <a:lnTo>
                      <a:pt x="657984" y="39017"/>
                    </a:lnTo>
                    <a:lnTo>
                      <a:pt x="419222" y="277779"/>
                    </a:lnTo>
                    <a:lnTo>
                      <a:pt x="180458" y="39017"/>
                    </a:lnTo>
                    <a:lnTo>
                      <a:pt x="0" y="219475"/>
                    </a:lnTo>
                    <a:lnTo>
                      <a:pt x="0" y="180458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</p:grpSp>
      <p:grpSp>
        <p:nvGrpSpPr>
          <p:cNvPr id="159" name="Group 126">
            <a:extLst>
              <a:ext uri="{FF2B5EF4-FFF2-40B4-BE49-F238E27FC236}">
                <a16:creationId xmlns:a16="http://schemas.microsoft.com/office/drawing/2014/main" id="{BB7A900B-006E-46F4-831E-5AABAEE45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4492" y="1103896"/>
            <a:ext cx="4965868" cy="4598497"/>
            <a:chOff x="1674895" y="1345036"/>
            <a:chExt cx="5428610" cy="4210939"/>
          </a:xfrm>
        </p:grpSpPr>
        <p:sp>
          <p:nvSpPr>
            <p:cNvPr id="128" name="Rectangle 127">
              <a:extLst>
                <a:ext uri="{FF2B5EF4-FFF2-40B4-BE49-F238E27FC236}">
                  <a16:creationId xmlns:a16="http://schemas.microsoft.com/office/drawing/2014/main" id="{2C1D3151-5F97-4860-B56C-C98BD62CC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0" name="Rectangle 128">
              <a:extLst>
                <a:ext uri="{FF2B5EF4-FFF2-40B4-BE49-F238E27FC236}">
                  <a16:creationId xmlns:a16="http://schemas.microsoft.com/office/drawing/2014/main" id="{DAD33695-C117-4AEE-9AF5-65F13C6CC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161" name="Rectangle 130">
            <a:extLst>
              <a:ext uri="{FF2B5EF4-FFF2-40B4-BE49-F238E27FC236}">
                <a16:creationId xmlns:a16="http://schemas.microsoft.com/office/drawing/2014/main" id="{90A7F83A-9728-4030-8E45-9ECF1ABCC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039" y="1073782"/>
            <a:ext cx="4860256" cy="4529266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615438-C00C-1A83-1A32-097D43CF6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54952"/>
            <a:ext cx="4324642" cy="345723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br>
              <a:rPr lang="en-US" sz="2000" b="1" cap="all" spc="1500">
                <a:ea typeface="Source Sans Pro SemiBold" panose="020B0603030403020204" pitchFamily="34" charset="0"/>
              </a:rPr>
            </a:br>
            <a:r>
              <a:rPr lang="en-US" sz="2400" b="1" cap="all" spc="1500">
                <a:ea typeface="Source Sans Pro SemiBold"/>
              </a:rPr>
              <a:t>addressing the problem of staff shortage  in proper care, </a:t>
            </a:r>
            <a:r>
              <a:rPr lang="en-US" sz="2400" b="1" cap="all" spc="1500" err="1">
                <a:ea typeface="Source Sans Pro SemiBold"/>
              </a:rPr>
              <a:t>uk</a:t>
            </a:r>
            <a:endParaRPr lang="en-US" sz="2400" b="1" cap="all" spc="1500">
              <a:ea typeface="Source Sans Pro SemiBold"/>
            </a:endParaRPr>
          </a:p>
        </p:txBody>
      </p:sp>
      <p:sp>
        <p:nvSpPr>
          <p:cNvPr id="162" name="Freeform: Shape 132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790119" y="0"/>
            <a:ext cx="1401881" cy="134503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5" name="Freeform: Shape 134">
            <a:extLst>
              <a:ext uri="{FF2B5EF4-FFF2-40B4-BE49-F238E27FC236}">
                <a16:creationId xmlns:a16="http://schemas.microsoft.com/office/drawing/2014/main" id="{FEA9761C-7BB2-45E5-A5DB-A0B353624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790119" y="0"/>
            <a:ext cx="1401881" cy="134503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7" name="Oval 136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634" y="4727300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9" name="Oval 138">
            <a:extLst>
              <a:ext uri="{FF2B5EF4-FFF2-40B4-BE49-F238E27FC236}">
                <a16:creationId xmlns:a16="http://schemas.microsoft.com/office/drawing/2014/main" id="{8E44D629-6B8E-4D88-A77E-149C0ED03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634" y="4727300"/>
            <a:ext cx="319941" cy="319941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54" name="Picture 53" descr="Sampel dimasukkan ke cawan petri menggunakan pipet">
            <a:extLst>
              <a:ext uri="{FF2B5EF4-FFF2-40B4-BE49-F238E27FC236}">
                <a16:creationId xmlns:a16="http://schemas.microsoft.com/office/drawing/2014/main" id="{1EC212D7-A02C-BF44-5AC2-0F378DE93A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35" r="-3" b="-3"/>
          <a:stretch/>
        </p:blipFill>
        <p:spPr>
          <a:xfrm>
            <a:off x="6094114" y="1321031"/>
            <a:ext cx="5428611" cy="4210940"/>
          </a:xfrm>
          <a:prstGeom prst="rect">
            <a:avLst/>
          </a:prstGeom>
          <a:ln w="28575">
            <a:noFill/>
          </a:ln>
        </p:spPr>
      </p:pic>
      <p:grpSp>
        <p:nvGrpSpPr>
          <p:cNvPr id="141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03907" y="5801515"/>
            <a:ext cx="1054466" cy="469689"/>
            <a:chOff x="9841624" y="4115729"/>
            <a:chExt cx="602169" cy="268223"/>
          </a:xfrm>
          <a:solidFill>
            <a:srgbClr val="FFFFFF"/>
          </a:solidFill>
        </p:grpSpPr>
        <p:sp>
          <p:nvSpPr>
            <p:cNvPr id="163" name="Freeform: Shape 141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48" name="Graphic 185">
            <a:extLst>
              <a:ext uri="{FF2B5EF4-FFF2-40B4-BE49-F238E27FC236}">
                <a16:creationId xmlns:a16="http://schemas.microsoft.com/office/drawing/2014/main" id="{8B6BCBAB-41A5-4D6D-8C9B-55E3AA6FC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03907" y="5801515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755217F1-B506-4443-A399-CFFA441CD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CB8C0F31-7A0C-4630-A379-0B4719A1F7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12D43873-56D9-4AC1-AB59-A1E78D6797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1B2197D5-22E1-47CC-83CF-9E64CCD57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05DC5D97-506B-47F6-B9A7-D8FA26C88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FC9E852-F334-704D-9531-69DC9F32B0FA}"/>
              </a:ext>
            </a:extLst>
          </p:cNvPr>
          <p:cNvSpPr txBox="1"/>
          <p:nvPr/>
        </p:nvSpPr>
        <p:spPr>
          <a:xfrm>
            <a:off x="3283265" y="150961"/>
            <a:ext cx="826077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u="sng">
                <a:ea typeface="Source Sans Pro"/>
              </a:rPr>
              <a:t>RESEARCH PROPOSAL</a:t>
            </a:r>
          </a:p>
        </p:txBody>
      </p:sp>
    </p:spTree>
    <p:extLst>
      <p:ext uri="{BB962C8B-B14F-4D97-AF65-F5344CB8AC3E}">
        <p14:creationId xmlns:p14="http://schemas.microsoft.com/office/powerpoint/2010/main" val="136175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62E71-7EA0-E14D-94B4-1BA2D8EBB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146" y="120710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>
                <a:ea typeface="Source Sans Pro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4E41A8-8A72-A9D8-2BFC-0C79C16A48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4731" y="1407992"/>
            <a:ext cx="6121070" cy="809535"/>
          </a:xfrm>
        </p:spPr>
        <p:txBody>
          <a:bodyPr>
            <a:noAutofit/>
          </a:bodyPr>
          <a:lstStyle/>
          <a:p>
            <a:r>
              <a:rPr lang="en-GB" sz="4400">
                <a:ea typeface="Source Sans Pro"/>
              </a:rPr>
              <a:t>                                AIM   &amp;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8A8B82-1278-D4EC-6F4E-29EB800A71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70277" y="1177956"/>
            <a:ext cx="5255074" cy="1039572"/>
          </a:xfrm>
        </p:spPr>
        <p:txBody>
          <a:bodyPr>
            <a:normAutofit/>
          </a:bodyPr>
          <a:lstStyle/>
          <a:p>
            <a:r>
              <a:rPr lang="en-GB" sz="4000">
                <a:ea typeface="Source Sans Pro"/>
              </a:rPr>
              <a:t>OBJECTIVE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59DD25-FC77-CD77-0C18-AA3480872E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 flipV="1">
            <a:off x="11132388" y="-1818526"/>
            <a:ext cx="1128773" cy="219575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Source Sans Pro"/>
              </a:rPr>
              <a:t>.</a:t>
            </a:r>
            <a:endParaRPr lang="en-GB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57E7E2D-F01A-F4DE-CEDB-E29BD94785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 flipH="1" flipV="1">
            <a:off x="5997575" y="6189663"/>
            <a:ext cx="463760" cy="4848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Source Sans Pro"/>
              </a:rPr>
              <a:t>.</a:t>
            </a:r>
            <a:endParaRPr lang="en-GB"/>
          </a:p>
        </p:txBody>
      </p:sp>
      <p:graphicFrame>
        <p:nvGraphicFramePr>
          <p:cNvPr id="14" name="TextBox 9">
            <a:extLst>
              <a:ext uri="{FF2B5EF4-FFF2-40B4-BE49-F238E27FC236}">
                <a16:creationId xmlns:a16="http://schemas.microsoft.com/office/drawing/2014/main" id="{21926249-95F9-C024-61FF-D3B1A5331E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9464727"/>
              </p:ext>
            </p:extLst>
          </p:nvPr>
        </p:nvGraphicFramePr>
        <p:xfrm>
          <a:off x="574811" y="2143353"/>
          <a:ext cx="11059289" cy="40318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9797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43BA940B-C1CA-CBBA-8954-609427304C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0383" y="3104705"/>
            <a:ext cx="3217333" cy="3217333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32" name="Rectangle 12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FC3DFA-EF0C-C2AC-EEC1-C0CD7BC68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GB" sz="3700" u="sng">
                <a:ea typeface="Source Sans Pro"/>
              </a:rPr>
              <a:t>PROBLEM IDENTIFICATION</a:t>
            </a:r>
          </a:p>
        </p:txBody>
      </p:sp>
      <p:grpSp>
        <p:nvGrpSpPr>
          <p:cNvPr id="18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47" name="Freeform: Shape 18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20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22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3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tx1"/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5E969-9095-2B75-2F32-E92E776AA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685805"/>
            <a:ext cx="4974771" cy="580718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3000" u="sng">
                <a:solidFill>
                  <a:schemeClr val="accent5">
                    <a:lumMod val="40000"/>
                    <a:lumOff val="60000"/>
                  </a:schemeClr>
                </a:solidFill>
                <a:ea typeface="Source Sans Pro"/>
              </a:rPr>
              <a:t>Establish Fundamental Facts</a:t>
            </a:r>
          </a:p>
          <a:p>
            <a:pPr marL="0" indent="0">
              <a:buNone/>
            </a:pPr>
            <a:endParaRPr lang="en-GB" sz="2400">
              <a:ea typeface="Source Sans Pro"/>
            </a:endParaRPr>
          </a:p>
          <a:p>
            <a:pPr marL="0" indent="0">
              <a:buNone/>
            </a:pPr>
            <a:r>
              <a:rPr lang="en-GB" sz="2400">
                <a:ea typeface="Source Sans Pro"/>
              </a:rPr>
              <a:t>- WHEN? The problem is taking place </a:t>
            </a:r>
            <a:endParaRPr lang="en-GB" sz="2400"/>
          </a:p>
          <a:p>
            <a:pPr marL="0" indent="0">
              <a:buNone/>
            </a:pPr>
            <a:endParaRPr lang="en-GB" sz="2400">
              <a:ea typeface="Source Sans Pro"/>
            </a:endParaRPr>
          </a:p>
          <a:p>
            <a:pPr marL="0" indent="0">
              <a:buNone/>
            </a:pPr>
            <a:r>
              <a:rPr lang="en-GB" sz="2400">
                <a:ea typeface="Source Sans Pro"/>
              </a:rPr>
              <a:t>- WHERE? The problem is occurring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>
                <a:ea typeface="Source Sans Pro"/>
              </a:rPr>
              <a:t>- WHO? The problem is associated with</a:t>
            </a:r>
          </a:p>
          <a:p>
            <a:pPr marL="0" indent="0">
              <a:buNone/>
            </a:pPr>
            <a:endParaRPr lang="en-GB" sz="2400">
              <a:ea typeface="Source Sans Pro"/>
            </a:endParaRPr>
          </a:p>
          <a:p>
            <a:pPr marL="0" indent="0">
              <a:buNone/>
            </a:pPr>
            <a:r>
              <a:rPr lang="en-GB" sz="2400">
                <a:ea typeface="Source Sans Pro"/>
              </a:rPr>
              <a:t>In order to address a problem, facts need to be analysed to establish root causes and effects and transform facts from opinions. </a:t>
            </a:r>
          </a:p>
          <a:p>
            <a:pPr marL="0" indent="0">
              <a:buNone/>
            </a:pPr>
            <a:endParaRPr lang="en-GB" sz="2400" b="1">
              <a:ea typeface="Source Sans Pro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6">
                    <a:lumMod val="75000"/>
                  </a:schemeClr>
                </a:solidFill>
                <a:ea typeface="Source Sans Pro"/>
              </a:rPr>
              <a:t>(Maund, Schriek and Tinkler, 2017)</a:t>
            </a:r>
            <a:endParaRPr lang="en-GB" b="1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2400">
              <a:ea typeface="Source Sans Pro"/>
            </a:endParaRPr>
          </a:p>
          <a:p>
            <a:pPr marL="0" indent="0">
              <a:buNone/>
            </a:pPr>
            <a:endParaRPr lang="en-GB" sz="2400">
              <a:ea typeface="Source Sans Pro"/>
            </a:endParaRPr>
          </a:p>
          <a:p>
            <a:pPr marL="0" indent="0">
              <a:buNone/>
            </a:pPr>
            <a:endParaRPr lang="en-GB" sz="2400"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2073513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" name="Rectangle 83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pette adding DNA sample to a petri dish">
            <a:extLst>
              <a:ext uri="{FF2B5EF4-FFF2-40B4-BE49-F238E27FC236}">
                <a16:creationId xmlns:a16="http://schemas.microsoft.com/office/drawing/2014/main" id="{CDF89795-EA4E-FF52-0F84-DB5FE88F27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4959" b="-2"/>
          <a:stretch/>
        </p:blipFill>
        <p:spPr>
          <a:xfrm>
            <a:off x="1291634" y="1148747"/>
            <a:ext cx="4793260" cy="4227387"/>
          </a:xfrm>
          <a:prstGeom prst="rect">
            <a:avLst/>
          </a:prstGeom>
          <a:ln w="28575">
            <a:noFill/>
          </a:ln>
        </p:spPr>
      </p:pic>
      <p:grpSp>
        <p:nvGrpSpPr>
          <p:cNvPr id="123" name="Group 85">
            <a:extLst>
              <a:ext uri="{FF2B5EF4-FFF2-40B4-BE49-F238E27FC236}">
                <a16:creationId xmlns:a16="http://schemas.microsoft.com/office/drawing/2014/main" id="{FC1BD014-5623-4064-BAFE-A5AAAFB3C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835096" y="657544"/>
            <a:ext cx="4843727" cy="5534144"/>
            <a:chOff x="1674895" y="1345036"/>
            <a:chExt cx="5428610" cy="4210939"/>
          </a:xfrm>
        </p:grpSpPr>
        <p:sp>
          <p:nvSpPr>
            <p:cNvPr id="87" name="Rectangle 86">
              <a:extLst>
                <a:ext uri="{FF2B5EF4-FFF2-40B4-BE49-F238E27FC236}">
                  <a16:creationId xmlns:a16="http://schemas.microsoft.com/office/drawing/2014/main" id="{A27BC42E-B225-42FA-9AB5-F860C44BB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Rectangle 87">
              <a:extLst>
                <a:ext uri="{FF2B5EF4-FFF2-40B4-BE49-F238E27FC236}">
                  <a16:creationId xmlns:a16="http://schemas.microsoft.com/office/drawing/2014/main" id="{EECF5D0B-A89A-4902-8D22-AFB1D55AC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7871DA93-90AF-40F3-A1A1-04E166972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88435" y="401247"/>
            <a:ext cx="4860256" cy="5669873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7C495F-1DE2-B1DD-8093-E7F154197E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2297" y="786880"/>
            <a:ext cx="4203323" cy="3596201"/>
          </a:xfrm>
        </p:spPr>
        <p:txBody>
          <a:bodyPr>
            <a:normAutofit/>
          </a:bodyPr>
          <a:lstStyle/>
          <a:p>
            <a:r>
              <a:rPr lang="en-GB" sz="3800">
                <a:ea typeface="Source Sans Pro SemiBold"/>
              </a:rPr>
              <a:t>How to conduct an analysis </a:t>
            </a:r>
            <a:endParaRPr lang="en-GB" sz="3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D67AB8-E9F5-40D2-7236-8E4AD60EDA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12297" y="4475155"/>
            <a:ext cx="4203323" cy="114329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>
                <a:ea typeface="Source Sans Pro"/>
              </a:rPr>
              <a:t>Identify areas that need to be tackled to generate positive effect.</a:t>
            </a:r>
          </a:p>
        </p:txBody>
      </p:sp>
      <p:sp>
        <p:nvSpPr>
          <p:cNvPr id="92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0051" y="771024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24" name="Graphic 212">
            <a:extLst>
              <a:ext uri="{FF2B5EF4-FFF2-40B4-BE49-F238E27FC236}">
                <a16:creationId xmlns:a16="http://schemas.microsoft.com/office/drawing/2014/main" id="{70616F44-B954-409D-87BC-C69465EDE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0051" y="771024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96" name="Freeform: Shape 95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003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25" name="Freeform: Shape 97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76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26" name="Oval 99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512" y="4357092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27" name="Oval 101">
            <a:extLst>
              <a:ext uri="{FF2B5EF4-FFF2-40B4-BE49-F238E27FC236}">
                <a16:creationId xmlns:a16="http://schemas.microsoft.com/office/drawing/2014/main" id="{5D981608-D865-4AD7-AC34-A2398EA19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512" y="4357092"/>
            <a:ext cx="319941" cy="319941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28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59160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05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07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94220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A22A74-C0AA-D408-CF37-3033407FB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>
                <a:ea typeface="Source Sans Pro"/>
              </a:rPr>
              <a:t>MODEL OF ANALYSIS </a:t>
            </a:r>
            <a:br>
              <a:rPr lang="en-GB">
                <a:ea typeface="Source Sans Pro"/>
              </a:rPr>
            </a:br>
            <a:r>
              <a:rPr lang="en-GB">
                <a:ea typeface="Source Sans Pro"/>
              </a:rPr>
              <a:t>(FISHBONE DIAGRAM)</a:t>
            </a:r>
          </a:p>
        </p:txBody>
      </p:sp>
      <p:grpSp>
        <p:nvGrpSpPr>
          <p:cNvPr id="11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tx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5" name="Graphic 38">
            <a:extLst>
              <a:ext uri="{FF2B5EF4-FFF2-40B4-BE49-F238E27FC236}">
                <a16:creationId xmlns:a16="http://schemas.microsoft.com/office/drawing/2014/main" id="{A8630B61-2CB6-4E0C-90A1-05A307F9C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tx1">
              <a:alpha val="60000"/>
            </a:schemeClr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EB5F489-45BA-4254-B501-559099D88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8ECAADA-4087-4FFC-801E-BF007B413F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9" name="Oval 18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3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tx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1F1C93-2EB6-1B72-8232-B2C269F780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3828321"/>
              </p:ext>
            </p:extLst>
          </p:nvPr>
        </p:nvGraphicFramePr>
        <p:xfrm>
          <a:off x="4782386" y="447277"/>
          <a:ext cx="6571413" cy="5729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26018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7730B-EDC4-5560-A402-DB5F6EE52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89839"/>
          </a:xfrm>
        </p:spPr>
        <p:txBody>
          <a:bodyPr>
            <a:normAutofit fontScale="90000"/>
          </a:bodyPr>
          <a:lstStyle/>
          <a:p>
            <a:r>
              <a:rPr lang="en-GB" u="sng">
                <a:ea typeface="Source Sans Pro"/>
              </a:rPr>
              <a:t>FISHBONE DIAGRAM EXAMPLE</a:t>
            </a:r>
            <a:endParaRPr lang="en-GB" u="sng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727F7654-60BF-1636-548C-7CC53C56E6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66414" y="1004340"/>
            <a:ext cx="9059171" cy="5487477"/>
          </a:xfrm>
        </p:spPr>
      </p:pic>
    </p:spTree>
    <p:extLst>
      <p:ext uri="{BB962C8B-B14F-4D97-AF65-F5344CB8AC3E}">
        <p14:creationId xmlns:p14="http://schemas.microsoft.com/office/powerpoint/2010/main" val="2756845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891E95-C4C8-75BF-7701-0E67E558B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u="sng">
                <a:ea typeface="Source Sans Pro"/>
              </a:rPr>
              <a:t>Methods of analysis</a:t>
            </a:r>
            <a:br>
              <a:rPr lang="en-GB">
                <a:ea typeface="Source Sans Pro"/>
              </a:rPr>
            </a:br>
            <a:r>
              <a:rPr lang="en-GB">
                <a:ea typeface="Source Sans Pro"/>
              </a:rPr>
              <a:t>(PESTEL ANALYSIS) </a:t>
            </a:r>
            <a:br>
              <a:rPr lang="en-GB">
                <a:ea typeface="Source Sans Pro"/>
              </a:rPr>
            </a:br>
            <a:endParaRPr lang="en-GB"/>
          </a:p>
        </p:txBody>
      </p:sp>
      <p:grpSp>
        <p:nvGrpSpPr>
          <p:cNvPr id="11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tx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5" name="Graphic 38">
            <a:extLst>
              <a:ext uri="{FF2B5EF4-FFF2-40B4-BE49-F238E27FC236}">
                <a16:creationId xmlns:a16="http://schemas.microsoft.com/office/drawing/2014/main" id="{A8630B61-2CB6-4E0C-90A1-05A307F9C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tx1">
              <a:alpha val="60000"/>
            </a:schemeClr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EB5F489-45BA-4254-B501-559099D88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8ECAADA-4087-4FFC-801E-BF007B413F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9" name="Oval 18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3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tx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1E1E86-096E-38BF-C823-3457D30201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8819914"/>
              </p:ext>
            </p:extLst>
          </p:nvPr>
        </p:nvGraphicFramePr>
        <p:xfrm>
          <a:off x="4782386" y="447277"/>
          <a:ext cx="6571413" cy="5729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2548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73D82-D16A-3A01-9DF8-532E34D31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>
                <a:ea typeface="Source Sans Pro"/>
              </a:rPr>
              <a:t>Example of PESTEL ANALYSIS</a:t>
            </a:r>
            <a:endParaRPr lang="en-GB" u="sng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ADE0AB-3B4C-F7A6-44AF-5108959D75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604496"/>
              </p:ext>
            </p:extLst>
          </p:nvPr>
        </p:nvGraphicFramePr>
        <p:xfrm>
          <a:off x="838200" y="1998153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08429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617B14-0D0C-61C5-B86F-B92C4977A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u="sng">
                <a:ea typeface="Source Sans Pro"/>
              </a:rPr>
              <a:t>POSSIBLE SOLUTIONS TO STAFF SHORTAGE AT PROPER CARE, UK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tx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tx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tx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38E7B-91A2-5021-B1D9-291F2E0F90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ea typeface="Source Sans Pro"/>
              </a:rPr>
              <a:t>Increase salary </a:t>
            </a:r>
          </a:p>
          <a:p>
            <a:r>
              <a:rPr lang="en-GB" sz="1800">
                <a:ea typeface="Source Sans Pro"/>
              </a:rPr>
              <a:t>Recognise skilled workers</a:t>
            </a:r>
          </a:p>
          <a:p>
            <a:r>
              <a:rPr lang="en-GB" sz="1800">
                <a:ea typeface="Source Sans Pro"/>
              </a:rPr>
              <a:t>Train to develop staff ( more skilled and experienced staff)</a:t>
            </a:r>
          </a:p>
          <a:p>
            <a:r>
              <a:rPr lang="en-GB" sz="1800">
                <a:ea typeface="Source Sans Pro"/>
              </a:rPr>
              <a:t>Encourage and motivate staff </a:t>
            </a:r>
          </a:p>
          <a:p>
            <a:r>
              <a:rPr lang="en-GB" sz="1800">
                <a:ea typeface="Source Sans Pro"/>
              </a:rPr>
              <a:t>Offer opportunities and rewards for success</a:t>
            </a:r>
          </a:p>
          <a:p>
            <a:r>
              <a:rPr lang="en-GB" sz="1800">
                <a:ea typeface="Source Sans Pro"/>
              </a:rPr>
              <a:t>Improve working condition </a:t>
            </a:r>
          </a:p>
          <a:p>
            <a:r>
              <a:rPr lang="en-GB" sz="1800">
                <a:ea typeface="Source Sans Pro"/>
              </a:rPr>
              <a:t>Better facilities (such as, adequate resources)</a:t>
            </a:r>
          </a:p>
          <a:p>
            <a:r>
              <a:rPr lang="en-GB" sz="1800">
                <a:ea typeface="Source Sans Pro"/>
              </a:rPr>
              <a:t>Realistic working hours </a:t>
            </a:r>
          </a:p>
          <a:p>
            <a:r>
              <a:rPr lang="en-GB" sz="1800">
                <a:ea typeface="Source Sans Pro"/>
              </a:rPr>
              <a:t>Increase monitoring of working conditions for employee productivity</a:t>
            </a:r>
          </a:p>
        </p:txBody>
      </p:sp>
    </p:spTree>
    <p:extLst>
      <p:ext uri="{BB962C8B-B14F-4D97-AF65-F5344CB8AC3E}">
        <p14:creationId xmlns:p14="http://schemas.microsoft.com/office/powerpoint/2010/main" val="21444499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21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FF522-6D1C-DF10-2F51-45885D8E0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5739"/>
            <a:ext cx="10515600" cy="1124949"/>
          </a:xfrm>
        </p:spPr>
        <p:txBody>
          <a:bodyPr>
            <a:normAutofit/>
          </a:bodyPr>
          <a:lstStyle/>
          <a:p>
            <a:r>
              <a:rPr lang="en-GB" u="sng">
                <a:ea typeface="Source Sans Pro"/>
              </a:rPr>
              <a:t>EVALUATION  (decision making)</a:t>
            </a:r>
            <a:endParaRPr lang="en-GB" u="sng"/>
          </a:p>
        </p:txBody>
      </p:sp>
      <p:grpSp>
        <p:nvGrpSpPr>
          <p:cNvPr id="42" name="Graphic 190">
            <a:extLst>
              <a:ext uri="{FF2B5EF4-FFF2-40B4-BE49-F238E27FC236}">
                <a16:creationId xmlns:a16="http://schemas.microsoft.com/office/drawing/2014/main" id="{53883AA7-7F86-41F8-A1D8-06E9886E7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136528"/>
            <a:ext cx="1291642" cy="429215"/>
            <a:chOff x="2504802" y="1755501"/>
            <a:chExt cx="1598829" cy="531293"/>
          </a:xfrm>
          <a:solidFill>
            <a:schemeClr val="tx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C80ACB6-0FE0-4F10-998D-2E8D463750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25">
              <a:extLst>
                <a:ext uri="{FF2B5EF4-FFF2-40B4-BE49-F238E27FC236}">
                  <a16:creationId xmlns:a16="http://schemas.microsoft.com/office/drawing/2014/main" id="{1C2903D5-FF18-4A00-8E9F-9335FCF1E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4" name="Graphic 212">
            <a:extLst>
              <a:ext uri="{FF2B5EF4-FFF2-40B4-BE49-F238E27FC236}">
                <a16:creationId xmlns:a16="http://schemas.microsoft.com/office/drawing/2014/main" id="{DBBB6517-AFD0-4A58-8B37-F17AB81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4904" y="5539746"/>
            <a:ext cx="705479" cy="705479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5" name="Graphic 212">
            <a:extLst>
              <a:ext uri="{FF2B5EF4-FFF2-40B4-BE49-F238E27FC236}">
                <a16:creationId xmlns:a16="http://schemas.microsoft.com/office/drawing/2014/main" id="{3E39FCFD-033D-4043-95D9-7FAAAA8E0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4904" y="5539746"/>
            <a:ext cx="705479" cy="705479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84B32F-CB32-27D2-DDC6-A36191640E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174455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59085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3B449-3E8E-E204-6147-3F364A9F8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u="sng">
                <a:ea typeface="Source Sans Pro"/>
              </a:rPr>
              <a:t>REFERENCE LIST</a:t>
            </a:r>
            <a:endParaRPr lang="en-GB" sz="4800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2E215-7AEF-07C6-62D5-B7C73ED40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Source Sans Pro"/>
              </a:rPr>
              <a:t>Maund, A., </a:t>
            </a:r>
            <a:r>
              <a:rPr lang="en-GB" err="1">
                <a:ea typeface="Source Sans Pro"/>
              </a:rPr>
              <a:t>Schriek</a:t>
            </a:r>
            <a:r>
              <a:rPr lang="en-GB">
                <a:ea typeface="Source Sans Pro"/>
              </a:rPr>
              <a:t>, M. and Tinkler, P. (2017) Certificate in higher education: Skills for the workplace student yearbook. Sage publications. British Library.</a:t>
            </a:r>
          </a:p>
          <a:p>
            <a:endParaRPr lang="en-GB">
              <a:ea typeface="Source Sans Pro"/>
            </a:endParaRPr>
          </a:p>
          <a:p>
            <a:r>
              <a:rPr lang="en-GB">
                <a:ea typeface="+mn-lt"/>
                <a:cs typeface="+mn-lt"/>
              </a:rPr>
              <a:t>https://www.taproot.com/fishbone-diagram-root-cause-analysis-pros-cons/</a:t>
            </a:r>
            <a:endParaRPr lang="en-GB">
              <a:ea typeface="Source Sans Pro"/>
            </a:endParaRPr>
          </a:p>
          <a:p>
            <a:endParaRPr lang="en-GB"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822586620"/>
      </p:ext>
    </p:extLst>
  </p:cSld>
  <p:clrMapOvr>
    <a:masterClrMapping/>
  </p:clrMapOvr>
</p:sld>
</file>

<file path=ppt/theme/theme1.xml><?xml version="1.0" encoding="utf-8"?>
<a:theme xmlns:a="http://schemas.openxmlformats.org/drawingml/2006/main" name="FunkyShapesDarkVTI">
  <a:themeElements>
    <a:clrScheme name="Custom 4">
      <a:dk1>
        <a:srgbClr val="FFFFFF"/>
      </a:dk1>
      <a:lt1>
        <a:srgbClr val="000000"/>
      </a:lt1>
      <a:dk2>
        <a:srgbClr val="F3FFF8"/>
      </a:dk2>
      <a:lt2>
        <a:srgbClr val="2D2D2D"/>
      </a:lt2>
      <a:accent1>
        <a:srgbClr val="FF80BD"/>
      </a:accent1>
      <a:accent2>
        <a:srgbClr val="1EB9D3"/>
      </a:accent2>
      <a:accent3>
        <a:srgbClr val="21C46B"/>
      </a:accent3>
      <a:accent4>
        <a:srgbClr val="EA9600"/>
      </a:accent4>
      <a:accent5>
        <a:srgbClr val="F43B56"/>
      </a:accent5>
      <a:accent6>
        <a:srgbClr val="4B56E8"/>
      </a:accent6>
      <a:hlink>
        <a:srgbClr val="8F61FF"/>
      </a:hlink>
      <a:folHlink>
        <a:srgbClr val="F900A0"/>
      </a:folHlink>
    </a:clrScheme>
    <a:fontScheme name="Source Sans Pro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DarkVTI" id="{84637DF0-7D2D-4F20-816C-4D6C45F3FAF2}" vid="{0EF594EE-C33F-480F-80E7-D4F74C1C30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Application>Microsoft Office PowerPoint</Application>
  <PresentationFormat>Widescreen</PresentationFormat>
  <Slides>12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FunkyShapesDarkVTI</vt:lpstr>
      <vt:lpstr>PROBLEM SOLVING AND DECISION MAKING</vt:lpstr>
      <vt:lpstr> addressing the problem of staff shortage  in proper care, uk</vt:lpstr>
      <vt:lpstr>INTRODUCTION</vt:lpstr>
      <vt:lpstr>PROBLEM IDENTIFICATION</vt:lpstr>
      <vt:lpstr>How to conduct an analysis </vt:lpstr>
      <vt:lpstr>MODEL OF ANALYSIS  (FISHBONE DIAGRAM)</vt:lpstr>
      <vt:lpstr>FISHBONE DIAGRAM EXAMPLE</vt:lpstr>
      <vt:lpstr>Methods of analysis (PESTEL ANALYSIS)  </vt:lpstr>
      <vt:lpstr>Example of PESTEL ANALYSIS</vt:lpstr>
      <vt:lpstr>POSSIBLE SOLUTIONS TO STAFF SHORTAGE AT PROPER CARE, UK</vt:lpstr>
      <vt:lpstr>EVALUATION  (decision making)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2022-07-27T12:20:42Z</dcterms:created>
  <dcterms:modified xsi:type="dcterms:W3CDTF">2022-07-29T13:21:39Z</dcterms:modified>
</cp:coreProperties>
</file>