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1" r:id="rId4"/>
    <p:sldId id="257" r:id="rId5"/>
    <p:sldId id="258" r:id="rId6"/>
    <p:sldId id="260" r:id="rId7"/>
    <p:sldId id="262" r:id="rId8"/>
    <p:sldId id="264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0511" autoAdjust="0"/>
  </p:normalViewPr>
  <p:slideViewPr>
    <p:cSldViewPr snapToGrid="0">
      <p:cViewPr varScale="1">
        <p:scale>
          <a:sx n="66" d="100"/>
          <a:sy n="66" d="100"/>
        </p:scale>
        <p:origin x="9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096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266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9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57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21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137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003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77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780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505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888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DB4A06-2560-40A9-9C03-F57BFB9BEAC7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8E81E-BF6F-42AA-946C-3E2C96D506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17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y11kNlQmz-U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bbc.co.uk/news/uk-wales-44127068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uk/crime/children-drug-mules-uk-thousands-county-lines-gangs-vulnerable-expanding-rural-britain-seaside-a8080001.html" TargetMode="External"/><Relationship Id="rId2" Type="http://schemas.openxmlformats.org/officeDocument/2006/relationships/hyperlink" Target="https://www.bbc.co.uk/news/uk-wales-44127068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walesonline.co.uk/news/wales-news/heroin-welsh-town-addiction-violence-14781247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ales.nhs.uk/news/4650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County Lines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 Social Phenomenon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450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 Minute Writing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Write continuously for 10 minutes, addressing the topic ‘County lines’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369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News Headlines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Revealed: County lines killer, 22, gets £52,000 of legal aid after boasting he made £1,000 a DAY from </a:t>
            </a:r>
            <a:r>
              <a:rPr lang="en-GB" b="1" dirty="0" smtClean="0"/>
              <a:t>drugs</a:t>
            </a:r>
          </a:p>
          <a:p>
            <a:pPr marL="0" indent="0" fontAlgn="base">
              <a:buNone/>
            </a:pPr>
            <a:endParaRPr lang="en-GB" b="1" dirty="0" smtClean="0"/>
          </a:p>
          <a:p>
            <a:pPr marL="0" indent="0" fontAlgn="base">
              <a:buNone/>
            </a:pPr>
            <a:r>
              <a:rPr lang="en-GB" b="1" dirty="0" smtClean="0"/>
              <a:t>County </a:t>
            </a:r>
            <a:r>
              <a:rPr lang="en-GB" b="1" dirty="0"/>
              <a:t>lines: Prisoners 'bringing gang culture to Wales'</a:t>
            </a:r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/>
              <a:t>Is your child in the clutches of a 'county line' gang? White British 15 year olds who 'won't be suspected by police' are lured with money, designer clothes and </a:t>
            </a:r>
            <a:r>
              <a:rPr lang="en-GB" b="1" dirty="0" smtClean="0"/>
              <a:t>status</a:t>
            </a:r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/>
              <a:t>NHS gives A&amp;E medics 'county lines' training to help them treat children stabbed after being caught up in drug violence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565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Questions arising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County Lines?</a:t>
            </a:r>
          </a:p>
          <a:p>
            <a:r>
              <a:rPr lang="en-GB" dirty="0" smtClean="0"/>
              <a:t>Are County Lines a new Phenomenon? See Gin Lane &amp; Beer Street</a:t>
            </a:r>
          </a:p>
          <a:p>
            <a:r>
              <a:rPr lang="en-GB" dirty="0" smtClean="0"/>
              <a:t>What role does the media have? </a:t>
            </a:r>
            <a:r>
              <a:rPr lang="en-GB" dirty="0" smtClean="0">
                <a:hlinkClick r:id="rId2"/>
              </a:rPr>
              <a:t>https://youtu.be/y11kNlQmz-U</a:t>
            </a:r>
            <a:r>
              <a:rPr lang="en-GB" dirty="0" smtClean="0"/>
              <a:t> </a:t>
            </a:r>
          </a:p>
          <a:p>
            <a:r>
              <a:rPr lang="en-GB" dirty="0" smtClean="0"/>
              <a:t>To what extent is this a moral panic? See supporting paper on Moodle.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harms associated with alcohol remain more than two times higher than those associated with drug </a:t>
            </a:r>
            <a:r>
              <a:rPr lang="en-GB" dirty="0" smtClean="0"/>
              <a:t>use (Public Health Wales, 2017, np).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013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we talking about when we use the term County Lines?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https://www.bbc.co.uk/news/uk-wales-44127068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570252" y="2168434"/>
            <a:ext cx="4640580" cy="347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4639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causes this?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https://www.bbc.co.uk/news/uk-wales-44127068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3"/>
              </a:rPr>
              <a:t>https://www.independent.co.uk/news/uk/crime/children-drug-mules-uk-thousands-county-lines-gangs-vulnerable-expanding-rural-britain-seaside-a8080001.html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 descr="The Home Office has publishedÂ  guidelines highlighting the problems of youngsters, some of who are as young as 12, are being exposed to by gangs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052" y="0"/>
            <a:ext cx="4702628" cy="653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172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picture close to home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3849914" cy="4351338"/>
          </a:xfrm>
        </p:spPr>
        <p:txBody>
          <a:bodyPr/>
          <a:lstStyle/>
          <a:p>
            <a:r>
              <a:rPr lang="en-GB" dirty="0" smtClean="0">
                <a:hlinkClick r:id="rId2"/>
              </a:rPr>
              <a:t>https://www.walesonline.co.uk/news/wales-news/heroin-welsh-town-addiction-violence-14781247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038289" y="1825625"/>
            <a:ext cx="6518711" cy="4337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435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194629" y="1000106"/>
            <a:ext cx="7779431" cy="517685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pairs or small groups, take 10 minutes to explore what are the problems associated with County Lines.</a:t>
            </a:r>
          </a:p>
          <a:p>
            <a:endParaRPr lang="en-GB" dirty="0" smtClean="0"/>
          </a:p>
          <a:p>
            <a:r>
              <a:rPr lang="en-GB" dirty="0" smtClean="0"/>
              <a:t>Feed back to the group.</a:t>
            </a:r>
          </a:p>
          <a:p>
            <a:endParaRPr lang="en-GB" dirty="0" smtClean="0"/>
          </a:p>
          <a:p>
            <a:r>
              <a:rPr lang="en-GB" dirty="0" smtClean="0"/>
              <a:t>Next, in your groups, start to explore how society can respond to these problems.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Social Response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541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Public Health Wales (2017) </a:t>
            </a:r>
            <a:r>
              <a:rPr lang="en-GB" i="1" dirty="0"/>
              <a:t>Latest substance misuse statistics for Wales published</a:t>
            </a:r>
            <a:r>
              <a:rPr lang="en-GB" dirty="0"/>
              <a:t> [Online ] Available at: </a:t>
            </a:r>
            <a:r>
              <a:rPr lang="en-GB" u="sng" dirty="0">
                <a:hlinkClick r:id="rId2"/>
              </a:rPr>
              <a:t>http://www.wales.nhs.uk/news/46502</a:t>
            </a:r>
            <a:r>
              <a:rPr lang="en-GB" dirty="0"/>
              <a:t>  Accessed 12.02.19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597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290</Words>
  <Application>Microsoft Office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County Lines</vt:lpstr>
      <vt:lpstr>Ten Minute Writing Task</vt:lpstr>
      <vt:lpstr>News Headlines</vt:lpstr>
      <vt:lpstr>Some Questions arising</vt:lpstr>
      <vt:lpstr>What are we talking about when we use the term County Lines?</vt:lpstr>
      <vt:lpstr>What causes this?</vt:lpstr>
      <vt:lpstr>A picture close to home</vt:lpstr>
      <vt:lpstr>A Social Response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County Lines</dc:title>
  <dc:creator>Darrel Williams</dc:creator>
  <cp:lastModifiedBy>Darrel Williams</cp:lastModifiedBy>
  <cp:revision>8</cp:revision>
  <dcterms:created xsi:type="dcterms:W3CDTF">2019-02-12T09:49:13Z</dcterms:created>
  <dcterms:modified xsi:type="dcterms:W3CDTF">2019-02-12T13:35:06Z</dcterms:modified>
</cp:coreProperties>
</file>