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7.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notesMasterIdLst>
    <p:notesMasterId r:id="rId18"/>
  </p:notesMasterIdLst>
  <p:sldIdLst>
    <p:sldId id="256" r:id="rId2"/>
    <p:sldId id="269" r:id="rId3"/>
    <p:sldId id="270" r:id="rId4"/>
    <p:sldId id="257" r:id="rId5"/>
    <p:sldId id="258" r:id="rId6"/>
    <p:sldId id="268" r:id="rId7"/>
    <p:sldId id="261" r:id="rId8"/>
    <p:sldId id="272" r:id="rId9"/>
    <p:sldId id="273" r:id="rId10"/>
    <p:sldId id="271" r:id="rId11"/>
    <p:sldId id="262" r:id="rId12"/>
    <p:sldId id="263" r:id="rId13"/>
    <p:sldId id="274" r:id="rId14"/>
    <p:sldId id="275" r:id="rId15"/>
    <p:sldId id="276" r:id="rId16"/>
    <p:sldId id="27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76005B-335C-49F3-98A2-8E9D2ADD348C}" v="21752" dt="2019-05-02T10:04:06.0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934" autoAdjust="0"/>
    <p:restoredTop sz="68867" autoAdjust="0"/>
  </p:normalViewPr>
  <p:slideViewPr>
    <p:cSldViewPr snapToGrid="0">
      <p:cViewPr varScale="1">
        <p:scale>
          <a:sx n="59" d="100"/>
          <a:sy n="59" d="100"/>
        </p:scale>
        <p:origin x="1896"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lomon Vandee Whiteley" userId="4617d321f63d62b1" providerId="LiveId" clId="{4876005B-335C-49F3-98A2-8E9D2ADD348C}"/>
    <pc:docChg chg="undo redo custSel mod addSld delSld modSld">
      <pc:chgData name="Solomon Vandee Whiteley" userId="4617d321f63d62b1" providerId="LiveId" clId="{4876005B-335C-49F3-98A2-8E9D2ADD348C}" dt="2019-05-02T10:04:06.013" v="21703" actId="20577"/>
      <pc:docMkLst>
        <pc:docMk/>
      </pc:docMkLst>
      <pc:sldChg chg="modSp modNotesTx">
        <pc:chgData name="Solomon Vandee Whiteley" userId="4617d321f63d62b1" providerId="LiveId" clId="{4876005B-335C-49F3-98A2-8E9D2ADD348C}" dt="2019-05-01T11:14:05.232" v="18904" actId="20577"/>
        <pc:sldMkLst>
          <pc:docMk/>
          <pc:sldMk cId="1283114876" sldId="256"/>
        </pc:sldMkLst>
        <pc:spChg chg="mod">
          <ac:chgData name="Solomon Vandee Whiteley" userId="4617d321f63d62b1" providerId="LiveId" clId="{4876005B-335C-49F3-98A2-8E9D2ADD348C}" dt="2019-03-10T12:24:53.105" v="11" actId="14100"/>
          <ac:spMkLst>
            <pc:docMk/>
            <pc:sldMk cId="1283114876" sldId="256"/>
            <ac:spMk id="2" creationId="{86F5C6AE-EEC5-4AF7-BBD6-C5E55AF4DF01}"/>
          </ac:spMkLst>
        </pc:spChg>
        <pc:spChg chg="mod">
          <ac:chgData name="Solomon Vandee Whiteley" userId="4617d321f63d62b1" providerId="LiveId" clId="{4876005B-335C-49F3-98A2-8E9D2ADD348C}" dt="2019-03-10T12:24:31.952" v="0" actId="1076"/>
          <ac:spMkLst>
            <pc:docMk/>
            <pc:sldMk cId="1283114876" sldId="256"/>
            <ac:spMk id="4" creationId="{FDE2AA2C-88B0-4DF7-B450-EFDE70C0D864}"/>
          </ac:spMkLst>
        </pc:spChg>
      </pc:sldChg>
      <pc:sldChg chg="delSp modSp delAnim modAnim modNotesTx">
        <pc:chgData name="Solomon Vandee Whiteley" userId="4617d321f63d62b1" providerId="LiveId" clId="{4876005B-335C-49F3-98A2-8E9D2ADD348C}" dt="2019-05-02T08:54:19.128" v="21304"/>
        <pc:sldMkLst>
          <pc:docMk/>
          <pc:sldMk cId="2125560406" sldId="257"/>
        </pc:sldMkLst>
        <pc:spChg chg="mod">
          <ac:chgData name="Solomon Vandee Whiteley" userId="4617d321f63d62b1" providerId="LiveId" clId="{4876005B-335C-49F3-98A2-8E9D2ADD348C}" dt="2019-03-10T13:08:08.310" v="1920" actId="20577"/>
          <ac:spMkLst>
            <pc:docMk/>
            <pc:sldMk cId="2125560406" sldId="257"/>
            <ac:spMk id="2" creationId="{809FF8FC-1E46-49B2-9904-D50546E43E80}"/>
          </ac:spMkLst>
        </pc:spChg>
        <pc:grpChg chg="del">
          <ac:chgData name="Solomon Vandee Whiteley" userId="4617d321f63d62b1" providerId="LiveId" clId="{4876005B-335C-49F3-98A2-8E9D2ADD348C}" dt="2019-03-10T12:38:40.261" v="1597" actId="478"/>
          <ac:grpSpMkLst>
            <pc:docMk/>
            <pc:sldMk cId="2125560406" sldId="257"/>
            <ac:grpSpMk id="4" creationId="{E47EAEAC-7206-4513-8A60-476E435ACC5D}"/>
          </ac:grpSpMkLst>
        </pc:grpChg>
        <pc:grpChg chg="del">
          <ac:chgData name="Solomon Vandee Whiteley" userId="4617d321f63d62b1" providerId="LiveId" clId="{4876005B-335C-49F3-98A2-8E9D2ADD348C}" dt="2019-03-10T12:38:40.261" v="1597" actId="478"/>
          <ac:grpSpMkLst>
            <pc:docMk/>
            <pc:sldMk cId="2125560406" sldId="257"/>
            <ac:grpSpMk id="5" creationId="{5EAD72AD-0517-4524-A46C-535C0E9BBBA9}"/>
          </ac:grpSpMkLst>
        </pc:grpChg>
      </pc:sldChg>
      <pc:sldChg chg="addSp delSp modSp delAnim modAnim modNotesTx">
        <pc:chgData name="Solomon Vandee Whiteley" userId="4617d321f63d62b1" providerId="LiveId" clId="{4876005B-335C-49F3-98A2-8E9D2ADD348C}" dt="2019-05-02T08:54:51.849" v="21307"/>
        <pc:sldMkLst>
          <pc:docMk/>
          <pc:sldMk cId="3481294157" sldId="258"/>
        </pc:sldMkLst>
        <pc:spChg chg="mod">
          <ac:chgData name="Solomon Vandee Whiteley" userId="4617d321f63d62b1" providerId="LiveId" clId="{4876005B-335C-49F3-98A2-8E9D2ADD348C}" dt="2019-03-10T13:08:01.456" v="1919" actId="20577"/>
          <ac:spMkLst>
            <pc:docMk/>
            <pc:sldMk cId="3481294157" sldId="258"/>
            <ac:spMk id="2" creationId="{496679D8-C137-47F0-AD29-4E1281E2769E}"/>
          </ac:spMkLst>
        </pc:spChg>
        <pc:spChg chg="add mod">
          <ac:chgData name="Solomon Vandee Whiteley" userId="4617d321f63d62b1" providerId="LiveId" clId="{4876005B-335C-49F3-98A2-8E9D2ADD348C}" dt="2019-03-21T09:47:47.707" v="5708" actId="1037"/>
          <ac:spMkLst>
            <pc:docMk/>
            <pc:sldMk cId="3481294157" sldId="258"/>
            <ac:spMk id="3" creationId="{32CC2DF7-EB78-4491-8C6F-43742F887561}"/>
          </ac:spMkLst>
        </pc:spChg>
        <pc:spChg chg="del">
          <ac:chgData name="Solomon Vandee Whiteley" userId="4617d321f63d62b1" providerId="LiveId" clId="{4876005B-335C-49F3-98A2-8E9D2ADD348C}" dt="2019-03-10T12:42:50.624" v="1794" actId="478"/>
          <ac:spMkLst>
            <pc:docMk/>
            <pc:sldMk cId="3481294157" sldId="258"/>
            <ac:spMk id="3" creationId="{E0E5FC0E-61FB-483D-BA98-DFC6C9DD133B}"/>
          </ac:spMkLst>
        </pc:spChg>
        <pc:spChg chg="del">
          <ac:chgData name="Solomon Vandee Whiteley" userId="4617d321f63d62b1" providerId="LiveId" clId="{4876005B-335C-49F3-98A2-8E9D2ADD348C}" dt="2019-03-10T12:42:48.709" v="1793" actId="478"/>
          <ac:spMkLst>
            <pc:docMk/>
            <pc:sldMk cId="3481294157" sldId="258"/>
            <ac:spMk id="4" creationId="{A1FB5B59-7399-45B8-A48D-2F65C2E9BA01}"/>
          </ac:spMkLst>
        </pc:spChg>
        <pc:spChg chg="add mod">
          <ac:chgData name="Solomon Vandee Whiteley" userId="4617d321f63d62b1" providerId="LiveId" clId="{4876005B-335C-49F3-98A2-8E9D2ADD348C}" dt="2019-03-10T12:42:50.624" v="1794" actId="478"/>
          <ac:spMkLst>
            <pc:docMk/>
            <pc:sldMk cId="3481294157" sldId="258"/>
            <ac:spMk id="6" creationId="{26D3570E-FBCB-45E9-A5A9-5E7BDCE35C5B}"/>
          </ac:spMkLst>
        </pc:spChg>
        <pc:picChg chg="add mod">
          <ac:chgData name="Solomon Vandee Whiteley" userId="4617d321f63d62b1" providerId="LiveId" clId="{4876005B-335C-49F3-98A2-8E9D2ADD348C}" dt="2019-03-20T11:44:59.890" v="3851" actId="1076"/>
          <ac:picMkLst>
            <pc:docMk/>
            <pc:sldMk cId="3481294157" sldId="258"/>
            <ac:picMk id="2" creationId="{8D037385-C316-4A46-859F-0F8569C0A703}"/>
          </ac:picMkLst>
        </pc:picChg>
      </pc:sldChg>
      <pc:sldChg chg="addSp delSp modSp mod delAnim modAnim modNotesTx">
        <pc:chgData name="Solomon Vandee Whiteley" userId="4617d321f63d62b1" providerId="LiveId" clId="{4876005B-335C-49F3-98A2-8E9D2ADD348C}" dt="2019-05-02T10:04:06.013" v="21703" actId="20577"/>
        <pc:sldMkLst>
          <pc:docMk/>
          <pc:sldMk cId="777778247" sldId="261"/>
        </pc:sldMkLst>
        <pc:spChg chg="mod">
          <ac:chgData name="Solomon Vandee Whiteley" userId="4617d321f63d62b1" providerId="LiveId" clId="{4876005B-335C-49F3-98A2-8E9D2ADD348C}" dt="2019-05-02T10:04:06.013" v="21703" actId="20577"/>
          <ac:spMkLst>
            <pc:docMk/>
            <pc:sldMk cId="777778247" sldId="261"/>
            <ac:spMk id="5" creationId="{A5C0383D-4E16-4870-9AE2-D01F8A49A081}"/>
          </ac:spMkLst>
        </pc:spChg>
        <pc:spChg chg="del mod">
          <ac:chgData name="Solomon Vandee Whiteley" userId="4617d321f63d62b1" providerId="LiveId" clId="{4876005B-335C-49F3-98A2-8E9D2ADD348C}" dt="2019-03-10T12:43:35.047" v="1802" actId="478"/>
          <ac:spMkLst>
            <pc:docMk/>
            <pc:sldMk cId="777778247" sldId="261"/>
            <ac:spMk id="6" creationId="{C5710C8D-8658-4E96-9F20-4E104E2213C7}"/>
          </ac:spMkLst>
        </pc:spChg>
        <pc:grpChg chg="del">
          <ac:chgData name="Solomon Vandee Whiteley" userId="4617d321f63d62b1" providerId="LiveId" clId="{4876005B-335C-49F3-98A2-8E9D2ADD348C}" dt="2019-03-10T12:43:31.384" v="1800" actId="478"/>
          <ac:grpSpMkLst>
            <pc:docMk/>
            <pc:sldMk cId="777778247" sldId="261"/>
            <ac:grpSpMk id="7" creationId="{2A7E62FE-F552-4AE1-BBAC-BC4869E43B03}"/>
          </ac:grpSpMkLst>
        </pc:grpChg>
        <pc:graphicFrameChg chg="add del mod">
          <ac:chgData name="Solomon Vandee Whiteley" userId="4617d321f63d62b1" providerId="LiveId" clId="{4876005B-335C-49F3-98A2-8E9D2ADD348C}" dt="2019-03-31T12:58:27.026" v="15294" actId="478"/>
          <ac:graphicFrameMkLst>
            <pc:docMk/>
            <pc:sldMk cId="777778247" sldId="261"/>
            <ac:graphicFrameMk id="3" creationId="{B67F2A7E-FAFE-4ECF-B838-AFD6412CBB92}"/>
          </ac:graphicFrameMkLst>
        </pc:graphicFrameChg>
        <pc:graphicFrameChg chg="add del mod">
          <ac:chgData name="Solomon Vandee Whiteley" userId="4617d321f63d62b1" providerId="LiveId" clId="{4876005B-335C-49F3-98A2-8E9D2ADD348C}" dt="2019-03-31T12:54:24.830" v="15284" actId="478"/>
          <ac:graphicFrameMkLst>
            <pc:docMk/>
            <pc:sldMk cId="777778247" sldId="261"/>
            <ac:graphicFrameMk id="4" creationId="{5121AAD8-CA2A-4F67-B505-273E0072BE97}"/>
          </ac:graphicFrameMkLst>
        </pc:graphicFrameChg>
        <pc:graphicFrameChg chg="add mod">
          <ac:chgData name="Solomon Vandee Whiteley" userId="4617d321f63d62b1" providerId="LiveId" clId="{4876005B-335C-49F3-98A2-8E9D2ADD348C}" dt="2019-04-01T10:21:40.882" v="17111" actId="1037"/>
          <ac:graphicFrameMkLst>
            <pc:docMk/>
            <pc:sldMk cId="777778247" sldId="261"/>
            <ac:graphicFrameMk id="6" creationId="{5121AAD8-CA2A-4F67-B505-273E0072BE97}"/>
          </ac:graphicFrameMkLst>
        </pc:graphicFrameChg>
        <pc:graphicFrameChg chg="add mod">
          <ac:chgData name="Solomon Vandee Whiteley" userId="4617d321f63d62b1" providerId="LiveId" clId="{4876005B-335C-49F3-98A2-8E9D2ADD348C}" dt="2019-04-01T10:24:04.340" v="17197" actId="20577"/>
          <ac:graphicFrameMkLst>
            <pc:docMk/>
            <pc:sldMk cId="777778247" sldId="261"/>
            <ac:graphicFrameMk id="7" creationId="{7682A835-685A-4FF0-A6FA-A23B33B2D53B}"/>
          </ac:graphicFrameMkLst>
        </pc:graphicFrameChg>
        <pc:graphicFrameChg chg="add del mod">
          <ac:chgData name="Solomon Vandee Whiteley" userId="4617d321f63d62b1" providerId="LiveId" clId="{4876005B-335C-49F3-98A2-8E9D2ADD348C}" dt="2019-04-01T10:15:45.750" v="16757" actId="478"/>
          <ac:graphicFrameMkLst>
            <pc:docMk/>
            <pc:sldMk cId="777778247" sldId="261"/>
            <ac:graphicFrameMk id="8" creationId="{8ED49323-B074-40A5-B243-F24C80EA7064}"/>
          </ac:graphicFrameMkLst>
        </pc:graphicFrameChg>
        <pc:graphicFrameChg chg="add del mod">
          <ac:chgData name="Solomon Vandee Whiteley" userId="4617d321f63d62b1" providerId="LiveId" clId="{4876005B-335C-49F3-98A2-8E9D2ADD348C}" dt="2019-04-01T10:21:03.805" v="17064" actId="478"/>
          <ac:graphicFrameMkLst>
            <pc:docMk/>
            <pc:sldMk cId="777778247" sldId="261"/>
            <ac:graphicFrameMk id="9" creationId="{5A8F2769-1F99-4C7E-A36B-F8F83059FD49}"/>
          </ac:graphicFrameMkLst>
        </pc:graphicFrameChg>
        <pc:graphicFrameChg chg="add mod">
          <ac:chgData name="Solomon Vandee Whiteley" userId="4617d321f63d62b1" providerId="LiveId" clId="{4876005B-335C-49F3-98A2-8E9D2ADD348C}" dt="2019-04-01T10:21:17.281" v="17102" actId="20577"/>
          <ac:graphicFrameMkLst>
            <pc:docMk/>
            <pc:sldMk cId="777778247" sldId="261"/>
            <ac:graphicFrameMk id="10" creationId="{AFAFE7C7-9E24-4B6C-9B89-B4196263EDB5}"/>
          </ac:graphicFrameMkLst>
        </pc:graphicFrameChg>
        <pc:picChg chg="add del mod">
          <ac:chgData name="Solomon Vandee Whiteley" userId="4617d321f63d62b1" providerId="LiveId" clId="{4876005B-335C-49F3-98A2-8E9D2ADD348C}" dt="2019-03-28T10:48:13.159" v="11520" actId="478"/>
          <ac:picMkLst>
            <pc:docMk/>
            <pc:sldMk cId="777778247" sldId="261"/>
            <ac:picMk id="2" creationId="{DB42FAC7-E4BC-4291-9689-B2BE7AC22ADE}"/>
          </ac:picMkLst>
        </pc:picChg>
        <pc:picChg chg="add del mod">
          <ac:chgData name="Solomon Vandee Whiteley" userId="4617d321f63d62b1" providerId="LiveId" clId="{4876005B-335C-49F3-98A2-8E9D2ADD348C}" dt="2019-03-28T12:21:40.077" v="14649" actId="478"/>
          <ac:picMkLst>
            <pc:docMk/>
            <pc:sldMk cId="777778247" sldId="261"/>
            <ac:picMk id="3" creationId="{F6EF15AF-6A11-436A-89AD-D00727DD0C17}"/>
          </ac:picMkLst>
        </pc:picChg>
      </pc:sldChg>
      <pc:sldChg chg="modSp">
        <pc:chgData name="Solomon Vandee Whiteley" userId="4617d321f63d62b1" providerId="LiveId" clId="{4876005B-335C-49F3-98A2-8E9D2ADD348C}" dt="2019-05-02T10:02:10.406" v="21592" actId="20577"/>
        <pc:sldMkLst>
          <pc:docMk/>
          <pc:sldMk cId="217958595" sldId="262"/>
        </pc:sldMkLst>
        <pc:spChg chg="mod">
          <ac:chgData name="Solomon Vandee Whiteley" userId="4617d321f63d62b1" providerId="LiveId" clId="{4876005B-335C-49F3-98A2-8E9D2ADD348C}" dt="2019-05-02T10:02:10.406" v="21592" actId="20577"/>
          <ac:spMkLst>
            <pc:docMk/>
            <pc:sldMk cId="217958595" sldId="262"/>
            <ac:spMk id="2" creationId="{F81476E0-5833-4558-A5BE-DB6716C24967}"/>
          </ac:spMkLst>
        </pc:spChg>
        <pc:spChg chg="mod">
          <ac:chgData name="Solomon Vandee Whiteley" userId="4617d321f63d62b1" providerId="LiveId" clId="{4876005B-335C-49F3-98A2-8E9D2ADD348C}" dt="2019-04-11T11:21:17.851" v="18555" actId="20577"/>
          <ac:spMkLst>
            <pc:docMk/>
            <pc:sldMk cId="217958595" sldId="262"/>
            <ac:spMk id="3" creationId="{047FC41B-9E0B-43AC-84F2-813D0AC3AB8A}"/>
          </ac:spMkLst>
        </pc:spChg>
      </pc:sldChg>
      <pc:sldChg chg="addSp delSp modSp">
        <pc:chgData name="Solomon Vandee Whiteley" userId="4617d321f63d62b1" providerId="LiveId" clId="{4876005B-335C-49F3-98A2-8E9D2ADD348C}" dt="2019-05-02T10:02:17.563" v="21594" actId="20577"/>
        <pc:sldMkLst>
          <pc:docMk/>
          <pc:sldMk cId="3304569276" sldId="263"/>
        </pc:sldMkLst>
        <pc:spChg chg="mod">
          <ac:chgData name="Solomon Vandee Whiteley" userId="4617d321f63d62b1" providerId="LiveId" clId="{4876005B-335C-49F3-98A2-8E9D2ADD348C}" dt="2019-05-02T10:02:17.563" v="21594" actId="20577"/>
          <ac:spMkLst>
            <pc:docMk/>
            <pc:sldMk cId="3304569276" sldId="263"/>
            <ac:spMk id="2" creationId="{95FB748B-F39D-4D6B-B83F-3A0B7B1A9662}"/>
          </ac:spMkLst>
        </pc:spChg>
        <pc:spChg chg="del">
          <ac:chgData name="Solomon Vandee Whiteley" userId="4617d321f63d62b1" providerId="LiveId" clId="{4876005B-335C-49F3-98A2-8E9D2ADD348C}" dt="2019-03-28T11:42:41.002" v="11845" actId="478"/>
          <ac:spMkLst>
            <pc:docMk/>
            <pc:sldMk cId="3304569276" sldId="263"/>
            <ac:spMk id="3" creationId="{B5B1B113-C00E-4BAD-B5CD-465E81D257F5}"/>
          </ac:spMkLst>
        </pc:spChg>
        <pc:spChg chg="add mod">
          <ac:chgData name="Solomon Vandee Whiteley" userId="4617d321f63d62b1" providerId="LiveId" clId="{4876005B-335C-49F3-98A2-8E9D2ADD348C}" dt="2019-04-11T11:32:53.039" v="18889" actId="20577"/>
          <ac:spMkLst>
            <pc:docMk/>
            <pc:sldMk cId="3304569276" sldId="263"/>
            <ac:spMk id="4" creationId="{6BE0D57F-2F9C-4FA9-A605-B2CC325702CF}"/>
          </ac:spMkLst>
        </pc:spChg>
      </pc:sldChg>
      <pc:sldChg chg="addSp delSp modSp delAnim modAnim modNotesTx">
        <pc:chgData name="Solomon Vandee Whiteley" userId="4617d321f63d62b1" providerId="LiveId" clId="{4876005B-335C-49F3-98A2-8E9D2ADD348C}" dt="2019-05-02T10:00:44.924" v="21469" actId="20577"/>
        <pc:sldMkLst>
          <pc:docMk/>
          <pc:sldMk cId="611628453" sldId="268"/>
        </pc:sldMkLst>
        <pc:spChg chg="add mod">
          <ac:chgData name="Solomon Vandee Whiteley" userId="4617d321f63d62b1" providerId="LiveId" clId="{4876005B-335C-49F3-98A2-8E9D2ADD348C}" dt="2019-05-01T11:47:49.506" v="20482" actId="14100"/>
          <ac:spMkLst>
            <pc:docMk/>
            <pc:sldMk cId="611628453" sldId="268"/>
            <ac:spMk id="3" creationId="{397CD3AD-E509-4019-AD8A-A32B62688E71}"/>
          </ac:spMkLst>
        </pc:spChg>
        <pc:spChg chg="mod">
          <ac:chgData name="Solomon Vandee Whiteley" userId="4617d321f63d62b1" providerId="LiveId" clId="{4876005B-335C-49F3-98A2-8E9D2ADD348C}" dt="2019-05-02T10:00:44.924" v="21469" actId="20577"/>
          <ac:spMkLst>
            <pc:docMk/>
            <pc:sldMk cId="611628453" sldId="268"/>
            <ac:spMk id="4" creationId="{612C20E1-4A11-416E-969A-2833F77DE999}"/>
          </ac:spMkLst>
        </pc:spChg>
        <pc:spChg chg="del">
          <ac:chgData name="Solomon Vandee Whiteley" userId="4617d321f63d62b1" providerId="LiveId" clId="{4876005B-335C-49F3-98A2-8E9D2ADD348C}" dt="2019-03-10T12:43:12.354" v="1796" actId="478"/>
          <ac:spMkLst>
            <pc:docMk/>
            <pc:sldMk cId="611628453" sldId="268"/>
            <ac:spMk id="5" creationId="{86BC1C66-96FE-43B5-BDB2-3FE5FAD8431D}"/>
          </ac:spMkLst>
        </pc:spChg>
        <pc:spChg chg="add mod">
          <ac:chgData name="Solomon Vandee Whiteley" userId="4617d321f63d62b1" providerId="LiveId" clId="{4876005B-335C-49F3-98A2-8E9D2ADD348C}" dt="2019-05-01T11:52:04.337" v="20681" actId="14100"/>
          <ac:spMkLst>
            <pc:docMk/>
            <pc:sldMk cId="611628453" sldId="268"/>
            <ac:spMk id="5" creationId="{B4534D5F-5AE0-4FD2-A54E-B51DEC66B3C9}"/>
          </ac:spMkLst>
        </pc:spChg>
        <pc:spChg chg="del">
          <ac:chgData name="Solomon Vandee Whiteley" userId="4617d321f63d62b1" providerId="LiveId" clId="{4876005B-335C-49F3-98A2-8E9D2ADD348C}" dt="2019-03-10T12:43:12.354" v="1796" actId="478"/>
          <ac:spMkLst>
            <pc:docMk/>
            <pc:sldMk cId="611628453" sldId="268"/>
            <ac:spMk id="6" creationId="{2679F097-9656-417C-95A7-CD2ADE906834}"/>
          </ac:spMkLst>
        </pc:spChg>
        <pc:spChg chg="del">
          <ac:chgData name="Solomon Vandee Whiteley" userId="4617d321f63d62b1" providerId="LiveId" clId="{4876005B-335C-49F3-98A2-8E9D2ADD348C}" dt="2019-03-10T12:43:12.354" v="1796" actId="478"/>
          <ac:spMkLst>
            <pc:docMk/>
            <pc:sldMk cId="611628453" sldId="268"/>
            <ac:spMk id="7" creationId="{FB98BE83-05E4-44A4-ABF2-A7DCF32A5E93}"/>
          </ac:spMkLst>
        </pc:spChg>
        <pc:spChg chg="del">
          <ac:chgData name="Solomon Vandee Whiteley" userId="4617d321f63d62b1" providerId="LiveId" clId="{4876005B-335C-49F3-98A2-8E9D2ADD348C}" dt="2019-03-10T12:43:12.354" v="1796" actId="478"/>
          <ac:spMkLst>
            <pc:docMk/>
            <pc:sldMk cId="611628453" sldId="268"/>
            <ac:spMk id="8" creationId="{3ACCBC18-8773-49B3-9503-573B18F34E19}"/>
          </ac:spMkLst>
        </pc:spChg>
        <pc:spChg chg="del">
          <ac:chgData name="Solomon Vandee Whiteley" userId="4617d321f63d62b1" providerId="LiveId" clId="{4876005B-335C-49F3-98A2-8E9D2ADD348C}" dt="2019-03-10T12:43:12.354" v="1796" actId="478"/>
          <ac:spMkLst>
            <pc:docMk/>
            <pc:sldMk cId="611628453" sldId="268"/>
            <ac:spMk id="9" creationId="{E26D33B5-244B-4DB1-A47C-24B93529FD42}"/>
          </ac:spMkLst>
        </pc:spChg>
        <pc:spChg chg="del">
          <ac:chgData name="Solomon Vandee Whiteley" userId="4617d321f63d62b1" providerId="LiveId" clId="{4876005B-335C-49F3-98A2-8E9D2ADD348C}" dt="2019-03-10T12:43:12.354" v="1796" actId="478"/>
          <ac:spMkLst>
            <pc:docMk/>
            <pc:sldMk cId="611628453" sldId="268"/>
            <ac:spMk id="10" creationId="{8F224D0C-9F10-4723-B8DF-8D17284A4AB8}"/>
          </ac:spMkLst>
        </pc:spChg>
        <pc:spChg chg="del">
          <ac:chgData name="Solomon Vandee Whiteley" userId="4617d321f63d62b1" providerId="LiveId" clId="{4876005B-335C-49F3-98A2-8E9D2ADD348C}" dt="2019-03-10T12:43:12.354" v="1796" actId="478"/>
          <ac:spMkLst>
            <pc:docMk/>
            <pc:sldMk cId="611628453" sldId="268"/>
            <ac:spMk id="11" creationId="{34D8E0A4-4927-46AF-919D-F82BA14CCFC5}"/>
          </ac:spMkLst>
        </pc:spChg>
        <pc:spChg chg="del">
          <ac:chgData name="Solomon Vandee Whiteley" userId="4617d321f63d62b1" providerId="LiveId" clId="{4876005B-335C-49F3-98A2-8E9D2ADD348C}" dt="2019-03-10T12:43:12.354" v="1796" actId="478"/>
          <ac:spMkLst>
            <pc:docMk/>
            <pc:sldMk cId="611628453" sldId="268"/>
            <ac:spMk id="12" creationId="{8C88BA42-11A4-4CC2-A988-E9A3E9AD5B26}"/>
          </ac:spMkLst>
        </pc:spChg>
        <pc:spChg chg="del">
          <ac:chgData name="Solomon Vandee Whiteley" userId="4617d321f63d62b1" providerId="LiveId" clId="{4876005B-335C-49F3-98A2-8E9D2ADD348C}" dt="2019-03-10T12:43:12.354" v="1796" actId="478"/>
          <ac:spMkLst>
            <pc:docMk/>
            <pc:sldMk cId="611628453" sldId="268"/>
            <ac:spMk id="13" creationId="{E6BE163D-AD00-46BC-B878-31B244CC9413}"/>
          </ac:spMkLst>
        </pc:spChg>
        <pc:spChg chg="del">
          <ac:chgData name="Solomon Vandee Whiteley" userId="4617d321f63d62b1" providerId="LiveId" clId="{4876005B-335C-49F3-98A2-8E9D2ADD348C}" dt="2019-03-10T12:43:12.354" v="1796" actId="478"/>
          <ac:spMkLst>
            <pc:docMk/>
            <pc:sldMk cId="611628453" sldId="268"/>
            <ac:spMk id="14" creationId="{DC8944EE-4B2C-4C70-92C2-F155C7CFFD41}"/>
          </ac:spMkLst>
        </pc:spChg>
        <pc:spChg chg="del">
          <ac:chgData name="Solomon Vandee Whiteley" userId="4617d321f63d62b1" providerId="LiveId" clId="{4876005B-335C-49F3-98A2-8E9D2ADD348C}" dt="2019-03-10T12:43:12.354" v="1796" actId="478"/>
          <ac:spMkLst>
            <pc:docMk/>
            <pc:sldMk cId="611628453" sldId="268"/>
            <ac:spMk id="15" creationId="{737177BC-5021-4C89-B209-315E7E8888E5}"/>
          </ac:spMkLst>
        </pc:spChg>
        <pc:spChg chg="del">
          <ac:chgData name="Solomon Vandee Whiteley" userId="4617d321f63d62b1" providerId="LiveId" clId="{4876005B-335C-49F3-98A2-8E9D2ADD348C}" dt="2019-03-10T12:43:12.354" v="1796" actId="478"/>
          <ac:spMkLst>
            <pc:docMk/>
            <pc:sldMk cId="611628453" sldId="268"/>
            <ac:spMk id="16" creationId="{9F9DDA1A-49BE-40B3-90CA-1B01547AA122}"/>
          </ac:spMkLst>
        </pc:spChg>
        <pc:spChg chg="del">
          <ac:chgData name="Solomon Vandee Whiteley" userId="4617d321f63d62b1" providerId="LiveId" clId="{4876005B-335C-49F3-98A2-8E9D2ADD348C}" dt="2019-03-10T12:43:17.573" v="1797" actId="478"/>
          <ac:spMkLst>
            <pc:docMk/>
            <pc:sldMk cId="611628453" sldId="268"/>
            <ac:spMk id="18" creationId="{C1615F76-28ED-4DEF-A49F-D1E5388DEB69}"/>
          </ac:spMkLst>
        </pc:spChg>
        <pc:grpChg chg="del">
          <ac:chgData name="Solomon Vandee Whiteley" userId="4617d321f63d62b1" providerId="LiveId" clId="{4876005B-335C-49F3-98A2-8E9D2ADD348C}" dt="2019-03-10T12:43:17.573" v="1797" actId="478"/>
          <ac:grpSpMkLst>
            <pc:docMk/>
            <pc:sldMk cId="611628453" sldId="268"/>
            <ac:grpSpMk id="3" creationId="{70417724-E93D-4021-ADDF-250880A0CE27}"/>
          </ac:grpSpMkLst>
        </pc:grpChg>
        <pc:graphicFrameChg chg="add mod modGraphic">
          <ac:chgData name="Solomon Vandee Whiteley" userId="4617d321f63d62b1" providerId="LiveId" clId="{4876005B-335C-49F3-98A2-8E9D2ADD348C}" dt="2019-05-01T11:51:59.662" v="20680" actId="14734"/>
          <ac:graphicFrameMkLst>
            <pc:docMk/>
            <pc:sldMk cId="611628453" sldId="268"/>
            <ac:graphicFrameMk id="6" creationId="{6BAE8F1B-5922-4905-8F86-9E3B5B33873A}"/>
          </ac:graphicFrameMkLst>
        </pc:graphicFrameChg>
        <pc:picChg chg="add mod">
          <ac:chgData name="Solomon Vandee Whiteley" userId="4617d321f63d62b1" providerId="LiveId" clId="{4876005B-335C-49F3-98A2-8E9D2ADD348C}" dt="2019-05-01T11:52:18.313" v="20684" actId="14100"/>
          <ac:picMkLst>
            <pc:docMk/>
            <pc:sldMk cId="611628453" sldId="268"/>
            <ac:picMk id="2" creationId="{97D22238-C61B-4202-8EB5-5D73F61BB698}"/>
          </ac:picMkLst>
        </pc:picChg>
      </pc:sldChg>
      <pc:sldChg chg="modSp">
        <pc:chgData name="Solomon Vandee Whiteley" userId="4617d321f63d62b1" providerId="LiveId" clId="{4876005B-335C-49F3-98A2-8E9D2ADD348C}" dt="2019-05-02T10:03:59.004" v="21701" actId="20577"/>
        <pc:sldMkLst>
          <pc:docMk/>
          <pc:sldMk cId="264931174" sldId="269"/>
        </pc:sldMkLst>
        <pc:spChg chg="mod">
          <ac:chgData name="Solomon Vandee Whiteley" userId="4617d321f63d62b1" providerId="LiveId" clId="{4876005B-335C-49F3-98A2-8E9D2ADD348C}" dt="2019-05-02T10:03:59.004" v="21701" actId="20577"/>
          <ac:spMkLst>
            <pc:docMk/>
            <pc:sldMk cId="264931174" sldId="269"/>
            <ac:spMk id="4" creationId="{0ADFE8EF-C600-4308-BB93-01D0EBD81F65}"/>
          </ac:spMkLst>
        </pc:spChg>
      </pc:sldChg>
      <pc:sldChg chg="modSp modAnim modNotesTx">
        <pc:chgData name="Solomon Vandee Whiteley" userId="4617d321f63d62b1" providerId="LiveId" clId="{4876005B-335C-49F3-98A2-8E9D2ADD348C}" dt="2019-05-02T08:54:08.292" v="21302"/>
        <pc:sldMkLst>
          <pc:docMk/>
          <pc:sldMk cId="1253158484" sldId="270"/>
        </pc:sldMkLst>
        <pc:spChg chg="mod">
          <ac:chgData name="Solomon Vandee Whiteley" userId="4617d321f63d62b1" providerId="LiveId" clId="{4876005B-335C-49F3-98A2-8E9D2ADD348C}" dt="2019-03-10T12:25:17.608" v="19" actId="20577"/>
          <ac:spMkLst>
            <pc:docMk/>
            <pc:sldMk cId="1253158484" sldId="270"/>
            <ac:spMk id="2" creationId="{42D8A6D5-C418-4F24-8389-D8F057F7EDE9}"/>
          </ac:spMkLst>
        </pc:spChg>
        <pc:spChg chg="mod">
          <ac:chgData name="Solomon Vandee Whiteley" userId="4617d321f63d62b1" providerId="LiveId" clId="{4876005B-335C-49F3-98A2-8E9D2ADD348C}" dt="2019-03-10T12:51:27.199" v="1808" actId="20577"/>
          <ac:spMkLst>
            <pc:docMk/>
            <pc:sldMk cId="1253158484" sldId="270"/>
            <ac:spMk id="4" creationId="{7A7268FC-0425-424E-BB5D-46BBB94E4895}"/>
          </ac:spMkLst>
        </pc:spChg>
      </pc:sldChg>
      <pc:sldChg chg="addSp delSp modSp add mod modAnim modNotesTx">
        <pc:chgData name="Solomon Vandee Whiteley" userId="4617d321f63d62b1" providerId="LiveId" clId="{4876005B-335C-49F3-98A2-8E9D2ADD348C}" dt="2019-05-02T10:00:53.371" v="21473" actId="20577"/>
        <pc:sldMkLst>
          <pc:docMk/>
          <pc:sldMk cId="2279439659" sldId="272"/>
        </pc:sldMkLst>
        <pc:spChg chg="mod">
          <ac:chgData name="Solomon Vandee Whiteley" userId="4617d321f63d62b1" providerId="LiveId" clId="{4876005B-335C-49F3-98A2-8E9D2ADD348C}" dt="2019-05-02T10:00:53.371" v="21473" actId="20577"/>
          <ac:spMkLst>
            <pc:docMk/>
            <pc:sldMk cId="2279439659" sldId="272"/>
            <ac:spMk id="2" creationId="{534BCC7F-3E87-4AF9-8102-E599DD1E2CBA}"/>
          </ac:spMkLst>
        </pc:spChg>
        <pc:spChg chg="del">
          <ac:chgData name="Solomon Vandee Whiteley" userId="4617d321f63d62b1" providerId="LiveId" clId="{4876005B-335C-49F3-98A2-8E9D2ADD348C}" dt="2019-03-10T12:41:59.119" v="1788" actId="478"/>
          <ac:spMkLst>
            <pc:docMk/>
            <pc:sldMk cId="2279439659" sldId="272"/>
            <ac:spMk id="3" creationId="{39DE30AE-D41C-4BF9-B43C-B82B79427722}"/>
          </ac:spMkLst>
        </pc:spChg>
        <pc:graphicFrameChg chg="add del mod">
          <ac:chgData name="Solomon Vandee Whiteley" userId="4617d321f63d62b1" providerId="LiveId" clId="{4876005B-335C-49F3-98A2-8E9D2ADD348C}" dt="2019-03-31T13:08:28.992" v="15323" actId="478"/>
          <ac:graphicFrameMkLst>
            <pc:docMk/>
            <pc:sldMk cId="2279439659" sldId="272"/>
            <ac:graphicFrameMk id="3" creationId="{DE50D451-E24E-4420-9FA7-4C116BB02C47}"/>
          </ac:graphicFrameMkLst>
        </pc:graphicFrameChg>
        <pc:graphicFrameChg chg="add del mod">
          <ac:chgData name="Solomon Vandee Whiteley" userId="4617d321f63d62b1" providerId="LiveId" clId="{4876005B-335C-49F3-98A2-8E9D2ADD348C}" dt="2019-03-31T13:18:20.285" v="15794" actId="478"/>
          <ac:graphicFrameMkLst>
            <pc:docMk/>
            <pc:sldMk cId="2279439659" sldId="272"/>
            <ac:graphicFrameMk id="4" creationId="{0A83DF37-5A2D-4E1C-86EA-38E86EA0FEEA}"/>
          </ac:graphicFrameMkLst>
        </pc:graphicFrameChg>
        <pc:graphicFrameChg chg="add mod">
          <ac:chgData name="Solomon Vandee Whiteley" userId="4617d321f63d62b1" providerId="LiveId" clId="{4876005B-335C-49F3-98A2-8E9D2ADD348C}" dt="2019-05-01T12:18:42.218" v="21270" actId="1036"/>
          <ac:graphicFrameMkLst>
            <pc:docMk/>
            <pc:sldMk cId="2279439659" sldId="272"/>
            <ac:graphicFrameMk id="5" creationId="{8717589C-D1D5-4AA1-AA23-135D9C8BD847}"/>
          </ac:graphicFrameMkLst>
        </pc:graphicFrameChg>
        <pc:graphicFrameChg chg="add">
          <ac:chgData name="Solomon Vandee Whiteley" userId="4617d321f63d62b1" providerId="LiveId" clId="{4876005B-335C-49F3-98A2-8E9D2ADD348C}" dt="2019-03-31T13:14:57.389" v="15730"/>
          <ac:graphicFrameMkLst>
            <pc:docMk/>
            <pc:sldMk cId="2279439659" sldId="272"/>
            <ac:graphicFrameMk id="6" creationId="{3A18A27F-A0DD-4955-942E-79494592453F}"/>
          </ac:graphicFrameMkLst>
        </pc:graphicFrameChg>
        <pc:graphicFrameChg chg="add mod">
          <ac:chgData name="Solomon Vandee Whiteley" userId="4617d321f63d62b1" providerId="LiveId" clId="{4876005B-335C-49F3-98A2-8E9D2ADD348C}" dt="2019-05-01T12:18:31.345" v="21258" actId="14100"/>
          <ac:graphicFrameMkLst>
            <pc:docMk/>
            <pc:sldMk cId="2279439659" sldId="272"/>
            <ac:graphicFrameMk id="7" creationId="{3A18A27F-A0DD-4955-942E-79494592453F}"/>
          </ac:graphicFrameMkLst>
        </pc:graphicFrameChg>
        <pc:graphicFrameChg chg="add del mod">
          <ac:chgData name="Solomon Vandee Whiteley" userId="4617d321f63d62b1" providerId="LiveId" clId="{4876005B-335C-49F3-98A2-8E9D2ADD348C}" dt="2019-05-01T12:18:21.640" v="21255" actId="478"/>
          <ac:graphicFrameMkLst>
            <pc:docMk/>
            <pc:sldMk cId="2279439659" sldId="272"/>
            <ac:graphicFrameMk id="8" creationId="{46C3F8E5-AACA-43BB-8451-78D5F605D88F}"/>
          </ac:graphicFrameMkLst>
        </pc:graphicFrameChg>
        <pc:picChg chg="add del mod">
          <ac:chgData name="Solomon Vandee Whiteley" userId="4617d321f63d62b1" providerId="LiveId" clId="{4876005B-335C-49F3-98A2-8E9D2ADD348C}" dt="2019-03-28T12:22:04.624" v="14654" actId="478"/>
          <ac:picMkLst>
            <pc:docMk/>
            <pc:sldMk cId="2279439659" sldId="272"/>
            <ac:picMk id="3" creationId="{D49189B6-4E9E-4E3C-A218-5D58CDC6FDF6}"/>
          </ac:picMkLst>
        </pc:picChg>
        <pc:picChg chg="add del mod">
          <ac:chgData name="Solomon Vandee Whiteley" userId="4617d321f63d62b1" providerId="LiveId" clId="{4876005B-335C-49F3-98A2-8E9D2ADD348C}" dt="2019-03-28T12:22:04.624" v="14654" actId="478"/>
          <ac:picMkLst>
            <pc:docMk/>
            <pc:sldMk cId="2279439659" sldId="272"/>
            <ac:picMk id="4" creationId="{E81F3F16-F413-4BD0-A16E-DABB3B4D86CD}"/>
          </ac:picMkLst>
        </pc:picChg>
        <pc:picChg chg="add del mod">
          <ac:chgData name="Solomon Vandee Whiteley" userId="4617d321f63d62b1" providerId="LiveId" clId="{4876005B-335C-49F3-98A2-8E9D2ADD348C}" dt="2019-03-28T12:22:04.624" v="14654" actId="478"/>
          <ac:picMkLst>
            <pc:docMk/>
            <pc:sldMk cId="2279439659" sldId="272"/>
            <ac:picMk id="5" creationId="{6A373826-B4A0-473F-8603-45E512EDB008}"/>
          </ac:picMkLst>
        </pc:picChg>
        <pc:picChg chg="add del mod">
          <ac:chgData name="Solomon Vandee Whiteley" userId="4617d321f63d62b1" providerId="LiveId" clId="{4876005B-335C-49F3-98A2-8E9D2ADD348C}" dt="2019-03-28T12:22:04.624" v="14654" actId="478"/>
          <ac:picMkLst>
            <pc:docMk/>
            <pc:sldMk cId="2279439659" sldId="272"/>
            <ac:picMk id="6" creationId="{216DB216-8C3D-42D8-8146-2E0AC7C1F2C0}"/>
          </ac:picMkLst>
        </pc:picChg>
      </pc:sldChg>
      <pc:sldChg chg="addSp delSp modSp modAnim modNotesTx">
        <pc:chgData name="Solomon Vandee Whiteley" userId="4617d321f63d62b1" providerId="LiveId" clId="{4876005B-335C-49F3-98A2-8E9D2ADD348C}" dt="2019-05-02T10:00:58.623" v="21475" actId="20577"/>
        <pc:sldMkLst>
          <pc:docMk/>
          <pc:sldMk cId="899097610" sldId="273"/>
        </pc:sldMkLst>
        <pc:spChg chg="mod">
          <ac:chgData name="Solomon Vandee Whiteley" userId="4617d321f63d62b1" providerId="LiveId" clId="{4876005B-335C-49F3-98A2-8E9D2ADD348C}" dt="2019-05-02T10:00:58.623" v="21475" actId="20577"/>
          <ac:spMkLst>
            <pc:docMk/>
            <pc:sldMk cId="899097610" sldId="273"/>
            <ac:spMk id="2" creationId="{B9B2C466-D4BB-418C-8659-B4CDAC1A130D}"/>
          </ac:spMkLst>
        </pc:spChg>
        <pc:spChg chg="add mod">
          <ac:chgData name="Solomon Vandee Whiteley" userId="4617d321f63d62b1" providerId="LiveId" clId="{4876005B-335C-49F3-98A2-8E9D2ADD348C}" dt="2019-04-04T12:47:34.836" v="18178" actId="120"/>
          <ac:spMkLst>
            <pc:docMk/>
            <pc:sldMk cId="899097610" sldId="273"/>
            <ac:spMk id="3" creationId="{75B1B417-D921-4184-8F97-F3E2C0D3FB61}"/>
          </ac:spMkLst>
        </pc:spChg>
        <pc:spChg chg="del">
          <ac:chgData name="Solomon Vandee Whiteley" userId="4617d321f63d62b1" providerId="LiveId" clId="{4876005B-335C-49F3-98A2-8E9D2ADD348C}" dt="2019-04-01T10:07:33.799" v="16180" actId="478"/>
          <ac:spMkLst>
            <pc:docMk/>
            <pc:sldMk cId="899097610" sldId="273"/>
            <ac:spMk id="4" creationId="{FB1F9B22-7958-42F1-AF7F-608DA9B68BAB}"/>
          </ac:spMkLst>
        </pc:spChg>
      </pc:sldChg>
      <pc:sldChg chg="addSp delSp modSp add modAnim">
        <pc:chgData name="Solomon Vandee Whiteley" userId="4617d321f63d62b1" providerId="LiveId" clId="{4876005B-335C-49F3-98A2-8E9D2ADD348C}" dt="2019-05-02T10:02:25.110" v="21597" actId="20577"/>
        <pc:sldMkLst>
          <pc:docMk/>
          <pc:sldMk cId="4213994078" sldId="274"/>
        </pc:sldMkLst>
        <pc:spChg chg="del">
          <ac:chgData name="Solomon Vandee Whiteley" userId="4617d321f63d62b1" providerId="LiveId" clId="{4876005B-335C-49F3-98A2-8E9D2ADD348C}" dt="2019-03-28T09:52:42.845" v="11341" actId="478"/>
          <ac:spMkLst>
            <pc:docMk/>
            <pc:sldMk cId="4213994078" sldId="274"/>
            <ac:spMk id="2" creationId="{E0FA8D69-9165-4F8C-94E7-8C668854663C}"/>
          </ac:spMkLst>
        </pc:spChg>
        <pc:spChg chg="del">
          <ac:chgData name="Solomon Vandee Whiteley" userId="4617d321f63d62b1" providerId="LiveId" clId="{4876005B-335C-49F3-98A2-8E9D2ADD348C}" dt="2019-03-28T09:53:19.694" v="11384" actId="478"/>
          <ac:spMkLst>
            <pc:docMk/>
            <pc:sldMk cId="4213994078" sldId="274"/>
            <ac:spMk id="3" creationId="{186BBE44-5F8A-4F5F-892B-32B83946C057}"/>
          </ac:spMkLst>
        </pc:spChg>
        <pc:spChg chg="add mod">
          <ac:chgData name="Solomon Vandee Whiteley" userId="4617d321f63d62b1" providerId="LiveId" clId="{4876005B-335C-49F3-98A2-8E9D2ADD348C}" dt="2019-05-02T10:02:25.110" v="21597" actId="20577"/>
          <ac:spMkLst>
            <pc:docMk/>
            <pc:sldMk cId="4213994078" sldId="274"/>
            <ac:spMk id="4" creationId="{1022B748-4E30-40A2-9B96-C8BAA463EEFB}"/>
          </ac:spMkLst>
        </pc:spChg>
        <pc:spChg chg="add del">
          <ac:chgData name="Solomon Vandee Whiteley" userId="4617d321f63d62b1" providerId="LiveId" clId="{4876005B-335C-49F3-98A2-8E9D2ADD348C}" dt="2019-03-28T09:53:49.077" v="11386"/>
          <ac:spMkLst>
            <pc:docMk/>
            <pc:sldMk cId="4213994078" sldId="274"/>
            <ac:spMk id="5" creationId="{12E85741-28F1-4C04-86CB-D5EA3C5B596C}"/>
          </ac:spMkLst>
        </pc:spChg>
        <pc:spChg chg="add mod">
          <ac:chgData name="Solomon Vandee Whiteley" userId="4617d321f63d62b1" providerId="LiveId" clId="{4876005B-335C-49F3-98A2-8E9D2ADD348C}" dt="2019-05-02T08:58:28.670" v="21414" actId="20577"/>
          <ac:spMkLst>
            <pc:docMk/>
            <pc:sldMk cId="4213994078" sldId="274"/>
            <ac:spMk id="6" creationId="{CFBC645A-991D-47EE-B549-EA4502085D5B}"/>
          </ac:spMkLst>
        </pc:spChg>
        <pc:picChg chg="add del mod">
          <ac:chgData name="Solomon Vandee Whiteley" userId="4617d321f63d62b1" providerId="LiveId" clId="{4876005B-335C-49F3-98A2-8E9D2ADD348C}" dt="2019-03-28T10:48:34.593" v="11524" actId="478"/>
          <ac:picMkLst>
            <pc:docMk/>
            <pc:sldMk cId="4213994078" sldId="274"/>
            <ac:picMk id="7" creationId="{70C6CED3-B3D0-45C0-B899-EAED3CFB4210}"/>
          </ac:picMkLst>
        </pc:picChg>
        <pc:picChg chg="add del mod">
          <ac:chgData name="Solomon Vandee Whiteley" userId="4617d321f63d62b1" providerId="LiveId" clId="{4876005B-335C-49F3-98A2-8E9D2ADD348C}" dt="2019-03-28T10:48:36.226" v="11525" actId="478"/>
          <ac:picMkLst>
            <pc:docMk/>
            <pc:sldMk cId="4213994078" sldId="274"/>
            <ac:picMk id="8" creationId="{F051234A-C5E9-4E80-A432-D431BFC73CD6}"/>
          </ac:picMkLst>
        </pc:picChg>
        <pc:picChg chg="add mod">
          <ac:chgData name="Solomon Vandee Whiteley" userId="4617d321f63d62b1" providerId="LiveId" clId="{4876005B-335C-49F3-98A2-8E9D2ADD348C}" dt="2019-04-11T11:22:45.907" v="18568" actId="1076"/>
          <ac:picMkLst>
            <pc:docMk/>
            <pc:sldMk cId="4213994078" sldId="274"/>
            <ac:picMk id="9" creationId="{BB6B54EC-9814-4359-855E-75B2562E129A}"/>
          </ac:picMkLst>
        </pc:picChg>
        <pc:picChg chg="add mod modCrop">
          <ac:chgData name="Solomon Vandee Whiteley" userId="4617d321f63d62b1" providerId="LiveId" clId="{4876005B-335C-49F3-98A2-8E9D2ADD348C}" dt="2019-04-11T11:22:49.745" v="18569" actId="1076"/>
          <ac:picMkLst>
            <pc:docMk/>
            <pc:sldMk cId="4213994078" sldId="274"/>
            <ac:picMk id="10" creationId="{A72D4552-F82B-47CE-982A-01D2AA082CFA}"/>
          </ac:picMkLst>
        </pc:picChg>
      </pc:sldChg>
      <pc:sldChg chg="addSp delSp modSp add">
        <pc:chgData name="Solomon Vandee Whiteley" userId="4617d321f63d62b1" providerId="LiveId" clId="{4876005B-335C-49F3-98A2-8E9D2ADD348C}" dt="2019-05-02T08:58:38.310" v="21424" actId="20577"/>
        <pc:sldMkLst>
          <pc:docMk/>
          <pc:sldMk cId="3194328503" sldId="275"/>
        </pc:sldMkLst>
        <pc:spChg chg="del">
          <ac:chgData name="Solomon Vandee Whiteley" userId="4617d321f63d62b1" providerId="LiveId" clId="{4876005B-335C-49F3-98A2-8E9D2ADD348C}" dt="2019-03-28T09:55:55.551" v="11462" actId="478"/>
          <ac:spMkLst>
            <pc:docMk/>
            <pc:sldMk cId="3194328503" sldId="275"/>
            <ac:spMk id="2" creationId="{A148B250-8B66-47DB-B227-510FEDF7F68C}"/>
          </ac:spMkLst>
        </pc:spChg>
        <pc:spChg chg="del">
          <ac:chgData name="Solomon Vandee Whiteley" userId="4617d321f63d62b1" providerId="LiveId" clId="{4876005B-335C-49F3-98A2-8E9D2ADD348C}" dt="2019-03-28T09:55:57.856" v="11463" actId="478"/>
          <ac:spMkLst>
            <pc:docMk/>
            <pc:sldMk cId="3194328503" sldId="275"/>
            <ac:spMk id="3" creationId="{3B401C3E-26A8-4467-A5C6-2DDD1713016D}"/>
          </ac:spMkLst>
        </pc:spChg>
        <pc:spChg chg="add mod">
          <ac:chgData name="Solomon Vandee Whiteley" userId="4617d321f63d62b1" providerId="LiveId" clId="{4876005B-335C-49F3-98A2-8E9D2ADD348C}" dt="2019-05-02T08:58:38.310" v="21424" actId="20577"/>
          <ac:spMkLst>
            <pc:docMk/>
            <pc:sldMk cId="3194328503" sldId="275"/>
            <ac:spMk id="6" creationId="{D4E21BAE-9875-4DA3-AB4F-50E7444DE7E2}"/>
          </ac:spMkLst>
        </pc:spChg>
        <pc:picChg chg="add del mod">
          <ac:chgData name="Solomon Vandee Whiteley" userId="4617d321f63d62b1" providerId="LiveId" clId="{4876005B-335C-49F3-98A2-8E9D2ADD348C}" dt="2019-03-28T10:51:09.559" v="11574" actId="478"/>
          <ac:picMkLst>
            <pc:docMk/>
            <pc:sldMk cId="3194328503" sldId="275"/>
            <ac:picMk id="4" creationId="{FDF16706-5FC8-4B24-B6A7-349E0BF931E3}"/>
          </ac:picMkLst>
        </pc:picChg>
        <pc:picChg chg="add del mod">
          <ac:chgData name="Solomon Vandee Whiteley" userId="4617d321f63d62b1" providerId="LiveId" clId="{4876005B-335C-49F3-98A2-8E9D2ADD348C}" dt="2019-03-28T10:51:11.049" v="11575" actId="478"/>
          <ac:picMkLst>
            <pc:docMk/>
            <pc:sldMk cId="3194328503" sldId="275"/>
            <ac:picMk id="5" creationId="{C2E11D93-FB49-426D-8042-EB955D6F0521}"/>
          </ac:picMkLst>
        </pc:picChg>
        <pc:picChg chg="add mod modCrop">
          <ac:chgData name="Solomon Vandee Whiteley" userId="4617d321f63d62b1" providerId="LiveId" clId="{4876005B-335C-49F3-98A2-8E9D2ADD348C}" dt="2019-03-28T11:32:12.828" v="11709" actId="1035"/>
          <ac:picMkLst>
            <pc:docMk/>
            <pc:sldMk cId="3194328503" sldId="275"/>
            <ac:picMk id="7" creationId="{ACDA0417-7C58-41B7-9DB3-583C946BDFED}"/>
          </ac:picMkLst>
        </pc:picChg>
        <pc:picChg chg="add mod">
          <ac:chgData name="Solomon Vandee Whiteley" userId="4617d321f63d62b1" providerId="LiveId" clId="{4876005B-335C-49F3-98A2-8E9D2ADD348C}" dt="2019-03-28T11:32:16.102" v="11718" actId="1035"/>
          <ac:picMkLst>
            <pc:docMk/>
            <pc:sldMk cId="3194328503" sldId="275"/>
            <ac:picMk id="8" creationId="{30DFC453-69C8-4D0F-97BB-85776B6E558F}"/>
          </ac:picMkLst>
        </pc:picChg>
      </pc:sldChg>
      <pc:sldChg chg="addSp delSp modSp add mod setBg setFolMasterObjs">
        <pc:chgData name="Solomon Vandee Whiteley" userId="4617d321f63d62b1" providerId="LiveId" clId="{4876005B-335C-49F3-98A2-8E9D2ADD348C}" dt="2019-05-02T08:58:47.334" v="21442" actId="20577"/>
        <pc:sldMkLst>
          <pc:docMk/>
          <pc:sldMk cId="192014338" sldId="276"/>
        </pc:sldMkLst>
        <pc:spChg chg="del">
          <ac:chgData name="Solomon Vandee Whiteley" userId="4617d321f63d62b1" providerId="LiveId" clId="{4876005B-335C-49F3-98A2-8E9D2ADD348C}" dt="2019-03-28T11:32:44.192" v="11720" actId="478"/>
          <ac:spMkLst>
            <pc:docMk/>
            <pc:sldMk cId="192014338" sldId="276"/>
            <ac:spMk id="2" creationId="{17367CF5-E285-4CF2-AB01-DACDA881A738}"/>
          </ac:spMkLst>
        </pc:spChg>
        <pc:spChg chg="del">
          <ac:chgData name="Solomon Vandee Whiteley" userId="4617d321f63d62b1" providerId="LiveId" clId="{4876005B-335C-49F3-98A2-8E9D2ADD348C}" dt="2019-03-28T11:32:46.875" v="11721" actId="478"/>
          <ac:spMkLst>
            <pc:docMk/>
            <pc:sldMk cId="192014338" sldId="276"/>
            <ac:spMk id="3" creationId="{DB74F0AB-AC31-486D-BEBE-5268F37705E6}"/>
          </ac:spMkLst>
        </pc:spChg>
        <pc:spChg chg="add mod">
          <ac:chgData name="Solomon Vandee Whiteley" userId="4617d321f63d62b1" providerId="LiveId" clId="{4876005B-335C-49F3-98A2-8E9D2ADD348C}" dt="2019-05-02T08:58:47.334" v="21442" actId="20577"/>
          <ac:spMkLst>
            <pc:docMk/>
            <pc:sldMk cId="192014338" sldId="276"/>
            <ac:spMk id="4" creationId="{35AE225A-3483-42EE-A3DA-2E71E8169BBE}"/>
          </ac:spMkLst>
        </pc:spChg>
        <pc:spChg chg="add del">
          <ac:chgData name="Solomon Vandee Whiteley" userId="4617d321f63d62b1" providerId="LiveId" clId="{4876005B-335C-49F3-98A2-8E9D2ADD348C}" dt="2019-03-28T11:36:06.471" v="11773" actId="26606"/>
          <ac:spMkLst>
            <pc:docMk/>
            <pc:sldMk cId="192014338" sldId="276"/>
            <ac:spMk id="13" creationId="{769CA19B-3231-49F6-8B8A-77B604B43351}"/>
          </ac:spMkLst>
        </pc:spChg>
        <pc:spChg chg="add del">
          <ac:chgData name="Solomon Vandee Whiteley" userId="4617d321f63d62b1" providerId="LiveId" clId="{4876005B-335C-49F3-98A2-8E9D2ADD348C}" dt="2019-03-28T11:36:06.471" v="11773" actId="26606"/>
          <ac:spMkLst>
            <pc:docMk/>
            <pc:sldMk cId="192014338" sldId="276"/>
            <ac:spMk id="15" creationId="{415AF549-A5F1-416A-A67D-BF62C7CF4C02}"/>
          </ac:spMkLst>
        </pc:spChg>
        <pc:spChg chg="add del">
          <ac:chgData name="Solomon Vandee Whiteley" userId="4617d321f63d62b1" providerId="LiveId" clId="{4876005B-335C-49F3-98A2-8E9D2ADD348C}" dt="2019-03-28T11:36:06.471" v="11773" actId="26606"/>
          <ac:spMkLst>
            <pc:docMk/>
            <pc:sldMk cId="192014338" sldId="276"/>
            <ac:spMk id="17" creationId="{68ACB3C4-4868-4905-9A07-02EFE266F283}"/>
          </ac:spMkLst>
        </pc:spChg>
        <pc:spChg chg="add del">
          <ac:chgData name="Solomon Vandee Whiteley" userId="4617d321f63d62b1" providerId="LiveId" clId="{4876005B-335C-49F3-98A2-8E9D2ADD348C}" dt="2019-03-28T11:36:06.471" v="11773" actId="26606"/>
          <ac:spMkLst>
            <pc:docMk/>
            <pc:sldMk cId="192014338" sldId="276"/>
            <ac:spMk id="19" creationId="{1F6813F7-0B67-40D9-A14C-AEDCAD16527B}"/>
          </ac:spMkLst>
        </pc:spChg>
        <pc:spChg chg="add del">
          <ac:chgData name="Solomon Vandee Whiteley" userId="4617d321f63d62b1" providerId="LiveId" clId="{4876005B-335C-49F3-98A2-8E9D2ADD348C}" dt="2019-03-28T11:36:06.471" v="11773" actId="26606"/>
          <ac:spMkLst>
            <pc:docMk/>
            <pc:sldMk cId="192014338" sldId="276"/>
            <ac:spMk id="21" creationId="{EDAB1434-5569-4E98-B556-7A916EFEACF6}"/>
          </ac:spMkLst>
        </pc:spChg>
        <pc:spChg chg="add del">
          <ac:chgData name="Solomon Vandee Whiteley" userId="4617d321f63d62b1" providerId="LiveId" clId="{4876005B-335C-49F3-98A2-8E9D2ADD348C}" dt="2019-03-28T11:36:06.471" v="11773" actId="26606"/>
          <ac:spMkLst>
            <pc:docMk/>
            <pc:sldMk cId="192014338" sldId="276"/>
            <ac:spMk id="23" creationId="{834D6B8F-6EA2-4186-AE2B-D5A0A238F329}"/>
          </ac:spMkLst>
        </pc:spChg>
        <pc:picChg chg="add mod ord">
          <ac:chgData name="Solomon Vandee Whiteley" userId="4617d321f63d62b1" providerId="LiveId" clId="{4876005B-335C-49F3-98A2-8E9D2ADD348C}" dt="2019-03-28T11:36:06.471" v="11773" actId="26606"/>
          <ac:picMkLst>
            <pc:docMk/>
            <pc:sldMk cId="192014338" sldId="276"/>
            <ac:picMk id="5" creationId="{5E66902E-224F-4D9A-901B-EE07F7CBE790}"/>
          </ac:picMkLst>
        </pc:picChg>
        <pc:picChg chg="add mod">
          <ac:chgData name="Solomon Vandee Whiteley" userId="4617d321f63d62b1" providerId="LiveId" clId="{4876005B-335C-49F3-98A2-8E9D2ADD348C}" dt="2019-03-28T11:36:15.497" v="11776" actId="14100"/>
          <ac:picMkLst>
            <pc:docMk/>
            <pc:sldMk cId="192014338" sldId="276"/>
            <ac:picMk id="6" creationId="{E9D6B983-3C0D-47D1-B931-EA0C04826E08}"/>
          </ac:picMkLst>
        </pc:picChg>
        <pc:picChg chg="add mod ord">
          <ac:chgData name="Solomon Vandee Whiteley" userId="4617d321f63d62b1" providerId="LiveId" clId="{4876005B-335C-49F3-98A2-8E9D2ADD348C}" dt="2019-03-28T11:36:20.972" v="11778" actId="1076"/>
          <ac:picMkLst>
            <pc:docMk/>
            <pc:sldMk cId="192014338" sldId="276"/>
            <ac:picMk id="7" creationId="{250E9CE3-6170-4EB4-B0B4-504425A5751A}"/>
          </ac:picMkLst>
        </pc:picChg>
        <pc:picChg chg="add mod">
          <ac:chgData name="Solomon Vandee Whiteley" userId="4617d321f63d62b1" providerId="LiveId" clId="{4876005B-335C-49F3-98A2-8E9D2ADD348C}" dt="2019-03-28T11:36:18.993" v="11777" actId="1076"/>
          <ac:picMkLst>
            <pc:docMk/>
            <pc:sldMk cId="192014338" sldId="276"/>
            <ac:picMk id="8" creationId="{AF04443B-3E95-440E-B8D1-D08AFD17A063}"/>
          </ac:picMkLst>
        </pc:picChg>
      </pc:sldChg>
      <pc:sldChg chg="addSp delSp modSp add">
        <pc:chgData name="Solomon Vandee Whiteley" userId="4617d321f63d62b1" providerId="LiveId" clId="{4876005B-335C-49F3-98A2-8E9D2ADD348C}" dt="2019-05-02T08:58:55.969" v="21466" actId="20577"/>
        <pc:sldMkLst>
          <pc:docMk/>
          <pc:sldMk cId="2426209655" sldId="277"/>
        </pc:sldMkLst>
        <pc:spChg chg="del">
          <ac:chgData name="Solomon Vandee Whiteley" userId="4617d321f63d62b1" providerId="LiveId" clId="{4876005B-335C-49F3-98A2-8E9D2ADD348C}" dt="2019-03-28T11:36:34.199" v="11780" actId="478"/>
          <ac:spMkLst>
            <pc:docMk/>
            <pc:sldMk cId="2426209655" sldId="277"/>
            <ac:spMk id="2" creationId="{0F14C527-9585-4979-932F-0ABD29A8C7F8}"/>
          </ac:spMkLst>
        </pc:spChg>
        <pc:spChg chg="del">
          <ac:chgData name="Solomon Vandee Whiteley" userId="4617d321f63d62b1" providerId="LiveId" clId="{4876005B-335C-49F3-98A2-8E9D2ADD348C}" dt="2019-03-28T11:36:36.739" v="11781" actId="478"/>
          <ac:spMkLst>
            <pc:docMk/>
            <pc:sldMk cId="2426209655" sldId="277"/>
            <ac:spMk id="3" creationId="{5C385138-D3CA-44E9-B9B5-EC0E91BB3571}"/>
          </ac:spMkLst>
        </pc:spChg>
        <pc:spChg chg="add mod">
          <ac:chgData name="Solomon Vandee Whiteley" userId="4617d321f63d62b1" providerId="LiveId" clId="{4876005B-335C-49F3-98A2-8E9D2ADD348C}" dt="2019-05-02T08:58:55.969" v="21466" actId="20577"/>
          <ac:spMkLst>
            <pc:docMk/>
            <pc:sldMk cId="2426209655" sldId="277"/>
            <ac:spMk id="4" creationId="{4B499938-8D01-4A29-96F3-BF3329512329}"/>
          </ac:spMkLst>
        </pc:spChg>
        <pc:picChg chg="add mod">
          <ac:chgData name="Solomon Vandee Whiteley" userId="4617d321f63d62b1" providerId="LiveId" clId="{4876005B-335C-49F3-98A2-8E9D2ADD348C}" dt="2019-03-28T11:38:41.185" v="11807" actId="1076"/>
          <ac:picMkLst>
            <pc:docMk/>
            <pc:sldMk cId="2426209655" sldId="277"/>
            <ac:picMk id="5" creationId="{02688E77-9395-4F7B-B9CE-D328669B401A}"/>
          </ac:picMkLst>
        </pc:picChg>
        <pc:picChg chg="add mod">
          <ac:chgData name="Solomon Vandee Whiteley" userId="4617d321f63d62b1" providerId="LiveId" clId="{4876005B-335C-49F3-98A2-8E9D2ADD348C}" dt="2019-03-28T11:38:56.707" v="11819" actId="1035"/>
          <ac:picMkLst>
            <pc:docMk/>
            <pc:sldMk cId="2426209655" sldId="277"/>
            <ac:picMk id="6" creationId="{AB2933B1-DF30-4163-819D-93811EED582B}"/>
          </ac:picMkLst>
        </pc:picChg>
        <pc:picChg chg="add mod">
          <ac:chgData name="Solomon Vandee Whiteley" userId="4617d321f63d62b1" providerId="LiveId" clId="{4876005B-335C-49F3-98A2-8E9D2ADD348C}" dt="2019-03-28T11:38:59.007" v="11823" actId="1035"/>
          <ac:picMkLst>
            <pc:docMk/>
            <pc:sldMk cId="2426209655" sldId="277"/>
            <ac:picMk id="7" creationId="{C6B8949C-CA5A-430C-A41A-64242D48E3AF}"/>
          </ac:picMkLst>
        </pc:picChg>
        <pc:picChg chg="add mod">
          <ac:chgData name="Solomon Vandee Whiteley" userId="4617d321f63d62b1" providerId="LiveId" clId="{4876005B-335C-49F3-98A2-8E9D2ADD348C}" dt="2019-03-28T11:40:18.903" v="11835" actId="14100"/>
          <ac:picMkLst>
            <pc:docMk/>
            <pc:sldMk cId="2426209655" sldId="277"/>
            <ac:picMk id="8" creationId="{A2617142-3260-486D-8406-C9F0DC6FB19B}"/>
          </ac:picMkLst>
        </pc:picChg>
        <pc:picChg chg="add mod">
          <ac:chgData name="Solomon Vandee Whiteley" userId="4617d321f63d62b1" providerId="LiveId" clId="{4876005B-335C-49F3-98A2-8E9D2ADD348C}" dt="2019-03-28T11:40:10.414" v="11833" actId="14100"/>
          <ac:picMkLst>
            <pc:docMk/>
            <pc:sldMk cId="2426209655" sldId="277"/>
            <ac:picMk id="9" creationId="{8DB730BD-850F-49E7-A843-811CAF148617}"/>
          </ac:picMkLst>
        </pc:picChg>
        <pc:picChg chg="add mod">
          <ac:chgData name="Solomon Vandee Whiteley" userId="4617d321f63d62b1" providerId="LiveId" clId="{4876005B-335C-49F3-98A2-8E9D2ADD348C}" dt="2019-03-28T11:40:26.391" v="11844" actId="1036"/>
          <ac:picMkLst>
            <pc:docMk/>
            <pc:sldMk cId="2426209655" sldId="277"/>
            <ac:picMk id="10" creationId="{D345F9FC-7793-4DCA-9F63-61FE1BFDA422}"/>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https://d.docs.live.net/4617d321f63d62b1/Documents/College%20work/year%202/Enterprise%20%5e0%20Innovation/Assignment%202/Book1.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5.xml"/><Relationship Id="rId1" Type="http://schemas.microsoft.com/office/2011/relationships/chartStyle" Target="style5.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Preferred</a:t>
            </a:r>
            <a:r>
              <a:rPr lang="en-GB" baseline="0"/>
              <a:t> Device for Accessing Grab-A-Table</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Sheet1!$A$11:$A$12</c:f>
              <c:strCache>
                <c:ptCount val="2"/>
                <c:pt idx="0">
                  <c:v>PC/Laptop</c:v>
                </c:pt>
                <c:pt idx="1">
                  <c:v>Smartphone/Tablet</c:v>
                </c:pt>
              </c:strCache>
            </c:strRef>
          </c:cat>
          <c:val>
            <c:numRef>
              <c:f>Sheet1!$B$11:$B$12</c:f>
              <c:numCache>
                <c:formatCode>0%</c:formatCode>
                <c:ptCount val="2"/>
                <c:pt idx="0">
                  <c:v>0.23</c:v>
                </c:pt>
                <c:pt idx="1">
                  <c:v>0.77</c:v>
                </c:pt>
              </c:numCache>
            </c:numRef>
          </c:val>
          <c:extLst>
            <c:ext xmlns:c16="http://schemas.microsoft.com/office/drawing/2014/chart" uri="{C3380CC4-5D6E-409C-BE32-E72D297353CC}">
              <c16:uniqueId val="{00000000-716C-4DB8-BF6D-51EB19315254}"/>
            </c:ext>
          </c:extLst>
        </c:ser>
        <c:dLbls>
          <c:showLegendKey val="0"/>
          <c:showVal val="0"/>
          <c:showCatName val="0"/>
          <c:showSerName val="0"/>
          <c:showPercent val="0"/>
          <c:showBubbleSize val="0"/>
        </c:dLbls>
        <c:gapWidth val="182"/>
        <c:axId val="586442416"/>
        <c:axId val="583019912"/>
      </c:barChart>
      <c:catAx>
        <c:axId val="58644241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83019912"/>
        <c:crosses val="autoZero"/>
        <c:auto val="1"/>
        <c:lblAlgn val="ctr"/>
        <c:lblOffset val="100"/>
        <c:noMultiLvlLbl val="0"/>
      </c:catAx>
      <c:valAx>
        <c:axId val="583019912"/>
        <c:scaling>
          <c:orientation val="minMax"/>
          <c:max val="1"/>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86442416"/>
        <c:crosses val="autoZero"/>
        <c:crossBetween val="between"/>
        <c:majorUnit val="0.1"/>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a:t>Preferred Features</a:t>
            </a:r>
            <a:r>
              <a:rPr lang="en-GB" baseline="0" dirty="0"/>
              <a:t> of Grab-A-Table</a:t>
            </a:r>
            <a:endParaRPr lang="en-GB"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cat>
            <c:strRef>
              <c:f>Sheet1!$A$3:$A$5</c:f>
              <c:strCache>
                <c:ptCount val="3"/>
                <c:pt idx="0">
                  <c:v>Food Ordering </c:v>
                </c:pt>
                <c:pt idx="1">
                  <c:v>Table Booking</c:v>
                </c:pt>
                <c:pt idx="2">
                  <c:v>Both</c:v>
                </c:pt>
              </c:strCache>
            </c:strRef>
          </c:cat>
          <c:val>
            <c:numRef>
              <c:f>Sheet1!$B$3:$B$5</c:f>
              <c:numCache>
                <c:formatCode>0%</c:formatCode>
                <c:ptCount val="3"/>
                <c:pt idx="0">
                  <c:v>0.25</c:v>
                </c:pt>
                <c:pt idx="1">
                  <c:v>0.12</c:v>
                </c:pt>
                <c:pt idx="2">
                  <c:v>0.63</c:v>
                </c:pt>
              </c:numCache>
            </c:numRef>
          </c:val>
          <c:extLst>
            <c:ext xmlns:c16="http://schemas.microsoft.com/office/drawing/2014/chart" uri="{C3380CC4-5D6E-409C-BE32-E72D297353CC}">
              <c16:uniqueId val="{00000000-B1B8-4AE6-AE6D-84768F47D8A7}"/>
            </c:ext>
          </c:extLst>
        </c:ser>
        <c:dLbls>
          <c:showLegendKey val="0"/>
          <c:showVal val="0"/>
          <c:showCatName val="0"/>
          <c:showSerName val="0"/>
          <c:showPercent val="0"/>
          <c:showBubbleSize val="0"/>
        </c:dLbls>
        <c:gapWidth val="219"/>
        <c:overlap val="-27"/>
        <c:axId val="439601064"/>
        <c:axId val="439601392"/>
      </c:barChart>
      <c:catAx>
        <c:axId val="43960106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9601392"/>
        <c:crosses val="autoZero"/>
        <c:auto val="1"/>
        <c:lblAlgn val="ctr"/>
        <c:lblOffset val="100"/>
        <c:noMultiLvlLbl val="0"/>
      </c:catAx>
      <c:valAx>
        <c:axId val="43960139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960106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a:t>Types</a:t>
            </a:r>
            <a:r>
              <a:rPr lang="en-GB" baseline="0" dirty="0"/>
              <a:t> of Users</a:t>
            </a:r>
            <a:endParaRPr lang="en-GB"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5B78-492B-8474-047D2680CFE5}"/>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5B78-492B-8474-047D2680CFE5}"/>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5B78-492B-8474-047D2680CFE5}"/>
              </c:ext>
            </c:extLst>
          </c:dPt>
          <c:cat>
            <c:strRef>
              <c:f>[Book1.xlsx]Sheet1!$A$14:$A$16</c:f>
              <c:strCache>
                <c:ptCount val="3"/>
                <c:pt idx="0">
                  <c:v>Students</c:v>
                </c:pt>
                <c:pt idx="1">
                  <c:v>Tourists</c:v>
                </c:pt>
                <c:pt idx="2">
                  <c:v>Locals</c:v>
                </c:pt>
              </c:strCache>
            </c:strRef>
          </c:cat>
          <c:val>
            <c:numRef>
              <c:f>[Book1.xlsx]Sheet1!$B$14:$B$16</c:f>
              <c:numCache>
                <c:formatCode>0%</c:formatCode>
                <c:ptCount val="3"/>
                <c:pt idx="0">
                  <c:v>0.43</c:v>
                </c:pt>
                <c:pt idx="1">
                  <c:v>0.3</c:v>
                </c:pt>
                <c:pt idx="2">
                  <c:v>0.27</c:v>
                </c:pt>
              </c:numCache>
            </c:numRef>
          </c:val>
          <c:extLst>
            <c:ext xmlns:c16="http://schemas.microsoft.com/office/drawing/2014/chart" uri="{C3380CC4-5D6E-409C-BE32-E72D297353CC}">
              <c16:uniqueId val="{00000006-BCE1-40FC-B6AA-07EAC434F426}"/>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a:t>Preferred Way of</a:t>
            </a:r>
            <a:r>
              <a:rPr lang="en-GB" baseline="0" dirty="0"/>
              <a:t> Payment</a:t>
            </a:r>
            <a:endParaRPr lang="en-GB"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cat>
            <c:strRef>
              <c:f>Sheet1!$A$36:$A$38</c:f>
              <c:strCache>
                <c:ptCount val="3"/>
                <c:pt idx="0">
                  <c:v>Fixed Payment Subscription</c:v>
                </c:pt>
                <c:pt idx="1">
                  <c:v>5% Tariff Per Bill </c:v>
                </c:pt>
                <c:pt idx="2">
                  <c:v>One Off Payment</c:v>
                </c:pt>
              </c:strCache>
            </c:strRef>
          </c:cat>
          <c:val>
            <c:numRef>
              <c:f>Sheet1!$B$36:$B$38</c:f>
              <c:numCache>
                <c:formatCode>0%</c:formatCode>
                <c:ptCount val="3"/>
                <c:pt idx="0">
                  <c:v>0.67</c:v>
                </c:pt>
                <c:pt idx="1">
                  <c:v>0.23</c:v>
                </c:pt>
                <c:pt idx="2">
                  <c:v>0.1</c:v>
                </c:pt>
              </c:numCache>
            </c:numRef>
          </c:val>
          <c:extLst>
            <c:ext xmlns:c16="http://schemas.microsoft.com/office/drawing/2014/chart" uri="{C3380CC4-5D6E-409C-BE32-E72D297353CC}">
              <c16:uniqueId val="{00000000-E6E6-4E2B-AC81-65294A58050F}"/>
            </c:ext>
          </c:extLst>
        </c:ser>
        <c:dLbls>
          <c:showLegendKey val="0"/>
          <c:showVal val="0"/>
          <c:showCatName val="0"/>
          <c:showSerName val="0"/>
          <c:showPercent val="0"/>
          <c:showBubbleSize val="0"/>
        </c:dLbls>
        <c:gapWidth val="219"/>
        <c:overlap val="-27"/>
        <c:axId val="594804440"/>
        <c:axId val="594801816"/>
      </c:barChart>
      <c:catAx>
        <c:axId val="5948044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94801816"/>
        <c:crosses val="autoZero"/>
        <c:auto val="1"/>
        <c:lblAlgn val="ctr"/>
        <c:lblOffset val="100"/>
        <c:noMultiLvlLbl val="0"/>
      </c:catAx>
      <c:valAx>
        <c:axId val="594801816"/>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9480444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a:t>Percentage</a:t>
            </a:r>
            <a:r>
              <a:rPr lang="en-GB" baseline="0" dirty="0"/>
              <a:t> of Restaurants Likely to Use Grab-A-Table</a:t>
            </a:r>
            <a:endParaRPr lang="en-GB"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cat>
            <c:strRef>
              <c:f>Sheet1!$A$53:$A$54</c:f>
              <c:strCache>
                <c:ptCount val="2"/>
                <c:pt idx="0">
                  <c:v>Very Likely </c:v>
                </c:pt>
                <c:pt idx="1">
                  <c:v>Likely</c:v>
                </c:pt>
              </c:strCache>
            </c:strRef>
          </c:cat>
          <c:val>
            <c:numRef>
              <c:f>Sheet1!$B$53:$B$54</c:f>
              <c:numCache>
                <c:formatCode>0%</c:formatCode>
                <c:ptCount val="2"/>
                <c:pt idx="0">
                  <c:v>0.23</c:v>
                </c:pt>
                <c:pt idx="1">
                  <c:v>0.48</c:v>
                </c:pt>
              </c:numCache>
            </c:numRef>
          </c:val>
          <c:extLst>
            <c:ext xmlns:c16="http://schemas.microsoft.com/office/drawing/2014/chart" uri="{C3380CC4-5D6E-409C-BE32-E72D297353CC}">
              <c16:uniqueId val="{00000000-48C8-4979-A3ED-408BE8F7DB8B}"/>
            </c:ext>
          </c:extLst>
        </c:ser>
        <c:dLbls>
          <c:showLegendKey val="0"/>
          <c:showVal val="0"/>
          <c:showCatName val="0"/>
          <c:showSerName val="0"/>
          <c:showPercent val="0"/>
          <c:showBubbleSize val="0"/>
        </c:dLbls>
        <c:gapWidth val="219"/>
        <c:overlap val="-27"/>
        <c:axId val="667374616"/>
        <c:axId val="667375928"/>
      </c:barChart>
      <c:catAx>
        <c:axId val="6673746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7375928"/>
        <c:crosses val="autoZero"/>
        <c:auto val="1"/>
        <c:lblAlgn val="ctr"/>
        <c:lblOffset val="100"/>
        <c:noMultiLvlLbl val="0"/>
      </c:catAx>
      <c:valAx>
        <c:axId val="66737592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737461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3B9417-FDFE-404C-9789-B9B2C16A9B80}" type="datetimeFigureOut">
              <a:rPr lang="en-GB" smtClean="0"/>
              <a:t>02/05/2019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E2283E-2B53-4C4A-A99A-25DA32D6C793}" type="slidenum">
              <a:rPr lang="en-GB" smtClean="0"/>
              <a:t>‹#›</a:t>
            </a:fld>
            <a:endParaRPr lang="en-GB"/>
          </a:p>
        </p:txBody>
      </p:sp>
    </p:spTree>
    <p:extLst>
      <p:ext uri="{BB962C8B-B14F-4D97-AF65-F5344CB8AC3E}">
        <p14:creationId xmlns:p14="http://schemas.microsoft.com/office/powerpoint/2010/main" val="42562798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Hello I am Sol Whiteley and this is the part of the presentation in which I will discuss the market for Grab-A-Table</a:t>
            </a:r>
          </a:p>
        </p:txBody>
      </p:sp>
      <p:sp>
        <p:nvSpPr>
          <p:cNvPr id="4" name="Slide Number Placeholder 3"/>
          <p:cNvSpPr>
            <a:spLocks noGrp="1"/>
          </p:cNvSpPr>
          <p:nvPr>
            <p:ph type="sldNum" sz="quarter" idx="5"/>
          </p:nvPr>
        </p:nvSpPr>
        <p:spPr/>
        <p:txBody>
          <a:bodyPr/>
          <a:lstStyle/>
          <a:p>
            <a:fld id="{58E2283E-2B53-4C4A-A99A-25DA32D6C793}" type="slidenum">
              <a:rPr lang="en-GB" smtClean="0"/>
              <a:t>1</a:t>
            </a:fld>
            <a:endParaRPr lang="en-GB"/>
          </a:p>
        </p:txBody>
      </p:sp>
    </p:spTree>
    <p:extLst>
      <p:ext uri="{BB962C8B-B14F-4D97-AF65-F5344CB8AC3E}">
        <p14:creationId xmlns:p14="http://schemas.microsoft.com/office/powerpoint/2010/main" val="39728888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start this part of the presentation I will be discussing how we have come to the conclusion that there is a market for Grab-A-Table. The industries impacting the successfulness of Grab-A-Table include the mobile and restaurant industry.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Next, I will be discussing Grab-A-Table’s competitors. In this section I will focus on the similarities and the differences between the different applications and Grab-A-Table.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Finally, I will discuss the primary research carried out to and provide analytics into the collect feedback from our potential clients and users. </a:t>
            </a:r>
          </a:p>
        </p:txBody>
      </p:sp>
      <p:sp>
        <p:nvSpPr>
          <p:cNvPr id="4" name="Slide Number Placeholder 3"/>
          <p:cNvSpPr>
            <a:spLocks noGrp="1"/>
          </p:cNvSpPr>
          <p:nvPr>
            <p:ph type="sldNum" sz="quarter" idx="5"/>
          </p:nvPr>
        </p:nvSpPr>
        <p:spPr/>
        <p:txBody>
          <a:bodyPr/>
          <a:lstStyle/>
          <a:p>
            <a:fld id="{58E2283E-2B53-4C4A-A99A-25DA32D6C793}" type="slidenum">
              <a:rPr lang="en-GB" smtClean="0"/>
              <a:t>3</a:t>
            </a:fld>
            <a:endParaRPr lang="en-GB"/>
          </a:p>
        </p:txBody>
      </p:sp>
    </p:spTree>
    <p:extLst>
      <p:ext uri="{BB962C8B-B14F-4D97-AF65-F5344CB8AC3E}">
        <p14:creationId xmlns:p14="http://schemas.microsoft.com/office/powerpoint/2010/main" val="3985904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two industries impacting the successfulness of Grab-A-Table, these being the mobile applications and restaurant industry. We are confident there is a market for our application within these industries, as these industries are both very successfully and show a promising future.</a:t>
            </a:r>
          </a:p>
          <a:p>
            <a:endParaRPr lang="en-GB" dirty="0"/>
          </a:p>
          <a:p>
            <a:r>
              <a:rPr lang="en-GB" dirty="0"/>
              <a:t>The mobile application industry has grown significantly over the years with more people becoming comfortable using their phones to do tasks due to it being a lot more easier and convenient, this includes tasks like:</a:t>
            </a:r>
          </a:p>
          <a:p>
            <a:pPr marL="171450" indent="-171450">
              <a:buFont typeface="Arial" panose="020B0604020202020204" pitchFamily="34" charset="0"/>
              <a:buChar char="•"/>
            </a:pPr>
            <a:r>
              <a:rPr lang="en-GB" dirty="0"/>
              <a:t>buying a product</a:t>
            </a:r>
          </a:p>
          <a:p>
            <a:pPr marL="171450" indent="-171450">
              <a:buFont typeface="Arial" panose="020B0604020202020204" pitchFamily="34" charset="0"/>
              <a:buChar char="•"/>
            </a:pPr>
            <a:r>
              <a:rPr lang="en-GB" dirty="0"/>
              <a:t>booking a hotel</a:t>
            </a:r>
          </a:p>
          <a:p>
            <a:pPr marL="171450" indent="-171450">
              <a:buFont typeface="Arial" panose="020B0604020202020204" pitchFamily="34" charset="0"/>
              <a:buChar char="•"/>
            </a:pPr>
            <a:r>
              <a:rPr lang="en-GB" dirty="0"/>
              <a:t>ordering a taxi</a:t>
            </a:r>
          </a:p>
          <a:p>
            <a:pPr marL="171450" indent="-171450">
              <a:buFont typeface="Arial" panose="020B0604020202020204" pitchFamily="34" charset="0"/>
              <a:buChar char="•"/>
            </a:pPr>
            <a:r>
              <a:rPr lang="en-GB" dirty="0"/>
              <a:t>ordering food and many other tasks. </a:t>
            </a:r>
          </a:p>
          <a:p>
            <a:pPr marL="0" indent="0">
              <a:buFont typeface="Arial" panose="020B0604020202020204" pitchFamily="34" charset="0"/>
              <a:buNone/>
            </a:pPr>
            <a:r>
              <a:rPr lang="en-GB" dirty="0"/>
              <a:t>An image from </a:t>
            </a:r>
            <a:r>
              <a:rPr lang="en-GB" dirty="0" err="1"/>
              <a:t>GloriaFood</a:t>
            </a:r>
            <a:r>
              <a:rPr lang="en-GB" dirty="0"/>
              <a:t> [1] created in 2017 shows the rise in online orders of food and how it’s predicted that around 58% of food delivery orders will be made online in 2020. This shows a promising future for applications like Grab-A-Table and restaurants that make use of a food ordering system.</a:t>
            </a:r>
          </a:p>
          <a:p>
            <a:endParaRPr lang="en-GB" dirty="0"/>
          </a:p>
          <a:p>
            <a:r>
              <a:rPr lang="en-GB" dirty="0"/>
              <a:t>The restaurant industry in West Wales is very popular with many locals and tourists visiting a variety of pubs and restaurants, however, nearly all these restaurants are not taking advantage of a food ordering or a table booking system. The success of the restaurants within the UK has grown significantly and as you can see in the image collected from Statista [3] which presents </a:t>
            </a:r>
            <a:r>
              <a:rPr lang="en-GB" sz="1200" kern="1200" dirty="0">
                <a:solidFill>
                  <a:schemeClr val="tx1"/>
                </a:solidFill>
                <a:effectLst/>
                <a:latin typeface="+mn-lt"/>
                <a:ea typeface="+mn-ea"/>
                <a:cs typeface="+mn-cs"/>
              </a:rPr>
              <a:t>an increase in the annual turnover of the restaurant industry, shows that the overall turnover for restaurants has increased by more than 15 million pounds since 2010 which is why we are confident Grab-A-Table will have a market within the restaurant industry.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time we are hoping to expand Grab-A-Table to provide the service to the whole of Wales, this will create more opportunities for many more independent restaurants and pubs that have yet to take advantage of a booking or food ordering system.</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58E2283E-2B53-4C4A-A99A-25DA32D6C793}" type="slidenum">
              <a:rPr lang="en-GB" smtClean="0"/>
              <a:t>4</a:t>
            </a:fld>
            <a:endParaRPr lang="en-GB"/>
          </a:p>
        </p:txBody>
      </p:sp>
    </p:spTree>
    <p:extLst>
      <p:ext uri="{BB962C8B-B14F-4D97-AF65-F5344CB8AC3E}">
        <p14:creationId xmlns:p14="http://schemas.microsoft.com/office/powerpoint/2010/main" val="41076588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employment rates within the UK is a large factor that will impact the successfulness of the market for Grab-A-Table, this is because a higher employment rate will allow for more people to have more disposable income people, thus increasing the chances of more people visiting and spending more money at restaurants. The Office for National Statistics [4] provides the statistics shown, from the image we can see that the employment rate is increasing significantly which shows a promising future for restaurants and our product.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many more benefits of the use of Grab-A-Table, as Team </a:t>
            </a:r>
            <a:r>
              <a:rPr lang="en-GB" dirty="0" err="1"/>
              <a:t>foreUP</a:t>
            </a:r>
            <a:r>
              <a:rPr lang="en-GB" dirty="0"/>
              <a:t> [2] discusses, an online booking and ordering system allows restaurants to be able to receive and place bookings and orders at all times including when it is very busy, allowing for more customer intake. Restaurants can also receive payments faster and will allow for the restaurants to not require an employee to manage bookings and take orders.</a:t>
            </a:r>
          </a:p>
        </p:txBody>
      </p:sp>
      <p:sp>
        <p:nvSpPr>
          <p:cNvPr id="4" name="Slide Number Placeholder 3"/>
          <p:cNvSpPr>
            <a:spLocks noGrp="1"/>
          </p:cNvSpPr>
          <p:nvPr>
            <p:ph type="sldNum" sz="quarter" idx="10"/>
          </p:nvPr>
        </p:nvSpPr>
        <p:spPr/>
        <p:txBody>
          <a:bodyPr/>
          <a:lstStyle/>
          <a:p>
            <a:fld id="{58E2283E-2B53-4C4A-A99A-25DA32D6C793}" type="slidenum">
              <a:rPr lang="en-GB" smtClean="0"/>
              <a:t>5</a:t>
            </a:fld>
            <a:endParaRPr lang="en-GB"/>
          </a:p>
        </p:txBody>
      </p:sp>
    </p:spTree>
    <p:extLst>
      <p:ext uri="{BB962C8B-B14F-4D97-AF65-F5344CB8AC3E}">
        <p14:creationId xmlns:p14="http://schemas.microsoft.com/office/powerpoint/2010/main" val="41482605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Currently there’s we do not anticipate much competition, as most other competing applications focus mainly on cities and we are confident that our application does not currently face any other major competition. </a:t>
            </a:r>
          </a:p>
          <a:p>
            <a:endParaRPr lang="en-GB" dirty="0"/>
          </a:p>
          <a:p>
            <a:r>
              <a:rPr lang="en-GB" dirty="0"/>
              <a:t>The closest application to Grab-A-Table is the Wetherspoons app. This app also provides both a table booking and food ordering system, however we differ from Wetherspoons as they only provide this service for pubs within their branch, whereas we are looking to provide the same service but for independent restaurants that are popular amongst locals and tourists within the West Wales area. As you can see from the screenshot I have taken from the Wetherspoons website [5], there are only really three Wetherspoons pubs within the West Wales area. Tourists are also more likely to visit independent restaurants rather than a Wetherspoons because it’s possible to visit a Wetherspoons all over the UK.</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time we hope to be able to expand our business and focus on providing our service to the whole of Wales. This will however cause a lot more concern for the competition as currently applications like OpenTable and Deliveroo do not pose much threat, however with our expansion areas like Swansea, Cardiff and Newport are heavily focused on by other applications.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From visiting the Deliveroo website [6] I can see that there are: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30 restaurants within Swansea</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48 restaurants within Newport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99 restaurants in Cardiff,</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And OpenTable [7] has: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39 restaurants within Swansea</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32 restaurants within Newport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102 restaurants in Cardiff,</a:t>
            </a:r>
          </a:p>
          <a:p>
            <a:r>
              <a:rPr lang="en-GB" dirty="0"/>
              <a:t> </a:t>
            </a:r>
          </a:p>
          <a:p>
            <a:r>
              <a:rPr lang="en-GB" dirty="0"/>
              <a:t>We believe that if we were to build our brand image before doing expanding Grab-A-Table then we will be able to compete with these large businesses as we will be providing a slightly different service of both a food ordering a booking table service whereas OpenTable focuses on table bookings and Deliveroo focuses on a food deliver service. </a:t>
            </a:r>
          </a:p>
        </p:txBody>
      </p:sp>
      <p:sp>
        <p:nvSpPr>
          <p:cNvPr id="4" name="Slide Number Placeholder 3"/>
          <p:cNvSpPr>
            <a:spLocks noGrp="1"/>
          </p:cNvSpPr>
          <p:nvPr>
            <p:ph type="sldNum" sz="quarter" idx="5"/>
          </p:nvPr>
        </p:nvSpPr>
        <p:spPr/>
        <p:txBody>
          <a:bodyPr/>
          <a:lstStyle/>
          <a:p>
            <a:fld id="{58E2283E-2B53-4C4A-A99A-25DA32D6C793}" type="slidenum">
              <a:rPr lang="en-GB" smtClean="0"/>
              <a:t>6</a:t>
            </a:fld>
            <a:endParaRPr lang="en-GB"/>
          </a:p>
        </p:txBody>
      </p:sp>
    </p:spTree>
    <p:extLst>
      <p:ext uri="{BB962C8B-B14F-4D97-AF65-F5344CB8AC3E}">
        <p14:creationId xmlns:p14="http://schemas.microsoft.com/office/powerpoint/2010/main" val="6982576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have created a questionnaire (see Appendix A.) to collect feedback from our prototype and have distributed the questionnaire to the potential users like students, locals and tourists. The responses received have been positive towards the prototype of Grab-A-Table.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 least 93% of the respondents were comfortable with the main functionality of the application, these being booking a table and ordering food, however the food ordering system appears to be more popular than the table booking system.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Around 23% of the users were or intend to use the application on a PC or a laptop and 77% of the users intended to use the application on a smartphone or a tablet. None of the users responded with other when asked about the device. This shows that the final product will be aimed more towards smartphone users, although it will still be accessible by PC users.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have also been able to identify that users who were most interested in the application were students. Tourists also had were interested in the application and most of the locals responded well to the application. Overall, the response for our prototype has been very good and many users are interested in using the full product once it’s released. </a:t>
            </a:r>
          </a:p>
        </p:txBody>
      </p:sp>
      <p:sp>
        <p:nvSpPr>
          <p:cNvPr id="4" name="Slide Number Placeholder 3"/>
          <p:cNvSpPr>
            <a:spLocks noGrp="1"/>
          </p:cNvSpPr>
          <p:nvPr>
            <p:ph type="sldNum" sz="quarter" idx="10"/>
          </p:nvPr>
        </p:nvSpPr>
        <p:spPr/>
        <p:txBody>
          <a:bodyPr/>
          <a:lstStyle/>
          <a:p>
            <a:fld id="{58E2283E-2B53-4C4A-A99A-25DA32D6C793}" type="slidenum">
              <a:rPr lang="en-GB" smtClean="0"/>
              <a:t>7</a:t>
            </a:fld>
            <a:endParaRPr lang="en-GB"/>
          </a:p>
        </p:txBody>
      </p:sp>
    </p:spTree>
    <p:extLst>
      <p:ext uri="{BB962C8B-B14F-4D97-AF65-F5344CB8AC3E}">
        <p14:creationId xmlns:p14="http://schemas.microsoft.com/office/powerpoint/2010/main" val="36458086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have also created a survey (see Appendix B.) through SurveyMonkey [8] so that it’s possible to easily distribute the survey to several restaurants we wish to target, the survey will also allow for us to easily receive the responses once the survey’s completed.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Around 77% of the restaurants showed interest in paying a fixed payment subscription, 13% of the restaurants showed that they are interested in paying 5% tariff off each bill and the other 10% preferred paying a one of payment, this suggests that it might be worth applying different payment methods for different restaurants, depending on what they prefer.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 least 23% of the restaurants are very likely to use the application and 48% of the respondents said they were likely to use the application however some restaurants suggested to improve the designs of the interface by changing the layout of the system as they found it confusing and complicated.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Overall far responses towards Grab-A-Table’s prototype has been very positive, the restaurants that have responded show great interest in using Grab-A-Table once the full product is released. </a:t>
            </a:r>
          </a:p>
        </p:txBody>
      </p:sp>
      <p:sp>
        <p:nvSpPr>
          <p:cNvPr id="4" name="Slide Number Placeholder 3"/>
          <p:cNvSpPr>
            <a:spLocks noGrp="1"/>
          </p:cNvSpPr>
          <p:nvPr>
            <p:ph type="sldNum" sz="quarter" idx="5"/>
          </p:nvPr>
        </p:nvSpPr>
        <p:spPr/>
        <p:txBody>
          <a:bodyPr/>
          <a:lstStyle/>
          <a:p>
            <a:fld id="{58E2283E-2B53-4C4A-A99A-25DA32D6C793}" type="slidenum">
              <a:rPr lang="en-GB" smtClean="0"/>
              <a:t>8</a:t>
            </a:fld>
            <a:endParaRPr lang="en-GB"/>
          </a:p>
        </p:txBody>
      </p:sp>
    </p:spTree>
    <p:extLst>
      <p:ext uri="{BB962C8B-B14F-4D97-AF65-F5344CB8AC3E}">
        <p14:creationId xmlns:p14="http://schemas.microsoft.com/office/powerpoint/2010/main" val="41058337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it should be clear that there’s a market for Grab-A-Table as there’s a large amount of restaurants within West Wales that are very popular between locals and tourists.</a:t>
            </a:r>
          </a:p>
          <a:p>
            <a:r>
              <a:rPr lang="en-GB" dirty="0"/>
              <a:t>Currently Grab-A-Table does not face any serious competition as all possible competitors do not focus on this area and there are hardly any options to order or book a table online, however the competition will increase as we look to expand our application to provide our service to the whole of Wales.</a:t>
            </a:r>
          </a:p>
          <a:p>
            <a:r>
              <a:rPr lang="en-GB" dirty="0"/>
              <a:t>It is also possible to see that users like students, locals and tourists responded well to our prototype and there are restaurants interested in using our application. </a:t>
            </a:r>
          </a:p>
        </p:txBody>
      </p:sp>
      <p:sp>
        <p:nvSpPr>
          <p:cNvPr id="4" name="Slide Number Placeholder 3"/>
          <p:cNvSpPr>
            <a:spLocks noGrp="1"/>
          </p:cNvSpPr>
          <p:nvPr>
            <p:ph type="sldNum" sz="quarter" idx="5"/>
          </p:nvPr>
        </p:nvSpPr>
        <p:spPr/>
        <p:txBody>
          <a:bodyPr/>
          <a:lstStyle/>
          <a:p>
            <a:fld id="{58E2283E-2B53-4C4A-A99A-25DA32D6C793}" type="slidenum">
              <a:rPr lang="en-GB" smtClean="0"/>
              <a:t>9</a:t>
            </a:fld>
            <a:endParaRPr lang="en-GB"/>
          </a:p>
        </p:txBody>
      </p:sp>
    </p:spTree>
    <p:extLst>
      <p:ext uri="{BB962C8B-B14F-4D97-AF65-F5344CB8AC3E}">
        <p14:creationId xmlns:p14="http://schemas.microsoft.com/office/powerpoint/2010/main" val="1031280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E2283E-2B53-4C4A-A99A-25DA32D6C793}" type="slidenum">
              <a:rPr lang="en-GB" smtClean="0"/>
              <a:t>10</a:t>
            </a:fld>
            <a:endParaRPr lang="en-GB"/>
          </a:p>
        </p:txBody>
      </p:sp>
    </p:spTree>
    <p:extLst>
      <p:ext uri="{BB962C8B-B14F-4D97-AF65-F5344CB8AC3E}">
        <p14:creationId xmlns:p14="http://schemas.microsoft.com/office/powerpoint/2010/main" val="6681188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E2283E-2B53-4C4A-A99A-25DA32D6C793}" type="slidenum">
              <a:rPr lang="en-GB" smtClean="0"/>
              <a:t>11</a:t>
            </a:fld>
            <a:endParaRPr lang="en-GB"/>
          </a:p>
        </p:txBody>
      </p:sp>
    </p:spTree>
    <p:extLst>
      <p:ext uri="{BB962C8B-B14F-4D97-AF65-F5344CB8AC3E}">
        <p14:creationId xmlns:p14="http://schemas.microsoft.com/office/powerpoint/2010/main" val="1304091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8E2283E-2B53-4C4A-A99A-25DA32D6C793}" type="slidenum">
              <a:rPr lang="en-GB" smtClean="0"/>
              <a:t>12</a:t>
            </a:fld>
            <a:endParaRPr lang="en-GB"/>
          </a:p>
        </p:txBody>
      </p:sp>
    </p:spTree>
    <p:extLst>
      <p:ext uri="{BB962C8B-B14F-4D97-AF65-F5344CB8AC3E}">
        <p14:creationId xmlns:p14="http://schemas.microsoft.com/office/powerpoint/2010/main" val="1799290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E2283E-2B53-4C4A-A99A-25DA32D6C793}" type="slidenum">
              <a:rPr lang="en-GB" smtClean="0"/>
              <a:t>14</a:t>
            </a:fld>
            <a:endParaRPr lang="en-GB"/>
          </a:p>
        </p:txBody>
      </p:sp>
    </p:spTree>
    <p:extLst>
      <p:ext uri="{BB962C8B-B14F-4D97-AF65-F5344CB8AC3E}">
        <p14:creationId xmlns:p14="http://schemas.microsoft.com/office/powerpoint/2010/main" val="23566943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5A2AFAD-47D5-4D30-926E-92824EDEB30B}" type="datetimeFigureOut">
              <a:rPr lang="en-GB" smtClean="0"/>
              <a:t>02/05/2019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41A616-45C7-454C-AE52-C104783F1288}" type="slidenum">
              <a:rPr lang="en-GB" smtClean="0"/>
              <a:t>‹#›</a:t>
            </a:fld>
            <a:endParaRPr lang="en-GB"/>
          </a:p>
        </p:txBody>
      </p:sp>
    </p:spTree>
    <p:extLst>
      <p:ext uri="{BB962C8B-B14F-4D97-AF65-F5344CB8AC3E}">
        <p14:creationId xmlns:p14="http://schemas.microsoft.com/office/powerpoint/2010/main" val="42506201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A2AFAD-47D5-4D30-926E-92824EDEB30B}" type="datetimeFigureOut">
              <a:rPr lang="en-GB" smtClean="0"/>
              <a:t>02/05/2019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41A616-45C7-454C-AE52-C104783F1288}" type="slidenum">
              <a:rPr lang="en-GB" smtClean="0"/>
              <a:t>‹#›</a:t>
            </a:fld>
            <a:endParaRPr lang="en-GB"/>
          </a:p>
        </p:txBody>
      </p:sp>
    </p:spTree>
    <p:extLst>
      <p:ext uri="{BB962C8B-B14F-4D97-AF65-F5344CB8AC3E}">
        <p14:creationId xmlns:p14="http://schemas.microsoft.com/office/powerpoint/2010/main" val="26334144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65A2AFAD-47D5-4D30-926E-92824EDEB30B}" type="datetimeFigureOut">
              <a:rPr lang="en-GB" smtClean="0"/>
              <a:t>02/05/2019</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0041A616-45C7-454C-AE52-C104783F1288}" type="slidenum">
              <a:rPr lang="en-GB" smtClean="0"/>
              <a:t>‹#›</a:t>
            </a:fld>
            <a:endParaRPr lang="en-GB"/>
          </a:p>
        </p:txBody>
      </p:sp>
    </p:spTree>
    <p:extLst>
      <p:ext uri="{BB962C8B-B14F-4D97-AF65-F5344CB8AC3E}">
        <p14:creationId xmlns:p14="http://schemas.microsoft.com/office/powerpoint/2010/main" val="88080091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5A2AFAD-47D5-4D30-926E-92824EDEB30B}" type="datetimeFigureOut">
              <a:rPr lang="en-GB" smtClean="0"/>
              <a:t>02/05/2019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41A616-45C7-454C-AE52-C104783F1288}" type="slidenum">
              <a:rPr lang="en-GB" smtClean="0"/>
              <a:t>‹#›</a:t>
            </a:fld>
            <a:endParaRPr lang="en-GB"/>
          </a:p>
        </p:txBody>
      </p:sp>
    </p:spTree>
    <p:extLst>
      <p:ext uri="{BB962C8B-B14F-4D97-AF65-F5344CB8AC3E}">
        <p14:creationId xmlns:p14="http://schemas.microsoft.com/office/powerpoint/2010/main" val="3540668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5A2AFAD-47D5-4D30-926E-92824EDEB30B}" type="datetimeFigureOut">
              <a:rPr lang="en-GB" smtClean="0"/>
              <a:t>02/05/2019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41A616-45C7-454C-AE52-C104783F1288}" type="slidenum">
              <a:rPr lang="en-GB" smtClean="0"/>
              <a:t>‹#›</a:t>
            </a:fld>
            <a:endParaRPr lang="en-GB"/>
          </a:p>
        </p:txBody>
      </p:sp>
    </p:spTree>
    <p:extLst>
      <p:ext uri="{BB962C8B-B14F-4D97-AF65-F5344CB8AC3E}">
        <p14:creationId xmlns:p14="http://schemas.microsoft.com/office/powerpoint/2010/main" val="5367643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5A2AFAD-47D5-4D30-926E-92824EDEB30B}" type="datetimeFigureOut">
              <a:rPr lang="en-GB" smtClean="0"/>
              <a:t>02/05/2019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41A616-45C7-454C-AE52-C104783F1288}" type="slidenum">
              <a:rPr lang="en-GB" smtClean="0"/>
              <a:t>‹#›</a:t>
            </a:fld>
            <a:endParaRPr lang="en-GB"/>
          </a:p>
        </p:txBody>
      </p:sp>
    </p:spTree>
    <p:extLst>
      <p:ext uri="{BB962C8B-B14F-4D97-AF65-F5344CB8AC3E}">
        <p14:creationId xmlns:p14="http://schemas.microsoft.com/office/powerpoint/2010/main" val="26971872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A2AFAD-47D5-4D30-926E-92824EDEB30B}" type="datetimeFigureOut">
              <a:rPr lang="en-GB" smtClean="0"/>
              <a:t>02/05/2019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041A616-45C7-454C-AE52-C104783F1288}" type="slidenum">
              <a:rPr lang="en-GB" smtClean="0"/>
              <a:t>‹#›</a:t>
            </a:fld>
            <a:endParaRPr lang="en-GB"/>
          </a:p>
        </p:txBody>
      </p:sp>
    </p:spTree>
    <p:extLst>
      <p:ext uri="{BB962C8B-B14F-4D97-AF65-F5344CB8AC3E}">
        <p14:creationId xmlns:p14="http://schemas.microsoft.com/office/powerpoint/2010/main" val="2957643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5A2AFAD-47D5-4D30-926E-92824EDEB30B}" type="datetimeFigureOut">
              <a:rPr lang="en-GB" smtClean="0"/>
              <a:t>02/05/2019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41A616-45C7-454C-AE52-C104783F1288}" type="slidenum">
              <a:rPr lang="en-GB" smtClean="0"/>
              <a:t>‹#›</a:t>
            </a:fld>
            <a:endParaRPr lang="en-GB"/>
          </a:p>
        </p:txBody>
      </p:sp>
    </p:spTree>
    <p:extLst>
      <p:ext uri="{BB962C8B-B14F-4D97-AF65-F5344CB8AC3E}">
        <p14:creationId xmlns:p14="http://schemas.microsoft.com/office/powerpoint/2010/main" val="3625838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5A2AFAD-47D5-4D30-926E-92824EDEB30B}" type="datetimeFigureOut">
              <a:rPr lang="en-GB" smtClean="0"/>
              <a:t>02/05/2019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41A616-45C7-454C-AE52-C104783F1288}" type="slidenum">
              <a:rPr lang="en-GB" smtClean="0"/>
              <a:t>‹#›</a:t>
            </a:fld>
            <a:endParaRPr lang="en-GB"/>
          </a:p>
        </p:txBody>
      </p:sp>
    </p:spTree>
    <p:extLst>
      <p:ext uri="{BB962C8B-B14F-4D97-AF65-F5344CB8AC3E}">
        <p14:creationId xmlns:p14="http://schemas.microsoft.com/office/powerpoint/2010/main" val="512134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A2AFAD-47D5-4D30-926E-92824EDEB30B}" type="datetimeFigureOut">
              <a:rPr lang="en-GB" smtClean="0"/>
              <a:t>02/05/2019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41A616-45C7-454C-AE52-C104783F1288}" type="slidenum">
              <a:rPr lang="en-GB" smtClean="0"/>
              <a:t>‹#›</a:t>
            </a:fld>
            <a:endParaRPr lang="en-GB"/>
          </a:p>
        </p:txBody>
      </p:sp>
    </p:spTree>
    <p:extLst>
      <p:ext uri="{BB962C8B-B14F-4D97-AF65-F5344CB8AC3E}">
        <p14:creationId xmlns:p14="http://schemas.microsoft.com/office/powerpoint/2010/main" val="504044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65A2AFAD-47D5-4D30-926E-92824EDEB30B}" type="datetimeFigureOut">
              <a:rPr lang="en-GB" smtClean="0"/>
              <a:t>02/05/2019</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0041A616-45C7-454C-AE52-C104783F1288}" type="slidenum">
              <a:rPr lang="en-GB" smtClean="0"/>
              <a:t>‹#›</a:t>
            </a:fld>
            <a:endParaRPr lang="en-GB"/>
          </a:p>
        </p:txBody>
      </p:sp>
    </p:spTree>
    <p:extLst>
      <p:ext uri="{BB962C8B-B14F-4D97-AF65-F5344CB8AC3E}">
        <p14:creationId xmlns:p14="http://schemas.microsoft.com/office/powerpoint/2010/main" val="4155274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65A2AFAD-47D5-4D30-926E-92824EDEB30B}" type="datetimeFigureOut">
              <a:rPr lang="en-GB" smtClean="0"/>
              <a:t>02/05/2019</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0041A616-45C7-454C-AE52-C104783F1288}" type="slidenum">
              <a:rPr lang="en-GB" smtClean="0"/>
              <a:t>‹#›</a:t>
            </a:fld>
            <a:endParaRPr lang="en-GB"/>
          </a:p>
        </p:txBody>
      </p:sp>
    </p:spTree>
    <p:extLst>
      <p:ext uri="{BB962C8B-B14F-4D97-AF65-F5344CB8AC3E}">
        <p14:creationId xmlns:p14="http://schemas.microsoft.com/office/powerpoint/2010/main" val="135111213"/>
      </p:ext>
    </p:extLst>
  </p:cSld>
  <p:clrMap bg1="dk1" tx1="lt1" bg2="dk2" tx2="lt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chart" Target="../charts/chart3.xml"/><Relationship Id="rId4" Type="http://schemas.openxmlformats.org/officeDocument/2006/relationships/chart" Target="../charts/chart2.xml"/></Relationships>
</file>

<file path=ppt/slides/_rels/slide8.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chart" Target="../charts/char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deliveroo.co.uk/" TargetMode="External"/><Relationship Id="rId3" Type="http://schemas.openxmlformats.org/officeDocument/2006/relationships/hyperlink" Target="https://www.gloriafood.com/restaurant-ideas/advantages-of-online-food-ordering/" TargetMode="External"/><Relationship Id="rId7" Type="http://schemas.openxmlformats.org/officeDocument/2006/relationships/hyperlink" Target="https://www.jdwetherspoon.com/pubs/all-pubs?searchterm=pembrokeshire"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ons.gov.uk/employmentandlabourmarket/peopleinwork/employmentandemployeetypes/bulletins/employmentintheuk/march2019" TargetMode="External"/><Relationship Id="rId5" Type="http://schemas.openxmlformats.org/officeDocument/2006/relationships/hyperlink" Target="https://www.statista.com/statistics/558137/restaurant-and-mobile-food-services-business-turnover-uk/" TargetMode="External"/><Relationship Id="rId10" Type="http://schemas.openxmlformats.org/officeDocument/2006/relationships/hyperlink" Target="https://www.surveymonkey.com/" TargetMode="External"/><Relationship Id="rId4" Type="http://schemas.openxmlformats.org/officeDocument/2006/relationships/hyperlink" Target="http://blog.foreupgolf.com/advantages-disadvantages-online-booking-system" TargetMode="External"/><Relationship Id="rId9" Type="http://schemas.openxmlformats.org/officeDocument/2006/relationships/hyperlink" Target="https://www.opentable.co.uk/wales-restaurant-listing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spaceotechnologies.com/mobile-application-design-questionnaire/"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www.marketest.co.uk/index.php?apercu=1&amp;menu=surveys&amp;N=139" TargetMode="External"/><Relationship Id="rId4" Type="http://schemas.openxmlformats.org/officeDocument/2006/relationships/hyperlink" Target="https://www.smartsurvey.co.uk/questionnaire-design"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chemeClr val="bg2">
                <a:shade val="91000"/>
                <a:satMod val="105000"/>
              </a:schemeClr>
            </a:duotone>
            <a:extLst/>
          </a:blip>
          <a:tile tx="0" ty="0" sx="100000" sy="100000" flip="none" algn="tl"/>
        </a:blipFill>
        <a:effectLst/>
      </p:bgPr>
    </p:bg>
    <p:spTree>
      <p:nvGrpSpPr>
        <p:cNvPr id="1" name=""/>
        <p:cNvGrpSpPr/>
        <p:nvPr/>
      </p:nvGrpSpPr>
      <p:grpSpPr>
        <a:xfrm>
          <a:off x="0" y="0"/>
          <a:ext cx="0" cy="0"/>
          <a:chOff x="0" y="0"/>
          <a:chExt cx="0" cy="0"/>
        </a:xfrm>
      </p:grpSpPr>
      <p:sp>
        <p:nvSpPr>
          <p:cNvPr id="23" name="Rectangle 8">
            <a:extLst>
              <a:ext uri="{FF2B5EF4-FFF2-40B4-BE49-F238E27FC236}">
                <a16:creationId xmlns:a16="http://schemas.microsoft.com/office/drawing/2014/main" id="{CC828AE3-FA58-43DF-B083-6AA3C102A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DE2AA2C-88B0-4DF7-B450-EFDE70C0D864}"/>
              </a:ext>
            </a:extLst>
          </p:cNvPr>
          <p:cNvSpPr txBox="1"/>
          <p:nvPr/>
        </p:nvSpPr>
        <p:spPr>
          <a:xfrm>
            <a:off x="643467" y="2286000"/>
            <a:ext cx="10905066" cy="2474259"/>
          </a:xfrm>
          <a:prstGeom prst="rect">
            <a:avLst/>
          </a:prstGeom>
        </p:spPr>
        <p:txBody>
          <a:bodyPr vert="horz" lIns="91440" tIns="45720" rIns="91440" bIns="45720" rtlCol="0" anchor="ctr">
            <a:normAutofit/>
          </a:bodyPr>
          <a:lstStyle/>
          <a:p>
            <a:pPr algn="ctr" defTabSz="914400">
              <a:lnSpc>
                <a:spcPct val="80000"/>
              </a:lnSpc>
              <a:spcBef>
                <a:spcPct val="0"/>
              </a:spcBef>
              <a:spcAft>
                <a:spcPts val="600"/>
              </a:spcAft>
            </a:pPr>
            <a:endParaRPr lang="en-US" sz="4400" b="1" cap="all" spc="150" dirty="0">
              <a:latin typeface="+mj-lt"/>
              <a:ea typeface="+mj-ea"/>
              <a:cs typeface="+mj-cs"/>
            </a:endParaRPr>
          </a:p>
          <a:p>
            <a:pPr algn="ctr" defTabSz="914400">
              <a:lnSpc>
                <a:spcPct val="80000"/>
              </a:lnSpc>
              <a:spcBef>
                <a:spcPct val="0"/>
              </a:spcBef>
              <a:spcAft>
                <a:spcPts val="600"/>
              </a:spcAft>
            </a:pPr>
            <a:r>
              <a:rPr lang="en-US" sz="3200" cap="all" spc="150" dirty="0">
                <a:latin typeface="+mj-lt"/>
                <a:ea typeface="+mj-ea"/>
                <a:cs typeface="+mj-cs"/>
              </a:rPr>
              <a:t>Created by: Sol Whiteley</a:t>
            </a:r>
          </a:p>
          <a:p>
            <a:pPr algn="ctr" defTabSz="914400">
              <a:lnSpc>
                <a:spcPct val="80000"/>
              </a:lnSpc>
              <a:spcBef>
                <a:spcPct val="0"/>
              </a:spcBef>
              <a:spcAft>
                <a:spcPts val="600"/>
              </a:spcAft>
            </a:pPr>
            <a:r>
              <a:rPr lang="en-US" sz="3200" cap="all" spc="150" dirty="0">
                <a:latin typeface="+mj-lt"/>
                <a:ea typeface="+mj-ea"/>
                <a:cs typeface="+mj-cs"/>
              </a:rPr>
              <a:t>Module: Application Development  </a:t>
            </a:r>
          </a:p>
        </p:txBody>
      </p:sp>
      <p:sp>
        <p:nvSpPr>
          <p:cNvPr id="25" name="Rectangle 10">
            <a:extLst>
              <a:ext uri="{FF2B5EF4-FFF2-40B4-BE49-F238E27FC236}">
                <a16:creationId xmlns:a16="http://schemas.microsoft.com/office/drawing/2014/main" id="{14AF9CD9-31C2-43D9-9F5C-A0E097262D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0"/>
            <a:ext cx="12195668" cy="2286000"/>
          </a:xfrm>
          <a:prstGeom prst="rect">
            <a:avLst/>
          </a:prstGeom>
          <a:solidFill>
            <a:schemeClr val="bg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12">
            <a:extLst>
              <a:ext uri="{FF2B5EF4-FFF2-40B4-BE49-F238E27FC236}">
                <a16:creationId xmlns:a16="http://schemas.microsoft.com/office/drawing/2014/main" id="{C0A57A26-ECBF-4A8A-B307-41F0BDD94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5400"/>
            <a:ext cx="12195668" cy="4826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a:extLst>
              <a:ext uri="{FF2B5EF4-FFF2-40B4-BE49-F238E27FC236}">
                <a16:creationId xmlns:a16="http://schemas.microsoft.com/office/drawing/2014/main" id="{A931C84C-D8F2-441F-9092-05CED3BAA709}"/>
              </a:ext>
            </a:extLst>
          </p:cNvPr>
          <p:cNvSpPr/>
          <p:nvPr/>
        </p:nvSpPr>
        <p:spPr>
          <a:xfrm>
            <a:off x="207565" y="174969"/>
            <a:ext cx="11984435" cy="3139321"/>
          </a:xfrm>
          <a:prstGeom prst="rect">
            <a:avLst/>
          </a:prstGeom>
        </p:spPr>
        <p:txBody>
          <a:bodyPr wrap="square">
            <a:spAutoFit/>
          </a:bodyPr>
          <a:lstStyle/>
          <a:p>
            <a:pPr algn="ctr"/>
            <a:r>
              <a:rPr lang="en-US" sz="6600" b="1" cap="all" spc="150" dirty="0"/>
              <a:t>Assessment 3 - Final </a:t>
            </a:r>
          </a:p>
          <a:p>
            <a:pPr algn="ctr"/>
            <a:r>
              <a:rPr lang="en-US" sz="6600" b="1" cap="all" spc="150" dirty="0"/>
              <a:t>Presentation</a:t>
            </a:r>
          </a:p>
          <a:p>
            <a:pPr algn="ctr"/>
            <a:r>
              <a:rPr lang="en-US" sz="6600" b="1" cap="all" spc="150" dirty="0"/>
              <a:t>MARKET</a:t>
            </a:r>
            <a:endParaRPr lang="en-GB" sz="6600" dirty="0"/>
          </a:p>
        </p:txBody>
      </p:sp>
    </p:spTree>
    <p:extLst>
      <p:ext uri="{BB962C8B-B14F-4D97-AF65-F5344CB8AC3E}">
        <p14:creationId xmlns:p14="http://schemas.microsoft.com/office/powerpoint/2010/main" val="1283114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8BE80-E713-4BE0-BEC1-3AA156751AE7}"/>
              </a:ext>
            </a:extLst>
          </p:cNvPr>
          <p:cNvSpPr>
            <a:spLocks noGrp="1"/>
          </p:cNvSpPr>
          <p:nvPr>
            <p:ph type="title"/>
          </p:nvPr>
        </p:nvSpPr>
        <p:spPr/>
        <p:txBody>
          <a:bodyPr/>
          <a:lstStyle/>
          <a:p>
            <a:pPr algn="ctr"/>
            <a:r>
              <a:rPr lang="en-GB" dirty="0"/>
              <a:t>Table of contents</a:t>
            </a:r>
          </a:p>
        </p:txBody>
      </p:sp>
      <p:sp>
        <p:nvSpPr>
          <p:cNvPr id="4" name="TextBox 3">
            <a:extLst>
              <a:ext uri="{FF2B5EF4-FFF2-40B4-BE49-F238E27FC236}">
                <a16:creationId xmlns:a16="http://schemas.microsoft.com/office/drawing/2014/main" id="{0ADFE8EF-C600-4308-BB93-01D0EBD81F65}"/>
              </a:ext>
            </a:extLst>
          </p:cNvPr>
          <p:cNvSpPr txBox="1"/>
          <p:nvPr/>
        </p:nvSpPr>
        <p:spPr>
          <a:xfrm>
            <a:off x="310718" y="1886102"/>
            <a:ext cx="11340663" cy="5109091"/>
          </a:xfrm>
          <a:prstGeom prst="rect">
            <a:avLst/>
          </a:prstGeom>
          <a:noFill/>
        </p:spPr>
        <p:txBody>
          <a:bodyPr wrap="square" rtlCol="0">
            <a:spAutoFit/>
          </a:bodyPr>
          <a:lstStyle/>
          <a:p>
            <a:pPr marL="342900" indent="-342900">
              <a:buAutoNum type="arabicPeriod"/>
            </a:pPr>
            <a:r>
              <a:rPr lang="en-GB" sz="2800" dirty="0"/>
              <a:t>Introduction </a:t>
            </a:r>
          </a:p>
          <a:p>
            <a:pPr marL="342900" indent="-342900">
              <a:buAutoNum type="arabicPeriod"/>
            </a:pPr>
            <a:r>
              <a:rPr lang="en-GB" sz="2800" dirty="0"/>
              <a:t>The Market</a:t>
            </a:r>
          </a:p>
          <a:p>
            <a:pPr marL="342900" indent="-342900">
              <a:buAutoNum type="arabicPeriod"/>
            </a:pPr>
            <a:r>
              <a:rPr lang="en-GB" sz="2800" dirty="0"/>
              <a:t>Competition </a:t>
            </a:r>
          </a:p>
          <a:p>
            <a:pPr marL="342900" indent="-342900">
              <a:buAutoNum type="arabicPeriod"/>
            </a:pPr>
            <a:r>
              <a:rPr lang="en-GB" sz="2800" dirty="0"/>
              <a:t>Primary Research – Users</a:t>
            </a:r>
          </a:p>
          <a:p>
            <a:pPr marL="342900" indent="-342900">
              <a:buAutoNum type="arabicPeriod"/>
            </a:pPr>
            <a:r>
              <a:rPr lang="en-GB" sz="2800" dirty="0"/>
              <a:t>Primary Research – Restaurants  </a:t>
            </a:r>
          </a:p>
          <a:p>
            <a:pPr marL="342900" indent="-342900">
              <a:buAutoNum type="arabicPeriod"/>
            </a:pPr>
            <a:r>
              <a:rPr lang="en-GB" sz="2800" dirty="0"/>
              <a:t>Conclusion </a:t>
            </a:r>
          </a:p>
          <a:p>
            <a:pPr marL="342900" indent="-342900">
              <a:buAutoNum type="arabicPeriod"/>
            </a:pPr>
            <a:r>
              <a:rPr lang="en-GB" sz="2800" dirty="0"/>
              <a:t>References </a:t>
            </a:r>
          </a:p>
          <a:p>
            <a:pPr marL="342900" indent="-342900">
              <a:buAutoNum type="arabicPeriod"/>
            </a:pPr>
            <a:r>
              <a:rPr lang="en-GB" sz="2800" dirty="0"/>
              <a:t>Bibliography </a:t>
            </a:r>
          </a:p>
          <a:p>
            <a:pPr marL="342900" indent="-342900">
              <a:buAutoNum type="arabicPeriod"/>
            </a:pPr>
            <a:r>
              <a:rPr lang="en-GB" sz="2800" dirty="0"/>
              <a:t>Appendices</a:t>
            </a:r>
          </a:p>
          <a:p>
            <a:pPr lvl="1"/>
            <a:r>
              <a:rPr lang="en-GB" sz="2800" dirty="0"/>
              <a:t>Appendix A – Questionnaire for Users</a:t>
            </a:r>
          </a:p>
          <a:p>
            <a:pPr lvl="1"/>
            <a:r>
              <a:rPr lang="en-GB" sz="2800" dirty="0"/>
              <a:t>Appendix B – Survey for Restaurants </a:t>
            </a:r>
          </a:p>
          <a:p>
            <a:pPr marL="342900" indent="-342900">
              <a:buAutoNum type="arabicPeriod"/>
            </a:pPr>
            <a:endParaRPr lang="en-GB" dirty="0"/>
          </a:p>
        </p:txBody>
      </p:sp>
    </p:spTree>
    <p:extLst>
      <p:ext uri="{BB962C8B-B14F-4D97-AF65-F5344CB8AC3E}">
        <p14:creationId xmlns:p14="http://schemas.microsoft.com/office/powerpoint/2010/main" val="264931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8A6D5-C418-4F24-8389-D8F057F7EDE9}"/>
              </a:ext>
            </a:extLst>
          </p:cNvPr>
          <p:cNvSpPr>
            <a:spLocks noGrp="1"/>
          </p:cNvSpPr>
          <p:nvPr>
            <p:ph type="title"/>
          </p:nvPr>
        </p:nvSpPr>
        <p:spPr>
          <a:xfrm>
            <a:off x="1" y="208547"/>
            <a:ext cx="12189918" cy="1600431"/>
          </a:xfrm>
        </p:spPr>
        <p:txBody>
          <a:bodyPr/>
          <a:lstStyle/>
          <a:p>
            <a:pPr algn="ctr"/>
            <a:r>
              <a:rPr lang="en-GB" dirty="0"/>
              <a:t>1. INTRODUCTION</a:t>
            </a:r>
          </a:p>
        </p:txBody>
      </p:sp>
      <p:sp>
        <p:nvSpPr>
          <p:cNvPr id="4" name="TextBox 3">
            <a:extLst>
              <a:ext uri="{FF2B5EF4-FFF2-40B4-BE49-F238E27FC236}">
                <a16:creationId xmlns:a16="http://schemas.microsoft.com/office/drawing/2014/main" id="{7A7268FC-0425-424E-BB5D-46BBB94E4895}"/>
              </a:ext>
            </a:extLst>
          </p:cNvPr>
          <p:cNvSpPr txBox="1"/>
          <p:nvPr/>
        </p:nvSpPr>
        <p:spPr>
          <a:xfrm>
            <a:off x="2214363" y="2982730"/>
            <a:ext cx="7763273" cy="1569660"/>
          </a:xfrm>
          <a:prstGeom prst="rect">
            <a:avLst/>
          </a:prstGeom>
          <a:noFill/>
        </p:spPr>
        <p:txBody>
          <a:bodyPr wrap="square" rtlCol="0">
            <a:spAutoFit/>
          </a:bodyPr>
          <a:lstStyle/>
          <a:p>
            <a:pPr marL="285750" indent="-285750" algn="ctr">
              <a:buFont typeface="Arial" panose="020B0604020202020204" pitchFamily="34" charset="0"/>
              <a:buChar char="•"/>
            </a:pPr>
            <a:r>
              <a:rPr lang="en-GB" sz="3200" dirty="0"/>
              <a:t>The Market</a:t>
            </a:r>
          </a:p>
          <a:p>
            <a:pPr marL="285750" indent="-285750" algn="ctr">
              <a:buFont typeface="Arial" panose="020B0604020202020204" pitchFamily="34" charset="0"/>
              <a:buChar char="•"/>
            </a:pPr>
            <a:r>
              <a:rPr lang="en-GB" sz="3200" dirty="0"/>
              <a:t>The Competitors </a:t>
            </a:r>
          </a:p>
          <a:p>
            <a:pPr marL="285750" indent="-285750" algn="ctr">
              <a:buFont typeface="Arial" panose="020B0604020202020204" pitchFamily="34" charset="0"/>
              <a:buChar char="•"/>
            </a:pPr>
            <a:r>
              <a:rPr lang="en-GB" sz="3200" dirty="0"/>
              <a:t>Primary Research</a:t>
            </a:r>
          </a:p>
        </p:txBody>
      </p:sp>
    </p:spTree>
    <p:extLst>
      <p:ext uri="{BB962C8B-B14F-4D97-AF65-F5344CB8AC3E}">
        <p14:creationId xmlns:p14="http://schemas.microsoft.com/office/powerpoint/2010/main" val="1253158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FF8FC-1E46-49B2-9904-D50546E43E80}"/>
              </a:ext>
            </a:extLst>
          </p:cNvPr>
          <p:cNvSpPr>
            <a:spLocks noGrp="1"/>
          </p:cNvSpPr>
          <p:nvPr>
            <p:ph type="title"/>
          </p:nvPr>
        </p:nvSpPr>
        <p:spPr>
          <a:xfrm>
            <a:off x="0" y="210250"/>
            <a:ext cx="12192000" cy="1619477"/>
          </a:xfrm>
        </p:spPr>
        <p:txBody>
          <a:bodyPr/>
          <a:lstStyle/>
          <a:p>
            <a:pPr algn="ctr"/>
            <a:r>
              <a:rPr lang="en-GB" dirty="0"/>
              <a:t>2. The market</a:t>
            </a:r>
          </a:p>
        </p:txBody>
      </p:sp>
      <p:sp>
        <p:nvSpPr>
          <p:cNvPr id="7" name="Title 1">
            <a:extLst>
              <a:ext uri="{FF2B5EF4-FFF2-40B4-BE49-F238E27FC236}">
                <a16:creationId xmlns:a16="http://schemas.microsoft.com/office/drawing/2014/main" id="{5A7E67C4-C6AD-4260-891A-B5FFBB33B9ED}"/>
              </a:ext>
            </a:extLst>
          </p:cNvPr>
          <p:cNvSpPr txBox="1">
            <a:spLocks/>
          </p:cNvSpPr>
          <p:nvPr/>
        </p:nvSpPr>
        <p:spPr>
          <a:xfrm>
            <a:off x="442912" y="1949450"/>
            <a:ext cx="11530013" cy="47371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GB" dirty="0"/>
          </a:p>
        </p:txBody>
      </p:sp>
      <p:pic>
        <p:nvPicPr>
          <p:cNvPr id="4" name="Picture 3">
            <a:extLst>
              <a:ext uri="{FF2B5EF4-FFF2-40B4-BE49-F238E27FC236}">
                <a16:creationId xmlns:a16="http://schemas.microsoft.com/office/drawing/2014/main" id="{B81E1760-398C-4A46-BA91-B6B7BCA1919B}"/>
              </a:ext>
            </a:extLst>
          </p:cNvPr>
          <p:cNvPicPr>
            <a:picLocks noChangeAspect="1"/>
          </p:cNvPicPr>
          <p:nvPr/>
        </p:nvPicPr>
        <p:blipFill>
          <a:blip r:embed="rId3"/>
          <a:stretch>
            <a:fillRect/>
          </a:stretch>
        </p:blipFill>
        <p:spPr>
          <a:xfrm>
            <a:off x="94139" y="2212975"/>
            <a:ext cx="6001861" cy="3889769"/>
          </a:xfrm>
          <a:prstGeom prst="rect">
            <a:avLst/>
          </a:prstGeom>
        </p:spPr>
      </p:pic>
      <p:pic>
        <p:nvPicPr>
          <p:cNvPr id="8" name="Picture 7">
            <a:extLst>
              <a:ext uri="{FF2B5EF4-FFF2-40B4-BE49-F238E27FC236}">
                <a16:creationId xmlns:a16="http://schemas.microsoft.com/office/drawing/2014/main" id="{B754EE2A-17BD-4BE8-AFF9-9F7E2B617834}"/>
              </a:ext>
            </a:extLst>
          </p:cNvPr>
          <p:cNvPicPr/>
          <p:nvPr/>
        </p:nvPicPr>
        <p:blipFill>
          <a:blip r:embed="rId4"/>
          <a:stretch>
            <a:fillRect/>
          </a:stretch>
        </p:blipFill>
        <p:spPr>
          <a:xfrm>
            <a:off x="6288505" y="2212975"/>
            <a:ext cx="5809356" cy="3889769"/>
          </a:xfrm>
          <a:prstGeom prst="rect">
            <a:avLst/>
          </a:prstGeom>
        </p:spPr>
      </p:pic>
    </p:spTree>
    <p:extLst>
      <p:ext uri="{BB962C8B-B14F-4D97-AF65-F5344CB8AC3E}">
        <p14:creationId xmlns:p14="http://schemas.microsoft.com/office/powerpoint/2010/main" val="2125560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chemeClr val="bg2"/>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D037385-C316-4A46-859F-0F8569C0A703}"/>
              </a:ext>
            </a:extLst>
          </p:cNvPr>
          <p:cNvPicPr>
            <a:picLocks noChangeAspect="1"/>
          </p:cNvPicPr>
          <p:nvPr/>
        </p:nvPicPr>
        <p:blipFill>
          <a:blip r:embed="rId3"/>
          <a:stretch>
            <a:fillRect/>
          </a:stretch>
        </p:blipFill>
        <p:spPr>
          <a:xfrm>
            <a:off x="162907" y="660451"/>
            <a:ext cx="7853916" cy="5259086"/>
          </a:xfrm>
          <a:prstGeom prst="rect">
            <a:avLst/>
          </a:prstGeom>
        </p:spPr>
      </p:pic>
      <p:sp>
        <p:nvSpPr>
          <p:cNvPr id="3" name="TextBox 2">
            <a:extLst>
              <a:ext uri="{FF2B5EF4-FFF2-40B4-BE49-F238E27FC236}">
                <a16:creationId xmlns:a16="http://schemas.microsoft.com/office/drawing/2014/main" id="{32CC2DF7-EB78-4491-8C6F-43742F887561}"/>
              </a:ext>
            </a:extLst>
          </p:cNvPr>
          <p:cNvSpPr txBox="1"/>
          <p:nvPr/>
        </p:nvSpPr>
        <p:spPr>
          <a:xfrm>
            <a:off x="8133348" y="1365084"/>
            <a:ext cx="3962400" cy="4154984"/>
          </a:xfrm>
          <a:prstGeom prst="rect">
            <a:avLst/>
          </a:prstGeom>
          <a:noFill/>
        </p:spPr>
        <p:txBody>
          <a:bodyPr wrap="square" rtlCol="0">
            <a:spAutoFit/>
          </a:bodyPr>
          <a:lstStyle/>
          <a:p>
            <a:r>
              <a:rPr lang="en-GB" sz="2400" dirty="0"/>
              <a:t>Using Grab-A-Table, Restaurants will be able to:</a:t>
            </a:r>
          </a:p>
          <a:p>
            <a:pPr marL="800100" lvl="1" indent="-342900">
              <a:buFont typeface="Arial" panose="020B0604020202020204" pitchFamily="34" charset="0"/>
              <a:buChar char="•"/>
            </a:pPr>
            <a:r>
              <a:rPr lang="en-GB" sz="2400" dirty="0"/>
              <a:t>Receive and place bookings at all possible times. </a:t>
            </a:r>
          </a:p>
          <a:p>
            <a:pPr marL="800100" lvl="1" indent="-342900">
              <a:buFont typeface="Arial" panose="020B0604020202020204" pitchFamily="34" charset="0"/>
              <a:buChar char="•"/>
            </a:pPr>
            <a:r>
              <a:rPr lang="en-GB" sz="2400" dirty="0"/>
              <a:t>Receive faster payments </a:t>
            </a:r>
          </a:p>
          <a:p>
            <a:pPr marL="800100" lvl="1" indent="-342900">
              <a:buFont typeface="Arial" panose="020B0604020202020204" pitchFamily="34" charset="0"/>
              <a:buChar char="•"/>
            </a:pPr>
            <a:r>
              <a:rPr lang="en-GB" sz="2400" dirty="0"/>
              <a:t>Not require the need of as many employees to manage bookings/take orders.</a:t>
            </a:r>
          </a:p>
        </p:txBody>
      </p:sp>
    </p:spTree>
    <p:extLst>
      <p:ext uri="{BB962C8B-B14F-4D97-AF65-F5344CB8AC3E}">
        <p14:creationId xmlns:p14="http://schemas.microsoft.com/office/powerpoint/2010/main" val="3481294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12C20E1-4A11-416E-969A-2833F77DE999}"/>
              </a:ext>
            </a:extLst>
          </p:cNvPr>
          <p:cNvSpPr>
            <a:spLocks noGrp="1"/>
          </p:cNvSpPr>
          <p:nvPr>
            <p:ph type="title"/>
          </p:nvPr>
        </p:nvSpPr>
        <p:spPr>
          <a:xfrm>
            <a:off x="0" y="172621"/>
            <a:ext cx="12192000" cy="1659291"/>
          </a:xfrm>
        </p:spPr>
        <p:txBody>
          <a:bodyPr/>
          <a:lstStyle/>
          <a:p>
            <a:pPr algn="ctr"/>
            <a:r>
              <a:rPr lang="en-GB" dirty="0"/>
              <a:t>3. Competitors </a:t>
            </a:r>
          </a:p>
        </p:txBody>
      </p:sp>
      <p:sp>
        <p:nvSpPr>
          <p:cNvPr id="3" name="TextBox 2">
            <a:extLst>
              <a:ext uri="{FF2B5EF4-FFF2-40B4-BE49-F238E27FC236}">
                <a16:creationId xmlns:a16="http://schemas.microsoft.com/office/drawing/2014/main" id="{397CD3AD-E509-4019-AD8A-A32B62688E71}"/>
              </a:ext>
            </a:extLst>
          </p:cNvPr>
          <p:cNvSpPr txBox="1"/>
          <p:nvPr/>
        </p:nvSpPr>
        <p:spPr>
          <a:xfrm>
            <a:off x="48125" y="2241535"/>
            <a:ext cx="5710992" cy="1659291"/>
          </a:xfrm>
          <a:prstGeom prst="rect">
            <a:avLst/>
          </a:prstGeom>
          <a:noFill/>
        </p:spPr>
        <p:txBody>
          <a:bodyPr wrap="square" rtlCol="0">
            <a:spAutoFit/>
          </a:bodyPr>
          <a:lstStyle/>
          <a:p>
            <a:pPr marL="342900" indent="-342900">
              <a:buFont typeface="Arial" panose="020B0604020202020204" pitchFamily="34" charset="0"/>
              <a:buChar char="•"/>
            </a:pPr>
            <a:r>
              <a:rPr lang="en-GB" sz="2000" dirty="0"/>
              <a:t>Currently Wetherspoons is our biggest competitor as they provide a food ordering and table booking service. However, this service is only provided in the few restaurants/pubs that are within the Wetherspoons  app. </a:t>
            </a:r>
          </a:p>
        </p:txBody>
      </p:sp>
      <p:pic>
        <p:nvPicPr>
          <p:cNvPr id="2" name="Picture 1">
            <a:extLst>
              <a:ext uri="{FF2B5EF4-FFF2-40B4-BE49-F238E27FC236}">
                <a16:creationId xmlns:a16="http://schemas.microsoft.com/office/drawing/2014/main" id="{97D22238-C61B-4202-8EB5-5D73F61BB698}"/>
              </a:ext>
            </a:extLst>
          </p:cNvPr>
          <p:cNvPicPr>
            <a:picLocks noChangeAspect="1"/>
          </p:cNvPicPr>
          <p:nvPr/>
        </p:nvPicPr>
        <p:blipFill>
          <a:blip r:embed="rId3"/>
          <a:stretch>
            <a:fillRect/>
          </a:stretch>
        </p:blipFill>
        <p:spPr>
          <a:xfrm>
            <a:off x="5561350" y="2032830"/>
            <a:ext cx="6630649" cy="1303311"/>
          </a:xfrm>
          <a:prstGeom prst="rect">
            <a:avLst/>
          </a:prstGeom>
        </p:spPr>
      </p:pic>
      <p:sp>
        <p:nvSpPr>
          <p:cNvPr id="5" name="TextBox 4">
            <a:extLst>
              <a:ext uri="{FF2B5EF4-FFF2-40B4-BE49-F238E27FC236}">
                <a16:creationId xmlns:a16="http://schemas.microsoft.com/office/drawing/2014/main" id="{B4534D5F-5AE0-4FD2-A54E-B51DEC66B3C9}"/>
              </a:ext>
            </a:extLst>
          </p:cNvPr>
          <p:cNvSpPr txBox="1"/>
          <p:nvPr/>
        </p:nvSpPr>
        <p:spPr>
          <a:xfrm>
            <a:off x="1" y="4180734"/>
            <a:ext cx="6970425" cy="2246769"/>
          </a:xfrm>
          <a:prstGeom prst="rect">
            <a:avLst/>
          </a:prstGeom>
          <a:noFill/>
        </p:spPr>
        <p:txBody>
          <a:bodyPr wrap="square" rtlCol="0">
            <a:spAutoFit/>
          </a:bodyPr>
          <a:lstStyle/>
          <a:p>
            <a:pPr marL="342900" indent="-342900">
              <a:buFont typeface="Arial" panose="020B0604020202020204" pitchFamily="34" charset="0"/>
              <a:buChar char="•"/>
            </a:pPr>
            <a:r>
              <a:rPr lang="en-GB" sz="2000" dirty="0"/>
              <a:t>In the future we are looking to expand our business to cover the whole area of Wales. This will cause an increase in the competition as applications like OpenTable and Deliveroo provide their services to many restaurants within cities like Cardiff and Swansea.  However, if we build our brand image before expanding then we will be able to compete with applications like OpenTable and Deliveroo.</a:t>
            </a:r>
          </a:p>
        </p:txBody>
      </p:sp>
      <p:graphicFrame>
        <p:nvGraphicFramePr>
          <p:cNvPr id="6" name="Table 5">
            <a:extLst>
              <a:ext uri="{FF2B5EF4-FFF2-40B4-BE49-F238E27FC236}">
                <a16:creationId xmlns:a16="http://schemas.microsoft.com/office/drawing/2014/main" id="{6BAE8F1B-5922-4905-8F86-9E3B5B33873A}"/>
              </a:ext>
            </a:extLst>
          </p:cNvPr>
          <p:cNvGraphicFramePr>
            <a:graphicFrameLocks noGrp="1"/>
          </p:cNvGraphicFramePr>
          <p:nvPr>
            <p:extLst>
              <p:ext uri="{D42A27DB-BD31-4B8C-83A1-F6EECF244321}">
                <p14:modId xmlns:p14="http://schemas.microsoft.com/office/powerpoint/2010/main" val="2400868084"/>
              </p:ext>
            </p:extLst>
          </p:nvPr>
        </p:nvGraphicFramePr>
        <p:xfrm>
          <a:off x="6970426" y="3771112"/>
          <a:ext cx="5066676" cy="2359865"/>
        </p:xfrm>
        <a:graphic>
          <a:graphicData uri="http://schemas.openxmlformats.org/drawingml/2006/table">
            <a:tbl>
              <a:tblPr firstRow="1" bandRow="1">
                <a:tableStyleId>{5C22544A-7EE6-4342-B048-85BDC9FD1C3A}</a:tableStyleId>
              </a:tblPr>
              <a:tblGrid>
                <a:gridCol w="1688892">
                  <a:extLst>
                    <a:ext uri="{9D8B030D-6E8A-4147-A177-3AD203B41FA5}">
                      <a16:colId xmlns:a16="http://schemas.microsoft.com/office/drawing/2014/main" val="2498435060"/>
                    </a:ext>
                  </a:extLst>
                </a:gridCol>
                <a:gridCol w="1688892">
                  <a:extLst>
                    <a:ext uri="{9D8B030D-6E8A-4147-A177-3AD203B41FA5}">
                      <a16:colId xmlns:a16="http://schemas.microsoft.com/office/drawing/2014/main" val="315309591"/>
                    </a:ext>
                  </a:extLst>
                </a:gridCol>
                <a:gridCol w="1688892">
                  <a:extLst>
                    <a:ext uri="{9D8B030D-6E8A-4147-A177-3AD203B41FA5}">
                      <a16:colId xmlns:a16="http://schemas.microsoft.com/office/drawing/2014/main" val="1202127536"/>
                    </a:ext>
                  </a:extLst>
                </a:gridCol>
              </a:tblGrid>
              <a:tr h="531065">
                <a:tc>
                  <a:txBody>
                    <a:bodyPr/>
                    <a:lstStyle/>
                    <a:p>
                      <a:r>
                        <a:rPr lang="en-GB" dirty="0"/>
                        <a:t>Application</a:t>
                      </a:r>
                    </a:p>
                  </a:txBody>
                  <a:tcPr/>
                </a:tc>
                <a:tc>
                  <a:txBody>
                    <a:bodyPr/>
                    <a:lstStyle/>
                    <a:p>
                      <a:r>
                        <a:rPr lang="en-GB" dirty="0"/>
                        <a:t>Area</a:t>
                      </a:r>
                    </a:p>
                  </a:txBody>
                  <a:tcPr/>
                </a:tc>
                <a:tc>
                  <a:txBody>
                    <a:bodyPr/>
                    <a:lstStyle/>
                    <a:p>
                      <a:r>
                        <a:rPr lang="en-GB" dirty="0"/>
                        <a:t>Restaurants</a:t>
                      </a:r>
                    </a:p>
                  </a:txBody>
                  <a:tcPr/>
                </a:tc>
                <a:extLst>
                  <a:ext uri="{0D108BD9-81ED-4DB2-BD59-A6C34878D82A}">
                    <a16:rowId xmlns:a16="http://schemas.microsoft.com/office/drawing/2014/main" val="3473373523"/>
                  </a:ext>
                </a:extLst>
              </a:tr>
              <a:tr h="771632">
                <a:tc>
                  <a:txBody>
                    <a:bodyPr/>
                    <a:lstStyle/>
                    <a:p>
                      <a:r>
                        <a:rPr lang="en-GB" dirty="0"/>
                        <a:t>Deliveroo</a:t>
                      </a:r>
                    </a:p>
                  </a:txBody>
                  <a:tcPr/>
                </a:tc>
                <a:tc>
                  <a:txBody>
                    <a:bodyPr/>
                    <a:lstStyle/>
                    <a:p>
                      <a:r>
                        <a:rPr lang="en-GB" dirty="0"/>
                        <a:t>Swansea</a:t>
                      </a:r>
                    </a:p>
                    <a:p>
                      <a:r>
                        <a:rPr lang="en-GB" dirty="0"/>
                        <a:t>Newport</a:t>
                      </a:r>
                    </a:p>
                    <a:p>
                      <a:r>
                        <a:rPr lang="en-GB" dirty="0"/>
                        <a:t>Cardiff</a:t>
                      </a:r>
                    </a:p>
                  </a:txBody>
                  <a:tcPr/>
                </a:tc>
                <a:tc>
                  <a:txBody>
                    <a:bodyPr/>
                    <a:lstStyle/>
                    <a:p>
                      <a:r>
                        <a:rPr lang="en-GB" dirty="0"/>
                        <a:t>30</a:t>
                      </a:r>
                    </a:p>
                    <a:p>
                      <a:r>
                        <a:rPr lang="en-GB" dirty="0"/>
                        <a:t>48</a:t>
                      </a:r>
                    </a:p>
                    <a:p>
                      <a:r>
                        <a:rPr lang="en-GB" dirty="0"/>
                        <a:t>99</a:t>
                      </a:r>
                    </a:p>
                  </a:txBody>
                  <a:tcPr/>
                </a:tc>
                <a:extLst>
                  <a:ext uri="{0D108BD9-81ED-4DB2-BD59-A6C34878D82A}">
                    <a16:rowId xmlns:a16="http://schemas.microsoft.com/office/drawing/2014/main" val="2623233819"/>
                  </a:ext>
                </a:extLst>
              </a:tr>
              <a:tr h="771632">
                <a:tc>
                  <a:txBody>
                    <a:bodyPr/>
                    <a:lstStyle/>
                    <a:p>
                      <a:r>
                        <a:rPr lang="en-GB" dirty="0"/>
                        <a:t>OpenTable</a:t>
                      </a:r>
                    </a:p>
                  </a:txBody>
                  <a:tcPr/>
                </a:tc>
                <a:tc>
                  <a:txBody>
                    <a:bodyPr/>
                    <a:lstStyle/>
                    <a:p>
                      <a:r>
                        <a:rPr lang="en-GB" dirty="0"/>
                        <a:t>Swansea</a:t>
                      </a:r>
                    </a:p>
                    <a:p>
                      <a:r>
                        <a:rPr lang="en-GB" dirty="0"/>
                        <a:t>Newport</a:t>
                      </a:r>
                    </a:p>
                    <a:p>
                      <a:r>
                        <a:rPr lang="en-GB" dirty="0"/>
                        <a:t>Cardiff</a:t>
                      </a:r>
                    </a:p>
                  </a:txBody>
                  <a:tcPr/>
                </a:tc>
                <a:tc>
                  <a:txBody>
                    <a:bodyPr/>
                    <a:lstStyle/>
                    <a:p>
                      <a:r>
                        <a:rPr lang="en-GB" dirty="0"/>
                        <a:t>39</a:t>
                      </a:r>
                    </a:p>
                    <a:p>
                      <a:r>
                        <a:rPr lang="en-GB" dirty="0"/>
                        <a:t>32</a:t>
                      </a:r>
                    </a:p>
                    <a:p>
                      <a:r>
                        <a:rPr lang="en-GB" dirty="0"/>
                        <a:t>102</a:t>
                      </a:r>
                    </a:p>
                  </a:txBody>
                  <a:tcPr/>
                </a:tc>
                <a:extLst>
                  <a:ext uri="{0D108BD9-81ED-4DB2-BD59-A6C34878D82A}">
                    <a16:rowId xmlns:a16="http://schemas.microsoft.com/office/drawing/2014/main" val="3895384460"/>
                  </a:ext>
                </a:extLst>
              </a:tr>
            </a:tbl>
          </a:graphicData>
        </a:graphic>
      </p:graphicFrame>
    </p:spTree>
    <p:extLst>
      <p:ext uri="{BB962C8B-B14F-4D97-AF65-F5344CB8AC3E}">
        <p14:creationId xmlns:p14="http://schemas.microsoft.com/office/powerpoint/2010/main" val="611628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A5C0383D-4E16-4870-9AE2-D01F8A49A081}"/>
              </a:ext>
            </a:extLst>
          </p:cNvPr>
          <p:cNvSpPr>
            <a:spLocks noGrp="1"/>
          </p:cNvSpPr>
          <p:nvPr>
            <p:ph type="title"/>
          </p:nvPr>
        </p:nvSpPr>
        <p:spPr>
          <a:xfrm>
            <a:off x="0" y="172621"/>
            <a:ext cx="12192000" cy="1659291"/>
          </a:xfrm>
        </p:spPr>
        <p:txBody>
          <a:bodyPr/>
          <a:lstStyle/>
          <a:p>
            <a:pPr algn="ctr"/>
            <a:r>
              <a:rPr lang="en-GB" dirty="0"/>
              <a:t>4. Primary research – Users</a:t>
            </a:r>
          </a:p>
        </p:txBody>
      </p:sp>
      <p:graphicFrame>
        <p:nvGraphicFramePr>
          <p:cNvPr id="6" name="Chart 5">
            <a:extLst>
              <a:ext uri="{FF2B5EF4-FFF2-40B4-BE49-F238E27FC236}">
                <a16:creationId xmlns:a16="http://schemas.microsoft.com/office/drawing/2014/main" id="{5121AAD8-CA2A-4F67-B505-273E0072BE97}"/>
              </a:ext>
            </a:extLst>
          </p:cNvPr>
          <p:cNvGraphicFramePr>
            <a:graphicFrameLocks/>
          </p:cNvGraphicFramePr>
          <p:nvPr>
            <p:extLst>
              <p:ext uri="{D42A27DB-BD31-4B8C-83A1-F6EECF244321}">
                <p14:modId xmlns:p14="http://schemas.microsoft.com/office/powerpoint/2010/main" val="1891535926"/>
              </p:ext>
            </p:extLst>
          </p:nvPr>
        </p:nvGraphicFramePr>
        <p:xfrm>
          <a:off x="7001047" y="1919979"/>
          <a:ext cx="5034197" cy="2919334"/>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7" name="Chart 6">
            <a:extLst>
              <a:ext uri="{FF2B5EF4-FFF2-40B4-BE49-F238E27FC236}">
                <a16:creationId xmlns:a16="http://schemas.microsoft.com/office/drawing/2014/main" id="{7682A835-685A-4FF0-A6FA-A23B33B2D53B}"/>
              </a:ext>
            </a:extLst>
          </p:cNvPr>
          <p:cNvGraphicFramePr>
            <a:graphicFrameLocks/>
          </p:cNvGraphicFramePr>
          <p:nvPr>
            <p:extLst>
              <p:ext uri="{D42A27DB-BD31-4B8C-83A1-F6EECF244321}">
                <p14:modId xmlns:p14="http://schemas.microsoft.com/office/powerpoint/2010/main" val="4055670280"/>
              </p:ext>
            </p:extLst>
          </p:nvPr>
        </p:nvGraphicFramePr>
        <p:xfrm>
          <a:off x="311939" y="1985294"/>
          <a:ext cx="4572000" cy="274320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0" name="Chart 9">
            <a:extLst>
              <a:ext uri="{FF2B5EF4-FFF2-40B4-BE49-F238E27FC236}">
                <a16:creationId xmlns:a16="http://schemas.microsoft.com/office/drawing/2014/main" id="{AFAFE7C7-9E24-4B6C-9B89-B4196263EDB5}"/>
              </a:ext>
            </a:extLst>
          </p:cNvPr>
          <p:cNvGraphicFramePr>
            <a:graphicFrameLocks/>
          </p:cNvGraphicFramePr>
          <p:nvPr>
            <p:extLst>
              <p:ext uri="{D42A27DB-BD31-4B8C-83A1-F6EECF244321}">
                <p14:modId xmlns:p14="http://schemas.microsoft.com/office/powerpoint/2010/main" val="2325060917"/>
              </p:ext>
            </p:extLst>
          </p:nvPr>
        </p:nvGraphicFramePr>
        <p:xfrm>
          <a:off x="3810000" y="3847011"/>
          <a:ext cx="4572000" cy="2743200"/>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777778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Graphic spid="7" grpId="0">
        <p:bldAsOne/>
      </p:bldGraphic>
      <p:bldGraphic spid="10"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BCC7F-3E87-4AF9-8102-E599DD1E2CBA}"/>
              </a:ext>
            </a:extLst>
          </p:cNvPr>
          <p:cNvSpPr>
            <a:spLocks noGrp="1"/>
          </p:cNvSpPr>
          <p:nvPr>
            <p:ph type="title"/>
          </p:nvPr>
        </p:nvSpPr>
        <p:spPr>
          <a:xfrm>
            <a:off x="0" y="284176"/>
            <a:ext cx="12192000" cy="1508760"/>
          </a:xfrm>
        </p:spPr>
        <p:txBody>
          <a:bodyPr/>
          <a:lstStyle/>
          <a:p>
            <a:pPr algn="ctr"/>
            <a:r>
              <a:rPr lang="en-GB" dirty="0"/>
              <a:t>5. Primary research - restaurants </a:t>
            </a:r>
          </a:p>
        </p:txBody>
      </p:sp>
      <p:graphicFrame>
        <p:nvGraphicFramePr>
          <p:cNvPr id="5" name="Chart 4">
            <a:extLst>
              <a:ext uri="{FF2B5EF4-FFF2-40B4-BE49-F238E27FC236}">
                <a16:creationId xmlns:a16="http://schemas.microsoft.com/office/drawing/2014/main" id="{8717589C-D1D5-4AA1-AA23-135D9C8BD847}"/>
              </a:ext>
            </a:extLst>
          </p:cNvPr>
          <p:cNvGraphicFramePr>
            <a:graphicFrameLocks/>
          </p:cNvGraphicFramePr>
          <p:nvPr>
            <p:extLst>
              <p:ext uri="{D42A27DB-BD31-4B8C-83A1-F6EECF244321}">
                <p14:modId xmlns:p14="http://schemas.microsoft.com/office/powerpoint/2010/main" val="1901865406"/>
              </p:ext>
            </p:extLst>
          </p:nvPr>
        </p:nvGraphicFramePr>
        <p:xfrm>
          <a:off x="478328" y="2866010"/>
          <a:ext cx="4843179" cy="3145043"/>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7" name="Chart 6">
            <a:extLst>
              <a:ext uri="{FF2B5EF4-FFF2-40B4-BE49-F238E27FC236}">
                <a16:creationId xmlns:a16="http://schemas.microsoft.com/office/drawing/2014/main" id="{3A18A27F-A0DD-4955-942E-79494592453F}"/>
              </a:ext>
            </a:extLst>
          </p:cNvPr>
          <p:cNvGraphicFramePr>
            <a:graphicFrameLocks/>
          </p:cNvGraphicFramePr>
          <p:nvPr>
            <p:extLst>
              <p:ext uri="{D42A27DB-BD31-4B8C-83A1-F6EECF244321}">
                <p14:modId xmlns:p14="http://schemas.microsoft.com/office/powerpoint/2010/main" val="1458789820"/>
              </p:ext>
            </p:extLst>
          </p:nvPr>
        </p:nvGraphicFramePr>
        <p:xfrm>
          <a:off x="6595672" y="2701120"/>
          <a:ext cx="4950359" cy="3294945"/>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279439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Graphic spid="7"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2C466-D4BB-418C-8659-B4CDAC1A130D}"/>
              </a:ext>
            </a:extLst>
          </p:cNvPr>
          <p:cNvSpPr>
            <a:spLocks noGrp="1"/>
          </p:cNvSpPr>
          <p:nvPr>
            <p:ph type="title"/>
          </p:nvPr>
        </p:nvSpPr>
        <p:spPr/>
        <p:txBody>
          <a:bodyPr/>
          <a:lstStyle/>
          <a:p>
            <a:pPr algn="ctr"/>
            <a:r>
              <a:rPr lang="en-GB" dirty="0"/>
              <a:t>6. Conclusion </a:t>
            </a:r>
          </a:p>
        </p:txBody>
      </p:sp>
      <p:sp>
        <p:nvSpPr>
          <p:cNvPr id="3" name="TextBox 2">
            <a:extLst>
              <a:ext uri="{FF2B5EF4-FFF2-40B4-BE49-F238E27FC236}">
                <a16:creationId xmlns:a16="http://schemas.microsoft.com/office/drawing/2014/main" id="{75B1B417-D921-4184-8F97-F3E2C0D3FB61}"/>
              </a:ext>
            </a:extLst>
          </p:cNvPr>
          <p:cNvSpPr txBox="1"/>
          <p:nvPr/>
        </p:nvSpPr>
        <p:spPr>
          <a:xfrm>
            <a:off x="39189" y="2250136"/>
            <a:ext cx="12191999" cy="3539430"/>
          </a:xfrm>
          <a:prstGeom prst="rect">
            <a:avLst/>
          </a:prstGeom>
          <a:noFill/>
        </p:spPr>
        <p:txBody>
          <a:bodyPr wrap="square" rtlCol="0">
            <a:spAutoFit/>
          </a:bodyPr>
          <a:lstStyle/>
          <a:p>
            <a:pPr marL="285750" indent="-285750">
              <a:buFont typeface="Arial" panose="020B0604020202020204" pitchFamily="34" charset="0"/>
              <a:buChar char="•"/>
            </a:pPr>
            <a:r>
              <a:rPr lang="en-GB" sz="3200" dirty="0"/>
              <a:t>Large amount of restaurants within West Wales that are popular with locals, students and tourists that don’t make use of an application.</a:t>
            </a:r>
          </a:p>
          <a:p>
            <a:endParaRPr lang="en-GB" sz="3200" dirty="0"/>
          </a:p>
          <a:p>
            <a:pPr marL="285750" indent="-285750">
              <a:buFont typeface="Arial" panose="020B0604020202020204" pitchFamily="34" charset="0"/>
              <a:buChar char="•"/>
            </a:pPr>
            <a:r>
              <a:rPr lang="en-GB" sz="3200" dirty="0"/>
              <a:t>No serious competition unless we expand our business to provide Grab-A-Table’s service to the whole of Wales.</a:t>
            </a:r>
          </a:p>
          <a:p>
            <a:endParaRPr lang="en-GB" sz="3200" dirty="0"/>
          </a:p>
          <a:p>
            <a:pPr marL="285750" indent="-285750">
              <a:buFont typeface="Arial" panose="020B0604020202020204" pitchFamily="34" charset="0"/>
              <a:buChar char="•"/>
            </a:pPr>
            <a:r>
              <a:rPr lang="en-GB" sz="3200" dirty="0"/>
              <a:t>Students, locals and tourists have responded well to our prototype. </a:t>
            </a:r>
          </a:p>
        </p:txBody>
      </p:sp>
    </p:spTree>
    <p:extLst>
      <p:ext uri="{BB962C8B-B14F-4D97-AF65-F5344CB8AC3E}">
        <p14:creationId xmlns:p14="http://schemas.microsoft.com/office/powerpoint/2010/main" val="899097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wipe(down)">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68EB8-CDBC-40C8-A455-56FAAB543659}"/>
              </a:ext>
            </a:extLst>
          </p:cNvPr>
          <p:cNvSpPr>
            <a:spLocks noGrp="1"/>
          </p:cNvSpPr>
          <p:nvPr>
            <p:ph type="title"/>
          </p:nvPr>
        </p:nvSpPr>
        <p:spPr>
          <a:xfrm>
            <a:off x="0" y="284176"/>
            <a:ext cx="12191999" cy="1508760"/>
          </a:xfrm>
        </p:spPr>
        <p:txBody>
          <a:bodyPr/>
          <a:lstStyle/>
          <a:p>
            <a:pPr algn="ctr"/>
            <a:r>
              <a:rPr lang="en-GB" dirty="0"/>
              <a:t>ANY QUESTIONS?</a:t>
            </a:r>
          </a:p>
        </p:txBody>
      </p:sp>
      <p:pic>
        <p:nvPicPr>
          <p:cNvPr id="1030" name="Picture 6" descr="Image result for any questions png">
            <a:extLst>
              <a:ext uri="{FF2B5EF4-FFF2-40B4-BE49-F238E27FC236}">
                <a16:creationId xmlns:a16="http://schemas.microsoft.com/office/drawing/2014/main" id="{22ED28D5-B7A3-42AB-AF6F-755AEFA494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60823" y="2328943"/>
            <a:ext cx="3868271" cy="38682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93898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476E0-5833-4558-A5BE-DB6716C24967}"/>
              </a:ext>
            </a:extLst>
          </p:cNvPr>
          <p:cNvSpPr>
            <a:spLocks noGrp="1"/>
          </p:cNvSpPr>
          <p:nvPr>
            <p:ph type="title"/>
          </p:nvPr>
        </p:nvSpPr>
        <p:spPr>
          <a:xfrm>
            <a:off x="0" y="144506"/>
            <a:ext cx="12192000" cy="1636168"/>
          </a:xfrm>
        </p:spPr>
        <p:txBody>
          <a:bodyPr/>
          <a:lstStyle/>
          <a:p>
            <a:pPr algn="ctr"/>
            <a:r>
              <a:rPr lang="en-GB" dirty="0"/>
              <a:t>7. References</a:t>
            </a:r>
          </a:p>
        </p:txBody>
      </p:sp>
      <p:sp>
        <p:nvSpPr>
          <p:cNvPr id="3" name="Content Placeholder 2">
            <a:extLst>
              <a:ext uri="{FF2B5EF4-FFF2-40B4-BE49-F238E27FC236}">
                <a16:creationId xmlns:a16="http://schemas.microsoft.com/office/drawing/2014/main" id="{047FC41B-9E0B-43AC-84F2-813D0AC3AB8A}"/>
              </a:ext>
            </a:extLst>
          </p:cNvPr>
          <p:cNvSpPr>
            <a:spLocks noGrp="1"/>
          </p:cNvSpPr>
          <p:nvPr>
            <p:ph idx="1"/>
          </p:nvPr>
        </p:nvSpPr>
        <p:spPr>
          <a:xfrm>
            <a:off x="219856" y="2023352"/>
            <a:ext cx="11752288" cy="4351338"/>
          </a:xfrm>
        </p:spPr>
        <p:txBody>
          <a:bodyPr>
            <a:normAutofit fontScale="70000" lnSpcReduction="20000"/>
          </a:bodyPr>
          <a:lstStyle/>
          <a:p>
            <a:pPr marL="514350" indent="-514350">
              <a:buFont typeface="+mj-lt"/>
              <a:buAutoNum type="arabicPeriod"/>
            </a:pPr>
            <a:r>
              <a:rPr lang="en-GB" dirty="0" err="1"/>
              <a:t>GloriaFood</a:t>
            </a:r>
            <a:r>
              <a:rPr lang="en-GB" dirty="0"/>
              <a:t>. (no date) Advantages Of Online Food Ordering System For Restaurants [WWW Document] Available at: </a:t>
            </a:r>
            <a:r>
              <a:rPr lang="en-GB" dirty="0">
                <a:hlinkClick r:id="rId3"/>
              </a:rPr>
              <a:t>https://www.gloriafood.com/restaurant-ideas/advantages-of-online-food-ordering/</a:t>
            </a:r>
            <a:r>
              <a:rPr lang="en-GB" dirty="0"/>
              <a:t> (Accessed: 15/03/2019)</a:t>
            </a:r>
          </a:p>
          <a:p>
            <a:pPr marL="514350" indent="-514350">
              <a:buFont typeface="+mj-lt"/>
              <a:buAutoNum type="arabicPeriod"/>
            </a:pPr>
            <a:r>
              <a:rPr lang="en-GB" dirty="0"/>
              <a:t>Team </a:t>
            </a:r>
            <a:r>
              <a:rPr lang="en-GB" dirty="0" err="1"/>
              <a:t>foreUP</a:t>
            </a:r>
            <a:r>
              <a:rPr lang="en-GB" dirty="0"/>
              <a:t>. (2018, December 12) Advantages and Disadvantages of Using an Online Booking System[WWW Document] Available at: </a:t>
            </a:r>
            <a:r>
              <a:rPr lang="en-GB" dirty="0">
                <a:hlinkClick r:id="rId4"/>
              </a:rPr>
              <a:t>http://blog.foreupgolf.com/advantages-disadvantages-online-booking-system</a:t>
            </a:r>
            <a:r>
              <a:rPr lang="en-GB" dirty="0"/>
              <a:t>  (Accessed:15/03/2019)</a:t>
            </a:r>
          </a:p>
          <a:p>
            <a:pPr marL="514350" indent="-514350">
              <a:buFont typeface="+mj-lt"/>
              <a:buAutoNum type="arabicPeriod"/>
            </a:pPr>
            <a:r>
              <a:rPr lang="en-GB" dirty="0"/>
              <a:t>Statista. (no date) Annual turnover of restaurants and mobile food services in the United Kingdom (UK) from 2008 to 2017* (in million GBP) [WWW Document] Available at: </a:t>
            </a:r>
            <a:r>
              <a:rPr lang="en-GB" u="sng" dirty="0">
                <a:hlinkClick r:id="rId5"/>
              </a:rPr>
              <a:t>https://www.statista.com/statistics/558137/restaurant-and-mobile-food-services-business-turnover-uk/</a:t>
            </a:r>
            <a:r>
              <a:rPr lang="en-GB" dirty="0"/>
              <a:t> (Accessed: 15/03/2019)</a:t>
            </a:r>
          </a:p>
          <a:p>
            <a:pPr marL="514350" indent="-514350">
              <a:buFont typeface="+mj-lt"/>
              <a:buAutoNum type="arabicPeriod"/>
            </a:pPr>
            <a:r>
              <a:rPr lang="en-GB" dirty="0"/>
              <a:t>Office for National Statistics. (2019, March 19) Employment in the UK: March 2019 [WWW Document] Available at </a:t>
            </a:r>
            <a:r>
              <a:rPr lang="en-GB" dirty="0">
                <a:hlinkClick r:id="rId6"/>
              </a:rPr>
              <a:t>https://www.ons.gov.uk/employmentandlabourmarket/peopleinwork/employmentandemployeetypes/bulletins/employmentintheuk/march2019</a:t>
            </a:r>
            <a:r>
              <a:rPr lang="en-GB" dirty="0"/>
              <a:t> (Accessed: 20/03/2019)</a:t>
            </a:r>
          </a:p>
          <a:p>
            <a:pPr marL="514350" indent="-514350">
              <a:buFont typeface="+mj-lt"/>
              <a:buAutoNum type="arabicPeriod"/>
            </a:pPr>
            <a:r>
              <a:rPr lang="en-GB" dirty="0"/>
              <a:t>Wetherspoon. (no date) Pubs and Hotels found near ‘Pembrokeshire'  [WWW Document] Available at: </a:t>
            </a:r>
            <a:r>
              <a:rPr lang="en-GB" dirty="0">
                <a:hlinkClick r:id="rId7"/>
              </a:rPr>
              <a:t>https://www.jdwetherspoon.com/pubs/all-pubs?searchterm=pembrokeshire</a:t>
            </a:r>
            <a:r>
              <a:rPr lang="en-GB" dirty="0"/>
              <a:t>  (Accessed: 21/03/2019)</a:t>
            </a:r>
          </a:p>
          <a:p>
            <a:pPr marL="514350" indent="-514350">
              <a:buFont typeface="+mj-lt"/>
              <a:buAutoNum type="arabicPeriod"/>
            </a:pPr>
            <a:r>
              <a:rPr lang="en-GB" dirty="0"/>
              <a:t>Deliveroo. (no date) Your favourite restaurants and takeaways, delivered straight to your door [WWW Document] Available at </a:t>
            </a:r>
            <a:r>
              <a:rPr lang="en-GB" dirty="0">
                <a:hlinkClick r:id="rId8"/>
              </a:rPr>
              <a:t>https://deliveroo.co.uk/</a:t>
            </a:r>
            <a:r>
              <a:rPr lang="en-GB" dirty="0"/>
              <a:t>  (Accessed: 21/03/2019)</a:t>
            </a:r>
          </a:p>
          <a:p>
            <a:pPr marL="514350" indent="-514350">
              <a:buFont typeface="+mj-lt"/>
              <a:buAutoNum type="arabicPeriod"/>
            </a:pPr>
            <a:r>
              <a:rPr lang="en-GB" dirty="0"/>
              <a:t>OpenTable. (no date) All Wales restaurants [WWW Document] Available at </a:t>
            </a:r>
            <a:r>
              <a:rPr lang="en-GB" dirty="0">
                <a:hlinkClick r:id="rId9"/>
              </a:rPr>
              <a:t>https://www.opentable.co.uk/wales-restaurant-listings</a:t>
            </a:r>
            <a:r>
              <a:rPr lang="en-GB" dirty="0"/>
              <a:t> (Accessed: 21/03/2019)</a:t>
            </a:r>
          </a:p>
          <a:p>
            <a:pPr marL="514350" indent="-514350">
              <a:buFont typeface="+mj-lt"/>
              <a:buAutoNum type="arabicPeriod"/>
            </a:pPr>
            <a:r>
              <a:rPr lang="en-GB" dirty="0"/>
              <a:t>SurveyMonkey. (no date) Survey Software [WWW Document] Available at </a:t>
            </a:r>
            <a:r>
              <a:rPr lang="en-GB" dirty="0">
                <a:hlinkClick r:id="rId10"/>
              </a:rPr>
              <a:t>https://www.surveymonkey.com/</a:t>
            </a:r>
            <a:r>
              <a:rPr lang="en-GB" dirty="0"/>
              <a:t> (Accessed: 23/03/2019)</a:t>
            </a:r>
          </a:p>
          <a:p>
            <a:pPr marL="514350" indent="-514350">
              <a:buFont typeface="+mj-lt"/>
              <a:buAutoNum type="arabicPeriod"/>
            </a:pPr>
            <a:endParaRPr lang="en-GB" dirty="0"/>
          </a:p>
        </p:txBody>
      </p:sp>
    </p:spTree>
    <p:extLst>
      <p:ext uri="{BB962C8B-B14F-4D97-AF65-F5344CB8AC3E}">
        <p14:creationId xmlns:p14="http://schemas.microsoft.com/office/powerpoint/2010/main" val="2179585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B748B-F39D-4D6B-B83F-3A0B7B1A9662}"/>
              </a:ext>
            </a:extLst>
          </p:cNvPr>
          <p:cNvSpPr>
            <a:spLocks noGrp="1"/>
          </p:cNvSpPr>
          <p:nvPr>
            <p:ph type="title"/>
          </p:nvPr>
        </p:nvSpPr>
        <p:spPr>
          <a:xfrm>
            <a:off x="0" y="160421"/>
            <a:ext cx="12192000" cy="1632515"/>
          </a:xfrm>
        </p:spPr>
        <p:txBody>
          <a:bodyPr/>
          <a:lstStyle/>
          <a:p>
            <a:pPr algn="ctr"/>
            <a:r>
              <a:rPr lang="en-GB" dirty="0"/>
              <a:t>8. Bibliography</a:t>
            </a:r>
          </a:p>
        </p:txBody>
      </p:sp>
      <p:sp>
        <p:nvSpPr>
          <p:cNvPr id="4" name="Rectangle 3">
            <a:extLst>
              <a:ext uri="{FF2B5EF4-FFF2-40B4-BE49-F238E27FC236}">
                <a16:creationId xmlns:a16="http://schemas.microsoft.com/office/drawing/2014/main" id="{6BE0D57F-2F9C-4FA9-A605-B2CC325702CF}"/>
              </a:ext>
            </a:extLst>
          </p:cNvPr>
          <p:cNvSpPr/>
          <p:nvPr/>
        </p:nvSpPr>
        <p:spPr>
          <a:xfrm>
            <a:off x="200297" y="2034681"/>
            <a:ext cx="11791405" cy="3416320"/>
          </a:xfrm>
          <a:prstGeom prst="rect">
            <a:avLst/>
          </a:prstGeom>
        </p:spPr>
        <p:txBody>
          <a:bodyPr wrap="square">
            <a:spAutoFit/>
          </a:bodyPr>
          <a:lstStyle/>
          <a:p>
            <a:r>
              <a:rPr lang="en-GB" dirty="0" err="1"/>
              <a:t>SpaceO</a:t>
            </a:r>
            <a:r>
              <a:rPr lang="en-GB" dirty="0"/>
              <a:t> Technologies. (2012, July 26) Mobile Application Design Questionnaire [WWW Document]. Available at: </a:t>
            </a:r>
            <a:r>
              <a:rPr lang="en-GB" dirty="0">
                <a:hlinkClick r:id="rId3"/>
              </a:rPr>
              <a:t>https://www.spaceotechnologies.com/mobile-application-design-questionnaire/</a:t>
            </a:r>
            <a:r>
              <a:rPr lang="en-GB" dirty="0"/>
              <a:t> (Accessed: 23/03/2019)</a:t>
            </a:r>
          </a:p>
          <a:p>
            <a:endParaRPr lang="en-GB" dirty="0"/>
          </a:p>
          <a:p>
            <a:r>
              <a:rPr lang="en-GB" dirty="0" err="1"/>
              <a:t>SmartSurvey</a:t>
            </a:r>
            <a:r>
              <a:rPr lang="en-GB" dirty="0"/>
              <a:t>. (no date) Questionnaire Design [WWW Document]. Available at: </a:t>
            </a:r>
            <a:r>
              <a:rPr lang="en-GB" u="sng" dirty="0">
                <a:hlinkClick r:id="rId4"/>
              </a:rPr>
              <a:t>https://www.smartsurvey.co.uk/questionnaire-design</a:t>
            </a:r>
            <a:r>
              <a:rPr lang="en-GB" dirty="0"/>
              <a:t> (Accessed: 23/03/2019)</a:t>
            </a:r>
          </a:p>
          <a:p>
            <a:endParaRPr lang="en-GB" dirty="0"/>
          </a:p>
          <a:p>
            <a:r>
              <a:rPr lang="en-GB" dirty="0" err="1"/>
              <a:t>MarkE</a:t>
            </a:r>
            <a:r>
              <a:rPr lang="en-GB" dirty="0"/>
              <a:t> Test. (no date) Web Application [WWW Document]. Available at: </a:t>
            </a:r>
            <a:r>
              <a:rPr lang="en-GB" dirty="0">
                <a:hlinkClick r:id="rId5"/>
              </a:rPr>
              <a:t>http://www.marketest.co.uk/index.php?apercu=1&amp;menu=surveys&amp;N=139</a:t>
            </a:r>
            <a:r>
              <a:rPr lang="en-GB" dirty="0"/>
              <a:t> (Accessed: 24/03/2019)</a:t>
            </a:r>
          </a:p>
          <a:p>
            <a:endParaRPr lang="en-GB" dirty="0"/>
          </a:p>
          <a:p>
            <a:r>
              <a:rPr lang="en-GB" dirty="0"/>
              <a:t>R. </a:t>
            </a:r>
            <a:r>
              <a:rPr lang="en-GB" dirty="0" err="1"/>
              <a:t>Brath</a:t>
            </a:r>
            <a:r>
              <a:rPr lang="en-GB" dirty="0"/>
              <a:t> and D. Jonker, Graph Analysis and Visualization: Discovering Business Opportunity in Linked Data, Illustrated ed. Indiana, Canada: John Wiley &amp; Sons, 2015</a:t>
            </a:r>
            <a:r>
              <a:rPr lang="en-GB"/>
              <a:t>. </a:t>
            </a:r>
            <a:endParaRPr lang="en-GB" dirty="0"/>
          </a:p>
          <a:p>
            <a:endParaRPr lang="en-GB" dirty="0"/>
          </a:p>
        </p:txBody>
      </p:sp>
    </p:spTree>
    <p:extLst>
      <p:ext uri="{BB962C8B-B14F-4D97-AF65-F5344CB8AC3E}">
        <p14:creationId xmlns:p14="http://schemas.microsoft.com/office/powerpoint/2010/main" val="3304569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022B748-4E30-40A2-9B96-C8BAA463EEFB}"/>
              </a:ext>
            </a:extLst>
          </p:cNvPr>
          <p:cNvSpPr>
            <a:spLocks noGrp="1"/>
          </p:cNvSpPr>
          <p:nvPr>
            <p:ph type="title"/>
          </p:nvPr>
        </p:nvSpPr>
        <p:spPr>
          <a:xfrm>
            <a:off x="0" y="-85889"/>
            <a:ext cx="12192000" cy="1632515"/>
          </a:xfrm>
        </p:spPr>
        <p:txBody>
          <a:bodyPr/>
          <a:lstStyle/>
          <a:p>
            <a:pPr algn="ctr"/>
            <a:r>
              <a:rPr lang="en-GB" dirty="0"/>
              <a:t>9. APPENDICES </a:t>
            </a:r>
          </a:p>
        </p:txBody>
      </p:sp>
      <p:sp>
        <p:nvSpPr>
          <p:cNvPr id="6" name="TextBox 5">
            <a:extLst>
              <a:ext uri="{FF2B5EF4-FFF2-40B4-BE49-F238E27FC236}">
                <a16:creationId xmlns:a16="http://schemas.microsoft.com/office/drawing/2014/main" id="{CFBC645A-991D-47EE-B549-EA4502085D5B}"/>
              </a:ext>
            </a:extLst>
          </p:cNvPr>
          <p:cNvSpPr txBox="1"/>
          <p:nvPr/>
        </p:nvSpPr>
        <p:spPr>
          <a:xfrm>
            <a:off x="204806" y="892666"/>
            <a:ext cx="11987194" cy="584775"/>
          </a:xfrm>
          <a:prstGeom prst="rect">
            <a:avLst/>
          </a:prstGeom>
          <a:noFill/>
        </p:spPr>
        <p:txBody>
          <a:bodyPr wrap="square" rtlCol="0">
            <a:spAutoFit/>
          </a:bodyPr>
          <a:lstStyle/>
          <a:p>
            <a:pPr algn="ctr"/>
            <a:r>
              <a:rPr lang="en-GB" sz="3200" dirty="0">
                <a:solidFill>
                  <a:schemeClr val="bg2"/>
                </a:solidFill>
              </a:rPr>
              <a:t>Appendix A – Questionnaire for Users   </a:t>
            </a:r>
          </a:p>
        </p:txBody>
      </p:sp>
      <p:pic>
        <p:nvPicPr>
          <p:cNvPr id="9" name="Picture 8">
            <a:extLst>
              <a:ext uri="{FF2B5EF4-FFF2-40B4-BE49-F238E27FC236}">
                <a16:creationId xmlns:a16="http://schemas.microsoft.com/office/drawing/2014/main" id="{BB6B54EC-9814-4359-855E-75B2562E129A}"/>
              </a:ext>
            </a:extLst>
          </p:cNvPr>
          <p:cNvPicPr>
            <a:picLocks noChangeAspect="1"/>
          </p:cNvPicPr>
          <p:nvPr/>
        </p:nvPicPr>
        <p:blipFill>
          <a:blip r:embed="rId2"/>
          <a:stretch>
            <a:fillRect/>
          </a:stretch>
        </p:blipFill>
        <p:spPr>
          <a:xfrm>
            <a:off x="1369995" y="1861825"/>
            <a:ext cx="3658552" cy="4934964"/>
          </a:xfrm>
          <a:prstGeom prst="rect">
            <a:avLst/>
          </a:prstGeom>
        </p:spPr>
      </p:pic>
      <p:pic>
        <p:nvPicPr>
          <p:cNvPr id="10" name="Picture 9">
            <a:extLst>
              <a:ext uri="{FF2B5EF4-FFF2-40B4-BE49-F238E27FC236}">
                <a16:creationId xmlns:a16="http://schemas.microsoft.com/office/drawing/2014/main" id="{A72D4552-F82B-47CE-982A-01D2AA082CFA}"/>
              </a:ext>
            </a:extLst>
          </p:cNvPr>
          <p:cNvPicPr>
            <a:picLocks noChangeAspect="1"/>
          </p:cNvPicPr>
          <p:nvPr/>
        </p:nvPicPr>
        <p:blipFill rotWithShape="1">
          <a:blip r:embed="rId3"/>
          <a:srcRect b="20867"/>
          <a:stretch/>
        </p:blipFill>
        <p:spPr>
          <a:xfrm>
            <a:off x="6618019" y="1861825"/>
            <a:ext cx="4386536" cy="4904643"/>
          </a:xfrm>
          <a:prstGeom prst="rect">
            <a:avLst/>
          </a:prstGeom>
        </p:spPr>
      </p:pic>
    </p:spTree>
    <p:extLst>
      <p:ext uri="{BB962C8B-B14F-4D97-AF65-F5344CB8AC3E}">
        <p14:creationId xmlns:p14="http://schemas.microsoft.com/office/powerpoint/2010/main" val="42139940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4E21BAE-9875-4DA3-AB4F-50E7444DE7E2}"/>
              </a:ext>
            </a:extLst>
          </p:cNvPr>
          <p:cNvSpPr txBox="1"/>
          <p:nvPr/>
        </p:nvSpPr>
        <p:spPr>
          <a:xfrm>
            <a:off x="0" y="65315"/>
            <a:ext cx="12192000" cy="584775"/>
          </a:xfrm>
          <a:prstGeom prst="rect">
            <a:avLst/>
          </a:prstGeom>
          <a:noFill/>
        </p:spPr>
        <p:txBody>
          <a:bodyPr wrap="square" rtlCol="0">
            <a:spAutoFit/>
          </a:bodyPr>
          <a:lstStyle/>
          <a:p>
            <a:pPr algn="ctr"/>
            <a:r>
              <a:rPr lang="en-GB" sz="3200" dirty="0"/>
              <a:t>Appendix A – Questionnaire for Users  </a:t>
            </a:r>
          </a:p>
        </p:txBody>
      </p:sp>
      <p:pic>
        <p:nvPicPr>
          <p:cNvPr id="7" name="Picture 6">
            <a:extLst>
              <a:ext uri="{FF2B5EF4-FFF2-40B4-BE49-F238E27FC236}">
                <a16:creationId xmlns:a16="http://schemas.microsoft.com/office/drawing/2014/main" id="{ACDA0417-7C58-41B7-9DB3-583C946BDFED}"/>
              </a:ext>
            </a:extLst>
          </p:cNvPr>
          <p:cNvPicPr>
            <a:picLocks noChangeAspect="1"/>
          </p:cNvPicPr>
          <p:nvPr/>
        </p:nvPicPr>
        <p:blipFill rotWithShape="1">
          <a:blip r:embed="rId3"/>
          <a:srcRect b="19715"/>
          <a:stretch/>
        </p:blipFill>
        <p:spPr>
          <a:xfrm>
            <a:off x="240165" y="737571"/>
            <a:ext cx="5311549" cy="6017187"/>
          </a:xfrm>
          <a:prstGeom prst="rect">
            <a:avLst/>
          </a:prstGeom>
        </p:spPr>
      </p:pic>
      <p:pic>
        <p:nvPicPr>
          <p:cNvPr id="8" name="Picture 7">
            <a:extLst>
              <a:ext uri="{FF2B5EF4-FFF2-40B4-BE49-F238E27FC236}">
                <a16:creationId xmlns:a16="http://schemas.microsoft.com/office/drawing/2014/main" id="{30DFC453-69C8-4D0F-97BB-85776B6E558F}"/>
              </a:ext>
            </a:extLst>
          </p:cNvPr>
          <p:cNvPicPr>
            <a:picLocks noChangeAspect="1"/>
          </p:cNvPicPr>
          <p:nvPr/>
        </p:nvPicPr>
        <p:blipFill>
          <a:blip r:embed="rId4"/>
          <a:stretch>
            <a:fillRect/>
          </a:stretch>
        </p:blipFill>
        <p:spPr>
          <a:xfrm>
            <a:off x="6051776" y="734695"/>
            <a:ext cx="5720381" cy="3641361"/>
          </a:xfrm>
          <a:prstGeom prst="rect">
            <a:avLst/>
          </a:prstGeom>
        </p:spPr>
      </p:pic>
    </p:spTree>
    <p:extLst>
      <p:ext uri="{BB962C8B-B14F-4D97-AF65-F5344CB8AC3E}">
        <p14:creationId xmlns:p14="http://schemas.microsoft.com/office/powerpoint/2010/main" val="31943285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5AE225A-3483-42EE-A3DA-2E71E8169BBE}"/>
              </a:ext>
            </a:extLst>
          </p:cNvPr>
          <p:cNvSpPr txBox="1"/>
          <p:nvPr/>
        </p:nvSpPr>
        <p:spPr>
          <a:xfrm>
            <a:off x="0" y="65315"/>
            <a:ext cx="12192000" cy="584775"/>
          </a:xfrm>
          <a:prstGeom prst="rect">
            <a:avLst/>
          </a:prstGeom>
          <a:noFill/>
        </p:spPr>
        <p:txBody>
          <a:bodyPr wrap="square" rtlCol="0">
            <a:spAutoFit/>
          </a:bodyPr>
          <a:lstStyle/>
          <a:p>
            <a:pPr algn="ctr"/>
            <a:r>
              <a:rPr lang="en-GB" sz="3200" dirty="0"/>
              <a:t>Appendix B – Survey for Restaurants </a:t>
            </a:r>
          </a:p>
        </p:txBody>
      </p:sp>
      <p:pic>
        <p:nvPicPr>
          <p:cNvPr id="5" name="Picture 4">
            <a:extLst>
              <a:ext uri="{FF2B5EF4-FFF2-40B4-BE49-F238E27FC236}">
                <a16:creationId xmlns:a16="http://schemas.microsoft.com/office/drawing/2014/main" id="{5E66902E-224F-4D9A-901B-EE07F7CBE790}"/>
              </a:ext>
            </a:extLst>
          </p:cNvPr>
          <p:cNvPicPr>
            <a:picLocks noChangeAspect="1"/>
          </p:cNvPicPr>
          <p:nvPr/>
        </p:nvPicPr>
        <p:blipFill>
          <a:blip r:embed="rId2"/>
          <a:stretch>
            <a:fillRect/>
          </a:stretch>
        </p:blipFill>
        <p:spPr>
          <a:xfrm>
            <a:off x="298133" y="878886"/>
            <a:ext cx="4143240" cy="2704832"/>
          </a:xfrm>
          <a:prstGeom prst="rect">
            <a:avLst/>
          </a:prstGeom>
        </p:spPr>
      </p:pic>
      <p:pic>
        <p:nvPicPr>
          <p:cNvPr id="6" name="Picture 5">
            <a:extLst>
              <a:ext uri="{FF2B5EF4-FFF2-40B4-BE49-F238E27FC236}">
                <a16:creationId xmlns:a16="http://schemas.microsoft.com/office/drawing/2014/main" id="{E9D6B983-3C0D-47D1-B931-EA0C04826E08}"/>
              </a:ext>
            </a:extLst>
          </p:cNvPr>
          <p:cNvPicPr>
            <a:picLocks noChangeAspect="1"/>
          </p:cNvPicPr>
          <p:nvPr/>
        </p:nvPicPr>
        <p:blipFill>
          <a:blip r:embed="rId3"/>
          <a:stretch>
            <a:fillRect/>
          </a:stretch>
        </p:blipFill>
        <p:spPr>
          <a:xfrm>
            <a:off x="298134" y="3812515"/>
            <a:ext cx="5204256" cy="2109834"/>
          </a:xfrm>
          <a:prstGeom prst="rect">
            <a:avLst/>
          </a:prstGeom>
        </p:spPr>
      </p:pic>
      <p:pic>
        <p:nvPicPr>
          <p:cNvPr id="7" name="Picture 6">
            <a:extLst>
              <a:ext uri="{FF2B5EF4-FFF2-40B4-BE49-F238E27FC236}">
                <a16:creationId xmlns:a16="http://schemas.microsoft.com/office/drawing/2014/main" id="{250E9CE3-6170-4EB4-B0B4-504425A5751A}"/>
              </a:ext>
            </a:extLst>
          </p:cNvPr>
          <p:cNvPicPr>
            <a:picLocks noChangeAspect="1"/>
          </p:cNvPicPr>
          <p:nvPr/>
        </p:nvPicPr>
        <p:blipFill>
          <a:blip r:embed="rId4"/>
          <a:stretch>
            <a:fillRect/>
          </a:stretch>
        </p:blipFill>
        <p:spPr>
          <a:xfrm>
            <a:off x="4881971" y="855716"/>
            <a:ext cx="7179401" cy="2109834"/>
          </a:xfrm>
          <a:prstGeom prst="rect">
            <a:avLst/>
          </a:prstGeom>
        </p:spPr>
      </p:pic>
      <p:pic>
        <p:nvPicPr>
          <p:cNvPr id="8" name="Picture 7">
            <a:extLst>
              <a:ext uri="{FF2B5EF4-FFF2-40B4-BE49-F238E27FC236}">
                <a16:creationId xmlns:a16="http://schemas.microsoft.com/office/drawing/2014/main" id="{AF04443B-3E95-440E-B8D1-D08AFD17A063}"/>
              </a:ext>
            </a:extLst>
          </p:cNvPr>
          <p:cNvPicPr>
            <a:picLocks noChangeAspect="1"/>
          </p:cNvPicPr>
          <p:nvPr/>
        </p:nvPicPr>
        <p:blipFill>
          <a:blip r:embed="rId5"/>
          <a:stretch>
            <a:fillRect/>
          </a:stretch>
        </p:blipFill>
        <p:spPr>
          <a:xfrm>
            <a:off x="5638256" y="3171176"/>
            <a:ext cx="6423116" cy="1906487"/>
          </a:xfrm>
          <a:prstGeom prst="rect">
            <a:avLst/>
          </a:prstGeom>
        </p:spPr>
      </p:pic>
    </p:spTree>
    <p:extLst>
      <p:ext uri="{BB962C8B-B14F-4D97-AF65-F5344CB8AC3E}">
        <p14:creationId xmlns:p14="http://schemas.microsoft.com/office/powerpoint/2010/main" val="1920143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B499938-8D01-4A29-96F3-BF3329512329}"/>
              </a:ext>
            </a:extLst>
          </p:cNvPr>
          <p:cNvSpPr txBox="1"/>
          <p:nvPr/>
        </p:nvSpPr>
        <p:spPr>
          <a:xfrm>
            <a:off x="0" y="65315"/>
            <a:ext cx="12192000" cy="584775"/>
          </a:xfrm>
          <a:prstGeom prst="rect">
            <a:avLst/>
          </a:prstGeom>
          <a:noFill/>
        </p:spPr>
        <p:txBody>
          <a:bodyPr wrap="square" rtlCol="0">
            <a:spAutoFit/>
          </a:bodyPr>
          <a:lstStyle/>
          <a:p>
            <a:pPr algn="ctr"/>
            <a:r>
              <a:rPr lang="en-GB" sz="3200" dirty="0"/>
              <a:t>Appendix B – Survey for Restaurants  </a:t>
            </a:r>
          </a:p>
        </p:txBody>
      </p:sp>
      <p:pic>
        <p:nvPicPr>
          <p:cNvPr id="5" name="Picture 4">
            <a:extLst>
              <a:ext uri="{FF2B5EF4-FFF2-40B4-BE49-F238E27FC236}">
                <a16:creationId xmlns:a16="http://schemas.microsoft.com/office/drawing/2014/main" id="{02688E77-9395-4F7B-B9CE-D328669B401A}"/>
              </a:ext>
            </a:extLst>
          </p:cNvPr>
          <p:cNvPicPr>
            <a:picLocks noChangeAspect="1"/>
          </p:cNvPicPr>
          <p:nvPr/>
        </p:nvPicPr>
        <p:blipFill>
          <a:blip r:embed="rId2"/>
          <a:stretch>
            <a:fillRect/>
          </a:stretch>
        </p:blipFill>
        <p:spPr>
          <a:xfrm>
            <a:off x="210911" y="782684"/>
            <a:ext cx="5677172" cy="1766710"/>
          </a:xfrm>
          <a:prstGeom prst="rect">
            <a:avLst/>
          </a:prstGeom>
        </p:spPr>
      </p:pic>
      <p:pic>
        <p:nvPicPr>
          <p:cNvPr id="6" name="Picture 5">
            <a:extLst>
              <a:ext uri="{FF2B5EF4-FFF2-40B4-BE49-F238E27FC236}">
                <a16:creationId xmlns:a16="http://schemas.microsoft.com/office/drawing/2014/main" id="{AB2933B1-DF30-4163-819D-93811EED582B}"/>
              </a:ext>
            </a:extLst>
          </p:cNvPr>
          <p:cNvPicPr>
            <a:picLocks noChangeAspect="1"/>
          </p:cNvPicPr>
          <p:nvPr/>
        </p:nvPicPr>
        <p:blipFill>
          <a:blip r:embed="rId3"/>
          <a:stretch>
            <a:fillRect/>
          </a:stretch>
        </p:blipFill>
        <p:spPr>
          <a:xfrm>
            <a:off x="213703" y="2590547"/>
            <a:ext cx="5249363" cy="2420939"/>
          </a:xfrm>
          <a:prstGeom prst="rect">
            <a:avLst/>
          </a:prstGeom>
        </p:spPr>
      </p:pic>
      <p:pic>
        <p:nvPicPr>
          <p:cNvPr id="7" name="Picture 6">
            <a:extLst>
              <a:ext uri="{FF2B5EF4-FFF2-40B4-BE49-F238E27FC236}">
                <a16:creationId xmlns:a16="http://schemas.microsoft.com/office/drawing/2014/main" id="{C6B8949C-CA5A-430C-A41A-64242D48E3AF}"/>
              </a:ext>
            </a:extLst>
          </p:cNvPr>
          <p:cNvPicPr>
            <a:picLocks noChangeAspect="1"/>
          </p:cNvPicPr>
          <p:nvPr/>
        </p:nvPicPr>
        <p:blipFill>
          <a:blip r:embed="rId4"/>
          <a:stretch>
            <a:fillRect/>
          </a:stretch>
        </p:blipFill>
        <p:spPr>
          <a:xfrm>
            <a:off x="210911" y="5050675"/>
            <a:ext cx="5125265" cy="1777636"/>
          </a:xfrm>
          <a:prstGeom prst="rect">
            <a:avLst/>
          </a:prstGeom>
        </p:spPr>
      </p:pic>
      <p:pic>
        <p:nvPicPr>
          <p:cNvPr id="8" name="Picture 7">
            <a:extLst>
              <a:ext uri="{FF2B5EF4-FFF2-40B4-BE49-F238E27FC236}">
                <a16:creationId xmlns:a16="http://schemas.microsoft.com/office/drawing/2014/main" id="{A2617142-3260-486D-8406-C9F0DC6FB19B}"/>
              </a:ext>
            </a:extLst>
          </p:cNvPr>
          <p:cNvPicPr>
            <a:picLocks noChangeAspect="1"/>
          </p:cNvPicPr>
          <p:nvPr/>
        </p:nvPicPr>
        <p:blipFill>
          <a:blip r:embed="rId5"/>
          <a:stretch>
            <a:fillRect/>
          </a:stretch>
        </p:blipFill>
        <p:spPr>
          <a:xfrm>
            <a:off x="6095999" y="782684"/>
            <a:ext cx="5800755" cy="1529442"/>
          </a:xfrm>
          <a:prstGeom prst="rect">
            <a:avLst/>
          </a:prstGeom>
        </p:spPr>
      </p:pic>
      <p:pic>
        <p:nvPicPr>
          <p:cNvPr id="9" name="Picture 8">
            <a:extLst>
              <a:ext uri="{FF2B5EF4-FFF2-40B4-BE49-F238E27FC236}">
                <a16:creationId xmlns:a16="http://schemas.microsoft.com/office/drawing/2014/main" id="{8DB730BD-850F-49E7-A843-811CAF148617}"/>
              </a:ext>
            </a:extLst>
          </p:cNvPr>
          <p:cNvPicPr>
            <a:picLocks noChangeAspect="1"/>
          </p:cNvPicPr>
          <p:nvPr/>
        </p:nvPicPr>
        <p:blipFill>
          <a:blip r:embed="rId6"/>
          <a:stretch>
            <a:fillRect/>
          </a:stretch>
        </p:blipFill>
        <p:spPr>
          <a:xfrm>
            <a:off x="5888083" y="2602145"/>
            <a:ext cx="5862511" cy="1421215"/>
          </a:xfrm>
          <a:prstGeom prst="rect">
            <a:avLst/>
          </a:prstGeom>
        </p:spPr>
      </p:pic>
      <p:pic>
        <p:nvPicPr>
          <p:cNvPr id="10" name="Picture 9">
            <a:extLst>
              <a:ext uri="{FF2B5EF4-FFF2-40B4-BE49-F238E27FC236}">
                <a16:creationId xmlns:a16="http://schemas.microsoft.com/office/drawing/2014/main" id="{D345F9FC-7793-4DCA-9F63-61FE1BFDA422}"/>
              </a:ext>
            </a:extLst>
          </p:cNvPr>
          <p:cNvPicPr>
            <a:picLocks noChangeAspect="1"/>
          </p:cNvPicPr>
          <p:nvPr/>
        </p:nvPicPr>
        <p:blipFill>
          <a:blip r:embed="rId7"/>
          <a:stretch>
            <a:fillRect/>
          </a:stretch>
        </p:blipFill>
        <p:spPr>
          <a:xfrm>
            <a:off x="5888083" y="4315650"/>
            <a:ext cx="5974489" cy="2081002"/>
          </a:xfrm>
          <a:prstGeom prst="rect">
            <a:avLst/>
          </a:prstGeom>
        </p:spPr>
      </p:pic>
    </p:spTree>
    <p:extLst>
      <p:ext uri="{BB962C8B-B14F-4D97-AF65-F5344CB8AC3E}">
        <p14:creationId xmlns:p14="http://schemas.microsoft.com/office/powerpoint/2010/main" val="24262096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TM03090430[[fn=Banded]]</Template>
  <TotalTime>4634</TotalTime>
  <Words>2288</Words>
  <Application>Microsoft Office PowerPoint</Application>
  <PresentationFormat>Widescreen</PresentationFormat>
  <Paragraphs>150</Paragraphs>
  <Slides>16</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Corbel</vt:lpstr>
      <vt:lpstr>Wingdings</vt:lpstr>
      <vt:lpstr>Banded</vt:lpstr>
      <vt:lpstr>PowerPoint Presentation</vt:lpstr>
      <vt:lpstr>Table of contents</vt:lpstr>
      <vt:lpstr>1. INTRODUCTION</vt:lpstr>
      <vt:lpstr>2. The market</vt:lpstr>
      <vt:lpstr>PowerPoint Presentation</vt:lpstr>
      <vt:lpstr>3. Competitors </vt:lpstr>
      <vt:lpstr>4. Primary research – Users</vt:lpstr>
      <vt:lpstr>5. Primary research - restaurants </vt:lpstr>
      <vt:lpstr>6. Conclusion </vt:lpstr>
      <vt:lpstr>ANY QUESTIONS?</vt:lpstr>
      <vt:lpstr>7. References</vt:lpstr>
      <vt:lpstr>8. Bibliography</vt:lpstr>
      <vt:lpstr>9. APPENDICES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Solomon Vandee Whiteley</dc:creator>
  <cp:lastModifiedBy>Solomon Vandee Whiteley</cp:lastModifiedBy>
  <cp:revision>33</cp:revision>
  <dcterms:created xsi:type="dcterms:W3CDTF">2018-12-09T12:18:08Z</dcterms:created>
  <dcterms:modified xsi:type="dcterms:W3CDTF">2019-05-02T10:04:07Z</dcterms:modified>
</cp:coreProperties>
</file>