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0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B56FD-A7ED-E8E8-C776-DB016429A6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2C390-BCF9-FADC-9629-035206415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C66CC-83A6-786A-4D76-B9AF1353E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4CFF7-1CFB-AF73-7BFC-2A2D0FFC3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A07929-E49B-4D33-BF2C-DFA9147B5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5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5A6E3-3652-6746-D9F3-2A2A804CC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FEF8C-2549-23E1-0FE3-0D8C31F404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FAF14-D801-52E1-AE9A-D70AC8A16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2D930-753C-FF66-C2BF-90494D6AA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26B1C-B65E-F823-E0B2-DDA7C2270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568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A7DE2-6D16-E6D7-D910-A480F093E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4AF6F-6745-1C91-0D67-44617C951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5DAE-5630-2D2D-CCDD-719D227F0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03FAF-674D-2C2E-1549-A222CE8E8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B4B58-1D12-4443-9515-0BB096D22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35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745AA-BF02-A784-C6C9-02DDF19F7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4989D-090A-7AD4-2E0D-FA981595A7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21A3EA-20A2-2B93-A7DC-EF6031A41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44868-6167-3E30-2FCF-1E3841A25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C1F62-BC2B-200B-F965-32611B7DD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0A68B-62D0-14C9-7718-C0F40C84D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777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301EF-075E-2EAF-7E55-B4CE5EC8C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C1878-0D9B-B692-2D07-D8E2419ED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B1D555-5C04-0687-3D76-DBBF6243E6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23F294-3BC0-58F8-03C1-78BBB32277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0A5ECD-99EA-D6A4-ED2B-303E61C257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5D188D-B6A0-ED8D-9AC4-FEFD917E8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23DBAA-85DF-FD56-5183-7BB1FB3F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637526-39F6-26E8-51BE-80D3C29DB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148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34CE3-4598-B354-6F88-A0EACD28D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1194D1-3AF7-F65E-723D-91E715074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EA263A-01C5-AFDD-6286-39EC34810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DDE4B-6E92-6B56-4E16-4D2B5B8A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4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B7CDEF-9B23-C865-97C4-5FA104D7F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6AE904-8367-A5AE-6A6B-B2C88B850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590DA-853A-7B7A-75E7-6A3E6F8B9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8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E25EB-13F2-C7F2-3A57-4FF215BCE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0B70E-201C-CD19-4667-00AFA2F4A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90A8A-849E-6A9D-5513-81D0DEE2B7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31C321-CBE1-2E6E-5C2F-10812AA44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06FE71-0620-A9F5-82A1-8241E6322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83006-6B03-57F5-3A01-537D6526B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212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61111-9D8D-C0D3-E936-E4E25627D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5C0696-0F8B-DEE8-1A8B-8A4F6D849D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029CF9-1A9A-F81A-B9B4-1607014B83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69B405-2363-85F2-DC78-2D6112C78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DCA105-9870-2086-FBBB-620ACD0C2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053C5-8B42-46C2-DDBF-14BDA0222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65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C0A89-7ECD-A555-2587-2AA7C81E4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EB2921-0E50-CC29-5E78-B8E04B0583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C5E0F-0307-CFFD-4C35-D069408FF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AB03B-633F-9586-C075-40D8E1E0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40263-8407-D6F6-13ED-03E40D2C1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611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C581BB-972E-124C-451E-D5C504F95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F73898-69A8-AFD0-337F-5630E2EF5F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FE57F-C828-FF97-0C18-1C3F99AB9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390C2-2F60-EF45-0A79-D563249EF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D05C7-1729-F964-77DF-A6F1280E3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286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40BDAC-09F2-AA2B-8315-7FC0D245F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C414C-8618-1241-C1D3-DD331E971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A0B2B-30B3-9500-FC24-585FC39051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79BC7-D771-424E-9606-8B63ACC9CD3B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0C5CB-E0BA-A33F-2C48-E8F5227C08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B52FC-959B-7548-FF0F-D4E8242617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048EF-9471-45EB-BD7E-80C02ECDD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118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gartesvisuales.net/identidad-corporativa/burger-king-una-identidad-mas-apetitosa/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flickr.com/photos/jeepersmedia/14086905804/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viralmente.blogspot.com/2010/05/burger-king-create-your-own-king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viralmente.blogspot.com/2010/05/burger-king-create-your-own-king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ralmente.blogspot.com/2010/05/burger-king-create-your-own-king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viralmente.blogspot.com/2010/05/burger-king-create-your-own-king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viralmente.blogspot.com/2010/05/burger-king-create-your-own-king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k.com/our-heritage" TargetMode="External"/><Relationship Id="rId13" Type="http://schemas.openxmlformats.org/officeDocument/2006/relationships/hyperlink" Target="http://books.google.ie/books?id=SmVQDwAAQBAJ&amp;printsec=frontcover&amp;dq=marketing+plan&amp;hl=&amp;cd=4&amp;source=gbs_api" TargetMode="External"/><Relationship Id="rId3" Type="http://schemas.openxmlformats.org/officeDocument/2006/relationships/hyperlink" Target="https://viralmente.blogspot.com/2010/05/burger-king-create-your-own-king.html" TargetMode="External"/><Relationship Id="rId7" Type="http://schemas.openxmlformats.org/officeDocument/2006/relationships/hyperlink" Target="https://www.bk.com/menu" TargetMode="External"/><Relationship Id="rId12" Type="http://schemas.openxmlformats.org/officeDocument/2006/relationships/hyperlink" Target="https://www.businessinsider.com/burger-king-history-timelin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k.com/franchising" TargetMode="External"/><Relationship Id="rId11" Type="http://schemas.openxmlformats.org/officeDocument/2006/relationships/hyperlink" Target="https://www.rbi.com/" TargetMode="External"/><Relationship Id="rId5" Type="http://schemas.openxmlformats.org/officeDocument/2006/relationships/hyperlink" Target="https://investor.bk.com/annual-reports" TargetMode="External"/><Relationship Id="rId15" Type="http://schemas.openxmlformats.org/officeDocument/2006/relationships/hyperlink" Target="https://creativecommons.org/licenses/by-nc/3.0/" TargetMode="External"/><Relationship Id="rId10" Type="http://schemas.openxmlformats.org/officeDocument/2006/relationships/hyperlink" Target="https://www.bk.com/press" TargetMode="External"/><Relationship Id="rId4" Type="http://schemas.openxmlformats.org/officeDocument/2006/relationships/hyperlink" Target="https://www.bk.com/about-bk" TargetMode="External"/><Relationship Id="rId9" Type="http://schemas.openxmlformats.org/officeDocument/2006/relationships/hyperlink" Target="https://www.bk.com/our-leadership" TargetMode="External"/><Relationship Id="rId14" Type="http://schemas.openxmlformats.org/officeDocument/2006/relationships/hyperlink" Target="http://books.google.ie/books?id=vcU3AAAAQBAJ&amp;printsec=frontcover&amp;dq=marketing+strategies&amp;hl=&amp;cd=5&amp;source=gbs_ap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lage of different colored squares&#10;&#10;Description automatically generated">
            <a:extLst>
              <a:ext uri="{FF2B5EF4-FFF2-40B4-BE49-F238E27FC236}">
                <a16:creationId xmlns:a16="http://schemas.microsoft.com/office/drawing/2014/main" id="{842C3425-9D5E-2C87-6AAA-675FD4B341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582" b="4521"/>
          <a:stretch/>
        </p:blipFill>
        <p:spPr>
          <a:xfrm>
            <a:off x="4267201" y="10"/>
            <a:ext cx="7924800" cy="3383270"/>
          </a:xfrm>
          <a:prstGeom prst="rect">
            <a:avLst/>
          </a:prstGeom>
        </p:spPr>
      </p:pic>
      <p:pic>
        <p:nvPicPr>
          <p:cNvPr id="8" name="Picture 7" descr="A sign with white letters&#10;&#10;Description automatically generated">
            <a:extLst>
              <a:ext uri="{FF2B5EF4-FFF2-40B4-BE49-F238E27FC236}">
                <a16:creationId xmlns:a16="http://schemas.microsoft.com/office/drawing/2014/main" id="{5CF1F5C2-DFD9-52BD-FAD4-BCEB109DF54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8534" b="-1"/>
          <a:stretch/>
        </p:blipFill>
        <p:spPr>
          <a:xfrm>
            <a:off x="4650916" y="3474720"/>
            <a:ext cx="7555832" cy="3383280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27B5D-D7B7-E841-06C9-8FF8C318A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997" y="1191986"/>
            <a:ext cx="4529919" cy="1804306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latin typeface="Arial Black" panose="020B0A04020102020204" pitchFamily="34" charset="0"/>
              </a:rPr>
              <a:t>Burger King's Strategic Marketing Plan: Leveraging Twitter for Digital Expansion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F7A9B6-875D-B3F1-845A-F032EEEC17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224" y="4865913"/>
            <a:ext cx="5079547" cy="1379765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latin typeface="Arial Black" panose="020B0A04020102020204" pitchFamily="34" charset="0"/>
                <a:cs typeface="Arial" panose="020B0604020202020204" pitchFamily="34" charset="0"/>
              </a:rPr>
              <a:t>A Comprehensive Approach to Engaging Consumers and Driving Growth</a:t>
            </a:r>
          </a:p>
          <a:p>
            <a:pPr algn="l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Liliana Dumitru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8C1F0D-37F4-01F8-2D6F-9AC24442199C}"/>
              </a:ext>
            </a:extLst>
          </p:cNvPr>
          <p:cNvSpPr txBox="1"/>
          <p:nvPr/>
        </p:nvSpPr>
        <p:spPr>
          <a:xfrm>
            <a:off x="9751910" y="318322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logartesvisuales.net/identidad-corporativa/burger-king-una-identidad-mas-apetitos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93FA6D-1ACB-A28D-7F37-0DF581CF0B93}"/>
              </a:ext>
            </a:extLst>
          </p:cNvPr>
          <p:cNvSpPr txBox="1"/>
          <p:nvPr/>
        </p:nvSpPr>
        <p:spPr>
          <a:xfrm>
            <a:off x="10019932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lickr.com/photos/jeepersmedia/1408690580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79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fast food container and drink&#10;&#10;Description automatically generated">
            <a:extLst>
              <a:ext uri="{FF2B5EF4-FFF2-40B4-BE49-F238E27FC236}">
                <a16:creationId xmlns:a16="http://schemas.microsoft.com/office/drawing/2014/main" id="{CCA90B04-606B-1B20-3159-140B9DD6D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03D95-8077-3325-51FB-14F59DD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3" y="148917"/>
            <a:ext cx="8090807" cy="765483"/>
          </a:xfrm>
        </p:spPr>
        <p:txBody>
          <a:bodyPr anchor="b">
            <a:no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Introducing Our Twitter-Centric Digital Marketing Strategy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259F3F72-2630-F91E-25F2-0DDA9C0E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3" y="1063307"/>
            <a:ext cx="10058400" cy="559463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 Digital Shift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Context: In an era where digital presence defines brand success, Burger King is embracing a forward-thinking approach to digital marketing.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Strategy Overview: Pivoting towards a digital-first strategy with Twitter at its core, leveraging the platform's dynamic and real-time engagement capabilities.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2. Why Twitter?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Unique Engagement: Twitter's unique platform allows for real-time interaction with consumers, making it an ideal tool for engaging dialogues and instant feedback.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Brand Voice Amplification: The platform's format supports Burger King's distinctive, often witty brand voice, enabling us to stand out in the crowded fast-food landscape.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3. Objectives: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Increased Visibility: Utilize Twitter to increase brand visibility and awareness, especially among younger demographics.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Customer Engagement: Foster a deeper connection with our audience through interactive content, polls, and direct responses.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Promotional Launchpad: Use Twitter as a primary channel for announcing new menu items, promotions, and sustainability initiatives.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4. Expectations: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Building: Strengthen our community of Burger King enthusiasts, creating a space for fans to interact, share, and participate in the brand's journey.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Market Insight: Gain valuable insights into consumer preferences and trends through direct feedback and engagement metrics, informing future marketing strategies.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419595-520D-05B0-339F-1AAC006960B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ralmente.blogspot.com/2010/05/burger-king-create-your-own-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367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fast food container and drink&#10;&#10;Description automatically generated">
            <a:extLst>
              <a:ext uri="{FF2B5EF4-FFF2-40B4-BE49-F238E27FC236}">
                <a16:creationId xmlns:a16="http://schemas.microsoft.com/office/drawing/2014/main" id="{CCA90B04-606B-1B20-3159-140B9DD6D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03D95-8077-3325-51FB-14F59DD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148917"/>
            <a:ext cx="4845885" cy="765483"/>
          </a:xfrm>
        </p:spPr>
        <p:txBody>
          <a:bodyPr anchor="b">
            <a:no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Why Twitter? A Platform for Engagement and Reach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259F3F72-2630-F91E-25F2-0DDA9C0E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3" y="1063307"/>
            <a:ext cx="6343650" cy="559463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 Broad Audience Reach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Global User Base: Twitter boasts millions of active users worldwide, offering unparalleled access to a diverse audience.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Market Penetration: This vast reach is crucial for Burger King to penetrate various market segments, from teenagers to adults, engaging both existing customers and attracting new ones.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2. Real-time Engagement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Instant Communication: Twitter's platform facilitates immediate interaction with consumers, allowing Burger King to respond to trends, feedback, and inquiries in real time.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Customer Service Revolution: Use Twitter as a tool for real-time customer service, addressing concerns and celebrating positive experiences promptly, enhancing customer satisfaction.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3. Brand Personality Expression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Distinctive Voice: Twitter's format supports concise, impactful messages, perfect for Burger King's often humorous and bold brand voice.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Creative Campaigns: The platform enables creative, engaging campaigns that resonate with audiences, from witty responses to trending topics to interactive polls and contests.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419595-520D-05B0-339F-1AAC006960B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ralmente.blogspot.com/2010/05/burger-king-create-your-own-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245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fast food container and drink&#10;&#10;Description automatically generated">
            <a:extLst>
              <a:ext uri="{FF2B5EF4-FFF2-40B4-BE49-F238E27FC236}">
                <a16:creationId xmlns:a16="http://schemas.microsoft.com/office/drawing/2014/main" id="{CCA90B04-606B-1B20-3159-140B9DD6D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03D95-8077-3325-51FB-14F59DD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05" y="76098"/>
            <a:ext cx="5595801" cy="850518"/>
          </a:xfrm>
        </p:spPr>
        <p:txBody>
          <a:bodyPr anchor="b">
            <a:norm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Leveraging Twitter's Key Facilities for Marketing Success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259F3F72-2630-F91E-25F2-0DDA9C0E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87" y="1126671"/>
            <a:ext cx="4661806" cy="5531274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1. Hashtags for Visibility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Trending and Branded Hashtags: Utilize both to tap into wider conversations and create a branded narrative around Burger King's campaigns.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Campaign Amplification: Hashtags like #BKNewMenu or #WhopperChallenge can significantly increase the reach of promotional activities, connecting with users beyond the immediate follower base.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2. Twitter Polls for Engagement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Interactive Decision Making: Engage the audience by involving them in decisions, such as voting for new menu items or weighing in on sustainability initiatives.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Boost Engagement: Polls are a simple yet effective tool for increasing user interaction, providing insights into consumer preferences while making them feel part of the Burger King community.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3. Analytics for Insight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Audience Insights: Twitter's analytics platform offers deep dives into follower demographics, engagement rates, and content performance, enabling targeted marketing strategies.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Performance Tracking: Measure the success of specific campaigns, understand what content resonates with the audience, and adjust strategies based on real-time data to maximize impact.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419595-520D-05B0-339F-1AAC006960B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ralmente.blogspot.com/2010/05/burger-king-create-your-own-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424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fast food container and drink&#10;&#10;Description automatically generated">
            <a:extLst>
              <a:ext uri="{FF2B5EF4-FFF2-40B4-BE49-F238E27FC236}">
                <a16:creationId xmlns:a16="http://schemas.microsoft.com/office/drawing/2014/main" id="{CCA90B04-606B-1B20-3159-140B9DD6D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03D95-8077-3325-51FB-14F59DD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2" y="448057"/>
            <a:ext cx="6010658" cy="463405"/>
          </a:xfrm>
        </p:spPr>
        <p:txBody>
          <a:bodyPr anchor="b">
            <a:normAutofit fontScale="90000"/>
          </a:bodyPr>
          <a:lstStyle/>
          <a:p>
            <a:r>
              <a:rPr lang="en-GB" sz="2800" dirty="0"/>
              <a:t> </a:t>
            </a:r>
            <a:r>
              <a:rPr lang="en-GB" sz="2700" dirty="0">
                <a:latin typeface="Arial Black" panose="020B0A04020102020204" pitchFamily="34" charset="0"/>
              </a:rPr>
              <a:t>Campaign Example: Launching a New Health-Oriented Menu Item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259F3F72-2630-F91E-25F2-0DDA9C0E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2" y="911462"/>
            <a:ext cx="7278844" cy="5637408"/>
          </a:xfrm>
        </p:spPr>
        <p:txBody>
          <a:bodyPr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1. Mock-up Tweet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Visual: An appetizing image of the new health-oriented menu item, such as a plant-based burger.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Text: "Introducing the freshest addition to our menu. The Green Whopper – is made from 100% plant-based ingredients for a guilt-free indulgence. Taste the future of fast food! #GreenWhopper #BKHealthyChoice"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2. Call to Action: "Try it now at your nearest BK and taste the difference for yourself!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Hashtags: #GreenWhopper #BKHealthyChoice #EatFreshBK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Promotional Strategy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3. Phase 1: Teaser Campaign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Tweets: Post teaser tweets hinting at something big coming, using a mystery hashtag like #WhatsNextBK to build anticipation.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Polls: Conduct polls to engage the audience, asking them to guess the new menu item or vote on ingredients they'd love to see.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4. Phase 2: Launch Announcement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Influencer Collaborations: Partner with health and wellness influencers to tweet about their first taste of the new menu item, using the campaign hashtags.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Engagement Tweets: Share the mock-up tweet and additional posts highlighting the benefits and features of the Green Whopper.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5. Phase 3: Engagement and Feedback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Customer Feedback Polls: After the launch, use polls to gather customer feedback on the new menu item and suggestions for future health-oriented offerings.</a:t>
            </a:r>
          </a:p>
          <a:p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User-Generated Content: Encourage customers to share their Green Whopper experiences with a unique hashtag, offering a chance to be featured on BK's official Twitter page.</a:t>
            </a:r>
          </a:p>
          <a:p>
            <a:endParaRPr lang="en-US" sz="17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419595-520D-05B0-339F-1AAC006960B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ralmente.blogspot.com/2010/05/burger-king-create-your-own-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75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fast food container and drink&#10;&#10;Description automatically generated">
            <a:extLst>
              <a:ext uri="{FF2B5EF4-FFF2-40B4-BE49-F238E27FC236}">
                <a16:creationId xmlns:a16="http://schemas.microsoft.com/office/drawing/2014/main" id="{CCA90B04-606B-1B20-3159-140B9DD6D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03D95-8077-3325-51FB-14F59DD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57" y="165104"/>
            <a:ext cx="6462413" cy="678430"/>
          </a:xfrm>
        </p:spPr>
        <p:txBody>
          <a:bodyPr anchor="b">
            <a:no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Conclusion: Maximizing Twitter's Potential in Our Marketing Strategy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259F3F72-2630-F91E-25F2-0DDA9C0E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79" y="1126671"/>
            <a:ext cx="6760027" cy="5566225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 Strategic Value of Twitter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Expansion and Brand Visibility: Twitter's global reach and real-time interaction capabilities are perfectly aligned with Burger King's objective to expand its digital footprint and increase brand visibility.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Enhanced Customer Engagement: The platform's interactive features, such as polls and direct messaging, enable Burger King to engage with customers on a personal level, building stronger relationships and fostering brand loyalty.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Innovative Menu Promotion: Twitter provides an agile environment for promoting new menu items, leveraging hashtags, and influencer partnerships to generate excitement and anticipation among consumers.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2. Next Steps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Campaign Rollout: Begin with a teaser phase, followed by the official launch of the health-oriented menu item, employing a mix of tweets, influencer collaborations, and interactive polls to drive engagement.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Monitoring and Analytics: Utilize Twitter's analytics tools to monitor the campaign's performance in real-time, tracking engagement rates, hashtag performance, and audience sentiment.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Feedback and Iteration: Collect customer feedback through Twitter polls and direct interactions, using insights to refine and adjust the campaign strategy for future initiatives.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Ongoing Engagement: Continue to leverage Twitter for ongoing customer engagement, and menu promotions, and to highlight Burger King's commitment to innovation and customer satisfaction.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419595-520D-05B0-339F-1AAC006960B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ralmente.blogspot.com/2010/05/burger-king-create-your-own-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29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fast food container and drink&#10;&#10;Description automatically generated">
            <a:extLst>
              <a:ext uri="{FF2B5EF4-FFF2-40B4-BE49-F238E27FC236}">
                <a16:creationId xmlns:a16="http://schemas.microsoft.com/office/drawing/2014/main" id="{CCA90B04-606B-1B20-3159-140B9DD6DF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091" r="1381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03D95-8077-3325-51FB-14F59DDDF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57" y="165104"/>
            <a:ext cx="6462413" cy="678430"/>
          </a:xfrm>
        </p:spPr>
        <p:txBody>
          <a:bodyPr anchor="b">
            <a:no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259F3F72-2630-F91E-25F2-0DDA9C0ED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58" y="1008628"/>
            <a:ext cx="6103186" cy="5566225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About Us.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https://www.bk.com/about-bk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Annual Reports.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https://investor.bk.com/annual-reports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Franchise Opportunities.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https://www.bk.com/franchising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Menu.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https://www.bk.com/menu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Our Heritage.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https://www.bk.com/our-heritage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Our Leadership.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https://www.bk.com/our-leadership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Press Releases.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https://www.bk.com/press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Burger King. (2022). Restaurant Brands International Inc.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https://www.rbi.com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Chacko, H. E., &amp; Paliwal, P. (2021). A study on the marketing mix of Burger King in India. International Journal of Management Studies, 8(2), 9-17.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Duff, M. (2021). How Burger King went from McDonald's knockoff to a beloved fast-food chain with over 18,000 locations worldwide. Business Insider.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https://www.businessinsider.com/burger-king-history-timeline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Elliott, B., &amp; Elliott, J. (2012). Financial accounting and reporting (15th ed.). Financial Times Prentice Hall.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Myers and Stewart. (1983). ‘The evaluation of an acquisition target’. The Evaluation of an Acquisition Target, 1.</a:t>
            </a: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Paley, N. (2017). How to Develop a Strategic Marketing Plan. Routledge.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http://books.google.ie/books?id=SmVQDwAAQBAJ&amp;printsec=frontcover&amp;dq=marketing+plan&amp;hl=&amp;cd=4&amp;source=gbs_api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Ryan, D., &amp; Jones, C. (2012). Understanding Digital Marketing. Kogan Page Publishers. Retrieved from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http://books.google.ie/books?id=vcU3AAAAQBAJ&amp;printsec=frontcover&amp;dq=marketing+strategies&amp;hl=&amp;cd=5&amp;source=gbs_api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419595-520D-05B0-339F-1AAC006960B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ralmente.blogspot.com/2010/05/burger-king-create-your-own-k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770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1593</Words>
  <Application>Microsoft Office PowerPoint</Application>
  <PresentationFormat>Widescreen</PresentationFormat>
  <Paragraphs>88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Calibri</vt:lpstr>
      <vt:lpstr>Calibri Light</vt:lpstr>
      <vt:lpstr>Office Theme</vt:lpstr>
      <vt:lpstr>Burger King's Strategic Marketing Plan: Leveraging Twitter for Digital Expansion</vt:lpstr>
      <vt:lpstr>Introducing Our Twitter-Centric Digital Marketing Strategy</vt:lpstr>
      <vt:lpstr>Why Twitter? A Platform for Engagement and Reach</vt:lpstr>
      <vt:lpstr>Leveraging Twitter's Key Facilities for Marketing Success</vt:lpstr>
      <vt:lpstr> Campaign Example: Launching a New Health-Oriented Menu Item</vt:lpstr>
      <vt:lpstr>Conclusion: Maximizing Twitter's Potential in Our Marketing Strategy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Our Twitter-Centric Digital Marketing Strategy</dc:title>
  <dc:creator>Mirabela Voican (1907947)</dc:creator>
  <cp:lastModifiedBy>Jessica Shore</cp:lastModifiedBy>
  <cp:revision>2</cp:revision>
  <dcterms:created xsi:type="dcterms:W3CDTF">2024-02-02T08:28:02Z</dcterms:created>
  <dcterms:modified xsi:type="dcterms:W3CDTF">2024-08-13T12:45:03Z</dcterms:modified>
</cp:coreProperties>
</file>