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3" r:id="rId9"/>
    <p:sldId id="265" r:id="rId10"/>
    <p:sldId id="283" r:id="rId11"/>
    <p:sldId id="287" r:id="rId12"/>
    <p:sldId id="288" r:id="rId13"/>
    <p:sldId id="289" r:id="rId14"/>
    <p:sldId id="316" r:id="rId15"/>
    <p:sldId id="290" r:id="rId16"/>
    <p:sldId id="267" r:id="rId17"/>
    <p:sldId id="268" r:id="rId18"/>
    <p:sldId id="291" r:id="rId19"/>
    <p:sldId id="295" r:id="rId20"/>
    <p:sldId id="292" r:id="rId21"/>
    <p:sldId id="293" r:id="rId22"/>
    <p:sldId id="297" r:id="rId23"/>
    <p:sldId id="294" r:id="rId24"/>
    <p:sldId id="304" r:id="rId25"/>
    <p:sldId id="305" r:id="rId26"/>
    <p:sldId id="306" r:id="rId27"/>
    <p:sldId id="313" r:id="rId28"/>
    <p:sldId id="314" r:id="rId29"/>
    <p:sldId id="31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90F215-610A-4F6C-9C20-C6989E516F44}" v="100" dt="2024-02-16T15:26:13.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290F215-610A-4F6C-9C20-C6989E516F44}"/>
    <pc:docChg chg="undo custSel addSld delSld modSld sldOrd">
      <pc:chgData name="Zita Draper" userId="b063123c-f51f-481b-b99c-f574606c9ace" providerId="ADAL" clId="{D290F215-610A-4F6C-9C20-C6989E516F44}" dt="2024-02-16T15:26:18" v="8019" actId="14100"/>
      <pc:docMkLst>
        <pc:docMk/>
      </pc:docMkLst>
      <pc:sldChg chg="modSp mod">
        <pc:chgData name="Zita Draper" userId="b063123c-f51f-481b-b99c-f574606c9ace" providerId="ADAL" clId="{D290F215-610A-4F6C-9C20-C6989E516F44}" dt="2024-02-16T14:35:15.140" v="7902" actId="14100"/>
        <pc:sldMkLst>
          <pc:docMk/>
          <pc:sldMk cId="841587586" sldId="256"/>
        </pc:sldMkLst>
        <pc:picChg chg="mod">
          <ac:chgData name="Zita Draper" userId="b063123c-f51f-481b-b99c-f574606c9ace" providerId="ADAL" clId="{D290F215-610A-4F6C-9C20-C6989E516F44}" dt="2024-02-16T14:35:15.140" v="7902" actId="14100"/>
          <ac:picMkLst>
            <pc:docMk/>
            <pc:sldMk cId="841587586" sldId="256"/>
            <ac:picMk id="5" creationId="{5E11A69B-CD37-7348-49E3-586108CC4727}"/>
          </ac:picMkLst>
        </pc:picChg>
      </pc:sldChg>
      <pc:sldChg chg="addSp modSp mod setBg">
        <pc:chgData name="Zita Draper" userId="b063123c-f51f-481b-b99c-f574606c9ace" providerId="ADAL" clId="{D290F215-610A-4F6C-9C20-C6989E516F44}" dt="2024-02-16T14:35:55.516" v="7904" actId="14100"/>
        <pc:sldMkLst>
          <pc:docMk/>
          <pc:sldMk cId="3639168466" sldId="257"/>
        </pc:sldMkLst>
        <pc:spChg chg="mod">
          <ac:chgData name="Zita Draper" userId="b063123c-f51f-481b-b99c-f574606c9ace" providerId="ADAL" clId="{D290F215-610A-4F6C-9C20-C6989E516F44}" dt="2024-02-14T12:10:20.579" v="261" actId="26606"/>
          <ac:spMkLst>
            <pc:docMk/>
            <pc:sldMk cId="3639168466" sldId="257"/>
            <ac:spMk id="2" creationId="{CCBE4AB9-C92F-F816-9DA6-54C13E9D56DF}"/>
          </ac:spMkLst>
        </pc:spChg>
        <pc:spChg chg="mod">
          <ac:chgData name="Zita Draper" userId="b063123c-f51f-481b-b99c-f574606c9ace" providerId="ADAL" clId="{D290F215-610A-4F6C-9C20-C6989E516F44}" dt="2024-02-14T12:10:20.579" v="261" actId="26606"/>
          <ac:spMkLst>
            <pc:docMk/>
            <pc:sldMk cId="3639168466" sldId="257"/>
            <ac:spMk id="3" creationId="{87627243-317A-6107-ADF4-BD5EB69E94FE}"/>
          </ac:spMkLst>
        </pc:spChg>
        <pc:spChg chg="add">
          <ac:chgData name="Zita Draper" userId="b063123c-f51f-481b-b99c-f574606c9ace" providerId="ADAL" clId="{D290F215-610A-4F6C-9C20-C6989E516F44}" dt="2024-02-14T12:10:20.579" v="261" actId="26606"/>
          <ac:spMkLst>
            <pc:docMk/>
            <pc:sldMk cId="3639168466" sldId="257"/>
            <ac:spMk id="9" creationId="{2C61293E-6EBE-43EF-A52C-9BEBFD7679D4}"/>
          </ac:spMkLst>
        </pc:spChg>
        <pc:spChg chg="add">
          <ac:chgData name="Zita Draper" userId="b063123c-f51f-481b-b99c-f574606c9ace" providerId="ADAL" clId="{D290F215-610A-4F6C-9C20-C6989E516F44}" dt="2024-02-14T12:10:20.579" v="261" actId="26606"/>
          <ac:spMkLst>
            <pc:docMk/>
            <pc:sldMk cId="3639168466" sldId="257"/>
            <ac:spMk id="11" creationId="{3FCFB1DE-0B7E-48CC-BA90-B2AB0889F9D6}"/>
          </ac:spMkLst>
        </pc:spChg>
        <pc:picChg chg="mod">
          <ac:chgData name="Zita Draper" userId="b063123c-f51f-481b-b99c-f574606c9ace" providerId="ADAL" clId="{D290F215-610A-4F6C-9C20-C6989E516F44}" dt="2024-02-16T14:35:55.516" v="7904" actId="14100"/>
          <ac:picMkLst>
            <pc:docMk/>
            <pc:sldMk cId="3639168466" sldId="257"/>
            <ac:picMk id="4" creationId="{06DC94FE-3E82-DBD6-C502-D80608EDA890}"/>
          </ac:picMkLst>
        </pc:picChg>
        <pc:picChg chg="add">
          <ac:chgData name="Zita Draper" userId="b063123c-f51f-481b-b99c-f574606c9ace" providerId="ADAL" clId="{D290F215-610A-4F6C-9C20-C6989E516F44}" dt="2024-02-14T12:10:20.579" v="261" actId="26606"/>
          <ac:picMkLst>
            <pc:docMk/>
            <pc:sldMk cId="3639168466" sldId="257"/>
            <ac:picMk id="5" creationId="{B17148B5-59BE-BFAE-9A00-46D538F10A25}"/>
          </ac:picMkLst>
        </pc:picChg>
      </pc:sldChg>
      <pc:sldChg chg="addSp modSp mod setBg">
        <pc:chgData name="Zita Draper" userId="b063123c-f51f-481b-b99c-f574606c9ace" providerId="ADAL" clId="{D290F215-610A-4F6C-9C20-C6989E516F44}" dt="2024-02-16T14:38:59.267" v="7961" actId="14100"/>
        <pc:sldMkLst>
          <pc:docMk/>
          <pc:sldMk cId="4106831994" sldId="258"/>
        </pc:sldMkLst>
        <pc:spChg chg="mod">
          <ac:chgData name="Zita Draper" userId="b063123c-f51f-481b-b99c-f574606c9ace" providerId="ADAL" clId="{D290F215-610A-4F6C-9C20-C6989E516F44}" dt="2024-02-14T12:11:26.517" v="524" actId="122"/>
          <ac:spMkLst>
            <pc:docMk/>
            <pc:sldMk cId="4106831994" sldId="258"/>
            <ac:spMk id="2" creationId="{E70D78FD-3A4D-ACEE-AAE5-6C6D0BB969C0}"/>
          </ac:spMkLst>
        </pc:spChg>
        <pc:spChg chg="mod">
          <ac:chgData name="Zita Draper" userId="b063123c-f51f-481b-b99c-f574606c9ace" providerId="ADAL" clId="{D290F215-610A-4F6C-9C20-C6989E516F44}" dt="2024-02-14T12:11:21.405" v="523" actId="26606"/>
          <ac:spMkLst>
            <pc:docMk/>
            <pc:sldMk cId="4106831994" sldId="258"/>
            <ac:spMk id="3" creationId="{433200AF-9770-098C-12AE-4B50E377CBB1}"/>
          </ac:spMkLst>
        </pc:spChg>
        <pc:spChg chg="add">
          <ac:chgData name="Zita Draper" userId="b063123c-f51f-481b-b99c-f574606c9ace" providerId="ADAL" clId="{D290F215-610A-4F6C-9C20-C6989E516F44}" dt="2024-02-14T12:11:21.405" v="523" actId="26606"/>
          <ac:spMkLst>
            <pc:docMk/>
            <pc:sldMk cId="4106831994" sldId="258"/>
            <ac:spMk id="9" creationId="{2C61293E-6EBE-43EF-A52C-9BEBFD7679D4}"/>
          </ac:spMkLst>
        </pc:spChg>
        <pc:spChg chg="add">
          <ac:chgData name="Zita Draper" userId="b063123c-f51f-481b-b99c-f574606c9ace" providerId="ADAL" clId="{D290F215-610A-4F6C-9C20-C6989E516F44}" dt="2024-02-14T12:11:21.405" v="523" actId="26606"/>
          <ac:spMkLst>
            <pc:docMk/>
            <pc:sldMk cId="4106831994" sldId="258"/>
            <ac:spMk id="11" creationId="{3FCFB1DE-0B7E-48CC-BA90-B2AB0889F9D6}"/>
          </ac:spMkLst>
        </pc:spChg>
        <pc:picChg chg="mod">
          <ac:chgData name="Zita Draper" userId="b063123c-f51f-481b-b99c-f574606c9ace" providerId="ADAL" clId="{D290F215-610A-4F6C-9C20-C6989E516F44}" dt="2024-02-16T14:38:59.267" v="7961" actId="14100"/>
          <ac:picMkLst>
            <pc:docMk/>
            <pc:sldMk cId="4106831994" sldId="258"/>
            <ac:picMk id="4" creationId="{92872F2C-E278-5394-03B3-6D599D3B7B5B}"/>
          </ac:picMkLst>
        </pc:picChg>
        <pc:picChg chg="add">
          <ac:chgData name="Zita Draper" userId="b063123c-f51f-481b-b99c-f574606c9ace" providerId="ADAL" clId="{D290F215-610A-4F6C-9C20-C6989E516F44}" dt="2024-02-14T12:11:21.405" v="523" actId="26606"/>
          <ac:picMkLst>
            <pc:docMk/>
            <pc:sldMk cId="4106831994" sldId="258"/>
            <ac:picMk id="5" creationId="{3E8388E3-02AB-76AA-2672-3753510218AB}"/>
          </ac:picMkLst>
        </pc:picChg>
      </pc:sldChg>
      <pc:sldChg chg="addSp delSp modSp mod setBg delAnim">
        <pc:chgData name="Zita Draper" userId="b063123c-f51f-481b-b99c-f574606c9ace" providerId="ADAL" clId="{D290F215-610A-4F6C-9C20-C6989E516F44}" dt="2024-02-16T14:42:26.506" v="7971" actId="14100"/>
        <pc:sldMkLst>
          <pc:docMk/>
          <pc:sldMk cId="3247360579" sldId="259"/>
        </pc:sldMkLst>
        <pc:spChg chg="mod">
          <ac:chgData name="Zita Draper" userId="b063123c-f51f-481b-b99c-f574606c9ace" providerId="ADAL" clId="{D290F215-610A-4F6C-9C20-C6989E516F44}" dt="2024-02-14T12:12:39.212" v="691" actId="26606"/>
          <ac:spMkLst>
            <pc:docMk/>
            <pc:sldMk cId="3247360579" sldId="259"/>
            <ac:spMk id="2" creationId="{7FA7892D-B44A-C233-E9EE-691E01DFCD04}"/>
          </ac:spMkLst>
        </pc:spChg>
        <pc:spChg chg="mod">
          <ac:chgData name="Zita Draper" userId="b063123c-f51f-481b-b99c-f574606c9ace" providerId="ADAL" clId="{D290F215-610A-4F6C-9C20-C6989E516F44}" dt="2024-02-14T12:12:39.212" v="691" actId="26606"/>
          <ac:spMkLst>
            <pc:docMk/>
            <pc:sldMk cId="3247360579" sldId="259"/>
            <ac:spMk id="3" creationId="{E572652A-B331-FAB9-ADE1-2AB538A27EDC}"/>
          </ac:spMkLst>
        </pc:spChg>
        <pc:spChg chg="add">
          <ac:chgData name="Zita Draper" userId="b063123c-f51f-481b-b99c-f574606c9ace" providerId="ADAL" clId="{D290F215-610A-4F6C-9C20-C6989E516F44}" dt="2024-02-14T12:12:39.212" v="691" actId="26606"/>
          <ac:spMkLst>
            <pc:docMk/>
            <pc:sldMk cId="3247360579" sldId="259"/>
            <ac:spMk id="9" creationId="{F13C74B1-5B17-4795-BED0-7140497B445A}"/>
          </ac:spMkLst>
        </pc:spChg>
        <pc:spChg chg="add">
          <ac:chgData name="Zita Draper" userId="b063123c-f51f-481b-b99c-f574606c9ace" providerId="ADAL" clId="{D290F215-610A-4F6C-9C20-C6989E516F44}" dt="2024-02-14T12:12:39.212" v="691" actId="26606"/>
          <ac:spMkLst>
            <pc:docMk/>
            <pc:sldMk cId="3247360579" sldId="259"/>
            <ac:spMk id="11" creationId="{3FCFB1DE-0B7E-48CC-BA90-B2AB0889F9D6}"/>
          </ac:spMkLst>
        </pc:spChg>
        <pc:picChg chg="del mod">
          <ac:chgData name="Zita Draper" userId="b063123c-f51f-481b-b99c-f574606c9ace" providerId="ADAL" clId="{D290F215-610A-4F6C-9C20-C6989E516F44}" dt="2024-02-16T14:39:40.316" v="7963" actId="478"/>
          <ac:picMkLst>
            <pc:docMk/>
            <pc:sldMk cId="3247360579" sldId="259"/>
            <ac:picMk id="4" creationId="{88661156-DF59-4DA4-C96C-08BAFDE7F7CC}"/>
          </ac:picMkLst>
        </pc:picChg>
        <pc:picChg chg="add">
          <ac:chgData name="Zita Draper" userId="b063123c-f51f-481b-b99c-f574606c9ace" providerId="ADAL" clId="{D290F215-610A-4F6C-9C20-C6989E516F44}" dt="2024-02-14T12:12:39.212" v="691" actId="26606"/>
          <ac:picMkLst>
            <pc:docMk/>
            <pc:sldMk cId="3247360579" sldId="259"/>
            <ac:picMk id="5" creationId="{283770AE-F2C3-BA3C-0199-238FDFD87D60}"/>
          </ac:picMkLst>
        </pc:picChg>
        <pc:picChg chg="mod">
          <ac:chgData name="Zita Draper" userId="b063123c-f51f-481b-b99c-f574606c9ace" providerId="ADAL" clId="{D290F215-610A-4F6C-9C20-C6989E516F44}" dt="2024-02-16T14:42:26.506" v="7971" actId="14100"/>
          <ac:picMkLst>
            <pc:docMk/>
            <pc:sldMk cId="3247360579" sldId="259"/>
            <ac:picMk id="6" creationId="{C9B9A1B4-A37A-4A0B-504E-D1C5E247A806}"/>
          </ac:picMkLst>
        </pc:picChg>
      </pc:sldChg>
      <pc:sldChg chg="addSp delSp modSp mod">
        <pc:chgData name="Zita Draper" userId="b063123c-f51f-481b-b99c-f574606c9ace" providerId="ADAL" clId="{D290F215-610A-4F6C-9C20-C6989E516F44}" dt="2024-02-16T14:42:53.489" v="7973" actId="14100"/>
        <pc:sldMkLst>
          <pc:docMk/>
          <pc:sldMk cId="3153832520" sldId="260"/>
        </pc:sldMkLst>
        <pc:spChg chg="mod">
          <ac:chgData name="Zita Draper" userId="b063123c-f51f-481b-b99c-f574606c9ace" providerId="ADAL" clId="{D290F215-610A-4F6C-9C20-C6989E516F44}" dt="2024-02-15T08:31:18.360" v="2522" actId="122"/>
          <ac:spMkLst>
            <pc:docMk/>
            <pc:sldMk cId="3153832520" sldId="260"/>
            <ac:spMk id="2" creationId="{436BE654-B9A7-C30D-2C38-AF21EF41DC82}"/>
          </ac:spMkLst>
        </pc:spChg>
        <pc:spChg chg="del mod">
          <ac:chgData name="Zita Draper" userId="b063123c-f51f-481b-b99c-f574606c9ace" providerId="ADAL" clId="{D290F215-610A-4F6C-9C20-C6989E516F44}" dt="2024-02-16T12:09:47.585" v="6728" actId="26606"/>
          <ac:spMkLst>
            <pc:docMk/>
            <pc:sldMk cId="3153832520" sldId="260"/>
            <ac:spMk id="3" creationId="{C10C2499-2BF0-5AB0-CC83-44362202D006}"/>
          </ac:spMkLst>
        </pc:spChg>
        <pc:graphicFrameChg chg="add">
          <ac:chgData name="Zita Draper" userId="b063123c-f51f-481b-b99c-f574606c9ace" providerId="ADAL" clId="{D290F215-610A-4F6C-9C20-C6989E516F44}" dt="2024-02-16T12:09:47.585" v="6728" actId="26606"/>
          <ac:graphicFrameMkLst>
            <pc:docMk/>
            <pc:sldMk cId="3153832520" sldId="260"/>
            <ac:graphicFrameMk id="5" creationId="{B310604C-F9C6-DAF6-F718-008738CDF81A}"/>
          </ac:graphicFrameMkLst>
        </pc:graphicFrameChg>
        <pc:picChg chg="mod">
          <ac:chgData name="Zita Draper" userId="b063123c-f51f-481b-b99c-f574606c9ace" providerId="ADAL" clId="{D290F215-610A-4F6C-9C20-C6989E516F44}" dt="2024-02-16T14:42:53.489" v="7973" actId="14100"/>
          <ac:picMkLst>
            <pc:docMk/>
            <pc:sldMk cId="3153832520" sldId="260"/>
            <ac:picMk id="4" creationId="{5EBFB721-423F-E55C-3A51-0B09F06C6186}"/>
          </ac:picMkLst>
        </pc:picChg>
      </pc:sldChg>
      <pc:sldChg chg="addSp delSp modSp mod">
        <pc:chgData name="Zita Draper" userId="b063123c-f51f-481b-b99c-f574606c9ace" providerId="ADAL" clId="{D290F215-610A-4F6C-9C20-C6989E516F44}" dt="2024-02-16T14:44:31.217" v="7975" actId="14100"/>
        <pc:sldMkLst>
          <pc:docMk/>
          <pc:sldMk cId="630973689" sldId="261"/>
        </pc:sldMkLst>
        <pc:spChg chg="mod">
          <ac:chgData name="Zita Draper" userId="b063123c-f51f-481b-b99c-f574606c9ace" providerId="ADAL" clId="{D290F215-610A-4F6C-9C20-C6989E516F44}" dt="2024-02-16T14:15:21.127" v="6807" actId="115"/>
          <ac:spMkLst>
            <pc:docMk/>
            <pc:sldMk cId="630973689" sldId="261"/>
            <ac:spMk id="2" creationId="{AB93D62A-4E12-6018-9146-7E6C93661115}"/>
          </ac:spMkLst>
        </pc:spChg>
        <pc:spChg chg="del mod">
          <ac:chgData name="Zita Draper" userId="b063123c-f51f-481b-b99c-f574606c9ace" providerId="ADAL" clId="{D290F215-610A-4F6C-9C20-C6989E516F44}" dt="2024-02-16T14:34:20.195" v="7897" actId="26606"/>
          <ac:spMkLst>
            <pc:docMk/>
            <pc:sldMk cId="630973689" sldId="261"/>
            <ac:spMk id="3" creationId="{624802E7-3ABD-8100-F067-50F6188F5210}"/>
          </ac:spMkLst>
        </pc:spChg>
        <pc:graphicFrameChg chg="add">
          <ac:chgData name="Zita Draper" userId="b063123c-f51f-481b-b99c-f574606c9ace" providerId="ADAL" clId="{D290F215-610A-4F6C-9C20-C6989E516F44}" dt="2024-02-16T14:34:20.195" v="7897" actId="26606"/>
          <ac:graphicFrameMkLst>
            <pc:docMk/>
            <pc:sldMk cId="630973689" sldId="261"/>
            <ac:graphicFrameMk id="5" creationId="{5FCA1C1F-F184-EFAF-74E2-402360FDFB68}"/>
          </ac:graphicFrameMkLst>
        </pc:graphicFrameChg>
        <pc:picChg chg="mod">
          <ac:chgData name="Zita Draper" userId="b063123c-f51f-481b-b99c-f574606c9ace" providerId="ADAL" clId="{D290F215-610A-4F6C-9C20-C6989E516F44}" dt="2024-02-16T14:44:31.217" v="7975" actId="14100"/>
          <ac:picMkLst>
            <pc:docMk/>
            <pc:sldMk cId="630973689" sldId="261"/>
            <ac:picMk id="4" creationId="{446264DB-7AFE-A727-837E-39F9B32F73EE}"/>
          </ac:picMkLst>
        </pc:picChg>
      </pc:sldChg>
      <pc:sldChg chg="addSp delSp modSp mod setBg">
        <pc:chgData name="Zita Draper" userId="b063123c-f51f-481b-b99c-f574606c9ace" providerId="ADAL" clId="{D290F215-610A-4F6C-9C20-C6989E516F44}" dt="2024-02-16T15:08:27.638" v="7982" actId="14100"/>
        <pc:sldMkLst>
          <pc:docMk/>
          <pc:sldMk cId="2494722149" sldId="262"/>
        </pc:sldMkLst>
        <pc:spChg chg="mod">
          <ac:chgData name="Zita Draper" userId="b063123c-f51f-481b-b99c-f574606c9ace" providerId="ADAL" clId="{D290F215-610A-4F6C-9C20-C6989E516F44}" dt="2024-02-16T14:34:27.550" v="7898" actId="26606"/>
          <ac:spMkLst>
            <pc:docMk/>
            <pc:sldMk cId="2494722149" sldId="262"/>
            <ac:spMk id="2" creationId="{85CF79E7-46A4-D559-9E82-B7BE824CA33D}"/>
          </ac:spMkLst>
        </pc:spChg>
        <pc:spChg chg="del mod">
          <ac:chgData name="Zita Draper" userId="b063123c-f51f-481b-b99c-f574606c9ace" providerId="ADAL" clId="{D290F215-610A-4F6C-9C20-C6989E516F44}" dt="2024-02-16T14:34:27.550" v="7898" actId="26606"/>
          <ac:spMkLst>
            <pc:docMk/>
            <pc:sldMk cId="2494722149" sldId="262"/>
            <ac:spMk id="3" creationId="{C14C076A-512D-2A73-20D6-E5454C1826B2}"/>
          </ac:spMkLst>
        </pc:spChg>
        <pc:spChg chg="add">
          <ac:chgData name="Zita Draper" userId="b063123c-f51f-481b-b99c-f574606c9ace" providerId="ADAL" clId="{D290F215-610A-4F6C-9C20-C6989E516F44}" dt="2024-02-16T14:34:27.550" v="7898" actId="26606"/>
          <ac:spMkLst>
            <pc:docMk/>
            <pc:sldMk cId="2494722149" sldId="262"/>
            <ac:spMk id="9" creationId="{247B6BBF-09F2-4A29-AE4E-3771E2924817}"/>
          </ac:spMkLst>
        </pc:spChg>
        <pc:spChg chg="add">
          <ac:chgData name="Zita Draper" userId="b063123c-f51f-481b-b99c-f574606c9ace" providerId="ADAL" clId="{D290F215-610A-4F6C-9C20-C6989E516F44}" dt="2024-02-16T14:34:27.550" v="7898" actId="26606"/>
          <ac:spMkLst>
            <pc:docMk/>
            <pc:sldMk cId="2494722149" sldId="262"/>
            <ac:spMk id="11" creationId="{535742DD-1B16-4E9D-B715-0D74B4574A68}"/>
          </ac:spMkLst>
        </pc:spChg>
        <pc:graphicFrameChg chg="add">
          <ac:chgData name="Zita Draper" userId="b063123c-f51f-481b-b99c-f574606c9ace" providerId="ADAL" clId="{D290F215-610A-4F6C-9C20-C6989E516F44}" dt="2024-02-16T14:34:27.550" v="7898" actId="26606"/>
          <ac:graphicFrameMkLst>
            <pc:docMk/>
            <pc:sldMk cId="2494722149" sldId="262"/>
            <ac:graphicFrameMk id="5" creationId="{BE59F69C-B1A1-6929-0B1F-6B76C0B4DB33}"/>
          </ac:graphicFrameMkLst>
        </pc:graphicFrameChg>
        <pc:picChg chg="mod">
          <ac:chgData name="Zita Draper" userId="b063123c-f51f-481b-b99c-f574606c9ace" providerId="ADAL" clId="{D290F215-610A-4F6C-9C20-C6989E516F44}" dt="2024-02-16T15:08:27.638" v="7982" actId="14100"/>
          <ac:picMkLst>
            <pc:docMk/>
            <pc:sldMk cId="2494722149" sldId="262"/>
            <ac:picMk id="4" creationId="{A0A32306-5AB5-B8EC-706B-A06C5573B143}"/>
          </ac:picMkLst>
        </pc:picChg>
      </pc:sldChg>
      <pc:sldChg chg="addSp delSp modSp mod setBg delAnim">
        <pc:chgData name="Zita Draper" userId="b063123c-f51f-481b-b99c-f574606c9ace" providerId="ADAL" clId="{D290F215-610A-4F6C-9C20-C6989E516F44}" dt="2024-02-16T15:25:48.019" v="8017" actId="14100"/>
        <pc:sldMkLst>
          <pc:docMk/>
          <pc:sldMk cId="1242284051" sldId="263"/>
        </pc:sldMkLst>
        <pc:spChg chg="mod">
          <ac:chgData name="Zita Draper" userId="b063123c-f51f-481b-b99c-f574606c9ace" providerId="ADAL" clId="{D290F215-610A-4F6C-9C20-C6989E516F44}" dt="2024-02-16T14:34:32.632" v="7899" actId="26606"/>
          <ac:spMkLst>
            <pc:docMk/>
            <pc:sldMk cId="1242284051" sldId="263"/>
            <ac:spMk id="2" creationId="{35FE44BE-619A-992E-0CE5-24074CC2D66A}"/>
          </ac:spMkLst>
        </pc:spChg>
        <pc:spChg chg="del mod">
          <ac:chgData name="Zita Draper" userId="b063123c-f51f-481b-b99c-f574606c9ace" providerId="ADAL" clId="{D290F215-610A-4F6C-9C20-C6989E516F44}" dt="2024-02-16T14:34:32.632" v="7899" actId="26606"/>
          <ac:spMkLst>
            <pc:docMk/>
            <pc:sldMk cId="1242284051" sldId="263"/>
            <ac:spMk id="3" creationId="{2A4BB313-65FE-4C58-98DB-6614609BE8D1}"/>
          </ac:spMkLst>
        </pc:spChg>
        <pc:spChg chg="add">
          <ac:chgData name="Zita Draper" userId="b063123c-f51f-481b-b99c-f574606c9ace" providerId="ADAL" clId="{D290F215-610A-4F6C-9C20-C6989E516F44}" dt="2024-02-16T14:34:32.632" v="7899" actId="26606"/>
          <ac:spMkLst>
            <pc:docMk/>
            <pc:sldMk cId="1242284051" sldId="263"/>
            <ac:spMk id="9" creationId="{247B6BBF-09F2-4A29-AE4E-3771E2924817}"/>
          </ac:spMkLst>
        </pc:spChg>
        <pc:spChg chg="add">
          <ac:chgData name="Zita Draper" userId="b063123c-f51f-481b-b99c-f574606c9ace" providerId="ADAL" clId="{D290F215-610A-4F6C-9C20-C6989E516F44}" dt="2024-02-16T14:34:32.632" v="7899" actId="26606"/>
          <ac:spMkLst>
            <pc:docMk/>
            <pc:sldMk cId="1242284051" sldId="263"/>
            <ac:spMk id="11" creationId="{535742DD-1B16-4E9D-B715-0D74B4574A68}"/>
          </ac:spMkLst>
        </pc:spChg>
        <pc:graphicFrameChg chg="add">
          <ac:chgData name="Zita Draper" userId="b063123c-f51f-481b-b99c-f574606c9ace" providerId="ADAL" clId="{D290F215-610A-4F6C-9C20-C6989E516F44}" dt="2024-02-16T14:34:32.632" v="7899" actId="26606"/>
          <ac:graphicFrameMkLst>
            <pc:docMk/>
            <pc:sldMk cId="1242284051" sldId="263"/>
            <ac:graphicFrameMk id="5" creationId="{B5B8F254-74AC-C899-802F-DDE707F92065}"/>
          </ac:graphicFrameMkLst>
        </pc:graphicFrameChg>
        <pc:picChg chg="del">
          <ac:chgData name="Zita Draper" userId="b063123c-f51f-481b-b99c-f574606c9ace" providerId="ADAL" clId="{D290F215-610A-4F6C-9C20-C6989E516F44}" dt="2024-02-16T15:10:35.771" v="7983" actId="478"/>
          <ac:picMkLst>
            <pc:docMk/>
            <pc:sldMk cId="1242284051" sldId="263"/>
            <ac:picMk id="4" creationId="{991D13D6-BBD4-FE41-615D-AF0C2C6377B6}"/>
          </ac:picMkLst>
        </pc:picChg>
        <pc:picChg chg="mod">
          <ac:chgData name="Zita Draper" userId="b063123c-f51f-481b-b99c-f574606c9ace" providerId="ADAL" clId="{D290F215-610A-4F6C-9C20-C6989E516F44}" dt="2024-02-16T15:25:48.019" v="8017" actId="14100"/>
          <ac:picMkLst>
            <pc:docMk/>
            <pc:sldMk cId="1242284051" sldId="263"/>
            <ac:picMk id="6" creationId="{6A1C7B0F-0D3F-4395-B694-5B5C236427D1}"/>
          </ac:picMkLst>
        </pc:picChg>
      </pc:sldChg>
      <pc:sldChg chg="modSp del mod">
        <pc:chgData name="Zita Draper" userId="b063123c-f51f-481b-b99c-f574606c9ace" providerId="ADAL" clId="{D290F215-610A-4F6C-9C20-C6989E516F44}" dt="2024-02-16T14:33:32.311" v="7735" actId="2696"/>
        <pc:sldMkLst>
          <pc:docMk/>
          <pc:sldMk cId="3815916386" sldId="264"/>
        </pc:sldMkLst>
        <pc:spChg chg="mod">
          <ac:chgData name="Zita Draper" userId="b063123c-f51f-481b-b99c-f574606c9ace" providerId="ADAL" clId="{D290F215-610A-4F6C-9C20-C6989E516F44}" dt="2024-02-16T14:28:54.726" v="7137" actId="122"/>
          <ac:spMkLst>
            <pc:docMk/>
            <pc:sldMk cId="3815916386" sldId="264"/>
            <ac:spMk id="2" creationId="{5984FCC6-6283-ED4D-8F21-E4CC89F07A9F}"/>
          </ac:spMkLst>
        </pc:spChg>
      </pc:sldChg>
      <pc:sldChg chg="addSp delSp modSp mod setBg delAnim">
        <pc:chgData name="Zita Draper" userId="b063123c-f51f-481b-b99c-f574606c9ace" providerId="ADAL" clId="{D290F215-610A-4F6C-9C20-C6989E516F44}" dt="2024-02-16T15:26:18" v="8019" actId="14100"/>
        <pc:sldMkLst>
          <pc:docMk/>
          <pc:sldMk cId="341903562" sldId="265"/>
        </pc:sldMkLst>
        <pc:spChg chg="mod">
          <ac:chgData name="Zita Draper" userId="b063123c-f51f-481b-b99c-f574606c9ace" providerId="ADAL" clId="{D290F215-610A-4F6C-9C20-C6989E516F44}" dt="2024-02-16T14:34:36.514" v="7900" actId="26606"/>
          <ac:spMkLst>
            <pc:docMk/>
            <pc:sldMk cId="341903562" sldId="265"/>
            <ac:spMk id="2" creationId="{F8F9CDAB-D9CE-5887-66F8-F9B3FC313EDF}"/>
          </ac:spMkLst>
        </pc:spChg>
        <pc:spChg chg="mod">
          <ac:chgData name="Zita Draper" userId="b063123c-f51f-481b-b99c-f574606c9ace" providerId="ADAL" clId="{D290F215-610A-4F6C-9C20-C6989E516F44}" dt="2024-02-16T14:34:36.514" v="7900" actId="26606"/>
          <ac:spMkLst>
            <pc:docMk/>
            <pc:sldMk cId="341903562" sldId="265"/>
            <ac:spMk id="3" creationId="{B5033A1E-A7E1-1923-6476-962C66FFB13E}"/>
          </ac:spMkLst>
        </pc:spChg>
        <pc:spChg chg="add">
          <ac:chgData name="Zita Draper" userId="b063123c-f51f-481b-b99c-f574606c9ace" providerId="ADAL" clId="{D290F215-610A-4F6C-9C20-C6989E516F44}" dt="2024-02-16T14:34:36.514" v="7900" actId="26606"/>
          <ac:spMkLst>
            <pc:docMk/>
            <pc:sldMk cId="341903562" sldId="265"/>
            <ac:spMk id="9" creationId="{F13C74B1-5B17-4795-BED0-7140497B445A}"/>
          </ac:spMkLst>
        </pc:spChg>
        <pc:spChg chg="add">
          <ac:chgData name="Zita Draper" userId="b063123c-f51f-481b-b99c-f574606c9ace" providerId="ADAL" clId="{D290F215-610A-4F6C-9C20-C6989E516F44}" dt="2024-02-16T14:34:36.514" v="7900" actId="26606"/>
          <ac:spMkLst>
            <pc:docMk/>
            <pc:sldMk cId="341903562" sldId="265"/>
            <ac:spMk id="11" creationId="{3FCFB1DE-0B7E-48CC-BA90-B2AB0889F9D6}"/>
          </ac:spMkLst>
        </pc:spChg>
        <pc:picChg chg="del mod">
          <ac:chgData name="Zita Draper" userId="b063123c-f51f-481b-b99c-f574606c9ace" providerId="ADAL" clId="{D290F215-610A-4F6C-9C20-C6989E516F44}" dt="2024-02-16T14:46:26.513" v="7978" actId="478"/>
          <ac:picMkLst>
            <pc:docMk/>
            <pc:sldMk cId="341903562" sldId="265"/>
            <ac:picMk id="4" creationId="{0FA7D75E-03DC-225B-6CBA-B899DBE6E316}"/>
          </ac:picMkLst>
        </pc:picChg>
        <pc:picChg chg="add">
          <ac:chgData name="Zita Draper" userId="b063123c-f51f-481b-b99c-f574606c9ace" providerId="ADAL" clId="{D290F215-610A-4F6C-9C20-C6989E516F44}" dt="2024-02-16T14:34:36.514" v="7900" actId="26606"/>
          <ac:picMkLst>
            <pc:docMk/>
            <pc:sldMk cId="341903562" sldId="265"/>
            <ac:picMk id="5" creationId="{9CCF96A2-1C1C-ADBE-A6EE-D611C9FA9D9A}"/>
          </ac:picMkLst>
        </pc:picChg>
        <pc:picChg chg="mod">
          <ac:chgData name="Zita Draper" userId="b063123c-f51f-481b-b99c-f574606c9ace" providerId="ADAL" clId="{D290F215-610A-4F6C-9C20-C6989E516F44}" dt="2024-02-16T15:26:18" v="8019" actId="14100"/>
          <ac:picMkLst>
            <pc:docMk/>
            <pc:sldMk cId="341903562" sldId="265"/>
            <ac:picMk id="6" creationId="{143D182E-70BE-3B07-46A2-DFF838F81CF0}"/>
          </ac:picMkLst>
        </pc:picChg>
      </pc:sldChg>
      <pc:sldChg chg="del">
        <pc:chgData name="Zita Draper" userId="b063123c-f51f-481b-b99c-f574606c9ace" providerId="ADAL" clId="{D290F215-610A-4F6C-9C20-C6989E516F44}" dt="2024-02-16T14:29:21.574" v="7171" actId="2696"/>
        <pc:sldMkLst>
          <pc:docMk/>
          <pc:sldMk cId="3153064522" sldId="266"/>
        </pc:sldMkLst>
      </pc:sldChg>
      <pc:sldChg chg="addSp modSp mod ord setBg">
        <pc:chgData name="Zita Draper" userId="b063123c-f51f-481b-b99c-f574606c9ace" providerId="ADAL" clId="{D290F215-610A-4F6C-9C20-C6989E516F44}" dt="2024-02-16T15:16:16.763" v="7991" actId="14100"/>
        <pc:sldMkLst>
          <pc:docMk/>
          <pc:sldMk cId="186023641" sldId="267"/>
        </pc:sldMkLst>
        <pc:spChg chg="mod">
          <ac:chgData name="Zita Draper" userId="b063123c-f51f-481b-b99c-f574606c9ace" providerId="ADAL" clId="{D290F215-610A-4F6C-9C20-C6989E516F44}" dt="2024-02-15T08:33:28.924" v="2918" actId="26606"/>
          <ac:spMkLst>
            <pc:docMk/>
            <pc:sldMk cId="186023641" sldId="267"/>
            <ac:spMk id="2" creationId="{C321C434-5E25-A3C2-4293-94343F72ECE1}"/>
          </ac:spMkLst>
        </pc:spChg>
        <pc:spChg chg="mod">
          <ac:chgData name="Zita Draper" userId="b063123c-f51f-481b-b99c-f574606c9ace" providerId="ADAL" clId="{D290F215-610A-4F6C-9C20-C6989E516F44}" dt="2024-02-15T08:33:28.924" v="2918" actId="26606"/>
          <ac:spMkLst>
            <pc:docMk/>
            <pc:sldMk cId="186023641" sldId="267"/>
            <ac:spMk id="3" creationId="{23B6A38B-0DDB-A7BD-1ED6-8BA98A9BE046}"/>
          </ac:spMkLst>
        </pc:spChg>
        <pc:spChg chg="add">
          <ac:chgData name="Zita Draper" userId="b063123c-f51f-481b-b99c-f574606c9ace" providerId="ADAL" clId="{D290F215-610A-4F6C-9C20-C6989E516F44}" dt="2024-02-15T08:33:28.924" v="2918" actId="26606"/>
          <ac:spMkLst>
            <pc:docMk/>
            <pc:sldMk cId="186023641" sldId="267"/>
            <ac:spMk id="9" creationId="{2C61293E-6EBE-43EF-A52C-9BEBFD7679D4}"/>
          </ac:spMkLst>
        </pc:spChg>
        <pc:spChg chg="add">
          <ac:chgData name="Zita Draper" userId="b063123c-f51f-481b-b99c-f574606c9ace" providerId="ADAL" clId="{D290F215-610A-4F6C-9C20-C6989E516F44}" dt="2024-02-15T08:33:28.924" v="2918" actId="26606"/>
          <ac:spMkLst>
            <pc:docMk/>
            <pc:sldMk cId="186023641" sldId="267"/>
            <ac:spMk id="11" creationId="{3FCFB1DE-0B7E-48CC-BA90-B2AB0889F9D6}"/>
          </ac:spMkLst>
        </pc:spChg>
        <pc:picChg chg="mod">
          <ac:chgData name="Zita Draper" userId="b063123c-f51f-481b-b99c-f574606c9ace" providerId="ADAL" clId="{D290F215-610A-4F6C-9C20-C6989E516F44}" dt="2024-02-16T15:16:16.763" v="7991" actId="14100"/>
          <ac:picMkLst>
            <pc:docMk/>
            <pc:sldMk cId="186023641" sldId="267"/>
            <ac:picMk id="4" creationId="{5F409A7C-00B8-B5DF-E8C8-01D6AC770C48}"/>
          </ac:picMkLst>
        </pc:picChg>
        <pc:picChg chg="add">
          <ac:chgData name="Zita Draper" userId="b063123c-f51f-481b-b99c-f574606c9ace" providerId="ADAL" clId="{D290F215-610A-4F6C-9C20-C6989E516F44}" dt="2024-02-15T08:33:28.924" v="2918" actId="26606"/>
          <ac:picMkLst>
            <pc:docMk/>
            <pc:sldMk cId="186023641" sldId="267"/>
            <ac:picMk id="5" creationId="{352368DC-D553-3774-B168-B95449054E41}"/>
          </ac:picMkLst>
        </pc:picChg>
      </pc:sldChg>
      <pc:sldChg chg="addSp modSp mod ord setBg">
        <pc:chgData name="Zita Draper" userId="b063123c-f51f-481b-b99c-f574606c9ace" providerId="ADAL" clId="{D290F215-610A-4F6C-9C20-C6989E516F44}" dt="2024-02-16T15:17:11.487" v="7993" actId="14100"/>
        <pc:sldMkLst>
          <pc:docMk/>
          <pc:sldMk cId="194749264" sldId="268"/>
        </pc:sldMkLst>
        <pc:spChg chg="mod">
          <ac:chgData name="Zita Draper" userId="b063123c-f51f-481b-b99c-f574606c9ace" providerId="ADAL" clId="{D290F215-610A-4F6C-9C20-C6989E516F44}" dt="2024-02-15T08:33:24.593" v="2917" actId="26606"/>
          <ac:spMkLst>
            <pc:docMk/>
            <pc:sldMk cId="194749264" sldId="268"/>
            <ac:spMk id="2" creationId="{D4786801-3827-EB51-685D-3A5750CE7866}"/>
          </ac:spMkLst>
        </pc:spChg>
        <pc:spChg chg="mod">
          <ac:chgData name="Zita Draper" userId="b063123c-f51f-481b-b99c-f574606c9ace" providerId="ADAL" clId="{D290F215-610A-4F6C-9C20-C6989E516F44}" dt="2024-02-15T08:33:24.593" v="2917" actId="26606"/>
          <ac:spMkLst>
            <pc:docMk/>
            <pc:sldMk cId="194749264" sldId="268"/>
            <ac:spMk id="3" creationId="{2DC11892-09B4-E9A4-C38B-2FB658CE48D4}"/>
          </ac:spMkLst>
        </pc:spChg>
        <pc:spChg chg="add">
          <ac:chgData name="Zita Draper" userId="b063123c-f51f-481b-b99c-f574606c9ace" providerId="ADAL" clId="{D290F215-610A-4F6C-9C20-C6989E516F44}" dt="2024-02-15T08:33:24.593" v="2917" actId="26606"/>
          <ac:spMkLst>
            <pc:docMk/>
            <pc:sldMk cId="194749264" sldId="268"/>
            <ac:spMk id="9" creationId="{2C61293E-6EBE-43EF-A52C-9BEBFD7679D4}"/>
          </ac:spMkLst>
        </pc:spChg>
        <pc:spChg chg="add">
          <ac:chgData name="Zita Draper" userId="b063123c-f51f-481b-b99c-f574606c9ace" providerId="ADAL" clId="{D290F215-610A-4F6C-9C20-C6989E516F44}" dt="2024-02-15T08:33:24.593" v="2917" actId="26606"/>
          <ac:spMkLst>
            <pc:docMk/>
            <pc:sldMk cId="194749264" sldId="268"/>
            <ac:spMk id="11" creationId="{3FCFB1DE-0B7E-48CC-BA90-B2AB0889F9D6}"/>
          </ac:spMkLst>
        </pc:spChg>
        <pc:picChg chg="mod">
          <ac:chgData name="Zita Draper" userId="b063123c-f51f-481b-b99c-f574606c9ace" providerId="ADAL" clId="{D290F215-610A-4F6C-9C20-C6989E516F44}" dt="2024-02-16T15:17:11.487" v="7993" actId="14100"/>
          <ac:picMkLst>
            <pc:docMk/>
            <pc:sldMk cId="194749264" sldId="268"/>
            <ac:picMk id="4" creationId="{A9C29B5A-C838-0C62-31F0-B4B8FC1224D4}"/>
          </ac:picMkLst>
        </pc:picChg>
        <pc:picChg chg="add">
          <ac:chgData name="Zita Draper" userId="b063123c-f51f-481b-b99c-f574606c9ace" providerId="ADAL" clId="{D290F215-610A-4F6C-9C20-C6989E516F44}" dt="2024-02-15T08:33:24.593" v="2917" actId="26606"/>
          <ac:picMkLst>
            <pc:docMk/>
            <pc:sldMk cId="194749264" sldId="268"/>
            <ac:picMk id="5" creationId="{4C2EACFF-D0C9-C292-4BC5-63EE15B6E715}"/>
          </ac:picMkLst>
        </pc:picChg>
      </pc:sldChg>
      <pc:sldChg chg="del">
        <pc:chgData name="Zita Draper" userId="b063123c-f51f-481b-b99c-f574606c9ace" providerId="ADAL" clId="{D290F215-610A-4F6C-9C20-C6989E516F44}" dt="2024-02-16T14:29:18.722" v="7167" actId="2696"/>
        <pc:sldMkLst>
          <pc:docMk/>
          <pc:sldMk cId="3814737980" sldId="269"/>
        </pc:sldMkLst>
      </pc:sldChg>
      <pc:sldChg chg="del">
        <pc:chgData name="Zita Draper" userId="b063123c-f51f-481b-b99c-f574606c9ace" providerId="ADAL" clId="{D290F215-610A-4F6C-9C20-C6989E516F44}" dt="2024-02-16T14:29:19.030" v="7168" actId="2696"/>
        <pc:sldMkLst>
          <pc:docMk/>
          <pc:sldMk cId="1912569770" sldId="270"/>
        </pc:sldMkLst>
      </pc:sldChg>
      <pc:sldChg chg="del">
        <pc:chgData name="Zita Draper" userId="b063123c-f51f-481b-b99c-f574606c9ace" providerId="ADAL" clId="{D290F215-610A-4F6C-9C20-C6989E516F44}" dt="2024-02-16T14:29:19.441" v="7169" actId="2696"/>
        <pc:sldMkLst>
          <pc:docMk/>
          <pc:sldMk cId="3329193282" sldId="271"/>
        </pc:sldMkLst>
      </pc:sldChg>
      <pc:sldChg chg="del">
        <pc:chgData name="Zita Draper" userId="b063123c-f51f-481b-b99c-f574606c9ace" providerId="ADAL" clId="{D290F215-610A-4F6C-9C20-C6989E516F44}" dt="2024-02-16T14:29:20.219" v="7170" actId="2696"/>
        <pc:sldMkLst>
          <pc:docMk/>
          <pc:sldMk cId="1520123911" sldId="272"/>
        </pc:sldMkLst>
      </pc:sldChg>
      <pc:sldChg chg="del">
        <pc:chgData name="Zita Draper" userId="b063123c-f51f-481b-b99c-f574606c9ace" providerId="ADAL" clId="{D290F215-610A-4F6C-9C20-C6989E516F44}" dt="2024-02-16T14:29:12.380" v="7157" actId="2696"/>
        <pc:sldMkLst>
          <pc:docMk/>
          <pc:sldMk cId="2395925834" sldId="273"/>
        </pc:sldMkLst>
      </pc:sldChg>
      <pc:sldChg chg="del">
        <pc:chgData name="Zita Draper" userId="b063123c-f51f-481b-b99c-f574606c9ace" providerId="ADAL" clId="{D290F215-610A-4F6C-9C20-C6989E516F44}" dt="2024-02-16T14:29:12.577" v="7158" actId="2696"/>
        <pc:sldMkLst>
          <pc:docMk/>
          <pc:sldMk cId="370342918" sldId="274"/>
        </pc:sldMkLst>
      </pc:sldChg>
      <pc:sldChg chg="del">
        <pc:chgData name="Zita Draper" userId="b063123c-f51f-481b-b99c-f574606c9ace" providerId="ADAL" clId="{D290F215-610A-4F6C-9C20-C6989E516F44}" dt="2024-02-16T14:29:12.777" v="7159" actId="2696"/>
        <pc:sldMkLst>
          <pc:docMk/>
          <pc:sldMk cId="3634263374" sldId="275"/>
        </pc:sldMkLst>
      </pc:sldChg>
      <pc:sldChg chg="del">
        <pc:chgData name="Zita Draper" userId="b063123c-f51f-481b-b99c-f574606c9ace" providerId="ADAL" clId="{D290F215-610A-4F6C-9C20-C6989E516F44}" dt="2024-02-16T14:29:12.955" v="7160" actId="2696"/>
        <pc:sldMkLst>
          <pc:docMk/>
          <pc:sldMk cId="45970516" sldId="276"/>
        </pc:sldMkLst>
      </pc:sldChg>
      <pc:sldChg chg="del">
        <pc:chgData name="Zita Draper" userId="b063123c-f51f-481b-b99c-f574606c9ace" providerId="ADAL" clId="{D290F215-610A-4F6C-9C20-C6989E516F44}" dt="2024-02-16T14:29:13.178" v="7161" actId="2696"/>
        <pc:sldMkLst>
          <pc:docMk/>
          <pc:sldMk cId="1117544896" sldId="277"/>
        </pc:sldMkLst>
      </pc:sldChg>
      <pc:sldChg chg="del">
        <pc:chgData name="Zita Draper" userId="b063123c-f51f-481b-b99c-f574606c9ace" providerId="ADAL" clId="{D290F215-610A-4F6C-9C20-C6989E516F44}" dt="2024-02-16T14:29:13.553" v="7162" actId="2696"/>
        <pc:sldMkLst>
          <pc:docMk/>
          <pc:sldMk cId="45494209" sldId="278"/>
        </pc:sldMkLst>
      </pc:sldChg>
      <pc:sldChg chg="del">
        <pc:chgData name="Zita Draper" userId="b063123c-f51f-481b-b99c-f574606c9ace" providerId="ADAL" clId="{D290F215-610A-4F6C-9C20-C6989E516F44}" dt="2024-02-16T14:29:13.953" v="7163" actId="2696"/>
        <pc:sldMkLst>
          <pc:docMk/>
          <pc:sldMk cId="3927510375" sldId="279"/>
        </pc:sldMkLst>
      </pc:sldChg>
      <pc:sldChg chg="del">
        <pc:chgData name="Zita Draper" userId="b063123c-f51f-481b-b99c-f574606c9ace" providerId="ADAL" clId="{D290F215-610A-4F6C-9C20-C6989E516F44}" dt="2024-02-16T14:29:14.391" v="7164" actId="2696"/>
        <pc:sldMkLst>
          <pc:docMk/>
          <pc:sldMk cId="1156786079" sldId="280"/>
        </pc:sldMkLst>
      </pc:sldChg>
      <pc:sldChg chg="del">
        <pc:chgData name="Zita Draper" userId="b063123c-f51f-481b-b99c-f574606c9ace" providerId="ADAL" clId="{D290F215-610A-4F6C-9C20-C6989E516F44}" dt="2024-02-16T14:29:14.818" v="7165" actId="2696"/>
        <pc:sldMkLst>
          <pc:docMk/>
          <pc:sldMk cId="2810463628" sldId="281"/>
        </pc:sldMkLst>
      </pc:sldChg>
      <pc:sldChg chg="del">
        <pc:chgData name="Zita Draper" userId="b063123c-f51f-481b-b99c-f574606c9ace" providerId="ADAL" clId="{D290F215-610A-4F6C-9C20-C6989E516F44}" dt="2024-02-16T14:29:15.245" v="7166" actId="2696"/>
        <pc:sldMkLst>
          <pc:docMk/>
          <pc:sldMk cId="3582519099" sldId="282"/>
        </pc:sldMkLst>
      </pc:sldChg>
      <pc:sldChg chg="addSp delSp modSp mod setBg modClrScheme addAnim chgLayout">
        <pc:chgData name="Zita Draper" userId="b063123c-f51f-481b-b99c-f574606c9ace" providerId="ADAL" clId="{D290F215-610A-4F6C-9C20-C6989E516F44}" dt="2024-02-16T14:40:01.378" v="7965" actId="14100"/>
        <pc:sldMkLst>
          <pc:docMk/>
          <pc:sldMk cId="1440210791" sldId="283"/>
        </pc:sldMkLst>
        <pc:spChg chg="del mod ord">
          <ac:chgData name="Zita Draper" userId="b063123c-f51f-481b-b99c-f574606c9ace" providerId="ADAL" clId="{D290F215-610A-4F6C-9C20-C6989E516F44}" dt="2024-02-16T12:10:05.668" v="6729" actId="700"/>
          <ac:spMkLst>
            <pc:docMk/>
            <pc:sldMk cId="1440210791" sldId="283"/>
            <ac:spMk id="2" creationId="{37C30AF2-C1C5-7B61-16A6-A4919EFF7C66}"/>
          </ac:spMkLst>
        </pc:spChg>
        <pc:spChg chg="del mod ord">
          <ac:chgData name="Zita Draper" userId="b063123c-f51f-481b-b99c-f574606c9ace" providerId="ADAL" clId="{D290F215-610A-4F6C-9C20-C6989E516F44}" dt="2024-02-16T12:10:05.668" v="6729" actId="700"/>
          <ac:spMkLst>
            <pc:docMk/>
            <pc:sldMk cId="1440210791" sldId="283"/>
            <ac:spMk id="3" creationId="{2F74198A-C3C3-41A4-4A9D-861E5F6AC146}"/>
          </ac:spMkLst>
        </pc:spChg>
        <pc:spChg chg="add mod ord">
          <ac:chgData name="Zita Draper" userId="b063123c-f51f-481b-b99c-f574606c9ace" providerId="ADAL" clId="{D290F215-610A-4F6C-9C20-C6989E516F44}" dt="2024-02-16T12:10:52.093" v="6755" actId="1076"/>
          <ac:spMkLst>
            <pc:docMk/>
            <pc:sldMk cId="1440210791" sldId="283"/>
            <ac:spMk id="4" creationId="{730EB7D7-5782-0A35-73A7-7F9FE1BA3BEE}"/>
          </ac:spMkLst>
        </pc:spChg>
        <pc:spChg chg="add del mod ord">
          <ac:chgData name="Zita Draper" userId="b063123c-f51f-481b-b99c-f574606c9ace" providerId="ADAL" clId="{D290F215-610A-4F6C-9C20-C6989E516F44}" dt="2024-02-16T12:10:40.047" v="6750" actId="478"/>
          <ac:spMkLst>
            <pc:docMk/>
            <pc:sldMk cId="1440210791" sldId="283"/>
            <ac:spMk id="5" creationId="{2B4F48CA-FEB2-BAB3-2924-6D0D795B47F3}"/>
          </ac:spMkLst>
        </pc:spChg>
        <pc:spChg chg="add">
          <ac:chgData name="Zita Draper" userId="b063123c-f51f-481b-b99c-f574606c9ace" providerId="ADAL" clId="{D290F215-610A-4F6C-9C20-C6989E516F44}" dt="2024-02-16T12:10:25.592" v="6743" actId="26606"/>
          <ac:spMkLst>
            <pc:docMk/>
            <pc:sldMk cId="1440210791" sldId="283"/>
            <ac:spMk id="11" creationId="{D5B012D8-7F27-4758-9AC6-C889B154BD73}"/>
          </ac:spMkLst>
        </pc:spChg>
        <pc:spChg chg="add">
          <ac:chgData name="Zita Draper" userId="b063123c-f51f-481b-b99c-f574606c9ace" providerId="ADAL" clId="{D290F215-610A-4F6C-9C20-C6989E516F44}" dt="2024-02-16T12:10:25.592" v="6743" actId="26606"/>
          <ac:spMkLst>
            <pc:docMk/>
            <pc:sldMk cId="1440210791" sldId="283"/>
            <ac:spMk id="13" creationId="{4063B759-00FC-46D1-9898-8E8625268FAF}"/>
          </ac:spMkLst>
        </pc:spChg>
        <pc:picChg chg="mod">
          <ac:chgData name="Zita Draper" userId="b063123c-f51f-481b-b99c-f574606c9ace" providerId="ADAL" clId="{D290F215-610A-4F6C-9C20-C6989E516F44}" dt="2024-02-16T14:40:01.378" v="7965" actId="14100"/>
          <ac:picMkLst>
            <pc:docMk/>
            <pc:sldMk cId="1440210791" sldId="283"/>
            <ac:picMk id="6" creationId="{D61A7E0A-A280-BF1D-8D3E-9C6FBC189A29}"/>
          </ac:picMkLst>
        </pc:picChg>
        <pc:picChg chg="add mod">
          <ac:chgData name="Zita Draper" userId="b063123c-f51f-481b-b99c-f574606c9ace" providerId="ADAL" clId="{D290F215-610A-4F6C-9C20-C6989E516F44}" dt="2024-02-16T12:10:27.512" v="6745" actId="27614"/>
          <ac:picMkLst>
            <pc:docMk/>
            <pc:sldMk cId="1440210791" sldId="283"/>
            <ac:picMk id="7" creationId="{960D4447-ECC0-B434-A7FC-92EDB3A2D0C9}"/>
          </ac:picMkLst>
        </pc:picChg>
      </pc:sldChg>
      <pc:sldChg chg="del">
        <pc:chgData name="Zita Draper" userId="b063123c-f51f-481b-b99c-f574606c9ace" providerId="ADAL" clId="{D290F215-610A-4F6C-9C20-C6989E516F44}" dt="2024-02-16T12:11:13.243" v="6756" actId="2696"/>
        <pc:sldMkLst>
          <pc:docMk/>
          <pc:sldMk cId="3420052711" sldId="284"/>
        </pc:sldMkLst>
      </pc:sldChg>
      <pc:sldChg chg="del">
        <pc:chgData name="Zita Draper" userId="b063123c-f51f-481b-b99c-f574606c9ace" providerId="ADAL" clId="{D290F215-610A-4F6C-9C20-C6989E516F44}" dt="2024-02-16T12:11:13.654" v="6757" actId="2696"/>
        <pc:sldMkLst>
          <pc:docMk/>
          <pc:sldMk cId="934537555" sldId="285"/>
        </pc:sldMkLst>
      </pc:sldChg>
      <pc:sldChg chg="del">
        <pc:chgData name="Zita Draper" userId="b063123c-f51f-481b-b99c-f574606c9ace" providerId="ADAL" clId="{D290F215-610A-4F6C-9C20-C6989E516F44}" dt="2024-02-16T12:11:14.229" v="6758" actId="2696"/>
        <pc:sldMkLst>
          <pc:docMk/>
          <pc:sldMk cId="222901925" sldId="286"/>
        </pc:sldMkLst>
      </pc:sldChg>
      <pc:sldChg chg="addSp delSp modSp mod modMedia setBg modClrScheme chgLayout">
        <pc:chgData name="Zita Draper" userId="b063123c-f51f-481b-b99c-f574606c9ace" providerId="ADAL" clId="{D290F215-610A-4F6C-9C20-C6989E516F44}" dt="2024-02-16T14:40:16.067" v="7967" actId="14100"/>
        <pc:sldMkLst>
          <pc:docMk/>
          <pc:sldMk cId="1847877462" sldId="287"/>
        </pc:sldMkLst>
        <pc:spChg chg="del mod ord">
          <ac:chgData name="Zita Draper" userId="b063123c-f51f-481b-b99c-f574606c9ace" providerId="ADAL" clId="{D290F215-610A-4F6C-9C20-C6989E516F44}" dt="2024-02-14T20:33:18.698" v="719" actId="700"/>
          <ac:spMkLst>
            <pc:docMk/>
            <pc:sldMk cId="1847877462" sldId="287"/>
            <ac:spMk id="2" creationId="{0643A327-E4DC-3923-4ADB-94D857951539}"/>
          </ac:spMkLst>
        </pc:spChg>
        <pc:spChg chg="del mod ord">
          <ac:chgData name="Zita Draper" userId="b063123c-f51f-481b-b99c-f574606c9ace" providerId="ADAL" clId="{D290F215-610A-4F6C-9C20-C6989E516F44}" dt="2024-02-14T20:33:18.698" v="719" actId="700"/>
          <ac:spMkLst>
            <pc:docMk/>
            <pc:sldMk cId="1847877462" sldId="287"/>
            <ac:spMk id="3" creationId="{281B96C6-B5E9-4279-8CF5-8627642BE5E7}"/>
          </ac:spMkLst>
        </pc:spChg>
        <pc:spChg chg="add mod ord">
          <ac:chgData name="Zita Draper" userId="b063123c-f51f-481b-b99c-f574606c9ace" providerId="ADAL" clId="{D290F215-610A-4F6C-9C20-C6989E516F44}" dt="2024-02-14T20:33:49.320" v="762" actId="26606"/>
          <ac:spMkLst>
            <pc:docMk/>
            <pc:sldMk cId="1847877462" sldId="287"/>
            <ac:spMk id="4" creationId="{63AECC7D-A2CD-8C50-8E21-C9FD13C00B73}"/>
          </ac:spMkLst>
        </pc:spChg>
        <pc:spChg chg="add del mod ord">
          <ac:chgData name="Zita Draper" userId="b063123c-f51f-481b-b99c-f574606c9ace" providerId="ADAL" clId="{D290F215-610A-4F6C-9C20-C6989E516F44}" dt="2024-02-14T20:33:36.316" v="761" actId="478"/>
          <ac:spMkLst>
            <pc:docMk/>
            <pc:sldMk cId="1847877462" sldId="287"/>
            <ac:spMk id="5" creationId="{A756A6A4-FD15-312F-EA49-6FF1E452FE8C}"/>
          </ac:spMkLst>
        </pc:spChg>
        <pc:spChg chg="add">
          <ac:chgData name="Zita Draper" userId="b063123c-f51f-481b-b99c-f574606c9ace" providerId="ADAL" clId="{D290F215-610A-4F6C-9C20-C6989E516F44}" dt="2024-02-14T20:33:49.320" v="762" actId="26606"/>
          <ac:spMkLst>
            <pc:docMk/>
            <pc:sldMk cId="1847877462" sldId="287"/>
            <ac:spMk id="10" creationId="{007891EC-4501-44ED-A8C8-B11B6DB767AB}"/>
          </ac:spMkLst>
        </pc:spChg>
        <pc:picChg chg="mod">
          <ac:chgData name="Zita Draper" userId="b063123c-f51f-481b-b99c-f574606c9ace" providerId="ADAL" clId="{D290F215-610A-4F6C-9C20-C6989E516F44}" dt="2024-02-16T14:40:16.067" v="7967" actId="14100"/>
          <ac:picMkLst>
            <pc:docMk/>
            <pc:sldMk cId="1847877462" sldId="287"/>
            <ac:picMk id="2" creationId="{02E171E9-AC73-7796-CF00-F239DA61A9DB}"/>
          </ac:picMkLst>
        </pc:picChg>
        <pc:picChg chg="add mod">
          <ac:chgData name="Zita Draper" userId="b063123c-f51f-481b-b99c-f574606c9ace" providerId="ADAL" clId="{D290F215-610A-4F6C-9C20-C6989E516F44}" dt="2024-02-14T20:34:00.292" v="764"/>
          <ac:picMkLst>
            <pc:docMk/>
            <pc:sldMk cId="1847877462" sldId="287"/>
            <ac:picMk id="6" creationId="{A4895EFC-A6CD-B68F-8AD9-AD532509351C}"/>
          </ac:picMkLst>
        </pc:picChg>
        <pc:cxnChg chg="add">
          <ac:chgData name="Zita Draper" userId="b063123c-f51f-481b-b99c-f574606c9ace" providerId="ADAL" clId="{D290F215-610A-4F6C-9C20-C6989E516F44}" dt="2024-02-14T20:33:49.320" v="762" actId="26606"/>
          <ac:cxnSpMkLst>
            <pc:docMk/>
            <pc:sldMk cId="1847877462" sldId="287"/>
            <ac:cxnSpMk id="12" creationId="{34E5597F-CE67-4085-9548-E6A8036DA3BB}"/>
          </ac:cxnSpMkLst>
        </pc:cxnChg>
      </pc:sldChg>
      <pc:sldChg chg="addSp delSp modSp mod setBg">
        <pc:chgData name="Zita Draper" userId="b063123c-f51f-481b-b99c-f574606c9ace" providerId="ADAL" clId="{D290F215-610A-4F6C-9C20-C6989E516F44}" dt="2024-02-16T14:40:54.078" v="7969" actId="14100"/>
        <pc:sldMkLst>
          <pc:docMk/>
          <pc:sldMk cId="3779734131" sldId="288"/>
        </pc:sldMkLst>
        <pc:spChg chg="mod">
          <ac:chgData name="Zita Draper" userId="b063123c-f51f-481b-b99c-f574606c9ace" providerId="ADAL" clId="{D290F215-610A-4F6C-9C20-C6989E516F44}" dt="2024-02-14T20:35:16.654" v="954" actId="26606"/>
          <ac:spMkLst>
            <pc:docMk/>
            <pc:sldMk cId="3779734131" sldId="288"/>
            <ac:spMk id="2" creationId="{E1538BCE-D49C-ED53-B18A-54CA0DFD12B2}"/>
          </ac:spMkLst>
        </pc:spChg>
        <pc:spChg chg="del mod">
          <ac:chgData name="Zita Draper" userId="b063123c-f51f-481b-b99c-f574606c9ace" providerId="ADAL" clId="{D290F215-610A-4F6C-9C20-C6989E516F44}" dt="2024-02-14T20:35:16.654" v="954" actId="26606"/>
          <ac:spMkLst>
            <pc:docMk/>
            <pc:sldMk cId="3779734131" sldId="288"/>
            <ac:spMk id="3" creationId="{6B1F4302-9D5D-1EB0-9D17-7BA360FCCD10}"/>
          </ac:spMkLst>
        </pc:spChg>
        <pc:spChg chg="add">
          <ac:chgData name="Zita Draper" userId="b063123c-f51f-481b-b99c-f574606c9ace" providerId="ADAL" clId="{D290F215-610A-4F6C-9C20-C6989E516F44}" dt="2024-02-14T20:35:16.654" v="954" actId="26606"/>
          <ac:spMkLst>
            <pc:docMk/>
            <pc:sldMk cId="3779734131" sldId="288"/>
            <ac:spMk id="9" creationId="{247B6BBF-09F2-4A29-AE4E-3771E2924817}"/>
          </ac:spMkLst>
        </pc:spChg>
        <pc:spChg chg="add">
          <ac:chgData name="Zita Draper" userId="b063123c-f51f-481b-b99c-f574606c9ace" providerId="ADAL" clId="{D290F215-610A-4F6C-9C20-C6989E516F44}" dt="2024-02-14T20:35:16.654" v="954" actId="26606"/>
          <ac:spMkLst>
            <pc:docMk/>
            <pc:sldMk cId="3779734131" sldId="288"/>
            <ac:spMk id="11" creationId="{535742DD-1B16-4E9D-B715-0D74B4574A68}"/>
          </ac:spMkLst>
        </pc:spChg>
        <pc:graphicFrameChg chg="add">
          <ac:chgData name="Zita Draper" userId="b063123c-f51f-481b-b99c-f574606c9ace" providerId="ADAL" clId="{D290F215-610A-4F6C-9C20-C6989E516F44}" dt="2024-02-14T20:35:16.654" v="954" actId="26606"/>
          <ac:graphicFrameMkLst>
            <pc:docMk/>
            <pc:sldMk cId="3779734131" sldId="288"/>
            <ac:graphicFrameMk id="5" creationId="{46155EEC-93D7-21E3-3799-C245A32EF3F5}"/>
          </ac:graphicFrameMkLst>
        </pc:graphicFrameChg>
        <pc:picChg chg="mod">
          <ac:chgData name="Zita Draper" userId="b063123c-f51f-481b-b99c-f574606c9ace" providerId="ADAL" clId="{D290F215-610A-4F6C-9C20-C6989E516F44}" dt="2024-02-16T14:40:54.078" v="7969" actId="14100"/>
          <ac:picMkLst>
            <pc:docMk/>
            <pc:sldMk cId="3779734131" sldId="288"/>
            <ac:picMk id="3" creationId="{D854E8BE-D769-DF13-EF08-337D08C1827E}"/>
          </ac:picMkLst>
        </pc:picChg>
      </pc:sldChg>
      <pc:sldChg chg="addSp modSp mod setBg">
        <pc:chgData name="Zita Draper" userId="b063123c-f51f-481b-b99c-f574606c9ace" providerId="ADAL" clId="{D290F215-610A-4F6C-9C20-C6989E516F44}" dt="2024-02-16T15:14:10.403" v="7985" actId="14100"/>
        <pc:sldMkLst>
          <pc:docMk/>
          <pc:sldMk cId="4268537097" sldId="289"/>
        </pc:sldMkLst>
        <pc:spChg chg="mod">
          <ac:chgData name="Zita Draper" userId="b063123c-f51f-481b-b99c-f574606c9ace" providerId="ADAL" clId="{D290F215-610A-4F6C-9C20-C6989E516F44}" dt="2024-02-15T08:40:59.362" v="4328" actId="26606"/>
          <ac:spMkLst>
            <pc:docMk/>
            <pc:sldMk cId="4268537097" sldId="289"/>
            <ac:spMk id="2" creationId="{76F1CA1D-666B-725F-35BE-8E15D824A99C}"/>
          </ac:spMkLst>
        </pc:spChg>
        <pc:spChg chg="mod">
          <ac:chgData name="Zita Draper" userId="b063123c-f51f-481b-b99c-f574606c9ace" providerId="ADAL" clId="{D290F215-610A-4F6C-9C20-C6989E516F44}" dt="2024-02-15T08:40:59.362" v="4328" actId="26606"/>
          <ac:spMkLst>
            <pc:docMk/>
            <pc:sldMk cId="4268537097" sldId="289"/>
            <ac:spMk id="3" creationId="{1BE21DDE-EEFA-729E-A974-378DEE4891F2}"/>
          </ac:spMkLst>
        </pc:spChg>
        <pc:spChg chg="add">
          <ac:chgData name="Zita Draper" userId="b063123c-f51f-481b-b99c-f574606c9ace" providerId="ADAL" clId="{D290F215-610A-4F6C-9C20-C6989E516F44}" dt="2024-02-15T08:40:59.362" v="4328" actId="26606"/>
          <ac:spMkLst>
            <pc:docMk/>
            <pc:sldMk cId="4268537097" sldId="289"/>
            <ac:spMk id="9" creationId="{2C61293E-6EBE-43EF-A52C-9BEBFD7679D4}"/>
          </ac:spMkLst>
        </pc:spChg>
        <pc:spChg chg="add">
          <ac:chgData name="Zita Draper" userId="b063123c-f51f-481b-b99c-f574606c9ace" providerId="ADAL" clId="{D290F215-610A-4F6C-9C20-C6989E516F44}" dt="2024-02-15T08:40:59.362" v="4328" actId="26606"/>
          <ac:spMkLst>
            <pc:docMk/>
            <pc:sldMk cId="4268537097" sldId="289"/>
            <ac:spMk id="11" creationId="{3FCFB1DE-0B7E-48CC-BA90-B2AB0889F9D6}"/>
          </ac:spMkLst>
        </pc:spChg>
        <pc:picChg chg="mod">
          <ac:chgData name="Zita Draper" userId="b063123c-f51f-481b-b99c-f574606c9ace" providerId="ADAL" clId="{D290F215-610A-4F6C-9C20-C6989E516F44}" dt="2024-02-16T15:14:10.403" v="7985" actId="14100"/>
          <ac:picMkLst>
            <pc:docMk/>
            <pc:sldMk cId="4268537097" sldId="289"/>
            <ac:picMk id="4" creationId="{4DA17F66-AE90-4C0F-DA1D-45561F8F63CD}"/>
          </ac:picMkLst>
        </pc:picChg>
        <pc:picChg chg="add">
          <ac:chgData name="Zita Draper" userId="b063123c-f51f-481b-b99c-f574606c9ace" providerId="ADAL" clId="{D290F215-610A-4F6C-9C20-C6989E516F44}" dt="2024-02-15T08:40:59.362" v="4328" actId="26606"/>
          <ac:picMkLst>
            <pc:docMk/>
            <pc:sldMk cId="4268537097" sldId="289"/>
            <ac:picMk id="5" creationId="{D406FBE4-0685-9909-C307-FF99BF882394}"/>
          </ac:picMkLst>
        </pc:picChg>
      </pc:sldChg>
      <pc:sldChg chg="addSp modSp mod setBg">
        <pc:chgData name="Zita Draper" userId="b063123c-f51f-481b-b99c-f574606c9ace" providerId="ADAL" clId="{D290F215-610A-4F6C-9C20-C6989E516F44}" dt="2024-02-16T15:15:48.299" v="7989" actId="14100"/>
        <pc:sldMkLst>
          <pc:docMk/>
          <pc:sldMk cId="2807787815" sldId="290"/>
        </pc:sldMkLst>
        <pc:spChg chg="mod">
          <ac:chgData name="Zita Draper" userId="b063123c-f51f-481b-b99c-f574606c9ace" providerId="ADAL" clId="{D290F215-610A-4F6C-9C20-C6989E516F44}" dt="2024-02-15T11:15:58.719" v="4536" actId="26606"/>
          <ac:spMkLst>
            <pc:docMk/>
            <pc:sldMk cId="2807787815" sldId="290"/>
            <ac:spMk id="2" creationId="{6C0FB35A-334A-9960-EEDA-1A047D99E734}"/>
          </ac:spMkLst>
        </pc:spChg>
        <pc:spChg chg="mod">
          <ac:chgData name="Zita Draper" userId="b063123c-f51f-481b-b99c-f574606c9ace" providerId="ADAL" clId="{D290F215-610A-4F6C-9C20-C6989E516F44}" dt="2024-02-15T11:15:58.719" v="4536" actId="26606"/>
          <ac:spMkLst>
            <pc:docMk/>
            <pc:sldMk cId="2807787815" sldId="290"/>
            <ac:spMk id="3" creationId="{E77EBF93-0559-3AD8-E831-C999532A6479}"/>
          </ac:spMkLst>
        </pc:spChg>
        <pc:spChg chg="add">
          <ac:chgData name="Zita Draper" userId="b063123c-f51f-481b-b99c-f574606c9ace" providerId="ADAL" clId="{D290F215-610A-4F6C-9C20-C6989E516F44}" dt="2024-02-15T11:15:58.719" v="4536" actId="26606"/>
          <ac:spMkLst>
            <pc:docMk/>
            <pc:sldMk cId="2807787815" sldId="290"/>
            <ac:spMk id="9" creationId="{F13C74B1-5B17-4795-BED0-7140497B445A}"/>
          </ac:spMkLst>
        </pc:spChg>
        <pc:spChg chg="add">
          <ac:chgData name="Zita Draper" userId="b063123c-f51f-481b-b99c-f574606c9ace" providerId="ADAL" clId="{D290F215-610A-4F6C-9C20-C6989E516F44}" dt="2024-02-15T11:15:58.719" v="4536" actId="26606"/>
          <ac:spMkLst>
            <pc:docMk/>
            <pc:sldMk cId="2807787815" sldId="290"/>
            <ac:spMk id="11" creationId="{3FCFB1DE-0B7E-48CC-BA90-B2AB0889F9D6}"/>
          </ac:spMkLst>
        </pc:spChg>
        <pc:picChg chg="mod">
          <ac:chgData name="Zita Draper" userId="b063123c-f51f-481b-b99c-f574606c9ace" providerId="ADAL" clId="{D290F215-610A-4F6C-9C20-C6989E516F44}" dt="2024-02-16T15:15:48.299" v="7989" actId="14100"/>
          <ac:picMkLst>
            <pc:docMk/>
            <pc:sldMk cId="2807787815" sldId="290"/>
            <ac:picMk id="4" creationId="{19DE762D-EBA7-7DDF-AE53-769EAB45EDDE}"/>
          </ac:picMkLst>
        </pc:picChg>
        <pc:picChg chg="add">
          <ac:chgData name="Zita Draper" userId="b063123c-f51f-481b-b99c-f574606c9ace" providerId="ADAL" clId="{D290F215-610A-4F6C-9C20-C6989E516F44}" dt="2024-02-15T11:15:58.719" v="4536" actId="26606"/>
          <ac:picMkLst>
            <pc:docMk/>
            <pc:sldMk cId="2807787815" sldId="290"/>
            <ac:picMk id="5" creationId="{1770ED5C-AB5E-BF95-82C6-3E08DFF036B5}"/>
          </ac:picMkLst>
        </pc:picChg>
      </pc:sldChg>
      <pc:sldChg chg="addSp modSp mod ord setBg">
        <pc:chgData name="Zita Draper" userId="b063123c-f51f-481b-b99c-f574606c9ace" providerId="ADAL" clId="{D290F215-610A-4F6C-9C20-C6989E516F44}" dt="2024-02-16T15:18:46.127" v="7995" actId="14100"/>
        <pc:sldMkLst>
          <pc:docMk/>
          <pc:sldMk cId="2746232835" sldId="291"/>
        </pc:sldMkLst>
        <pc:spChg chg="mod">
          <ac:chgData name="Zita Draper" userId="b063123c-f51f-481b-b99c-f574606c9ace" providerId="ADAL" clId="{D290F215-610A-4F6C-9C20-C6989E516F44}" dt="2024-02-16T12:07:00.936" v="6274" actId="26606"/>
          <ac:spMkLst>
            <pc:docMk/>
            <pc:sldMk cId="2746232835" sldId="291"/>
            <ac:spMk id="2" creationId="{F9118314-CAEC-97C3-5F69-304AB110A0C7}"/>
          </ac:spMkLst>
        </pc:spChg>
        <pc:spChg chg="mod">
          <ac:chgData name="Zita Draper" userId="b063123c-f51f-481b-b99c-f574606c9ace" providerId="ADAL" clId="{D290F215-610A-4F6C-9C20-C6989E516F44}" dt="2024-02-16T12:07:00.936" v="6274" actId="26606"/>
          <ac:spMkLst>
            <pc:docMk/>
            <pc:sldMk cId="2746232835" sldId="291"/>
            <ac:spMk id="3" creationId="{D707522F-5CDD-4912-9483-2228A205269D}"/>
          </ac:spMkLst>
        </pc:spChg>
        <pc:spChg chg="add">
          <ac:chgData name="Zita Draper" userId="b063123c-f51f-481b-b99c-f574606c9ace" providerId="ADAL" clId="{D290F215-610A-4F6C-9C20-C6989E516F44}" dt="2024-02-16T12:07:00.936" v="6274" actId="26606"/>
          <ac:spMkLst>
            <pc:docMk/>
            <pc:sldMk cId="2746232835" sldId="291"/>
            <ac:spMk id="8" creationId="{8E85DA1B-67EF-4FFA-9A25-F4413DA63C68}"/>
          </ac:spMkLst>
        </pc:spChg>
        <pc:spChg chg="add">
          <ac:chgData name="Zita Draper" userId="b063123c-f51f-481b-b99c-f574606c9ace" providerId="ADAL" clId="{D290F215-610A-4F6C-9C20-C6989E516F44}" dt="2024-02-16T12:07:00.936" v="6274" actId="26606"/>
          <ac:spMkLst>
            <pc:docMk/>
            <pc:sldMk cId="2746232835" sldId="291"/>
            <ac:spMk id="10" creationId="{13875C79-AB54-449E-990C-6A3157409BDF}"/>
          </ac:spMkLst>
        </pc:spChg>
        <pc:picChg chg="mod">
          <ac:chgData name="Zita Draper" userId="b063123c-f51f-481b-b99c-f574606c9ace" providerId="ADAL" clId="{D290F215-610A-4F6C-9C20-C6989E516F44}" dt="2024-02-16T15:18:46.127" v="7995" actId="14100"/>
          <ac:picMkLst>
            <pc:docMk/>
            <pc:sldMk cId="2746232835" sldId="291"/>
            <ac:picMk id="4" creationId="{E627931F-4D6B-872F-6A96-D4135819530E}"/>
          </ac:picMkLst>
        </pc:picChg>
      </pc:sldChg>
      <pc:sldChg chg="addSp delSp modSp mod delAnim">
        <pc:chgData name="Zita Draper" userId="b063123c-f51f-481b-b99c-f574606c9ace" providerId="ADAL" clId="{D290F215-610A-4F6C-9C20-C6989E516F44}" dt="2024-02-16T15:21:14.821" v="8002" actId="14100"/>
        <pc:sldMkLst>
          <pc:docMk/>
          <pc:sldMk cId="1499560312" sldId="292"/>
        </pc:sldMkLst>
        <pc:spChg chg="mod">
          <ac:chgData name="Zita Draper" userId="b063123c-f51f-481b-b99c-f574606c9ace" providerId="ADAL" clId="{D290F215-610A-4F6C-9C20-C6989E516F44}" dt="2024-02-14T20:35:57.524" v="1012" actId="122"/>
          <ac:spMkLst>
            <pc:docMk/>
            <pc:sldMk cId="1499560312" sldId="292"/>
            <ac:spMk id="2" creationId="{AA52A7F0-87C9-1736-7CAD-421018D8F71E}"/>
          </ac:spMkLst>
        </pc:spChg>
        <pc:spChg chg="del mod">
          <ac:chgData name="Zita Draper" userId="b063123c-f51f-481b-b99c-f574606c9ace" providerId="ADAL" clId="{D290F215-610A-4F6C-9C20-C6989E516F44}" dt="2024-02-15T08:37:01.693" v="3312" actId="26606"/>
          <ac:spMkLst>
            <pc:docMk/>
            <pc:sldMk cId="1499560312" sldId="292"/>
            <ac:spMk id="3" creationId="{600963CC-C536-51D0-5B9D-D2A86BEF1DBB}"/>
          </ac:spMkLst>
        </pc:spChg>
        <pc:graphicFrameChg chg="add">
          <ac:chgData name="Zita Draper" userId="b063123c-f51f-481b-b99c-f574606c9ace" providerId="ADAL" clId="{D290F215-610A-4F6C-9C20-C6989E516F44}" dt="2024-02-15T08:37:01.693" v="3312" actId="26606"/>
          <ac:graphicFrameMkLst>
            <pc:docMk/>
            <pc:sldMk cId="1499560312" sldId="292"/>
            <ac:graphicFrameMk id="5" creationId="{A3060A88-E747-2C22-FA9D-FFB7880395F1}"/>
          </ac:graphicFrameMkLst>
        </pc:graphicFrameChg>
        <pc:picChg chg="del">
          <ac:chgData name="Zita Draper" userId="b063123c-f51f-481b-b99c-f574606c9ace" providerId="ADAL" clId="{D290F215-610A-4F6C-9C20-C6989E516F44}" dt="2024-02-16T15:20:44.797" v="8000" actId="478"/>
          <ac:picMkLst>
            <pc:docMk/>
            <pc:sldMk cId="1499560312" sldId="292"/>
            <ac:picMk id="3" creationId="{8C21B4AD-EEB9-C4C6-7D3C-A214915047F6}"/>
          </ac:picMkLst>
        </pc:picChg>
        <pc:picChg chg="mod">
          <ac:chgData name="Zita Draper" userId="b063123c-f51f-481b-b99c-f574606c9ace" providerId="ADAL" clId="{D290F215-610A-4F6C-9C20-C6989E516F44}" dt="2024-02-16T15:21:14.821" v="8002" actId="14100"/>
          <ac:picMkLst>
            <pc:docMk/>
            <pc:sldMk cId="1499560312" sldId="292"/>
            <ac:picMk id="4" creationId="{9AA04A97-82BB-6016-FEEA-183B915C8CE0}"/>
          </ac:picMkLst>
        </pc:picChg>
      </pc:sldChg>
      <pc:sldChg chg="addSp modSp mod setBg">
        <pc:chgData name="Zita Draper" userId="b063123c-f51f-481b-b99c-f574606c9ace" providerId="ADAL" clId="{D290F215-610A-4F6C-9C20-C6989E516F44}" dt="2024-02-16T15:22:10.058" v="8004" actId="14100"/>
        <pc:sldMkLst>
          <pc:docMk/>
          <pc:sldMk cId="2339823797" sldId="293"/>
        </pc:sldMkLst>
        <pc:spChg chg="mod">
          <ac:chgData name="Zita Draper" userId="b063123c-f51f-481b-b99c-f574606c9ace" providerId="ADAL" clId="{D290F215-610A-4F6C-9C20-C6989E516F44}" dt="2024-02-15T08:36:36.695" v="3311" actId="26606"/>
          <ac:spMkLst>
            <pc:docMk/>
            <pc:sldMk cId="2339823797" sldId="293"/>
            <ac:spMk id="2" creationId="{F03F6036-3FA1-088E-2298-BCBAAEAADD16}"/>
          </ac:spMkLst>
        </pc:spChg>
        <pc:spChg chg="mod">
          <ac:chgData name="Zita Draper" userId="b063123c-f51f-481b-b99c-f574606c9ace" providerId="ADAL" clId="{D290F215-610A-4F6C-9C20-C6989E516F44}" dt="2024-02-15T08:36:36.695" v="3311" actId="26606"/>
          <ac:spMkLst>
            <pc:docMk/>
            <pc:sldMk cId="2339823797" sldId="293"/>
            <ac:spMk id="3" creationId="{A65C24D5-B362-85CA-2C00-706439CC6661}"/>
          </ac:spMkLst>
        </pc:spChg>
        <pc:spChg chg="add">
          <ac:chgData name="Zita Draper" userId="b063123c-f51f-481b-b99c-f574606c9ace" providerId="ADAL" clId="{D290F215-610A-4F6C-9C20-C6989E516F44}" dt="2024-02-15T08:36:36.695" v="3311" actId="26606"/>
          <ac:spMkLst>
            <pc:docMk/>
            <pc:sldMk cId="2339823797" sldId="293"/>
            <ac:spMk id="8" creationId="{777A147A-9ED8-46B4-8660-1B3C2AA880B5}"/>
          </ac:spMkLst>
        </pc:spChg>
        <pc:spChg chg="add">
          <ac:chgData name="Zita Draper" userId="b063123c-f51f-481b-b99c-f574606c9ace" providerId="ADAL" clId="{D290F215-610A-4F6C-9C20-C6989E516F44}" dt="2024-02-15T08:36:36.695" v="3311" actId="26606"/>
          <ac:spMkLst>
            <pc:docMk/>
            <pc:sldMk cId="2339823797" sldId="293"/>
            <ac:spMk id="10" creationId="{5D6C15A0-C087-4593-8414-2B4EC1CDC3DE}"/>
          </ac:spMkLst>
        </pc:spChg>
        <pc:picChg chg="mod">
          <ac:chgData name="Zita Draper" userId="b063123c-f51f-481b-b99c-f574606c9ace" providerId="ADAL" clId="{D290F215-610A-4F6C-9C20-C6989E516F44}" dt="2024-02-16T15:22:10.058" v="8004" actId="14100"/>
          <ac:picMkLst>
            <pc:docMk/>
            <pc:sldMk cId="2339823797" sldId="293"/>
            <ac:picMk id="4" creationId="{21CC3009-8D6F-A30E-BB2A-A9403B9E3BCF}"/>
          </ac:picMkLst>
        </pc:picChg>
      </pc:sldChg>
      <pc:sldChg chg="addSp delSp modSp mod setBg">
        <pc:chgData name="Zita Draper" userId="b063123c-f51f-481b-b99c-f574606c9ace" providerId="ADAL" clId="{D290F215-610A-4F6C-9C20-C6989E516F44}" dt="2024-02-16T14:48:20.696" v="7980" actId="14100"/>
        <pc:sldMkLst>
          <pc:docMk/>
          <pc:sldMk cId="2170352865" sldId="294"/>
        </pc:sldMkLst>
        <pc:spChg chg="mod">
          <ac:chgData name="Zita Draper" userId="b063123c-f51f-481b-b99c-f574606c9ace" providerId="ADAL" clId="{D290F215-610A-4F6C-9C20-C6989E516F44}" dt="2024-02-15T08:34:56.652" v="2926" actId="26606"/>
          <ac:spMkLst>
            <pc:docMk/>
            <pc:sldMk cId="2170352865" sldId="294"/>
            <ac:spMk id="2" creationId="{81D1308D-AC0F-24C9-5537-A4F94478D6C7}"/>
          </ac:spMkLst>
        </pc:spChg>
        <pc:spChg chg="add del mod">
          <ac:chgData name="Zita Draper" userId="b063123c-f51f-481b-b99c-f574606c9ace" providerId="ADAL" clId="{D290F215-610A-4F6C-9C20-C6989E516F44}" dt="2024-02-15T08:34:56.684" v="2927" actId="26606"/>
          <ac:spMkLst>
            <pc:docMk/>
            <pc:sldMk cId="2170352865" sldId="294"/>
            <ac:spMk id="3" creationId="{31EB9AE7-2823-AD9B-2E7F-0E84A7A31C2D}"/>
          </ac:spMkLst>
        </pc:spChg>
        <pc:spChg chg="add del">
          <ac:chgData name="Zita Draper" userId="b063123c-f51f-481b-b99c-f574606c9ace" providerId="ADAL" clId="{D290F215-610A-4F6C-9C20-C6989E516F44}" dt="2024-02-15T08:34:52.603" v="2922" actId="26606"/>
          <ac:spMkLst>
            <pc:docMk/>
            <pc:sldMk cId="2170352865" sldId="294"/>
            <ac:spMk id="9" creationId="{43DAA0EF-336D-4CDC-A9A2-8460363E27FE}"/>
          </ac:spMkLst>
        </pc:spChg>
        <pc:spChg chg="add del">
          <ac:chgData name="Zita Draper" userId="b063123c-f51f-481b-b99c-f574606c9ace" providerId="ADAL" clId="{D290F215-610A-4F6C-9C20-C6989E516F44}" dt="2024-02-15T08:34:52.603" v="2922" actId="26606"/>
          <ac:spMkLst>
            <pc:docMk/>
            <pc:sldMk cId="2170352865" sldId="294"/>
            <ac:spMk id="11" creationId="{FD079A19-B31E-4129-A464-7547FF05AE33}"/>
          </ac:spMkLst>
        </pc:spChg>
        <pc:spChg chg="add del">
          <ac:chgData name="Zita Draper" userId="b063123c-f51f-481b-b99c-f574606c9ace" providerId="ADAL" clId="{D290F215-610A-4F6C-9C20-C6989E516F44}" dt="2024-02-15T08:34:53.559" v="2924" actId="26606"/>
          <ac:spMkLst>
            <pc:docMk/>
            <pc:sldMk cId="2170352865" sldId="294"/>
            <ac:spMk id="13" creationId="{2C61293E-6EBE-43EF-A52C-9BEBFD7679D4}"/>
          </ac:spMkLst>
        </pc:spChg>
        <pc:spChg chg="add del">
          <ac:chgData name="Zita Draper" userId="b063123c-f51f-481b-b99c-f574606c9ace" providerId="ADAL" clId="{D290F215-610A-4F6C-9C20-C6989E516F44}" dt="2024-02-15T08:34:53.559" v="2924" actId="26606"/>
          <ac:spMkLst>
            <pc:docMk/>
            <pc:sldMk cId="2170352865" sldId="294"/>
            <ac:spMk id="14" creationId="{3FCFB1DE-0B7E-48CC-BA90-B2AB0889F9D6}"/>
          </ac:spMkLst>
        </pc:spChg>
        <pc:spChg chg="add del">
          <ac:chgData name="Zita Draper" userId="b063123c-f51f-481b-b99c-f574606c9ace" providerId="ADAL" clId="{D290F215-610A-4F6C-9C20-C6989E516F44}" dt="2024-02-15T08:34:53.559" v="2924" actId="26606"/>
          <ac:spMkLst>
            <pc:docMk/>
            <pc:sldMk cId="2170352865" sldId="294"/>
            <ac:spMk id="15" creationId="{31EB9AE7-2823-AD9B-2E7F-0E84A7A31C2D}"/>
          </ac:spMkLst>
        </pc:spChg>
        <pc:spChg chg="add del">
          <ac:chgData name="Zita Draper" userId="b063123c-f51f-481b-b99c-f574606c9ace" providerId="ADAL" clId="{D290F215-610A-4F6C-9C20-C6989E516F44}" dt="2024-02-15T08:34:56.652" v="2926" actId="26606"/>
          <ac:spMkLst>
            <pc:docMk/>
            <pc:sldMk cId="2170352865" sldId="294"/>
            <ac:spMk id="18" creationId="{F13C74B1-5B17-4795-BED0-7140497B445A}"/>
          </ac:spMkLst>
        </pc:spChg>
        <pc:spChg chg="add del">
          <ac:chgData name="Zita Draper" userId="b063123c-f51f-481b-b99c-f574606c9ace" providerId="ADAL" clId="{D290F215-610A-4F6C-9C20-C6989E516F44}" dt="2024-02-15T08:34:56.652" v="2926" actId="26606"/>
          <ac:spMkLst>
            <pc:docMk/>
            <pc:sldMk cId="2170352865" sldId="294"/>
            <ac:spMk id="19" creationId="{3FCFB1DE-0B7E-48CC-BA90-B2AB0889F9D6}"/>
          </ac:spMkLst>
        </pc:spChg>
        <pc:spChg chg="add del">
          <ac:chgData name="Zita Draper" userId="b063123c-f51f-481b-b99c-f574606c9ace" providerId="ADAL" clId="{D290F215-610A-4F6C-9C20-C6989E516F44}" dt="2024-02-15T08:34:56.652" v="2926" actId="26606"/>
          <ac:spMkLst>
            <pc:docMk/>
            <pc:sldMk cId="2170352865" sldId="294"/>
            <ac:spMk id="20" creationId="{31EB9AE7-2823-AD9B-2E7F-0E84A7A31C2D}"/>
          </ac:spMkLst>
        </pc:spChg>
        <pc:graphicFrameChg chg="add del">
          <ac:chgData name="Zita Draper" userId="b063123c-f51f-481b-b99c-f574606c9ace" providerId="ADAL" clId="{D290F215-610A-4F6C-9C20-C6989E516F44}" dt="2024-02-15T08:34:52.603" v="2922" actId="26606"/>
          <ac:graphicFrameMkLst>
            <pc:docMk/>
            <pc:sldMk cId="2170352865" sldId="294"/>
            <ac:graphicFrameMk id="5" creationId="{2B645544-485A-CC71-DE3E-3B0D6C472701}"/>
          </ac:graphicFrameMkLst>
        </pc:graphicFrameChg>
        <pc:graphicFrameChg chg="add">
          <ac:chgData name="Zita Draper" userId="b063123c-f51f-481b-b99c-f574606c9ace" providerId="ADAL" clId="{D290F215-610A-4F6C-9C20-C6989E516F44}" dt="2024-02-15T08:34:56.684" v="2927" actId="26606"/>
          <ac:graphicFrameMkLst>
            <pc:docMk/>
            <pc:sldMk cId="2170352865" sldId="294"/>
            <ac:graphicFrameMk id="23" creationId="{DDEB6130-4EBD-C016-C150-829FFDA917C5}"/>
          </ac:graphicFrameMkLst>
        </pc:graphicFrameChg>
        <pc:picChg chg="mod">
          <ac:chgData name="Zita Draper" userId="b063123c-f51f-481b-b99c-f574606c9ace" providerId="ADAL" clId="{D290F215-610A-4F6C-9C20-C6989E516F44}" dt="2024-02-16T14:48:20.696" v="7980" actId="14100"/>
          <ac:picMkLst>
            <pc:docMk/>
            <pc:sldMk cId="2170352865" sldId="294"/>
            <ac:picMk id="3" creationId="{63ECA26E-E082-F1DC-785E-1FC6E00E7017}"/>
          </ac:picMkLst>
        </pc:picChg>
        <pc:picChg chg="add del">
          <ac:chgData name="Zita Draper" userId="b063123c-f51f-481b-b99c-f574606c9ace" providerId="ADAL" clId="{D290F215-610A-4F6C-9C20-C6989E516F44}" dt="2024-02-15T08:34:53.559" v="2924" actId="26606"/>
          <ac:picMkLst>
            <pc:docMk/>
            <pc:sldMk cId="2170352865" sldId="294"/>
            <ac:picMk id="16" creationId="{4DCB4DB2-D0A4-3C69-AEDD-0FE7C09C0A25}"/>
          </ac:picMkLst>
        </pc:picChg>
        <pc:picChg chg="add del">
          <ac:chgData name="Zita Draper" userId="b063123c-f51f-481b-b99c-f574606c9ace" providerId="ADAL" clId="{D290F215-610A-4F6C-9C20-C6989E516F44}" dt="2024-02-15T08:34:56.652" v="2926" actId="26606"/>
          <ac:picMkLst>
            <pc:docMk/>
            <pc:sldMk cId="2170352865" sldId="294"/>
            <ac:picMk id="21" creationId="{33881023-AFDF-83F5-D7F6-5C8C2CAC3741}"/>
          </ac:picMkLst>
        </pc:picChg>
      </pc:sldChg>
      <pc:sldChg chg="addSp modSp mod ord setBg">
        <pc:chgData name="Zita Draper" userId="b063123c-f51f-481b-b99c-f574606c9ace" providerId="ADAL" clId="{D290F215-610A-4F6C-9C20-C6989E516F44}" dt="2024-02-16T15:19:14.059" v="7997" actId="14100"/>
        <pc:sldMkLst>
          <pc:docMk/>
          <pc:sldMk cId="1135677884" sldId="295"/>
        </pc:sldMkLst>
        <pc:spChg chg="mod">
          <ac:chgData name="Zita Draper" userId="b063123c-f51f-481b-b99c-f574606c9ace" providerId="ADAL" clId="{D290F215-610A-4F6C-9C20-C6989E516F44}" dt="2024-02-16T12:07:08.319" v="6275" actId="26606"/>
          <ac:spMkLst>
            <pc:docMk/>
            <pc:sldMk cId="1135677884" sldId="295"/>
            <ac:spMk id="2" creationId="{3A13C607-008F-A098-E5AA-FDB0A786EBFB}"/>
          </ac:spMkLst>
        </pc:spChg>
        <pc:spChg chg="mod">
          <ac:chgData name="Zita Draper" userId="b063123c-f51f-481b-b99c-f574606c9ace" providerId="ADAL" clId="{D290F215-610A-4F6C-9C20-C6989E516F44}" dt="2024-02-16T12:07:08.319" v="6275" actId="26606"/>
          <ac:spMkLst>
            <pc:docMk/>
            <pc:sldMk cId="1135677884" sldId="295"/>
            <ac:spMk id="3" creationId="{471DCA68-3758-1FC2-AC9E-8BED521F7D96}"/>
          </ac:spMkLst>
        </pc:spChg>
        <pc:spChg chg="add">
          <ac:chgData name="Zita Draper" userId="b063123c-f51f-481b-b99c-f574606c9ace" providerId="ADAL" clId="{D290F215-610A-4F6C-9C20-C6989E516F44}" dt="2024-02-16T12:07:08.319" v="6275" actId="26606"/>
          <ac:spMkLst>
            <pc:docMk/>
            <pc:sldMk cId="1135677884" sldId="295"/>
            <ac:spMk id="9" creationId="{F13C74B1-5B17-4795-BED0-7140497B445A}"/>
          </ac:spMkLst>
        </pc:spChg>
        <pc:spChg chg="add">
          <ac:chgData name="Zita Draper" userId="b063123c-f51f-481b-b99c-f574606c9ace" providerId="ADAL" clId="{D290F215-610A-4F6C-9C20-C6989E516F44}" dt="2024-02-16T12:07:08.319" v="6275" actId="26606"/>
          <ac:spMkLst>
            <pc:docMk/>
            <pc:sldMk cId="1135677884" sldId="295"/>
            <ac:spMk id="11" creationId="{3FCFB1DE-0B7E-48CC-BA90-B2AB0889F9D6}"/>
          </ac:spMkLst>
        </pc:spChg>
        <pc:picChg chg="mod">
          <ac:chgData name="Zita Draper" userId="b063123c-f51f-481b-b99c-f574606c9ace" providerId="ADAL" clId="{D290F215-610A-4F6C-9C20-C6989E516F44}" dt="2024-02-16T15:19:14.059" v="7997" actId="14100"/>
          <ac:picMkLst>
            <pc:docMk/>
            <pc:sldMk cId="1135677884" sldId="295"/>
            <ac:picMk id="4" creationId="{051D7096-C68D-4243-3B3B-0C2293444035}"/>
          </ac:picMkLst>
        </pc:picChg>
        <pc:picChg chg="add">
          <ac:chgData name="Zita Draper" userId="b063123c-f51f-481b-b99c-f574606c9ace" providerId="ADAL" clId="{D290F215-610A-4F6C-9C20-C6989E516F44}" dt="2024-02-16T12:07:08.319" v="6275" actId="26606"/>
          <ac:picMkLst>
            <pc:docMk/>
            <pc:sldMk cId="1135677884" sldId="295"/>
            <ac:picMk id="5" creationId="{D858CA3B-2036-F769-5161-49B23C220F7A}"/>
          </ac:picMkLst>
        </pc:picChg>
      </pc:sldChg>
      <pc:sldChg chg="modSp del mod">
        <pc:chgData name="Zita Draper" userId="b063123c-f51f-481b-b99c-f574606c9ace" providerId="ADAL" clId="{D290F215-610A-4F6C-9C20-C6989E516F44}" dt="2024-02-14T20:55:19.249" v="2439" actId="2696"/>
        <pc:sldMkLst>
          <pc:docMk/>
          <pc:sldMk cId="2104120290" sldId="296"/>
        </pc:sldMkLst>
        <pc:spChg chg="mod">
          <ac:chgData name="Zita Draper" userId="b063123c-f51f-481b-b99c-f574606c9ace" providerId="ADAL" clId="{D290F215-610A-4F6C-9C20-C6989E516F44}" dt="2024-02-14T20:36:48.630" v="1101" actId="122"/>
          <ac:spMkLst>
            <pc:docMk/>
            <pc:sldMk cId="2104120290" sldId="296"/>
            <ac:spMk id="2" creationId="{D1FF4F38-18B9-5795-CC5E-73340202E27B}"/>
          </ac:spMkLst>
        </pc:spChg>
      </pc:sldChg>
      <pc:sldChg chg="addSp modSp mod ord setBg">
        <pc:chgData name="Zita Draper" userId="b063123c-f51f-481b-b99c-f574606c9ace" providerId="ADAL" clId="{D290F215-610A-4F6C-9C20-C6989E516F44}" dt="2024-02-16T15:22:15.453" v="8006"/>
        <pc:sldMkLst>
          <pc:docMk/>
          <pc:sldMk cId="2073140037" sldId="297"/>
        </pc:sldMkLst>
        <pc:spChg chg="mod">
          <ac:chgData name="Zita Draper" userId="b063123c-f51f-481b-b99c-f574606c9ace" providerId="ADAL" clId="{D290F215-610A-4F6C-9C20-C6989E516F44}" dt="2024-02-16T12:08:47.476" v="6605" actId="26606"/>
          <ac:spMkLst>
            <pc:docMk/>
            <pc:sldMk cId="2073140037" sldId="297"/>
            <ac:spMk id="2" creationId="{58DAE724-CF28-5642-F1A6-84995FBF385D}"/>
          </ac:spMkLst>
        </pc:spChg>
        <pc:spChg chg="mod">
          <ac:chgData name="Zita Draper" userId="b063123c-f51f-481b-b99c-f574606c9ace" providerId="ADAL" clId="{D290F215-610A-4F6C-9C20-C6989E516F44}" dt="2024-02-16T12:08:47.476" v="6605" actId="26606"/>
          <ac:spMkLst>
            <pc:docMk/>
            <pc:sldMk cId="2073140037" sldId="297"/>
            <ac:spMk id="3" creationId="{D705DF2D-0BB0-ECA3-499D-AA4EC8537BBF}"/>
          </ac:spMkLst>
        </pc:spChg>
        <pc:spChg chg="add">
          <ac:chgData name="Zita Draper" userId="b063123c-f51f-481b-b99c-f574606c9ace" providerId="ADAL" clId="{D290F215-610A-4F6C-9C20-C6989E516F44}" dt="2024-02-16T12:08:47.476" v="6605" actId="26606"/>
          <ac:spMkLst>
            <pc:docMk/>
            <pc:sldMk cId="2073140037" sldId="297"/>
            <ac:spMk id="9" creationId="{F13C74B1-5B17-4795-BED0-7140497B445A}"/>
          </ac:spMkLst>
        </pc:spChg>
        <pc:spChg chg="add">
          <ac:chgData name="Zita Draper" userId="b063123c-f51f-481b-b99c-f574606c9ace" providerId="ADAL" clId="{D290F215-610A-4F6C-9C20-C6989E516F44}" dt="2024-02-16T12:08:47.476" v="6605" actId="26606"/>
          <ac:spMkLst>
            <pc:docMk/>
            <pc:sldMk cId="2073140037" sldId="297"/>
            <ac:spMk id="11" creationId="{3FCFB1DE-0B7E-48CC-BA90-B2AB0889F9D6}"/>
          </ac:spMkLst>
        </pc:spChg>
        <pc:picChg chg="mod">
          <ac:chgData name="Zita Draper" userId="b063123c-f51f-481b-b99c-f574606c9ace" providerId="ADAL" clId="{D290F215-610A-4F6C-9C20-C6989E516F44}" dt="2024-02-16T15:20:12.739" v="7999" actId="14100"/>
          <ac:picMkLst>
            <pc:docMk/>
            <pc:sldMk cId="2073140037" sldId="297"/>
            <ac:picMk id="4" creationId="{BDB80618-20D9-7565-A76C-BECA54799510}"/>
          </ac:picMkLst>
        </pc:picChg>
        <pc:picChg chg="add">
          <ac:chgData name="Zita Draper" userId="b063123c-f51f-481b-b99c-f574606c9ace" providerId="ADAL" clId="{D290F215-610A-4F6C-9C20-C6989E516F44}" dt="2024-02-16T12:08:47.476" v="6605" actId="26606"/>
          <ac:picMkLst>
            <pc:docMk/>
            <pc:sldMk cId="2073140037" sldId="297"/>
            <ac:picMk id="5" creationId="{C9F122B6-AD1C-E746-1A76-CBB5B5953033}"/>
          </ac:picMkLst>
        </pc:picChg>
      </pc:sldChg>
      <pc:sldChg chg="del ord">
        <pc:chgData name="Zita Draper" userId="b063123c-f51f-481b-b99c-f574606c9ace" providerId="ADAL" clId="{D290F215-610A-4F6C-9C20-C6989E516F44}" dt="2024-02-16T12:08:35.436" v="6599" actId="2696"/>
        <pc:sldMkLst>
          <pc:docMk/>
          <pc:sldMk cId="44831282" sldId="298"/>
        </pc:sldMkLst>
      </pc:sldChg>
      <pc:sldChg chg="del ord">
        <pc:chgData name="Zita Draper" userId="b063123c-f51f-481b-b99c-f574606c9ace" providerId="ADAL" clId="{D290F215-610A-4F6C-9C20-C6989E516F44}" dt="2024-02-16T12:08:36.028" v="6600" actId="2696"/>
        <pc:sldMkLst>
          <pc:docMk/>
          <pc:sldMk cId="1889914838" sldId="299"/>
        </pc:sldMkLst>
      </pc:sldChg>
      <pc:sldChg chg="del ord">
        <pc:chgData name="Zita Draper" userId="b063123c-f51f-481b-b99c-f574606c9ace" providerId="ADAL" clId="{D290F215-610A-4F6C-9C20-C6989E516F44}" dt="2024-02-16T12:08:39.738" v="6601" actId="2696"/>
        <pc:sldMkLst>
          <pc:docMk/>
          <pc:sldMk cId="3746676004" sldId="300"/>
        </pc:sldMkLst>
      </pc:sldChg>
      <pc:sldChg chg="del ord">
        <pc:chgData name="Zita Draper" userId="b063123c-f51f-481b-b99c-f574606c9ace" providerId="ADAL" clId="{D290F215-610A-4F6C-9C20-C6989E516F44}" dt="2024-02-16T12:08:40.123" v="6602" actId="2696"/>
        <pc:sldMkLst>
          <pc:docMk/>
          <pc:sldMk cId="2478977051" sldId="301"/>
        </pc:sldMkLst>
      </pc:sldChg>
      <pc:sldChg chg="del ord">
        <pc:chgData name="Zita Draper" userId="b063123c-f51f-481b-b99c-f574606c9ace" providerId="ADAL" clId="{D290F215-610A-4F6C-9C20-C6989E516F44}" dt="2024-02-16T12:08:40.522" v="6603" actId="2696"/>
        <pc:sldMkLst>
          <pc:docMk/>
          <pc:sldMk cId="1543217615" sldId="302"/>
        </pc:sldMkLst>
      </pc:sldChg>
      <pc:sldChg chg="del ord">
        <pc:chgData name="Zita Draper" userId="b063123c-f51f-481b-b99c-f574606c9ace" providerId="ADAL" clId="{D290F215-610A-4F6C-9C20-C6989E516F44}" dt="2024-02-16T12:08:41.178" v="6604" actId="2696"/>
        <pc:sldMkLst>
          <pc:docMk/>
          <pc:sldMk cId="3045238159" sldId="303"/>
        </pc:sldMkLst>
      </pc:sldChg>
      <pc:sldChg chg="addSp delSp modSp mod setBg delAnim">
        <pc:chgData name="Zita Draper" userId="b063123c-f51f-481b-b99c-f574606c9ace" providerId="ADAL" clId="{D290F215-610A-4F6C-9C20-C6989E516F44}" dt="2024-02-16T15:23:09.053" v="8010" actId="14100"/>
        <pc:sldMkLst>
          <pc:docMk/>
          <pc:sldMk cId="411783760" sldId="304"/>
        </pc:sldMkLst>
        <pc:spChg chg="mod">
          <ac:chgData name="Zita Draper" userId="b063123c-f51f-481b-b99c-f574606c9ace" providerId="ADAL" clId="{D290F215-610A-4F6C-9C20-C6989E516F44}" dt="2024-02-15T08:34:45.507" v="2920" actId="26606"/>
          <ac:spMkLst>
            <pc:docMk/>
            <pc:sldMk cId="411783760" sldId="304"/>
            <ac:spMk id="2" creationId="{3B3BF92A-3F74-A94D-A526-0227F4F41561}"/>
          </ac:spMkLst>
        </pc:spChg>
        <pc:spChg chg="del mod">
          <ac:chgData name="Zita Draper" userId="b063123c-f51f-481b-b99c-f574606c9ace" providerId="ADAL" clId="{D290F215-610A-4F6C-9C20-C6989E516F44}" dt="2024-02-15T08:34:45.507" v="2920" actId="26606"/>
          <ac:spMkLst>
            <pc:docMk/>
            <pc:sldMk cId="411783760" sldId="304"/>
            <ac:spMk id="3" creationId="{1CC6AB6D-7375-6E13-B08D-6016CA10FC0A}"/>
          </ac:spMkLst>
        </pc:spChg>
        <pc:spChg chg="add">
          <ac:chgData name="Zita Draper" userId="b063123c-f51f-481b-b99c-f574606c9ace" providerId="ADAL" clId="{D290F215-610A-4F6C-9C20-C6989E516F44}" dt="2024-02-15T08:34:45.507" v="2920" actId="26606"/>
          <ac:spMkLst>
            <pc:docMk/>
            <pc:sldMk cId="411783760" sldId="304"/>
            <ac:spMk id="9" creationId="{43DAA0EF-336D-4CDC-A9A2-8460363E27FE}"/>
          </ac:spMkLst>
        </pc:spChg>
        <pc:spChg chg="add">
          <ac:chgData name="Zita Draper" userId="b063123c-f51f-481b-b99c-f574606c9ace" providerId="ADAL" clId="{D290F215-610A-4F6C-9C20-C6989E516F44}" dt="2024-02-15T08:34:45.507" v="2920" actId="26606"/>
          <ac:spMkLst>
            <pc:docMk/>
            <pc:sldMk cId="411783760" sldId="304"/>
            <ac:spMk id="11" creationId="{FD079A19-B31E-4129-A464-7547FF05AE33}"/>
          </ac:spMkLst>
        </pc:spChg>
        <pc:graphicFrameChg chg="add">
          <ac:chgData name="Zita Draper" userId="b063123c-f51f-481b-b99c-f574606c9ace" providerId="ADAL" clId="{D290F215-610A-4F6C-9C20-C6989E516F44}" dt="2024-02-15T08:34:45.507" v="2920" actId="26606"/>
          <ac:graphicFrameMkLst>
            <pc:docMk/>
            <pc:sldMk cId="411783760" sldId="304"/>
            <ac:graphicFrameMk id="5" creationId="{A7C2486C-C512-2466-6309-6AFCE73B8E25}"/>
          </ac:graphicFrameMkLst>
        </pc:graphicFrameChg>
        <pc:picChg chg="del mod">
          <ac:chgData name="Zita Draper" userId="b063123c-f51f-481b-b99c-f574606c9ace" providerId="ADAL" clId="{D290F215-610A-4F6C-9C20-C6989E516F44}" dt="2024-02-16T15:22:44.774" v="8008" actId="478"/>
          <ac:picMkLst>
            <pc:docMk/>
            <pc:sldMk cId="411783760" sldId="304"/>
            <ac:picMk id="3" creationId="{6147DAB6-FFDB-5EB8-2122-4164A07D466B}"/>
          </ac:picMkLst>
        </pc:picChg>
        <pc:picChg chg="mod">
          <ac:chgData name="Zita Draper" userId="b063123c-f51f-481b-b99c-f574606c9ace" providerId="ADAL" clId="{D290F215-610A-4F6C-9C20-C6989E516F44}" dt="2024-02-16T15:23:09.053" v="8010" actId="14100"/>
          <ac:picMkLst>
            <pc:docMk/>
            <pc:sldMk cId="411783760" sldId="304"/>
            <ac:picMk id="4" creationId="{3D1CFCC7-2BB4-5111-7BF4-2679065ADD43}"/>
          </ac:picMkLst>
        </pc:picChg>
      </pc:sldChg>
      <pc:sldChg chg="addSp delSp modSp mod">
        <pc:chgData name="Zita Draper" userId="b063123c-f51f-481b-b99c-f574606c9ace" providerId="ADAL" clId="{D290F215-610A-4F6C-9C20-C6989E516F44}" dt="2024-02-16T15:24:01.311" v="8012" actId="14100"/>
        <pc:sldMkLst>
          <pc:docMk/>
          <pc:sldMk cId="167397836" sldId="305"/>
        </pc:sldMkLst>
        <pc:spChg chg="mod">
          <ac:chgData name="Zita Draper" userId="b063123c-f51f-481b-b99c-f574606c9ace" providerId="ADAL" clId="{D290F215-610A-4F6C-9C20-C6989E516F44}" dt="2024-02-14T20:42:55.916" v="2024" actId="115"/>
          <ac:spMkLst>
            <pc:docMk/>
            <pc:sldMk cId="167397836" sldId="305"/>
            <ac:spMk id="2" creationId="{9570A821-D825-F7F1-4A4B-EDB100DD5207}"/>
          </ac:spMkLst>
        </pc:spChg>
        <pc:spChg chg="del">
          <ac:chgData name="Zita Draper" userId="b063123c-f51f-481b-b99c-f574606c9ace" providerId="ADAL" clId="{D290F215-610A-4F6C-9C20-C6989E516F44}" dt="2024-02-14T20:42:58.894" v="2025" actId="478"/>
          <ac:spMkLst>
            <pc:docMk/>
            <pc:sldMk cId="167397836" sldId="305"/>
            <ac:spMk id="3" creationId="{5B0377BA-6A0A-BD18-3A0F-B416CC4686FC}"/>
          </ac:spMkLst>
        </pc:spChg>
        <pc:spChg chg="add mod">
          <ac:chgData name="Zita Draper" userId="b063123c-f51f-481b-b99c-f574606c9ace" providerId="ADAL" clId="{D290F215-610A-4F6C-9C20-C6989E516F44}" dt="2024-02-14T20:43:33.356" v="2066" actId="14100"/>
          <ac:spMkLst>
            <pc:docMk/>
            <pc:sldMk cId="167397836" sldId="305"/>
            <ac:spMk id="4" creationId="{C6EE6004-9B73-8870-AAB6-4B713AABD4CE}"/>
          </ac:spMkLst>
        </pc:spChg>
        <pc:spChg chg="add mod">
          <ac:chgData name="Zita Draper" userId="b063123c-f51f-481b-b99c-f574606c9ace" providerId="ADAL" clId="{D290F215-610A-4F6C-9C20-C6989E516F44}" dt="2024-02-14T20:54:01.383" v="2363" actId="20577"/>
          <ac:spMkLst>
            <pc:docMk/>
            <pc:sldMk cId="167397836" sldId="305"/>
            <ac:spMk id="5" creationId="{EEEA3908-D922-387C-C48C-0E8B3ECF0BCA}"/>
          </ac:spMkLst>
        </pc:spChg>
        <pc:spChg chg="add mod">
          <ac:chgData name="Zita Draper" userId="b063123c-f51f-481b-b99c-f574606c9ace" providerId="ADAL" clId="{D290F215-610A-4F6C-9C20-C6989E516F44}" dt="2024-02-14T20:45:30.861" v="2214" actId="1076"/>
          <ac:spMkLst>
            <pc:docMk/>
            <pc:sldMk cId="167397836" sldId="305"/>
            <ac:spMk id="6" creationId="{103E7B7A-2BB6-DD93-F72C-886A62CDE2CB}"/>
          </ac:spMkLst>
        </pc:spChg>
        <pc:spChg chg="add mod">
          <ac:chgData name="Zita Draper" userId="b063123c-f51f-481b-b99c-f574606c9ace" providerId="ADAL" clId="{D290F215-610A-4F6C-9C20-C6989E516F44}" dt="2024-02-14T20:45:20.568" v="2211" actId="20577"/>
          <ac:spMkLst>
            <pc:docMk/>
            <pc:sldMk cId="167397836" sldId="305"/>
            <ac:spMk id="7" creationId="{A9E209EA-5693-6517-49E2-7C7EB8F20C95}"/>
          </ac:spMkLst>
        </pc:spChg>
        <pc:spChg chg="add mod">
          <ac:chgData name="Zita Draper" userId="b063123c-f51f-481b-b99c-f574606c9ace" providerId="ADAL" clId="{D290F215-610A-4F6C-9C20-C6989E516F44}" dt="2024-02-14T20:45:03.626" v="2205" actId="14100"/>
          <ac:spMkLst>
            <pc:docMk/>
            <pc:sldMk cId="167397836" sldId="305"/>
            <ac:spMk id="8" creationId="{CC216216-82DA-90D6-2B9F-F8DFEBE2CFC3}"/>
          </ac:spMkLst>
        </pc:spChg>
        <pc:spChg chg="add ord">
          <ac:chgData name="Zita Draper" userId="b063123c-f51f-481b-b99c-f574606c9ace" providerId="ADAL" clId="{D290F215-610A-4F6C-9C20-C6989E516F44}" dt="2024-02-14T20:48:57.750" v="2288" actId="167"/>
          <ac:spMkLst>
            <pc:docMk/>
            <pc:sldMk cId="167397836" sldId="305"/>
            <ac:spMk id="22" creationId="{AEC0F0D7-8CB7-FF54-F63E-572A3E2081EE}"/>
          </ac:spMkLst>
        </pc:spChg>
        <pc:spChg chg="add mod ord">
          <ac:chgData name="Zita Draper" userId="b063123c-f51f-481b-b99c-f574606c9ace" providerId="ADAL" clId="{D290F215-610A-4F6C-9C20-C6989E516F44}" dt="2024-02-14T20:50:46.431" v="2312" actId="1076"/>
          <ac:spMkLst>
            <pc:docMk/>
            <pc:sldMk cId="167397836" sldId="305"/>
            <ac:spMk id="26" creationId="{40D016A8-661D-6484-48DD-3D8E293F26C1}"/>
          </ac:spMkLst>
        </pc:spChg>
        <pc:spChg chg="add del mod">
          <ac:chgData name="Zita Draper" userId="b063123c-f51f-481b-b99c-f574606c9ace" providerId="ADAL" clId="{D290F215-610A-4F6C-9C20-C6989E516F44}" dt="2024-02-14T20:50:42.137" v="2311" actId="478"/>
          <ac:spMkLst>
            <pc:docMk/>
            <pc:sldMk cId="167397836" sldId="305"/>
            <ac:spMk id="27" creationId="{804DD286-4D7B-AFBD-FA2A-BD2EE20E6131}"/>
          </ac:spMkLst>
        </pc:spChg>
        <pc:spChg chg="add del mod">
          <ac:chgData name="Zita Draper" userId="b063123c-f51f-481b-b99c-f574606c9ace" providerId="ADAL" clId="{D290F215-610A-4F6C-9C20-C6989E516F44}" dt="2024-02-14T20:50:41.125" v="2310" actId="478"/>
          <ac:spMkLst>
            <pc:docMk/>
            <pc:sldMk cId="167397836" sldId="305"/>
            <ac:spMk id="28" creationId="{BD4BE513-A193-18EB-513E-162B4A4F74D9}"/>
          </ac:spMkLst>
        </pc:spChg>
        <pc:spChg chg="add mod">
          <ac:chgData name="Zita Draper" userId="b063123c-f51f-481b-b99c-f574606c9ace" providerId="ADAL" clId="{D290F215-610A-4F6C-9C20-C6989E516F44}" dt="2024-02-14T20:52:19.237" v="2327" actId="14100"/>
          <ac:spMkLst>
            <pc:docMk/>
            <pc:sldMk cId="167397836" sldId="305"/>
            <ac:spMk id="29" creationId="{03975661-C79F-AD3A-C361-1F8B0EF25890}"/>
          </ac:spMkLst>
        </pc:spChg>
        <pc:spChg chg="add mod ord">
          <ac:chgData name="Zita Draper" userId="b063123c-f51f-481b-b99c-f574606c9ace" providerId="ADAL" clId="{D290F215-610A-4F6C-9C20-C6989E516F44}" dt="2024-02-14T20:54:06.966" v="2364" actId="1076"/>
          <ac:spMkLst>
            <pc:docMk/>
            <pc:sldMk cId="167397836" sldId="305"/>
            <ac:spMk id="37" creationId="{BAA3279E-687F-2B5E-7143-AD481BC07425}"/>
          </ac:spMkLst>
        </pc:spChg>
        <pc:picChg chg="mod">
          <ac:chgData name="Zita Draper" userId="b063123c-f51f-481b-b99c-f574606c9ace" providerId="ADAL" clId="{D290F215-610A-4F6C-9C20-C6989E516F44}" dt="2024-02-16T15:24:01.311" v="8012" actId="14100"/>
          <ac:picMkLst>
            <pc:docMk/>
            <pc:sldMk cId="167397836" sldId="305"/>
            <ac:picMk id="3" creationId="{D59B39CB-2D34-4385-4A05-AB809F284D86}"/>
          </ac:picMkLst>
        </pc:picChg>
        <pc:picChg chg="add mod modCrop">
          <ac:chgData name="Zita Draper" userId="b063123c-f51f-481b-b99c-f574606c9ace" providerId="ADAL" clId="{D290F215-610A-4F6C-9C20-C6989E516F44}" dt="2024-02-14T20:48:34.064" v="2286" actId="1076"/>
          <ac:picMkLst>
            <pc:docMk/>
            <pc:sldMk cId="167397836" sldId="305"/>
            <ac:picMk id="21" creationId="{257F77C4-6EB7-6B1A-FC1E-38EB3863F5DC}"/>
          </ac:picMkLst>
        </pc:picChg>
        <pc:picChg chg="add mod modCrop">
          <ac:chgData name="Zita Draper" userId="b063123c-f51f-481b-b99c-f574606c9ace" providerId="ADAL" clId="{D290F215-610A-4F6C-9C20-C6989E516F44}" dt="2024-02-14T20:50:50.112" v="2313" actId="1076"/>
          <ac:picMkLst>
            <pc:docMk/>
            <pc:sldMk cId="167397836" sldId="305"/>
            <ac:picMk id="25" creationId="{205EB7D1-2DE2-67D5-BAF3-3E11672B9FE8}"/>
          </ac:picMkLst>
        </pc:picChg>
        <pc:picChg chg="add mod modCrop">
          <ac:chgData name="Zita Draper" userId="b063123c-f51f-481b-b99c-f574606c9ace" providerId="ADAL" clId="{D290F215-610A-4F6C-9C20-C6989E516F44}" dt="2024-02-14T20:51:51.996" v="2322" actId="1076"/>
          <ac:picMkLst>
            <pc:docMk/>
            <pc:sldMk cId="167397836" sldId="305"/>
            <ac:picMk id="33" creationId="{D33E5577-1B84-E1D0-EBFE-4CE62490DA07}"/>
          </ac:picMkLst>
        </pc:picChg>
        <pc:picChg chg="add mod modCrop">
          <ac:chgData name="Zita Draper" userId="b063123c-f51f-481b-b99c-f574606c9ace" providerId="ADAL" clId="{D290F215-610A-4F6C-9C20-C6989E516F44}" dt="2024-02-14T20:54:09.993" v="2365" actId="1076"/>
          <ac:picMkLst>
            <pc:docMk/>
            <pc:sldMk cId="167397836" sldId="305"/>
            <ac:picMk id="36" creationId="{47427FF7-B046-7243-7541-F05055BA1C29}"/>
          </ac:picMkLst>
        </pc:picChg>
        <pc:cxnChg chg="add mod">
          <ac:chgData name="Zita Draper" userId="b063123c-f51f-481b-b99c-f574606c9ace" providerId="ADAL" clId="{D290F215-610A-4F6C-9C20-C6989E516F44}" dt="2024-02-14T20:47:00.559" v="2278" actId="14100"/>
          <ac:cxnSpMkLst>
            <pc:docMk/>
            <pc:sldMk cId="167397836" sldId="305"/>
            <ac:cxnSpMk id="10" creationId="{02729C02-30A5-7304-DE3B-2FEA4FB39B6C}"/>
          </ac:cxnSpMkLst>
        </pc:cxnChg>
        <pc:cxnChg chg="add mod">
          <ac:chgData name="Zita Draper" userId="b063123c-f51f-481b-b99c-f574606c9ace" providerId="ADAL" clId="{D290F215-610A-4F6C-9C20-C6989E516F44}" dt="2024-02-14T20:54:19.334" v="2367" actId="14100"/>
          <ac:cxnSpMkLst>
            <pc:docMk/>
            <pc:sldMk cId="167397836" sldId="305"/>
            <ac:cxnSpMk id="11" creationId="{590ED644-6FAE-C856-4AEA-456F0804C824}"/>
          </ac:cxnSpMkLst>
        </pc:cxnChg>
        <pc:cxnChg chg="add mod">
          <ac:chgData name="Zita Draper" userId="b063123c-f51f-481b-b99c-f574606c9ace" providerId="ADAL" clId="{D290F215-610A-4F6C-9C20-C6989E516F44}" dt="2024-02-14T20:54:14.613" v="2366" actId="14100"/>
          <ac:cxnSpMkLst>
            <pc:docMk/>
            <pc:sldMk cId="167397836" sldId="305"/>
            <ac:cxnSpMk id="12" creationId="{AF11D507-DB5B-FA1C-1442-61337E3CC1A5}"/>
          </ac:cxnSpMkLst>
        </pc:cxnChg>
        <pc:cxnChg chg="add mod">
          <ac:chgData name="Zita Draper" userId="b063123c-f51f-481b-b99c-f574606c9ace" providerId="ADAL" clId="{D290F215-610A-4F6C-9C20-C6989E516F44}" dt="2024-02-14T20:52:01.552" v="2323" actId="14100"/>
          <ac:cxnSpMkLst>
            <pc:docMk/>
            <pc:sldMk cId="167397836" sldId="305"/>
            <ac:cxnSpMk id="13" creationId="{EF296634-A34B-03AE-B9AB-D26C5913285C}"/>
          </ac:cxnSpMkLst>
        </pc:cxnChg>
        <pc:cxnChg chg="add mod">
          <ac:chgData name="Zita Draper" userId="b063123c-f51f-481b-b99c-f574606c9ace" providerId="ADAL" clId="{D290F215-610A-4F6C-9C20-C6989E516F44}" dt="2024-02-14T20:50:54.688" v="2314" actId="14100"/>
          <ac:cxnSpMkLst>
            <pc:docMk/>
            <pc:sldMk cId="167397836" sldId="305"/>
            <ac:cxnSpMk id="14" creationId="{5B92B21C-CABE-578F-5918-83F8825C4A93}"/>
          </ac:cxnSpMkLst>
        </pc:cxnChg>
      </pc:sldChg>
      <pc:sldChg chg="addSp delSp modSp mod setBg">
        <pc:chgData name="Zita Draper" userId="b063123c-f51f-481b-b99c-f574606c9ace" providerId="ADAL" clId="{D290F215-610A-4F6C-9C20-C6989E516F44}" dt="2024-02-16T15:24:44.297" v="8015" actId="1076"/>
        <pc:sldMkLst>
          <pc:docMk/>
          <pc:sldMk cId="3210720714" sldId="306"/>
        </pc:sldMkLst>
        <pc:spChg chg="mod">
          <ac:chgData name="Zita Draper" userId="b063123c-f51f-481b-b99c-f574606c9ace" providerId="ADAL" clId="{D290F215-610A-4F6C-9C20-C6989E516F44}" dt="2024-02-15T08:34:41.197" v="2919" actId="26606"/>
          <ac:spMkLst>
            <pc:docMk/>
            <pc:sldMk cId="3210720714" sldId="306"/>
            <ac:spMk id="2" creationId="{2A7B6E7D-B3C9-E229-3B9A-C706A93915D5}"/>
          </ac:spMkLst>
        </pc:spChg>
        <pc:spChg chg="del mod">
          <ac:chgData name="Zita Draper" userId="b063123c-f51f-481b-b99c-f574606c9ace" providerId="ADAL" clId="{D290F215-610A-4F6C-9C20-C6989E516F44}" dt="2024-02-15T08:34:41.197" v="2919" actId="26606"/>
          <ac:spMkLst>
            <pc:docMk/>
            <pc:sldMk cId="3210720714" sldId="306"/>
            <ac:spMk id="3" creationId="{C26D6F28-A652-D5B1-E008-780BBBCCA119}"/>
          </ac:spMkLst>
        </pc:spChg>
        <pc:spChg chg="add">
          <ac:chgData name="Zita Draper" userId="b063123c-f51f-481b-b99c-f574606c9ace" providerId="ADAL" clId="{D290F215-610A-4F6C-9C20-C6989E516F44}" dt="2024-02-15T08:34:41.197" v="2919" actId="26606"/>
          <ac:spMkLst>
            <pc:docMk/>
            <pc:sldMk cId="3210720714" sldId="306"/>
            <ac:spMk id="9" creationId="{43DAA0EF-336D-4CDC-A9A2-8460363E27FE}"/>
          </ac:spMkLst>
        </pc:spChg>
        <pc:spChg chg="add">
          <ac:chgData name="Zita Draper" userId="b063123c-f51f-481b-b99c-f574606c9ace" providerId="ADAL" clId="{D290F215-610A-4F6C-9C20-C6989E516F44}" dt="2024-02-15T08:34:41.197" v="2919" actId="26606"/>
          <ac:spMkLst>
            <pc:docMk/>
            <pc:sldMk cId="3210720714" sldId="306"/>
            <ac:spMk id="11" creationId="{FD079A19-B31E-4129-A464-7547FF05AE33}"/>
          </ac:spMkLst>
        </pc:spChg>
        <pc:graphicFrameChg chg="add mod">
          <ac:chgData name="Zita Draper" userId="b063123c-f51f-481b-b99c-f574606c9ace" providerId="ADAL" clId="{D290F215-610A-4F6C-9C20-C6989E516F44}" dt="2024-02-16T14:36:54.339" v="7954" actId="20577"/>
          <ac:graphicFrameMkLst>
            <pc:docMk/>
            <pc:sldMk cId="3210720714" sldId="306"/>
            <ac:graphicFrameMk id="5" creationId="{3C39EBD9-A5FA-82E0-B9DA-C74FDFCEBD40}"/>
          </ac:graphicFrameMkLst>
        </pc:graphicFrameChg>
        <pc:picChg chg="mod">
          <ac:chgData name="Zita Draper" userId="b063123c-f51f-481b-b99c-f574606c9ace" providerId="ADAL" clId="{D290F215-610A-4F6C-9C20-C6989E516F44}" dt="2024-02-16T15:24:44.297" v="8015" actId="1076"/>
          <ac:picMkLst>
            <pc:docMk/>
            <pc:sldMk cId="3210720714" sldId="306"/>
            <ac:picMk id="3" creationId="{CFE473AE-34E5-F0AF-C297-5E422E73F3BF}"/>
          </ac:picMkLst>
        </pc:picChg>
      </pc:sldChg>
      <pc:sldChg chg="del">
        <pc:chgData name="Zita Draper" userId="b063123c-f51f-481b-b99c-f574606c9ace" providerId="ADAL" clId="{D290F215-610A-4F6C-9C20-C6989E516F44}" dt="2024-02-16T11:58:25.149" v="4537" actId="2696"/>
        <pc:sldMkLst>
          <pc:docMk/>
          <pc:sldMk cId="199013978" sldId="307"/>
        </pc:sldMkLst>
      </pc:sldChg>
      <pc:sldChg chg="del">
        <pc:chgData name="Zita Draper" userId="b063123c-f51f-481b-b99c-f574606c9ace" providerId="ADAL" clId="{D290F215-610A-4F6C-9C20-C6989E516F44}" dt="2024-02-16T11:58:25.387" v="4538" actId="2696"/>
        <pc:sldMkLst>
          <pc:docMk/>
          <pc:sldMk cId="3027368408" sldId="308"/>
        </pc:sldMkLst>
      </pc:sldChg>
      <pc:sldChg chg="del">
        <pc:chgData name="Zita Draper" userId="b063123c-f51f-481b-b99c-f574606c9ace" providerId="ADAL" clId="{D290F215-610A-4F6C-9C20-C6989E516F44}" dt="2024-02-16T11:58:25.673" v="4539" actId="2696"/>
        <pc:sldMkLst>
          <pc:docMk/>
          <pc:sldMk cId="1320237065" sldId="309"/>
        </pc:sldMkLst>
      </pc:sldChg>
      <pc:sldChg chg="del">
        <pc:chgData name="Zita Draper" userId="b063123c-f51f-481b-b99c-f574606c9ace" providerId="ADAL" clId="{D290F215-610A-4F6C-9C20-C6989E516F44}" dt="2024-02-16T11:58:25.953" v="4540" actId="2696"/>
        <pc:sldMkLst>
          <pc:docMk/>
          <pc:sldMk cId="1785458314" sldId="310"/>
        </pc:sldMkLst>
      </pc:sldChg>
      <pc:sldChg chg="del">
        <pc:chgData name="Zita Draper" userId="b063123c-f51f-481b-b99c-f574606c9ace" providerId="ADAL" clId="{D290F215-610A-4F6C-9C20-C6989E516F44}" dt="2024-02-16T11:58:26.204" v="4541" actId="2696"/>
        <pc:sldMkLst>
          <pc:docMk/>
          <pc:sldMk cId="1814540562" sldId="311"/>
        </pc:sldMkLst>
      </pc:sldChg>
      <pc:sldChg chg="del">
        <pc:chgData name="Zita Draper" userId="b063123c-f51f-481b-b99c-f574606c9ace" providerId="ADAL" clId="{D290F215-610A-4F6C-9C20-C6989E516F44}" dt="2024-02-16T11:58:27.038" v="4542" actId="2696"/>
        <pc:sldMkLst>
          <pc:docMk/>
          <pc:sldMk cId="2840972395" sldId="312"/>
        </pc:sldMkLst>
      </pc:sldChg>
      <pc:sldChg chg="addSp delSp modSp mod setBg">
        <pc:chgData name="Zita Draper" userId="b063123c-f51f-481b-b99c-f574606c9ace" providerId="ADAL" clId="{D290F215-610A-4F6C-9C20-C6989E516F44}" dt="2024-02-16T14:38:08.386" v="7959" actId="14100"/>
        <pc:sldMkLst>
          <pc:docMk/>
          <pc:sldMk cId="2428082009" sldId="313"/>
        </pc:sldMkLst>
        <pc:spChg chg="mod">
          <ac:chgData name="Zita Draper" userId="b063123c-f51f-481b-b99c-f574606c9ace" providerId="ADAL" clId="{D290F215-610A-4F6C-9C20-C6989E516F44}" dt="2024-02-16T11:59:02.582" v="4690" actId="26606"/>
          <ac:spMkLst>
            <pc:docMk/>
            <pc:sldMk cId="2428082009" sldId="313"/>
            <ac:spMk id="2" creationId="{AB76426C-F122-561E-6371-B2CFD0EFDD9A}"/>
          </ac:spMkLst>
        </pc:spChg>
        <pc:spChg chg="del mod">
          <ac:chgData name="Zita Draper" userId="b063123c-f51f-481b-b99c-f574606c9ace" providerId="ADAL" clId="{D290F215-610A-4F6C-9C20-C6989E516F44}" dt="2024-02-16T11:59:02.582" v="4690" actId="26606"/>
          <ac:spMkLst>
            <pc:docMk/>
            <pc:sldMk cId="2428082009" sldId="313"/>
            <ac:spMk id="3" creationId="{13FA723B-F8CC-EA2F-03D8-D3D2F6CD45A7}"/>
          </ac:spMkLst>
        </pc:spChg>
        <pc:spChg chg="add">
          <ac:chgData name="Zita Draper" userId="b063123c-f51f-481b-b99c-f574606c9ace" providerId="ADAL" clId="{D290F215-610A-4F6C-9C20-C6989E516F44}" dt="2024-02-16T11:59:02.582" v="4690" actId="26606"/>
          <ac:spMkLst>
            <pc:docMk/>
            <pc:sldMk cId="2428082009" sldId="313"/>
            <ac:spMk id="9" creationId="{247B6BBF-09F2-4A29-AE4E-3771E2924817}"/>
          </ac:spMkLst>
        </pc:spChg>
        <pc:spChg chg="add">
          <ac:chgData name="Zita Draper" userId="b063123c-f51f-481b-b99c-f574606c9ace" providerId="ADAL" clId="{D290F215-610A-4F6C-9C20-C6989E516F44}" dt="2024-02-16T11:59:02.582" v="4690" actId="26606"/>
          <ac:spMkLst>
            <pc:docMk/>
            <pc:sldMk cId="2428082009" sldId="313"/>
            <ac:spMk id="11" creationId="{535742DD-1B16-4E9D-B715-0D74B4574A68}"/>
          </ac:spMkLst>
        </pc:spChg>
        <pc:graphicFrameChg chg="add">
          <ac:chgData name="Zita Draper" userId="b063123c-f51f-481b-b99c-f574606c9ace" providerId="ADAL" clId="{D290F215-610A-4F6C-9C20-C6989E516F44}" dt="2024-02-16T11:59:02.582" v="4690" actId="26606"/>
          <ac:graphicFrameMkLst>
            <pc:docMk/>
            <pc:sldMk cId="2428082009" sldId="313"/>
            <ac:graphicFrameMk id="5" creationId="{8214EB59-45D9-BFED-D946-B8A313720C2E}"/>
          </ac:graphicFrameMkLst>
        </pc:graphicFrameChg>
        <pc:picChg chg="mod">
          <ac:chgData name="Zita Draper" userId="b063123c-f51f-481b-b99c-f574606c9ace" providerId="ADAL" clId="{D290F215-610A-4F6C-9C20-C6989E516F44}" dt="2024-02-16T14:38:08.386" v="7959" actId="14100"/>
          <ac:picMkLst>
            <pc:docMk/>
            <pc:sldMk cId="2428082009" sldId="313"/>
            <ac:picMk id="4" creationId="{44BFA20C-4287-BF97-5396-C7ABF7D8D668}"/>
          </ac:picMkLst>
        </pc:picChg>
      </pc:sldChg>
      <pc:sldChg chg="addSp modSp mod setBg">
        <pc:chgData name="Zita Draper" userId="b063123c-f51f-481b-b99c-f574606c9ace" providerId="ADAL" clId="{D290F215-610A-4F6C-9C20-C6989E516F44}" dt="2024-02-16T14:37:20.198" v="7957" actId="1076"/>
        <pc:sldMkLst>
          <pc:docMk/>
          <pc:sldMk cId="2546309775" sldId="314"/>
        </pc:sldMkLst>
        <pc:spChg chg="mod">
          <ac:chgData name="Zita Draper" userId="b063123c-f51f-481b-b99c-f574606c9ace" providerId="ADAL" clId="{D290F215-610A-4F6C-9C20-C6989E516F44}" dt="2024-02-16T11:59:42.905" v="4785" actId="26606"/>
          <ac:spMkLst>
            <pc:docMk/>
            <pc:sldMk cId="2546309775" sldId="314"/>
            <ac:spMk id="2" creationId="{BBB90778-693B-2355-4E42-3C911EA4FC34}"/>
          </ac:spMkLst>
        </pc:spChg>
        <pc:spChg chg="mod">
          <ac:chgData name="Zita Draper" userId="b063123c-f51f-481b-b99c-f574606c9ace" providerId="ADAL" clId="{D290F215-610A-4F6C-9C20-C6989E516F44}" dt="2024-02-16T11:59:42.905" v="4785" actId="26606"/>
          <ac:spMkLst>
            <pc:docMk/>
            <pc:sldMk cId="2546309775" sldId="314"/>
            <ac:spMk id="3" creationId="{53A7F4F1-D619-EF86-4630-CEF806652FEB}"/>
          </ac:spMkLst>
        </pc:spChg>
        <pc:spChg chg="add">
          <ac:chgData name="Zita Draper" userId="b063123c-f51f-481b-b99c-f574606c9ace" providerId="ADAL" clId="{D290F215-610A-4F6C-9C20-C6989E516F44}" dt="2024-02-16T11:59:42.905" v="4785" actId="26606"/>
          <ac:spMkLst>
            <pc:docMk/>
            <pc:sldMk cId="2546309775" sldId="314"/>
            <ac:spMk id="9" creationId="{2C61293E-6EBE-43EF-A52C-9BEBFD7679D4}"/>
          </ac:spMkLst>
        </pc:spChg>
        <pc:spChg chg="add">
          <ac:chgData name="Zita Draper" userId="b063123c-f51f-481b-b99c-f574606c9ace" providerId="ADAL" clId="{D290F215-610A-4F6C-9C20-C6989E516F44}" dt="2024-02-16T11:59:42.905" v="4785" actId="26606"/>
          <ac:spMkLst>
            <pc:docMk/>
            <pc:sldMk cId="2546309775" sldId="314"/>
            <ac:spMk id="11" creationId="{3FCFB1DE-0B7E-48CC-BA90-B2AB0889F9D6}"/>
          </ac:spMkLst>
        </pc:spChg>
        <pc:picChg chg="mod">
          <ac:chgData name="Zita Draper" userId="b063123c-f51f-481b-b99c-f574606c9ace" providerId="ADAL" clId="{D290F215-610A-4F6C-9C20-C6989E516F44}" dt="2024-02-16T14:37:20.198" v="7957" actId="1076"/>
          <ac:picMkLst>
            <pc:docMk/>
            <pc:sldMk cId="2546309775" sldId="314"/>
            <ac:picMk id="4" creationId="{3F6AB858-90CB-9B0A-40EE-8D5662BA6E0C}"/>
          </ac:picMkLst>
        </pc:picChg>
        <pc:picChg chg="add">
          <ac:chgData name="Zita Draper" userId="b063123c-f51f-481b-b99c-f574606c9ace" providerId="ADAL" clId="{D290F215-610A-4F6C-9C20-C6989E516F44}" dt="2024-02-16T11:59:42.905" v="4785" actId="26606"/>
          <ac:picMkLst>
            <pc:docMk/>
            <pc:sldMk cId="2546309775" sldId="314"/>
            <ac:picMk id="5" creationId="{D0ABFC87-93CB-A4A5-B041-7CBA1CD07A20}"/>
          </ac:picMkLst>
        </pc:picChg>
      </pc:sldChg>
      <pc:sldChg chg="modSp mod">
        <pc:chgData name="Zita Draper" userId="b063123c-f51f-481b-b99c-f574606c9ace" providerId="ADAL" clId="{D290F215-610A-4F6C-9C20-C6989E516F44}" dt="2024-02-16T14:36:29.658" v="7906" actId="14100"/>
        <pc:sldMkLst>
          <pc:docMk/>
          <pc:sldMk cId="3070879978" sldId="315"/>
        </pc:sldMkLst>
        <pc:picChg chg="mod">
          <ac:chgData name="Zita Draper" userId="b063123c-f51f-481b-b99c-f574606c9ace" providerId="ADAL" clId="{D290F215-610A-4F6C-9C20-C6989E516F44}" dt="2024-02-16T14:36:29.658" v="7906" actId="14100"/>
          <ac:picMkLst>
            <pc:docMk/>
            <pc:sldMk cId="3070879978" sldId="315"/>
            <ac:picMk id="2" creationId="{F551BE81-63BA-7D36-D524-81C98E6EE5F9}"/>
          </ac:picMkLst>
        </pc:picChg>
      </pc:sldChg>
      <pc:sldChg chg="addSp modSp new mod setBg">
        <pc:chgData name="Zita Draper" userId="b063123c-f51f-481b-b99c-f574606c9ace" providerId="ADAL" clId="{D290F215-610A-4F6C-9C20-C6989E516F44}" dt="2024-02-16T15:15:02.915" v="7987" actId="14100"/>
        <pc:sldMkLst>
          <pc:docMk/>
          <pc:sldMk cId="2220043595" sldId="316"/>
        </pc:sldMkLst>
        <pc:spChg chg="mod">
          <ac:chgData name="Zita Draper" userId="b063123c-f51f-481b-b99c-f574606c9ace" providerId="ADAL" clId="{D290F215-610A-4F6C-9C20-C6989E516F44}" dt="2024-02-15T08:41:02.521" v="4329" actId="26606"/>
          <ac:spMkLst>
            <pc:docMk/>
            <pc:sldMk cId="2220043595" sldId="316"/>
            <ac:spMk id="2" creationId="{0DF845FA-D06E-FAA8-276F-493809CB7D64}"/>
          </ac:spMkLst>
        </pc:spChg>
        <pc:spChg chg="mod">
          <ac:chgData name="Zita Draper" userId="b063123c-f51f-481b-b99c-f574606c9ace" providerId="ADAL" clId="{D290F215-610A-4F6C-9C20-C6989E516F44}" dt="2024-02-15T08:41:02.521" v="4329" actId="26606"/>
          <ac:spMkLst>
            <pc:docMk/>
            <pc:sldMk cId="2220043595" sldId="316"/>
            <ac:spMk id="3" creationId="{1F6F3A45-1406-CE8E-6E76-0D945AC7B517}"/>
          </ac:spMkLst>
        </pc:spChg>
        <pc:spChg chg="add">
          <ac:chgData name="Zita Draper" userId="b063123c-f51f-481b-b99c-f574606c9ace" providerId="ADAL" clId="{D290F215-610A-4F6C-9C20-C6989E516F44}" dt="2024-02-15T08:41:02.521" v="4329" actId="26606"/>
          <ac:spMkLst>
            <pc:docMk/>
            <pc:sldMk cId="2220043595" sldId="316"/>
            <ac:spMk id="9" creationId="{2C61293E-6EBE-43EF-A52C-9BEBFD7679D4}"/>
          </ac:spMkLst>
        </pc:spChg>
        <pc:spChg chg="add">
          <ac:chgData name="Zita Draper" userId="b063123c-f51f-481b-b99c-f574606c9ace" providerId="ADAL" clId="{D290F215-610A-4F6C-9C20-C6989E516F44}" dt="2024-02-15T08:41:02.521" v="4329" actId="26606"/>
          <ac:spMkLst>
            <pc:docMk/>
            <pc:sldMk cId="2220043595" sldId="316"/>
            <ac:spMk id="11" creationId="{3FCFB1DE-0B7E-48CC-BA90-B2AB0889F9D6}"/>
          </ac:spMkLst>
        </pc:spChg>
        <pc:picChg chg="mod">
          <ac:chgData name="Zita Draper" userId="b063123c-f51f-481b-b99c-f574606c9ace" providerId="ADAL" clId="{D290F215-610A-4F6C-9C20-C6989E516F44}" dt="2024-02-16T15:15:02.915" v="7987" actId="14100"/>
          <ac:picMkLst>
            <pc:docMk/>
            <pc:sldMk cId="2220043595" sldId="316"/>
            <ac:picMk id="4" creationId="{9A041E11-FB6E-F724-F8CF-D82930FF8E2B}"/>
          </ac:picMkLst>
        </pc:picChg>
        <pc:picChg chg="add">
          <ac:chgData name="Zita Draper" userId="b063123c-f51f-481b-b99c-f574606c9ace" providerId="ADAL" clId="{D290F215-610A-4F6C-9C20-C6989E516F44}" dt="2024-02-15T08:41:02.521" v="4329" actId="26606"/>
          <ac:picMkLst>
            <pc:docMk/>
            <pc:sldMk cId="2220043595" sldId="316"/>
            <ac:picMk id="5" creationId="{87BBAB8C-5454-11C5-95E0-E0BBEF43D62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5.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6.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47.svg"/></Relationships>
</file>

<file path=ppt/diagrams/_rels/data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4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CA011F-283D-4E7E-8E47-F0AED2738E12}"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7EC20BCD-F2D2-4576-9408-735BAEA4750D}">
      <dgm:prSet/>
      <dgm:spPr/>
      <dgm:t>
        <a:bodyPr/>
        <a:lstStyle/>
        <a:p>
          <a:pPr>
            <a:lnSpc>
              <a:spcPct val="100000"/>
            </a:lnSpc>
            <a:defRPr cap="all"/>
          </a:pPr>
          <a:r>
            <a:rPr lang="en-GB"/>
            <a:t>Looking at one perspective. </a:t>
          </a:r>
          <a:endParaRPr lang="en-US"/>
        </a:p>
      </dgm:t>
    </dgm:pt>
    <dgm:pt modelId="{F5842A6D-DC46-49BC-8B85-7C4484995EA3}" type="parTrans" cxnId="{D8776C62-8E16-4821-9CE5-1A7E5A8F1B33}">
      <dgm:prSet/>
      <dgm:spPr/>
      <dgm:t>
        <a:bodyPr/>
        <a:lstStyle/>
        <a:p>
          <a:endParaRPr lang="en-US"/>
        </a:p>
      </dgm:t>
    </dgm:pt>
    <dgm:pt modelId="{A861318B-1E7F-4D21-91DE-5F8124E8F5BA}" type="sibTrans" cxnId="{D8776C62-8E16-4821-9CE5-1A7E5A8F1B33}">
      <dgm:prSet/>
      <dgm:spPr/>
      <dgm:t>
        <a:bodyPr/>
        <a:lstStyle/>
        <a:p>
          <a:endParaRPr lang="en-US"/>
        </a:p>
      </dgm:t>
    </dgm:pt>
    <dgm:pt modelId="{2F14B54E-6D7C-4184-9E17-DF70DA26E2C0}">
      <dgm:prSet/>
      <dgm:spPr/>
      <dgm:t>
        <a:bodyPr/>
        <a:lstStyle/>
        <a:p>
          <a:pPr>
            <a:lnSpc>
              <a:spcPct val="100000"/>
            </a:lnSpc>
            <a:defRPr cap="all"/>
          </a:pPr>
          <a:r>
            <a:rPr lang="en-GB"/>
            <a:t>Not considering the other side of the argument. </a:t>
          </a:r>
          <a:endParaRPr lang="en-US"/>
        </a:p>
      </dgm:t>
    </dgm:pt>
    <dgm:pt modelId="{2AFBBE9D-DC60-4034-8FB3-CA3FDFC8F2A6}" type="parTrans" cxnId="{E4D3524D-AB2E-49DC-98FF-83531B66FC39}">
      <dgm:prSet/>
      <dgm:spPr/>
      <dgm:t>
        <a:bodyPr/>
        <a:lstStyle/>
        <a:p>
          <a:endParaRPr lang="en-US"/>
        </a:p>
      </dgm:t>
    </dgm:pt>
    <dgm:pt modelId="{5C5EBD82-A403-4803-951E-1A549181B4FF}" type="sibTrans" cxnId="{E4D3524D-AB2E-49DC-98FF-83531B66FC39}">
      <dgm:prSet/>
      <dgm:spPr/>
      <dgm:t>
        <a:bodyPr/>
        <a:lstStyle/>
        <a:p>
          <a:endParaRPr lang="en-US"/>
        </a:p>
      </dgm:t>
    </dgm:pt>
    <dgm:pt modelId="{46DCC3F5-F1EA-42BA-AA41-0449E1221735}">
      <dgm:prSet/>
      <dgm:spPr/>
      <dgm:t>
        <a:bodyPr/>
        <a:lstStyle/>
        <a:p>
          <a:pPr>
            <a:lnSpc>
              <a:spcPct val="100000"/>
            </a:lnSpc>
            <a:defRPr cap="all"/>
          </a:pPr>
          <a:r>
            <a:rPr lang="en-GB"/>
            <a:t>How do we identify bias?</a:t>
          </a:r>
          <a:endParaRPr lang="en-US"/>
        </a:p>
      </dgm:t>
    </dgm:pt>
    <dgm:pt modelId="{571BE312-CEAB-4E9B-8CF3-3E152D83B103}" type="parTrans" cxnId="{D734E9BA-8E9A-46AE-A9AC-7D61479599D7}">
      <dgm:prSet/>
      <dgm:spPr/>
      <dgm:t>
        <a:bodyPr/>
        <a:lstStyle/>
        <a:p>
          <a:endParaRPr lang="en-US"/>
        </a:p>
      </dgm:t>
    </dgm:pt>
    <dgm:pt modelId="{837B428E-C186-4B5C-9D6D-CEEA62F2F0AA}" type="sibTrans" cxnId="{D734E9BA-8E9A-46AE-A9AC-7D61479599D7}">
      <dgm:prSet/>
      <dgm:spPr/>
      <dgm:t>
        <a:bodyPr/>
        <a:lstStyle/>
        <a:p>
          <a:endParaRPr lang="en-US"/>
        </a:p>
      </dgm:t>
    </dgm:pt>
    <dgm:pt modelId="{C1C1E0F0-445F-4A04-BC97-F394858FAD2A}" type="pres">
      <dgm:prSet presAssocID="{A4CA011F-283D-4E7E-8E47-F0AED2738E12}" presName="root" presStyleCnt="0">
        <dgm:presLayoutVars>
          <dgm:dir/>
          <dgm:resizeHandles val="exact"/>
        </dgm:presLayoutVars>
      </dgm:prSet>
      <dgm:spPr/>
    </dgm:pt>
    <dgm:pt modelId="{B046AF9C-447F-4C91-900B-33006824D7F2}" type="pres">
      <dgm:prSet presAssocID="{7EC20BCD-F2D2-4576-9408-735BAEA4750D}" presName="compNode" presStyleCnt="0"/>
      <dgm:spPr/>
    </dgm:pt>
    <dgm:pt modelId="{6261D454-AC21-4894-BAB7-331C1EFE9A7C}" type="pres">
      <dgm:prSet presAssocID="{7EC20BCD-F2D2-4576-9408-735BAEA4750D}" presName="iconBgRect" presStyleLbl="bgShp" presStyleIdx="0" presStyleCnt="3"/>
      <dgm:spPr/>
    </dgm:pt>
    <dgm:pt modelId="{C76FF801-FE7B-40E0-A8BA-C901F4FCBBB4}" type="pres">
      <dgm:prSet presAssocID="{7EC20BCD-F2D2-4576-9408-735BAEA475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inoculars"/>
        </a:ext>
      </dgm:extLst>
    </dgm:pt>
    <dgm:pt modelId="{4020ECDF-9A7C-4F7E-AF0D-54576A4F9F38}" type="pres">
      <dgm:prSet presAssocID="{7EC20BCD-F2D2-4576-9408-735BAEA4750D}" presName="spaceRect" presStyleCnt="0"/>
      <dgm:spPr/>
    </dgm:pt>
    <dgm:pt modelId="{0324A4D4-4DBB-463B-8B36-89F9EBDE2D34}" type="pres">
      <dgm:prSet presAssocID="{7EC20BCD-F2D2-4576-9408-735BAEA4750D}" presName="textRect" presStyleLbl="revTx" presStyleIdx="0" presStyleCnt="3">
        <dgm:presLayoutVars>
          <dgm:chMax val="1"/>
          <dgm:chPref val="1"/>
        </dgm:presLayoutVars>
      </dgm:prSet>
      <dgm:spPr/>
    </dgm:pt>
    <dgm:pt modelId="{0409B5BD-5B12-449D-9679-ED06289B4F4B}" type="pres">
      <dgm:prSet presAssocID="{A861318B-1E7F-4D21-91DE-5F8124E8F5BA}" presName="sibTrans" presStyleCnt="0"/>
      <dgm:spPr/>
    </dgm:pt>
    <dgm:pt modelId="{833DF78D-5FEA-4B63-B422-0DC85E1A0707}" type="pres">
      <dgm:prSet presAssocID="{2F14B54E-6D7C-4184-9E17-DF70DA26E2C0}" presName="compNode" presStyleCnt="0"/>
      <dgm:spPr/>
    </dgm:pt>
    <dgm:pt modelId="{25FBD02C-4FBA-4A7E-84BD-ACCE27F9690C}" type="pres">
      <dgm:prSet presAssocID="{2F14B54E-6D7C-4184-9E17-DF70DA26E2C0}" presName="iconBgRect" presStyleLbl="bgShp" presStyleIdx="1" presStyleCnt="3"/>
      <dgm:spPr/>
    </dgm:pt>
    <dgm:pt modelId="{926AE0D7-B78E-454D-8F3C-88DEF94C93CD}" type="pres">
      <dgm:prSet presAssocID="{2F14B54E-6D7C-4184-9E17-DF70DA26E2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74B80139-CE37-4B15-AC7E-2B8ABB7C16B2}" type="pres">
      <dgm:prSet presAssocID="{2F14B54E-6D7C-4184-9E17-DF70DA26E2C0}" presName="spaceRect" presStyleCnt="0"/>
      <dgm:spPr/>
    </dgm:pt>
    <dgm:pt modelId="{EC80EBD7-5CA4-4D2F-8815-EDDA53A7ADB7}" type="pres">
      <dgm:prSet presAssocID="{2F14B54E-6D7C-4184-9E17-DF70DA26E2C0}" presName="textRect" presStyleLbl="revTx" presStyleIdx="1" presStyleCnt="3">
        <dgm:presLayoutVars>
          <dgm:chMax val="1"/>
          <dgm:chPref val="1"/>
        </dgm:presLayoutVars>
      </dgm:prSet>
      <dgm:spPr/>
    </dgm:pt>
    <dgm:pt modelId="{0628F438-DC4B-441C-B887-60676050FEEB}" type="pres">
      <dgm:prSet presAssocID="{5C5EBD82-A403-4803-951E-1A549181B4FF}" presName="sibTrans" presStyleCnt="0"/>
      <dgm:spPr/>
    </dgm:pt>
    <dgm:pt modelId="{3EC68EC0-9A07-4316-B2EB-4B7B4BC992F0}" type="pres">
      <dgm:prSet presAssocID="{46DCC3F5-F1EA-42BA-AA41-0449E1221735}" presName="compNode" presStyleCnt="0"/>
      <dgm:spPr/>
    </dgm:pt>
    <dgm:pt modelId="{7EBB894F-27A6-4FE1-8972-EF93B9305366}" type="pres">
      <dgm:prSet presAssocID="{46DCC3F5-F1EA-42BA-AA41-0449E1221735}" presName="iconBgRect" presStyleLbl="bgShp" presStyleIdx="2" presStyleCnt="3"/>
      <dgm:spPr/>
    </dgm:pt>
    <dgm:pt modelId="{606A5730-2DCC-4885-BF5F-5362C69FDD2F}" type="pres">
      <dgm:prSet presAssocID="{46DCC3F5-F1EA-42BA-AA41-0449E12217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0DA11341-0DAC-4E83-9764-2C3F915CAB43}" type="pres">
      <dgm:prSet presAssocID="{46DCC3F5-F1EA-42BA-AA41-0449E1221735}" presName="spaceRect" presStyleCnt="0"/>
      <dgm:spPr/>
    </dgm:pt>
    <dgm:pt modelId="{1CA9F60A-3211-4863-8B93-73FABA7CFFA9}" type="pres">
      <dgm:prSet presAssocID="{46DCC3F5-F1EA-42BA-AA41-0449E1221735}" presName="textRect" presStyleLbl="revTx" presStyleIdx="2" presStyleCnt="3">
        <dgm:presLayoutVars>
          <dgm:chMax val="1"/>
          <dgm:chPref val="1"/>
        </dgm:presLayoutVars>
      </dgm:prSet>
      <dgm:spPr/>
    </dgm:pt>
  </dgm:ptLst>
  <dgm:cxnLst>
    <dgm:cxn modelId="{B85F125D-32DD-4B19-805D-6F78AA161298}" type="presOf" srcId="{46DCC3F5-F1EA-42BA-AA41-0449E1221735}" destId="{1CA9F60A-3211-4863-8B93-73FABA7CFFA9}" srcOrd="0" destOrd="0" presId="urn:microsoft.com/office/officeart/2018/5/layout/IconCircleLabelList"/>
    <dgm:cxn modelId="{D8776C62-8E16-4821-9CE5-1A7E5A8F1B33}" srcId="{A4CA011F-283D-4E7E-8E47-F0AED2738E12}" destId="{7EC20BCD-F2D2-4576-9408-735BAEA4750D}" srcOrd="0" destOrd="0" parTransId="{F5842A6D-DC46-49BC-8B85-7C4484995EA3}" sibTransId="{A861318B-1E7F-4D21-91DE-5F8124E8F5BA}"/>
    <dgm:cxn modelId="{2EF7E363-53E9-4178-84A7-E1289D99D28D}" type="presOf" srcId="{A4CA011F-283D-4E7E-8E47-F0AED2738E12}" destId="{C1C1E0F0-445F-4A04-BC97-F394858FAD2A}" srcOrd="0" destOrd="0" presId="urn:microsoft.com/office/officeart/2018/5/layout/IconCircleLabelList"/>
    <dgm:cxn modelId="{E4D3524D-AB2E-49DC-98FF-83531B66FC39}" srcId="{A4CA011F-283D-4E7E-8E47-F0AED2738E12}" destId="{2F14B54E-6D7C-4184-9E17-DF70DA26E2C0}" srcOrd="1" destOrd="0" parTransId="{2AFBBE9D-DC60-4034-8FB3-CA3FDFC8F2A6}" sibTransId="{5C5EBD82-A403-4803-951E-1A549181B4FF}"/>
    <dgm:cxn modelId="{6FAC2CA7-61BE-43D1-9704-6D2A5F2EEF43}" type="presOf" srcId="{2F14B54E-6D7C-4184-9E17-DF70DA26E2C0}" destId="{EC80EBD7-5CA4-4D2F-8815-EDDA53A7ADB7}" srcOrd="0" destOrd="0" presId="urn:microsoft.com/office/officeart/2018/5/layout/IconCircleLabelList"/>
    <dgm:cxn modelId="{D734E9BA-8E9A-46AE-A9AC-7D61479599D7}" srcId="{A4CA011F-283D-4E7E-8E47-F0AED2738E12}" destId="{46DCC3F5-F1EA-42BA-AA41-0449E1221735}" srcOrd="2" destOrd="0" parTransId="{571BE312-CEAB-4E9B-8CF3-3E152D83B103}" sibTransId="{837B428E-C186-4B5C-9D6D-CEEA62F2F0AA}"/>
    <dgm:cxn modelId="{F81C31C1-9A0A-4E91-924D-DF7492A5BCA1}" type="presOf" srcId="{7EC20BCD-F2D2-4576-9408-735BAEA4750D}" destId="{0324A4D4-4DBB-463B-8B36-89F9EBDE2D34}" srcOrd="0" destOrd="0" presId="urn:microsoft.com/office/officeart/2018/5/layout/IconCircleLabelList"/>
    <dgm:cxn modelId="{EEF42DD4-2E9A-4BDA-81C8-4E197D13A61E}" type="presParOf" srcId="{C1C1E0F0-445F-4A04-BC97-F394858FAD2A}" destId="{B046AF9C-447F-4C91-900B-33006824D7F2}" srcOrd="0" destOrd="0" presId="urn:microsoft.com/office/officeart/2018/5/layout/IconCircleLabelList"/>
    <dgm:cxn modelId="{93445B6F-C346-4379-A2C6-609493C5AFB4}" type="presParOf" srcId="{B046AF9C-447F-4C91-900B-33006824D7F2}" destId="{6261D454-AC21-4894-BAB7-331C1EFE9A7C}" srcOrd="0" destOrd="0" presId="urn:microsoft.com/office/officeart/2018/5/layout/IconCircleLabelList"/>
    <dgm:cxn modelId="{039F7E86-140E-4360-95EC-8EE08AB4AF31}" type="presParOf" srcId="{B046AF9C-447F-4C91-900B-33006824D7F2}" destId="{C76FF801-FE7B-40E0-A8BA-C901F4FCBBB4}" srcOrd="1" destOrd="0" presId="urn:microsoft.com/office/officeart/2018/5/layout/IconCircleLabelList"/>
    <dgm:cxn modelId="{E3826D17-11F6-41B3-9029-42F9A9AA56FB}" type="presParOf" srcId="{B046AF9C-447F-4C91-900B-33006824D7F2}" destId="{4020ECDF-9A7C-4F7E-AF0D-54576A4F9F38}" srcOrd="2" destOrd="0" presId="urn:microsoft.com/office/officeart/2018/5/layout/IconCircleLabelList"/>
    <dgm:cxn modelId="{46B4B4A2-CCE1-427C-B210-305BA519A532}" type="presParOf" srcId="{B046AF9C-447F-4C91-900B-33006824D7F2}" destId="{0324A4D4-4DBB-463B-8B36-89F9EBDE2D34}" srcOrd="3" destOrd="0" presId="urn:microsoft.com/office/officeart/2018/5/layout/IconCircleLabelList"/>
    <dgm:cxn modelId="{E151D1FD-1875-4095-8DD0-DEA3F0DC0480}" type="presParOf" srcId="{C1C1E0F0-445F-4A04-BC97-F394858FAD2A}" destId="{0409B5BD-5B12-449D-9679-ED06289B4F4B}" srcOrd="1" destOrd="0" presId="urn:microsoft.com/office/officeart/2018/5/layout/IconCircleLabelList"/>
    <dgm:cxn modelId="{B27B79B4-36F3-41E5-AAD6-EBD38BEA22B3}" type="presParOf" srcId="{C1C1E0F0-445F-4A04-BC97-F394858FAD2A}" destId="{833DF78D-5FEA-4B63-B422-0DC85E1A0707}" srcOrd="2" destOrd="0" presId="urn:microsoft.com/office/officeart/2018/5/layout/IconCircleLabelList"/>
    <dgm:cxn modelId="{B6204E9B-9734-4D9B-B0EB-29E310EC00BE}" type="presParOf" srcId="{833DF78D-5FEA-4B63-B422-0DC85E1A0707}" destId="{25FBD02C-4FBA-4A7E-84BD-ACCE27F9690C}" srcOrd="0" destOrd="0" presId="urn:microsoft.com/office/officeart/2018/5/layout/IconCircleLabelList"/>
    <dgm:cxn modelId="{801803E0-4611-4F21-9980-3FF6F42A9B80}" type="presParOf" srcId="{833DF78D-5FEA-4B63-B422-0DC85E1A0707}" destId="{926AE0D7-B78E-454D-8F3C-88DEF94C93CD}" srcOrd="1" destOrd="0" presId="urn:microsoft.com/office/officeart/2018/5/layout/IconCircleLabelList"/>
    <dgm:cxn modelId="{83B82B78-4FB2-440D-A2E9-44F49920B386}" type="presParOf" srcId="{833DF78D-5FEA-4B63-B422-0DC85E1A0707}" destId="{74B80139-CE37-4B15-AC7E-2B8ABB7C16B2}" srcOrd="2" destOrd="0" presId="urn:microsoft.com/office/officeart/2018/5/layout/IconCircleLabelList"/>
    <dgm:cxn modelId="{871336BF-F66C-421B-BF22-44C4207D58E2}" type="presParOf" srcId="{833DF78D-5FEA-4B63-B422-0DC85E1A0707}" destId="{EC80EBD7-5CA4-4D2F-8815-EDDA53A7ADB7}" srcOrd="3" destOrd="0" presId="urn:microsoft.com/office/officeart/2018/5/layout/IconCircleLabelList"/>
    <dgm:cxn modelId="{2D6BAE96-2E20-4D55-AB89-7EE138BEDBF4}" type="presParOf" srcId="{C1C1E0F0-445F-4A04-BC97-F394858FAD2A}" destId="{0628F438-DC4B-441C-B887-60676050FEEB}" srcOrd="3" destOrd="0" presId="urn:microsoft.com/office/officeart/2018/5/layout/IconCircleLabelList"/>
    <dgm:cxn modelId="{DAB14758-BC3D-48C5-AF1E-0494E9BBEA36}" type="presParOf" srcId="{C1C1E0F0-445F-4A04-BC97-F394858FAD2A}" destId="{3EC68EC0-9A07-4316-B2EB-4B7B4BC992F0}" srcOrd="4" destOrd="0" presId="urn:microsoft.com/office/officeart/2018/5/layout/IconCircleLabelList"/>
    <dgm:cxn modelId="{307D439E-D396-403C-8C2A-53F0EE4301D7}" type="presParOf" srcId="{3EC68EC0-9A07-4316-B2EB-4B7B4BC992F0}" destId="{7EBB894F-27A6-4FE1-8972-EF93B9305366}" srcOrd="0" destOrd="0" presId="urn:microsoft.com/office/officeart/2018/5/layout/IconCircleLabelList"/>
    <dgm:cxn modelId="{27EF4FF5-11F4-4108-82E8-6015D63168AE}" type="presParOf" srcId="{3EC68EC0-9A07-4316-B2EB-4B7B4BC992F0}" destId="{606A5730-2DCC-4885-BF5F-5362C69FDD2F}" srcOrd="1" destOrd="0" presId="urn:microsoft.com/office/officeart/2018/5/layout/IconCircleLabelList"/>
    <dgm:cxn modelId="{AD6DD028-654B-48BD-AE71-E3CC2D209C3C}" type="presParOf" srcId="{3EC68EC0-9A07-4316-B2EB-4B7B4BC992F0}" destId="{0DA11341-0DAC-4E83-9764-2C3F915CAB43}" srcOrd="2" destOrd="0" presId="urn:microsoft.com/office/officeart/2018/5/layout/IconCircleLabelList"/>
    <dgm:cxn modelId="{F84A0912-022F-4DE3-B00A-2A66B3C72028}" type="presParOf" srcId="{3EC68EC0-9A07-4316-B2EB-4B7B4BC992F0}" destId="{1CA9F60A-3211-4863-8B93-73FABA7CFFA9}"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8DA48F-B162-45D8-AC32-9C08C905D3B0}"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14315F89-4DE7-4D69-8FB4-E438B7916DD3}">
      <dgm:prSet/>
      <dgm:spPr/>
      <dgm:t>
        <a:bodyPr/>
        <a:lstStyle/>
        <a:p>
          <a:r>
            <a:rPr lang="en-GB"/>
            <a:t>Look at the article and take time to consider a number of elements such as; </a:t>
          </a:r>
          <a:endParaRPr lang="en-US"/>
        </a:p>
      </dgm:t>
    </dgm:pt>
    <dgm:pt modelId="{FD2CB90E-190B-4C85-B5D6-659902735385}" type="parTrans" cxnId="{B64E2891-E9C9-48C2-815E-FBD78A65A859}">
      <dgm:prSet/>
      <dgm:spPr/>
      <dgm:t>
        <a:bodyPr/>
        <a:lstStyle/>
        <a:p>
          <a:endParaRPr lang="en-US"/>
        </a:p>
      </dgm:t>
    </dgm:pt>
    <dgm:pt modelId="{652D6127-8997-455C-97A5-2762A46886D5}" type="sibTrans" cxnId="{B64E2891-E9C9-48C2-815E-FBD78A65A859}">
      <dgm:prSet/>
      <dgm:spPr/>
      <dgm:t>
        <a:bodyPr/>
        <a:lstStyle/>
        <a:p>
          <a:endParaRPr lang="en-US"/>
        </a:p>
      </dgm:t>
    </dgm:pt>
    <dgm:pt modelId="{C5A06906-4560-4294-A32B-2C2668A09CF7}">
      <dgm:prSet/>
      <dgm:spPr/>
      <dgm:t>
        <a:bodyPr/>
        <a:lstStyle/>
        <a:p>
          <a:r>
            <a:rPr lang="en-GB"/>
            <a:t>1. What is the main argument presented by the author?</a:t>
          </a:r>
          <a:endParaRPr lang="en-US"/>
        </a:p>
      </dgm:t>
    </dgm:pt>
    <dgm:pt modelId="{C09FC959-227D-4EE5-B914-2394F1365513}" type="parTrans" cxnId="{511390EA-CEB1-4514-A15F-060EB3D5C25A}">
      <dgm:prSet/>
      <dgm:spPr/>
      <dgm:t>
        <a:bodyPr/>
        <a:lstStyle/>
        <a:p>
          <a:endParaRPr lang="en-US"/>
        </a:p>
      </dgm:t>
    </dgm:pt>
    <dgm:pt modelId="{48690134-ADE7-4105-8D0C-C81F1BFA4CA4}" type="sibTrans" cxnId="{511390EA-CEB1-4514-A15F-060EB3D5C25A}">
      <dgm:prSet/>
      <dgm:spPr/>
      <dgm:t>
        <a:bodyPr/>
        <a:lstStyle/>
        <a:p>
          <a:endParaRPr lang="en-US"/>
        </a:p>
      </dgm:t>
    </dgm:pt>
    <dgm:pt modelId="{FCE0ED0A-41E1-47D5-958D-4AB9B2013F06}">
      <dgm:prSet/>
      <dgm:spPr/>
      <dgm:t>
        <a:bodyPr/>
        <a:lstStyle/>
        <a:p>
          <a:r>
            <a:rPr lang="en-GB"/>
            <a:t>2. Consider the logic or the argument and the relevance of the evidence provided or statements. </a:t>
          </a:r>
          <a:endParaRPr lang="en-US"/>
        </a:p>
      </dgm:t>
    </dgm:pt>
    <dgm:pt modelId="{3D77C835-CE7A-4B29-9080-C256A2AE2401}" type="parTrans" cxnId="{E075FF08-EFD5-4F77-9FF0-6AA88755C3C0}">
      <dgm:prSet/>
      <dgm:spPr/>
      <dgm:t>
        <a:bodyPr/>
        <a:lstStyle/>
        <a:p>
          <a:endParaRPr lang="en-US"/>
        </a:p>
      </dgm:t>
    </dgm:pt>
    <dgm:pt modelId="{AAD0AB3E-7A08-481A-8E93-76DD4B6A3B06}" type="sibTrans" cxnId="{E075FF08-EFD5-4F77-9FF0-6AA88755C3C0}">
      <dgm:prSet/>
      <dgm:spPr/>
      <dgm:t>
        <a:bodyPr/>
        <a:lstStyle/>
        <a:p>
          <a:endParaRPr lang="en-US"/>
        </a:p>
      </dgm:t>
    </dgm:pt>
    <dgm:pt modelId="{55AC3B76-5E0A-4EC7-83D4-426F67C8EBC4}">
      <dgm:prSet/>
      <dgm:spPr/>
      <dgm:t>
        <a:bodyPr/>
        <a:lstStyle/>
        <a:p>
          <a:r>
            <a:rPr lang="en-GB"/>
            <a:t>3. Is all the information included relevant?</a:t>
          </a:r>
          <a:endParaRPr lang="en-US"/>
        </a:p>
      </dgm:t>
    </dgm:pt>
    <dgm:pt modelId="{842BBB98-0B89-4387-9A8D-25A9C3838F7D}" type="parTrans" cxnId="{8280DAED-AE0B-414D-A06E-5A9A7751A69D}">
      <dgm:prSet/>
      <dgm:spPr/>
      <dgm:t>
        <a:bodyPr/>
        <a:lstStyle/>
        <a:p>
          <a:endParaRPr lang="en-US"/>
        </a:p>
      </dgm:t>
    </dgm:pt>
    <dgm:pt modelId="{B8874D3C-E642-444C-96C1-B74A58829106}" type="sibTrans" cxnId="{8280DAED-AE0B-414D-A06E-5A9A7751A69D}">
      <dgm:prSet/>
      <dgm:spPr/>
      <dgm:t>
        <a:bodyPr/>
        <a:lstStyle/>
        <a:p>
          <a:endParaRPr lang="en-US"/>
        </a:p>
      </dgm:t>
    </dgm:pt>
    <dgm:pt modelId="{CC0AA54A-C18C-4E2C-AE6D-3E850C66E9C5}" type="pres">
      <dgm:prSet presAssocID="{7E8DA48F-B162-45D8-AC32-9C08C905D3B0}" presName="diagram" presStyleCnt="0">
        <dgm:presLayoutVars>
          <dgm:dir/>
          <dgm:resizeHandles val="exact"/>
        </dgm:presLayoutVars>
      </dgm:prSet>
      <dgm:spPr/>
    </dgm:pt>
    <dgm:pt modelId="{BC5B4493-1959-406D-BD6C-5EB20522675D}" type="pres">
      <dgm:prSet presAssocID="{14315F89-4DE7-4D69-8FB4-E438B7916DD3}" presName="node" presStyleLbl="node1" presStyleIdx="0" presStyleCnt="4">
        <dgm:presLayoutVars>
          <dgm:bulletEnabled val="1"/>
        </dgm:presLayoutVars>
      </dgm:prSet>
      <dgm:spPr/>
    </dgm:pt>
    <dgm:pt modelId="{1F72D6C9-7B05-47D2-9AC3-7727ACE7889A}" type="pres">
      <dgm:prSet presAssocID="{652D6127-8997-455C-97A5-2762A46886D5}" presName="sibTrans" presStyleLbl="sibTrans2D1" presStyleIdx="0" presStyleCnt="3"/>
      <dgm:spPr/>
    </dgm:pt>
    <dgm:pt modelId="{D288F6A1-22EE-4D77-A68C-097D4867F66A}" type="pres">
      <dgm:prSet presAssocID="{652D6127-8997-455C-97A5-2762A46886D5}" presName="connectorText" presStyleLbl="sibTrans2D1" presStyleIdx="0" presStyleCnt="3"/>
      <dgm:spPr/>
    </dgm:pt>
    <dgm:pt modelId="{CC97C824-81BC-44F4-B05E-57034C9D7F5C}" type="pres">
      <dgm:prSet presAssocID="{C5A06906-4560-4294-A32B-2C2668A09CF7}" presName="node" presStyleLbl="node1" presStyleIdx="1" presStyleCnt="4">
        <dgm:presLayoutVars>
          <dgm:bulletEnabled val="1"/>
        </dgm:presLayoutVars>
      </dgm:prSet>
      <dgm:spPr/>
    </dgm:pt>
    <dgm:pt modelId="{5E396978-8A3A-49DC-9357-06B0F9DB478A}" type="pres">
      <dgm:prSet presAssocID="{48690134-ADE7-4105-8D0C-C81F1BFA4CA4}" presName="sibTrans" presStyleLbl="sibTrans2D1" presStyleIdx="1" presStyleCnt="3"/>
      <dgm:spPr/>
    </dgm:pt>
    <dgm:pt modelId="{9D19DBCD-ABD1-4F03-B50D-498C717D3D4F}" type="pres">
      <dgm:prSet presAssocID="{48690134-ADE7-4105-8D0C-C81F1BFA4CA4}" presName="connectorText" presStyleLbl="sibTrans2D1" presStyleIdx="1" presStyleCnt="3"/>
      <dgm:spPr/>
    </dgm:pt>
    <dgm:pt modelId="{FF656B6B-032F-47E9-8194-DF11AFBC7886}" type="pres">
      <dgm:prSet presAssocID="{FCE0ED0A-41E1-47D5-958D-4AB9B2013F06}" presName="node" presStyleLbl="node1" presStyleIdx="2" presStyleCnt="4">
        <dgm:presLayoutVars>
          <dgm:bulletEnabled val="1"/>
        </dgm:presLayoutVars>
      </dgm:prSet>
      <dgm:spPr/>
    </dgm:pt>
    <dgm:pt modelId="{3437F153-641D-4230-882E-708F3EF5E1DE}" type="pres">
      <dgm:prSet presAssocID="{AAD0AB3E-7A08-481A-8E93-76DD4B6A3B06}" presName="sibTrans" presStyleLbl="sibTrans2D1" presStyleIdx="2" presStyleCnt="3"/>
      <dgm:spPr/>
    </dgm:pt>
    <dgm:pt modelId="{E7484A4C-4D2E-45E0-98E7-B980E104829A}" type="pres">
      <dgm:prSet presAssocID="{AAD0AB3E-7A08-481A-8E93-76DD4B6A3B06}" presName="connectorText" presStyleLbl="sibTrans2D1" presStyleIdx="2" presStyleCnt="3"/>
      <dgm:spPr/>
    </dgm:pt>
    <dgm:pt modelId="{CDD3134B-A450-4696-9710-7795A33A683B}" type="pres">
      <dgm:prSet presAssocID="{55AC3B76-5E0A-4EC7-83D4-426F67C8EBC4}" presName="node" presStyleLbl="node1" presStyleIdx="3" presStyleCnt="4">
        <dgm:presLayoutVars>
          <dgm:bulletEnabled val="1"/>
        </dgm:presLayoutVars>
      </dgm:prSet>
      <dgm:spPr/>
    </dgm:pt>
  </dgm:ptLst>
  <dgm:cxnLst>
    <dgm:cxn modelId="{E075FF08-EFD5-4F77-9FF0-6AA88755C3C0}" srcId="{7E8DA48F-B162-45D8-AC32-9C08C905D3B0}" destId="{FCE0ED0A-41E1-47D5-958D-4AB9B2013F06}" srcOrd="2" destOrd="0" parTransId="{3D77C835-CE7A-4B29-9080-C256A2AE2401}" sibTransId="{AAD0AB3E-7A08-481A-8E93-76DD4B6A3B06}"/>
    <dgm:cxn modelId="{378F0714-BD20-432B-89FF-B981519BAF0C}" type="presOf" srcId="{48690134-ADE7-4105-8D0C-C81F1BFA4CA4}" destId="{5E396978-8A3A-49DC-9357-06B0F9DB478A}" srcOrd="0" destOrd="0" presId="urn:microsoft.com/office/officeart/2005/8/layout/process5"/>
    <dgm:cxn modelId="{4754E05E-C007-4A49-8351-AA0E8318030A}" type="presOf" srcId="{AAD0AB3E-7A08-481A-8E93-76DD4B6A3B06}" destId="{3437F153-641D-4230-882E-708F3EF5E1DE}" srcOrd="0" destOrd="0" presId="urn:microsoft.com/office/officeart/2005/8/layout/process5"/>
    <dgm:cxn modelId="{8EF46F66-8958-417D-B15B-FC7889A4AD70}" type="presOf" srcId="{FCE0ED0A-41E1-47D5-958D-4AB9B2013F06}" destId="{FF656B6B-032F-47E9-8194-DF11AFBC7886}" srcOrd="0" destOrd="0" presId="urn:microsoft.com/office/officeart/2005/8/layout/process5"/>
    <dgm:cxn modelId="{EBBF827E-5606-4D9D-B505-6EC7E562EDDC}" type="presOf" srcId="{AAD0AB3E-7A08-481A-8E93-76DD4B6A3B06}" destId="{E7484A4C-4D2E-45E0-98E7-B980E104829A}" srcOrd="1" destOrd="0" presId="urn:microsoft.com/office/officeart/2005/8/layout/process5"/>
    <dgm:cxn modelId="{8F517081-51A5-4E6A-BEDA-01450EBAA717}" type="presOf" srcId="{14315F89-4DE7-4D69-8FB4-E438B7916DD3}" destId="{BC5B4493-1959-406D-BD6C-5EB20522675D}" srcOrd="0" destOrd="0" presId="urn:microsoft.com/office/officeart/2005/8/layout/process5"/>
    <dgm:cxn modelId="{B64E2891-E9C9-48C2-815E-FBD78A65A859}" srcId="{7E8DA48F-B162-45D8-AC32-9C08C905D3B0}" destId="{14315F89-4DE7-4D69-8FB4-E438B7916DD3}" srcOrd="0" destOrd="0" parTransId="{FD2CB90E-190B-4C85-B5D6-659902735385}" sibTransId="{652D6127-8997-455C-97A5-2762A46886D5}"/>
    <dgm:cxn modelId="{FFB648A3-CCE4-403E-9B11-736A787AA18E}" type="presOf" srcId="{652D6127-8997-455C-97A5-2762A46886D5}" destId="{D288F6A1-22EE-4D77-A68C-097D4867F66A}" srcOrd="1" destOrd="0" presId="urn:microsoft.com/office/officeart/2005/8/layout/process5"/>
    <dgm:cxn modelId="{F3A451A7-67E2-4E8B-83DD-57A1F7B6FF6B}" type="presOf" srcId="{7E8DA48F-B162-45D8-AC32-9C08C905D3B0}" destId="{CC0AA54A-C18C-4E2C-AE6D-3E850C66E9C5}" srcOrd="0" destOrd="0" presId="urn:microsoft.com/office/officeart/2005/8/layout/process5"/>
    <dgm:cxn modelId="{9AC290B2-AA3C-41D9-9895-CFA4E9E7DE58}" type="presOf" srcId="{55AC3B76-5E0A-4EC7-83D4-426F67C8EBC4}" destId="{CDD3134B-A450-4696-9710-7795A33A683B}" srcOrd="0" destOrd="0" presId="urn:microsoft.com/office/officeart/2005/8/layout/process5"/>
    <dgm:cxn modelId="{3B2202DA-EDB8-4699-A3D3-47A08B3D8561}" type="presOf" srcId="{C5A06906-4560-4294-A32B-2C2668A09CF7}" destId="{CC97C824-81BC-44F4-B05E-57034C9D7F5C}" srcOrd="0" destOrd="0" presId="urn:microsoft.com/office/officeart/2005/8/layout/process5"/>
    <dgm:cxn modelId="{0C2AB0E7-9662-435E-B453-E82596E7D7E4}" type="presOf" srcId="{48690134-ADE7-4105-8D0C-C81F1BFA4CA4}" destId="{9D19DBCD-ABD1-4F03-B50D-498C717D3D4F}" srcOrd="1" destOrd="0" presId="urn:microsoft.com/office/officeart/2005/8/layout/process5"/>
    <dgm:cxn modelId="{F017B4E7-6484-4A88-B768-113236838A54}" type="presOf" srcId="{652D6127-8997-455C-97A5-2762A46886D5}" destId="{1F72D6C9-7B05-47D2-9AC3-7727ACE7889A}" srcOrd="0" destOrd="0" presId="urn:microsoft.com/office/officeart/2005/8/layout/process5"/>
    <dgm:cxn modelId="{511390EA-CEB1-4514-A15F-060EB3D5C25A}" srcId="{7E8DA48F-B162-45D8-AC32-9C08C905D3B0}" destId="{C5A06906-4560-4294-A32B-2C2668A09CF7}" srcOrd="1" destOrd="0" parTransId="{C09FC959-227D-4EE5-B914-2394F1365513}" sibTransId="{48690134-ADE7-4105-8D0C-C81F1BFA4CA4}"/>
    <dgm:cxn modelId="{8280DAED-AE0B-414D-A06E-5A9A7751A69D}" srcId="{7E8DA48F-B162-45D8-AC32-9C08C905D3B0}" destId="{55AC3B76-5E0A-4EC7-83D4-426F67C8EBC4}" srcOrd="3" destOrd="0" parTransId="{842BBB98-0B89-4387-9A8D-25A9C3838F7D}" sibTransId="{B8874D3C-E642-444C-96C1-B74A58829106}"/>
    <dgm:cxn modelId="{CE3A69AA-A749-40EE-B8D1-9F345163F7A8}" type="presParOf" srcId="{CC0AA54A-C18C-4E2C-AE6D-3E850C66E9C5}" destId="{BC5B4493-1959-406D-BD6C-5EB20522675D}" srcOrd="0" destOrd="0" presId="urn:microsoft.com/office/officeart/2005/8/layout/process5"/>
    <dgm:cxn modelId="{F292C377-CE22-4FAB-96BF-4EF31B00E3BB}" type="presParOf" srcId="{CC0AA54A-C18C-4E2C-AE6D-3E850C66E9C5}" destId="{1F72D6C9-7B05-47D2-9AC3-7727ACE7889A}" srcOrd="1" destOrd="0" presId="urn:microsoft.com/office/officeart/2005/8/layout/process5"/>
    <dgm:cxn modelId="{428CC03F-C201-4403-95CD-C465DA3E2654}" type="presParOf" srcId="{1F72D6C9-7B05-47D2-9AC3-7727ACE7889A}" destId="{D288F6A1-22EE-4D77-A68C-097D4867F66A}" srcOrd="0" destOrd="0" presId="urn:microsoft.com/office/officeart/2005/8/layout/process5"/>
    <dgm:cxn modelId="{07CB472C-53E7-4BEE-96B7-BA1982DC1E3D}" type="presParOf" srcId="{CC0AA54A-C18C-4E2C-AE6D-3E850C66E9C5}" destId="{CC97C824-81BC-44F4-B05E-57034C9D7F5C}" srcOrd="2" destOrd="0" presId="urn:microsoft.com/office/officeart/2005/8/layout/process5"/>
    <dgm:cxn modelId="{B3892541-4C83-4192-B33D-E7AF0B74D94E}" type="presParOf" srcId="{CC0AA54A-C18C-4E2C-AE6D-3E850C66E9C5}" destId="{5E396978-8A3A-49DC-9357-06B0F9DB478A}" srcOrd="3" destOrd="0" presId="urn:microsoft.com/office/officeart/2005/8/layout/process5"/>
    <dgm:cxn modelId="{86B40229-DF79-4781-9102-573C9E4F1E14}" type="presParOf" srcId="{5E396978-8A3A-49DC-9357-06B0F9DB478A}" destId="{9D19DBCD-ABD1-4F03-B50D-498C717D3D4F}" srcOrd="0" destOrd="0" presId="urn:microsoft.com/office/officeart/2005/8/layout/process5"/>
    <dgm:cxn modelId="{E7C7C7C8-542C-4EC6-81BB-0C0D6266F2E2}" type="presParOf" srcId="{CC0AA54A-C18C-4E2C-AE6D-3E850C66E9C5}" destId="{FF656B6B-032F-47E9-8194-DF11AFBC7886}" srcOrd="4" destOrd="0" presId="urn:microsoft.com/office/officeart/2005/8/layout/process5"/>
    <dgm:cxn modelId="{421EEF73-6399-4449-90AF-324F9DB68729}" type="presParOf" srcId="{CC0AA54A-C18C-4E2C-AE6D-3E850C66E9C5}" destId="{3437F153-641D-4230-882E-708F3EF5E1DE}" srcOrd="5" destOrd="0" presId="urn:microsoft.com/office/officeart/2005/8/layout/process5"/>
    <dgm:cxn modelId="{84FC4976-ECF8-496B-B60C-0CC29A490620}" type="presParOf" srcId="{3437F153-641D-4230-882E-708F3EF5E1DE}" destId="{E7484A4C-4D2E-45E0-98E7-B980E104829A}" srcOrd="0" destOrd="0" presId="urn:microsoft.com/office/officeart/2005/8/layout/process5"/>
    <dgm:cxn modelId="{0054D9C6-EB17-450C-B818-3DCC3B67A9BD}" type="presParOf" srcId="{CC0AA54A-C18C-4E2C-AE6D-3E850C66E9C5}" destId="{CDD3134B-A450-4696-9710-7795A33A683B}"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ADB268-2AFE-4475-865D-ADE99F2DC7AC}"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2B93B2A-AA8F-4264-9D25-457598547823}">
      <dgm:prSet/>
      <dgm:spPr/>
      <dgm:t>
        <a:bodyPr/>
        <a:lstStyle/>
        <a:p>
          <a:r>
            <a:rPr lang="en-GB"/>
            <a:t>Is there argument supported with evidence? </a:t>
          </a:r>
          <a:endParaRPr lang="en-US"/>
        </a:p>
      </dgm:t>
    </dgm:pt>
    <dgm:pt modelId="{C620DD25-9B1A-4B76-AEFE-CDCB46E5414C}" type="parTrans" cxnId="{A4D627E8-8C3F-4179-871C-DFE80D5F6D4B}">
      <dgm:prSet/>
      <dgm:spPr/>
      <dgm:t>
        <a:bodyPr/>
        <a:lstStyle/>
        <a:p>
          <a:endParaRPr lang="en-US"/>
        </a:p>
      </dgm:t>
    </dgm:pt>
    <dgm:pt modelId="{A86C074D-7987-4B19-A601-55ED73DFC8CF}" type="sibTrans" cxnId="{A4D627E8-8C3F-4179-871C-DFE80D5F6D4B}">
      <dgm:prSet/>
      <dgm:spPr/>
      <dgm:t>
        <a:bodyPr/>
        <a:lstStyle/>
        <a:p>
          <a:endParaRPr lang="en-US"/>
        </a:p>
      </dgm:t>
    </dgm:pt>
    <dgm:pt modelId="{3AB20335-C353-47B7-A87D-A17712C6C5E6}">
      <dgm:prSet/>
      <dgm:spPr/>
      <dgm:t>
        <a:bodyPr/>
        <a:lstStyle/>
        <a:p>
          <a:r>
            <a:rPr lang="en-GB"/>
            <a:t>Has the author considered both sides of the argument?</a:t>
          </a:r>
          <a:endParaRPr lang="en-US"/>
        </a:p>
      </dgm:t>
    </dgm:pt>
    <dgm:pt modelId="{D8D60539-8118-4E4E-909F-A7568F1558A0}" type="parTrans" cxnId="{2F24986F-9002-4891-88F7-ED5F00E01E98}">
      <dgm:prSet/>
      <dgm:spPr/>
      <dgm:t>
        <a:bodyPr/>
        <a:lstStyle/>
        <a:p>
          <a:endParaRPr lang="en-US"/>
        </a:p>
      </dgm:t>
    </dgm:pt>
    <dgm:pt modelId="{2072B6C2-BA2D-4801-8D04-C75C1288DF8C}" type="sibTrans" cxnId="{2F24986F-9002-4891-88F7-ED5F00E01E98}">
      <dgm:prSet/>
      <dgm:spPr/>
      <dgm:t>
        <a:bodyPr/>
        <a:lstStyle/>
        <a:p>
          <a:endParaRPr lang="en-US"/>
        </a:p>
      </dgm:t>
    </dgm:pt>
    <dgm:pt modelId="{ED9FD986-D150-4E9E-82D9-6AEEA6A26452}">
      <dgm:prSet/>
      <dgm:spPr/>
      <dgm:t>
        <a:bodyPr/>
        <a:lstStyle/>
        <a:p>
          <a:r>
            <a:rPr lang="en-GB"/>
            <a:t>Does the individual logically explain what the argument is?</a:t>
          </a:r>
          <a:endParaRPr lang="en-US"/>
        </a:p>
      </dgm:t>
    </dgm:pt>
    <dgm:pt modelId="{AFDFF98A-091D-4E39-AFCB-E15AB22F34F0}" type="parTrans" cxnId="{282BBDAE-DE24-4202-9984-62A3087A3B4D}">
      <dgm:prSet/>
      <dgm:spPr/>
      <dgm:t>
        <a:bodyPr/>
        <a:lstStyle/>
        <a:p>
          <a:endParaRPr lang="en-US"/>
        </a:p>
      </dgm:t>
    </dgm:pt>
    <dgm:pt modelId="{DE361277-A509-4D2A-8982-DBDA702352E9}" type="sibTrans" cxnId="{282BBDAE-DE24-4202-9984-62A3087A3B4D}">
      <dgm:prSet/>
      <dgm:spPr/>
      <dgm:t>
        <a:bodyPr/>
        <a:lstStyle/>
        <a:p>
          <a:endParaRPr lang="en-US"/>
        </a:p>
      </dgm:t>
    </dgm:pt>
    <dgm:pt modelId="{A512D90C-030C-413E-979B-56AD057CC428}">
      <dgm:prSet/>
      <dgm:spPr/>
      <dgm:t>
        <a:bodyPr/>
        <a:lstStyle/>
        <a:p>
          <a:r>
            <a:rPr lang="en-GB"/>
            <a:t>Has the article been written one sided for the benefit of anyone?</a:t>
          </a:r>
          <a:endParaRPr lang="en-US"/>
        </a:p>
      </dgm:t>
    </dgm:pt>
    <dgm:pt modelId="{D099B388-C172-4749-851C-351086F7631B}" type="parTrans" cxnId="{A7B559D2-0446-448E-92C8-743E436E498E}">
      <dgm:prSet/>
      <dgm:spPr/>
      <dgm:t>
        <a:bodyPr/>
        <a:lstStyle/>
        <a:p>
          <a:endParaRPr lang="en-US"/>
        </a:p>
      </dgm:t>
    </dgm:pt>
    <dgm:pt modelId="{CA7C2037-579A-4C56-86F4-88D2AFC9E076}" type="sibTrans" cxnId="{A7B559D2-0446-448E-92C8-743E436E498E}">
      <dgm:prSet/>
      <dgm:spPr/>
      <dgm:t>
        <a:bodyPr/>
        <a:lstStyle/>
        <a:p>
          <a:endParaRPr lang="en-US"/>
        </a:p>
      </dgm:t>
    </dgm:pt>
    <dgm:pt modelId="{D9429436-134A-45BF-836F-2F6482A2DD21}" type="pres">
      <dgm:prSet presAssocID="{C8ADB268-2AFE-4475-865D-ADE99F2DC7AC}" presName="root" presStyleCnt="0">
        <dgm:presLayoutVars>
          <dgm:dir/>
          <dgm:resizeHandles val="exact"/>
        </dgm:presLayoutVars>
      </dgm:prSet>
      <dgm:spPr/>
    </dgm:pt>
    <dgm:pt modelId="{42A91817-8AAF-4389-B29B-783155D0A728}" type="pres">
      <dgm:prSet presAssocID="{A2B93B2A-AA8F-4264-9D25-457598547823}" presName="compNode" presStyleCnt="0"/>
      <dgm:spPr/>
    </dgm:pt>
    <dgm:pt modelId="{1E48AC75-1847-457C-BE59-97034D7AC46D}" type="pres">
      <dgm:prSet presAssocID="{A2B93B2A-AA8F-4264-9D25-45759854782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1C1CC18E-A3B9-46B5-ACE0-3113E0628B5C}" type="pres">
      <dgm:prSet presAssocID="{A2B93B2A-AA8F-4264-9D25-457598547823}" presName="spaceRect" presStyleCnt="0"/>
      <dgm:spPr/>
    </dgm:pt>
    <dgm:pt modelId="{DE82EE92-C31E-45F1-A233-7359B67EAFEE}" type="pres">
      <dgm:prSet presAssocID="{A2B93B2A-AA8F-4264-9D25-457598547823}" presName="textRect" presStyleLbl="revTx" presStyleIdx="0" presStyleCnt="4">
        <dgm:presLayoutVars>
          <dgm:chMax val="1"/>
          <dgm:chPref val="1"/>
        </dgm:presLayoutVars>
      </dgm:prSet>
      <dgm:spPr/>
    </dgm:pt>
    <dgm:pt modelId="{654FB191-B903-4073-8EDF-6ACCD8A0051B}" type="pres">
      <dgm:prSet presAssocID="{A86C074D-7987-4B19-A601-55ED73DFC8CF}" presName="sibTrans" presStyleCnt="0"/>
      <dgm:spPr/>
    </dgm:pt>
    <dgm:pt modelId="{19618618-E820-469B-A0E3-36B6F1A23F40}" type="pres">
      <dgm:prSet presAssocID="{3AB20335-C353-47B7-A87D-A17712C6C5E6}" presName="compNode" presStyleCnt="0"/>
      <dgm:spPr/>
    </dgm:pt>
    <dgm:pt modelId="{E3E63A7E-E37E-4ACC-86A2-15EF6AA855B3}" type="pres">
      <dgm:prSet presAssocID="{3AB20335-C353-47B7-A87D-A17712C6C5E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A22497EA-A9F1-4770-9587-29A97F21E071}" type="pres">
      <dgm:prSet presAssocID="{3AB20335-C353-47B7-A87D-A17712C6C5E6}" presName="spaceRect" presStyleCnt="0"/>
      <dgm:spPr/>
    </dgm:pt>
    <dgm:pt modelId="{7CEC12AA-FCC9-487F-871A-B5DDA4130089}" type="pres">
      <dgm:prSet presAssocID="{3AB20335-C353-47B7-A87D-A17712C6C5E6}" presName="textRect" presStyleLbl="revTx" presStyleIdx="1" presStyleCnt="4">
        <dgm:presLayoutVars>
          <dgm:chMax val="1"/>
          <dgm:chPref val="1"/>
        </dgm:presLayoutVars>
      </dgm:prSet>
      <dgm:spPr/>
    </dgm:pt>
    <dgm:pt modelId="{099B280B-856F-4169-955E-72A12FE5C9DF}" type="pres">
      <dgm:prSet presAssocID="{2072B6C2-BA2D-4801-8D04-C75C1288DF8C}" presName="sibTrans" presStyleCnt="0"/>
      <dgm:spPr/>
    </dgm:pt>
    <dgm:pt modelId="{928292EF-FD58-44EB-B6DF-213371982207}" type="pres">
      <dgm:prSet presAssocID="{ED9FD986-D150-4E9E-82D9-6AEEA6A26452}" presName="compNode" presStyleCnt="0"/>
      <dgm:spPr/>
    </dgm:pt>
    <dgm:pt modelId="{D60CBB8F-B6B8-4A5E-AF58-8996E5711B26}" type="pres">
      <dgm:prSet presAssocID="{ED9FD986-D150-4E9E-82D9-6AEEA6A264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A2CFD36-D95A-4E63-94CE-9B8515CF7442}" type="pres">
      <dgm:prSet presAssocID="{ED9FD986-D150-4E9E-82D9-6AEEA6A26452}" presName="spaceRect" presStyleCnt="0"/>
      <dgm:spPr/>
    </dgm:pt>
    <dgm:pt modelId="{D547115C-2EED-4D62-BAB6-BB211CAC8DCF}" type="pres">
      <dgm:prSet presAssocID="{ED9FD986-D150-4E9E-82D9-6AEEA6A26452}" presName="textRect" presStyleLbl="revTx" presStyleIdx="2" presStyleCnt="4">
        <dgm:presLayoutVars>
          <dgm:chMax val="1"/>
          <dgm:chPref val="1"/>
        </dgm:presLayoutVars>
      </dgm:prSet>
      <dgm:spPr/>
    </dgm:pt>
    <dgm:pt modelId="{8AFFE39C-2A60-45B6-A12D-3C641B5179DB}" type="pres">
      <dgm:prSet presAssocID="{DE361277-A509-4D2A-8982-DBDA702352E9}" presName="sibTrans" presStyleCnt="0"/>
      <dgm:spPr/>
    </dgm:pt>
    <dgm:pt modelId="{CF4951B1-82F0-4494-937F-A3DDB41C8DA5}" type="pres">
      <dgm:prSet presAssocID="{A512D90C-030C-413E-979B-56AD057CC428}" presName="compNode" presStyleCnt="0"/>
      <dgm:spPr/>
    </dgm:pt>
    <dgm:pt modelId="{DE7BAF85-D470-4330-84AD-6E5BBAC0C86A}" type="pres">
      <dgm:prSet presAssocID="{A512D90C-030C-413E-979B-56AD057CC4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89E8A239-30F1-4008-90F3-46E35CBFEAD8}" type="pres">
      <dgm:prSet presAssocID="{A512D90C-030C-413E-979B-56AD057CC428}" presName="spaceRect" presStyleCnt="0"/>
      <dgm:spPr/>
    </dgm:pt>
    <dgm:pt modelId="{006EA2CE-62AB-4F2C-805F-DB041AD32DD8}" type="pres">
      <dgm:prSet presAssocID="{A512D90C-030C-413E-979B-56AD057CC428}" presName="textRect" presStyleLbl="revTx" presStyleIdx="3" presStyleCnt="4">
        <dgm:presLayoutVars>
          <dgm:chMax val="1"/>
          <dgm:chPref val="1"/>
        </dgm:presLayoutVars>
      </dgm:prSet>
      <dgm:spPr/>
    </dgm:pt>
  </dgm:ptLst>
  <dgm:cxnLst>
    <dgm:cxn modelId="{8DBCDF04-150F-4BE1-B112-C256CF05C23C}" type="presOf" srcId="{C8ADB268-2AFE-4475-865D-ADE99F2DC7AC}" destId="{D9429436-134A-45BF-836F-2F6482A2DD21}" srcOrd="0" destOrd="0" presId="urn:microsoft.com/office/officeart/2018/2/layout/IconLabelList"/>
    <dgm:cxn modelId="{2F24986F-9002-4891-88F7-ED5F00E01E98}" srcId="{C8ADB268-2AFE-4475-865D-ADE99F2DC7AC}" destId="{3AB20335-C353-47B7-A87D-A17712C6C5E6}" srcOrd="1" destOrd="0" parTransId="{D8D60539-8118-4E4E-909F-A7568F1558A0}" sibTransId="{2072B6C2-BA2D-4801-8D04-C75C1288DF8C}"/>
    <dgm:cxn modelId="{60F84889-F87C-4653-BE49-0E7B7A95931D}" type="presOf" srcId="{A512D90C-030C-413E-979B-56AD057CC428}" destId="{006EA2CE-62AB-4F2C-805F-DB041AD32DD8}" srcOrd="0" destOrd="0" presId="urn:microsoft.com/office/officeart/2018/2/layout/IconLabelList"/>
    <dgm:cxn modelId="{F9334CAA-02B5-4C20-950F-CAD5F6DE0805}" type="presOf" srcId="{3AB20335-C353-47B7-A87D-A17712C6C5E6}" destId="{7CEC12AA-FCC9-487F-871A-B5DDA4130089}" srcOrd="0" destOrd="0" presId="urn:microsoft.com/office/officeart/2018/2/layout/IconLabelList"/>
    <dgm:cxn modelId="{282BBDAE-DE24-4202-9984-62A3087A3B4D}" srcId="{C8ADB268-2AFE-4475-865D-ADE99F2DC7AC}" destId="{ED9FD986-D150-4E9E-82D9-6AEEA6A26452}" srcOrd="2" destOrd="0" parTransId="{AFDFF98A-091D-4E39-AFCB-E15AB22F34F0}" sibTransId="{DE361277-A509-4D2A-8982-DBDA702352E9}"/>
    <dgm:cxn modelId="{A7B559D2-0446-448E-92C8-743E436E498E}" srcId="{C8ADB268-2AFE-4475-865D-ADE99F2DC7AC}" destId="{A512D90C-030C-413E-979B-56AD057CC428}" srcOrd="3" destOrd="0" parTransId="{D099B388-C172-4749-851C-351086F7631B}" sibTransId="{CA7C2037-579A-4C56-86F4-88D2AFC9E076}"/>
    <dgm:cxn modelId="{B07FA5E5-D6C9-4C7E-A491-11493447B2A4}" type="presOf" srcId="{ED9FD986-D150-4E9E-82D9-6AEEA6A26452}" destId="{D547115C-2EED-4D62-BAB6-BB211CAC8DCF}" srcOrd="0" destOrd="0" presId="urn:microsoft.com/office/officeart/2018/2/layout/IconLabelList"/>
    <dgm:cxn modelId="{A4D627E8-8C3F-4179-871C-DFE80D5F6D4B}" srcId="{C8ADB268-2AFE-4475-865D-ADE99F2DC7AC}" destId="{A2B93B2A-AA8F-4264-9D25-457598547823}" srcOrd="0" destOrd="0" parTransId="{C620DD25-9B1A-4B76-AEFE-CDCB46E5414C}" sibTransId="{A86C074D-7987-4B19-A601-55ED73DFC8CF}"/>
    <dgm:cxn modelId="{75BE21ED-4E75-42D2-91A0-BFE136C2E5B3}" type="presOf" srcId="{A2B93B2A-AA8F-4264-9D25-457598547823}" destId="{DE82EE92-C31E-45F1-A233-7359B67EAFEE}" srcOrd="0" destOrd="0" presId="urn:microsoft.com/office/officeart/2018/2/layout/IconLabelList"/>
    <dgm:cxn modelId="{C4F7CD59-A39B-4B36-B1E6-2DE8358077E2}" type="presParOf" srcId="{D9429436-134A-45BF-836F-2F6482A2DD21}" destId="{42A91817-8AAF-4389-B29B-783155D0A728}" srcOrd="0" destOrd="0" presId="urn:microsoft.com/office/officeart/2018/2/layout/IconLabelList"/>
    <dgm:cxn modelId="{E899BA3C-CD08-4B3A-B092-83D45C30E546}" type="presParOf" srcId="{42A91817-8AAF-4389-B29B-783155D0A728}" destId="{1E48AC75-1847-457C-BE59-97034D7AC46D}" srcOrd="0" destOrd="0" presId="urn:microsoft.com/office/officeart/2018/2/layout/IconLabelList"/>
    <dgm:cxn modelId="{9CE9DE4A-288F-4473-9A83-06C1B3E2AFAE}" type="presParOf" srcId="{42A91817-8AAF-4389-B29B-783155D0A728}" destId="{1C1CC18E-A3B9-46B5-ACE0-3113E0628B5C}" srcOrd="1" destOrd="0" presId="urn:microsoft.com/office/officeart/2018/2/layout/IconLabelList"/>
    <dgm:cxn modelId="{79C4CCF7-9856-4EF8-8D82-DD3AC84BD17A}" type="presParOf" srcId="{42A91817-8AAF-4389-B29B-783155D0A728}" destId="{DE82EE92-C31E-45F1-A233-7359B67EAFEE}" srcOrd="2" destOrd="0" presId="urn:microsoft.com/office/officeart/2018/2/layout/IconLabelList"/>
    <dgm:cxn modelId="{07FE4089-45A1-49B1-8B15-6AC210184736}" type="presParOf" srcId="{D9429436-134A-45BF-836F-2F6482A2DD21}" destId="{654FB191-B903-4073-8EDF-6ACCD8A0051B}" srcOrd="1" destOrd="0" presId="urn:microsoft.com/office/officeart/2018/2/layout/IconLabelList"/>
    <dgm:cxn modelId="{1E4FC86D-2578-4419-833C-F059FC173FA0}" type="presParOf" srcId="{D9429436-134A-45BF-836F-2F6482A2DD21}" destId="{19618618-E820-469B-A0E3-36B6F1A23F40}" srcOrd="2" destOrd="0" presId="urn:microsoft.com/office/officeart/2018/2/layout/IconLabelList"/>
    <dgm:cxn modelId="{673E69AD-CE7A-40C0-B3CD-EF37307AB1E2}" type="presParOf" srcId="{19618618-E820-469B-A0E3-36B6F1A23F40}" destId="{E3E63A7E-E37E-4ACC-86A2-15EF6AA855B3}" srcOrd="0" destOrd="0" presId="urn:microsoft.com/office/officeart/2018/2/layout/IconLabelList"/>
    <dgm:cxn modelId="{9C3880A7-B96A-486E-99B9-1ED9616874BB}" type="presParOf" srcId="{19618618-E820-469B-A0E3-36B6F1A23F40}" destId="{A22497EA-A9F1-4770-9587-29A97F21E071}" srcOrd="1" destOrd="0" presId="urn:microsoft.com/office/officeart/2018/2/layout/IconLabelList"/>
    <dgm:cxn modelId="{43C3E459-9908-4FCD-8382-6F10DFCD87E7}" type="presParOf" srcId="{19618618-E820-469B-A0E3-36B6F1A23F40}" destId="{7CEC12AA-FCC9-487F-871A-B5DDA4130089}" srcOrd="2" destOrd="0" presId="urn:microsoft.com/office/officeart/2018/2/layout/IconLabelList"/>
    <dgm:cxn modelId="{FBD14CE0-583B-4EEE-A1EC-34DB56BBB52B}" type="presParOf" srcId="{D9429436-134A-45BF-836F-2F6482A2DD21}" destId="{099B280B-856F-4169-955E-72A12FE5C9DF}" srcOrd="3" destOrd="0" presId="urn:microsoft.com/office/officeart/2018/2/layout/IconLabelList"/>
    <dgm:cxn modelId="{369FE6A3-2E56-40AD-BCAB-F480288C6C3A}" type="presParOf" srcId="{D9429436-134A-45BF-836F-2F6482A2DD21}" destId="{928292EF-FD58-44EB-B6DF-213371982207}" srcOrd="4" destOrd="0" presId="urn:microsoft.com/office/officeart/2018/2/layout/IconLabelList"/>
    <dgm:cxn modelId="{EEC34601-69A7-4F58-BE09-D158755AD567}" type="presParOf" srcId="{928292EF-FD58-44EB-B6DF-213371982207}" destId="{D60CBB8F-B6B8-4A5E-AF58-8996E5711B26}" srcOrd="0" destOrd="0" presId="urn:microsoft.com/office/officeart/2018/2/layout/IconLabelList"/>
    <dgm:cxn modelId="{40274015-2A03-414E-A906-07F02990BAA9}" type="presParOf" srcId="{928292EF-FD58-44EB-B6DF-213371982207}" destId="{9A2CFD36-D95A-4E63-94CE-9B8515CF7442}" srcOrd="1" destOrd="0" presId="urn:microsoft.com/office/officeart/2018/2/layout/IconLabelList"/>
    <dgm:cxn modelId="{6E95FD54-157B-461E-BA8C-60332B6E4852}" type="presParOf" srcId="{928292EF-FD58-44EB-B6DF-213371982207}" destId="{D547115C-2EED-4D62-BAB6-BB211CAC8DCF}" srcOrd="2" destOrd="0" presId="urn:microsoft.com/office/officeart/2018/2/layout/IconLabelList"/>
    <dgm:cxn modelId="{42C84B2B-CCFE-4F7D-935C-A9A0338CE981}" type="presParOf" srcId="{D9429436-134A-45BF-836F-2F6482A2DD21}" destId="{8AFFE39C-2A60-45B6-A12D-3C641B5179DB}" srcOrd="5" destOrd="0" presId="urn:microsoft.com/office/officeart/2018/2/layout/IconLabelList"/>
    <dgm:cxn modelId="{C7E9D87A-A69B-4294-AD58-FFC0B079CF18}" type="presParOf" srcId="{D9429436-134A-45BF-836F-2F6482A2DD21}" destId="{CF4951B1-82F0-4494-937F-A3DDB41C8DA5}" srcOrd="6" destOrd="0" presId="urn:microsoft.com/office/officeart/2018/2/layout/IconLabelList"/>
    <dgm:cxn modelId="{C6CA01E4-DD65-416E-B4F2-7349044C39A1}" type="presParOf" srcId="{CF4951B1-82F0-4494-937F-A3DDB41C8DA5}" destId="{DE7BAF85-D470-4330-84AD-6E5BBAC0C86A}" srcOrd="0" destOrd="0" presId="urn:microsoft.com/office/officeart/2018/2/layout/IconLabelList"/>
    <dgm:cxn modelId="{5A291457-9AA7-4A1A-A103-8733A6250549}" type="presParOf" srcId="{CF4951B1-82F0-4494-937F-A3DDB41C8DA5}" destId="{89E8A239-30F1-4008-90F3-46E35CBFEAD8}" srcOrd="1" destOrd="0" presId="urn:microsoft.com/office/officeart/2018/2/layout/IconLabelList"/>
    <dgm:cxn modelId="{09FA3B62-21C0-4EA9-9579-4750AE4EA3CB}" type="presParOf" srcId="{CF4951B1-82F0-4494-937F-A3DDB41C8DA5}" destId="{006EA2CE-62AB-4F2C-805F-DB041AD32DD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75045D-678B-4793-BF8A-54E14D7D2A53}"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BE4EB43-94DE-4E34-897D-F05DA9BF2E05}">
      <dgm:prSet/>
      <dgm:spPr/>
      <dgm:t>
        <a:bodyPr/>
        <a:lstStyle/>
        <a:p>
          <a:pPr>
            <a:defRPr cap="all"/>
          </a:pPr>
          <a:r>
            <a:rPr lang="en-GB"/>
            <a:t>1. Consider how up to date is the research? </a:t>
          </a:r>
          <a:endParaRPr lang="en-US"/>
        </a:p>
      </dgm:t>
    </dgm:pt>
    <dgm:pt modelId="{5D9F9A84-B337-42DD-B593-2FE3FD76C1E0}" type="parTrans" cxnId="{70D8DD38-09A9-485C-BD12-36DDC0A68BEF}">
      <dgm:prSet/>
      <dgm:spPr/>
      <dgm:t>
        <a:bodyPr/>
        <a:lstStyle/>
        <a:p>
          <a:endParaRPr lang="en-US"/>
        </a:p>
      </dgm:t>
    </dgm:pt>
    <dgm:pt modelId="{51D7BA6B-4975-499D-807D-57D37A33C845}" type="sibTrans" cxnId="{70D8DD38-09A9-485C-BD12-36DDC0A68BEF}">
      <dgm:prSet/>
      <dgm:spPr/>
      <dgm:t>
        <a:bodyPr/>
        <a:lstStyle/>
        <a:p>
          <a:endParaRPr lang="en-US"/>
        </a:p>
      </dgm:t>
    </dgm:pt>
    <dgm:pt modelId="{44E46CFB-0240-437F-86A9-653DE43DEAD9}">
      <dgm:prSet/>
      <dgm:spPr/>
      <dgm:t>
        <a:bodyPr/>
        <a:lstStyle/>
        <a:p>
          <a:pPr>
            <a:defRPr cap="all"/>
          </a:pPr>
          <a:r>
            <a:rPr lang="en-GB"/>
            <a:t>2. Trace back to the original source of the evidence (if possible). </a:t>
          </a:r>
          <a:endParaRPr lang="en-US"/>
        </a:p>
      </dgm:t>
    </dgm:pt>
    <dgm:pt modelId="{8965A420-A6B8-4578-A82D-97E1CE22A06F}" type="parTrans" cxnId="{8D1ACB0E-AD4F-4BE1-A9D5-7CD67866ACD6}">
      <dgm:prSet/>
      <dgm:spPr/>
      <dgm:t>
        <a:bodyPr/>
        <a:lstStyle/>
        <a:p>
          <a:endParaRPr lang="en-US"/>
        </a:p>
      </dgm:t>
    </dgm:pt>
    <dgm:pt modelId="{5A609BBA-A858-4410-8AEA-239AD17DD033}" type="sibTrans" cxnId="{8D1ACB0E-AD4F-4BE1-A9D5-7CD67866ACD6}">
      <dgm:prSet/>
      <dgm:spPr/>
      <dgm:t>
        <a:bodyPr/>
        <a:lstStyle/>
        <a:p>
          <a:endParaRPr lang="en-US"/>
        </a:p>
      </dgm:t>
    </dgm:pt>
    <dgm:pt modelId="{174BDC54-9864-41ED-B1AE-1D06835FEE27}">
      <dgm:prSet/>
      <dgm:spPr/>
      <dgm:t>
        <a:bodyPr/>
        <a:lstStyle/>
        <a:p>
          <a:pPr>
            <a:defRPr cap="all"/>
          </a:pPr>
          <a:r>
            <a:rPr lang="en-GB"/>
            <a:t>3. Is the evidence provided bias? </a:t>
          </a:r>
          <a:endParaRPr lang="en-US"/>
        </a:p>
      </dgm:t>
    </dgm:pt>
    <dgm:pt modelId="{AB377B04-E148-408E-98D8-BEF8CF57E90C}" type="parTrans" cxnId="{C065FAD9-9895-4968-B699-6D8CBE74C3CA}">
      <dgm:prSet/>
      <dgm:spPr/>
      <dgm:t>
        <a:bodyPr/>
        <a:lstStyle/>
        <a:p>
          <a:endParaRPr lang="en-US"/>
        </a:p>
      </dgm:t>
    </dgm:pt>
    <dgm:pt modelId="{96AD52B4-F7C4-459D-96FE-2774BF72503C}" type="sibTrans" cxnId="{C065FAD9-9895-4968-B699-6D8CBE74C3CA}">
      <dgm:prSet/>
      <dgm:spPr/>
      <dgm:t>
        <a:bodyPr/>
        <a:lstStyle/>
        <a:p>
          <a:endParaRPr lang="en-US"/>
        </a:p>
      </dgm:t>
    </dgm:pt>
    <dgm:pt modelId="{A60768BB-C29E-43B3-953F-6A4C929E94A1}">
      <dgm:prSet/>
      <dgm:spPr/>
      <dgm:t>
        <a:bodyPr/>
        <a:lstStyle/>
        <a:p>
          <a:pPr>
            <a:defRPr cap="all"/>
          </a:pPr>
          <a:r>
            <a:rPr lang="en-GB"/>
            <a:t>4. Consider the wording of the text and the evidence. </a:t>
          </a:r>
          <a:endParaRPr lang="en-US"/>
        </a:p>
      </dgm:t>
    </dgm:pt>
    <dgm:pt modelId="{C116DD03-93F3-4486-B903-D8F74030BCCA}" type="parTrans" cxnId="{70B0A5AB-610C-4316-BCD3-7BBB37608A54}">
      <dgm:prSet/>
      <dgm:spPr/>
      <dgm:t>
        <a:bodyPr/>
        <a:lstStyle/>
        <a:p>
          <a:endParaRPr lang="en-US"/>
        </a:p>
      </dgm:t>
    </dgm:pt>
    <dgm:pt modelId="{7EADDED0-6959-473F-88B1-62541FD22BD4}" type="sibTrans" cxnId="{70B0A5AB-610C-4316-BCD3-7BBB37608A54}">
      <dgm:prSet/>
      <dgm:spPr/>
      <dgm:t>
        <a:bodyPr/>
        <a:lstStyle/>
        <a:p>
          <a:endParaRPr lang="en-US"/>
        </a:p>
      </dgm:t>
    </dgm:pt>
    <dgm:pt modelId="{EC8A392D-E4CE-42C5-BB29-A5BB5EE2CC1E}">
      <dgm:prSet/>
      <dgm:spPr/>
      <dgm:t>
        <a:bodyPr/>
        <a:lstStyle/>
        <a:p>
          <a:pPr>
            <a:defRPr cap="all"/>
          </a:pPr>
          <a:r>
            <a:rPr lang="en-GB"/>
            <a:t>5. Has the author come to a logical conclusion?</a:t>
          </a:r>
          <a:endParaRPr lang="en-US"/>
        </a:p>
      </dgm:t>
    </dgm:pt>
    <dgm:pt modelId="{5D857327-CDF0-42A4-9D51-93872A70A5CC}" type="parTrans" cxnId="{B8FB65ED-E50A-48C1-AD17-3CEE88E00CDB}">
      <dgm:prSet/>
      <dgm:spPr/>
      <dgm:t>
        <a:bodyPr/>
        <a:lstStyle/>
        <a:p>
          <a:endParaRPr lang="en-US"/>
        </a:p>
      </dgm:t>
    </dgm:pt>
    <dgm:pt modelId="{58ADCCBB-9837-4E12-BFCA-E24587FB2002}" type="sibTrans" cxnId="{B8FB65ED-E50A-48C1-AD17-3CEE88E00CDB}">
      <dgm:prSet/>
      <dgm:spPr/>
      <dgm:t>
        <a:bodyPr/>
        <a:lstStyle/>
        <a:p>
          <a:endParaRPr lang="en-US"/>
        </a:p>
      </dgm:t>
    </dgm:pt>
    <dgm:pt modelId="{3DB13676-23BC-4803-BE63-B28F21E67679}" type="pres">
      <dgm:prSet presAssocID="{B175045D-678B-4793-BF8A-54E14D7D2A53}" presName="root" presStyleCnt="0">
        <dgm:presLayoutVars>
          <dgm:dir/>
          <dgm:resizeHandles val="exact"/>
        </dgm:presLayoutVars>
      </dgm:prSet>
      <dgm:spPr/>
    </dgm:pt>
    <dgm:pt modelId="{B779402D-0AB9-442A-A05F-3B0BBDA7FE9E}" type="pres">
      <dgm:prSet presAssocID="{EBE4EB43-94DE-4E34-897D-F05DA9BF2E05}" presName="compNode" presStyleCnt="0"/>
      <dgm:spPr/>
    </dgm:pt>
    <dgm:pt modelId="{B6B21817-F91B-459D-B934-89956D942E6F}" type="pres">
      <dgm:prSet presAssocID="{EBE4EB43-94DE-4E34-897D-F05DA9BF2E05}" presName="iconBgRect" presStyleLbl="bgShp" presStyleIdx="0" presStyleCnt="5"/>
      <dgm:spPr/>
    </dgm:pt>
    <dgm:pt modelId="{6DDFBBA7-4671-47BD-B674-DC00FE577B57}" type="pres">
      <dgm:prSet presAssocID="{EBE4EB43-94DE-4E34-897D-F05DA9BF2E0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CE77E351-4736-42F1-B5D8-D4EE24BEDC1C}" type="pres">
      <dgm:prSet presAssocID="{EBE4EB43-94DE-4E34-897D-F05DA9BF2E05}" presName="spaceRect" presStyleCnt="0"/>
      <dgm:spPr/>
    </dgm:pt>
    <dgm:pt modelId="{5CC6321D-F8C6-4B74-916A-ED6C72A335E3}" type="pres">
      <dgm:prSet presAssocID="{EBE4EB43-94DE-4E34-897D-F05DA9BF2E05}" presName="textRect" presStyleLbl="revTx" presStyleIdx="0" presStyleCnt="5">
        <dgm:presLayoutVars>
          <dgm:chMax val="1"/>
          <dgm:chPref val="1"/>
        </dgm:presLayoutVars>
      </dgm:prSet>
      <dgm:spPr/>
    </dgm:pt>
    <dgm:pt modelId="{B2DE8394-8E84-420A-88FA-A98EC44B0FA8}" type="pres">
      <dgm:prSet presAssocID="{51D7BA6B-4975-499D-807D-57D37A33C845}" presName="sibTrans" presStyleCnt="0"/>
      <dgm:spPr/>
    </dgm:pt>
    <dgm:pt modelId="{E8C8CD89-0099-4B2A-92D2-23915930E045}" type="pres">
      <dgm:prSet presAssocID="{44E46CFB-0240-437F-86A9-653DE43DEAD9}" presName="compNode" presStyleCnt="0"/>
      <dgm:spPr/>
    </dgm:pt>
    <dgm:pt modelId="{1998919F-D99B-4A34-BE6B-E5991476AF74}" type="pres">
      <dgm:prSet presAssocID="{44E46CFB-0240-437F-86A9-653DE43DEAD9}" presName="iconBgRect" presStyleLbl="bgShp" presStyleIdx="1" presStyleCnt="5"/>
      <dgm:spPr/>
    </dgm:pt>
    <dgm:pt modelId="{CC6764DD-66F9-4C4B-A43F-623B2FEEF818}" type="pres">
      <dgm:prSet presAssocID="{44E46CFB-0240-437F-86A9-653DE43DEA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90B4EF3D-A223-44CB-AD53-373A960B8663}" type="pres">
      <dgm:prSet presAssocID="{44E46CFB-0240-437F-86A9-653DE43DEAD9}" presName="spaceRect" presStyleCnt="0"/>
      <dgm:spPr/>
    </dgm:pt>
    <dgm:pt modelId="{36D9044F-D5D6-4675-AA8D-BF5656503F45}" type="pres">
      <dgm:prSet presAssocID="{44E46CFB-0240-437F-86A9-653DE43DEAD9}" presName="textRect" presStyleLbl="revTx" presStyleIdx="1" presStyleCnt="5">
        <dgm:presLayoutVars>
          <dgm:chMax val="1"/>
          <dgm:chPref val="1"/>
        </dgm:presLayoutVars>
      </dgm:prSet>
      <dgm:spPr/>
    </dgm:pt>
    <dgm:pt modelId="{C51B48AC-EFF5-4EF5-B9AA-E209972BA8EF}" type="pres">
      <dgm:prSet presAssocID="{5A609BBA-A858-4410-8AEA-239AD17DD033}" presName="sibTrans" presStyleCnt="0"/>
      <dgm:spPr/>
    </dgm:pt>
    <dgm:pt modelId="{E83A474D-C330-4183-8007-452D221A9150}" type="pres">
      <dgm:prSet presAssocID="{174BDC54-9864-41ED-B1AE-1D06835FEE27}" presName="compNode" presStyleCnt="0"/>
      <dgm:spPr/>
    </dgm:pt>
    <dgm:pt modelId="{EFEDEB2B-E8A4-4728-A3F7-EB650EEB68E6}" type="pres">
      <dgm:prSet presAssocID="{174BDC54-9864-41ED-B1AE-1D06835FEE27}" presName="iconBgRect" presStyleLbl="bgShp" presStyleIdx="2" presStyleCnt="5"/>
      <dgm:spPr/>
    </dgm:pt>
    <dgm:pt modelId="{2354E700-FA61-4685-9663-C45783C397CE}" type="pres">
      <dgm:prSet presAssocID="{174BDC54-9864-41ED-B1AE-1D06835FEE2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84AC93ED-A647-45B5-8ED9-78705F9201DA}" type="pres">
      <dgm:prSet presAssocID="{174BDC54-9864-41ED-B1AE-1D06835FEE27}" presName="spaceRect" presStyleCnt="0"/>
      <dgm:spPr/>
    </dgm:pt>
    <dgm:pt modelId="{66783FE9-E6FE-4AA3-8259-3CCAB31AE1BA}" type="pres">
      <dgm:prSet presAssocID="{174BDC54-9864-41ED-B1AE-1D06835FEE27}" presName="textRect" presStyleLbl="revTx" presStyleIdx="2" presStyleCnt="5">
        <dgm:presLayoutVars>
          <dgm:chMax val="1"/>
          <dgm:chPref val="1"/>
        </dgm:presLayoutVars>
      </dgm:prSet>
      <dgm:spPr/>
    </dgm:pt>
    <dgm:pt modelId="{AEBAD001-0C0A-4214-8E27-03DD594E39FA}" type="pres">
      <dgm:prSet presAssocID="{96AD52B4-F7C4-459D-96FE-2774BF72503C}" presName="sibTrans" presStyleCnt="0"/>
      <dgm:spPr/>
    </dgm:pt>
    <dgm:pt modelId="{5167E642-4887-401A-8DE3-EC22A8C73C53}" type="pres">
      <dgm:prSet presAssocID="{A60768BB-C29E-43B3-953F-6A4C929E94A1}" presName="compNode" presStyleCnt="0"/>
      <dgm:spPr/>
    </dgm:pt>
    <dgm:pt modelId="{0ADAF6D7-FBA1-4ED2-9001-C14AC256B051}" type="pres">
      <dgm:prSet presAssocID="{A60768BB-C29E-43B3-953F-6A4C929E94A1}" presName="iconBgRect" presStyleLbl="bgShp" presStyleIdx="3" presStyleCnt="5"/>
      <dgm:spPr/>
    </dgm:pt>
    <dgm:pt modelId="{D5891A53-EAC0-4679-A6D4-B8D93A4CAA7E}" type="pres">
      <dgm:prSet presAssocID="{A60768BB-C29E-43B3-953F-6A4C929E94A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Bubble"/>
        </a:ext>
      </dgm:extLst>
    </dgm:pt>
    <dgm:pt modelId="{4F8898EE-7DC8-4407-AD40-EEACFEECB780}" type="pres">
      <dgm:prSet presAssocID="{A60768BB-C29E-43B3-953F-6A4C929E94A1}" presName="spaceRect" presStyleCnt="0"/>
      <dgm:spPr/>
    </dgm:pt>
    <dgm:pt modelId="{D2B6A5B5-A539-43D5-8178-9369AB4113AD}" type="pres">
      <dgm:prSet presAssocID="{A60768BB-C29E-43B3-953F-6A4C929E94A1}" presName="textRect" presStyleLbl="revTx" presStyleIdx="3" presStyleCnt="5">
        <dgm:presLayoutVars>
          <dgm:chMax val="1"/>
          <dgm:chPref val="1"/>
        </dgm:presLayoutVars>
      </dgm:prSet>
      <dgm:spPr/>
    </dgm:pt>
    <dgm:pt modelId="{C4B3B5E4-686D-4C28-9059-33EB794FAEDE}" type="pres">
      <dgm:prSet presAssocID="{7EADDED0-6959-473F-88B1-62541FD22BD4}" presName="sibTrans" presStyleCnt="0"/>
      <dgm:spPr/>
    </dgm:pt>
    <dgm:pt modelId="{C0D64DCA-6531-48EC-B09B-69FC9FCD8BB5}" type="pres">
      <dgm:prSet presAssocID="{EC8A392D-E4CE-42C5-BB29-A5BB5EE2CC1E}" presName="compNode" presStyleCnt="0"/>
      <dgm:spPr/>
    </dgm:pt>
    <dgm:pt modelId="{D7021D28-2F5B-426D-B467-43C7BE475A28}" type="pres">
      <dgm:prSet presAssocID="{EC8A392D-E4CE-42C5-BB29-A5BB5EE2CC1E}" presName="iconBgRect" presStyleLbl="bgShp" presStyleIdx="4" presStyleCnt="5"/>
      <dgm:spPr/>
    </dgm:pt>
    <dgm:pt modelId="{DE6FC146-6018-4950-97B8-D5BC0E8C717A}" type="pres">
      <dgm:prSet presAssocID="{EC8A392D-E4CE-42C5-BB29-A5BB5EE2CC1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Book"/>
        </a:ext>
      </dgm:extLst>
    </dgm:pt>
    <dgm:pt modelId="{0FE40798-AE70-4EC1-98BF-0E3CACFF9270}" type="pres">
      <dgm:prSet presAssocID="{EC8A392D-E4CE-42C5-BB29-A5BB5EE2CC1E}" presName="spaceRect" presStyleCnt="0"/>
      <dgm:spPr/>
    </dgm:pt>
    <dgm:pt modelId="{9FA0D845-0393-40C0-91DF-ADFCEF719062}" type="pres">
      <dgm:prSet presAssocID="{EC8A392D-E4CE-42C5-BB29-A5BB5EE2CC1E}" presName="textRect" presStyleLbl="revTx" presStyleIdx="4" presStyleCnt="5">
        <dgm:presLayoutVars>
          <dgm:chMax val="1"/>
          <dgm:chPref val="1"/>
        </dgm:presLayoutVars>
      </dgm:prSet>
      <dgm:spPr/>
    </dgm:pt>
  </dgm:ptLst>
  <dgm:cxnLst>
    <dgm:cxn modelId="{8D1ACB0E-AD4F-4BE1-A9D5-7CD67866ACD6}" srcId="{B175045D-678B-4793-BF8A-54E14D7D2A53}" destId="{44E46CFB-0240-437F-86A9-653DE43DEAD9}" srcOrd="1" destOrd="0" parTransId="{8965A420-A6B8-4578-A82D-97E1CE22A06F}" sibTransId="{5A609BBA-A858-4410-8AEA-239AD17DD033}"/>
    <dgm:cxn modelId="{70D8DD38-09A9-485C-BD12-36DDC0A68BEF}" srcId="{B175045D-678B-4793-BF8A-54E14D7D2A53}" destId="{EBE4EB43-94DE-4E34-897D-F05DA9BF2E05}" srcOrd="0" destOrd="0" parTransId="{5D9F9A84-B337-42DD-B593-2FE3FD76C1E0}" sibTransId="{51D7BA6B-4975-499D-807D-57D37A33C845}"/>
    <dgm:cxn modelId="{50752F69-F34D-4A0E-BD86-8A950A55E381}" type="presOf" srcId="{B175045D-678B-4793-BF8A-54E14D7D2A53}" destId="{3DB13676-23BC-4803-BE63-B28F21E67679}" srcOrd="0" destOrd="0" presId="urn:microsoft.com/office/officeart/2018/5/layout/IconCircleLabelList"/>
    <dgm:cxn modelId="{2C4F3A55-0875-4B47-A448-F4242C4C1B01}" type="presOf" srcId="{EC8A392D-E4CE-42C5-BB29-A5BB5EE2CC1E}" destId="{9FA0D845-0393-40C0-91DF-ADFCEF719062}" srcOrd="0" destOrd="0" presId="urn:microsoft.com/office/officeart/2018/5/layout/IconCircleLabelList"/>
    <dgm:cxn modelId="{41990D7F-ED86-4B51-9BC7-D2D079AF7DEE}" type="presOf" srcId="{44E46CFB-0240-437F-86A9-653DE43DEAD9}" destId="{36D9044F-D5D6-4675-AA8D-BF5656503F45}" srcOrd="0" destOrd="0" presId="urn:microsoft.com/office/officeart/2018/5/layout/IconCircleLabelList"/>
    <dgm:cxn modelId="{ECDF6CA7-24CB-4DDB-817B-BEE59BC14993}" type="presOf" srcId="{A60768BB-C29E-43B3-953F-6A4C929E94A1}" destId="{D2B6A5B5-A539-43D5-8178-9369AB4113AD}" srcOrd="0" destOrd="0" presId="urn:microsoft.com/office/officeart/2018/5/layout/IconCircleLabelList"/>
    <dgm:cxn modelId="{70B0A5AB-610C-4316-BCD3-7BBB37608A54}" srcId="{B175045D-678B-4793-BF8A-54E14D7D2A53}" destId="{A60768BB-C29E-43B3-953F-6A4C929E94A1}" srcOrd="3" destOrd="0" parTransId="{C116DD03-93F3-4486-B903-D8F74030BCCA}" sibTransId="{7EADDED0-6959-473F-88B1-62541FD22BD4}"/>
    <dgm:cxn modelId="{23A4E6B7-C884-481D-A16D-F13956602D97}" type="presOf" srcId="{EBE4EB43-94DE-4E34-897D-F05DA9BF2E05}" destId="{5CC6321D-F8C6-4B74-916A-ED6C72A335E3}" srcOrd="0" destOrd="0" presId="urn:microsoft.com/office/officeart/2018/5/layout/IconCircleLabelList"/>
    <dgm:cxn modelId="{3946A9D9-6AD0-400C-A522-EF05395C3069}" type="presOf" srcId="{174BDC54-9864-41ED-B1AE-1D06835FEE27}" destId="{66783FE9-E6FE-4AA3-8259-3CCAB31AE1BA}" srcOrd="0" destOrd="0" presId="urn:microsoft.com/office/officeart/2018/5/layout/IconCircleLabelList"/>
    <dgm:cxn modelId="{C065FAD9-9895-4968-B699-6D8CBE74C3CA}" srcId="{B175045D-678B-4793-BF8A-54E14D7D2A53}" destId="{174BDC54-9864-41ED-B1AE-1D06835FEE27}" srcOrd="2" destOrd="0" parTransId="{AB377B04-E148-408E-98D8-BEF8CF57E90C}" sibTransId="{96AD52B4-F7C4-459D-96FE-2774BF72503C}"/>
    <dgm:cxn modelId="{B8FB65ED-E50A-48C1-AD17-3CEE88E00CDB}" srcId="{B175045D-678B-4793-BF8A-54E14D7D2A53}" destId="{EC8A392D-E4CE-42C5-BB29-A5BB5EE2CC1E}" srcOrd="4" destOrd="0" parTransId="{5D857327-CDF0-42A4-9D51-93872A70A5CC}" sibTransId="{58ADCCBB-9837-4E12-BFCA-E24587FB2002}"/>
    <dgm:cxn modelId="{83FB109B-0C1F-467C-9F0B-EF44BD4678D0}" type="presParOf" srcId="{3DB13676-23BC-4803-BE63-B28F21E67679}" destId="{B779402D-0AB9-442A-A05F-3B0BBDA7FE9E}" srcOrd="0" destOrd="0" presId="urn:microsoft.com/office/officeart/2018/5/layout/IconCircleLabelList"/>
    <dgm:cxn modelId="{A8C902E9-B048-4413-806E-7D9B738FC00A}" type="presParOf" srcId="{B779402D-0AB9-442A-A05F-3B0BBDA7FE9E}" destId="{B6B21817-F91B-459D-B934-89956D942E6F}" srcOrd="0" destOrd="0" presId="urn:microsoft.com/office/officeart/2018/5/layout/IconCircleLabelList"/>
    <dgm:cxn modelId="{04E069C4-2E64-4069-BCBC-3B9731163F06}" type="presParOf" srcId="{B779402D-0AB9-442A-A05F-3B0BBDA7FE9E}" destId="{6DDFBBA7-4671-47BD-B674-DC00FE577B57}" srcOrd="1" destOrd="0" presId="urn:microsoft.com/office/officeart/2018/5/layout/IconCircleLabelList"/>
    <dgm:cxn modelId="{14206583-3C25-4867-B8A6-4C656BD414B0}" type="presParOf" srcId="{B779402D-0AB9-442A-A05F-3B0BBDA7FE9E}" destId="{CE77E351-4736-42F1-B5D8-D4EE24BEDC1C}" srcOrd="2" destOrd="0" presId="urn:microsoft.com/office/officeart/2018/5/layout/IconCircleLabelList"/>
    <dgm:cxn modelId="{1C3803FF-887A-4BCA-A243-4A059F8A6D3E}" type="presParOf" srcId="{B779402D-0AB9-442A-A05F-3B0BBDA7FE9E}" destId="{5CC6321D-F8C6-4B74-916A-ED6C72A335E3}" srcOrd="3" destOrd="0" presId="urn:microsoft.com/office/officeart/2018/5/layout/IconCircleLabelList"/>
    <dgm:cxn modelId="{D375DC39-5132-4181-973D-AC6F3957F4AB}" type="presParOf" srcId="{3DB13676-23BC-4803-BE63-B28F21E67679}" destId="{B2DE8394-8E84-420A-88FA-A98EC44B0FA8}" srcOrd="1" destOrd="0" presId="urn:microsoft.com/office/officeart/2018/5/layout/IconCircleLabelList"/>
    <dgm:cxn modelId="{378A4D8D-1893-411A-B60A-C436515B6C8E}" type="presParOf" srcId="{3DB13676-23BC-4803-BE63-B28F21E67679}" destId="{E8C8CD89-0099-4B2A-92D2-23915930E045}" srcOrd="2" destOrd="0" presId="urn:microsoft.com/office/officeart/2018/5/layout/IconCircleLabelList"/>
    <dgm:cxn modelId="{78A9E766-54C0-4395-885B-81E99504AAC1}" type="presParOf" srcId="{E8C8CD89-0099-4B2A-92D2-23915930E045}" destId="{1998919F-D99B-4A34-BE6B-E5991476AF74}" srcOrd="0" destOrd="0" presId="urn:microsoft.com/office/officeart/2018/5/layout/IconCircleLabelList"/>
    <dgm:cxn modelId="{75D6C83F-0ECA-48B3-8412-9FB314BB3B41}" type="presParOf" srcId="{E8C8CD89-0099-4B2A-92D2-23915930E045}" destId="{CC6764DD-66F9-4C4B-A43F-623B2FEEF818}" srcOrd="1" destOrd="0" presId="urn:microsoft.com/office/officeart/2018/5/layout/IconCircleLabelList"/>
    <dgm:cxn modelId="{6FC21B3B-7828-4B1D-AC20-39385A535BFD}" type="presParOf" srcId="{E8C8CD89-0099-4B2A-92D2-23915930E045}" destId="{90B4EF3D-A223-44CB-AD53-373A960B8663}" srcOrd="2" destOrd="0" presId="urn:microsoft.com/office/officeart/2018/5/layout/IconCircleLabelList"/>
    <dgm:cxn modelId="{D6A7EB9F-AE1E-43DE-ADAC-7637A2F9800F}" type="presParOf" srcId="{E8C8CD89-0099-4B2A-92D2-23915930E045}" destId="{36D9044F-D5D6-4675-AA8D-BF5656503F45}" srcOrd="3" destOrd="0" presId="urn:microsoft.com/office/officeart/2018/5/layout/IconCircleLabelList"/>
    <dgm:cxn modelId="{104B9F70-1D04-49BE-93F0-FB4F7AF28953}" type="presParOf" srcId="{3DB13676-23BC-4803-BE63-B28F21E67679}" destId="{C51B48AC-EFF5-4EF5-B9AA-E209972BA8EF}" srcOrd="3" destOrd="0" presId="urn:microsoft.com/office/officeart/2018/5/layout/IconCircleLabelList"/>
    <dgm:cxn modelId="{7BEAC183-BE06-40E0-8E50-47832456C2AF}" type="presParOf" srcId="{3DB13676-23BC-4803-BE63-B28F21E67679}" destId="{E83A474D-C330-4183-8007-452D221A9150}" srcOrd="4" destOrd="0" presId="urn:microsoft.com/office/officeart/2018/5/layout/IconCircleLabelList"/>
    <dgm:cxn modelId="{CBDB26EA-8D0C-4037-A97A-31DB5A721BCD}" type="presParOf" srcId="{E83A474D-C330-4183-8007-452D221A9150}" destId="{EFEDEB2B-E8A4-4728-A3F7-EB650EEB68E6}" srcOrd="0" destOrd="0" presId="urn:microsoft.com/office/officeart/2018/5/layout/IconCircleLabelList"/>
    <dgm:cxn modelId="{10E5BB9C-8DE9-4D3D-A6AA-697BFB69382A}" type="presParOf" srcId="{E83A474D-C330-4183-8007-452D221A9150}" destId="{2354E700-FA61-4685-9663-C45783C397CE}" srcOrd="1" destOrd="0" presId="urn:microsoft.com/office/officeart/2018/5/layout/IconCircleLabelList"/>
    <dgm:cxn modelId="{2D9A43FB-8690-4A0D-9ED9-427D56E6FB9D}" type="presParOf" srcId="{E83A474D-C330-4183-8007-452D221A9150}" destId="{84AC93ED-A647-45B5-8ED9-78705F9201DA}" srcOrd="2" destOrd="0" presId="urn:microsoft.com/office/officeart/2018/5/layout/IconCircleLabelList"/>
    <dgm:cxn modelId="{07E1D23A-3AE8-4B1E-B2BB-EBF2D6935870}" type="presParOf" srcId="{E83A474D-C330-4183-8007-452D221A9150}" destId="{66783FE9-E6FE-4AA3-8259-3CCAB31AE1BA}" srcOrd="3" destOrd="0" presId="urn:microsoft.com/office/officeart/2018/5/layout/IconCircleLabelList"/>
    <dgm:cxn modelId="{EBB42258-D669-4A8D-A88F-FEDB2A8CE460}" type="presParOf" srcId="{3DB13676-23BC-4803-BE63-B28F21E67679}" destId="{AEBAD001-0C0A-4214-8E27-03DD594E39FA}" srcOrd="5" destOrd="0" presId="urn:microsoft.com/office/officeart/2018/5/layout/IconCircleLabelList"/>
    <dgm:cxn modelId="{CA0D28FB-7AC4-49FB-B2AE-050080D869CD}" type="presParOf" srcId="{3DB13676-23BC-4803-BE63-B28F21E67679}" destId="{5167E642-4887-401A-8DE3-EC22A8C73C53}" srcOrd="6" destOrd="0" presId="urn:microsoft.com/office/officeart/2018/5/layout/IconCircleLabelList"/>
    <dgm:cxn modelId="{E75C2C89-F1A5-4D54-81AA-18A352917964}" type="presParOf" srcId="{5167E642-4887-401A-8DE3-EC22A8C73C53}" destId="{0ADAF6D7-FBA1-4ED2-9001-C14AC256B051}" srcOrd="0" destOrd="0" presId="urn:microsoft.com/office/officeart/2018/5/layout/IconCircleLabelList"/>
    <dgm:cxn modelId="{4FBB2C62-F559-4628-9978-8C9368FEFDFE}" type="presParOf" srcId="{5167E642-4887-401A-8DE3-EC22A8C73C53}" destId="{D5891A53-EAC0-4679-A6D4-B8D93A4CAA7E}" srcOrd="1" destOrd="0" presId="urn:microsoft.com/office/officeart/2018/5/layout/IconCircleLabelList"/>
    <dgm:cxn modelId="{F64D02EE-520D-416E-80B2-BD2D6A8FB7DD}" type="presParOf" srcId="{5167E642-4887-401A-8DE3-EC22A8C73C53}" destId="{4F8898EE-7DC8-4407-AD40-EEACFEECB780}" srcOrd="2" destOrd="0" presId="urn:microsoft.com/office/officeart/2018/5/layout/IconCircleLabelList"/>
    <dgm:cxn modelId="{9FBDC70A-86F7-4469-8162-7AFBA173D348}" type="presParOf" srcId="{5167E642-4887-401A-8DE3-EC22A8C73C53}" destId="{D2B6A5B5-A539-43D5-8178-9369AB4113AD}" srcOrd="3" destOrd="0" presId="urn:microsoft.com/office/officeart/2018/5/layout/IconCircleLabelList"/>
    <dgm:cxn modelId="{763FF151-DF25-4129-B7A2-F9347BCE4E3E}" type="presParOf" srcId="{3DB13676-23BC-4803-BE63-B28F21E67679}" destId="{C4B3B5E4-686D-4C28-9059-33EB794FAEDE}" srcOrd="7" destOrd="0" presId="urn:microsoft.com/office/officeart/2018/5/layout/IconCircleLabelList"/>
    <dgm:cxn modelId="{5CD2DA34-AE52-48AF-9C67-EB6700D7B808}" type="presParOf" srcId="{3DB13676-23BC-4803-BE63-B28F21E67679}" destId="{C0D64DCA-6531-48EC-B09B-69FC9FCD8BB5}" srcOrd="8" destOrd="0" presId="urn:microsoft.com/office/officeart/2018/5/layout/IconCircleLabelList"/>
    <dgm:cxn modelId="{9AC34D84-C0A9-4861-8A7E-A33ED5ECA90A}" type="presParOf" srcId="{C0D64DCA-6531-48EC-B09B-69FC9FCD8BB5}" destId="{D7021D28-2F5B-426D-B467-43C7BE475A28}" srcOrd="0" destOrd="0" presId="urn:microsoft.com/office/officeart/2018/5/layout/IconCircleLabelList"/>
    <dgm:cxn modelId="{1F0D017E-D601-4B00-BEB0-366A8B29E50E}" type="presParOf" srcId="{C0D64DCA-6531-48EC-B09B-69FC9FCD8BB5}" destId="{DE6FC146-6018-4950-97B8-D5BC0E8C717A}" srcOrd="1" destOrd="0" presId="urn:microsoft.com/office/officeart/2018/5/layout/IconCircleLabelList"/>
    <dgm:cxn modelId="{7654597C-33D4-4B1C-BA18-F75768463C9A}" type="presParOf" srcId="{C0D64DCA-6531-48EC-B09B-69FC9FCD8BB5}" destId="{0FE40798-AE70-4EC1-98BF-0E3CACFF9270}" srcOrd="2" destOrd="0" presId="urn:microsoft.com/office/officeart/2018/5/layout/IconCircleLabelList"/>
    <dgm:cxn modelId="{E2C416B0-D072-4C7F-BE30-F7EB6943CA94}" type="presParOf" srcId="{C0D64DCA-6531-48EC-B09B-69FC9FCD8BB5}" destId="{9FA0D845-0393-40C0-91DF-ADFCEF719062}"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A4210B-CF29-4900-A8F6-E96520C4112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D448FD1-D797-4F19-9939-81A9123F9084}">
      <dgm:prSet/>
      <dgm:spPr/>
      <dgm:t>
        <a:bodyPr/>
        <a:lstStyle/>
        <a:p>
          <a:pPr>
            <a:defRPr cap="all"/>
          </a:pPr>
          <a:r>
            <a:rPr lang="en-GB"/>
            <a:t>An academic assignment should be written formally. </a:t>
          </a:r>
          <a:endParaRPr lang="en-US"/>
        </a:p>
      </dgm:t>
    </dgm:pt>
    <dgm:pt modelId="{B90FA0D0-F71B-4B2F-B106-E1A2B831B737}" type="parTrans" cxnId="{E57C4EA2-E90B-4EC9-BE81-17840F4EE6FC}">
      <dgm:prSet/>
      <dgm:spPr/>
      <dgm:t>
        <a:bodyPr/>
        <a:lstStyle/>
        <a:p>
          <a:endParaRPr lang="en-US"/>
        </a:p>
      </dgm:t>
    </dgm:pt>
    <dgm:pt modelId="{AE1CF532-B46D-422C-AC0F-7EB2790158AB}" type="sibTrans" cxnId="{E57C4EA2-E90B-4EC9-BE81-17840F4EE6FC}">
      <dgm:prSet/>
      <dgm:spPr/>
      <dgm:t>
        <a:bodyPr/>
        <a:lstStyle/>
        <a:p>
          <a:endParaRPr lang="en-US"/>
        </a:p>
      </dgm:t>
    </dgm:pt>
    <dgm:pt modelId="{26C3B09A-7E40-4201-B179-06116C9CDF62}">
      <dgm:prSet/>
      <dgm:spPr/>
      <dgm:t>
        <a:bodyPr/>
        <a:lstStyle/>
        <a:p>
          <a:pPr>
            <a:defRPr cap="all"/>
          </a:pPr>
          <a:r>
            <a:rPr lang="en-GB"/>
            <a:t>It should be written in third person. </a:t>
          </a:r>
          <a:endParaRPr lang="en-US"/>
        </a:p>
      </dgm:t>
    </dgm:pt>
    <dgm:pt modelId="{27170B70-081B-4ED4-BEAA-A4347B2B0FDB}" type="parTrans" cxnId="{EB7457F9-0399-41E0-B1BC-FA65AD520F0A}">
      <dgm:prSet/>
      <dgm:spPr/>
      <dgm:t>
        <a:bodyPr/>
        <a:lstStyle/>
        <a:p>
          <a:endParaRPr lang="en-US"/>
        </a:p>
      </dgm:t>
    </dgm:pt>
    <dgm:pt modelId="{76A72275-1080-44A7-894A-B2F1442E9204}" type="sibTrans" cxnId="{EB7457F9-0399-41E0-B1BC-FA65AD520F0A}">
      <dgm:prSet/>
      <dgm:spPr/>
      <dgm:t>
        <a:bodyPr/>
        <a:lstStyle/>
        <a:p>
          <a:endParaRPr lang="en-US"/>
        </a:p>
      </dgm:t>
    </dgm:pt>
    <dgm:pt modelId="{F919F551-77B8-4859-969B-AED7979262E4}">
      <dgm:prSet/>
      <dgm:spPr/>
      <dgm:t>
        <a:bodyPr/>
        <a:lstStyle/>
        <a:p>
          <a:pPr>
            <a:defRPr cap="all"/>
          </a:pPr>
          <a:r>
            <a:rPr lang="en-GB"/>
            <a:t>No I, me, myself. </a:t>
          </a:r>
          <a:endParaRPr lang="en-US"/>
        </a:p>
      </dgm:t>
    </dgm:pt>
    <dgm:pt modelId="{46AC5897-61AD-449A-9ED9-5A161B174FFB}" type="parTrans" cxnId="{EBC3B4DE-8AC5-47E5-A16C-2CF50F04D047}">
      <dgm:prSet/>
      <dgm:spPr/>
      <dgm:t>
        <a:bodyPr/>
        <a:lstStyle/>
        <a:p>
          <a:endParaRPr lang="en-US"/>
        </a:p>
      </dgm:t>
    </dgm:pt>
    <dgm:pt modelId="{9E6BAADF-A398-4B00-BD79-6C64FF335BEB}" type="sibTrans" cxnId="{EBC3B4DE-8AC5-47E5-A16C-2CF50F04D047}">
      <dgm:prSet/>
      <dgm:spPr/>
      <dgm:t>
        <a:bodyPr/>
        <a:lstStyle/>
        <a:p>
          <a:endParaRPr lang="en-US"/>
        </a:p>
      </dgm:t>
    </dgm:pt>
    <dgm:pt modelId="{C749CE29-C78C-4F6E-A568-AE9AC2604631}">
      <dgm:prSet/>
      <dgm:spPr/>
      <dgm:t>
        <a:bodyPr/>
        <a:lstStyle/>
        <a:p>
          <a:pPr>
            <a:defRPr cap="all"/>
          </a:pPr>
          <a:r>
            <a:rPr lang="en-GB"/>
            <a:t>You need to use research. </a:t>
          </a:r>
          <a:endParaRPr lang="en-US"/>
        </a:p>
      </dgm:t>
    </dgm:pt>
    <dgm:pt modelId="{56301842-F97E-4DF5-95C6-D6EC66082583}" type="parTrans" cxnId="{F44B152F-81FC-4591-89C3-2CCE8C0E624E}">
      <dgm:prSet/>
      <dgm:spPr/>
      <dgm:t>
        <a:bodyPr/>
        <a:lstStyle/>
        <a:p>
          <a:endParaRPr lang="en-US"/>
        </a:p>
      </dgm:t>
    </dgm:pt>
    <dgm:pt modelId="{AA951F66-CAFE-4785-B5CB-6C92E44AF851}" type="sibTrans" cxnId="{F44B152F-81FC-4591-89C3-2CCE8C0E624E}">
      <dgm:prSet/>
      <dgm:spPr/>
      <dgm:t>
        <a:bodyPr/>
        <a:lstStyle/>
        <a:p>
          <a:endParaRPr lang="en-US"/>
        </a:p>
      </dgm:t>
    </dgm:pt>
    <dgm:pt modelId="{155F3B6A-452E-42A9-BEBE-690B882811FE}" type="pres">
      <dgm:prSet presAssocID="{41A4210B-CF29-4900-A8F6-E96520C4112D}" presName="root" presStyleCnt="0">
        <dgm:presLayoutVars>
          <dgm:dir/>
          <dgm:resizeHandles val="exact"/>
        </dgm:presLayoutVars>
      </dgm:prSet>
      <dgm:spPr/>
    </dgm:pt>
    <dgm:pt modelId="{47350832-A4C7-4723-9A21-0A87BD3790BF}" type="pres">
      <dgm:prSet presAssocID="{0D448FD1-D797-4F19-9939-81A9123F9084}" presName="compNode" presStyleCnt="0"/>
      <dgm:spPr/>
    </dgm:pt>
    <dgm:pt modelId="{5D7454A8-05A0-46AD-A510-1E72998FEC23}" type="pres">
      <dgm:prSet presAssocID="{0D448FD1-D797-4F19-9939-81A9123F9084}" presName="iconBgRect" presStyleLbl="bgShp" presStyleIdx="0" presStyleCnt="4"/>
      <dgm:spPr>
        <a:prstGeom prst="round2DiagRect">
          <a:avLst>
            <a:gd name="adj1" fmla="val 29727"/>
            <a:gd name="adj2" fmla="val 0"/>
          </a:avLst>
        </a:prstGeom>
      </dgm:spPr>
    </dgm:pt>
    <dgm:pt modelId="{D261E16B-3676-496B-A178-3D925466960B}" type="pres">
      <dgm:prSet presAssocID="{0D448FD1-D797-4F19-9939-81A9123F90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C829E76-1255-468B-9B86-29720C613878}" type="pres">
      <dgm:prSet presAssocID="{0D448FD1-D797-4F19-9939-81A9123F9084}" presName="spaceRect" presStyleCnt="0"/>
      <dgm:spPr/>
    </dgm:pt>
    <dgm:pt modelId="{6FE5D657-3F72-4AD1-92A9-37EBCF788583}" type="pres">
      <dgm:prSet presAssocID="{0D448FD1-D797-4F19-9939-81A9123F9084}" presName="textRect" presStyleLbl="revTx" presStyleIdx="0" presStyleCnt="4">
        <dgm:presLayoutVars>
          <dgm:chMax val="1"/>
          <dgm:chPref val="1"/>
        </dgm:presLayoutVars>
      </dgm:prSet>
      <dgm:spPr/>
    </dgm:pt>
    <dgm:pt modelId="{1483C9C3-E961-4B81-BC99-EC633C63F375}" type="pres">
      <dgm:prSet presAssocID="{AE1CF532-B46D-422C-AC0F-7EB2790158AB}" presName="sibTrans" presStyleCnt="0"/>
      <dgm:spPr/>
    </dgm:pt>
    <dgm:pt modelId="{9EDF69A1-5FDA-48A6-8528-69DA9306F206}" type="pres">
      <dgm:prSet presAssocID="{26C3B09A-7E40-4201-B179-06116C9CDF62}" presName="compNode" presStyleCnt="0"/>
      <dgm:spPr/>
    </dgm:pt>
    <dgm:pt modelId="{EFA4DE4B-D72F-4BDC-917F-292EEC08FBC8}" type="pres">
      <dgm:prSet presAssocID="{26C3B09A-7E40-4201-B179-06116C9CDF62}" presName="iconBgRect" presStyleLbl="bgShp" presStyleIdx="1" presStyleCnt="4"/>
      <dgm:spPr>
        <a:prstGeom prst="round2DiagRect">
          <a:avLst>
            <a:gd name="adj1" fmla="val 29727"/>
            <a:gd name="adj2" fmla="val 0"/>
          </a:avLst>
        </a:prstGeom>
      </dgm:spPr>
    </dgm:pt>
    <dgm:pt modelId="{5CD66F54-9607-46B5-8D8F-57E4267F874C}" type="pres">
      <dgm:prSet presAssocID="{26C3B09A-7E40-4201-B179-06116C9CDF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9BEFAAFB-A12E-42BB-BAAD-CD276175EE86}" type="pres">
      <dgm:prSet presAssocID="{26C3B09A-7E40-4201-B179-06116C9CDF62}" presName="spaceRect" presStyleCnt="0"/>
      <dgm:spPr/>
    </dgm:pt>
    <dgm:pt modelId="{60C947EB-2AAD-44DB-9F3E-80BA462FAA37}" type="pres">
      <dgm:prSet presAssocID="{26C3B09A-7E40-4201-B179-06116C9CDF62}" presName="textRect" presStyleLbl="revTx" presStyleIdx="1" presStyleCnt="4">
        <dgm:presLayoutVars>
          <dgm:chMax val="1"/>
          <dgm:chPref val="1"/>
        </dgm:presLayoutVars>
      </dgm:prSet>
      <dgm:spPr/>
    </dgm:pt>
    <dgm:pt modelId="{B168ED64-7D92-49FE-95D1-769D2F4F6CB2}" type="pres">
      <dgm:prSet presAssocID="{76A72275-1080-44A7-894A-B2F1442E9204}" presName="sibTrans" presStyleCnt="0"/>
      <dgm:spPr/>
    </dgm:pt>
    <dgm:pt modelId="{26DD9E22-074A-4D4E-97C4-D0E833046C8B}" type="pres">
      <dgm:prSet presAssocID="{F919F551-77B8-4859-969B-AED7979262E4}" presName="compNode" presStyleCnt="0"/>
      <dgm:spPr/>
    </dgm:pt>
    <dgm:pt modelId="{EE10AD1B-6E2A-4F6E-A83E-56025B13235B}" type="pres">
      <dgm:prSet presAssocID="{F919F551-77B8-4859-969B-AED7979262E4}" presName="iconBgRect" presStyleLbl="bgShp" presStyleIdx="2" presStyleCnt="4"/>
      <dgm:spPr>
        <a:prstGeom prst="round2DiagRect">
          <a:avLst>
            <a:gd name="adj1" fmla="val 29727"/>
            <a:gd name="adj2" fmla="val 0"/>
          </a:avLst>
        </a:prstGeom>
      </dgm:spPr>
    </dgm:pt>
    <dgm:pt modelId="{805D3EC1-993C-431B-87DF-A98D9FB28496}" type="pres">
      <dgm:prSet presAssocID="{F919F551-77B8-4859-969B-AED7979262E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AF716868-DFFA-4E39-9455-6C670D136C98}" type="pres">
      <dgm:prSet presAssocID="{F919F551-77B8-4859-969B-AED7979262E4}" presName="spaceRect" presStyleCnt="0"/>
      <dgm:spPr/>
    </dgm:pt>
    <dgm:pt modelId="{F5CEA588-062F-48A8-B53D-CFC43834D0EE}" type="pres">
      <dgm:prSet presAssocID="{F919F551-77B8-4859-969B-AED7979262E4}" presName="textRect" presStyleLbl="revTx" presStyleIdx="2" presStyleCnt="4">
        <dgm:presLayoutVars>
          <dgm:chMax val="1"/>
          <dgm:chPref val="1"/>
        </dgm:presLayoutVars>
      </dgm:prSet>
      <dgm:spPr/>
    </dgm:pt>
    <dgm:pt modelId="{133A93F6-87A4-4204-8DCB-78AC73FC0FD4}" type="pres">
      <dgm:prSet presAssocID="{9E6BAADF-A398-4B00-BD79-6C64FF335BEB}" presName="sibTrans" presStyleCnt="0"/>
      <dgm:spPr/>
    </dgm:pt>
    <dgm:pt modelId="{3137B294-9B79-423F-A007-421B2445590E}" type="pres">
      <dgm:prSet presAssocID="{C749CE29-C78C-4F6E-A568-AE9AC2604631}" presName="compNode" presStyleCnt="0"/>
      <dgm:spPr/>
    </dgm:pt>
    <dgm:pt modelId="{BC772959-3F1F-46B9-8272-04B551DE86FB}" type="pres">
      <dgm:prSet presAssocID="{C749CE29-C78C-4F6E-A568-AE9AC2604631}" presName="iconBgRect" presStyleLbl="bgShp" presStyleIdx="3" presStyleCnt="4"/>
      <dgm:spPr>
        <a:prstGeom prst="round2DiagRect">
          <a:avLst>
            <a:gd name="adj1" fmla="val 29727"/>
            <a:gd name="adj2" fmla="val 0"/>
          </a:avLst>
        </a:prstGeom>
      </dgm:spPr>
    </dgm:pt>
    <dgm:pt modelId="{B3013302-D251-43F3-99C0-F5FD1F307EFA}" type="pres">
      <dgm:prSet presAssocID="{C749CE29-C78C-4F6E-A568-AE9AC26046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AAC9614A-AB19-4D30-A070-7D4E023C6F27}" type="pres">
      <dgm:prSet presAssocID="{C749CE29-C78C-4F6E-A568-AE9AC2604631}" presName="spaceRect" presStyleCnt="0"/>
      <dgm:spPr/>
    </dgm:pt>
    <dgm:pt modelId="{73CD0C95-E48C-40E8-829C-5CD6C09E3542}" type="pres">
      <dgm:prSet presAssocID="{C749CE29-C78C-4F6E-A568-AE9AC2604631}" presName="textRect" presStyleLbl="revTx" presStyleIdx="3" presStyleCnt="4">
        <dgm:presLayoutVars>
          <dgm:chMax val="1"/>
          <dgm:chPref val="1"/>
        </dgm:presLayoutVars>
      </dgm:prSet>
      <dgm:spPr/>
    </dgm:pt>
  </dgm:ptLst>
  <dgm:cxnLst>
    <dgm:cxn modelId="{C9BFFB28-4D0B-4222-97C6-BDB39CE38A71}" type="presOf" srcId="{C749CE29-C78C-4F6E-A568-AE9AC2604631}" destId="{73CD0C95-E48C-40E8-829C-5CD6C09E3542}" srcOrd="0" destOrd="0" presId="urn:microsoft.com/office/officeart/2018/5/layout/IconLeafLabelList"/>
    <dgm:cxn modelId="{F3B6052B-4D9D-4C9D-B1EF-5015CDC3FAF8}" type="presOf" srcId="{F919F551-77B8-4859-969B-AED7979262E4}" destId="{F5CEA588-062F-48A8-B53D-CFC43834D0EE}" srcOrd="0" destOrd="0" presId="urn:microsoft.com/office/officeart/2018/5/layout/IconLeafLabelList"/>
    <dgm:cxn modelId="{F44B152F-81FC-4591-89C3-2CCE8C0E624E}" srcId="{41A4210B-CF29-4900-A8F6-E96520C4112D}" destId="{C749CE29-C78C-4F6E-A568-AE9AC2604631}" srcOrd="3" destOrd="0" parTransId="{56301842-F97E-4DF5-95C6-D6EC66082583}" sibTransId="{AA951F66-CAFE-4785-B5CB-6C92E44AF851}"/>
    <dgm:cxn modelId="{71ED5A6C-C95D-42B7-B03B-7A16C1236FC5}" type="presOf" srcId="{41A4210B-CF29-4900-A8F6-E96520C4112D}" destId="{155F3B6A-452E-42A9-BEBE-690B882811FE}" srcOrd="0" destOrd="0" presId="urn:microsoft.com/office/officeart/2018/5/layout/IconLeafLabelList"/>
    <dgm:cxn modelId="{E57C4EA2-E90B-4EC9-BE81-17840F4EE6FC}" srcId="{41A4210B-CF29-4900-A8F6-E96520C4112D}" destId="{0D448FD1-D797-4F19-9939-81A9123F9084}" srcOrd="0" destOrd="0" parTransId="{B90FA0D0-F71B-4B2F-B106-E1A2B831B737}" sibTransId="{AE1CF532-B46D-422C-AC0F-7EB2790158AB}"/>
    <dgm:cxn modelId="{B6D988D2-5F89-41F6-9979-A849C993A845}" type="presOf" srcId="{26C3B09A-7E40-4201-B179-06116C9CDF62}" destId="{60C947EB-2AAD-44DB-9F3E-80BA462FAA37}" srcOrd="0" destOrd="0" presId="urn:microsoft.com/office/officeart/2018/5/layout/IconLeafLabelList"/>
    <dgm:cxn modelId="{703CA7D8-5E6A-4322-9513-2C144054BAD1}" type="presOf" srcId="{0D448FD1-D797-4F19-9939-81A9123F9084}" destId="{6FE5D657-3F72-4AD1-92A9-37EBCF788583}" srcOrd="0" destOrd="0" presId="urn:microsoft.com/office/officeart/2018/5/layout/IconLeafLabelList"/>
    <dgm:cxn modelId="{EBC3B4DE-8AC5-47E5-A16C-2CF50F04D047}" srcId="{41A4210B-CF29-4900-A8F6-E96520C4112D}" destId="{F919F551-77B8-4859-969B-AED7979262E4}" srcOrd="2" destOrd="0" parTransId="{46AC5897-61AD-449A-9ED9-5A161B174FFB}" sibTransId="{9E6BAADF-A398-4B00-BD79-6C64FF335BEB}"/>
    <dgm:cxn modelId="{EB7457F9-0399-41E0-B1BC-FA65AD520F0A}" srcId="{41A4210B-CF29-4900-A8F6-E96520C4112D}" destId="{26C3B09A-7E40-4201-B179-06116C9CDF62}" srcOrd="1" destOrd="0" parTransId="{27170B70-081B-4ED4-BEAA-A4347B2B0FDB}" sibTransId="{76A72275-1080-44A7-894A-B2F1442E9204}"/>
    <dgm:cxn modelId="{5113883B-201B-4B8D-AF19-0A47049601F0}" type="presParOf" srcId="{155F3B6A-452E-42A9-BEBE-690B882811FE}" destId="{47350832-A4C7-4723-9A21-0A87BD3790BF}" srcOrd="0" destOrd="0" presId="urn:microsoft.com/office/officeart/2018/5/layout/IconLeafLabelList"/>
    <dgm:cxn modelId="{C945C10A-5BD0-4EE4-9D22-3A2A354043ED}" type="presParOf" srcId="{47350832-A4C7-4723-9A21-0A87BD3790BF}" destId="{5D7454A8-05A0-46AD-A510-1E72998FEC23}" srcOrd="0" destOrd="0" presId="urn:microsoft.com/office/officeart/2018/5/layout/IconLeafLabelList"/>
    <dgm:cxn modelId="{C335B83B-F1D6-4649-9A8F-1ED56407DE59}" type="presParOf" srcId="{47350832-A4C7-4723-9A21-0A87BD3790BF}" destId="{D261E16B-3676-496B-A178-3D925466960B}" srcOrd="1" destOrd="0" presId="urn:microsoft.com/office/officeart/2018/5/layout/IconLeafLabelList"/>
    <dgm:cxn modelId="{FEC252A3-1F0E-4567-88DD-A3E158B533BA}" type="presParOf" srcId="{47350832-A4C7-4723-9A21-0A87BD3790BF}" destId="{0C829E76-1255-468B-9B86-29720C613878}" srcOrd="2" destOrd="0" presId="urn:microsoft.com/office/officeart/2018/5/layout/IconLeafLabelList"/>
    <dgm:cxn modelId="{1A73E0A7-32E8-4007-B8DE-08A9A5BDCAA7}" type="presParOf" srcId="{47350832-A4C7-4723-9A21-0A87BD3790BF}" destId="{6FE5D657-3F72-4AD1-92A9-37EBCF788583}" srcOrd="3" destOrd="0" presId="urn:microsoft.com/office/officeart/2018/5/layout/IconLeafLabelList"/>
    <dgm:cxn modelId="{A794293A-4D75-4F49-8B92-7B34D5E6A7DF}" type="presParOf" srcId="{155F3B6A-452E-42A9-BEBE-690B882811FE}" destId="{1483C9C3-E961-4B81-BC99-EC633C63F375}" srcOrd="1" destOrd="0" presId="urn:microsoft.com/office/officeart/2018/5/layout/IconLeafLabelList"/>
    <dgm:cxn modelId="{CF474EB3-3E3A-4735-A781-2A9C05B855CE}" type="presParOf" srcId="{155F3B6A-452E-42A9-BEBE-690B882811FE}" destId="{9EDF69A1-5FDA-48A6-8528-69DA9306F206}" srcOrd="2" destOrd="0" presId="urn:microsoft.com/office/officeart/2018/5/layout/IconLeafLabelList"/>
    <dgm:cxn modelId="{12F59ED2-98DC-42A4-A5CF-994EDC75D05E}" type="presParOf" srcId="{9EDF69A1-5FDA-48A6-8528-69DA9306F206}" destId="{EFA4DE4B-D72F-4BDC-917F-292EEC08FBC8}" srcOrd="0" destOrd="0" presId="urn:microsoft.com/office/officeart/2018/5/layout/IconLeafLabelList"/>
    <dgm:cxn modelId="{93206811-4186-4FCF-BA01-0A67CEBC2E24}" type="presParOf" srcId="{9EDF69A1-5FDA-48A6-8528-69DA9306F206}" destId="{5CD66F54-9607-46B5-8D8F-57E4267F874C}" srcOrd="1" destOrd="0" presId="urn:microsoft.com/office/officeart/2018/5/layout/IconLeafLabelList"/>
    <dgm:cxn modelId="{FF706719-F761-432A-B253-8C686781977E}" type="presParOf" srcId="{9EDF69A1-5FDA-48A6-8528-69DA9306F206}" destId="{9BEFAAFB-A12E-42BB-BAAD-CD276175EE86}" srcOrd="2" destOrd="0" presId="urn:microsoft.com/office/officeart/2018/5/layout/IconLeafLabelList"/>
    <dgm:cxn modelId="{8BD8CA25-CCD2-4D73-845F-443AF2B68B9F}" type="presParOf" srcId="{9EDF69A1-5FDA-48A6-8528-69DA9306F206}" destId="{60C947EB-2AAD-44DB-9F3E-80BA462FAA37}" srcOrd="3" destOrd="0" presId="urn:microsoft.com/office/officeart/2018/5/layout/IconLeafLabelList"/>
    <dgm:cxn modelId="{26AAC5CC-56D3-4C20-B41B-CA1811AE61B1}" type="presParOf" srcId="{155F3B6A-452E-42A9-BEBE-690B882811FE}" destId="{B168ED64-7D92-49FE-95D1-769D2F4F6CB2}" srcOrd="3" destOrd="0" presId="urn:microsoft.com/office/officeart/2018/5/layout/IconLeafLabelList"/>
    <dgm:cxn modelId="{7123F6A5-E043-47EF-B701-E9D4E25028E9}" type="presParOf" srcId="{155F3B6A-452E-42A9-BEBE-690B882811FE}" destId="{26DD9E22-074A-4D4E-97C4-D0E833046C8B}" srcOrd="4" destOrd="0" presId="urn:microsoft.com/office/officeart/2018/5/layout/IconLeafLabelList"/>
    <dgm:cxn modelId="{3D2983A8-11E6-40B1-80C9-4CC081B999E9}" type="presParOf" srcId="{26DD9E22-074A-4D4E-97C4-D0E833046C8B}" destId="{EE10AD1B-6E2A-4F6E-A83E-56025B13235B}" srcOrd="0" destOrd="0" presId="urn:microsoft.com/office/officeart/2018/5/layout/IconLeafLabelList"/>
    <dgm:cxn modelId="{D3E1DC7B-1C27-40F0-AE0E-BCE8FCB3DDED}" type="presParOf" srcId="{26DD9E22-074A-4D4E-97C4-D0E833046C8B}" destId="{805D3EC1-993C-431B-87DF-A98D9FB28496}" srcOrd="1" destOrd="0" presId="urn:microsoft.com/office/officeart/2018/5/layout/IconLeafLabelList"/>
    <dgm:cxn modelId="{8E122FAE-2C28-4860-8342-420F8D66ADE1}" type="presParOf" srcId="{26DD9E22-074A-4D4E-97C4-D0E833046C8B}" destId="{AF716868-DFFA-4E39-9455-6C670D136C98}" srcOrd="2" destOrd="0" presId="urn:microsoft.com/office/officeart/2018/5/layout/IconLeafLabelList"/>
    <dgm:cxn modelId="{1939B09B-15D4-4BAB-9BAB-B4F71F322F9F}" type="presParOf" srcId="{26DD9E22-074A-4D4E-97C4-D0E833046C8B}" destId="{F5CEA588-062F-48A8-B53D-CFC43834D0EE}" srcOrd="3" destOrd="0" presId="urn:microsoft.com/office/officeart/2018/5/layout/IconLeafLabelList"/>
    <dgm:cxn modelId="{98B3FDF2-C6B8-432B-A34F-9CEAE7BA5AC9}" type="presParOf" srcId="{155F3B6A-452E-42A9-BEBE-690B882811FE}" destId="{133A93F6-87A4-4204-8DCB-78AC73FC0FD4}" srcOrd="5" destOrd="0" presId="urn:microsoft.com/office/officeart/2018/5/layout/IconLeafLabelList"/>
    <dgm:cxn modelId="{CEAF4B24-CA73-487F-A805-489F38D6E2B2}" type="presParOf" srcId="{155F3B6A-452E-42A9-BEBE-690B882811FE}" destId="{3137B294-9B79-423F-A007-421B2445590E}" srcOrd="6" destOrd="0" presId="urn:microsoft.com/office/officeart/2018/5/layout/IconLeafLabelList"/>
    <dgm:cxn modelId="{8CBEEF0C-F7FE-4851-8F47-5F51CB43E371}" type="presParOf" srcId="{3137B294-9B79-423F-A007-421B2445590E}" destId="{BC772959-3F1F-46B9-8272-04B551DE86FB}" srcOrd="0" destOrd="0" presId="urn:microsoft.com/office/officeart/2018/5/layout/IconLeafLabelList"/>
    <dgm:cxn modelId="{A0F7E4B7-78C5-411B-B551-9896EC45FA69}" type="presParOf" srcId="{3137B294-9B79-423F-A007-421B2445590E}" destId="{B3013302-D251-43F3-99C0-F5FD1F307EFA}" srcOrd="1" destOrd="0" presId="urn:microsoft.com/office/officeart/2018/5/layout/IconLeafLabelList"/>
    <dgm:cxn modelId="{18DB0E88-F779-452D-98B3-B09FF5F2356F}" type="presParOf" srcId="{3137B294-9B79-423F-A007-421B2445590E}" destId="{AAC9614A-AB19-4D30-A070-7D4E023C6F27}" srcOrd="2" destOrd="0" presId="urn:microsoft.com/office/officeart/2018/5/layout/IconLeafLabelList"/>
    <dgm:cxn modelId="{19680F79-272E-4D42-B1D1-BB83F4C9B414}" type="presParOf" srcId="{3137B294-9B79-423F-A007-421B2445590E}" destId="{73CD0C95-E48C-40E8-829C-5CD6C09E3542}"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93B77A-FD31-459F-A0D9-BF6B9DB4259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3A007A4-7ADF-483F-9C4C-0C306BC3D91B}">
      <dgm:prSet/>
      <dgm:spPr/>
      <dgm:t>
        <a:bodyPr/>
        <a:lstStyle/>
        <a:p>
          <a:pPr>
            <a:lnSpc>
              <a:spcPct val="100000"/>
            </a:lnSpc>
          </a:pPr>
          <a:r>
            <a:rPr lang="en-GB"/>
            <a:t>No new ideas should be introduced in the conclusion. </a:t>
          </a:r>
          <a:endParaRPr lang="en-US"/>
        </a:p>
      </dgm:t>
    </dgm:pt>
    <dgm:pt modelId="{9FB9D321-986D-44F1-99C9-64FD8A1F6CA3}" type="parTrans" cxnId="{E0945D5B-462E-4D10-AA91-8B7C48BE5D4F}">
      <dgm:prSet/>
      <dgm:spPr/>
      <dgm:t>
        <a:bodyPr/>
        <a:lstStyle/>
        <a:p>
          <a:endParaRPr lang="en-US"/>
        </a:p>
      </dgm:t>
    </dgm:pt>
    <dgm:pt modelId="{EDA93FF7-F7FB-4C36-8793-D3CD4238AD22}" type="sibTrans" cxnId="{E0945D5B-462E-4D10-AA91-8B7C48BE5D4F}">
      <dgm:prSet/>
      <dgm:spPr/>
      <dgm:t>
        <a:bodyPr/>
        <a:lstStyle/>
        <a:p>
          <a:pPr>
            <a:lnSpc>
              <a:spcPct val="100000"/>
            </a:lnSpc>
          </a:pPr>
          <a:endParaRPr lang="en-US"/>
        </a:p>
      </dgm:t>
    </dgm:pt>
    <dgm:pt modelId="{465A46DB-E104-4396-BBFC-C4C646D90C52}">
      <dgm:prSet/>
      <dgm:spPr/>
      <dgm:t>
        <a:bodyPr/>
        <a:lstStyle/>
        <a:p>
          <a:pPr>
            <a:lnSpc>
              <a:spcPct val="100000"/>
            </a:lnSpc>
          </a:pPr>
          <a:r>
            <a:rPr lang="en-GB"/>
            <a:t>It should be a summary of the assignment. </a:t>
          </a:r>
          <a:endParaRPr lang="en-US"/>
        </a:p>
      </dgm:t>
    </dgm:pt>
    <dgm:pt modelId="{BF2CD540-7AEB-4DCD-B158-D4F274EA3B11}" type="parTrans" cxnId="{657B5D6B-1130-4A03-9AB0-A99CD798F3C4}">
      <dgm:prSet/>
      <dgm:spPr/>
      <dgm:t>
        <a:bodyPr/>
        <a:lstStyle/>
        <a:p>
          <a:endParaRPr lang="en-US"/>
        </a:p>
      </dgm:t>
    </dgm:pt>
    <dgm:pt modelId="{3DC1F63F-EC85-4B42-A4EE-833984F63425}" type="sibTrans" cxnId="{657B5D6B-1130-4A03-9AB0-A99CD798F3C4}">
      <dgm:prSet/>
      <dgm:spPr/>
      <dgm:t>
        <a:bodyPr/>
        <a:lstStyle/>
        <a:p>
          <a:pPr>
            <a:lnSpc>
              <a:spcPct val="100000"/>
            </a:lnSpc>
          </a:pPr>
          <a:endParaRPr lang="en-US"/>
        </a:p>
      </dgm:t>
    </dgm:pt>
    <dgm:pt modelId="{D8A25C4E-9B67-4543-9E82-BFC339C16254}">
      <dgm:prSet/>
      <dgm:spPr/>
      <dgm:t>
        <a:bodyPr/>
        <a:lstStyle/>
        <a:p>
          <a:pPr>
            <a:lnSpc>
              <a:spcPct val="100000"/>
            </a:lnSpc>
          </a:pPr>
          <a:r>
            <a:rPr lang="en-GB"/>
            <a:t>Answer the assignment question in the conclusion. </a:t>
          </a:r>
          <a:endParaRPr lang="en-US"/>
        </a:p>
      </dgm:t>
    </dgm:pt>
    <dgm:pt modelId="{8B277296-4854-4FB2-A8D8-E5088DEA4A83}" type="parTrans" cxnId="{D92B4E87-DEA5-4FAA-B49B-2DC413BBF17A}">
      <dgm:prSet/>
      <dgm:spPr/>
      <dgm:t>
        <a:bodyPr/>
        <a:lstStyle/>
        <a:p>
          <a:endParaRPr lang="en-US"/>
        </a:p>
      </dgm:t>
    </dgm:pt>
    <dgm:pt modelId="{0C5FFF3D-D59A-47BE-B069-AAE85F7626D2}" type="sibTrans" cxnId="{D92B4E87-DEA5-4FAA-B49B-2DC413BBF17A}">
      <dgm:prSet/>
      <dgm:spPr/>
      <dgm:t>
        <a:bodyPr/>
        <a:lstStyle/>
        <a:p>
          <a:pPr>
            <a:lnSpc>
              <a:spcPct val="100000"/>
            </a:lnSpc>
          </a:pPr>
          <a:endParaRPr lang="en-US"/>
        </a:p>
      </dgm:t>
    </dgm:pt>
    <dgm:pt modelId="{7066883C-A0F9-4B59-B4A8-CDA2B35FA9FA}">
      <dgm:prSet/>
      <dgm:spPr/>
      <dgm:t>
        <a:bodyPr/>
        <a:lstStyle/>
        <a:p>
          <a:pPr>
            <a:lnSpc>
              <a:spcPct val="100000"/>
            </a:lnSpc>
          </a:pPr>
          <a:r>
            <a:rPr lang="en-GB"/>
            <a:t>Draw the assignment to a close with the answer to the main question. </a:t>
          </a:r>
          <a:endParaRPr lang="en-US"/>
        </a:p>
      </dgm:t>
    </dgm:pt>
    <dgm:pt modelId="{2DF17E2C-6AEE-4CC7-9B68-FB02D8527F7B}" type="parTrans" cxnId="{9FCE43F7-0BF7-495A-96D6-740AE639B9B5}">
      <dgm:prSet/>
      <dgm:spPr/>
      <dgm:t>
        <a:bodyPr/>
        <a:lstStyle/>
        <a:p>
          <a:endParaRPr lang="en-US"/>
        </a:p>
      </dgm:t>
    </dgm:pt>
    <dgm:pt modelId="{59A624EF-E5C9-4DB4-A05F-B6497552CDC1}" type="sibTrans" cxnId="{9FCE43F7-0BF7-495A-96D6-740AE639B9B5}">
      <dgm:prSet/>
      <dgm:spPr/>
      <dgm:t>
        <a:bodyPr/>
        <a:lstStyle/>
        <a:p>
          <a:endParaRPr lang="en-US"/>
        </a:p>
      </dgm:t>
    </dgm:pt>
    <dgm:pt modelId="{909821CA-48C8-4FB1-8528-838C7F9A832E}" type="pres">
      <dgm:prSet presAssocID="{6C93B77A-FD31-459F-A0D9-BF6B9DB42594}" presName="root" presStyleCnt="0">
        <dgm:presLayoutVars>
          <dgm:dir/>
          <dgm:resizeHandles val="exact"/>
        </dgm:presLayoutVars>
      </dgm:prSet>
      <dgm:spPr/>
    </dgm:pt>
    <dgm:pt modelId="{78EC0AFF-5B16-43B2-B80E-C97729E56DB0}" type="pres">
      <dgm:prSet presAssocID="{6C93B77A-FD31-459F-A0D9-BF6B9DB42594}" presName="container" presStyleCnt="0">
        <dgm:presLayoutVars>
          <dgm:dir/>
          <dgm:resizeHandles val="exact"/>
        </dgm:presLayoutVars>
      </dgm:prSet>
      <dgm:spPr/>
    </dgm:pt>
    <dgm:pt modelId="{A8F696C8-D65C-4E1C-AC96-14AFBEE99974}" type="pres">
      <dgm:prSet presAssocID="{D3A007A4-7ADF-483F-9C4C-0C306BC3D91B}" presName="compNode" presStyleCnt="0"/>
      <dgm:spPr/>
    </dgm:pt>
    <dgm:pt modelId="{9BE0394C-6A08-436A-A083-91B6515FE725}" type="pres">
      <dgm:prSet presAssocID="{D3A007A4-7ADF-483F-9C4C-0C306BC3D91B}" presName="iconBgRect" presStyleLbl="bgShp" presStyleIdx="0" presStyleCnt="4"/>
      <dgm:spPr/>
    </dgm:pt>
    <dgm:pt modelId="{5FF75C90-7FE6-4832-929F-2690A3476935}" type="pres">
      <dgm:prSet presAssocID="{D3A007A4-7ADF-483F-9C4C-0C306BC3D9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B5F26C00-18CD-4CC6-A18F-23CA3E5132B3}" type="pres">
      <dgm:prSet presAssocID="{D3A007A4-7ADF-483F-9C4C-0C306BC3D91B}" presName="spaceRect" presStyleCnt="0"/>
      <dgm:spPr/>
    </dgm:pt>
    <dgm:pt modelId="{0C791006-76C0-4C31-A1D1-32C7B3BF7D42}" type="pres">
      <dgm:prSet presAssocID="{D3A007A4-7ADF-483F-9C4C-0C306BC3D91B}" presName="textRect" presStyleLbl="revTx" presStyleIdx="0" presStyleCnt="4">
        <dgm:presLayoutVars>
          <dgm:chMax val="1"/>
          <dgm:chPref val="1"/>
        </dgm:presLayoutVars>
      </dgm:prSet>
      <dgm:spPr/>
    </dgm:pt>
    <dgm:pt modelId="{927105B5-7777-4141-9E3B-ACE6B01BA27C}" type="pres">
      <dgm:prSet presAssocID="{EDA93FF7-F7FB-4C36-8793-D3CD4238AD22}" presName="sibTrans" presStyleLbl="sibTrans2D1" presStyleIdx="0" presStyleCnt="0"/>
      <dgm:spPr/>
    </dgm:pt>
    <dgm:pt modelId="{DDA67135-9CE3-4C1E-B7EC-D00014CB48E9}" type="pres">
      <dgm:prSet presAssocID="{465A46DB-E104-4396-BBFC-C4C646D90C52}" presName="compNode" presStyleCnt="0"/>
      <dgm:spPr/>
    </dgm:pt>
    <dgm:pt modelId="{633E80C6-C696-4371-8DC2-2F6BDA14C557}" type="pres">
      <dgm:prSet presAssocID="{465A46DB-E104-4396-BBFC-C4C646D90C52}" presName="iconBgRect" presStyleLbl="bgShp" presStyleIdx="1" presStyleCnt="4"/>
      <dgm:spPr/>
    </dgm:pt>
    <dgm:pt modelId="{26DC81D3-BBD7-44AB-A6D0-7DEF395B1D25}" type="pres">
      <dgm:prSet presAssocID="{465A46DB-E104-4396-BBFC-C4C646D90C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1A6C7E7A-F38F-4608-871C-04D9AAEF4675}" type="pres">
      <dgm:prSet presAssocID="{465A46DB-E104-4396-BBFC-C4C646D90C52}" presName="spaceRect" presStyleCnt="0"/>
      <dgm:spPr/>
    </dgm:pt>
    <dgm:pt modelId="{625FA436-4605-4E3C-B331-0224B62B53CD}" type="pres">
      <dgm:prSet presAssocID="{465A46DB-E104-4396-BBFC-C4C646D90C52}" presName="textRect" presStyleLbl="revTx" presStyleIdx="1" presStyleCnt="4">
        <dgm:presLayoutVars>
          <dgm:chMax val="1"/>
          <dgm:chPref val="1"/>
        </dgm:presLayoutVars>
      </dgm:prSet>
      <dgm:spPr/>
    </dgm:pt>
    <dgm:pt modelId="{6F95774C-FE8B-488D-876F-882D750EA636}" type="pres">
      <dgm:prSet presAssocID="{3DC1F63F-EC85-4B42-A4EE-833984F63425}" presName="sibTrans" presStyleLbl="sibTrans2D1" presStyleIdx="0" presStyleCnt="0"/>
      <dgm:spPr/>
    </dgm:pt>
    <dgm:pt modelId="{D871C02F-9D77-47A9-A1C1-E8525712C4FD}" type="pres">
      <dgm:prSet presAssocID="{D8A25C4E-9B67-4543-9E82-BFC339C16254}" presName="compNode" presStyleCnt="0"/>
      <dgm:spPr/>
    </dgm:pt>
    <dgm:pt modelId="{FEE6371F-4789-418C-A67D-1969C397AA4E}" type="pres">
      <dgm:prSet presAssocID="{D8A25C4E-9B67-4543-9E82-BFC339C16254}" presName="iconBgRect" presStyleLbl="bgShp" presStyleIdx="2" presStyleCnt="4"/>
      <dgm:spPr/>
    </dgm:pt>
    <dgm:pt modelId="{C1513807-D9B3-457E-8732-B6311605F203}" type="pres">
      <dgm:prSet presAssocID="{D8A25C4E-9B67-4543-9E82-BFC339C162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7B352ABD-2A56-47A8-A18C-5A1013E35A98}" type="pres">
      <dgm:prSet presAssocID="{D8A25C4E-9B67-4543-9E82-BFC339C16254}" presName="spaceRect" presStyleCnt="0"/>
      <dgm:spPr/>
    </dgm:pt>
    <dgm:pt modelId="{E5D3EAA0-012C-4C30-AC0A-55EB9124029D}" type="pres">
      <dgm:prSet presAssocID="{D8A25C4E-9B67-4543-9E82-BFC339C16254}" presName="textRect" presStyleLbl="revTx" presStyleIdx="2" presStyleCnt="4">
        <dgm:presLayoutVars>
          <dgm:chMax val="1"/>
          <dgm:chPref val="1"/>
        </dgm:presLayoutVars>
      </dgm:prSet>
      <dgm:spPr/>
    </dgm:pt>
    <dgm:pt modelId="{7BE906C7-9DE8-45AA-BA09-E1FAA75C41CA}" type="pres">
      <dgm:prSet presAssocID="{0C5FFF3D-D59A-47BE-B069-AAE85F7626D2}" presName="sibTrans" presStyleLbl="sibTrans2D1" presStyleIdx="0" presStyleCnt="0"/>
      <dgm:spPr/>
    </dgm:pt>
    <dgm:pt modelId="{A65C96AC-9592-49C4-9D8C-8231E82448DD}" type="pres">
      <dgm:prSet presAssocID="{7066883C-A0F9-4B59-B4A8-CDA2B35FA9FA}" presName="compNode" presStyleCnt="0"/>
      <dgm:spPr/>
    </dgm:pt>
    <dgm:pt modelId="{92E96040-FA06-4799-9C87-969DF889938D}" type="pres">
      <dgm:prSet presAssocID="{7066883C-A0F9-4B59-B4A8-CDA2B35FA9FA}" presName="iconBgRect" presStyleLbl="bgShp" presStyleIdx="3" presStyleCnt="4"/>
      <dgm:spPr/>
    </dgm:pt>
    <dgm:pt modelId="{837DFB89-A6EF-4E3D-A057-3D028FF8165D}" type="pres">
      <dgm:prSet presAssocID="{7066883C-A0F9-4B59-B4A8-CDA2B35FA9F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E233A225-7753-440F-A555-E2551193318B}" type="pres">
      <dgm:prSet presAssocID="{7066883C-A0F9-4B59-B4A8-CDA2B35FA9FA}" presName="spaceRect" presStyleCnt="0"/>
      <dgm:spPr/>
    </dgm:pt>
    <dgm:pt modelId="{2F6CAB0C-66AF-4F10-A8FB-5C8888DE99F0}" type="pres">
      <dgm:prSet presAssocID="{7066883C-A0F9-4B59-B4A8-CDA2B35FA9FA}" presName="textRect" presStyleLbl="revTx" presStyleIdx="3" presStyleCnt="4">
        <dgm:presLayoutVars>
          <dgm:chMax val="1"/>
          <dgm:chPref val="1"/>
        </dgm:presLayoutVars>
      </dgm:prSet>
      <dgm:spPr/>
    </dgm:pt>
  </dgm:ptLst>
  <dgm:cxnLst>
    <dgm:cxn modelId="{E0945D5B-462E-4D10-AA91-8B7C48BE5D4F}" srcId="{6C93B77A-FD31-459F-A0D9-BF6B9DB42594}" destId="{D3A007A4-7ADF-483F-9C4C-0C306BC3D91B}" srcOrd="0" destOrd="0" parTransId="{9FB9D321-986D-44F1-99C9-64FD8A1F6CA3}" sibTransId="{EDA93FF7-F7FB-4C36-8793-D3CD4238AD22}"/>
    <dgm:cxn modelId="{657B5D6B-1130-4A03-9AB0-A99CD798F3C4}" srcId="{6C93B77A-FD31-459F-A0D9-BF6B9DB42594}" destId="{465A46DB-E104-4396-BBFC-C4C646D90C52}" srcOrd="1" destOrd="0" parTransId="{BF2CD540-7AEB-4DCD-B158-D4F274EA3B11}" sibTransId="{3DC1F63F-EC85-4B42-A4EE-833984F63425}"/>
    <dgm:cxn modelId="{BF153A75-623E-4361-92AE-CD51014C0E00}" type="presOf" srcId="{465A46DB-E104-4396-BBFC-C4C646D90C52}" destId="{625FA436-4605-4E3C-B331-0224B62B53CD}" srcOrd="0" destOrd="0" presId="urn:microsoft.com/office/officeart/2018/2/layout/IconCircleList"/>
    <dgm:cxn modelId="{D92B4E87-DEA5-4FAA-B49B-2DC413BBF17A}" srcId="{6C93B77A-FD31-459F-A0D9-BF6B9DB42594}" destId="{D8A25C4E-9B67-4543-9E82-BFC339C16254}" srcOrd="2" destOrd="0" parTransId="{8B277296-4854-4FB2-A8D8-E5088DEA4A83}" sibTransId="{0C5FFF3D-D59A-47BE-B069-AAE85F7626D2}"/>
    <dgm:cxn modelId="{A363CAA5-B09C-4CF1-84E9-39C413C86E76}" type="presOf" srcId="{6C93B77A-FD31-459F-A0D9-BF6B9DB42594}" destId="{909821CA-48C8-4FB1-8528-838C7F9A832E}" srcOrd="0" destOrd="0" presId="urn:microsoft.com/office/officeart/2018/2/layout/IconCircleList"/>
    <dgm:cxn modelId="{96538BA6-075C-4B03-978C-AFA30715FD86}" type="presOf" srcId="{D8A25C4E-9B67-4543-9E82-BFC339C16254}" destId="{E5D3EAA0-012C-4C30-AC0A-55EB9124029D}" srcOrd="0" destOrd="0" presId="urn:microsoft.com/office/officeart/2018/2/layout/IconCircleList"/>
    <dgm:cxn modelId="{053CE8A7-25B7-4D9F-B52A-6BBAE56C2833}" type="presOf" srcId="{3DC1F63F-EC85-4B42-A4EE-833984F63425}" destId="{6F95774C-FE8B-488D-876F-882D750EA636}" srcOrd="0" destOrd="0" presId="urn:microsoft.com/office/officeart/2018/2/layout/IconCircleList"/>
    <dgm:cxn modelId="{7F10A8B6-5D54-4044-B806-D4A9868999E6}" type="presOf" srcId="{7066883C-A0F9-4B59-B4A8-CDA2B35FA9FA}" destId="{2F6CAB0C-66AF-4F10-A8FB-5C8888DE99F0}" srcOrd="0" destOrd="0" presId="urn:microsoft.com/office/officeart/2018/2/layout/IconCircleList"/>
    <dgm:cxn modelId="{22090ECB-DD7A-4F44-ADE7-47575926279E}" type="presOf" srcId="{0C5FFF3D-D59A-47BE-B069-AAE85F7626D2}" destId="{7BE906C7-9DE8-45AA-BA09-E1FAA75C41CA}" srcOrd="0" destOrd="0" presId="urn:microsoft.com/office/officeart/2018/2/layout/IconCircleList"/>
    <dgm:cxn modelId="{41F61DE5-C39E-4CF7-95A4-1BC9BEAB09F1}" type="presOf" srcId="{EDA93FF7-F7FB-4C36-8793-D3CD4238AD22}" destId="{927105B5-7777-4141-9E3B-ACE6B01BA27C}" srcOrd="0" destOrd="0" presId="urn:microsoft.com/office/officeart/2018/2/layout/IconCircleList"/>
    <dgm:cxn modelId="{171383F3-E660-4632-B471-D9DB3C5D4A61}" type="presOf" srcId="{D3A007A4-7ADF-483F-9C4C-0C306BC3D91B}" destId="{0C791006-76C0-4C31-A1D1-32C7B3BF7D42}" srcOrd="0" destOrd="0" presId="urn:microsoft.com/office/officeart/2018/2/layout/IconCircleList"/>
    <dgm:cxn modelId="{9FCE43F7-0BF7-495A-96D6-740AE639B9B5}" srcId="{6C93B77A-FD31-459F-A0D9-BF6B9DB42594}" destId="{7066883C-A0F9-4B59-B4A8-CDA2B35FA9FA}" srcOrd="3" destOrd="0" parTransId="{2DF17E2C-6AEE-4CC7-9B68-FB02D8527F7B}" sibTransId="{59A624EF-E5C9-4DB4-A05F-B6497552CDC1}"/>
    <dgm:cxn modelId="{F3551652-2E4B-4487-BBE7-F9F407E7CAF1}" type="presParOf" srcId="{909821CA-48C8-4FB1-8528-838C7F9A832E}" destId="{78EC0AFF-5B16-43B2-B80E-C97729E56DB0}" srcOrd="0" destOrd="0" presId="urn:microsoft.com/office/officeart/2018/2/layout/IconCircleList"/>
    <dgm:cxn modelId="{E6A0C5C2-5A9D-4A6B-BF74-1C1814C34D47}" type="presParOf" srcId="{78EC0AFF-5B16-43B2-B80E-C97729E56DB0}" destId="{A8F696C8-D65C-4E1C-AC96-14AFBEE99974}" srcOrd="0" destOrd="0" presId="urn:microsoft.com/office/officeart/2018/2/layout/IconCircleList"/>
    <dgm:cxn modelId="{9895A4C6-9197-4AD0-9B7F-A1772D7C4E98}" type="presParOf" srcId="{A8F696C8-D65C-4E1C-AC96-14AFBEE99974}" destId="{9BE0394C-6A08-436A-A083-91B6515FE725}" srcOrd="0" destOrd="0" presId="urn:microsoft.com/office/officeart/2018/2/layout/IconCircleList"/>
    <dgm:cxn modelId="{7630E87A-06B5-4B9C-9CBC-D4716A2DE515}" type="presParOf" srcId="{A8F696C8-D65C-4E1C-AC96-14AFBEE99974}" destId="{5FF75C90-7FE6-4832-929F-2690A3476935}" srcOrd="1" destOrd="0" presId="urn:microsoft.com/office/officeart/2018/2/layout/IconCircleList"/>
    <dgm:cxn modelId="{0B9A1A41-0882-44BA-B10D-0DE32E2EF2BC}" type="presParOf" srcId="{A8F696C8-D65C-4E1C-AC96-14AFBEE99974}" destId="{B5F26C00-18CD-4CC6-A18F-23CA3E5132B3}" srcOrd="2" destOrd="0" presId="urn:microsoft.com/office/officeart/2018/2/layout/IconCircleList"/>
    <dgm:cxn modelId="{8FAB6863-E0B7-4F28-AD8E-DD8677A0E938}" type="presParOf" srcId="{A8F696C8-D65C-4E1C-AC96-14AFBEE99974}" destId="{0C791006-76C0-4C31-A1D1-32C7B3BF7D42}" srcOrd="3" destOrd="0" presId="urn:microsoft.com/office/officeart/2018/2/layout/IconCircleList"/>
    <dgm:cxn modelId="{4D4F6B27-C0EB-427D-A8AB-662E2048DF86}" type="presParOf" srcId="{78EC0AFF-5B16-43B2-B80E-C97729E56DB0}" destId="{927105B5-7777-4141-9E3B-ACE6B01BA27C}" srcOrd="1" destOrd="0" presId="urn:microsoft.com/office/officeart/2018/2/layout/IconCircleList"/>
    <dgm:cxn modelId="{8EF0CD23-4528-4CB5-9D42-4F23584A9967}" type="presParOf" srcId="{78EC0AFF-5B16-43B2-B80E-C97729E56DB0}" destId="{DDA67135-9CE3-4C1E-B7EC-D00014CB48E9}" srcOrd="2" destOrd="0" presId="urn:microsoft.com/office/officeart/2018/2/layout/IconCircleList"/>
    <dgm:cxn modelId="{94F0C1E9-6D3A-4F96-A67B-B97588A4D28C}" type="presParOf" srcId="{DDA67135-9CE3-4C1E-B7EC-D00014CB48E9}" destId="{633E80C6-C696-4371-8DC2-2F6BDA14C557}" srcOrd="0" destOrd="0" presId="urn:microsoft.com/office/officeart/2018/2/layout/IconCircleList"/>
    <dgm:cxn modelId="{ED83DAB1-D261-4DFD-A1A3-E7667DF27045}" type="presParOf" srcId="{DDA67135-9CE3-4C1E-B7EC-D00014CB48E9}" destId="{26DC81D3-BBD7-44AB-A6D0-7DEF395B1D25}" srcOrd="1" destOrd="0" presId="urn:microsoft.com/office/officeart/2018/2/layout/IconCircleList"/>
    <dgm:cxn modelId="{BF2189C1-0B81-47A5-9058-5182DB782577}" type="presParOf" srcId="{DDA67135-9CE3-4C1E-B7EC-D00014CB48E9}" destId="{1A6C7E7A-F38F-4608-871C-04D9AAEF4675}" srcOrd="2" destOrd="0" presId="urn:microsoft.com/office/officeart/2018/2/layout/IconCircleList"/>
    <dgm:cxn modelId="{E0FC26FC-0325-4576-B099-F783CE32513F}" type="presParOf" srcId="{DDA67135-9CE3-4C1E-B7EC-D00014CB48E9}" destId="{625FA436-4605-4E3C-B331-0224B62B53CD}" srcOrd="3" destOrd="0" presId="urn:microsoft.com/office/officeart/2018/2/layout/IconCircleList"/>
    <dgm:cxn modelId="{4E1470FC-9359-4B96-8B80-B7CF8E27C2D6}" type="presParOf" srcId="{78EC0AFF-5B16-43B2-B80E-C97729E56DB0}" destId="{6F95774C-FE8B-488D-876F-882D750EA636}" srcOrd="3" destOrd="0" presId="urn:microsoft.com/office/officeart/2018/2/layout/IconCircleList"/>
    <dgm:cxn modelId="{7D026121-7FB2-43DD-99BF-2A8C36957296}" type="presParOf" srcId="{78EC0AFF-5B16-43B2-B80E-C97729E56DB0}" destId="{D871C02F-9D77-47A9-A1C1-E8525712C4FD}" srcOrd="4" destOrd="0" presId="urn:microsoft.com/office/officeart/2018/2/layout/IconCircleList"/>
    <dgm:cxn modelId="{5A350D82-9732-41C7-8C69-24AED35F3323}" type="presParOf" srcId="{D871C02F-9D77-47A9-A1C1-E8525712C4FD}" destId="{FEE6371F-4789-418C-A67D-1969C397AA4E}" srcOrd="0" destOrd="0" presId="urn:microsoft.com/office/officeart/2018/2/layout/IconCircleList"/>
    <dgm:cxn modelId="{C2E32F57-3165-4F85-9482-A5AED9CFC0C5}" type="presParOf" srcId="{D871C02F-9D77-47A9-A1C1-E8525712C4FD}" destId="{C1513807-D9B3-457E-8732-B6311605F203}" srcOrd="1" destOrd="0" presId="urn:microsoft.com/office/officeart/2018/2/layout/IconCircleList"/>
    <dgm:cxn modelId="{69D01FB4-991B-4AE2-9126-AEF01624C332}" type="presParOf" srcId="{D871C02F-9D77-47A9-A1C1-E8525712C4FD}" destId="{7B352ABD-2A56-47A8-A18C-5A1013E35A98}" srcOrd="2" destOrd="0" presId="urn:microsoft.com/office/officeart/2018/2/layout/IconCircleList"/>
    <dgm:cxn modelId="{F4856CCB-927D-484D-A04B-292023C67BC6}" type="presParOf" srcId="{D871C02F-9D77-47A9-A1C1-E8525712C4FD}" destId="{E5D3EAA0-012C-4C30-AC0A-55EB9124029D}" srcOrd="3" destOrd="0" presId="urn:microsoft.com/office/officeart/2018/2/layout/IconCircleList"/>
    <dgm:cxn modelId="{7DDD11EB-84B5-4754-BAD6-D1E52AE6CBBC}" type="presParOf" srcId="{78EC0AFF-5B16-43B2-B80E-C97729E56DB0}" destId="{7BE906C7-9DE8-45AA-BA09-E1FAA75C41CA}" srcOrd="5" destOrd="0" presId="urn:microsoft.com/office/officeart/2018/2/layout/IconCircleList"/>
    <dgm:cxn modelId="{38A833E1-3AB3-4936-92FD-41BA506FED7D}" type="presParOf" srcId="{78EC0AFF-5B16-43B2-B80E-C97729E56DB0}" destId="{A65C96AC-9592-49C4-9D8C-8231E82448DD}" srcOrd="6" destOrd="0" presId="urn:microsoft.com/office/officeart/2018/2/layout/IconCircleList"/>
    <dgm:cxn modelId="{DE9A15C3-0722-405D-909A-71F3D4F7CE43}" type="presParOf" srcId="{A65C96AC-9592-49C4-9D8C-8231E82448DD}" destId="{92E96040-FA06-4799-9C87-969DF889938D}" srcOrd="0" destOrd="0" presId="urn:microsoft.com/office/officeart/2018/2/layout/IconCircleList"/>
    <dgm:cxn modelId="{F0AA0E14-AC92-4A79-8550-81077C2933C6}" type="presParOf" srcId="{A65C96AC-9592-49C4-9D8C-8231E82448DD}" destId="{837DFB89-A6EF-4E3D-A057-3D028FF8165D}" srcOrd="1" destOrd="0" presId="urn:microsoft.com/office/officeart/2018/2/layout/IconCircleList"/>
    <dgm:cxn modelId="{8F8930F7-917C-4CEB-A0CE-ED04DFEDD026}" type="presParOf" srcId="{A65C96AC-9592-49C4-9D8C-8231E82448DD}" destId="{E233A225-7753-440F-A555-E2551193318B}" srcOrd="2" destOrd="0" presId="urn:microsoft.com/office/officeart/2018/2/layout/IconCircleList"/>
    <dgm:cxn modelId="{AF3FA967-F914-423C-A67A-B04D91F3812C}" type="presParOf" srcId="{A65C96AC-9592-49C4-9D8C-8231E82448DD}" destId="{2F6CAB0C-66AF-4F10-A8FB-5C8888DE99F0}"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550EE8-5FD4-44B9-90C9-78F64097CFB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5B6247-F483-4B54-A7D2-4D4A8777F10A}">
      <dgm:prSet/>
      <dgm:spPr/>
      <dgm:t>
        <a:bodyPr/>
        <a:lstStyle/>
        <a:p>
          <a:r>
            <a:rPr lang="en-GB"/>
            <a:t>Table of content – Lists what the assignment is going to be about. </a:t>
          </a:r>
          <a:endParaRPr lang="en-US"/>
        </a:p>
      </dgm:t>
    </dgm:pt>
    <dgm:pt modelId="{9E3C86DA-63A3-4720-82C1-B7541D588956}" type="parTrans" cxnId="{AB9E1C8F-5E6D-49C0-ADF2-6F1FFFA23CF2}">
      <dgm:prSet/>
      <dgm:spPr/>
      <dgm:t>
        <a:bodyPr/>
        <a:lstStyle/>
        <a:p>
          <a:endParaRPr lang="en-US"/>
        </a:p>
      </dgm:t>
    </dgm:pt>
    <dgm:pt modelId="{CFFD6A33-EC1D-4B97-BF41-6F59A7E9088F}" type="sibTrans" cxnId="{AB9E1C8F-5E6D-49C0-ADF2-6F1FFFA23CF2}">
      <dgm:prSet/>
      <dgm:spPr/>
      <dgm:t>
        <a:bodyPr/>
        <a:lstStyle/>
        <a:p>
          <a:endParaRPr lang="en-US"/>
        </a:p>
      </dgm:t>
    </dgm:pt>
    <dgm:pt modelId="{B0F21950-BB55-4E94-AE85-7C2ADA1973F5}">
      <dgm:prSet/>
      <dgm:spPr/>
      <dgm:t>
        <a:bodyPr/>
        <a:lstStyle/>
        <a:p>
          <a:r>
            <a:rPr lang="en-GB"/>
            <a:t>Subheadings - </a:t>
          </a:r>
          <a:r>
            <a:rPr lang="en-GB" u="sng"/>
            <a:t>Introduction</a:t>
          </a:r>
          <a:endParaRPr lang="en-US"/>
        </a:p>
      </dgm:t>
    </dgm:pt>
    <dgm:pt modelId="{FFCD3532-ED18-4703-B6FA-0F08DD51216F}" type="parTrans" cxnId="{EF079C21-F338-4D5E-B9C1-359522A843DD}">
      <dgm:prSet/>
      <dgm:spPr/>
      <dgm:t>
        <a:bodyPr/>
        <a:lstStyle/>
        <a:p>
          <a:endParaRPr lang="en-US"/>
        </a:p>
      </dgm:t>
    </dgm:pt>
    <dgm:pt modelId="{9D881FEE-5D18-42E2-8C71-3B685C073756}" type="sibTrans" cxnId="{EF079C21-F338-4D5E-B9C1-359522A843DD}">
      <dgm:prSet/>
      <dgm:spPr/>
      <dgm:t>
        <a:bodyPr/>
        <a:lstStyle/>
        <a:p>
          <a:endParaRPr lang="en-US"/>
        </a:p>
      </dgm:t>
    </dgm:pt>
    <dgm:pt modelId="{FDB19700-3655-4FE1-BBFA-D9778C6D4D33}">
      <dgm:prSet/>
      <dgm:spPr/>
      <dgm:t>
        <a:bodyPr/>
        <a:lstStyle/>
        <a:p>
          <a:r>
            <a:rPr lang="en-GB"/>
            <a:t>Pictures. </a:t>
          </a:r>
          <a:endParaRPr lang="en-US"/>
        </a:p>
      </dgm:t>
    </dgm:pt>
    <dgm:pt modelId="{929B7E3F-40DA-45E3-A927-FAB5A68A6277}" type="parTrans" cxnId="{9441A76C-6FFB-42EA-9DAA-C33CD8760A82}">
      <dgm:prSet/>
      <dgm:spPr/>
      <dgm:t>
        <a:bodyPr/>
        <a:lstStyle/>
        <a:p>
          <a:endParaRPr lang="en-US"/>
        </a:p>
      </dgm:t>
    </dgm:pt>
    <dgm:pt modelId="{4D4C4214-363A-41ED-B27C-FFD2B1510569}" type="sibTrans" cxnId="{9441A76C-6FFB-42EA-9DAA-C33CD8760A82}">
      <dgm:prSet/>
      <dgm:spPr/>
      <dgm:t>
        <a:bodyPr/>
        <a:lstStyle/>
        <a:p>
          <a:endParaRPr lang="en-US"/>
        </a:p>
      </dgm:t>
    </dgm:pt>
    <dgm:pt modelId="{22F7C806-AD4D-4688-A096-2D90287AA74E}">
      <dgm:prSet/>
      <dgm:spPr/>
      <dgm:t>
        <a:bodyPr/>
        <a:lstStyle/>
        <a:p>
          <a:r>
            <a:rPr lang="en-GB"/>
            <a:t>Graphs </a:t>
          </a:r>
          <a:endParaRPr lang="en-US"/>
        </a:p>
      </dgm:t>
    </dgm:pt>
    <dgm:pt modelId="{71C271FE-69F8-4088-9848-4AF86FD9C618}" type="parTrans" cxnId="{1877D682-1676-4EDD-9816-10155B6DFAC3}">
      <dgm:prSet/>
      <dgm:spPr/>
      <dgm:t>
        <a:bodyPr/>
        <a:lstStyle/>
        <a:p>
          <a:endParaRPr lang="en-US"/>
        </a:p>
      </dgm:t>
    </dgm:pt>
    <dgm:pt modelId="{4582420D-5EE5-433C-A19E-31397CFD407E}" type="sibTrans" cxnId="{1877D682-1676-4EDD-9816-10155B6DFAC3}">
      <dgm:prSet/>
      <dgm:spPr/>
      <dgm:t>
        <a:bodyPr/>
        <a:lstStyle/>
        <a:p>
          <a:endParaRPr lang="en-US"/>
        </a:p>
      </dgm:t>
    </dgm:pt>
    <dgm:pt modelId="{4356AB62-7D32-43F2-90DA-AFFBC781599E}">
      <dgm:prSet/>
      <dgm:spPr/>
      <dgm:t>
        <a:bodyPr/>
        <a:lstStyle/>
        <a:p>
          <a:r>
            <a:rPr lang="en-GB"/>
            <a:t>Diagrams</a:t>
          </a:r>
          <a:endParaRPr lang="en-US"/>
        </a:p>
      </dgm:t>
    </dgm:pt>
    <dgm:pt modelId="{20C9384D-54BA-46AB-A10B-2BFEE6E077A8}" type="parTrans" cxnId="{E6CF7737-096F-4E31-8D0E-CD9D7F48789E}">
      <dgm:prSet/>
      <dgm:spPr/>
      <dgm:t>
        <a:bodyPr/>
        <a:lstStyle/>
        <a:p>
          <a:endParaRPr lang="en-US"/>
        </a:p>
      </dgm:t>
    </dgm:pt>
    <dgm:pt modelId="{BB7B5045-7547-4317-9209-FA281FFDC2E0}" type="sibTrans" cxnId="{E6CF7737-096F-4E31-8D0E-CD9D7F48789E}">
      <dgm:prSet/>
      <dgm:spPr/>
      <dgm:t>
        <a:bodyPr/>
        <a:lstStyle/>
        <a:p>
          <a:endParaRPr lang="en-US"/>
        </a:p>
      </dgm:t>
    </dgm:pt>
    <dgm:pt modelId="{74D83DB7-8691-449A-A1DE-2F3E41A14274}" type="pres">
      <dgm:prSet presAssocID="{3B550EE8-5FD4-44B9-90C9-78F64097CFBE}" presName="linear" presStyleCnt="0">
        <dgm:presLayoutVars>
          <dgm:animLvl val="lvl"/>
          <dgm:resizeHandles val="exact"/>
        </dgm:presLayoutVars>
      </dgm:prSet>
      <dgm:spPr/>
    </dgm:pt>
    <dgm:pt modelId="{6076045C-438E-4B9A-AF1F-9987BD449085}" type="pres">
      <dgm:prSet presAssocID="{E15B6247-F483-4B54-A7D2-4D4A8777F10A}" presName="parentText" presStyleLbl="node1" presStyleIdx="0" presStyleCnt="5">
        <dgm:presLayoutVars>
          <dgm:chMax val="0"/>
          <dgm:bulletEnabled val="1"/>
        </dgm:presLayoutVars>
      </dgm:prSet>
      <dgm:spPr/>
    </dgm:pt>
    <dgm:pt modelId="{8BFB6718-AC1D-4C8E-9B23-4BD28F49D128}" type="pres">
      <dgm:prSet presAssocID="{CFFD6A33-EC1D-4B97-BF41-6F59A7E9088F}" presName="spacer" presStyleCnt="0"/>
      <dgm:spPr/>
    </dgm:pt>
    <dgm:pt modelId="{F4F6F897-8E63-4C63-8BBF-A67CEE26732F}" type="pres">
      <dgm:prSet presAssocID="{B0F21950-BB55-4E94-AE85-7C2ADA1973F5}" presName="parentText" presStyleLbl="node1" presStyleIdx="1" presStyleCnt="5">
        <dgm:presLayoutVars>
          <dgm:chMax val="0"/>
          <dgm:bulletEnabled val="1"/>
        </dgm:presLayoutVars>
      </dgm:prSet>
      <dgm:spPr/>
    </dgm:pt>
    <dgm:pt modelId="{D3C5C329-068D-417A-9CA0-8B0796D4B6EA}" type="pres">
      <dgm:prSet presAssocID="{9D881FEE-5D18-42E2-8C71-3B685C073756}" presName="spacer" presStyleCnt="0"/>
      <dgm:spPr/>
    </dgm:pt>
    <dgm:pt modelId="{F8205AC5-D0F2-4764-9F50-88C086D0BDDB}" type="pres">
      <dgm:prSet presAssocID="{FDB19700-3655-4FE1-BBFA-D9778C6D4D33}" presName="parentText" presStyleLbl="node1" presStyleIdx="2" presStyleCnt="5">
        <dgm:presLayoutVars>
          <dgm:chMax val="0"/>
          <dgm:bulletEnabled val="1"/>
        </dgm:presLayoutVars>
      </dgm:prSet>
      <dgm:spPr/>
    </dgm:pt>
    <dgm:pt modelId="{13DDB553-48E3-4C17-A604-D5EF8EE3289A}" type="pres">
      <dgm:prSet presAssocID="{4D4C4214-363A-41ED-B27C-FFD2B1510569}" presName="spacer" presStyleCnt="0"/>
      <dgm:spPr/>
    </dgm:pt>
    <dgm:pt modelId="{333B3323-92E8-47CC-83CB-3BF2E9AAEC2C}" type="pres">
      <dgm:prSet presAssocID="{22F7C806-AD4D-4688-A096-2D90287AA74E}" presName="parentText" presStyleLbl="node1" presStyleIdx="3" presStyleCnt="5">
        <dgm:presLayoutVars>
          <dgm:chMax val="0"/>
          <dgm:bulletEnabled val="1"/>
        </dgm:presLayoutVars>
      </dgm:prSet>
      <dgm:spPr/>
    </dgm:pt>
    <dgm:pt modelId="{DAC6428F-05B6-409D-A3AE-8BEE01E9A82B}" type="pres">
      <dgm:prSet presAssocID="{4582420D-5EE5-433C-A19E-31397CFD407E}" presName="spacer" presStyleCnt="0"/>
      <dgm:spPr/>
    </dgm:pt>
    <dgm:pt modelId="{5D4F7995-5A6D-4B60-BF51-88018B899222}" type="pres">
      <dgm:prSet presAssocID="{4356AB62-7D32-43F2-90DA-AFFBC781599E}" presName="parentText" presStyleLbl="node1" presStyleIdx="4" presStyleCnt="5">
        <dgm:presLayoutVars>
          <dgm:chMax val="0"/>
          <dgm:bulletEnabled val="1"/>
        </dgm:presLayoutVars>
      </dgm:prSet>
      <dgm:spPr/>
    </dgm:pt>
  </dgm:ptLst>
  <dgm:cxnLst>
    <dgm:cxn modelId="{19DA770D-97D3-4203-B308-A069F03888BB}" type="presOf" srcId="{22F7C806-AD4D-4688-A096-2D90287AA74E}" destId="{333B3323-92E8-47CC-83CB-3BF2E9AAEC2C}" srcOrd="0" destOrd="0" presId="urn:microsoft.com/office/officeart/2005/8/layout/vList2"/>
    <dgm:cxn modelId="{EF079C21-F338-4D5E-B9C1-359522A843DD}" srcId="{3B550EE8-5FD4-44B9-90C9-78F64097CFBE}" destId="{B0F21950-BB55-4E94-AE85-7C2ADA1973F5}" srcOrd="1" destOrd="0" parTransId="{FFCD3532-ED18-4703-B6FA-0F08DD51216F}" sibTransId="{9D881FEE-5D18-42E2-8C71-3B685C073756}"/>
    <dgm:cxn modelId="{E6CF7737-096F-4E31-8D0E-CD9D7F48789E}" srcId="{3B550EE8-5FD4-44B9-90C9-78F64097CFBE}" destId="{4356AB62-7D32-43F2-90DA-AFFBC781599E}" srcOrd="4" destOrd="0" parTransId="{20C9384D-54BA-46AB-A10B-2BFEE6E077A8}" sibTransId="{BB7B5045-7547-4317-9209-FA281FFDC2E0}"/>
    <dgm:cxn modelId="{CDE73F41-63B4-4A49-8797-DBD981859ABA}" type="presOf" srcId="{3B550EE8-5FD4-44B9-90C9-78F64097CFBE}" destId="{74D83DB7-8691-449A-A1DE-2F3E41A14274}" srcOrd="0" destOrd="0" presId="urn:microsoft.com/office/officeart/2005/8/layout/vList2"/>
    <dgm:cxn modelId="{38121467-D938-4245-8CC3-D4BF4CEE72CB}" type="presOf" srcId="{FDB19700-3655-4FE1-BBFA-D9778C6D4D33}" destId="{F8205AC5-D0F2-4764-9F50-88C086D0BDDB}" srcOrd="0" destOrd="0" presId="urn:microsoft.com/office/officeart/2005/8/layout/vList2"/>
    <dgm:cxn modelId="{9441A76C-6FFB-42EA-9DAA-C33CD8760A82}" srcId="{3B550EE8-5FD4-44B9-90C9-78F64097CFBE}" destId="{FDB19700-3655-4FE1-BBFA-D9778C6D4D33}" srcOrd="2" destOrd="0" parTransId="{929B7E3F-40DA-45E3-A927-FAB5A68A6277}" sibTransId="{4D4C4214-363A-41ED-B27C-FFD2B1510569}"/>
    <dgm:cxn modelId="{1877D682-1676-4EDD-9816-10155B6DFAC3}" srcId="{3B550EE8-5FD4-44B9-90C9-78F64097CFBE}" destId="{22F7C806-AD4D-4688-A096-2D90287AA74E}" srcOrd="3" destOrd="0" parTransId="{71C271FE-69F8-4088-9848-4AF86FD9C618}" sibTransId="{4582420D-5EE5-433C-A19E-31397CFD407E}"/>
    <dgm:cxn modelId="{AB9E1C8F-5E6D-49C0-ADF2-6F1FFFA23CF2}" srcId="{3B550EE8-5FD4-44B9-90C9-78F64097CFBE}" destId="{E15B6247-F483-4B54-A7D2-4D4A8777F10A}" srcOrd="0" destOrd="0" parTransId="{9E3C86DA-63A3-4720-82C1-B7541D588956}" sibTransId="{CFFD6A33-EC1D-4B97-BF41-6F59A7E9088F}"/>
    <dgm:cxn modelId="{CBA4BEA7-EC2D-481B-BE9F-78184EA82E92}" type="presOf" srcId="{E15B6247-F483-4B54-A7D2-4D4A8777F10A}" destId="{6076045C-438E-4B9A-AF1F-9987BD449085}" srcOrd="0" destOrd="0" presId="urn:microsoft.com/office/officeart/2005/8/layout/vList2"/>
    <dgm:cxn modelId="{F00CABBB-D1F4-433E-9733-8B5EBC76F347}" type="presOf" srcId="{B0F21950-BB55-4E94-AE85-7C2ADA1973F5}" destId="{F4F6F897-8E63-4C63-8BBF-A67CEE26732F}" srcOrd="0" destOrd="0" presId="urn:microsoft.com/office/officeart/2005/8/layout/vList2"/>
    <dgm:cxn modelId="{500350FB-25CA-4F93-83EF-DCD5E1B62CAE}" type="presOf" srcId="{4356AB62-7D32-43F2-90DA-AFFBC781599E}" destId="{5D4F7995-5A6D-4B60-BF51-88018B899222}" srcOrd="0" destOrd="0" presId="urn:microsoft.com/office/officeart/2005/8/layout/vList2"/>
    <dgm:cxn modelId="{47C6A231-366D-40E2-B724-8F2464A194E3}" type="presParOf" srcId="{74D83DB7-8691-449A-A1DE-2F3E41A14274}" destId="{6076045C-438E-4B9A-AF1F-9987BD449085}" srcOrd="0" destOrd="0" presId="urn:microsoft.com/office/officeart/2005/8/layout/vList2"/>
    <dgm:cxn modelId="{65666D36-C307-4985-AD3B-DAAC01520151}" type="presParOf" srcId="{74D83DB7-8691-449A-A1DE-2F3E41A14274}" destId="{8BFB6718-AC1D-4C8E-9B23-4BD28F49D128}" srcOrd="1" destOrd="0" presId="urn:microsoft.com/office/officeart/2005/8/layout/vList2"/>
    <dgm:cxn modelId="{6FAA4F2A-75B6-4833-B52F-EA6D58AB7C15}" type="presParOf" srcId="{74D83DB7-8691-449A-A1DE-2F3E41A14274}" destId="{F4F6F897-8E63-4C63-8BBF-A67CEE26732F}" srcOrd="2" destOrd="0" presId="urn:microsoft.com/office/officeart/2005/8/layout/vList2"/>
    <dgm:cxn modelId="{F0FB634A-42A3-44B5-9E20-DB21FC558B71}" type="presParOf" srcId="{74D83DB7-8691-449A-A1DE-2F3E41A14274}" destId="{D3C5C329-068D-417A-9CA0-8B0796D4B6EA}" srcOrd="3" destOrd="0" presId="urn:microsoft.com/office/officeart/2005/8/layout/vList2"/>
    <dgm:cxn modelId="{CFB8DAD1-3150-4DA2-971A-F0D722ECF2D7}" type="presParOf" srcId="{74D83DB7-8691-449A-A1DE-2F3E41A14274}" destId="{F8205AC5-D0F2-4764-9F50-88C086D0BDDB}" srcOrd="4" destOrd="0" presId="urn:microsoft.com/office/officeart/2005/8/layout/vList2"/>
    <dgm:cxn modelId="{0158428A-B2FD-46DF-8EF4-65F7518D407A}" type="presParOf" srcId="{74D83DB7-8691-449A-A1DE-2F3E41A14274}" destId="{13DDB553-48E3-4C17-A604-D5EF8EE3289A}" srcOrd="5" destOrd="0" presId="urn:microsoft.com/office/officeart/2005/8/layout/vList2"/>
    <dgm:cxn modelId="{FE71E5AF-2848-42C7-B005-98F5E0849FF0}" type="presParOf" srcId="{74D83DB7-8691-449A-A1DE-2F3E41A14274}" destId="{333B3323-92E8-47CC-83CB-3BF2E9AAEC2C}" srcOrd="6" destOrd="0" presId="urn:microsoft.com/office/officeart/2005/8/layout/vList2"/>
    <dgm:cxn modelId="{0BC8925F-DC3C-422D-A7F4-84E5E12CD61C}" type="presParOf" srcId="{74D83DB7-8691-449A-A1DE-2F3E41A14274}" destId="{DAC6428F-05B6-409D-A3AE-8BEE01E9A82B}" srcOrd="7" destOrd="0" presId="urn:microsoft.com/office/officeart/2005/8/layout/vList2"/>
    <dgm:cxn modelId="{479A64FA-005F-495A-B167-CF22F2C37002}" type="presParOf" srcId="{74D83DB7-8691-449A-A1DE-2F3E41A14274}" destId="{5D4F7995-5A6D-4B60-BF51-88018B899222}"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E7D755-90E0-4788-A9A5-408F9F96FB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59ECD0-97C6-42B9-920E-032BF5ECCF4A}">
      <dgm:prSet/>
      <dgm:spPr/>
      <dgm:t>
        <a:bodyPr/>
        <a:lstStyle/>
        <a:p>
          <a:r>
            <a:rPr lang="en-GB"/>
            <a:t>Check your grammar and punctuation. </a:t>
          </a:r>
          <a:endParaRPr lang="en-US"/>
        </a:p>
      </dgm:t>
    </dgm:pt>
    <dgm:pt modelId="{6E1958F1-8E89-474D-A3C6-892BA46137F8}" type="parTrans" cxnId="{2B840D93-4C50-41E4-870E-7C2B773F01AC}">
      <dgm:prSet/>
      <dgm:spPr/>
      <dgm:t>
        <a:bodyPr/>
        <a:lstStyle/>
        <a:p>
          <a:endParaRPr lang="en-US"/>
        </a:p>
      </dgm:t>
    </dgm:pt>
    <dgm:pt modelId="{4670F0F1-3FFB-4185-B704-FF76E64C1916}" type="sibTrans" cxnId="{2B840D93-4C50-41E4-870E-7C2B773F01AC}">
      <dgm:prSet/>
      <dgm:spPr/>
      <dgm:t>
        <a:bodyPr/>
        <a:lstStyle/>
        <a:p>
          <a:endParaRPr lang="en-US"/>
        </a:p>
      </dgm:t>
    </dgm:pt>
    <dgm:pt modelId="{1952F6C9-31B7-4FB7-8426-DF3980C713E0}">
      <dgm:prSet/>
      <dgm:spPr/>
      <dgm:t>
        <a:bodyPr/>
        <a:lstStyle/>
        <a:p>
          <a:r>
            <a:rPr lang="en-GB"/>
            <a:t>Check your Harvard referencing. </a:t>
          </a:r>
          <a:endParaRPr lang="en-US"/>
        </a:p>
      </dgm:t>
    </dgm:pt>
    <dgm:pt modelId="{5E104AD9-B070-4A86-94DF-8798C554BF91}" type="parTrans" cxnId="{15E7F7A3-6F83-4DA7-BDAB-3B14F8AA5CAC}">
      <dgm:prSet/>
      <dgm:spPr/>
      <dgm:t>
        <a:bodyPr/>
        <a:lstStyle/>
        <a:p>
          <a:endParaRPr lang="en-US"/>
        </a:p>
      </dgm:t>
    </dgm:pt>
    <dgm:pt modelId="{A6BA5187-2320-4E64-AAF4-9B59CEC53E55}" type="sibTrans" cxnId="{15E7F7A3-6F83-4DA7-BDAB-3B14F8AA5CAC}">
      <dgm:prSet/>
      <dgm:spPr/>
      <dgm:t>
        <a:bodyPr/>
        <a:lstStyle/>
        <a:p>
          <a:endParaRPr lang="en-US"/>
        </a:p>
      </dgm:t>
    </dgm:pt>
    <dgm:pt modelId="{B782EB71-4DAF-4907-8593-FF45D5CE17EC}">
      <dgm:prSet/>
      <dgm:spPr/>
      <dgm:t>
        <a:bodyPr/>
        <a:lstStyle/>
        <a:p>
          <a:r>
            <a:rPr lang="en-GB"/>
            <a:t>Make use of the draft session. </a:t>
          </a:r>
          <a:endParaRPr lang="en-US"/>
        </a:p>
      </dgm:t>
    </dgm:pt>
    <dgm:pt modelId="{3F00603C-E8EB-4254-A31D-12299069EA36}" type="parTrans" cxnId="{DBAEFBBD-C979-4620-B5BF-8EF8A59646DB}">
      <dgm:prSet/>
      <dgm:spPr/>
      <dgm:t>
        <a:bodyPr/>
        <a:lstStyle/>
        <a:p>
          <a:endParaRPr lang="en-US"/>
        </a:p>
      </dgm:t>
    </dgm:pt>
    <dgm:pt modelId="{B7518334-E3F5-4048-893C-B8897F2085C1}" type="sibTrans" cxnId="{DBAEFBBD-C979-4620-B5BF-8EF8A59646DB}">
      <dgm:prSet/>
      <dgm:spPr/>
      <dgm:t>
        <a:bodyPr/>
        <a:lstStyle/>
        <a:p>
          <a:endParaRPr lang="en-US"/>
        </a:p>
      </dgm:t>
    </dgm:pt>
    <dgm:pt modelId="{24C4BF55-FE4E-4A98-8431-9F66D00F91E2}">
      <dgm:prSet/>
      <dgm:spPr/>
      <dgm:t>
        <a:bodyPr/>
        <a:lstStyle/>
        <a:p>
          <a:r>
            <a:rPr lang="en-GB"/>
            <a:t>Submit the assignment.</a:t>
          </a:r>
          <a:endParaRPr lang="en-US"/>
        </a:p>
      </dgm:t>
    </dgm:pt>
    <dgm:pt modelId="{E2C7E01E-4142-4BCC-AD8C-9D9E54E04829}" type="parTrans" cxnId="{72F151F2-A576-49C4-9842-A9B12BB57851}">
      <dgm:prSet/>
      <dgm:spPr/>
      <dgm:t>
        <a:bodyPr/>
        <a:lstStyle/>
        <a:p>
          <a:endParaRPr lang="en-US"/>
        </a:p>
      </dgm:t>
    </dgm:pt>
    <dgm:pt modelId="{382B438E-3085-4CD5-9F27-986BEEA99DEC}" type="sibTrans" cxnId="{72F151F2-A576-49C4-9842-A9B12BB57851}">
      <dgm:prSet/>
      <dgm:spPr/>
      <dgm:t>
        <a:bodyPr/>
        <a:lstStyle/>
        <a:p>
          <a:endParaRPr lang="en-US"/>
        </a:p>
      </dgm:t>
    </dgm:pt>
    <dgm:pt modelId="{C9D3CD21-5DA2-4B2A-A518-9CB479E39C02}" type="pres">
      <dgm:prSet presAssocID="{FDE7D755-90E0-4788-A9A5-408F9F96FB7F}" presName="root" presStyleCnt="0">
        <dgm:presLayoutVars>
          <dgm:dir/>
          <dgm:resizeHandles val="exact"/>
        </dgm:presLayoutVars>
      </dgm:prSet>
      <dgm:spPr/>
    </dgm:pt>
    <dgm:pt modelId="{359E8A23-C6D2-49BF-BC5C-9C20D3D9F1B9}" type="pres">
      <dgm:prSet presAssocID="{A459ECD0-97C6-42B9-920E-032BF5ECCF4A}" presName="compNode" presStyleCnt="0"/>
      <dgm:spPr/>
    </dgm:pt>
    <dgm:pt modelId="{180ABB8E-019C-41B4-80F1-9A7693CB6C56}" type="pres">
      <dgm:prSet presAssocID="{A459ECD0-97C6-42B9-920E-032BF5ECCF4A}" presName="bgRect" presStyleLbl="bgShp" presStyleIdx="0" presStyleCnt="4"/>
      <dgm:spPr/>
    </dgm:pt>
    <dgm:pt modelId="{4A614FC8-41C8-4384-80B8-1DF0E729F182}" type="pres">
      <dgm:prSet presAssocID="{A459ECD0-97C6-42B9-920E-032BF5ECCF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A170FDE6-86E9-48CE-9456-1ACA0231BBA4}" type="pres">
      <dgm:prSet presAssocID="{A459ECD0-97C6-42B9-920E-032BF5ECCF4A}" presName="spaceRect" presStyleCnt="0"/>
      <dgm:spPr/>
    </dgm:pt>
    <dgm:pt modelId="{C557FADF-4D2F-458B-9AE5-5CF275D18C2A}" type="pres">
      <dgm:prSet presAssocID="{A459ECD0-97C6-42B9-920E-032BF5ECCF4A}" presName="parTx" presStyleLbl="revTx" presStyleIdx="0" presStyleCnt="4">
        <dgm:presLayoutVars>
          <dgm:chMax val="0"/>
          <dgm:chPref val="0"/>
        </dgm:presLayoutVars>
      </dgm:prSet>
      <dgm:spPr/>
    </dgm:pt>
    <dgm:pt modelId="{285A463A-3979-4E48-B141-712444BFD4F1}" type="pres">
      <dgm:prSet presAssocID="{4670F0F1-3FFB-4185-B704-FF76E64C1916}" presName="sibTrans" presStyleCnt="0"/>
      <dgm:spPr/>
    </dgm:pt>
    <dgm:pt modelId="{D6EB0206-0E99-4DDE-817D-0A50DD39A4B1}" type="pres">
      <dgm:prSet presAssocID="{1952F6C9-31B7-4FB7-8426-DF3980C713E0}" presName="compNode" presStyleCnt="0"/>
      <dgm:spPr/>
    </dgm:pt>
    <dgm:pt modelId="{F9C837B6-7E08-4F7B-B231-A93FA1693533}" type="pres">
      <dgm:prSet presAssocID="{1952F6C9-31B7-4FB7-8426-DF3980C713E0}" presName="bgRect" presStyleLbl="bgShp" presStyleIdx="1" presStyleCnt="4"/>
      <dgm:spPr/>
    </dgm:pt>
    <dgm:pt modelId="{9F254660-C6E4-4E6B-A996-E4829F43D754}" type="pres">
      <dgm:prSet presAssocID="{1952F6C9-31B7-4FB7-8426-DF3980C713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EE4CB16F-A299-4826-8109-51816ED74FD9}" type="pres">
      <dgm:prSet presAssocID="{1952F6C9-31B7-4FB7-8426-DF3980C713E0}" presName="spaceRect" presStyleCnt="0"/>
      <dgm:spPr/>
    </dgm:pt>
    <dgm:pt modelId="{4B28E4B3-75F1-400B-9D7C-4DD693E47272}" type="pres">
      <dgm:prSet presAssocID="{1952F6C9-31B7-4FB7-8426-DF3980C713E0}" presName="parTx" presStyleLbl="revTx" presStyleIdx="1" presStyleCnt="4">
        <dgm:presLayoutVars>
          <dgm:chMax val="0"/>
          <dgm:chPref val="0"/>
        </dgm:presLayoutVars>
      </dgm:prSet>
      <dgm:spPr/>
    </dgm:pt>
    <dgm:pt modelId="{5EC05E57-535D-4055-BA73-B73F953D81A3}" type="pres">
      <dgm:prSet presAssocID="{A6BA5187-2320-4E64-AAF4-9B59CEC53E55}" presName="sibTrans" presStyleCnt="0"/>
      <dgm:spPr/>
    </dgm:pt>
    <dgm:pt modelId="{ABA9ACF7-3E5B-405A-B274-1A49AD1A7CA5}" type="pres">
      <dgm:prSet presAssocID="{B782EB71-4DAF-4907-8593-FF45D5CE17EC}" presName="compNode" presStyleCnt="0"/>
      <dgm:spPr/>
    </dgm:pt>
    <dgm:pt modelId="{256544A2-5404-4C63-BC19-0B0B0E18F1FA}" type="pres">
      <dgm:prSet presAssocID="{B782EB71-4DAF-4907-8593-FF45D5CE17EC}" presName="bgRect" presStyleLbl="bgShp" presStyleIdx="2" presStyleCnt="4"/>
      <dgm:spPr/>
    </dgm:pt>
    <dgm:pt modelId="{849738C3-E953-47CF-BB50-BF0C6C31B341}" type="pres">
      <dgm:prSet presAssocID="{B782EB71-4DAF-4907-8593-FF45D5CE17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86796975-1796-4787-9A1D-F8335429B2B0}" type="pres">
      <dgm:prSet presAssocID="{B782EB71-4DAF-4907-8593-FF45D5CE17EC}" presName="spaceRect" presStyleCnt="0"/>
      <dgm:spPr/>
    </dgm:pt>
    <dgm:pt modelId="{FDDAA8FD-F738-4825-80B9-2890A9E6303E}" type="pres">
      <dgm:prSet presAssocID="{B782EB71-4DAF-4907-8593-FF45D5CE17EC}" presName="parTx" presStyleLbl="revTx" presStyleIdx="2" presStyleCnt="4">
        <dgm:presLayoutVars>
          <dgm:chMax val="0"/>
          <dgm:chPref val="0"/>
        </dgm:presLayoutVars>
      </dgm:prSet>
      <dgm:spPr/>
    </dgm:pt>
    <dgm:pt modelId="{4770DC7D-DCD6-4308-BD5F-EB4E32389F46}" type="pres">
      <dgm:prSet presAssocID="{B7518334-E3F5-4048-893C-B8897F2085C1}" presName="sibTrans" presStyleCnt="0"/>
      <dgm:spPr/>
    </dgm:pt>
    <dgm:pt modelId="{7BF4FF53-347F-4028-9D1B-C9E15DBBB19A}" type="pres">
      <dgm:prSet presAssocID="{24C4BF55-FE4E-4A98-8431-9F66D00F91E2}" presName="compNode" presStyleCnt="0"/>
      <dgm:spPr/>
    </dgm:pt>
    <dgm:pt modelId="{C1FAD48B-3D79-481D-A6AD-A16D26A91A05}" type="pres">
      <dgm:prSet presAssocID="{24C4BF55-FE4E-4A98-8431-9F66D00F91E2}" presName="bgRect" presStyleLbl="bgShp" presStyleIdx="3" presStyleCnt="4"/>
      <dgm:spPr/>
    </dgm:pt>
    <dgm:pt modelId="{4DFAE027-0BCA-48F8-A6B4-1720A5A4F93D}" type="pres">
      <dgm:prSet presAssocID="{24C4BF55-FE4E-4A98-8431-9F66D00F91E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8378FE6B-4D07-407E-AC88-3BF592972A07}" type="pres">
      <dgm:prSet presAssocID="{24C4BF55-FE4E-4A98-8431-9F66D00F91E2}" presName="spaceRect" presStyleCnt="0"/>
      <dgm:spPr/>
    </dgm:pt>
    <dgm:pt modelId="{090BDD0A-552D-4990-BE93-5CA73CF1A316}" type="pres">
      <dgm:prSet presAssocID="{24C4BF55-FE4E-4A98-8431-9F66D00F91E2}" presName="parTx" presStyleLbl="revTx" presStyleIdx="3" presStyleCnt="4">
        <dgm:presLayoutVars>
          <dgm:chMax val="0"/>
          <dgm:chPref val="0"/>
        </dgm:presLayoutVars>
      </dgm:prSet>
      <dgm:spPr/>
    </dgm:pt>
  </dgm:ptLst>
  <dgm:cxnLst>
    <dgm:cxn modelId="{BA492045-9F57-483C-9520-CC47446575E9}" type="presOf" srcId="{B782EB71-4DAF-4907-8593-FF45D5CE17EC}" destId="{FDDAA8FD-F738-4825-80B9-2890A9E6303E}" srcOrd="0" destOrd="0" presId="urn:microsoft.com/office/officeart/2018/2/layout/IconVerticalSolidList"/>
    <dgm:cxn modelId="{0549D56A-9310-466B-A9E8-800EB0345154}" type="presOf" srcId="{A459ECD0-97C6-42B9-920E-032BF5ECCF4A}" destId="{C557FADF-4D2F-458B-9AE5-5CF275D18C2A}" srcOrd="0" destOrd="0" presId="urn:microsoft.com/office/officeart/2018/2/layout/IconVerticalSolidList"/>
    <dgm:cxn modelId="{B7F28A83-C917-4BFF-9FA5-16229BBDE901}" type="presOf" srcId="{24C4BF55-FE4E-4A98-8431-9F66D00F91E2}" destId="{090BDD0A-552D-4990-BE93-5CA73CF1A316}" srcOrd="0" destOrd="0" presId="urn:microsoft.com/office/officeart/2018/2/layout/IconVerticalSolidList"/>
    <dgm:cxn modelId="{2B840D93-4C50-41E4-870E-7C2B773F01AC}" srcId="{FDE7D755-90E0-4788-A9A5-408F9F96FB7F}" destId="{A459ECD0-97C6-42B9-920E-032BF5ECCF4A}" srcOrd="0" destOrd="0" parTransId="{6E1958F1-8E89-474D-A3C6-892BA46137F8}" sibTransId="{4670F0F1-3FFB-4185-B704-FF76E64C1916}"/>
    <dgm:cxn modelId="{15E7F7A3-6F83-4DA7-BDAB-3B14F8AA5CAC}" srcId="{FDE7D755-90E0-4788-A9A5-408F9F96FB7F}" destId="{1952F6C9-31B7-4FB7-8426-DF3980C713E0}" srcOrd="1" destOrd="0" parTransId="{5E104AD9-B070-4A86-94DF-8798C554BF91}" sibTransId="{A6BA5187-2320-4E64-AAF4-9B59CEC53E55}"/>
    <dgm:cxn modelId="{DBAEFBBD-C979-4620-B5BF-8EF8A59646DB}" srcId="{FDE7D755-90E0-4788-A9A5-408F9F96FB7F}" destId="{B782EB71-4DAF-4907-8593-FF45D5CE17EC}" srcOrd="2" destOrd="0" parTransId="{3F00603C-E8EB-4254-A31D-12299069EA36}" sibTransId="{B7518334-E3F5-4048-893C-B8897F2085C1}"/>
    <dgm:cxn modelId="{47BE48E0-BE23-4971-952F-F6040B34FBC8}" type="presOf" srcId="{FDE7D755-90E0-4788-A9A5-408F9F96FB7F}" destId="{C9D3CD21-5DA2-4B2A-A518-9CB479E39C02}" srcOrd="0" destOrd="0" presId="urn:microsoft.com/office/officeart/2018/2/layout/IconVerticalSolidList"/>
    <dgm:cxn modelId="{B5AD29EB-8DCE-4583-AC9F-0AE07E050B31}" type="presOf" srcId="{1952F6C9-31B7-4FB7-8426-DF3980C713E0}" destId="{4B28E4B3-75F1-400B-9D7C-4DD693E47272}" srcOrd="0" destOrd="0" presId="urn:microsoft.com/office/officeart/2018/2/layout/IconVerticalSolidList"/>
    <dgm:cxn modelId="{72F151F2-A576-49C4-9842-A9B12BB57851}" srcId="{FDE7D755-90E0-4788-A9A5-408F9F96FB7F}" destId="{24C4BF55-FE4E-4A98-8431-9F66D00F91E2}" srcOrd="3" destOrd="0" parTransId="{E2C7E01E-4142-4BCC-AD8C-9D9E54E04829}" sibTransId="{382B438E-3085-4CD5-9F27-986BEEA99DEC}"/>
    <dgm:cxn modelId="{080606F8-FBCB-4081-9E2E-1865F3485D65}" type="presParOf" srcId="{C9D3CD21-5DA2-4B2A-A518-9CB479E39C02}" destId="{359E8A23-C6D2-49BF-BC5C-9C20D3D9F1B9}" srcOrd="0" destOrd="0" presId="urn:microsoft.com/office/officeart/2018/2/layout/IconVerticalSolidList"/>
    <dgm:cxn modelId="{1BD1E2BE-A9AD-4174-8728-924066964D32}" type="presParOf" srcId="{359E8A23-C6D2-49BF-BC5C-9C20D3D9F1B9}" destId="{180ABB8E-019C-41B4-80F1-9A7693CB6C56}" srcOrd="0" destOrd="0" presId="urn:microsoft.com/office/officeart/2018/2/layout/IconVerticalSolidList"/>
    <dgm:cxn modelId="{201E1B19-EEEC-4378-9DA0-44CCEB6B5BFD}" type="presParOf" srcId="{359E8A23-C6D2-49BF-BC5C-9C20D3D9F1B9}" destId="{4A614FC8-41C8-4384-80B8-1DF0E729F182}" srcOrd="1" destOrd="0" presId="urn:microsoft.com/office/officeart/2018/2/layout/IconVerticalSolidList"/>
    <dgm:cxn modelId="{81D56D0D-4B5D-4789-8C2F-EAC8FF291936}" type="presParOf" srcId="{359E8A23-C6D2-49BF-BC5C-9C20D3D9F1B9}" destId="{A170FDE6-86E9-48CE-9456-1ACA0231BBA4}" srcOrd="2" destOrd="0" presId="urn:microsoft.com/office/officeart/2018/2/layout/IconVerticalSolidList"/>
    <dgm:cxn modelId="{AF32DC5C-C1A6-496D-A232-354BF8B82FB0}" type="presParOf" srcId="{359E8A23-C6D2-49BF-BC5C-9C20D3D9F1B9}" destId="{C557FADF-4D2F-458B-9AE5-5CF275D18C2A}" srcOrd="3" destOrd="0" presId="urn:microsoft.com/office/officeart/2018/2/layout/IconVerticalSolidList"/>
    <dgm:cxn modelId="{D7D87F77-3304-4520-ACD8-B9AA2F88EF73}" type="presParOf" srcId="{C9D3CD21-5DA2-4B2A-A518-9CB479E39C02}" destId="{285A463A-3979-4E48-B141-712444BFD4F1}" srcOrd="1" destOrd="0" presId="urn:microsoft.com/office/officeart/2018/2/layout/IconVerticalSolidList"/>
    <dgm:cxn modelId="{0DEF35BB-DE84-4382-82EF-097B57A9E7F9}" type="presParOf" srcId="{C9D3CD21-5DA2-4B2A-A518-9CB479E39C02}" destId="{D6EB0206-0E99-4DDE-817D-0A50DD39A4B1}" srcOrd="2" destOrd="0" presId="urn:microsoft.com/office/officeart/2018/2/layout/IconVerticalSolidList"/>
    <dgm:cxn modelId="{B66DE320-4DC5-4A5A-98EF-983E066A0C9C}" type="presParOf" srcId="{D6EB0206-0E99-4DDE-817D-0A50DD39A4B1}" destId="{F9C837B6-7E08-4F7B-B231-A93FA1693533}" srcOrd="0" destOrd="0" presId="urn:microsoft.com/office/officeart/2018/2/layout/IconVerticalSolidList"/>
    <dgm:cxn modelId="{F0C5D5C3-FBBC-4174-88FE-D0BBA391F51C}" type="presParOf" srcId="{D6EB0206-0E99-4DDE-817D-0A50DD39A4B1}" destId="{9F254660-C6E4-4E6B-A996-E4829F43D754}" srcOrd="1" destOrd="0" presId="urn:microsoft.com/office/officeart/2018/2/layout/IconVerticalSolidList"/>
    <dgm:cxn modelId="{139FDA8E-8DE9-4E66-9BA8-903A45E7B25C}" type="presParOf" srcId="{D6EB0206-0E99-4DDE-817D-0A50DD39A4B1}" destId="{EE4CB16F-A299-4826-8109-51816ED74FD9}" srcOrd="2" destOrd="0" presId="urn:microsoft.com/office/officeart/2018/2/layout/IconVerticalSolidList"/>
    <dgm:cxn modelId="{FD5068B3-4772-4B9D-842F-28E24D6236B5}" type="presParOf" srcId="{D6EB0206-0E99-4DDE-817D-0A50DD39A4B1}" destId="{4B28E4B3-75F1-400B-9D7C-4DD693E47272}" srcOrd="3" destOrd="0" presId="urn:microsoft.com/office/officeart/2018/2/layout/IconVerticalSolidList"/>
    <dgm:cxn modelId="{150B4513-88E9-452D-A571-0EA0E5708817}" type="presParOf" srcId="{C9D3CD21-5DA2-4B2A-A518-9CB479E39C02}" destId="{5EC05E57-535D-4055-BA73-B73F953D81A3}" srcOrd="3" destOrd="0" presId="urn:microsoft.com/office/officeart/2018/2/layout/IconVerticalSolidList"/>
    <dgm:cxn modelId="{656768A9-F4A4-4B96-9946-D666C1F9EDE5}" type="presParOf" srcId="{C9D3CD21-5DA2-4B2A-A518-9CB479E39C02}" destId="{ABA9ACF7-3E5B-405A-B274-1A49AD1A7CA5}" srcOrd="4" destOrd="0" presId="urn:microsoft.com/office/officeart/2018/2/layout/IconVerticalSolidList"/>
    <dgm:cxn modelId="{763D3022-3A2A-4047-A507-A1E3807D1069}" type="presParOf" srcId="{ABA9ACF7-3E5B-405A-B274-1A49AD1A7CA5}" destId="{256544A2-5404-4C63-BC19-0B0B0E18F1FA}" srcOrd="0" destOrd="0" presId="urn:microsoft.com/office/officeart/2018/2/layout/IconVerticalSolidList"/>
    <dgm:cxn modelId="{288F83D3-6121-44FF-B762-D1D19F28BF3C}" type="presParOf" srcId="{ABA9ACF7-3E5B-405A-B274-1A49AD1A7CA5}" destId="{849738C3-E953-47CF-BB50-BF0C6C31B341}" srcOrd="1" destOrd="0" presId="urn:microsoft.com/office/officeart/2018/2/layout/IconVerticalSolidList"/>
    <dgm:cxn modelId="{A84E2994-E985-4065-97E7-ECEB0C01F7ED}" type="presParOf" srcId="{ABA9ACF7-3E5B-405A-B274-1A49AD1A7CA5}" destId="{86796975-1796-4787-9A1D-F8335429B2B0}" srcOrd="2" destOrd="0" presId="urn:microsoft.com/office/officeart/2018/2/layout/IconVerticalSolidList"/>
    <dgm:cxn modelId="{ACE46DF6-2D11-462F-A367-1C532FB1AE91}" type="presParOf" srcId="{ABA9ACF7-3E5B-405A-B274-1A49AD1A7CA5}" destId="{FDDAA8FD-F738-4825-80B9-2890A9E6303E}" srcOrd="3" destOrd="0" presId="urn:microsoft.com/office/officeart/2018/2/layout/IconVerticalSolidList"/>
    <dgm:cxn modelId="{2AC9FC83-BA75-4733-981E-487982D68EC6}" type="presParOf" srcId="{C9D3CD21-5DA2-4B2A-A518-9CB479E39C02}" destId="{4770DC7D-DCD6-4308-BD5F-EB4E32389F46}" srcOrd="5" destOrd="0" presId="urn:microsoft.com/office/officeart/2018/2/layout/IconVerticalSolidList"/>
    <dgm:cxn modelId="{4EB2B4E9-EE92-4A7E-901D-877E21B8CD95}" type="presParOf" srcId="{C9D3CD21-5DA2-4B2A-A518-9CB479E39C02}" destId="{7BF4FF53-347F-4028-9D1B-C9E15DBBB19A}" srcOrd="6" destOrd="0" presId="urn:microsoft.com/office/officeart/2018/2/layout/IconVerticalSolidList"/>
    <dgm:cxn modelId="{DB9E72A7-768A-4999-A63F-FE0FDDF8E347}" type="presParOf" srcId="{7BF4FF53-347F-4028-9D1B-C9E15DBBB19A}" destId="{C1FAD48B-3D79-481D-A6AD-A16D26A91A05}" srcOrd="0" destOrd="0" presId="urn:microsoft.com/office/officeart/2018/2/layout/IconVerticalSolidList"/>
    <dgm:cxn modelId="{1FF261B5-318C-43AE-8F89-9AFBC5D4D47D}" type="presParOf" srcId="{7BF4FF53-347F-4028-9D1B-C9E15DBBB19A}" destId="{4DFAE027-0BCA-48F8-A6B4-1720A5A4F93D}" srcOrd="1" destOrd="0" presId="urn:microsoft.com/office/officeart/2018/2/layout/IconVerticalSolidList"/>
    <dgm:cxn modelId="{0D6CB7F9-F5F7-414E-999D-0885C59E23FA}" type="presParOf" srcId="{7BF4FF53-347F-4028-9D1B-C9E15DBBB19A}" destId="{8378FE6B-4D07-407E-AC88-3BF592972A07}" srcOrd="2" destOrd="0" presId="urn:microsoft.com/office/officeart/2018/2/layout/IconVerticalSolidList"/>
    <dgm:cxn modelId="{CD5DBE7B-C7DC-48BB-B748-8F4D8DEE318C}" type="presParOf" srcId="{7BF4FF53-347F-4028-9D1B-C9E15DBBB19A}" destId="{090BDD0A-552D-4990-BE93-5CA73CF1A3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CDB2CF-6E3A-4B15-AE2B-8FAA1DCAED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5B8BB0-958F-416E-AFD9-2D912F136BDD}">
      <dgm:prSet/>
      <dgm:spPr/>
      <dgm:t>
        <a:bodyPr/>
        <a:lstStyle/>
        <a:p>
          <a:r>
            <a:rPr lang="en-GB"/>
            <a:t>Take a break! </a:t>
          </a:r>
          <a:endParaRPr lang="en-US"/>
        </a:p>
      </dgm:t>
    </dgm:pt>
    <dgm:pt modelId="{EA466F8D-5017-42FC-99E8-D667B5EC4B82}" type="parTrans" cxnId="{AB75ACFF-AEA6-463A-BB60-4EA38A259FD2}">
      <dgm:prSet/>
      <dgm:spPr/>
      <dgm:t>
        <a:bodyPr/>
        <a:lstStyle/>
        <a:p>
          <a:endParaRPr lang="en-US"/>
        </a:p>
      </dgm:t>
    </dgm:pt>
    <dgm:pt modelId="{9E53F517-0571-487C-942D-C138E4BF04CA}" type="sibTrans" cxnId="{AB75ACFF-AEA6-463A-BB60-4EA38A259FD2}">
      <dgm:prSet/>
      <dgm:spPr/>
      <dgm:t>
        <a:bodyPr/>
        <a:lstStyle/>
        <a:p>
          <a:endParaRPr lang="en-US"/>
        </a:p>
      </dgm:t>
    </dgm:pt>
    <dgm:pt modelId="{C2FC4E08-475E-4B2B-A063-37DAD57DD76B}">
      <dgm:prSet/>
      <dgm:spPr/>
      <dgm:t>
        <a:bodyPr/>
        <a:lstStyle/>
        <a:p>
          <a:r>
            <a:rPr lang="en-GB"/>
            <a:t>Taking a break is essential, otherwise it could lead to burnout. </a:t>
          </a:r>
          <a:endParaRPr lang="en-US"/>
        </a:p>
      </dgm:t>
    </dgm:pt>
    <dgm:pt modelId="{DBB4F8E5-0B67-4816-91F4-002826170BDB}" type="parTrans" cxnId="{C94038AB-57A4-4F21-874E-116E7894261B}">
      <dgm:prSet/>
      <dgm:spPr/>
      <dgm:t>
        <a:bodyPr/>
        <a:lstStyle/>
        <a:p>
          <a:endParaRPr lang="en-US"/>
        </a:p>
      </dgm:t>
    </dgm:pt>
    <dgm:pt modelId="{AC5B2515-3326-4F7F-8D10-D5957F9E180F}" type="sibTrans" cxnId="{C94038AB-57A4-4F21-874E-116E7894261B}">
      <dgm:prSet/>
      <dgm:spPr/>
      <dgm:t>
        <a:bodyPr/>
        <a:lstStyle/>
        <a:p>
          <a:endParaRPr lang="en-US"/>
        </a:p>
      </dgm:t>
    </dgm:pt>
    <dgm:pt modelId="{9000BC78-9D97-4BE5-AB84-2F122701FAE0}">
      <dgm:prSet/>
      <dgm:spPr/>
      <dgm:t>
        <a:bodyPr/>
        <a:lstStyle/>
        <a:p>
          <a:r>
            <a:rPr lang="en-US" dirty="0"/>
            <a:t>Revisit</a:t>
          </a:r>
          <a:r>
            <a:rPr lang="en-US" baseline="0" dirty="0"/>
            <a:t> the slides on Moodle regarding burnout!</a:t>
          </a:r>
          <a:endParaRPr lang="en-US" dirty="0"/>
        </a:p>
      </dgm:t>
    </dgm:pt>
    <dgm:pt modelId="{21FFD766-AAB9-4B56-846D-054A9A582D7C}" type="parTrans" cxnId="{000A1F1C-1F06-40D0-8227-7B60180485BA}">
      <dgm:prSet/>
      <dgm:spPr/>
      <dgm:t>
        <a:bodyPr/>
        <a:lstStyle/>
        <a:p>
          <a:endParaRPr lang="en-US"/>
        </a:p>
      </dgm:t>
    </dgm:pt>
    <dgm:pt modelId="{848E9F69-8D41-41B0-A542-9EA79446371F}" type="sibTrans" cxnId="{000A1F1C-1F06-40D0-8227-7B60180485BA}">
      <dgm:prSet/>
      <dgm:spPr/>
      <dgm:t>
        <a:bodyPr/>
        <a:lstStyle/>
        <a:p>
          <a:endParaRPr lang="en-US"/>
        </a:p>
      </dgm:t>
    </dgm:pt>
    <dgm:pt modelId="{26AD8FEF-9249-42CF-ABCB-D4DB3BE4E210}" type="pres">
      <dgm:prSet presAssocID="{9DCDB2CF-6E3A-4B15-AE2B-8FAA1DCAED91}" presName="root" presStyleCnt="0">
        <dgm:presLayoutVars>
          <dgm:dir/>
          <dgm:resizeHandles val="exact"/>
        </dgm:presLayoutVars>
      </dgm:prSet>
      <dgm:spPr/>
    </dgm:pt>
    <dgm:pt modelId="{8D68C98E-462C-4471-8C43-18D63759BE8B}" type="pres">
      <dgm:prSet presAssocID="{BB5B8BB0-958F-416E-AFD9-2D912F136BDD}" presName="compNode" presStyleCnt="0"/>
      <dgm:spPr/>
    </dgm:pt>
    <dgm:pt modelId="{EFB25E80-7A95-4F74-A5B6-9C85860CA77A}" type="pres">
      <dgm:prSet presAssocID="{BB5B8BB0-958F-416E-AFD9-2D912F136BDD}" presName="bgRect" presStyleLbl="bgShp" presStyleIdx="0" presStyleCnt="3"/>
      <dgm:spPr/>
    </dgm:pt>
    <dgm:pt modelId="{9713D5C9-1AFA-4BA6-A04A-23725E72E1D1}" type="pres">
      <dgm:prSet presAssocID="{BB5B8BB0-958F-416E-AFD9-2D912F136B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ffee"/>
        </a:ext>
      </dgm:extLst>
    </dgm:pt>
    <dgm:pt modelId="{69F8151D-67EA-4BD1-8F8A-7CF9A34DC020}" type="pres">
      <dgm:prSet presAssocID="{BB5B8BB0-958F-416E-AFD9-2D912F136BDD}" presName="spaceRect" presStyleCnt="0"/>
      <dgm:spPr/>
    </dgm:pt>
    <dgm:pt modelId="{C487BFF3-6873-4696-BE5F-52A40970D5A8}" type="pres">
      <dgm:prSet presAssocID="{BB5B8BB0-958F-416E-AFD9-2D912F136BDD}" presName="parTx" presStyleLbl="revTx" presStyleIdx="0" presStyleCnt="3">
        <dgm:presLayoutVars>
          <dgm:chMax val="0"/>
          <dgm:chPref val="0"/>
        </dgm:presLayoutVars>
      </dgm:prSet>
      <dgm:spPr/>
    </dgm:pt>
    <dgm:pt modelId="{685D4C4B-5AAF-41B1-96D7-F1157796F369}" type="pres">
      <dgm:prSet presAssocID="{9E53F517-0571-487C-942D-C138E4BF04CA}" presName="sibTrans" presStyleCnt="0"/>
      <dgm:spPr/>
    </dgm:pt>
    <dgm:pt modelId="{AA0E8605-53FE-4305-A992-8D993EA25172}" type="pres">
      <dgm:prSet presAssocID="{C2FC4E08-475E-4B2B-A063-37DAD57DD76B}" presName="compNode" presStyleCnt="0"/>
      <dgm:spPr/>
    </dgm:pt>
    <dgm:pt modelId="{6C2DE35F-B6CB-488B-B31B-4D5BD029B8C2}" type="pres">
      <dgm:prSet presAssocID="{C2FC4E08-475E-4B2B-A063-37DAD57DD76B}" presName="bgRect" presStyleLbl="bgShp" presStyleIdx="1" presStyleCnt="3"/>
      <dgm:spPr/>
    </dgm:pt>
    <dgm:pt modelId="{622DF1DF-CE2C-4BBA-B3D1-9C1AF897375E}" type="pres">
      <dgm:prSet presAssocID="{C2FC4E08-475E-4B2B-A063-37DAD57DD7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D244B194-68D3-4F3B-A5C5-621468873664}" type="pres">
      <dgm:prSet presAssocID="{C2FC4E08-475E-4B2B-A063-37DAD57DD76B}" presName="spaceRect" presStyleCnt="0"/>
      <dgm:spPr/>
    </dgm:pt>
    <dgm:pt modelId="{E6E6827B-8550-418A-A643-C562BC5FF1E5}" type="pres">
      <dgm:prSet presAssocID="{C2FC4E08-475E-4B2B-A063-37DAD57DD76B}" presName="parTx" presStyleLbl="revTx" presStyleIdx="1" presStyleCnt="3">
        <dgm:presLayoutVars>
          <dgm:chMax val="0"/>
          <dgm:chPref val="0"/>
        </dgm:presLayoutVars>
      </dgm:prSet>
      <dgm:spPr/>
    </dgm:pt>
    <dgm:pt modelId="{23C4376D-229A-45CA-AF98-5FA76D0E0F8F}" type="pres">
      <dgm:prSet presAssocID="{AC5B2515-3326-4F7F-8D10-D5957F9E180F}" presName="sibTrans" presStyleCnt="0"/>
      <dgm:spPr/>
    </dgm:pt>
    <dgm:pt modelId="{D20BEE5F-52C8-4947-A2C5-F1B9A3E32892}" type="pres">
      <dgm:prSet presAssocID="{9000BC78-9D97-4BE5-AB84-2F122701FAE0}" presName="compNode" presStyleCnt="0"/>
      <dgm:spPr/>
    </dgm:pt>
    <dgm:pt modelId="{37D32A04-0272-4522-9A14-DF32BB709091}" type="pres">
      <dgm:prSet presAssocID="{9000BC78-9D97-4BE5-AB84-2F122701FAE0}" presName="bgRect" presStyleLbl="bgShp" presStyleIdx="2" presStyleCnt="3"/>
      <dgm:spPr/>
    </dgm:pt>
    <dgm:pt modelId="{A4689853-926C-46CA-BDB0-38A38391E886}" type="pres">
      <dgm:prSet presAssocID="{9000BC78-9D97-4BE5-AB84-2F122701FA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35BD5F01-12EF-401A-8B75-7B3875AEFC54}" type="pres">
      <dgm:prSet presAssocID="{9000BC78-9D97-4BE5-AB84-2F122701FAE0}" presName="spaceRect" presStyleCnt="0"/>
      <dgm:spPr/>
    </dgm:pt>
    <dgm:pt modelId="{43405454-1899-41DB-85B6-839772462760}" type="pres">
      <dgm:prSet presAssocID="{9000BC78-9D97-4BE5-AB84-2F122701FAE0}" presName="parTx" presStyleLbl="revTx" presStyleIdx="2" presStyleCnt="3">
        <dgm:presLayoutVars>
          <dgm:chMax val="0"/>
          <dgm:chPref val="0"/>
        </dgm:presLayoutVars>
      </dgm:prSet>
      <dgm:spPr/>
    </dgm:pt>
  </dgm:ptLst>
  <dgm:cxnLst>
    <dgm:cxn modelId="{44789302-92F3-4D6F-87A9-D29F1B766910}" type="presOf" srcId="{C2FC4E08-475E-4B2B-A063-37DAD57DD76B}" destId="{E6E6827B-8550-418A-A643-C562BC5FF1E5}" srcOrd="0" destOrd="0" presId="urn:microsoft.com/office/officeart/2018/2/layout/IconVerticalSolidList"/>
    <dgm:cxn modelId="{000A1F1C-1F06-40D0-8227-7B60180485BA}" srcId="{9DCDB2CF-6E3A-4B15-AE2B-8FAA1DCAED91}" destId="{9000BC78-9D97-4BE5-AB84-2F122701FAE0}" srcOrd="2" destOrd="0" parTransId="{21FFD766-AAB9-4B56-846D-054A9A582D7C}" sibTransId="{848E9F69-8D41-41B0-A542-9EA79446371F}"/>
    <dgm:cxn modelId="{3F52A14D-8041-4F31-995C-DCF9CC3C8AA8}" type="presOf" srcId="{BB5B8BB0-958F-416E-AFD9-2D912F136BDD}" destId="{C487BFF3-6873-4696-BE5F-52A40970D5A8}" srcOrd="0" destOrd="0" presId="urn:microsoft.com/office/officeart/2018/2/layout/IconVerticalSolidList"/>
    <dgm:cxn modelId="{C94038AB-57A4-4F21-874E-116E7894261B}" srcId="{9DCDB2CF-6E3A-4B15-AE2B-8FAA1DCAED91}" destId="{C2FC4E08-475E-4B2B-A063-37DAD57DD76B}" srcOrd="1" destOrd="0" parTransId="{DBB4F8E5-0B67-4816-91F4-002826170BDB}" sibTransId="{AC5B2515-3326-4F7F-8D10-D5957F9E180F}"/>
    <dgm:cxn modelId="{30F94AB4-BED7-4677-9D63-66B99508555C}" type="presOf" srcId="{9000BC78-9D97-4BE5-AB84-2F122701FAE0}" destId="{43405454-1899-41DB-85B6-839772462760}" srcOrd="0" destOrd="0" presId="urn:microsoft.com/office/officeart/2018/2/layout/IconVerticalSolidList"/>
    <dgm:cxn modelId="{3D167EC8-37AB-434B-A79D-32527C26F1FB}" type="presOf" srcId="{9DCDB2CF-6E3A-4B15-AE2B-8FAA1DCAED91}" destId="{26AD8FEF-9249-42CF-ABCB-D4DB3BE4E210}" srcOrd="0" destOrd="0" presId="urn:microsoft.com/office/officeart/2018/2/layout/IconVerticalSolidList"/>
    <dgm:cxn modelId="{AB75ACFF-AEA6-463A-BB60-4EA38A259FD2}" srcId="{9DCDB2CF-6E3A-4B15-AE2B-8FAA1DCAED91}" destId="{BB5B8BB0-958F-416E-AFD9-2D912F136BDD}" srcOrd="0" destOrd="0" parTransId="{EA466F8D-5017-42FC-99E8-D667B5EC4B82}" sibTransId="{9E53F517-0571-487C-942D-C138E4BF04CA}"/>
    <dgm:cxn modelId="{97EACE99-82A9-4436-B07D-EBCB86224BDE}" type="presParOf" srcId="{26AD8FEF-9249-42CF-ABCB-D4DB3BE4E210}" destId="{8D68C98E-462C-4471-8C43-18D63759BE8B}" srcOrd="0" destOrd="0" presId="urn:microsoft.com/office/officeart/2018/2/layout/IconVerticalSolidList"/>
    <dgm:cxn modelId="{C0DAD832-3C84-4D11-A204-E7A25E396F68}" type="presParOf" srcId="{8D68C98E-462C-4471-8C43-18D63759BE8B}" destId="{EFB25E80-7A95-4F74-A5B6-9C85860CA77A}" srcOrd="0" destOrd="0" presId="urn:microsoft.com/office/officeart/2018/2/layout/IconVerticalSolidList"/>
    <dgm:cxn modelId="{B37D52AA-43EC-483F-BB58-D928BE3237D5}" type="presParOf" srcId="{8D68C98E-462C-4471-8C43-18D63759BE8B}" destId="{9713D5C9-1AFA-4BA6-A04A-23725E72E1D1}" srcOrd="1" destOrd="0" presId="urn:microsoft.com/office/officeart/2018/2/layout/IconVerticalSolidList"/>
    <dgm:cxn modelId="{208A2C78-5AF6-47DD-B3DB-C98DE8F04B6A}" type="presParOf" srcId="{8D68C98E-462C-4471-8C43-18D63759BE8B}" destId="{69F8151D-67EA-4BD1-8F8A-7CF9A34DC020}" srcOrd="2" destOrd="0" presId="urn:microsoft.com/office/officeart/2018/2/layout/IconVerticalSolidList"/>
    <dgm:cxn modelId="{23B54727-C7E9-40C4-BB39-FEE144F033ED}" type="presParOf" srcId="{8D68C98E-462C-4471-8C43-18D63759BE8B}" destId="{C487BFF3-6873-4696-BE5F-52A40970D5A8}" srcOrd="3" destOrd="0" presId="urn:microsoft.com/office/officeart/2018/2/layout/IconVerticalSolidList"/>
    <dgm:cxn modelId="{DFEE48AC-9976-48BC-9D2B-5F5D280C13B6}" type="presParOf" srcId="{26AD8FEF-9249-42CF-ABCB-D4DB3BE4E210}" destId="{685D4C4B-5AAF-41B1-96D7-F1157796F369}" srcOrd="1" destOrd="0" presId="urn:microsoft.com/office/officeart/2018/2/layout/IconVerticalSolidList"/>
    <dgm:cxn modelId="{2AD9BA19-46AA-452D-972E-18D0A850C6B9}" type="presParOf" srcId="{26AD8FEF-9249-42CF-ABCB-D4DB3BE4E210}" destId="{AA0E8605-53FE-4305-A992-8D993EA25172}" srcOrd="2" destOrd="0" presId="urn:microsoft.com/office/officeart/2018/2/layout/IconVerticalSolidList"/>
    <dgm:cxn modelId="{2D67CBF0-4596-49E3-BA02-9D135A58A4C5}" type="presParOf" srcId="{AA0E8605-53FE-4305-A992-8D993EA25172}" destId="{6C2DE35F-B6CB-488B-B31B-4D5BD029B8C2}" srcOrd="0" destOrd="0" presId="urn:microsoft.com/office/officeart/2018/2/layout/IconVerticalSolidList"/>
    <dgm:cxn modelId="{026461DD-CBE0-43B4-A507-384DA4F2461B}" type="presParOf" srcId="{AA0E8605-53FE-4305-A992-8D993EA25172}" destId="{622DF1DF-CE2C-4BBA-B3D1-9C1AF897375E}" srcOrd="1" destOrd="0" presId="urn:microsoft.com/office/officeart/2018/2/layout/IconVerticalSolidList"/>
    <dgm:cxn modelId="{0E08F340-C0F5-4B51-A299-9287B4F698A2}" type="presParOf" srcId="{AA0E8605-53FE-4305-A992-8D993EA25172}" destId="{D244B194-68D3-4F3B-A5C5-621468873664}" srcOrd="2" destOrd="0" presId="urn:microsoft.com/office/officeart/2018/2/layout/IconVerticalSolidList"/>
    <dgm:cxn modelId="{F6AE627B-2004-4F07-B436-0755057B73C3}" type="presParOf" srcId="{AA0E8605-53FE-4305-A992-8D993EA25172}" destId="{E6E6827B-8550-418A-A643-C562BC5FF1E5}" srcOrd="3" destOrd="0" presId="urn:microsoft.com/office/officeart/2018/2/layout/IconVerticalSolidList"/>
    <dgm:cxn modelId="{67358F89-EFD0-4350-8741-4F40EF9EBE44}" type="presParOf" srcId="{26AD8FEF-9249-42CF-ABCB-D4DB3BE4E210}" destId="{23C4376D-229A-45CA-AF98-5FA76D0E0F8F}" srcOrd="3" destOrd="0" presId="urn:microsoft.com/office/officeart/2018/2/layout/IconVerticalSolidList"/>
    <dgm:cxn modelId="{C505B847-CC48-48B5-9C3E-017FF04E41BA}" type="presParOf" srcId="{26AD8FEF-9249-42CF-ABCB-D4DB3BE4E210}" destId="{D20BEE5F-52C8-4947-A2C5-F1B9A3E32892}" srcOrd="4" destOrd="0" presId="urn:microsoft.com/office/officeart/2018/2/layout/IconVerticalSolidList"/>
    <dgm:cxn modelId="{1C3913E0-5932-491D-874D-C8918AA9366E}" type="presParOf" srcId="{D20BEE5F-52C8-4947-A2C5-F1B9A3E32892}" destId="{37D32A04-0272-4522-9A14-DF32BB709091}" srcOrd="0" destOrd="0" presId="urn:microsoft.com/office/officeart/2018/2/layout/IconVerticalSolidList"/>
    <dgm:cxn modelId="{38086DA9-3FD5-4D9A-9695-0A5B3F0754D3}" type="presParOf" srcId="{D20BEE5F-52C8-4947-A2C5-F1B9A3E32892}" destId="{A4689853-926C-46CA-BDB0-38A38391E886}" srcOrd="1" destOrd="0" presId="urn:microsoft.com/office/officeart/2018/2/layout/IconVerticalSolidList"/>
    <dgm:cxn modelId="{C17BD353-8CCA-4465-AC85-3D337DA51C34}" type="presParOf" srcId="{D20BEE5F-52C8-4947-A2C5-F1B9A3E32892}" destId="{35BD5F01-12EF-401A-8B75-7B3875AEFC54}" srcOrd="2" destOrd="0" presId="urn:microsoft.com/office/officeart/2018/2/layout/IconVerticalSolidList"/>
    <dgm:cxn modelId="{6288A868-1311-4AE9-939A-5E41382FA7B2}" type="presParOf" srcId="{D20BEE5F-52C8-4947-A2C5-F1B9A3E32892}" destId="{43405454-1899-41DB-85B6-83977246276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12AAFF-2853-41B7-A24B-3EB737B77E9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BD886BA-6E88-4713-A79B-6A28B40591DD}">
      <dgm:prSet/>
      <dgm:spPr/>
      <dgm:t>
        <a:bodyPr/>
        <a:lstStyle/>
        <a:p>
          <a:r>
            <a:rPr lang="en-GB"/>
            <a:t>In this week's workshop we will be looking at how to record a presentation. </a:t>
          </a:r>
          <a:endParaRPr lang="en-US"/>
        </a:p>
      </dgm:t>
    </dgm:pt>
    <dgm:pt modelId="{7B37EAC8-B178-4224-BF5F-FC49AD7CE2BF}" type="parTrans" cxnId="{93F1B9B8-111A-425B-9AAD-66A6A86DD1BB}">
      <dgm:prSet/>
      <dgm:spPr/>
      <dgm:t>
        <a:bodyPr/>
        <a:lstStyle/>
        <a:p>
          <a:endParaRPr lang="en-US"/>
        </a:p>
      </dgm:t>
    </dgm:pt>
    <dgm:pt modelId="{C28CAA44-D8B2-4A28-A019-BDB01D83AFCD}" type="sibTrans" cxnId="{93F1B9B8-111A-425B-9AAD-66A6A86DD1BB}">
      <dgm:prSet/>
      <dgm:spPr/>
      <dgm:t>
        <a:bodyPr/>
        <a:lstStyle/>
        <a:p>
          <a:endParaRPr lang="en-US"/>
        </a:p>
      </dgm:t>
    </dgm:pt>
    <dgm:pt modelId="{79F9A181-39EB-4FE0-AB6D-6EDDBB6CCA4C}">
      <dgm:prSet/>
      <dgm:spPr/>
      <dgm:t>
        <a:bodyPr/>
        <a:lstStyle/>
        <a:p>
          <a:r>
            <a:rPr lang="en-GB"/>
            <a:t>Please ensure that you bring along your laptop to the session. </a:t>
          </a:r>
          <a:endParaRPr lang="en-US"/>
        </a:p>
      </dgm:t>
    </dgm:pt>
    <dgm:pt modelId="{ED69C4CA-C24B-4FF6-A178-B243022398BA}" type="parTrans" cxnId="{D9E19849-6B06-41AC-8BD6-765E81C1AA5E}">
      <dgm:prSet/>
      <dgm:spPr/>
      <dgm:t>
        <a:bodyPr/>
        <a:lstStyle/>
        <a:p>
          <a:endParaRPr lang="en-US"/>
        </a:p>
      </dgm:t>
    </dgm:pt>
    <dgm:pt modelId="{4D6771AA-A287-477F-939E-B010DC3CF6FD}" type="sibTrans" cxnId="{D9E19849-6B06-41AC-8BD6-765E81C1AA5E}">
      <dgm:prSet/>
      <dgm:spPr/>
      <dgm:t>
        <a:bodyPr/>
        <a:lstStyle/>
        <a:p>
          <a:endParaRPr lang="en-US"/>
        </a:p>
      </dgm:t>
    </dgm:pt>
    <dgm:pt modelId="{2BAF2240-6C81-4DC8-84B7-E0EF012BC169}" type="pres">
      <dgm:prSet presAssocID="{B612AAFF-2853-41B7-A24B-3EB737B77E95}" presName="hierChild1" presStyleCnt="0">
        <dgm:presLayoutVars>
          <dgm:chPref val="1"/>
          <dgm:dir/>
          <dgm:animOne val="branch"/>
          <dgm:animLvl val="lvl"/>
          <dgm:resizeHandles/>
        </dgm:presLayoutVars>
      </dgm:prSet>
      <dgm:spPr/>
    </dgm:pt>
    <dgm:pt modelId="{661B46C4-C4ED-46E3-A03E-4861ECABE2EF}" type="pres">
      <dgm:prSet presAssocID="{1BD886BA-6E88-4713-A79B-6A28B40591DD}" presName="hierRoot1" presStyleCnt="0"/>
      <dgm:spPr/>
    </dgm:pt>
    <dgm:pt modelId="{3D684AEF-44FF-40CD-BBA7-B217C0723C27}" type="pres">
      <dgm:prSet presAssocID="{1BD886BA-6E88-4713-A79B-6A28B40591DD}" presName="composite" presStyleCnt="0"/>
      <dgm:spPr/>
    </dgm:pt>
    <dgm:pt modelId="{5EF9C5CB-26D5-4B6F-916F-A0A55AA060D0}" type="pres">
      <dgm:prSet presAssocID="{1BD886BA-6E88-4713-A79B-6A28B40591DD}" presName="background" presStyleLbl="node0" presStyleIdx="0" presStyleCnt="2"/>
      <dgm:spPr/>
    </dgm:pt>
    <dgm:pt modelId="{DD1DEB67-4EB2-4460-A1CC-E9D91C552568}" type="pres">
      <dgm:prSet presAssocID="{1BD886BA-6E88-4713-A79B-6A28B40591DD}" presName="text" presStyleLbl="fgAcc0" presStyleIdx="0" presStyleCnt="2">
        <dgm:presLayoutVars>
          <dgm:chPref val="3"/>
        </dgm:presLayoutVars>
      </dgm:prSet>
      <dgm:spPr/>
    </dgm:pt>
    <dgm:pt modelId="{4C1F0A32-7BDC-4236-AF03-0F361134E20A}" type="pres">
      <dgm:prSet presAssocID="{1BD886BA-6E88-4713-A79B-6A28B40591DD}" presName="hierChild2" presStyleCnt="0"/>
      <dgm:spPr/>
    </dgm:pt>
    <dgm:pt modelId="{A1403424-A0B6-4799-B360-F44DB71E7400}" type="pres">
      <dgm:prSet presAssocID="{79F9A181-39EB-4FE0-AB6D-6EDDBB6CCA4C}" presName="hierRoot1" presStyleCnt="0"/>
      <dgm:spPr/>
    </dgm:pt>
    <dgm:pt modelId="{BE1E21EB-CFFD-4E40-8E6A-DB5CDCDB9AA7}" type="pres">
      <dgm:prSet presAssocID="{79F9A181-39EB-4FE0-AB6D-6EDDBB6CCA4C}" presName="composite" presStyleCnt="0"/>
      <dgm:spPr/>
    </dgm:pt>
    <dgm:pt modelId="{2036C6DA-E959-4C01-87EF-8AF5E37FF153}" type="pres">
      <dgm:prSet presAssocID="{79F9A181-39EB-4FE0-AB6D-6EDDBB6CCA4C}" presName="background" presStyleLbl="node0" presStyleIdx="1" presStyleCnt="2"/>
      <dgm:spPr/>
    </dgm:pt>
    <dgm:pt modelId="{7F909A91-7676-443B-B17C-3139DF1DACB2}" type="pres">
      <dgm:prSet presAssocID="{79F9A181-39EB-4FE0-AB6D-6EDDBB6CCA4C}" presName="text" presStyleLbl="fgAcc0" presStyleIdx="1" presStyleCnt="2">
        <dgm:presLayoutVars>
          <dgm:chPref val="3"/>
        </dgm:presLayoutVars>
      </dgm:prSet>
      <dgm:spPr/>
    </dgm:pt>
    <dgm:pt modelId="{8455C6B6-B8EA-459C-B794-137892CF5562}" type="pres">
      <dgm:prSet presAssocID="{79F9A181-39EB-4FE0-AB6D-6EDDBB6CCA4C}" presName="hierChild2" presStyleCnt="0"/>
      <dgm:spPr/>
    </dgm:pt>
  </dgm:ptLst>
  <dgm:cxnLst>
    <dgm:cxn modelId="{D9E19849-6B06-41AC-8BD6-765E81C1AA5E}" srcId="{B612AAFF-2853-41B7-A24B-3EB737B77E95}" destId="{79F9A181-39EB-4FE0-AB6D-6EDDBB6CCA4C}" srcOrd="1" destOrd="0" parTransId="{ED69C4CA-C24B-4FF6-A178-B243022398BA}" sibTransId="{4D6771AA-A287-477F-939E-B010DC3CF6FD}"/>
    <dgm:cxn modelId="{DAA57995-24E0-4D13-8463-27BE084ADC89}" type="presOf" srcId="{B612AAFF-2853-41B7-A24B-3EB737B77E95}" destId="{2BAF2240-6C81-4DC8-84B7-E0EF012BC169}" srcOrd="0" destOrd="0" presId="urn:microsoft.com/office/officeart/2005/8/layout/hierarchy1"/>
    <dgm:cxn modelId="{93F1B9B8-111A-425B-9AAD-66A6A86DD1BB}" srcId="{B612AAFF-2853-41B7-A24B-3EB737B77E95}" destId="{1BD886BA-6E88-4713-A79B-6A28B40591DD}" srcOrd="0" destOrd="0" parTransId="{7B37EAC8-B178-4224-BF5F-FC49AD7CE2BF}" sibTransId="{C28CAA44-D8B2-4A28-A019-BDB01D83AFCD}"/>
    <dgm:cxn modelId="{2605A0C1-040B-4D44-8D5A-EABD7EDC10C0}" type="presOf" srcId="{79F9A181-39EB-4FE0-AB6D-6EDDBB6CCA4C}" destId="{7F909A91-7676-443B-B17C-3139DF1DACB2}" srcOrd="0" destOrd="0" presId="urn:microsoft.com/office/officeart/2005/8/layout/hierarchy1"/>
    <dgm:cxn modelId="{C063B6F9-D703-45E3-BBDC-43A2BE565E07}" type="presOf" srcId="{1BD886BA-6E88-4713-A79B-6A28B40591DD}" destId="{DD1DEB67-4EB2-4460-A1CC-E9D91C552568}" srcOrd="0" destOrd="0" presId="urn:microsoft.com/office/officeart/2005/8/layout/hierarchy1"/>
    <dgm:cxn modelId="{21A7D949-0903-4D23-8A7A-B45A2D6FDB78}" type="presParOf" srcId="{2BAF2240-6C81-4DC8-84B7-E0EF012BC169}" destId="{661B46C4-C4ED-46E3-A03E-4861ECABE2EF}" srcOrd="0" destOrd="0" presId="urn:microsoft.com/office/officeart/2005/8/layout/hierarchy1"/>
    <dgm:cxn modelId="{D935D45C-9E89-4C4A-A0B0-D90B045605B0}" type="presParOf" srcId="{661B46C4-C4ED-46E3-A03E-4861ECABE2EF}" destId="{3D684AEF-44FF-40CD-BBA7-B217C0723C27}" srcOrd="0" destOrd="0" presId="urn:microsoft.com/office/officeart/2005/8/layout/hierarchy1"/>
    <dgm:cxn modelId="{C4B12AEA-A76E-43AD-854B-A53A59E63048}" type="presParOf" srcId="{3D684AEF-44FF-40CD-BBA7-B217C0723C27}" destId="{5EF9C5CB-26D5-4B6F-916F-A0A55AA060D0}" srcOrd="0" destOrd="0" presId="urn:microsoft.com/office/officeart/2005/8/layout/hierarchy1"/>
    <dgm:cxn modelId="{E41087C0-774E-4A72-9764-646318E6F483}" type="presParOf" srcId="{3D684AEF-44FF-40CD-BBA7-B217C0723C27}" destId="{DD1DEB67-4EB2-4460-A1CC-E9D91C552568}" srcOrd="1" destOrd="0" presId="urn:microsoft.com/office/officeart/2005/8/layout/hierarchy1"/>
    <dgm:cxn modelId="{B9F7D1D5-35E7-4E2C-ACEB-A6B99A42ED2E}" type="presParOf" srcId="{661B46C4-C4ED-46E3-A03E-4861ECABE2EF}" destId="{4C1F0A32-7BDC-4236-AF03-0F361134E20A}" srcOrd="1" destOrd="0" presId="urn:microsoft.com/office/officeart/2005/8/layout/hierarchy1"/>
    <dgm:cxn modelId="{D02B8AAD-DCCB-4F6C-9C5E-3558BC2EECBD}" type="presParOf" srcId="{2BAF2240-6C81-4DC8-84B7-E0EF012BC169}" destId="{A1403424-A0B6-4799-B360-F44DB71E7400}" srcOrd="1" destOrd="0" presId="urn:microsoft.com/office/officeart/2005/8/layout/hierarchy1"/>
    <dgm:cxn modelId="{CC14367D-039D-405D-80A6-0D60FA11A3ED}" type="presParOf" srcId="{A1403424-A0B6-4799-B360-F44DB71E7400}" destId="{BE1E21EB-CFFD-4E40-8E6A-DB5CDCDB9AA7}" srcOrd="0" destOrd="0" presId="urn:microsoft.com/office/officeart/2005/8/layout/hierarchy1"/>
    <dgm:cxn modelId="{7233FB8D-96E1-463F-B170-85C99287A1C9}" type="presParOf" srcId="{BE1E21EB-CFFD-4E40-8E6A-DB5CDCDB9AA7}" destId="{2036C6DA-E959-4C01-87EF-8AF5E37FF153}" srcOrd="0" destOrd="0" presId="urn:microsoft.com/office/officeart/2005/8/layout/hierarchy1"/>
    <dgm:cxn modelId="{6862FADA-0785-49C1-97B6-F48C38EC1F2B}" type="presParOf" srcId="{BE1E21EB-CFFD-4E40-8E6A-DB5CDCDB9AA7}" destId="{7F909A91-7676-443B-B17C-3139DF1DACB2}" srcOrd="1" destOrd="0" presId="urn:microsoft.com/office/officeart/2005/8/layout/hierarchy1"/>
    <dgm:cxn modelId="{42EEBC56-CEDF-4630-AA06-453F05583B7B}" type="presParOf" srcId="{A1403424-A0B6-4799-B360-F44DB71E7400}" destId="{8455C6B6-B8EA-459C-B794-137892CF556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1D454-AC21-4894-BAB7-331C1EFE9A7C}">
      <dsp:nvSpPr>
        <dsp:cNvPr id="0" name=""/>
        <dsp:cNvSpPr/>
      </dsp:nvSpPr>
      <dsp:spPr>
        <a:xfrm>
          <a:off x="679050"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FF801-FE7B-40E0-A8BA-C901F4FCBBB4}">
      <dsp:nvSpPr>
        <dsp:cNvPr id="0" name=""/>
        <dsp:cNvSpPr/>
      </dsp:nvSpPr>
      <dsp:spPr>
        <a:xfrm>
          <a:off x="1081237" y="93066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4A4D4-4DBB-463B-8B36-89F9EBDE2D34}">
      <dsp:nvSpPr>
        <dsp:cNvPr id="0" name=""/>
        <dsp:cNvSpPr/>
      </dsp:nvSpPr>
      <dsp:spPr>
        <a:xfrm>
          <a:off x="75768"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Looking at one perspective. </a:t>
          </a:r>
          <a:endParaRPr lang="en-US" sz="2300" kern="1200"/>
        </a:p>
      </dsp:txBody>
      <dsp:txXfrm>
        <a:off x="75768" y="3003480"/>
        <a:ext cx="3093750" cy="720000"/>
      </dsp:txXfrm>
    </dsp:sp>
    <dsp:sp modelId="{25FBD02C-4FBA-4A7E-84BD-ACCE27F9690C}">
      <dsp:nvSpPr>
        <dsp:cNvPr id="0" name=""/>
        <dsp:cNvSpPr/>
      </dsp:nvSpPr>
      <dsp:spPr>
        <a:xfrm>
          <a:off x="4314206"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6AE0D7-B78E-454D-8F3C-88DEF94C93CD}">
      <dsp:nvSpPr>
        <dsp:cNvPr id="0" name=""/>
        <dsp:cNvSpPr/>
      </dsp:nvSpPr>
      <dsp:spPr>
        <a:xfrm>
          <a:off x="4716393" y="93066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80EBD7-5CA4-4D2F-8815-EDDA53A7ADB7}">
      <dsp:nvSpPr>
        <dsp:cNvPr id="0" name=""/>
        <dsp:cNvSpPr/>
      </dsp:nvSpPr>
      <dsp:spPr>
        <a:xfrm>
          <a:off x="3710925"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Not considering the other side of the argument. </a:t>
          </a:r>
          <a:endParaRPr lang="en-US" sz="2300" kern="1200"/>
        </a:p>
      </dsp:txBody>
      <dsp:txXfrm>
        <a:off x="3710925" y="3003480"/>
        <a:ext cx="3093750" cy="720000"/>
      </dsp:txXfrm>
    </dsp:sp>
    <dsp:sp modelId="{7EBB894F-27A6-4FE1-8972-EF93B9305366}">
      <dsp:nvSpPr>
        <dsp:cNvPr id="0" name=""/>
        <dsp:cNvSpPr/>
      </dsp:nvSpPr>
      <dsp:spPr>
        <a:xfrm>
          <a:off x="7949362"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6A5730-2DCC-4885-BF5F-5362C69FDD2F}">
      <dsp:nvSpPr>
        <dsp:cNvPr id="0" name=""/>
        <dsp:cNvSpPr/>
      </dsp:nvSpPr>
      <dsp:spPr>
        <a:xfrm>
          <a:off x="8351550" y="93066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9F60A-3211-4863-8B93-73FABA7CFFA9}">
      <dsp:nvSpPr>
        <dsp:cNvPr id="0" name=""/>
        <dsp:cNvSpPr/>
      </dsp:nvSpPr>
      <dsp:spPr>
        <a:xfrm>
          <a:off x="7346081"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How do we identify bias?</a:t>
          </a:r>
          <a:endParaRPr lang="en-US" sz="2300" kern="1200"/>
        </a:p>
      </dsp:txBody>
      <dsp:txXfrm>
        <a:off x="7346081" y="3003480"/>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B4493-1959-406D-BD6C-5EB20522675D}">
      <dsp:nvSpPr>
        <dsp:cNvPr id="0" name=""/>
        <dsp:cNvSpPr/>
      </dsp:nvSpPr>
      <dsp:spPr>
        <a:xfrm>
          <a:off x="214111" y="2321"/>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Look at the article and take time to consider a number of elements such as; </a:t>
          </a:r>
          <a:endParaRPr lang="en-US" sz="2400" kern="1200"/>
        </a:p>
      </dsp:txBody>
      <dsp:txXfrm>
        <a:off x="260761" y="48971"/>
        <a:ext cx="2561272" cy="1499443"/>
      </dsp:txXfrm>
    </dsp:sp>
    <dsp:sp modelId="{1F72D6C9-7B05-47D2-9AC3-7727ACE7889A}">
      <dsp:nvSpPr>
        <dsp:cNvPr id="0" name=""/>
        <dsp:cNvSpPr/>
      </dsp:nvSpPr>
      <dsp:spPr>
        <a:xfrm>
          <a:off x="3102286" y="469526"/>
          <a:ext cx="562769" cy="65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102286" y="601193"/>
        <a:ext cx="393938" cy="395000"/>
      </dsp:txXfrm>
    </dsp:sp>
    <dsp:sp modelId="{CC97C824-81BC-44F4-B05E-57034C9D7F5C}">
      <dsp:nvSpPr>
        <dsp:cNvPr id="0" name=""/>
        <dsp:cNvSpPr/>
      </dsp:nvSpPr>
      <dsp:spPr>
        <a:xfrm>
          <a:off x="3930513" y="2321"/>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 What is the main argument presented by the author?</a:t>
          </a:r>
          <a:endParaRPr lang="en-US" sz="2400" kern="1200"/>
        </a:p>
      </dsp:txBody>
      <dsp:txXfrm>
        <a:off x="3977163" y="48971"/>
        <a:ext cx="2561272" cy="1499443"/>
      </dsp:txXfrm>
    </dsp:sp>
    <dsp:sp modelId="{5E396978-8A3A-49DC-9357-06B0F9DB478A}">
      <dsp:nvSpPr>
        <dsp:cNvPr id="0" name=""/>
        <dsp:cNvSpPr/>
      </dsp:nvSpPr>
      <dsp:spPr>
        <a:xfrm>
          <a:off x="6818688" y="469526"/>
          <a:ext cx="562769" cy="65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818688" y="601193"/>
        <a:ext cx="393938" cy="395000"/>
      </dsp:txXfrm>
    </dsp:sp>
    <dsp:sp modelId="{FF656B6B-032F-47E9-8194-DF11AFBC7886}">
      <dsp:nvSpPr>
        <dsp:cNvPr id="0" name=""/>
        <dsp:cNvSpPr/>
      </dsp:nvSpPr>
      <dsp:spPr>
        <a:xfrm>
          <a:off x="7646915" y="2321"/>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2. Consider the logic or the argument and the relevance of the evidence provided or statements. </a:t>
          </a:r>
          <a:endParaRPr lang="en-US" sz="2400" kern="1200"/>
        </a:p>
      </dsp:txBody>
      <dsp:txXfrm>
        <a:off x="7693565" y="48971"/>
        <a:ext cx="2561272" cy="1499443"/>
      </dsp:txXfrm>
    </dsp:sp>
    <dsp:sp modelId="{3437F153-641D-4230-882E-708F3EF5E1DE}">
      <dsp:nvSpPr>
        <dsp:cNvPr id="0" name=""/>
        <dsp:cNvSpPr/>
      </dsp:nvSpPr>
      <dsp:spPr>
        <a:xfrm rot="5400000">
          <a:off x="8692817" y="1780885"/>
          <a:ext cx="562769" cy="65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776702" y="1828668"/>
        <a:ext cx="395000" cy="393938"/>
      </dsp:txXfrm>
    </dsp:sp>
    <dsp:sp modelId="{CDD3134B-A450-4696-9710-7795A33A683B}">
      <dsp:nvSpPr>
        <dsp:cNvPr id="0" name=""/>
        <dsp:cNvSpPr/>
      </dsp:nvSpPr>
      <dsp:spPr>
        <a:xfrm>
          <a:off x="7646915" y="2656894"/>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 Is all the information included relevant?</a:t>
          </a:r>
          <a:endParaRPr lang="en-US" sz="2400" kern="1200"/>
        </a:p>
      </dsp:txBody>
      <dsp:txXfrm>
        <a:off x="7693565" y="2703544"/>
        <a:ext cx="2561272" cy="1499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8AC75-1847-457C-BE59-97034D7AC46D}">
      <dsp:nvSpPr>
        <dsp:cNvPr id="0" name=""/>
        <dsp:cNvSpPr/>
      </dsp:nvSpPr>
      <dsp:spPr>
        <a:xfrm>
          <a:off x="748072" y="688604"/>
          <a:ext cx="1066383" cy="1066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82EE92-C31E-45F1-A233-7359B67EAFEE}">
      <dsp:nvSpPr>
        <dsp:cNvPr id="0" name=""/>
        <dsp:cNvSpPr/>
      </dsp:nvSpPr>
      <dsp:spPr>
        <a:xfrm>
          <a:off x="9639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Is there argument supported with evidence? </a:t>
          </a:r>
          <a:endParaRPr lang="en-US" sz="2500" kern="1200"/>
        </a:p>
      </dsp:txBody>
      <dsp:txXfrm>
        <a:off x="96393" y="2070335"/>
        <a:ext cx="2369741" cy="720000"/>
      </dsp:txXfrm>
    </dsp:sp>
    <dsp:sp modelId="{E3E63A7E-E37E-4ACC-86A2-15EF6AA855B3}">
      <dsp:nvSpPr>
        <dsp:cNvPr id="0" name=""/>
        <dsp:cNvSpPr/>
      </dsp:nvSpPr>
      <dsp:spPr>
        <a:xfrm>
          <a:off x="3532519" y="688604"/>
          <a:ext cx="1066383" cy="1066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EC12AA-FCC9-487F-871A-B5DDA4130089}">
      <dsp:nvSpPr>
        <dsp:cNvPr id="0" name=""/>
        <dsp:cNvSpPr/>
      </dsp:nvSpPr>
      <dsp:spPr>
        <a:xfrm>
          <a:off x="2880840"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Has the author considered both sides of the argument?</a:t>
          </a:r>
          <a:endParaRPr lang="en-US" sz="2500" kern="1200"/>
        </a:p>
      </dsp:txBody>
      <dsp:txXfrm>
        <a:off x="2880840" y="2070335"/>
        <a:ext cx="2369741" cy="720000"/>
      </dsp:txXfrm>
    </dsp:sp>
    <dsp:sp modelId="{D60CBB8F-B6B8-4A5E-AF58-8996E5711B26}">
      <dsp:nvSpPr>
        <dsp:cNvPr id="0" name=""/>
        <dsp:cNvSpPr/>
      </dsp:nvSpPr>
      <dsp:spPr>
        <a:xfrm>
          <a:off x="6316965" y="688604"/>
          <a:ext cx="1066383" cy="1066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7115C-2EED-4D62-BAB6-BB211CAC8DCF}">
      <dsp:nvSpPr>
        <dsp:cNvPr id="0" name=""/>
        <dsp:cNvSpPr/>
      </dsp:nvSpPr>
      <dsp:spPr>
        <a:xfrm>
          <a:off x="5665286"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Does the individual logically explain what the argument is?</a:t>
          </a:r>
          <a:endParaRPr lang="en-US" sz="2500" kern="1200"/>
        </a:p>
      </dsp:txBody>
      <dsp:txXfrm>
        <a:off x="5665286" y="2070335"/>
        <a:ext cx="2369741" cy="720000"/>
      </dsp:txXfrm>
    </dsp:sp>
    <dsp:sp modelId="{DE7BAF85-D470-4330-84AD-6E5BBAC0C86A}">
      <dsp:nvSpPr>
        <dsp:cNvPr id="0" name=""/>
        <dsp:cNvSpPr/>
      </dsp:nvSpPr>
      <dsp:spPr>
        <a:xfrm>
          <a:off x="9101412" y="688604"/>
          <a:ext cx="1066383" cy="10663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6EA2CE-62AB-4F2C-805F-DB041AD32DD8}">
      <dsp:nvSpPr>
        <dsp:cNvPr id="0" name=""/>
        <dsp:cNvSpPr/>
      </dsp:nvSpPr>
      <dsp:spPr>
        <a:xfrm>
          <a:off x="844973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Has the article been written one sided for the benefit of anyone?</a:t>
          </a:r>
          <a:endParaRPr lang="en-US" sz="2500" kern="1200"/>
        </a:p>
      </dsp:txBody>
      <dsp:txXfrm>
        <a:off x="8449733" y="2070335"/>
        <a:ext cx="236974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21817-F91B-459D-B934-89956D942E6F}">
      <dsp:nvSpPr>
        <dsp:cNvPr id="0" name=""/>
        <dsp:cNvSpPr/>
      </dsp:nvSpPr>
      <dsp:spPr>
        <a:xfrm>
          <a:off x="678934" y="65946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FBBA7-4671-47BD-B674-DC00FE577B57}">
      <dsp:nvSpPr>
        <dsp:cNvPr id="0" name=""/>
        <dsp:cNvSpPr/>
      </dsp:nvSpPr>
      <dsp:spPr>
        <a:xfrm>
          <a:off x="912934" y="89347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6321D-F8C6-4B74-916A-ED6C72A335E3}">
      <dsp:nvSpPr>
        <dsp:cNvPr id="0" name=""/>
        <dsp:cNvSpPr/>
      </dsp:nvSpPr>
      <dsp:spPr>
        <a:xfrm>
          <a:off x="327934" y="20994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1. Consider how up to date is the research? </a:t>
          </a:r>
          <a:endParaRPr lang="en-US" sz="1700" kern="1200"/>
        </a:p>
      </dsp:txBody>
      <dsp:txXfrm>
        <a:off x="327934" y="2099470"/>
        <a:ext cx="1800000" cy="720000"/>
      </dsp:txXfrm>
    </dsp:sp>
    <dsp:sp modelId="{1998919F-D99B-4A34-BE6B-E5991476AF74}">
      <dsp:nvSpPr>
        <dsp:cNvPr id="0" name=""/>
        <dsp:cNvSpPr/>
      </dsp:nvSpPr>
      <dsp:spPr>
        <a:xfrm>
          <a:off x="2793934" y="65946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6764DD-66F9-4C4B-A43F-623B2FEEF818}">
      <dsp:nvSpPr>
        <dsp:cNvPr id="0" name=""/>
        <dsp:cNvSpPr/>
      </dsp:nvSpPr>
      <dsp:spPr>
        <a:xfrm>
          <a:off x="3027934" y="89347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9044F-D5D6-4675-AA8D-BF5656503F45}">
      <dsp:nvSpPr>
        <dsp:cNvPr id="0" name=""/>
        <dsp:cNvSpPr/>
      </dsp:nvSpPr>
      <dsp:spPr>
        <a:xfrm>
          <a:off x="2442934" y="20994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2. Trace back to the original source of the evidence (if possible). </a:t>
          </a:r>
          <a:endParaRPr lang="en-US" sz="1700" kern="1200"/>
        </a:p>
      </dsp:txBody>
      <dsp:txXfrm>
        <a:off x="2442934" y="2099470"/>
        <a:ext cx="1800000" cy="720000"/>
      </dsp:txXfrm>
    </dsp:sp>
    <dsp:sp modelId="{EFEDEB2B-E8A4-4728-A3F7-EB650EEB68E6}">
      <dsp:nvSpPr>
        <dsp:cNvPr id="0" name=""/>
        <dsp:cNvSpPr/>
      </dsp:nvSpPr>
      <dsp:spPr>
        <a:xfrm>
          <a:off x="4908934" y="65946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4E700-FA61-4685-9663-C45783C397CE}">
      <dsp:nvSpPr>
        <dsp:cNvPr id="0" name=""/>
        <dsp:cNvSpPr/>
      </dsp:nvSpPr>
      <dsp:spPr>
        <a:xfrm>
          <a:off x="5142934" y="893470"/>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783FE9-E6FE-4AA3-8259-3CCAB31AE1BA}">
      <dsp:nvSpPr>
        <dsp:cNvPr id="0" name=""/>
        <dsp:cNvSpPr/>
      </dsp:nvSpPr>
      <dsp:spPr>
        <a:xfrm>
          <a:off x="4557934" y="20994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3. Is the evidence provided bias? </a:t>
          </a:r>
          <a:endParaRPr lang="en-US" sz="1700" kern="1200"/>
        </a:p>
      </dsp:txBody>
      <dsp:txXfrm>
        <a:off x="4557934" y="2099470"/>
        <a:ext cx="1800000" cy="720000"/>
      </dsp:txXfrm>
    </dsp:sp>
    <dsp:sp modelId="{0ADAF6D7-FBA1-4ED2-9001-C14AC256B051}">
      <dsp:nvSpPr>
        <dsp:cNvPr id="0" name=""/>
        <dsp:cNvSpPr/>
      </dsp:nvSpPr>
      <dsp:spPr>
        <a:xfrm>
          <a:off x="7023934" y="65946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891A53-EAC0-4679-A6D4-B8D93A4CAA7E}">
      <dsp:nvSpPr>
        <dsp:cNvPr id="0" name=""/>
        <dsp:cNvSpPr/>
      </dsp:nvSpPr>
      <dsp:spPr>
        <a:xfrm>
          <a:off x="7257934" y="893470"/>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B6A5B5-A539-43D5-8178-9369AB4113AD}">
      <dsp:nvSpPr>
        <dsp:cNvPr id="0" name=""/>
        <dsp:cNvSpPr/>
      </dsp:nvSpPr>
      <dsp:spPr>
        <a:xfrm>
          <a:off x="6672934" y="20994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4. Consider the wording of the text and the evidence. </a:t>
          </a:r>
          <a:endParaRPr lang="en-US" sz="1700" kern="1200"/>
        </a:p>
      </dsp:txBody>
      <dsp:txXfrm>
        <a:off x="6672934" y="2099470"/>
        <a:ext cx="1800000" cy="720000"/>
      </dsp:txXfrm>
    </dsp:sp>
    <dsp:sp modelId="{D7021D28-2F5B-426D-B467-43C7BE475A28}">
      <dsp:nvSpPr>
        <dsp:cNvPr id="0" name=""/>
        <dsp:cNvSpPr/>
      </dsp:nvSpPr>
      <dsp:spPr>
        <a:xfrm>
          <a:off x="9138934" y="65946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6FC146-6018-4950-97B8-D5BC0E8C717A}">
      <dsp:nvSpPr>
        <dsp:cNvPr id="0" name=""/>
        <dsp:cNvSpPr/>
      </dsp:nvSpPr>
      <dsp:spPr>
        <a:xfrm>
          <a:off x="9372934" y="893470"/>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0D845-0393-40C0-91DF-ADFCEF719062}">
      <dsp:nvSpPr>
        <dsp:cNvPr id="0" name=""/>
        <dsp:cNvSpPr/>
      </dsp:nvSpPr>
      <dsp:spPr>
        <a:xfrm>
          <a:off x="8787934" y="20994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5. Has the author come to a logical conclusion?</a:t>
          </a:r>
          <a:endParaRPr lang="en-US" sz="1700" kern="1200"/>
        </a:p>
      </dsp:txBody>
      <dsp:txXfrm>
        <a:off x="8787934" y="2099470"/>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454A8-05A0-46AD-A510-1E72998FEC23}">
      <dsp:nvSpPr>
        <dsp:cNvPr id="0" name=""/>
        <dsp:cNvSpPr/>
      </dsp:nvSpPr>
      <dsp:spPr>
        <a:xfrm>
          <a:off x="558493" y="431573"/>
          <a:ext cx="1445542" cy="144554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1E16B-3676-496B-A178-3D925466960B}">
      <dsp:nvSpPr>
        <dsp:cNvPr id="0" name=""/>
        <dsp:cNvSpPr/>
      </dsp:nvSpPr>
      <dsp:spPr>
        <a:xfrm>
          <a:off x="866559" y="739639"/>
          <a:ext cx="829409" cy="82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E5D657-3F72-4AD1-92A9-37EBCF788583}">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An academic assignment should be written formally. </a:t>
          </a:r>
          <a:endParaRPr lang="en-US" sz="2500" kern="1200"/>
        </a:p>
      </dsp:txBody>
      <dsp:txXfrm>
        <a:off x="96393" y="2327366"/>
        <a:ext cx="2369741" cy="720000"/>
      </dsp:txXfrm>
    </dsp:sp>
    <dsp:sp modelId="{EFA4DE4B-D72F-4BDC-917F-292EEC08FBC8}">
      <dsp:nvSpPr>
        <dsp:cNvPr id="0" name=""/>
        <dsp:cNvSpPr/>
      </dsp:nvSpPr>
      <dsp:spPr>
        <a:xfrm>
          <a:off x="3342939" y="431573"/>
          <a:ext cx="1445542" cy="144554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66F54-9607-46B5-8D8F-57E4267F874C}">
      <dsp:nvSpPr>
        <dsp:cNvPr id="0" name=""/>
        <dsp:cNvSpPr/>
      </dsp:nvSpPr>
      <dsp:spPr>
        <a:xfrm>
          <a:off x="3651006" y="739639"/>
          <a:ext cx="829409" cy="82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947EB-2AAD-44DB-9F3E-80BA462FAA37}">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It should be written in third person. </a:t>
          </a:r>
          <a:endParaRPr lang="en-US" sz="2500" kern="1200"/>
        </a:p>
      </dsp:txBody>
      <dsp:txXfrm>
        <a:off x="2880840" y="2327366"/>
        <a:ext cx="2369741" cy="720000"/>
      </dsp:txXfrm>
    </dsp:sp>
    <dsp:sp modelId="{EE10AD1B-6E2A-4F6E-A83E-56025B13235B}">
      <dsp:nvSpPr>
        <dsp:cNvPr id="0" name=""/>
        <dsp:cNvSpPr/>
      </dsp:nvSpPr>
      <dsp:spPr>
        <a:xfrm>
          <a:off x="6127386" y="431573"/>
          <a:ext cx="1445542" cy="144554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D3EC1-993C-431B-87DF-A98D9FB28496}">
      <dsp:nvSpPr>
        <dsp:cNvPr id="0" name=""/>
        <dsp:cNvSpPr/>
      </dsp:nvSpPr>
      <dsp:spPr>
        <a:xfrm>
          <a:off x="6435452" y="739639"/>
          <a:ext cx="829409" cy="82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EA588-062F-48A8-B53D-CFC43834D0EE}">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No I, me, myself. </a:t>
          </a:r>
          <a:endParaRPr lang="en-US" sz="2500" kern="1200"/>
        </a:p>
      </dsp:txBody>
      <dsp:txXfrm>
        <a:off x="5665286" y="2327366"/>
        <a:ext cx="2369741" cy="720000"/>
      </dsp:txXfrm>
    </dsp:sp>
    <dsp:sp modelId="{BC772959-3F1F-46B9-8272-04B551DE86FB}">
      <dsp:nvSpPr>
        <dsp:cNvPr id="0" name=""/>
        <dsp:cNvSpPr/>
      </dsp:nvSpPr>
      <dsp:spPr>
        <a:xfrm>
          <a:off x="8911833" y="431573"/>
          <a:ext cx="1445542" cy="144554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013302-D251-43F3-99C0-F5FD1F307EFA}">
      <dsp:nvSpPr>
        <dsp:cNvPr id="0" name=""/>
        <dsp:cNvSpPr/>
      </dsp:nvSpPr>
      <dsp:spPr>
        <a:xfrm>
          <a:off x="9219899" y="739639"/>
          <a:ext cx="829409" cy="829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CD0C95-E48C-40E8-829C-5CD6C09E3542}">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You need to use research. </a:t>
          </a:r>
          <a:endParaRPr lang="en-US" sz="2500" kern="1200"/>
        </a:p>
      </dsp:txBody>
      <dsp:txXfrm>
        <a:off x="8449733" y="2327366"/>
        <a:ext cx="2369741"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0394C-6A08-436A-A083-91B6515FE725}">
      <dsp:nvSpPr>
        <dsp:cNvPr id="0" name=""/>
        <dsp:cNvSpPr/>
      </dsp:nvSpPr>
      <dsp:spPr>
        <a:xfrm>
          <a:off x="212335"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75C90-7FE6-4832-929F-2690A3476935}">
      <dsp:nvSpPr>
        <dsp:cNvPr id="0" name=""/>
        <dsp:cNvSpPr/>
      </dsp:nvSpPr>
      <dsp:spPr>
        <a:xfrm>
          <a:off x="492877" y="70919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791006-76C0-4C31-A1D1-32C7B3BF7D42}">
      <dsp:nvSpPr>
        <dsp:cNvPr id="0" name=""/>
        <dsp:cNvSpPr/>
      </dsp:nvSpPr>
      <dsp:spPr>
        <a:xfrm>
          <a:off x="1834517"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No new ideas should be introduced in the conclusion. </a:t>
          </a:r>
          <a:endParaRPr lang="en-US" sz="2400" kern="1200"/>
        </a:p>
      </dsp:txBody>
      <dsp:txXfrm>
        <a:off x="1834517" y="428648"/>
        <a:ext cx="3148942" cy="1335915"/>
      </dsp:txXfrm>
    </dsp:sp>
    <dsp:sp modelId="{633E80C6-C696-4371-8DC2-2F6BDA14C557}">
      <dsp:nvSpPr>
        <dsp:cNvPr id="0" name=""/>
        <dsp:cNvSpPr/>
      </dsp:nvSpPr>
      <dsp:spPr>
        <a:xfrm>
          <a:off x="5532139"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DC81D3-BBD7-44AB-A6D0-7DEF395B1D25}">
      <dsp:nvSpPr>
        <dsp:cNvPr id="0" name=""/>
        <dsp:cNvSpPr/>
      </dsp:nvSpPr>
      <dsp:spPr>
        <a:xfrm>
          <a:off x="5812681" y="70919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FA436-4605-4E3C-B331-0224B62B53CD}">
      <dsp:nvSpPr>
        <dsp:cNvPr id="0" name=""/>
        <dsp:cNvSpPr/>
      </dsp:nvSpPr>
      <dsp:spPr>
        <a:xfrm>
          <a:off x="7154322"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It should be a summary of the assignment. </a:t>
          </a:r>
          <a:endParaRPr lang="en-US" sz="2400" kern="1200"/>
        </a:p>
      </dsp:txBody>
      <dsp:txXfrm>
        <a:off x="7154322" y="428648"/>
        <a:ext cx="3148942" cy="1335915"/>
      </dsp:txXfrm>
    </dsp:sp>
    <dsp:sp modelId="{FEE6371F-4789-418C-A67D-1969C397AA4E}">
      <dsp:nvSpPr>
        <dsp:cNvPr id="0" name=""/>
        <dsp:cNvSpPr/>
      </dsp:nvSpPr>
      <dsp:spPr>
        <a:xfrm>
          <a:off x="212335"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13807-D9B3-457E-8732-B6311605F203}">
      <dsp:nvSpPr>
        <dsp:cNvPr id="0" name=""/>
        <dsp:cNvSpPr/>
      </dsp:nvSpPr>
      <dsp:spPr>
        <a:xfrm>
          <a:off x="492877" y="2767938"/>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3EAA0-012C-4C30-AC0A-55EB9124029D}">
      <dsp:nvSpPr>
        <dsp:cNvPr id="0" name=""/>
        <dsp:cNvSpPr/>
      </dsp:nvSpPr>
      <dsp:spPr>
        <a:xfrm>
          <a:off x="1834517"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Answer the assignment question in the conclusion. </a:t>
          </a:r>
          <a:endParaRPr lang="en-US" sz="2400" kern="1200"/>
        </a:p>
      </dsp:txBody>
      <dsp:txXfrm>
        <a:off x="1834517" y="2487396"/>
        <a:ext cx="3148942" cy="1335915"/>
      </dsp:txXfrm>
    </dsp:sp>
    <dsp:sp modelId="{92E96040-FA06-4799-9C87-969DF889938D}">
      <dsp:nvSpPr>
        <dsp:cNvPr id="0" name=""/>
        <dsp:cNvSpPr/>
      </dsp:nvSpPr>
      <dsp:spPr>
        <a:xfrm>
          <a:off x="5532139"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DFB89-A6EF-4E3D-A057-3D028FF8165D}">
      <dsp:nvSpPr>
        <dsp:cNvPr id="0" name=""/>
        <dsp:cNvSpPr/>
      </dsp:nvSpPr>
      <dsp:spPr>
        <a:xfrm>
          <a:off x="5812681" y="2767938"/>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6CAB0C-66AF-4F10-A8FB-5C8888DE99F0}">
      <dsp:nvSpPr>
        <dsp:cNvPr id="0" name=""/>
        <dsp:cNvSpPr/>
      </dsp:nvSpPr>
      <dsp:spPr>
        <a:xfrm>
          <a:off x="7154322"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Draw the assignment to a close with the answer to the main question. </a:t>
          </a:r>
          <a:endParaRPr lang="en-US" sz="2400" kern="1200"/>
        </a:p>
      </dsp:txBody>
      <dsp:txXfrm>
        <a:off x="7154322" y="2487396"/>
        <a:ext cx="3148942" cy="13359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6045C-438E-4B9A-AF1F-9987BD449085}">
      <dsp:nvSpPr>
        <dsp:cNvPr id="0" name=""/>
        <dsp:cNvSpPr/>
      </dsp:nvSpPr>
      <dsp:spPr>
        <a:xfrm>
          <a:off x="0" y="22859"/>
          <a:ext cx="10515600"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Table of content – Lists what the assignment is going to be about. </a:t>
          </a:r>
          <a:endParaRPr lang="en-US" sz="3200" kern="1200"/>
        </a:p>
      </dsp:txBody>
      <dsp:txXfrm>
        <a:off x="37467" y="60326"/>
        <a:ext cx="10440666" cy="692586"/>
      </dsp:txXfrm>
    </dsp:sp>
    <dsp:sp modelId="{F4F6F897-8E63-4C63-8BBF-A67CEE26732F}">
      <dsp:nvSpPr>
        <dsp:cNvPr id="0" name=""/>
        <dsp:cNvSpPr/>
      </dsp:nvSpPr>
      <dsp:spPr>
        <a:xfrm>
          <a:off x="0" y="882539"/>
          <a:ext cx="10515600"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Subheadings - </a:t>
          </a:r>
          <a:r>
            <a:rPr lang="en-GB" sz="3200" u="sng" kern="1200"/>
            <a:t>Introduction</a:t>
          </a:r>
          <a:endParaRPr lang="en-US" sz="3200" kern="1200"/>
        </a:p>
      </dsp:txBody>
      <dsp:txXfrm>
        <a:off x="37467" y="920006"/>
        <a:ext cx="10440666" cy="692586"/>
      </dsp:txXfrm>
    </dsp:sp>
    <dsp:sp modelId="{F8205AC5-D0F2-4764-9F50-88C086D0BDDB}">
      <dsp:nvSpPr>
        <dsp:cNvPr id="0" name=""/>
        <dsp:cNvSpPr/>
      </dsp:nvSpPr>
      <dsp:spPr>
        <a:xfrm>
          <a:off x="0" y="1742219"/>
          <a:ext cx="10515600"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Pictures. </a:t>
          </a:r>
          <a:endParaRPr lang="en-US" sz="3200" kern="1200"/>
        </a:p>
      </dsp:txBody>
      <dsp:txXfrm>
        <a:off x="37467" y="1779686"/>
        <a:ext cx="10440666" cy="692586"/>
      </dsp:txXfrm>
    </dsp:sp>
    <dsp:sp modelId="{333B3323-92E8-47CC-83CB-3BF2E9AAEC2C}">
      <dsp:nvSpPr>
        <dsp:cNvPr id="0" name=""/>
        <dsp:cNvSpPr/>
      </dsp:nvSpPr>
      <dsp:spPr>
        <a:xfrm>
          <a:off x="0" y="2601900"/>
          <a:ext cx="10515600"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Graphs </a:t>
          </a:r>
          <a:endParaRPr lang="en-US" sz="3200" kern="1200"/>
        </a:p>
      </dsp:txBody>
      <dsp:txXfrm>
        <a:off x="37467" y="2639367"/>
        <a:ext cx="10440666" cy="692586"/>
      </dsp:txXfrm>
    </dsp:sp>
    <dsp:sp modelId="{5D4F7995-5A6D-4B60-BF51-88018B899222}">
      <dsp:nvSpPr>
        <dsp:cNvPr id="0" name=""/>
        <dsp:cNvSpPr/>
      </dsp:nvSpPr>
      <dsp:spPr>
        <a:xfrm>
          <a:off x="0" y="3461580"/>
          <a:ext cx="10515600"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Diagrams</a:t>
          </a:r>
          <a:endParaRPr lang="en-US" sz="3200" kern="1200"/>
        </a:p>
      </dsp:txBody>
      <dsp:txXfrm>
        <a:off x="37467" y="3499047"/>
        <a:ext cx="10440666" cy="6925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ABB8E-019C-41B4-80F1-9A7693CB6C56}">
      <dsp:nvSpPr>
        <dsp:cNvPr id="0" name=""/>
        <dsp:cNvSpPr/>
      </dsp:nvSpPr>
      <dsp:spPr>
        <a:xfrm>
          <a:off x="0" y="229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614FC8-41C8-4384-80B8-1DF0E729F182}">
      <dsp:nvSpPr>
        <dsp:cNvPr id="0" name=""/>
        <dsp:cNvSpPr/>
      </dsp:nvSpPr>
      <dsp:spPr>
        <a:xfrm>
          <a:off x="352272" y="264318"/>
          <a:ext cx="640494" cy="640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7FADF-4D2F-458B-9AE5-5CF275D18C2A}">
      <dsp:nvSpPr>
        <dsp:cNvPr id="0" name=""/>
        <dsp:cNvSpPr/>
      </dsp:nvSpPr>
      <dsp:spPr>
        <a:xfrm>
          <a:off x="1345038" y="229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Check your grammar and punctuation. </a:t>
          </a:r>
          <a:endParaRPr lang="en-US" sz="2200" kern="1200"/>
        </a:p>
      </dsp:txBody>
      <dsp:txXfrm>
        <a:off x="1345038" y="2297"/>
        <a:ext cx="5555473" cy="1164535"/>
      </dsp:txXfrm>
    </dsp:sp>
    <dsp:sp modelId="{F9C837B6-7E08-4F7B-B231-A93FA1693533}">
      <dsp:nvSpPr>
        <dsp:cNvPr id="0" name=""/>
        <dsp:cNvSpPr/>
      </dsp:nvSpPr>
      <dsp:spPr>
        <a:xfrm>
          <a:off x="0" y="145796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54660-C6E4-4E6B-A996-E4829F43D754}">
      <dsp:nvSpPr>
        <dsp:cNvPr id="0" name=""/>
        <dsp:cNvSpPr/>
      </dsp:nvSpPr>
      <dsp:spPr>
        <a:xfrm>
          <a:off x="352272" y="1719988"/>
          <a:ext cx="640494" cy="640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28E4B3-75F1-400B-9D7C-4DD693E47272}">
      <dsp:nvSpPr>
        <dsp:cNvPr id="0" name=""/>
        <dsp:cNvSpPr/>
      </dsp:nvSpPr>
      <dsp:spPr>
        <a:xfrm>
          <a:off x="1345038" y="145796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Check your Harvard referencing. </a:t>
          </a:r>
          <a:endParaRPr lang="en-US" sz="2200" kern="1200"/>
        </a:p>
      </dsp:txBody>
      <dsp:txXfrm>
        <a:off x="1345038" y="1457967"/>
        <a:ext cx="5555473" cy="1164535"/>
      </dsp:txXfrm>
    </dsp:sp>
    <dsp:sp modelId="{256544A2-5404-4C63-BC19-0B0B0E18F1FA}">
      <dsp:nvSpPr>
        <dsp:cNvPr id="0" name=""/>
        <dsp:cNvSpPr/>
      </dsp:nvSpPr>
      <dsp:spPr>
        <a:xfrm>
          <a:off x="0" y="291363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738C3-E953-47CF-BB50-BF0C6C31B341}">
      <dsp:nvSpPr>
        <dsp:cNvPr id="0" name=""/>
        <dsp:cNvSpPr/>
      </dsp:nvSpPr>
      <dsp:spPr>
        <a:xfrm>
          <a:off x="352272" y="3175658"/>
          <a:ext cx="640494" cy="640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DAA8FD-F738-4825-80B9-2890A9E6303E}">
      <dsp:nvSpPr>
        <dsp:cNvPr id="0" name=""/>
        <dsp:cNvSpPr/>
      </dsp:nvSpPr>
      <dsp:spPr>
        <a:xfrm>
          <a:off x="1345038" y="291363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Make use of the draft session. </a:t>
          </a:r>
          <a:endParaRPr lang="en-US" sz="2200" kern="1200"/>
        </a:p>
      </dsp:txBody>
      <dsp:txXfrm>
        <a:off x="1345038" y="2913637"/>
        <a:ext cx="5555473" cy="1164535"/>
      </dsp:txXfrm>
    </dsp:sp>
    <dsp:sp modelId="{C1FAD48B-3D79-481D-A6AD-A16D26A91A05}">
      <dsp:nvSpPr>
        <dsp:cNvPr id="0" name=""/>
        <dsp:cNvSpPr/>
      </dsp:nvSpPr>
      <dsp:spPr>
        <a:xfrm>
          <a:off x="0" y="436930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AE027-0BCA-48F8-A6B4-1720A5A4F93D}">
      <dsp:nvSpPr>
        <dsp:cNvPr id="0" name=""/>
        <dsp:cNvSpPr/>
      </dsp:nvSpPr>
      <dsp:spPr>
        <a:xfrm>
          <a:off x="352272" y="4631327"/>
          <a:ext cx="640494" cy="640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0BDD0A-552D-4990-BE93-5CA73CF1A316}">
      <dsp:nvSpPr>
        <dsp:cNvPr id="0" name=""/>
        <dsp:cNvSpPr/>
      </dsp:nvSpPr>
      <dsp:spPr>
        <a:xfrm>
          <a:off x="1345038" y="436930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Submit the assignment.</a:t>
          </a:r>
          <a:endParaRPr lang="en-US" sz="2200" kern="1200"/>
        </a:p>
      </dsp:txBody>
      <dsp:txXfrm>
        <a:off x="1345038" y="4369307"/>
        <a:ext cx="5555473" cy="11645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25E80-7A95-4F74-A5B6-9C85860CA77A}">
      <dsp:nvSpPr>
        <dsp:cNvPr id="0" name=""/>
        <dsp:cNvSpPr/>
      </dsp:nvSpPr>
      <dsp:spPr>
        <a:xfrm>
          <a:off x="0" y="675"/>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3D5C9-1AFA-4BA6-A04A-23725E72E1D1}">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87BFF3-6873-4696-BE5F-52A40970D5A8}">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Take a break! </a:t>
          </a:r>
          <a:endParaRPr lang="en-US" sz="2500" kern="1200"/>
        </a:p>
      </dsp:txBody>
      <dsp:txXfrm>
        <a:off x="1826480" y="675"/>
        <a:ext cx="5074031" cy="1581368"/>
      </dsp:txXfrm>
    </dsp:sp>
    <dsp:sp modelId="{6C2DE35F-B6CB-488B-B31B-4D5BD029B8C2}">
      <dsp:nvSpPr>
        <dsp:cNvPr id="0" name=""/>
        <dsp:cNvSpPr/>
      </dsp:nvSpPr>
      <dsp:spPr>
        <a:xfrm>
          <a:off x="0" y="197738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DF1DF-CE2C-4BBA-B3D1-9C1AF897375E}">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E6827B-8550-418A-A643-C562BC5FF1E5}">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Taking a break is essential, otherwise it could lead to burnout. </a:t>
          </a:r>
          <a:endParaRPr lang="en-US" sz="2500" kern="1200"/>
        </a:p>
      </dsp:txBody>
      <dsp:txXfrm>
        <a:off x="1826480" y="1977386"/>
        <a:ext cx="5074031" cy="1581368"/>
      </dsp:txXfrm>
    </dsp:sp>
    <dsp:sp modelId="{37D32A04-0272-4522-9A14-DF32BB709091}">
      <dsp:nvSpPr>
        <dsp:cNvPr id="0" name=""/>
        <dsp:cNvSpPr/>
      </dsp:nvSpPr>
      <dsp:spPr>
        <a:xfrm>
          <a:off x="0" y="395409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89853-926C-46CA-BDB0-38A38391E886}">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405454-1899-41DB-85B6-839772462760}">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US" sz="2500" kern="1200" dirty="0"/>
            <a:t>Revisit</a:t>
          </a:r>
          <a:r>
            <a:rPr lang="en-US" sz="2500" kern="1200" baseline="0" dirty="0"/>
            <a:t> the slides on Moodle regarding burnout!</a:t>
          </a:r>
          <a:endParaRPr lang="en-US" sz="2500" kern="1200" dirty="0"/>
        </a:p>
      </dsp:txBody>
      <dsp:txXfrm>
        <a:off x="1826480" y="3954096"/>
        <a:ext cx="5074031" cy="15813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9C5CB-26D5-4B6F-916F-A0A55AA060D0}">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1DEB67-4EB2-4460-A1CC-E9D91C552568}">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a:t>In this week's workshop we will be looking at how to record a presentation. </a:t>
          </a:r>
          <a:endParaRPr lang="en-US" sz="5300" kern="1200"/>
        </a:p>
      </dsp:txBody>
      <dsp:txXfrm>
        <a:off x="607995" y="588328"/>
        <a:ext cx="4503113" cy="2795976"/>
      </dsp:txXfrm>
    </dsp:sp>
    <dsp:sp modelId="{2036C6DA-E959-4C01-87EF-8AF5E37FF153}">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09A91-7676-443B-B17C-3139DF1DACB2}">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a:t>Please ensure that you bring along your laptop to the session. </a:t>
          </a:r>
          <a:endParaRPr lang="en-US" sz="5300" kern="1200"/>
        </a:p>
      </dsp:txBody>
      <dsp:txXfrm>
        <a:off x="6324436" y="588328"/>
        <a:ext cx="4503113" cy="279597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2/16/2024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7266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56421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17163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95522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87010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4785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2786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26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225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62726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2/16/2024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0500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2/16/2024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39707383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2.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2.png"/><Relationship Id="rId5" Type="http://schemas.openxmlformats.org/officeDocument/2006/relationships/slideLayout" Target="../slideLayouts/slideLayout1.xml"/><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4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42.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43.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5.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43.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30.jpeg"/></Relationships>
</file>

<file path=ppt/slides/_rels/slide2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50.jpeg"/></Relationships>
</file>

<file path=ppt/slides/_rels/slide2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2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2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2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image" Target="../media/image69.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71.svg"/><Relationship Id="rId4"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on 3D circle art">
            <a:extLst>
              <a:ext uri="{FF2B5EF4-FFF2-40B4-BE49-F238E27FC236}">
                <a16:creationId xmlns:a16="http://schemas.microsoft.com/office/drawing/2014/main" id="{218D2C7D-B88E-7F61-9B67-39B20A6AAC27}"/>
              </a:ext>
            </a:extLst>
          </p:cNvPr>
          <p:cNvPicPr>
            <a:picLocks noChangeAspect="1"/>
          </p:cNvPicPr>
          <p:nvPr/>
        </p:nvPicPr>
        <p:blipFill rotWithShape="1">
          <a:blip r:embed="rId4">
            <a:alphaModFix amt="50000"/>
          </a:blip>
          <a:srcRect t="21309"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E7C91C8D-831A-0FD2-A60F-EBB9D441EE3F}"/>
              </a:ext>
            </a:extLst>
          </p:cNvPr>
          <p:cNvSpPr>
            <a:spLocks noGrp="1"/>
          </p:cNvSpPr>
          <p:nvPr>
            <p:ph type="ctrTitle"/>
          </p:nvPr>
        </p:nvSpPr>
        <p:spPr>
          <a:xfrm>
            <a:off x="1524000" y="1122363"/>
            <a:ext cx="9144000" cy="3063240"/>
          </a:xfrm>
        </p:spPr>
        <p:txBody>
          <a:bodyPr>
            <a:normAutofit fontScale="90000"/>
          </a:bodyPr>
          <a:lstStyle/>
          <a:p>
            <a:pPr algn="ctr"/>
            <a:r>
              <a:rPr lang="en-GB" dirty="0"/>
              <a:t>	</a:t>
            </a:r>
            <a:r>
              <a:rPr lang="en-GB" b="1" i="1" u="sng" dirty="0"/>
              <a:t>Critical writing and thinking </a:t>
            </a:r>
          </a:p>
        </p:txBody>
      </p:sp>
      <p:sp>
        <p:nvSpPr>
          <p:cNvPr id="3" name="Subtitle 2">
            <a:extLst>
              <a:ext uri="{FF2B5EF4-FFF2-40B4-BE49-F238E27FC236}">
                <a16:creationId xmlns:a16="http://schemas.microsoft.com/office/drawing/2014/main" id="{17CD4899-9AAD-FBB2-CE38-0861AEEDA723}"/>
              </a:ext>
            </a:extLst>
          </p:cNvPr>
          <p:cNvSpPr>
            <a:spLocks noGrp="1"/>
          </p:cNvSpPr>
          <p:nvPr>
            <p:ph type="subTitle" idx="1"/>
          </p:nvPr>
        </p:nvSpPr>
        <p:spPr>
          <a:xfrm>
            <a:off x="1524000" y="4599432"/>
            <a:ext cx="9144000" cy="1225296"/>
          </a:xfrm>
        </p:spPr>
        <p:txBody>
          <a:bodyPr>
            <a:normAutofit/>
          </a:bodyPr>
          <a:lstStyle/>
          <a:p>
            <a:pPr algn="ctr"/>
            <a:r>
              <a:rPr lang="en-GB" sz="3200" dirty="0"/>
              <a:t>By Zita Draper </a:t>
            </a:r>
          </a:p>
        </p:txBody>
      </p:sp>
      <p:sp>
        <p:nvSpPr>
          <p:cNvPr id="11"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Recorded Sound">
            <a:hlinkClick r:id="" action="ppaction://media"/>
            <a:extLst>
              <a:ext uri="{FF2B5EF4-FFF2-40B4-BE49-F238E27FC236}">
                <a16:creationId xmlns:a16="http://schemas.microsoft.com/office/drawing/2014/main" id="{5E11A69B-CD37-7348-49E3-586108CC47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659" y="5923966"/>
            <a:ext cx="782101" cy="782101"/>
          </a:xfrm>
          <a:prstGeom prst="rect">
            <a:avLst/>
          </a:prstGeom>
        </p:spPr>
      </p:pic>
    </p:spTree>
    <p:extLst>
      <p:ext uri="{BB962C8B-B14F-4D97-AF65-F5344CB8AC3E}">
        <p14:creationId xmlns:p14="http://schemas.microsoft.com/office/powerpoint/2010/main" val="8415875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807"/>
    </mc:Choice>
    <mc:Fallback>
      <p:transition spd="slow" advTm="4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E4AB9-C92F-F816-9DA6-54C13E9D56DF}"/>
              </a:ext>
            </a:extLst>
          </p:cNvPr>
          <p:cNvSpPr>
            <a:spLocks noGrp="1"/>
          </p:cNvSpPr>
          <p:nvPr>
            <p:ph type="title"/>
          </p:nvPr>
        </p:nvSpPr>
        <p:spPr>
          <a:xfrm>
            <a:off x="5297762" y="329184"/>
            <a:ext cx="6251110" cy="1783080"/>
          </a:xfrm>
        </p:spPr>
        <p:txBody>
          <a:bodyPr anchor="b">
            <a:normAutofit/>
          </a:bodyPr>
          <a:lstStyle/>
          <a:p>
            <a:r>
              <a:rPr lang="en-GB" sz="7200" b="1" i="1" u="sng"/>
              <a:t>Content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627243-317A-6107-ADF4-BD5EB69E94FE}"/>
              </a:ext>
            </a:extLst>
          </p:cNvPr>
          <p:cNvSpPr>
            <a:spLocks noGrp="1"/>
          </p:cNvSpPr>
          <p:nvPr>
            <p:ph idx="1"/>
          </p:nvPr>
        </p:nvSpPr>
        <p:spPr>
          <a:xfrm>
            <a:off x="5297762" y="2706624"/>
            <a:ext cx="6251110" cy="3483864"/>
          </a:xfrm>
        </p:spPr>
        <p:txBody>
          <a:bodyPr>
            <a:normAutofit/>
          </a:bodyPr>
          <a:lstStyle/>
          <a:p>
            <a:pPr>
              <a:lnSpc>
                <a:spcPct val="100000"/>
              </a:lnSpc>
            </a:pPr>
            <a:r>
              <a:rPr lang="en-GB" dirty="0"/>
              <a:t>Aims and learning objectives </a:t>
            </a:r>
            <a:endParaRPr lang="en-GB"/>
          </a:p>
          <a:p>
            <a:pPr>
              <a:lnSpc>
                <a:spcPct val="100000"/>
              </a:lnSpc>
            </a:pPr>
            <a:r>
              <a:rPr lang="en-GB" dirty="0"/>
              <a:t>Critical thinking. </a:t>
            </a:r>
            <a:endParaRPr lang="en-GB"/>
          </a:p>
          <a:p>
            <a:pPr>
              <a:lnSpc>
                <a:spcPct val="100000"/>
              </a:lnSpc>
            </a:pPr>
            <a:r>
              <a:rPr lang="en-GB" dirty="0"/>
              <a:t>Critical writing. </a:t>
            </a:r>
            <a:endParaRPr lang="en-GB"/>
          </a:p>
          <a:p>
            <a:pPr>
              <a:lnSpc>
                <a:spcPct val="100000"/>
              </a:lnSpc>
            </a:pPr>
            <a:r>
              <a:rPr lang="en-GB" dirty="0"/>
              <a:t>Activities. </a:t>
            </a:r>
            <a:endParaRPr lang="en-GB"/>
          </a:p>
          <a:p>
            <a:pPr>
              <a:lnSpc>
                <a:spcPct val="100000"/>
              </a:lnSpc>
            </a:pPr>
            <a:r>
              <a:rPr lang="en-GB" dirty="0"/>
              <a:t>Summary. </a:t>
            </a:r>
            <a:endParaRPr lang="en-GB"/>
          </a:p>
          <a:p>
            <a:pPr>
              <a:lnSpc>
                <a:spcPct val="100000"/>
              </a:lnSpc>
            </a:pPr>
            <a:r>
              <a:rPr lang="en-GB" dirty="0"/>
              <a:t>Thank you, any questions?</a:t>
            </a:r>
            <a:endParaRPr lang="en-GB"/>
          </a:p>
        </p:txBody>
      </p:sp>
      <p:pic>
        <p:nvPicPr>
          <p:cNvPr id="5" name="Picture 4" descr="Light bulb on yellow background with sketched light beams and cord">
            <a:extLst>
              <a:ext uri="{FF2B5EF4-FFF2-40B4-BE49-F238E27FC236}">
                <a16:creationId xmlns:a16="http://schemas.microsoft.com/office/drawing/2014/main" id="{B17148B5-59BE-BFAE-9A00-46D538F10A25}"/>
              </a:ext>
            </a:extLst>
          </p:cNvPr>
          <p:cNvPicPr>
            <a:picLocks noChangeAspect="1"/>
          </p:cNvPicPr>
          <p:nvPr/>
        </p:nvPicPr>
        <p:blipFill rotWithShape="1">
          <a:blip r:embed="rId4"/>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06DC94FE-3E82-DBD6-C502-D80608EDA8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3538" y="5682744"/>
            <a:ext cx="961616" cy="961616"/>
          </a:xfrm>
          <a:prstGeom prst="rect">
            <a:avLst/>
          </a:prstGeom>
        </p:spPr>
      </p:pic>
    </p:spTree>
    <p:extLst>
      <p:ext uri="{BB962C8B-B14F-4D97-AF65-F5344CB8AC3E}">
        <p14:creationId xmlns:p14="http://schemas.microsoft.com/office/powerpoint/2010/main" val="3639168466"/>
      </p:ext>
    </p:extLst>
  </p:cSld>
  <p:clrMapOvr>
    <a:masterClrMapping/>
  </p:clrMapOvr>
  <mc:AlternateContent xmlns:mc="http://schemas.openxmlformats.org/markup-compatibility/2006">
    <mc:Choice xmlns:p14="http://schemas.microsoft.com/office/powerpoint/2010/main" Requires="p14">
      <p:transition spd="slow" p14:dur="2000" advTm="22283"/>
    </mc:Choice>
    <mc:Fallback>
      <p:transition spd="slow" advTm="222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2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D78FD-3A4D-ACEE-AAE5-6C6D0BB969C0}"/>
              </a:ext>
            </a:extLst>
          </p:cNvPr>
          <p:cNvSpPr>
            <a:spLocks noGrp="1"/>
          </p:cNvSpPr>
          <p:nvPr>
            <p:ph type="title"/>
          </p:nvPr>
        </p:nvSpPr>
        <p:spPr>
          <a:xfrm>
            <a:off x="5297762" y="329184"/>
            <a:ext cx="6251110" cy="1783080"/>
          </a:xfrm>
        </p:spPr>
        <p:txBody>
          <a:bodyPr anchor="b">
            <a:normAutofit/>
          </a:bodyPr>
          <a:lstStyle/>
          <a:p>
            <a:pPr algn="ctr">
              <a:lnSpc>
                <a:spcPct val="90000"/>
              </a:lnSpc>
            </a:pPr>
            <a:r>
              <a:rPr lang="en-GB" sz="5000" b="1" i="1" u="sng" dirty="0"/>
              <a:t>Aims and learning objectives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200AF-9770-098C-12AE-4B50E377CBB1}"/>
              </a:ext>
            </a:extLst>
          </p:cNvPr>
          <p:cNvSpPr>
            <a:spLocks noGrp="1"/>
          </p:cNvSpPr>
          <p:nvPr>
            <p:ph idx="1"/>
          </p:nvPr>
        </p:nvSpPr>
        <p:spPr>
          <a:xfrm>
            <a:off x="5297762" y="2706624"/>
            <a:ext cx="6251110" cy="3483864"/>
          </a:xfrm>
        </p:spPr>
        <p:txBody>
          <a:bodyPr>
            <a:normAutofit/>
          </a:bodyPr>
          <a:lstStyle/>
          <a:p>
            <a:r>
              <a:rPr lang="en-GB" dirty="0"/>
              <a:t>The aim of today’s session is to discuss how to write critically and how to think critically. </a:t>
            </a:r>
          </a:p>
          <a:p>
            <a:endParaRPr lang="en-GB" dirty="0"/>
          </a:p>
          <a:p>
            <a:r>
              <a:rPr lang="en-GB" dirty="0"/>
              <a:t>By the end of today’s session students should be able to demonstrate their understanding of how to write and think critically. </a:t>
            </a:r>
          </a:p>
        </p:txBody>
      </p:sp>
      <p:pic>
        <p:nvPicPr>
          <p:cNvPr id="5" name="Picture 4" descr="Empty speech bubbles">
            <a:extLst>
              <a:ext uri="{FF2B5EF4-FFF2-40B4-BE49-F238E27FC236}">
                <a16:creationId xmlns:a16="http://schemas.microsoft.com/office/drawing/2014/main" id="{3E8388E3-02AB-76AA-2672-3753510218AB}"/>
              </a:ext>
            </a:extLst>
          </p:cNvPr>
          <p:cNvPicPr>
            <a:picLocks noChangeAspect="1"/>
          </p:cNvPicPr>
          <p:nvPr/>
        </p:nvPicPr>
        <p:blipFill rotWithShape="1">
          <a:blip r:embed="rId4"/>
          <a:srcRect l="31582" r="230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92872F2C-E278-5394-03B3-6D599D3B7B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31604" y="2659053"/>
            <a:ext cx="1646013" cy="1646013"/>
          </a:xfrm>
          <a:prstGeom prst="rect">
            <a:avLst/>
          </a:prstGeom>
        </p:spPr>
      </p:pic>
    </p:spTree>
    <p:extLst>
      <p:ext uri="{BB962C8B-B14F-4D97-AF65-F5344CB8AC3E}">
        <p14:creationId xmlns:p14="http://schemas.microsoft.com/office/powerpoint/2010/main" val="4106831994"/>
      </p:ext>
    </p:extLst>
  </p:cSld>
  <p:clrMapOvr>
    <a:masterClrMapping/>
  </p:clrMapOvr>
  <mc:AlternateContent xmlns:mc="http://schemas.openxmlformats.org/markup-compatibility/2006">
    <mc:Choice xmlns:p14="http://schemas.microsoft.com/office/powerpoint/2010/main" Requires="p14">
      <p:transition spd="slow" p14:dur="2000" advTm="15122"/>
    </mc:Choice>
    <mc:Fallback>
      <p:transition spd="slow" advTm="15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7892D-B44A-C233-E9EE-691E01DFCD04}"/>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a:t>Critical thinking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72652A-B331-FAB9-ADE1-2AB538A27EDC}"/>
              </a:ext>
            </a:extLst>
          </p:cNvPr>
          <p:cNvSpPr>
            <a:spLocks noGrp="1"/>
          </p:cNvSpPr>
          <p:nvPr>
            <p:ph idx="1"/>
          </p:nvPr>
        </p:nvSpPr>
        <p:spPr>
          <a:xfrm>
            <a:off x="640080" y="2872899"/>
            <a:ext cx="4243589" cy="3320668"/>
          </a:xfrm>
        </p:spPr>
        <p:txBody>
          <a:bodyPr>
            <a:normAutofit/>
          </a:bodyPr>
          <a:lstStyle/>
          <a:p>
            <a:pPr>
              <a:lnSpc>
                <a:spcPct val="100000"/>
              </a:lnSpc>
            </a:pPr>
            <a:r>
              <a:rPr lang="en-GB" sz="2200"/>
              <a:t>Revisit the first session on finding sources. </a:t>
            </a:r>
          </a:p>
          <a:p>
            <a:pPr>
              <a:lnSpc>
                <a:spcPct val="100000"/>
              </a:lnSpc>
            </a:pPr>
            <a:endParaRPr lang="en-GB" sz="2200"/>
          </a:p>
          <a:p>
            <a:pPr>
              <a:lnSpc>
                <a:spcPct val="100000"/>
              </a:lnSpc>
            </a:pPr>
            <a:r>
              <a:rPr lang="en-GB" sz="2200"/>
              <a:t>One key element that needs to be consider is; </a:t>
            </a:r>
          </a:p>
          <a:p>
            <a:pPr>
              <a:lnSpc>
                <a:spcPct val="100000"/>
              </a:lnSpc>
            </a:pPr>
            <a:endParaRPr lang="en-GB" sz="2200"/>
          </a:p>
          <a:p>
            <a:pPr>
              <a:lnSpc>
                <a:spcPct val="100000"/>
              </a:lnSpc>
            </a:pPr>
            <a:r>
              <a:rPr lang="en-GB" sz="2200"/>
              <a:t>Is a source bias?</a:t>
            </a:r>
          </a:p>
          <a:p>
            <a:pPr>
              <a:lnSpc>
                <a:spcPct val="100000"/>
              </a:lnSpc>
            </a:pPr>
            <a:endParaRPr lang="en-GB" sz="2200"/>
          </a:p>
          <a:p>
            <a:pPr>
              <a:lnSpc>
                <a:spcPct val="100000"/>
              </a:lnSpc>
            </a:pPr>
            <a:r>
              <a:rPr lang="en-GB" sz="2200"/>
              <a:t>What does bias mean?</a:t>
            </a:r>
          </a:p>
        </p:txBody>
      </p:sp>
      <p:pic>
        <p:nvPicPr>
          <p:cNvPr id="5" name="Picture 4" descr="Question mark on green pastel background">
            <a:extLst>
              <a:ext uri="{FF2B5EF4-FFF2-40B4-BE49-F238E27FC236}">
                <a16:creationId xmlns:a16="http://schemas.microsoft.com/office/drawing/2014/main" id="{283770AE-F2C3-BA3C-0199-238FDFD87D60}"/>
              </a:ext>
            </a:extLst>
          </p:cNvPr>
          <p:cNvPicPr>
            <a:picLocks noChangeAspect="1"/>
          </p:cNvPicPr>
          <p:nvPr/>
        </p:nvPicPr>
        <p:blipFill rotWithShape="1">
          <a:blip r:embed="rId4"/>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Recorded Sound">
            <a:hlinkClick r:id="" action="ppaction://media"/>
            <a:extLst>
              <a:ext uri="{FF2B5EF4-FFF2-40B4-BE49-F238E27FC236}">
                <a16:creationId xmlns:a16="http://schemas.microsoft.com/office/drawing/2014/main" id="{C9B9A1B4-A37A-4A0B-504E-D1C5E247A8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171" y="5952015"/>
            <a:ext cx="804541" cy="804541"/>
          </a:xfrm>
          <a:prstGeom prst="rect">
            <a:avLst/>
          </a:prstGeom>
        </p:spPr>
      </p:pic>
    </p:spTree>
    <p:extLst>
      <p:ext uri="{BB962C8B-B14F-4D97-AF65-F5344CB8AC3E}">
        <p14:creationId xmlns:p14="http://schemas.microsoft.com/office/powerpoint/2010/main" val="3247360579"/>
      </p:ext>
    </p:extLst>
  </p:cSld>
  <p:clrMapOvr>
    <a:masterClrMapping/>
  </p:clrMapOvr>
  <mc:AlternateContent xmlns:mc="http://schemas.openxmlformats.org/markup-compatibility/2006">
    <mc:Choice xmlns:p14="http://schemas.microsoft.com/office/powerpoint/2010/main" Requires="p14">
      <p:transition spd="slow" p14:dur="2000" advTm="29831"/>
    </mc:Choice>
    <mc:Fallback>
      <p:transition spd="slow" advTm="29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BE654-B9A7-C30D-2C38-AF21EF41DC82}"/>
              </a:ext>
            </a:extLst>
          </p:cNvPr>
          <p:cNvSpPr>
            <a:spLocks noGrp="1"/>
          </p:cNvSpPr>
          <p:nvPr>
            <p:ph type="title"/>
          </p:nvPr>
        </p:nvSpPr>
        <p:spPr/>
        <p:txBody>
          <a:bodyPr>
            <a:normAutofit/>
          </a:bodyPr>
          <a:lstStyle/>
          <a:p>
            <a:pPr algn="ctr"/>
            <a:r>
              <a:rPr lang="en-GB" sz="6600" b="1" i="1" u="sng" dirty="0"/>
              <a:t>Bias </a:t>
            </a:r>
          </a:p>
        </p:txBody>
      </p:sp>
      <p:graphicFrame>
        <p:nvGraphicFramePr>
          <p:cNvPr id="5" name="Content Placeholder 2">
            <a:extLst>
              <a:ext uri="{FF2B5EF4-FFF2-40B4-BE49-F238E27FC236}">
                <a16:creationId xmlns:a16="http://schemas.microsoft.com/office/drawing/2014/main" id="{B310604C-F9C6-DAF6-F718-008738CDF81A}"/>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5EBFB721-423F-E55C-3A51-0B09F06C618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6221" y="5985674"/>
            <a:ext cx="664296" cy="664296"/>
          </a:xfrm>
          <a:prstGeom prst="rect">
            <a:avLst/>
          </a:prstGeom>
        </p:spPr>
      </p:pic>
    </p:spTree>
    <p:extLst>
      <p:ext uri="{BB962C8B-B14F-4D97-AF65-F5344CB8AC3E}">
        <p14:creationId xmlns:p14="http://schemas.microsoft.com/office/powerpoint/2010/main" val="3153832520"/>
      </p:ext>
    </p:extLst>
  </p:cSld>
  <p:clrMapOvr>
    <a:masterClrMapping/>
  </p:clrMapOvr>
  <mc:AlternateContent xmlns:mc="http://schemas.openxmlformats.org/markup-compatibility/2006">
    <mc:Choice xmlns:p14="http://schemas.microsoft.com/office/powerpoint/2010/main" Requires="p14">
      <p:transition spd="slow" p14:dur="2000" advTm="14771"/>
    </mc:Choice>
    <mc:Fallback>
      <p:transition spd="slow" advTm="14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3D62A-4E12-6018-9146-7E6C93661115}"/>
              </a:ext>
            </a:extLst>
          </p:cNvPr>
          <p:cNvSpPr>
            <a:spLocks noGrp="1"/>
          </p:cNvSpPr>
          <p:nvPr>
            <p:ph type="title"/>
          </p:nvPr>
        </p:nvSpPr>
        <p:spPr/>
        <p:txBody>
          <a:bodyPr>
            <a:normAutofit fontScale="90000"/>
          </a:bodyPr>
          <a:lstStyle/>
          <a:p>
            <a:r>
              <a:rPr lang="en-GB" b="1" i="1" u="sng" dirty="0"/>
              <a:t>How do you critically analyse a source?</a:t>
            </a:r>
          </a:p>
        </p:txBody>
      </p:sp>
      <p:graphicFrame>
        <p:nvGraphicFramePr>
          <p:cNvPr id="5" name="Content Placeholder 2">
            <a:extLst>
              <a:ext uri="{FF2B5EF4-FFF2-40B4-BE49-F238E27FC236}">
                <a16:creationId xmlns:a16="http://schemas.microsoft.com/office/drawing/2014/main" id="{5FCA1C1F-F184-EFAF-74E2-402360FDFB68}"/>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46264DB-7AFE-A727-837E-39F9B32F73E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02" y="5845428"/>
            <a:ext cx="894299" cy="894299"/>
          </a:xfrm>
          <a:prstGeom prst="rect">
            <a:avLst/>
          </a:prstGeom>
        </p:spPr>
      </p:pic>
    </p:spTree>
    <p:extLst>
      <p:ext uri="{BB962C8B-B14F-4D97-AF65-F5344CB8AC3E}">
        <p14:creationId xmlns:p14="http://schemas.microsoft.com/office/powerpoint/2010/main" val="630973689"/>
      </p:ext>
    </p:extLst>
  </p:cSld>
  <p:clrMapOvr>
    <a:masterClrMapping/>
  </p:clrMapOvr>
  <mc:AlternateContent xmlns:mc="http://schemas.openxmlformats.org/markup-compatibility/2006">
    <mc:Choice xmlns:p14="http://schemas.microsoft.com/office/powerpoint/2010/main" Requires="p14">
      <p:transition spd="slow" p14:dur="2000" advTm="44574"/>
    </mc:Choice>
    <mc:Fallback>
      <p:transition spd="slow" advTm="44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F79E7-46A4-D559-9E82-B7BE824CA33D}"/>
              </a:ext>
            </a:extLst>
          </p:cNvPr>
          <p:cNvSpPr>
            <a:spLocks noGrp="1"/>
          </p:cNvSpPr>
          <p:nvPr>
            <p:ph type="title"/>
          </p:nvPr>
        </p:nvSpPr>
        <p:spPr>
          <a:xfrm>
            <a:off x="635000" y="634029"/>
            <a:ext cx="10921640" cy="1314698"/>
          </a:xfrm>
        </p:spPr>
        <p:txBody>
          <a:bodyPr anchor="ctr">
            <a:normAutofit/>
          </a:bodyPr>
          <a:lstStyle/>
          <a:p>
            <a:pPr algn="ctr"/>
            <a:r>
              <a:rPr lang="en-GB" sz="7200" b="1" i="1" u="sng"/>
              <a:t>Continued</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0"/>
          </a:solidFill>
          <a:ln w="34925">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E59F69C-B1A1-6929-0B1F-6B76C0B4DB33}"/>
              </a:ext>
            </a:extLst>
          </p:cNvPr>
          <p:cNvGraphicFramePr>
            <a:graphicFrameLocks noGrp="1"/>
          </p:cNvGraphicFramePr>
          <p:nvPr>
            <p:ph idx="1"/>
            <p:extLst>
              <p:ext uri="{D42A27DB-BD31-4B8C-83A1-F6EECF244321}">
                <p14:modId xmlns:p14="http://schemas.microsoft.com/office/powerpoint/2010/main" val="265688300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A0A32306-5AB5-B8EC-706B-A06C5573B1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0611" y="5845428"/>
            <a:ext cx="911128" cy="911128"/>
          </a:xfrm>
          <a:prstGeom prst="rect">
            <a:avLst/>
          </a:prstGeom>
        </p:spPr>
      </p:pic>
    </p:spTree>
    <p:extLst>
      <p:ext uri="{BB962C8B-B14F-4D97-AF65-F5344CB8AC3E}">
        <p14:creationId xmlns:p14="http://schemas.microsoft.com/office/powerpoint/2010/main" val="2494722149"/>
      </p:ext>
    </p:extLst>
  </p:cSld>
  <p:clrMapOvr>
    <a:masterClrMapping/>
  </p:clrMapOvr>
  <mc:AlternateContent xmlns:mc="http://schemas.openxmlformats.org/markup-compatibility/2006">
    <mc:Choice xmlns:p14="http://schemas.microsoft.com/office/powerpoint/2010/main" Requires="p14">
      <p:transition spd="slow" p14:dur="2000" advTm="31079"/>
    </mc:Choice>
    <mc:Fallback>
      <p:transition spd="slow" advTm="31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E44BE-619A-992E-0CE5-24074CC2D66A}"/>
              </a:ext>
            </a:extLst>
          </p:cNvPr>
          <p:cNvSpPr>
            <a:spLocks noGrp="1"/>
          </p:cNvSpPr>
          <p:nvPr>
            <p:ph type="title"/>
          </p:nvPr>
        </p:nvSpPr>
        <p:spPr>
          <a:xfrm>
            <a:off x="635000" y="634029"/>
            <a:ext cx="10921640" cy="1314698"/>
          </a:xfrm>
        </p:spPr>
        <p:txBody>
          <a:bodyPr anchor="ctr">
            <a:normAutofit/>
          </a:bodyPr>
          <a:lstStyle/>
          <a:p>
            <a:pPr algn="ctr"/>
            <a:r>
              <a:rPr lang="en-GB" sz="7200" b="1" i="1" u="sng"/>
              <a:t>Evaluating the evidence</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0"/>
          </a:solidFill>
          <a:ln w="34925">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B8F254-74AC-C899-802F-DDE707F92065}"/>
              </a:ext>
            </a:extLst>
          </p:cNvPr>
          <p:cNvGraphicFramePr>
            <a:graphicFrameLocks noGrp="1"/>
          </p:cNvGraphicFramePr>
          <p:nvPr>
            <p:ph idx="1"/>
            <p:extLst>
              <p:ext uri="{D42A27DB-BD31-4B8C-83A1-F6EECF244321}">
                <p14:modId xmlns:p14="http://schemas.microsoft.com/office/powerpoint/2010/main" val="41081605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Recorded Sound">
            <a:hlinkClick r:id="" action="ppaction://media"/>
            <a:extLst>
              <a:ext uri="{FF2B5EF4-FFF2-40B4-BE49-F238E27FC236}">
                <a16:creationId xmlns:a16="http://schemas.microsoft.com/office/drawing/2014/main" id="{6A1C7B0F-0D3F-4395-B694-5B5C236427D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4758" y="5738842"/>
            <a:ext cx="899908" cy="899908"/>
          </a:xfrm>
          <a:prstGeom prst="rect">
            <a:avLst/>
          </a:prstGeom>
        </p:spPr>
      </p:pic>
    </p:spTree>
    <p:extLst>
      <p:ext uri="{BB962C8B-B14F-4D97-AF65-F5344CB8AC3E}">
        <p14:creationId xmlns:p14="http://schemas.microsoft.com/office/powerpoint/2010/main" val="1242284051"/>
      </p:ext>
    </p:extLst>
  </p:cSld>
  <p:clrMapOvr>
    <a:masterClrMapping/>
  </p:clrMapOvr>
  <mc:AlternateContent xmlns:mc="http://schemas.openxmlformats.org/markup-compatibility/2006">
    <mc:Choice xmlns:p14="http://schemas.microsoft.com/office/powerpoint/2010/main" Requires="p14">
      <p:transition spd="slow" p14:dur="2000" advTm="64731"/>
    </mc:Choice>
    <mc:Fallback>
      <p:transition spd="slow" advTm="64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9CDAB-D9CE-5887-66F8-F9B3FC313EDF}"/>
              </a:ext>
            </a:extLst>
          </p:cNvPr>
          <p:cNvSpPr>
            <a:spLocks noGrp="1"/>
          </p:cNvSpPr>
          <p:nvPr>
            <p:ph type="title"/>
          </p:nvPr>
        </p:nvSpPr>
        <p:spPr>
          <a:xfrm>
            <a:off x="640080" y="325369"/>
            <a:ext cx="4368602" cy="1956841"/>
          </a:xfrm>
        </p:spPr>
        <p:txBody>
          <a:bodyPr anchor="b">
            <a:normAutofit/>
          </a:bodyPr>
          <a:lstStyle/>
          <a:p>
            <a:r>
              <a:rPr lang="en-GB" sz="6600" b="1" i="1" u="sng"/>
              <a:t>Continued</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033A1E-A7E1-1923-6476-962C66FFB13E}"/>
              </a:ext>
            </a:extLst>
          </p:cNvPr>
          <p:cNvSpPr>
            <a:spLocks noGrp="1"/>
          </p:cNvSpPr>
          <p:nvPr>
            <p:ph idx="1"/>
          </p:nvPr>
        </p:nvSpPr>
        <p:spPr>
          <a:xfrm>
            <a:off x="640080" y="2872899"/>
            <a:ext cx="4243589" cy="3320668"/>
          </a:xfrm>
        </p:spPr>
        <p:txBody>
          <a:bodyPr>
            <a:normAutofit/>
          </a:bodyPr>
          <a:lstStyle/>
          <a:p>
            <a:r>
              <a:rPr lang="en-GB" sz="2600"/>
              <a:t>Analysing your sources is important. </a:t>
            </a:r>
          </a:p>
          <a:p>
            <a:endParaRPr lang="en-GB" sz="2600"/>
          </a:p>
          <a:p>
            <a:r>
              <a:rPr lang="en-GB" sz="2600"/>
              <a:t>It ensures that you are not presenting a one-sided argument. </a:t>
            </a:r>
          </a:p>
          <a:p>
            <a:endParaRPr lang="en-GB" sz="2600"/>
          </a:p>
          <a:p>
            <a:r>
              <a:rPr lang="en-GB" sz="2600"/>
              <a:t>It will help you gain marks in your assignment. </a:t>
            </a:r>
          </a:p>
        </p:txBody>
      </p:sp>
      <p:pic>
        <p:nvPicPr>
          <p:cNvPr id="5" name="Picture 4" descr="Many question marks on black background">
            <a:extLst>
              <a:ext uri="{FF2B5EF4-FFF2-40B4-BE49-F238E27FC236}">
                <a16:creationId xmlns:a16="http://schemas.microsoft.com/office/drawing/2014/main" id="{9CCF96A2-1C1C-ADBE-A6EE-D611C9FA9D9A}"/>
              </a:ext>
            </a:extLst>
          </p:cNvPr>
          <p:cNvPicPr>
            <a:picLocks noChangeAspect="1"/>
          </p:cNvPicPr>
          <p:nvPr/>
        </p:nvPicPr>
        <p:blipFill rotWithShape="1">
          <a:blip r:embed="rId4"/>
          <a:srcRect l="38814"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Recorded Sound">
            <a:hlinkClick r:id="" action="ppaction://media"/>
            <a:extLst>
              <a:ext uri="{FF2B5EF4-FFF2-40B4-BE49-F238E27FC236}">
                <a16:creationId xmlns:a16="http://schemas.microsoft.com/office/drawing/2014/main" id="{143D182E-70BE-3B07-46A2-DFF838F81C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661" y="5946405"/>
            <a:ext cx="709174" cy="709174"/>
          </a:xfrm>
          <a:prstGeom prst="rect">
            <a:avLst/>
          </a:prstGeom>
        </p:spPr>
      </p:pic>
    </p:spTree>
    <p:extLst>
      <p:ext uri="{BB962C8B-B14F-4D97-AF65-F5344CB8AC3E}">
        <p14:creationId xmlns:p14="http://schemas.microsoft.com/office/powerpoint/2010/main" val="341903562"/>
      </p:ext>
    </p:extLst>
  </p:cSld>
  <p:clrMapOvr>
    <a:masterClrMapping/>
  </p:clrMapOvr>
  <mc:AlternateContent xmlns:mc="http://schemas.openxmlformats.org/markup-compatibility/2006">
    <mc:Choice xmlns:p14="http://schemas.microsoft.com/office/powerpoint/2010/main" Requires="p14">
      <p:transition spd="slow" p14:dur="2000" advTm="35766"/>
    </mc:Choice>
    <mc:Fallback>
      <p:transition spd="slow" advTm="35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ink and purple lights&#10;&#10;Description automatically generated">
            <a:extLst>
              <a:ext uri="{FF2B5EF4-FFF2-40B4-BE49-F238E27FC236}">
                <a16:creationId xmlns:a16="http://schemas.microsoft.com/office/drawing/2014/main" id="{960D4447-ECC0-B434-A7FC-92EDB3A2D0C9}"/>
              </a:ext>
            </a:extLst>
          </p:cNvPr>
          <p:cNvPicPr>
            <a:picLocks noChangeAspect="1"/>
          </p:cNvPicPr>
          <p:nvPr/>
        </p:nvPicPr>
        <p:blipFill rotWithShape="1">
          <a:blip r:embed="rId4"/>
          <a:srcRect t="10000"/>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30EB7D7-5782-0A35-73A7-7F9FE1BA3BEE}"/>
              </a:ext>
            </a:extLst>
          </p:cNvPr>
          <p:cNvSpPr>
            <a:spLocks noGrp="1"/>
          </p:cNvSpPr>
          <p:nvPr>
            <p:ph type="ctrTitle"/>
          </p:nvPr>
        </p:nvSpPr>
        <p:spPr>
          <a:xfrm>
            <a:off x="452732" y="5414615"/>
            <a:ext cx="10851047" cy="1443385"/>
          </a:xfrm>
        </p:spPr>
        <p:txBody>
          <a:bodyPr anchor="t">
            <a:normAutofit/>
          </a:bodyPr>
          <a:lstStyle/>
          <a:p>
            <a:pPr algn="ctr"/>
            <a:r>
              <a:rPr lang="en-GB" sz="8000" b="1" i="1" u="sng" dirty="0">
                <a:solidFill>
                  <a:schemeClr val="bg1"/>
                </a:solidFill>
              </a:rPr>
              <a:t>Take a break!</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Recorded Sound">
            <a:hlinkClick r:id="" action="ppaction://media"/>
            <a:extLst>
              <a:ext uri="{FF2B5EF4-FFF2-40B4-BE49-F238E27FC236}">
                <a16:creationId xmlns:a16="http://schemas.microsoft.com/office/drawing/2014/main" id="{D61A7E0A-A280-BF1D-8D3E-9C6FBC189A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975" y="5935185"/>
            <a:ext cx="770411" cy="770411"/>
          </a:xfrm>
          <a:prstGeom prst="rect">
            <a:avLst/>
          </a:prstGeom>
        </p:spPr>
      </p:pic>
    </p:spTree>
    <p:extLst>
      <p:ext uri="{BB962C8B-B14F-4D97-AF65-F5344CB8AC3E}">
        <p14:creationId xmlns:p14="http://schemas.microsoft.com/office/powerpoint/2010/main" val="1440210791"/>
      </p:ext>
    </p:extLst>
  </p:cSld>
  <p:clrMapOvr>
    <a:masterClrMapping/>
  </p:clrMapOvr>
  <mc:AlternateContent xmlns:mc="http://schemas.openxmlformats.org/markup-compatibility/2006">
    <mc:Choice xmlns:p14="http://schemas.microsoft.com/office/powerpoint/2010/main" Requires="p14">
      <p:transition spd="slow" p14:dur="2000" advTm="4854"/>
    </mc:Choice>
    <mc:Fallback>
      <p:transition spd="slow" advTm="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485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6"/>
                </p:tgtEl>
              </p:cMediaNode>
            </p:audio>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descr="Floating Numbers And Letters On Top Of A Book">
            <a:extLst>
              <a:ext uri="{FF2B5EF4-FFF2-40B4-BE49-F238E27FC236}">
                <a16:creationId xmlns:a16="http://schemas.microsoft.com/office/drawing/2014/main" id="{A4895EFC-A6CD-B68F-8AD9-AD532509351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r="1" b="285"/>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3AECC7D-A2CD-8C50-8E21-C9FD13C00B73}"/>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a:solidFill>
                  <a:schemeClr val="bg1"/>
                </a:solidFill>
              </a:rPr>
              <a:t>How to write an academic assignment?</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02E171E9-AC73-7796-CF00-F239DA61A9DB}"/>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37440" y="5722012"/>
            <a:ext cx="956006" cy="956006"/>
          </a:xfrm>
          <a:prstGeom prst="rect">
            <a:avLst/>
          </a:prstGeom>
        </p:spPr>
      </p:pic>
    </p:spTree>
    <p:extLst>
      <p:ext uri="{BB962C8B-B14F-4D97-AF65-F5344CB8AC3E}">
        <p14:creationId xmlns:p14="http://schemas.microsoft.com/office/powerpoint/2010/main" val="1847877462"/>
      </p:ext>
    </p:extLst>
  </p:cSld>
  <p:clrMapOvr>
    <a:masterClrMapping/>
  </p:clrMapOvr>
  <mc:AlternateContent xmlns:mc="http://schemas.openxmlformats.org/markup-compatibility/2006">
    <mc:Choice xmlns:p14="http://schemas.microsoft.com/office/powerpoint/2010/main" Requires="p14">
      <p:transition spd="slow" p14:dur="2000" advTm="5172"/>
    </mc:Choice>
    <mc:Fallback>
      <p:transition spd="slow" advTm="5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6"/>
                                        </p:tgtEl>
                                      </p:cBhvr>
                                    </p:cmd>
                                  </p:childTnLst>
                                </p:cTn>
                              </p:par>
                            </p:childTnLst>
                          </p:cTn>
                        </p:par>
                        <p:par>
                          <p:cTn id="7" fill="hold">
                            <p:stCondLst>
                              <p:cond delay="9000"/>
                            </p:stCondLst>
                            <p:childTnLst>
                              <p:par>
                                <p:cTn id="8" presetID="1" presetClass="mediacall" presetSubtype="0" fill="hold" nodeType="afterEffect">
                                  <p:stCondLst>
                                    <p:cond delay="0"/>
                                  </p:stCondLst>
                                  <p:childTnLst>
                                    <p:cmd type="call" cmd="playFrom(0.0)">
                                      <p:cBhvr>
                                        <p:cTn id="9" dur="51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6"/>
                                        </p:tgtEl>
                                      </p:cBhvr>
                                    </p:cmd>
                                  </p:childTnLst>
                                </p:cTn>
                              </p:par>
                            </p:childTnLst>
                          </p:cTn>
                        </p:par>
                      </p:childTnLst>
                    </p:cTn>
                  </p:par>
                </p:childTnLst>
              </p:cTn>
              <p:nextCondLst>
                <p:cond evt="onClick" delay="0">
                  <p:tgtEl>
                    <p:spTgt spid="6"/>
                  </p:tgtEl>
                </p:cond>
              </p:nextCondLst>
            </p:seq>
            <p:video>
              <p:cMediaNode mute="1">
                <p:cTn id="15" repeatCount="indefinite" fill="hold" display="0">
                  <p:stCondLst>
                    <p:cond delay="indefinite"/>
                  </p:stCondLst>
                </p:cTn>
                <p:tgtEl>
                  <p:spTgt spid="6"/>
                </p:tgtEl>
              </p:cMediaNode>
            </p:video>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538BCE-D49C-ED53-B18A-54CA0DFD12B2}"/>
              </a:ext>
            </a:extLst>
          </p:cNvPr>
          <p:cNvSpPr>
            <a:spLocks noGrp="1"/>
          </p:cNvSpPr>
          <p:nvPr>
            <p:ph type="title"/>
          </p:nvPr>
        </p:nvSpPr>
        <p:spPr>
          <a:xfrm>
            <a:off x="635000" y="634029"/>
            <a:ext cx="10921640" cy="1314698"/>
          </a:xfrm>
        </p:spPr>
        <p:txBody>
          <a:bodyPr anchor="ctr">
            <a:normAutofit/>
          </a:bodyPr>
          <a:lstStyle/>
          <a:p>
            <a:pPr algn="ctr">
              <a:lnSpc>
                <a:spcPct val="90000"/>
              </a:lnSpc>
            </a:pPr>
            <a:r>
              <a:rPr lang="en-GB" sz="4500" b="1" i="1" u="sng"/>
              <a:t>How to write an academic assignment?</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0"/>
          </a:solidFill>
          <a:ln w="34925">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155EEC-93D7-21E3-3799-C245A32EF3F5}"/>
              </a:ext>
            </a:extLst>
          </p:cNvPr>
          <p:cNvGraphicFramePr>
            <a:graphicFrameLocks noGrp="1"/>
          </p:cNvGraphicFramePr>
          <p:nvPr>
            <p:ph idx="1"/>
            <p:extLst>
              <p:ext uri="{D42A27DB-BD31-4B8C-83A1-F6EECF244321}">
                <p14:modId xmlns:p14="http://schemas.microsoft.com/office/powerpoint/2010/main" val="425586792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854E8BE-D769-DF13-EF08-337D08C1827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391" y="5895917"/>
            <a:ext cx="843809" cy="843809"/>
          </a:xfrm>
          <a:prstGeom prst="rect">
            <a:avLst/>
          </a:prstGeom>
        </p:spPr>
      </p:pic>
    </p:spTree>
    <p:extLst>
      <p:ext uri="{BB962C8B-B14F-4D97-AF65-F5344CB8AC3E}">
        <p14:creationId xmlns:p14="http://schemas.microsoft.com/office/powerpoint/2010/main" val="3779734131"/>
      </p:ext>
    </p:extLst>
  </p:cSld>
  <p:clrMapOvr>
    <a:masterClrMapping/>
  </p:clrMapOvr>
  <mc:AlternateContent xmlns:mc="http://schemas.openxmlformats.org/markup-compatibility/2006">
    <mc:Choice xmlns:p14="http://schemas.microsoft.com/office/powerpoint/2010/main" Requires="p14">
      <p:transition spd="slow" p14:dur="2000" advTm="18450"/>
    </mc:Choice>
    <mc:Fallback>
      <p:transition spd="slow" advTm="18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4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1CA1D-666B-725F-35BE-8E15D824A99C}"/>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b="1" i="1" u="sng"/>
              <a:t>An introduction</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E21DDE-EEFA-729E-A974-378DEE4891F2}"/>
              </a:ext>
            </a:extLst>
          </p:cNvPr>
          <p:cNvSpPr>
            <a:spLocks noGrp="1"/>
          </p:cNvSpPr>
          <p:nvPr>
            <p:ph idx="1"/>
          </p:nvPr>
        </p:nvSpPr>
        <p:spPr>
          <a:xfrm>
            <a:off x="5297762" y="2706624"/>
            <a:ext cx="6251110" cy="3483864"/>
          </a:xfrm>
        </p:spPr>
        <p:txBody>
          <a:bodyPr>
            <a:normAutofit/>
          </a:bodyPr>
          <a:lstStyle/>
          <a:p>
            <a:pPr>
              <a:lnSpc>
                <a:spcPct val="100000"/>
              </a:lnSpc>
            </a:pPr>
            <a:r>
              <a:rPr lang="en-GB" sz="2400"/>
              <a:t>Should introduce the topic. </a:t>
            </a:r>
          </a:p>
          <a:p>
            <a:pPr>
              <a:lnSpc>
                <a:spcPct val="100000"/>
              </a:lnSpc>
            </a:pPr>
            <a:endParaRPr lang="en-GB" sz="2400"/>
          </a:p>
          <a:p>
            <a:pPr>
              <a:lnSpc>
                <a:spcPct val="100000"/>
              </a:lnSpc>
            </a:pPr>
            <a:r>
              <a:rPr lang="en-GB" sz="2400"/>
              <a:t>What is the topic of the assignment? </a:t>
            </a:r>
          </a:p>
          <a:p>
            <a:pPr>
              <a:lnSpc>
                <a:spcPct val="100000"/>
              </a:lnSpc>
            </a:pPr>
            <a:endParaRPr lang="en-GB" sz="2400"/>
          </a:p>
          <a:p>
            <a:pPr>
              <a:lnSpc>
                <a:spcPct val="100000"/>
              </a:lnSpc>
            </a:pPr>
            <a:r>
              <a:rPr lang="en-GB" sz="2400"/>
              <a:t>What are you going to discuss within the assignment? </a:t>
            </a:r>
          </a:p>
          <a:p>
            <a:pPr>
              <a:lnSpc>
                <a:spcPct val="100000"/>
              </a:lnSpc>
            </a:pPr>
            <a:endParaRPr lang="en-GB" sz="2400"/>
          </a:p>
          <a:p>
            <a:pPr>
              <a:lnSpc>
                <a:spcPct val="100000"/>
              </a:lnSpc>
            </a:pPr>
            <a:r>
              <a:rPr lang="en-GB" sz="2400"/>
              <a:t>Thesis – a sentence of your conclusion in the introduction. </a:t>
            </a:r>
          </a:p>
        </p:txBody>
      </p:sp>
      <p:pic>
        <p:nvPicPr>
          <p:cNvPr id="5" name="Picture 4" descr="Different coloured question marks">
            <a:extLst>
              <a:ext uri="{FF2B5EF4-FFF2-40B4-BE49-F238E27FC236}">
                <a16:creationId xmlns:a16="http://schemas.microsoft.com/office/drawing/2014/main" id="{D406FBE4-0685-9909-C307-FF99BF882394}"/>
              </a:ext>
            </a:extLst>
          </p:cNvPr>
          <p:cNvPicPr>
            <a:picLocks noChangeAspect="1"/>
          </p:cNvPicPr>
          <p:nvPr/>
        </p:nvPicPr>
        <p:blipFill rotWithShape="1">
          <a:blip r:embed="rId4"/>
          <a:srcRect l="29207" r="325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4DA17F66-AE90-4C0F-DA1D-45561F8F63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782" y="5907136"/>
            <a:ext cx="776492" cy="776492"/>
          </a:xfrm>
          <a:prstGeom prst="rect">
            <a:avLst/>
          </a:prstGeom>
        </p:spPr>
      </p:pic>
    </p:spTree>
    <p:extLst>
      <p:ext uri="{BB962C8B-B14F-4D97-AF65-F5344CB8AC3E}">
        <p14:creationId xmlns:p14="http://schemas.microsoft.com/office/powerpoint/2010/main" val="4268537097"/>
      </p:ext>
    </p:extLst>
  </p:cSld>
  <p:clrMapOvr>
    <a:masterClrMapping/>
  </p:clrMapOvr>
  <mc:AlternateContent xmlns:mc="http://schemas.openxmlformats.org/markup-compatibility/2006">
    <mc:Choice xmlns:p14="http://schemas.microsoft.com/office/powerpoint/2010/main" Requires="p14">
      <p:transition spd="slow" p14:dur="2000" advTm="21100"/>
    </mc:Choice>
    <mc:Fallback>
      <p:transition spd="slow" advTm="21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845FA-D06E-FAA8-276F-493809CB7D64}"/>
              </a:ext>
            </a:extLst>
          </p:cNvPr>
          <p:cNvSpPr>
            <a:spLocks noGrp="1"/>
          </p:cNvSpPr>
          <p:nvPr>
            <p:ph type="title"/>
          </p:nvPr>
        </p:nvSpPr>
        <p:spPr>
          <a:xfrm>
            <a:off x="5297762" y="329184"/>
            <a:ext cx="6251110" cy="1783080"/>
          </a:xfrm>
        </p:spPr>
        <p:txBody>
          <a:bodyPr anchor="b">
            <a:normAutofit/>
          </a:bodyPr>
          <a:lstStyle/>
          <a:p>
            <a:r>
              <a:rPr lang="en-GB" sz="7200" b="1" i="1" u="sng"/>
              <a:t>An example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6F3A45-1406-CE8E-6E76-0D945AC7B517}"/>
              </a:ext>
            </a:extLst>
          </p:cNvPr>
          <p:cNvSpPr>
            <a:spLocks noGrp="1"/>
          </p:cNvSpPr>
          <p:nvPr>
            <p:ph idx="1"/>
          </p:nvPr>
        </p:nvSpPr>
        <p:spPr>
          <a:xfrm>
            <a:off x="5297762" y="2706624"/>
            <a:ext cx="6251110" cy="3483864"/>
          </a:xfrm>
        </p:spPr>
        <p:txBody>
          <a:bodyPr>
            <a:normAutofit/>
          </a:bodyPr>
          <a:lstStyle/>
          <a:p>
            <a:pPr>
              <a:lnSpc>
                <a:spcPct val="100000"/>
              </a:lnSpc>
            </a:pPr>
            <a:r>
              <a:rPr lang="en-GB" sz="2600"/>
              <a:t>Juries are governed by the Juries Act 1984. A jury is a group of 12 people who are chosen to listen to a case and based on the facts and the evidence decide whether or not the defendant is guilty or not guilty. Therefore, within this essay there will be a discussion surrounding the need for jury trial within England and Wales. There will be a discussion surrounding, what a jury is, how is someone chosen for jury service, does jury service benefit the public or the defendant? It is clear to see from the information provided that Jury trials in England and Wales are not needed.  </a:t>
            </a:r>
          </a:p>
        </p:txBody>
      </p:sp>
      <p:pic>
        <p:nvPicPr>
          <p:cNvPr id="5" name="Picture 4" descr="Colourful carved figures of humans">
            <a:extLst>
              <a:ext uri="{FF2B5EF4-FFF2-40B4-BE49-F238E27FC236}">
                <a16:creationId xmlns:a16="http://schemas.microsoft.com/office/drawing/2014/main" id="{87BBAB8C-5454-11C5-95E0-E0BBEF43D62D}"/>
              </a:ext>
            </a:extLst>
          </p:cNvPr>
          <p:cNvPicPr>
            <a:picLocks noChangeAspect="1"/>
          </p:cNvPicPr>
          <p:nvPr/>
        </p:nvPicPr>
        <p:blipFill rotWithShape="1">
          <a:blip r:embed="rId4"/>
          <a:srcRect l="25923" r="256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9A041E11-FB6E-F724-F8CF-D82930FF8E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1099" y="5755671"/>
            <a:ext cx="922347" cy="922347"/>
          </a:xfrm>
          <a:prstGeom prst="rect">
            <a:avLst/>
          </a:prstGeom>
        </p:spPr>
      </p:pic>
    </p:spTree>
    <p:extLst>
      <p:ext uri="{BB962C8B-B14F-4D97-AF65-F5344CB8AC3E}">
        <p14:creationId xmlns:p14="http://schemas.microsoft.com/office/powerpoint/2010/main" val="2220043595"/>
      </p:ext>
    </p:extLst>
  </p:cSld>
  <p:clrMapOvr>
    <a:masterClrMapping/>
  </p:clrMapOvr>
  <mc:AlternateContent xmlns:mc="http://schemas.openxmlformats.org/markup-compatibility/2006">
    <mc:Choice xmlns:p14="http://schemas.microsoft.com/office/powerpoint/2010/main" Requires="p14">
      <p:transition spd="slow" p14:dur="2000" advTm="41768"/>
    </mc:Choice>
    <mc:Fallback>
      <p:transition spd="slow" advTm="41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7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FB35A-334A-9960-EEDA-1A047D99E734}"/>
              </a:ext>
            </a:extLst>
          </p:cNvPr>
          <p:cNvSpPr>
            <a:spLocks noGrp="1"/>
          </p:cNvSpPr>
          <p:nvPr>
            <p:ph type="title"/>
          </p:nvPr>
        </p:nvSpPr>
        <p:spPr>
          <a:xfrm>
            <a:off x="640080" y="325370"/>
            <a:ext cx="6894576" cy="1784538"/>
          </a:xfrm>
        </p:spPr>
        <p:txBody>
          <a:bodyPr anchor="b">
            <a:normAutofit/>
          </a:bodyPr>
          <a:lstStyle/>
          <a:p>
            <a:r>
              <a:rPr lang="en-GB" sz="7200" b="1" i="1" u="sng"/>
              <a:t>The main body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7EBF93-0559-3AD8-E831-C999532A6479}"/>
              </a:ext>
            </a:extLst>
          </p:cNvPr>
          <p:cNvSpPr>
            <a:spLocks noGrp="1"/>
          </p:cNvSpPr>
          <p:nvPr>
            <p:ph idx="1"/>
          </p:nvPr>
        </p:nvSpPr>
        <p:spPr>
          <a:xfrm>
            <a:off x="640080" y="2708307"/>
            <a:ext cx="6894576" cy="3485260"/>
          </a:xfrm>
        </p:spPr>
        <p:txBody>
          <a:bodyPr>
            <a:normAutofit/>
          </a:bodyPr>
          <a:lstStyle/>
          <a:p>
            <a:pPr>
              <a:lnSpc>
                <a:spcPct val="100000"/>
              </a:lnSpc>
            </a:pPr>
            <a:r>
              <a:rPr lang="en-GB" sz="1500"/>
              <a:t>Should include PEEL. </a:t>
            </a:r>
          </a:p>
          <a:p>
            <a:pPr>
              <a:lnSpc>
                <a:spcPct val="100000"/>
              </a:lnSpc>
            </a:pPr>
            <a:endParaRPr lang="en-GB" sz="1500"/>
          </a:p>
          <a:p>
            <a:pPr>
              <a:lnSpc>
                <a:spcPct val="100000"/>
              </a:lnSpc>
            </a:pPr>
            <a:r>
              <a:rPr lang="en-GB" sz="1500" b="1" u="sng"/>
              <a:t>Point</a:t>
            </a:r>
            <a:r>
              <a:rPr lang="en-GB" sz="1500"/>
              <a:t>  - What are you saying?</a:t>
            </a:r>
          </a:p>
          <a:p>
            <a:pPr>
              <a:lnSpc>
                <a:spcPct val="100000"/>
              </a:lnSpc>
            </a:pPr>
            <a:endParaRPr lang="en-GB" sz="1500"/>
          </a:p>
          <a:p>
            <a:pPr>
              <a:lnSpc>
                <a:spcPct val="100000"/>
              </a:lnSpc>
            </a:pPr>
            <a:r>
              <a:rPr lang="en-GB" sz="1500" b="1" u="sng"/>
              <a:t>Evidence</a:t>
            </a:r>
            <a:r>
              <a:rPr lang="en-GB" sz="1500" u="sng"/>
              <a:t> </a:t>
            </a:r>
            <a:r>
              <a:rPr lang="en-GB" sz="1500"/>
              <a:t>– Where is your evidence to support this?</a:t>
            </a:r>
          </a:p>
          <a:p>
            <a:pPr>
              <a:lnSpc>
                <a:spcPct val="100000"/>
              </a:lnSpc>
            </a:pPr>
            <a:endParaRPr lang="en-GB" sz="1500"/>
          </a:p>
          <a:p>
            <a:pPr>
              <a:lnSpc>
                <a:spcPct val="100000"/>
              </a:lnSpc>
            </a:pPr>
            <a:r>
              <a:rPr lang="en-GB" sz="1500" b="1" u="sng"/>
              <a:t>Explain</a:t>
            </a:r>
            <a:r>
              <a:rPr lang="en-GB" sz="1500"/>
              <a:t> – Explain the argument.</a:t>
            </a:r>
          </a:p>
          <a:p>
            <a:pPr>
              <a:lnSpc>
                <a:spcPct val="100000"/>
              </a:lnSpc>
            </a:pPr>
            <a:endParaRPr lang="en-GB" sz="1500"/>
          </a:p>
          <a:p>
            <a:pPr>
              <a:lnSpc>
                <a:spcPct val="100000"/>
              </a:lnSpc>
            </a:pPr>
            <a:r>
              <a:rPr lang="en-GB" sz="1500" b="1" u="sng"/>
              <a:t>Link</a:t>
            </a:r>
            <a:r>
              <a:rPr lang="en-GB" sz="1500"/>
              <a:t> – Link back to the assignment question. </a:t>
            </a:r>
          </a:p>
        </p:txBody>
      </p:sp>
      <p:pic>
        <p:nvPicPr>
          <p:cNvPr id="5" name="Picture 4" descr="Wood human figure">
            <a:extLst>
              <a:ext uri="{FF2B5EF4-FFF2-40B4-BE49-F238E27FC236}">
                <a16:creationId xmlns:a16="http://schemas.microsoft.com/office/drawing/2014/main" id="{1770ED5C-AB5E-BF95-82C6-3E08DFF036B5}"/>
              </a:ext>
            </a:extLst>
          </p:cNvPr>
          <p:cNvPicPr>
            <a:picLocks noChangeAspect="1"/>
          </p:cNvPicPr>
          <p:nvPr/>
        </p:nvPicPr>
        <p:blipFill rotWithShape="1">
          <a:blip r:embed="rId4"/>
          <a:srcRect l="5001" r="55574"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pic>
        <p:nvPicPr>
          <p:cNvPr id="4" name="Recorded Sound">
            <a:hlinkClick r:id="" action="ppaction://media"/>
            <a:extLst>
              <a:ext uri="{FF2B5EF4-FFF2-40B4-BE49-F238E27FC236}">
                <a16:creationId xmlns:a16="http://schemas.microsoft.com/office/drawing/2014/main" id="{19DE762D-EBA7-7DDF-AE53-769EAB45ED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001" y="5929575"/>
            <a:ext cx="742834" cy="742834"/>
          </a:xfrm>
          <a:prstGeom prst="rect">
            <a:avLst/>
          </a:prstGeom>
        </p:spPr>
      </p:pic>
    </p:spTree>
    <p:extLst>
      <p:ext uri="{BB962C8B-B14F-4D97-AF65-F5344CB8AC3E}">
        <p14:creationId xmlns:p14="http://schemas.microsoft.com/office/powerpoint/2010/main" val="2807787815"/>
      </p:ext>
    </p:extLst>
  </p:cSld>
  <p:clrMapOvr>
    <a:masterClrMapping/>
  </p:clrMapOvr>
  <mc:AlternateContent xmlns:mc="http://schemas.openxmlformats.org/markup-compatibility/2006">
    <mc:Choice xmlns:p14="http://schemas.microsoft.com/office/powerpoint/2010/main" Requires="p14">
      <p:transition spd="slow" p14:dur="2000" advTm="33057"/>
    </mc:Choice>
    <mc:Fallback>
      <p:transition spd="slow" advTm="33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1C434-5E25-A3C2-4293-94343F72ECE1}"/>
              </a:ext>
            </a:extLst>
          </p:cNvPr>
          <p:cNvSpPr>
            <a:spLocks noGrp="1"/>
          </p:cNvSpPr>
          <p:nvPr>
            <p:ph type="title"/>
          </p:nvPr>
        </p:nvSpPr>
        <p:spPr>
          <a:xfrm>
            <a:off x="5297762" y="329184"/>
            <a:ext cx="6251110" cy="1783080"/>
          </a:xfrm>
        </p:spPr>
        <p:txBody>
          <a:bodyPr anchor="b">
            <a:normAutofit/>
          </a:bodyPr>
          <a:lstStyle/>
          <a:p>
            <a:r>
              <a:rPr lang="en-GB" sz="6700" b="1" i="1" u="sng"/>
              <a:t>Critical writing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B6A38B-0DDB-A7BD-1ED6-8BA98A9BE046}"/>
              </a:ext>
            </a:extLst>
          </p:cNvPr>
          <p:cNvSpPr>
            <a:spLocks noGrp="1"/>
          </p:cNvSpPr>
          <p:nvPr>
            <p:ph idx="1"/>
          </p:nvPr>
        </p:nvSpPr>
        <p:spPr>
          <a:xfrm>
            <a:off x="5297762" y="2706624"/>
            <a:ext cx="6251110" cy="3483864"/>
          </a:xfrm>
        </p:spPr>
        <p:txBody>
          <a:bodyPr>
            <a:normAutofit/>
          </a:bodyPr>
          <a:lstStyle/>
          <a:p>
            <a:pPr>
              <a:lnSpc>
                <a:spcPct val="100000"/>
              </a:lnSpc>
            </a:pPr>
            <a:r>
              <a:rPr lang="en-GB" sz="2400"/>
              <a:t>Do not take things at face value.</a:t>
            </a:r>
          </a:p>
          <a:p>
            <a:pPr>
              <a:lnSpc>
                <a:spcPct val="100000"/>
              </a:lnSpc>
            </a:pPr>
            <a:endParaRPr lang="en-GB" sz="2400"/>
          </a:p>
          <a:p>
            <a:pPr>
              <a:lnSpc>
                <a:spcPct val="100000"/>
              </a:lnSpc>
            </a:pPr>
            <a:r>
              <a:rPr lang="en-GB" sz="2400"/>
              <a:t>Question? </a:t>
            </a:r>
          </a:p>
          <a:p>
            <a:pPr>
              <a:lnSpc>
                <a:spcPct val="100000"/>
              </a:lnSpc>
            </a:pPr>
            <a:endParaRPr lang="en-GB" sz="2400"/>
          </a:p>
          <a:p>
            <a:pPr>
              <a:lnSpc>
                <a:spcPct val="100000"/>
              </a:lnSpc>
            </a:pPr>
            <a:r>
              <a:rPr lang="en-GB" sz="2400"/>
              <a:t>Why, why, why? </a:t>
            </a:r>
          </a:p>
          <a:p>
            <a:pPr>
              <a:lnSpc>
                <a:spcPct val="100000"/>
              </a:lnSpc>
            </a:pPr>
            <a:endParaRPr lang="en-GB" sz="2400"/>
          </a:p>
          <a:p>
            <a:pPr>
              <a:lnSpc>
                <a:spcPct val="100000"/>
              </a:lnSpc>
            </a:pPr>
            <a:r>
              <a:rPr lang="en-GB" sz="2400"/>
              <a:t>Are there any flaws in the argument?</a:t>
            </a:r>
          </a:p>
        </p:txBody>
      </p:sp>
      <p:pic>
        <p:nvPicPr>
          <p:cNvPr id="5" name="Picture 4" descr="Question mark on green pastel background">
            <a:extLst>
              <a:ext uri="{FF2B5EF4-FFF2-40B4-BE49-F238E27FC236}">
                <a16:creationId xmlns:a16="http://schemas.microsoft.com/office/drawing/2014/main" id="{352368DC-D553-3774-B168-B95449054E41}"/>
              </a:ext>
            </a:extLst>
          </p:cNvPr>
          <p:cNvPicPr>
            <a:picLocks noChangeAspect="1"/>
          </p:cNvPicPr>
          <p:nvPr/>
        </p:nvPicPr>
        <p:blipFill rotWithShape="1">
          <a:blip r:embed="rId4"/>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5F409A7C-00B8-B5DF-E8C8-01D6AC770C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4269" y="5901526"/>
            <a:ext cx="804541" cy="804541"/>
          </a:xfrm>
          <a:prstGeom prst="rect">
            <a:avLst/>
          </a:prstGeom>
        </p:spPr>
      </p:pic>
    </p:spTree>
    <p:extLst>
      <p:ext uri="{BB962C8B-B14F-4D97-AF65-F5344CB8AC3E}">
        <p14:creationId xmlns:p14="http://schemas.microsoft.com/office/powerpoint/2010/main" val="186023641"/>
      </p:ext>
    </p:extLst>
  </p:cSld>
  <p:clrMapOvr>
    <a:masterClrMapping/>
  </p:clrMapOvr>
  <mc:AlternateContent xmlns:mc="http://schemas.openxmlformats.org/markup-compatibility/2006">
    <mc:Choice xmlns:p14="http://schemas.microsoft.com/office/powerpoint/2010/main" Requires="p14">
      <p:transition spd="slow" p14:dur="2000" advTm="15878"/>
    </mc:Choice>
    <mc:Fallback>
      <p:transition spd="slow" advTm="15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786801-3827-EB51-685D-3A5750CE7866}"/>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b="1" i="1" u="sng"/>
              <a:t>How to include critical writing?</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C11892-09B4-E9A4-C38B-2FB658CE48D4}"/>
              </a:ext>
            </a:extLst>
          </p:cNvPr>
          <p:cNvSpPr>
            <a:spLocks noGrp="1"/>
          </p:cNvSpPr>
          <p:nvPr>
            <p:ph idx="1"/>
          </p:nvPr>
        </p:nvSpPr>
        <p:spPr>
          <a:xfrm>
            <a:off x="5297762" y="2706624"/>
            <a:ext cx="6251110" cy="3483864"/>
          </a:xfrm>
        </p:spPr>
        <p:txBody>
          <a:bodyPr>
            <a:normAutofit/>
          </a:bodyPr>
          <a:lstStyle/>
          <a:p>
            <a:pPr>
              <a:lnSpc>
                <a:spcPct val="100000"/>
              </a:lnSpc>
            </a:pPr>
            <a:r>
              <a:rPr lang="en-GB" dirty="0"/>
              <a:t>Point, Evidence, Explain and link. </a:t>
            </a:r>
            <a:endParaRPr lang="en-GB"/>
          </a:p>
          <a:p>
            <a:pPr>
              <a:lnSpc>
                <a:spcPct val="100000"/>
              </a:lnSpc>
            </a:pPr>
            <a:endParaRPr lang="en-GB"/>
          </a:p>
          <a:p>
            <a:pPr>
              <a:lnSpc>
                <a:spcPct val="100000"/>
              </a:lnSpc>
            </a:pPr>
            <a:r>
              <a:rPr lang="en-GB" dirty="0"/>
              <a:t>What are you saying? </a:t>
            </a:r>
            <a:endParaRPr lang="en-GB"/>
          </a:p>
          <a:p>
            <a:pPr>
              <a:lnSpc>
                <a:spcPct val="100000"/>
              </a:lnSpc>
            </a:pPr>
            <a:r>
              <a:rPr lang="en-GB" dirty="0"/>
              <a:t>Where is the evidence? </a:t>
            </a:r>
            <a:endParaRPr lang="en-GB"/>
          </a:p>
          <a:p>
            <a:pPr>
              <a:lnSpc>
                <a:spcPct val="100000"/>
              </a:lnSpc>
            </a:pPr>
            <a:r>
              <a:rPr lang="en-GB" dirty="0"/>
              <a:t>Explain the how the evidence proves what you are stating. </a:t>
            </a:r>
            <a:endParaRPr lang="en-GB"/>
          </a:p>
          <a:p>
            <a:pPr>
              <a:lnSpc>
                <a:spcPct val="100000"/>
              </a:lnSpc>
            </a:pPr>
            <a:r>
              <a:rPr lang="en-GB" dirty="0"/>
              <a:t>Link back to the question. </a:t>
            </a:r>
            <a:endParaRPr lang="en-GB"/>
          </a:p>
        </p:txBody>
      </p:sp>
      <p:pic>
        <p:nvPicPr>
          <p:cNvPr id="5" name="Picture 4" descr="Wood human figure">
            <a:extLst>
              <a:ext uri="{FF2B5EF4-FFF2-40B4-BE49-F238E27FC236}">
                <a16:creationId xmlns:a16="http://schemas.microsoft.com/office/drawing/2014/main" id="{4C2EACFF-D0C9-C292-4BC5-63EE15B6E715}"/>
              </a:ext>
            </a:extLst>
          </p:cNvPr>
          <p:cNvPicPr>
            <a:picLocks noChangeAspect="1"/>
          </p:cNvPicPr>
          <p:nvPr/>
        </p:nvPicPr>
        <p:blipFill rotWithShape="1">
          <a:blip r:embed="rId4"/>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A9C29B5A-C838-0C62-31F0-B4B8FC1224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561" y="5940795"/>
            <a:ext cx="815761" cy="815761"/>
          </a:xfrm>
          <a:prstGeom prst="rect">
            <a:avLst/>
          </a:prstGeom>
        </p:spPr>
      </p:pic>
    </p:spTree>
    <p:extLst>
      <p:ext uri="{BB962C8B-B14F-4D97-AF65-F5344CB8AC3E}">
        <p14:creationId xmlns:p14="http://schemas.microsoft.com/office/powerpoint/2010/main" val="194749264"/>
      </p:ext>
    </p:extLst>
  </p:cSld>
  <p:clrMapOvr>
    <a:masterClrMapping/>
  </p:clrMapOvr>
  <mc:AlternateContent xmlns:mc="http://schemas.openxmlformats.org/markup-compatibility/2006">
    <mc:Choice xmlns:p14="http://schemas.microsoft.com/office/powerpoint/2010/main" Requires="p14">
      <p:transition spd="slow" p14:dur="2000" advTm="15789"/>
    </mc:Choice>
    <mc:Fallback>
      <p:transition spd="slow" advTm="15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5DA1B-67EF-4FFA-9A25-F4413DA63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3875C79-AB54-449E-990C-6A3157409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98897" cy="6858000"/>
          </a:xfrm>
          <a:custGeom>
            <a:avLst/>
            <a:gdLst>
              <a:gd name="connsiteX0" fmla="*/ 0 w 5098897"/>
              <a:gd name="connsiteY0" fmla="*/ 0 h 6858000"/>
              <a:gd name="connsiteX1" fmla="*/ 373710 w 5098897"/>
              <a:gd name="connsiteY1" fmla="*/ 0 h 6858000"/>
              <a:gd name="connsiteX2" fmla="*/ 1558456 w 5098897"/>
              <a:gd name="connsiteY2" fmla="*/ 0 h 6858000"/>
              <a:gd name="connsiteX3" fmla="*/ 5080755 w 5098897"/>
              <a:gd name="connsiteY3" fmla="*/ 0 h 6858000"/>
              <a:gd name="connsiteX4" fmla="*/ 5071148 w 5098897"/>
              <a:gd name="connsiteY4" fmla="*/ 94743 h 6858000"/>
              <a:gd name="connsiteX5" fmla="*/ 5076199 w 5098897"/>
              <a:gd name="connsiteY5" fmla="*/ 421478 h 6858000"/>
              <a:gd name="connsiteX6" fmla="*/ 5080133 w 5098897"/>
              <a:gd name="connsiteY6" fmla="*/ 811578 h 6858000"/>
              <a:gd name="connsiteX7" fmla="*/ 5060462 w 5098897"/>
              <a:gd name="connsiteY7" fmla="*/ 1112800 h 6858000"/>
              <a:gd name="connsiteX8" fmla="*/ 5088255 w 5098897"/>
              <a:gd name="connsiteY8" fmla="*/ 1795349 h 6858000"/>
              <a:gd name="connsiteX9" fmla="*/ 5086606 w 5098897"/>
              <a:gd name="connsiteY9" fmla="*/ 2325572 h 6858000"/>
              <a:gd name="connsiteX10" fmla="*/ 5077468 w 5098897"/>
              <a:gd name="connsiteY10" fmla="*/ 2782173 h 6858000"/>
              <a:gd name="connsiteX11" fmla="*/ 5082925 w 5098897"/>
              <a:gd name="connsiteY11" fmla="*/ 2983199 h 6858000"/>
              <a:gd name="connsiteX12" fmla="*/ 5069219 w 5098897"/>
              <a:gd name="connsiteY12" fmla="*/ 3528424 h 6858000"/>
              <a:gd name="connsiteX13" fmla="*/ 5079752 w 5098897"/>
              <a:gd name="connsiteY13" fmla="*/ 4333548 h 6858000"/>
              <a:gd name="connsiteX14" fmla="*/ 5078864 w 5098897"/>
              <a:gd name="connsiteY14" fmla="*/ 5023089 h 6858000"/>
              <a:gd name="connsiteX15" fmla="*/ 5083179 w 5098897"/>
              <a:gd name="connsiteY15" fmla="*/ 5248657 h 6858000"/>
              <a:gd name="connsiteX16" fmla="*/ 5083179 w 5098897"/>
              <a:gd name="connsiteY16" fmla="*/ 5462145 h 6858000"/>
              <a:gd name="connsiteX17" fmla="*/ 5045104 w 5098897"/>
              <a:gd name="connsiteY17" fmla="*/ 6116592 h 6858000"/>
              <a:gd name="connsiteX18" fmla="*/ 5060560 w 5098897"/>
              <a:gd name="connsiteY18" fmla="*/ 6703830 h 6858000"/>
              <a:gd name="connsiteX19" fmla="*/ 5078455 w 5098897"/>
              <a:gd name="connsiteY19" fmla="*/ 6858000 h 6858000"/>
              <a:gd name="connsiteX20" fmla="*/ 1558456 w 5098897"/>
              <a:gd name="connsiteY20" fmla="*/ 6858000 h 6858000"/>
              <a:gd name="connsiteX21" fmla="*/ 373710 w 5098897"/>
              <a:gd name="connsiteY21" fmla="*/ 6858000 h 6858000"/>
              <a:gd name="connsiteX22" fmla="*/ 0 w 5098897"/>
              <a:gd name="connsiteY2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98897" h="6858000">
                <a:moveTo>
                  <a:pt x="0" y="0"/>
                </a:moveTo>
                <a:lnTo>
                  <a:pt x="373710" y="0"/>
                </a:lnTo>
                <a:lnTo>
                  <a:pt x="1558456" y="0"/>
                </a:lnTo>
                <a:lnTo>
                  <a:pt x="5080755" y="0"/>
                </a:lnTo>
                <a:lnTo>
                  <a:pt x="5071148" y="94743"/>
                </a:lnTo>
                <a:cubicBezTo>
                  <a:pt x="5064301" y="203476"/>
                  <a:pt x="5068965" y="312476"/>
                  <a:pt x="5076199" y="421478"/>
                </a:cubicBezTo>
                <a:cubicBezTo>
                  <a:pt x="5087025" y="551239"/>
                  <a:pt x="5088345" y="681629"/>
                  <a:pt x="5080133" y="811578"/>
                </a:cubicBezTo>
                <a:cubicBezTo>
                  <a:pt x="5072138" y="911901"/>
                  <a:pt x="5063127" y="1012222"/>
                  <a:pt x="5060462" y="1112800"/>
                </a:cubicBezTo>
                <a:cubicBezTo>
                  <a:pt x="5054115" y="1341673"/>
                  <a:pt x="5073153" y="1568129"/>
                  <a:pt x="5088255" y="1795349"/>
                </a:cubicBezTo>
                <a:cubicBezTo>
                  <a:pt x="5099932" y="1972217"/>
                  <a:pt x="5105389" y="2148830"/>
                  <a:pt x="5086606" y="2325572"/>
                </a:cubicBezTo>
                <a:cubicBezTo>
                  <a:pt x="5070615" y="2477390"/>
                  <a:pt x="5062238" y="2629462"/>
                  <a:pt x="5077468" y="2782173"/>
                </a:cubicBezTo>
                <a:cubicBezTo>
                  <a:pt x="5084194" y="2848928"/>
                  <a:pt x="5091429" y="2916445"/>
                  <a:pt x="5082925" y="2983199"/>
                </a:cubicBezTo>
                <a:cubicBezTo>
                  <a:pt x="5059953" y="3164643"/>
                  <a:pt x="5063508" y="3346598"/>
                  <a:pt x="5069219" y="3528424"/>
                </a:cubicBezTo>
                <a:cubicBezTo>
                  <a:pt x="5077722" y="3796840"/>
                  <a:pt x="5091809" y="4064876"/>
                  <a:pt x="5079752" y="4333548"/>
                </a:cubicBezTo>
                <a:cubicBezTo>
                  <a:pt x="5069472" y="4563183"/>
                  <a:pt x="5086098" y="4793201"/>
                  <a:pt x="5078864" y="5023089"/>
                </a:cubicBezTo>
                <a:cubicBezTo>
                  <a:pt x="5076427" y="5098301"/>
                  <a:pt x="5077874" y="5173586"/>
                  <a:pt x="5083179" y="5248657"/>
                </a:cubicBezTo>
                <a:cubicBezTo>
                  <a:pt x="5089716" y="5319671"/>
                  <a:pt x="5089716" y="5391131"/>
                  <a:pt x="5083179" y="5462145"/>
                </a:cubicBezTo>
                <a:cubicBezTo>
                  <a:pt x="5058684" y="5679573"/>
                  <a:pt x="5048659" y="5898020"/>
                  <a:pt x="5045104" y="6116592"/>
                </a:cubicBezTo>
                <a:cubicBezTo>
                  <a:pt x="5041868" y="6312661"/>
                  <a:pt x="5043486" y="6508657"/>
                  <a:pt x="5060560" y="6703830"/>
                </a:cubicBezTo>
                <a:lnTo>
                  <a:pt x="5078455" y="6858000"/>
                </a:lnTo>
                <a:lnTo>
                  <a:pt x="1558456" y="6858000"/>
                </a:lnTo>
                <a:lnTo>
                  <a:pt x="373710" y="6858000"/>
                </a:lnTo>
                <a:lnTo>
                  <a:pt x="0" y="6858000"/>
                </a:lnTo>
                <a:close/>
              </a:path>
            </a:pathLst>
          </a:custGeom>
          <a:solidFill>
            <a:srgbClr val="E7295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118314-CAEC-97C3-5F69-304AB110A0C7}"/>
              </a:ext>
            </a:extLst>
          </p:cNvPr>
          <p:cNvSpPr>
            <a:spLocks noGrp="1"/>
          </p:cNvSpPr>
          <p:nvPr>
            <p:ph type="title"/>
          </p:nvPr>
        </p:nvSpPr>
        <p:spPr>
          <a:xfrm>
            <a:off x="841247" y="643467"/>
            <a:ext cx="3451237" cy="5571066"/>
          </a:xfrm>
        </p:spPr>
        <p:txBody>
          <a:bodyPr anchor="ctr">
            <a:normAutofit/>
          </a:bodyPr>
          <a:lstStyle/>
          <a:p>
            <a:r>
              <a:rPr lang="en-GB" sz="6600" b="1" i="1" u="sng">
                <a:solidFill>
                  <a:schemeClr val="bg1"/>
                </a:solidFill>
              </a:rPr>
              <a:t>Critical writing </a:t>
            </a:r>
          </a:p>
        </p:txBody>
      </p:sp>
      <p:sp>
        <p:nvSpPr>
          <p:cNvPr id="3" name="Content Placeholder 2">
            <a:extLst>
              <a:ext uri="{FF2B5EF4-FFF2-40B4-BE49-F238E27FC236}">
                <a16:creationId xmlns:a16="http://schemas.microsoft.com/office/drawing/2014/main" id="{D707522F-5CDD-4912-9483-2228A205269D}"/>
              </a:ext>
            </a:extLst>
          </p:cNvPr>
          <p:cNvSpPr>
            <a:spLocks noGrp="1"/>
          </p:cNvSpPr>
          <p:nvPr>
            <p:ph idx="1"/>
          </p:nvPr>
        </p:nvSpPr>
        <p:spPr>
          <a:xfrm>
            <a:off x="5566434" y="643467"/>
            <a:ext cx="5784317" cy="5571066"/>
          </a:xfrm>
        </p:spPr>
        <p:txBody>
          <a:bodyPr anchor="ctr">
            <a:normAutofit/>
          </a:bodyPr>
          <a:lstStyle/>
          <a:p>
            <a:pPr>
              <a:lnSpc>
                <a:spcPct val="100000"/>
              </a:lnSpc>
            </a:pPr>
            <a:r>
              <a:rPr lang="en-GB" sz="2200"/>
              <a:t>Juries are a vital part of the Uk justice system. This is evidenced by the fact that juries convict ‘’ 62%’’ of offenders who have committed crime (Lewis, 2016) This demonstrates that juries are a vital part of the justice system, it shows that they get justice done. It demonstrates that Juries benefit the justice system and are not a hinderance. Therefore, it is clear to see that there is a need for juries in England and Wales (Draper, 2016) </a:t>
            </a:r>
          </a:p>
          <a:p>
            <a:pPr>
              <a:lnSpc>
                <a:spcPct val="100000"/>
              </a:lnSpc>
            </a:pPr>
            <a:r>
              <a:rPr lang="en-GB" sz="2200"/>
              <a:t>      On the other hand, Jones (2024) explains that Juries are no longer a vital part of the justice system. This is because in 2023 Juries only convicted around 26% of defendants. This demonstrates that juries are no longer needed in society as they are not efficient. Especially because of the amount of time it takes to appoint a jury which could lead to delays. As expressed by Kiss (2023) it takes just under 6 week to appoint a jury. Therefore, from the evidence provided it is clear that Juries in England and Wales are an inconvenience and a hinderance to the justice system (Owen, 2023).</a:t>
            </a:r>
          </a:p>
        </p:txBody>
      </p:sp>
      <p:pic>
        <p:nvPicPr>
          <p:cNvPr id="4" name="Recorded Sound">
            <a:hlinkClick r:id="" action="ppaction://media"/>
            <a:extLst>
              <a:ext uri="{FF2B5EF4-FFF2-40B4-BE49-F238E27FC236}">
                <a16:creationId xmlns:a16="http://schemas.microsoft.com/office/drawing/2014/main" id="{E627931F-4D6B-872F-6A96-D413581953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9878" y="5806160"/>
            <a:ext cx="950395" cy="950395"/>
          </a:xfrm>
          <a:prstGeom prst="rect">
            <a:avLst/>
          </a:prstGeom>
        </p:spPr>
      </p:pic>
    </p:spTree>
    <p:extLst>
      <p:ext uri="{BB962C8B-B14F-4D97-AF65-F5344CB8AC3E}">
        <p14:creationId xmlns:p14="http://schemas.microsoft.com/office/powerpoint/2010/main" val="2746232835"/>
      </p:ext>
    </p:extLst>
  </p:cSld>
  <p:clrMapOvr>
    <a:masterClrMapping/>
  </p:clrMapOvr>
  <mc:AlternateContent xmlns:mc="http://schemas.openxmlformats.org/markup-compatibility/2006">
    <mc:Choice xmlns:p14="http://schemas.microsoft.com/office/powerpoint/2010/main" Requires="p14">
      <p:transition spd="slow" p14:dur="2000" advTm="82818"/>
    </mc:Choice>
    <mc:Fallback>
      <p:transition spd="slow" advTm="82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8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3C607-008F-A098-E5AA-FDB0A786EBFB}"/>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dirty="0"/>
              <a:t>Critical writing </a:t>
            </a:r>
            <a:endParaRPr lang="en-GB" sz="6600" b="1" i="1" u="sng"/>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1DCA68-3758-1FC2-AC9E-8BED521F7D96}"/>
              </a:ext>
            </a:extLst>
          </p:cNvPr>
          <p:cNvSpPr>
            <a:spLocks noGrp="1"/>
          </p:cNvSpPr>
          <p:nvPr>
            <p:ph idx="1"/>
          </p:nvPr>
        </p:nvSpPr>
        <p:spPr>
          <a:xfrm>
            <a:off x="640080" y="2872899"/>
            <a:ext cx="4243589" cy="3320668"/>
          </a:xfrm>
        </p:spPr>
        <p:txBody>
          <a:bodyPr>
            <a:normAutofit/>
          </a:bodyPr>
          <a:lstStyle/>
          <a:p>
            <a:pPr>
              <a:lnSpc>
                <a:spcPct val="100000"/>
              </a:lnSpc>
            </a:pPr>
            <a:r>
              <a:rPr lang="en-GB" sz="2000"/>
              <a:t>Look at both sides of the argument. </a:t>
            </a:r>
          </a:p>
          <a:p>
            <a:pPr>
              <a:lnSpc>
                <a:spcPct val="100000"/>
              </a:lnSpc>
            </a:pPr>
            <a:endParaRPr lang="en-GB" sz="2000"/>
          </a:p>
          <a:p>
            <a:pPr>
              <a:lnSpc>
                <a:spcPct val="100000"/>
              </a:lnSpc>
            </a:pPr>
            <a:r>
              <a:rPr lang="en-GB" sz="2000"/>
              <a:t>Do not take things at face value. </a:t>
            </a:r>
          </a:p>
          <a:p>
            <a:pPr>
              <a:lnSpc>
                <a:spcPct val="100000"/>
              </a:lnSpc>
            </a:pPr>
            <a:endParaRPr lang="en-GB" sz="2000"/>
          </a:p>
          <a:p>
            <a:pPr>
              <a:lnSpc>
                <a:spcPct val="100000"/>
              </a:lnSpc>
            </a:pPr>
            <a:r>
              <a:rPr lang="en-GB" sz="2000"/>
              <a:t>Always look to see if there are any contradicting arguments. </a:t>
            </a:r>
          </a:p>
          <a:p>
            <a:pPr>
              <a:lnSpc>
                <a:spcPct val="100000"/>
              </a:lnSpc>
            </a:pPr>
            <a:endParaRPr lang="en-GB" sz="2000"/>
          </a:p>
          <a:p>
            <a:pPr>
              <a:lnSpc>
                <a:spcPct val="100000"/>
              </a:lnSpc>
            </a:pPr>
            <a:r>
              <a:rPr lang="en-GB" sz="2000"/>
              <a:t>Successful analysis. </a:t>
            </a:r>
          </a:p>
        </p:txBody>
      </p:sp>
      <p:pic>
        <p:nvPicPr>
          <p:cNvPr id="5" name="Picture 4" descr="Many question marks on black background">
            <a:extLst>
              <a:ext uri="{FF2B5EF4-FFF2-40B4-BE49-F238E27FC236}">
                <a16:creationId xmlns:a16="http://schemas.microsoft.com/office/drawing/2014/main" id="{D858CA3B-2036-F769-5161-49B23C220F7A}"/>
              </a:ext>
            </a:extLst>
          </p:cNvPr>
          <p:cNvPicPr>
            <a:picLocks noChangeAspect="1"/>
          </p:cNvPicPr>
          <p:nvPr/>
        </p:nvPicPr>
        <p:blipFill rotWithShape="1">
          <a:blip r:embed="rId4"/>
          <a:srcRect l="38814"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051D7096-C68D-4243-3B3B-0C22934440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1830" y="6030552"/>
            <a:ext cx="709175" cy="709175"/>
          </a:xfrm>
          <a:prstGeom prst="rect">
            <a:avLst/>
          </a:prstGeom>
        </p:spPr>
      </p:pic>
    </p:spTree>
    <p:extLst>
      <p:ext uri="{BB962C8B-B14F-4D97-AF65-F5344CB8AC3E}">
        <p14:creationId xmlns:p14="http://schemas.microsoft.com/office/powerpoint/2010/main" val="1135677884"/>
      </p:ext>
    </p:extLst>
  </p:cSld>
  <p:clrMapOvr>
    <a:masterClrMapping/>
  </p:clrMapOvr>
  <mc:AlternateContent xmlns:mc="http://schemas.openxmlformats.org/markup-compatibility/2006">
    <mc:Choice xmlns:p14="http://schemas.microsoft.com/office/powerpoint/2010/main" Requires="p14">
      <p:transition spd="slow" p14:dur="2000" advTm="16036"/>
    </mc:Choice>
    <mc:Fallback>
      <p:transition spd="slow" advTm="16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2A7F0-87C9-1736-7CAD-421018D8F71E}"/>
              </a:ext>
            </a:extLst>
          </p:cNvPr>
          <p:cNvSpPr>
            <a:spLocks noGrp="1"/>
          </p:cNvSpPr>
          <p:nvPr>
            <p:ph type="title"/>
          </p:nvPr>
        </p:nvSpPr>
        <p:spPr/>
        <p:txBody>
          <a:bodyPr>
            <a:normAutofit/>
          </a:bodyPr>
          <a:lstStyle/>
          <a:p>
            <a:pPr algn="ctr"/>
            <a:r>
              <a:rPr lang="en-GB" sz="6000" b="1" i="1" u="sng" dirty="0"/>
              <a:t>The conclusion</a:t>
            </a:r>
          </a:p>
        </p:txBody>
      </p:sp>
      <p:graphicFrame>
        <p:nvGraphicFramePr>
          <p:cNvPr id="5" name="Content Placeholder 2">
            <a:extLst>
              <a:ext uri="{FF2B5EF4-FFF2-40B4-BE49-F238E27FC236}">
                <a16:creationId xmlns:a16="http://schemas.microsoft.com/office/drawing/2014/main" id="{A3060A88-E747-2C22-FA9D-FFB7880395F1}"/>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9AA04A97-82BB-6016-FEEA-183B915C8CE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9880" y="5884697"/>
            <a:ext cx="843810" cy="843810"/>
          </a:xfrm>
          <a:prstGeom prst="rect">
            <a:avLst/>
          </a:prstGeom>
        </p:spPr>
      </p:pic>
    </p:spTree>
    <p:extLst>
      <p:ext uri="{BB962C8B-B14F-4D97-AF65-F5344CB8AC3E}">
        <p14:creationId xmlns:p14="http://schemas.microsoft.com/office/powerpoint/2010/main" val="1499560312"/>
      </p:ext>
    </p:extLst>
  </p:cSld>
  <p:clrMapOvr>
    <a:masterClrMapping/>
  </p:clrMapOvr>
  <mc:AlternateContent xmlns:mc="http://schemas.openxmlformats.org/markup-compatibility/2006">
    <mc:Choice xmlns:p14="http://schemas.microsoft.com/office/powerpoint/2010/main" Requires="p14">
      <p:transition spd="slow" p14:dur="2000" advTm="22642"/>
    </mc:Choice>
    <mc:Fallback>
      <p:transition spd="slow" advTm="22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F6036-3FA1-088E-2298-BCBAAEAADD16}"/>
              </a:ext>
            </a:extLst>
          </p:cNvPr>
          <p:cNvSpPr>
            <a:spLocks noGrp="1"/>
          </p:cNvSpPr>
          <p:nvPr>
            <p:ph type="title"/>
          </p:nvPr>
        </p:nvSpPr>
        <p:spPr>
          <a:xfrm>
            <a:off x="841248" y="548640"/>
            <a:ext cx="3419540" cy="5431536"/>
          </a:xfrm>
        </p:spPr>
        <p:txBody>
          <a:bodyPr>
            <a:normAutofit/>
          </a:bodyPr>
          <a:lstStyle/>
          <a:p>
            <a:r>
              <a:rPr lang="en-GB" sz="6000" b="1" i="1" u="sng" dirty="0"/>
              <a:t>An example</a:t>
            </a:r>
            <a:endParaRPr lang="en-GB" sz="6000" b="1" i="1" u="sng"/>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E72950"/>
          </a:solidFill>
          <a:ln w="41275"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5C24D5-B362-85CA-2C00-706439CC6661}"/>
              </a:ext>
            </a:extLst>
          </p:cNvPr>
          <p:cNvSpPr>
            <a:spLocks noGrp="1"/>
          </p:cNvSpPr>
          <p:nvPr>
            <p:ph idx="1"/>
          </p:nvPr>
        </p:nvSpPr>
        <p:spPr>
          <a:xfrm>
            <a:off x="5298595" y="552091"/>
            <a:ext cx="6052158" cy="5431536"/>
          </a:xfrm>
        </p:spPr>
        <p:txBody>
          <a:bodyPr anchor="ctr">
            <a:normAutofit/>
          </a:bodyPr>
          <a:lstStyle/>
          <a:p>
            <a:r>
              <a:rPr lang="en-GB" dirty="0"/>
              <a:t>In conclusion, from the arguments provided it is clear to see that juries are no longer relevant in 2024. Juries are an outdated or unneeded part of the justice system. (Luke, 2019) They provide no justice in the eyes of the public and are simply people who want a week off work, so make the trial longer. It is time to abolish jury trials in England and Wales as many argue that the justice system is stuck in the past and we cannot move forward if nothing changes. </a:t>
            </a:r>
          </a:p>
        </p:txBody>
      </p:sp>
      <p:pic>
        <p:nvPicPr>
          <p:cNvPr id="4" name="Recorded Sound">
            <a:hlinkClick r:id="" action="ppaction://media"/>
            <a:extLst>
              <a:ext uri="{FF2B5EF4-FFF2-40B4-BE49-F238E27FC236}">
                <a16:creationId xmlns:a16="http://schemas.microsoft.com/office/drawing/2014/main" id="{21CC3009-8D6F-A30E-BB2A-A9403B9E3B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4270" y="5980176"/>
            <a:ext cx="720282" cy="720282"/>
          </a:xfrm>
          <a:prstGeom prst="rect">
            <a:avLst/>
          </a:prstGeom>
        </p:spPr>
      </p:pic>
    </p:spTree>
    <p:extLst>
      <p:ext uri="{BB962C8B-B14F-4D97-AF65-F5344CB8AC3E}">
        <p14:creationId xmlns:p14="http://schemas.microsoft.com/office/powerpoint/2010/main" val="2339823797"/>
      </p:ext>
    </p:extLst>
  </p:cSld>
  <p:clrMapOvr>
    <a:masterClrMapping/>
  </p:clrMapOvr>
  <mc:AlternateContent xmlns:mc="http://schemas.openxmlformats.org/markup-compatibility/2006">
    <mc:Choice xmlns:p14="http://schemas.microsoft.com/office/powerpoint/2010/main" Requires="p14">
      <p:transition spd="slow" p14:dur="2000" advTm="36541"/>
    </mc:Choice>
    <mc:Fallback>
      <p:transition spd="slow" advTm="36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DAE724-CF28-5642-F1A6-84995FBF385D}"/>
              </a:ext>
            </a:extLst>
          </p:cNvPr>
          <p:cNvSpPr>
            <a:spLocks noGrp="1"/>
          </p:cNvSpPr>
          <p:nvPr>
            <p:ph type="title"/>
          </p:nvPr>
        </p:nvSpPr>
        <p:spPr>
          <a:xfrm>
            <a:off x="640080" y="325370"/>
            <a:ext cx="6894576" cy="1784538"/>
          </a:xfrm>
        </p:spPr>
        <p:txBody>
          <a:bodyPr anchor="b">
            <a:normAutofit/>
          </a:bodyPr>
          <a:lstStyle/>
          <a:p>
            <a:pPr>
              <a:lnSpc>
                <a:spcPct val="90000"/>
              </a:lnSpc>
            </a:pPr>
            <a:r>
              <a:rPr lang="en-GB" sz="5000" b="1" i="1" u="sng"/>
              <a:t>Extra tips for assignment writing</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05DF2D-0BB0-ECA3-499D-AA4EC8537BBF}"/>
              </a:ext>
            </a:extLst>
          </p:cNvPr>
          <p:cNvSpPr>
            <a:spLocks noGrp="1"/>
          </p:cNvSpPr>
          <p:nvPr>
            <p:ph idx="1"/>
          </p:nvPr>
        </p:nvSpPr>
        <p:spPr>
          <a:xfrm>
            <a:off x="640080" y="2708307"/>
            <a:ext cx="6894576" cy="3485260"/>
          </a:xfrm>
        </p:spPr>
        <p:txBody>
          <a:bodyPr>
            <a:normAutofit/>
          </a:bodyPr>
          <a:lstStyle/>
          <a:p>
            <a:pPr>
              <a:lnSpc>
                <a:spcPct val="100000"/>
              </a:lnSpc>
            </a:pPr>
            <a:r>
              <a:rPr lang="en-GB" sz="2400"/>
              <a:t>Proof reading is essential for an academic assignment. </a:t>
            </a:r>
          </a:p>
          <a:p>
            <a:pPr>
              <a:lnSpc>
                <a:spcPct val="100000"/>
              </a:lnSpc>
            </a:pPr>
            <a:endParaRPr lang="en-GB" sz="2400"/>
          </a:p>
          <a:p>
            <a:pPr>
              <a:lnSpc>
                <a:spcPct val="100000"/>
              </a:lnSpc>
            </a:pPr>
            <a:r>
              <a:rPr lang="en-GB" sz="2400"/>
              <a:t>We will go though some proof-reading exercises in class. </a:t>
            </a:r>
          </a:p>
          <a:p>
            <a:pPr>
              <a:lnSpc>
                <a:spcPct val="100000"/>
              </a:lnSpc>
            </a:pPr>
            <a:endParaRPr lang="en-GB" sz="2400"/>
          </a:p>
          <a:p>
            <a:pPr>
              <a:lnSpc>
                <a:spcPct val="100000"/>
              </a:lnSpc>
            </a:pPr>
            <a:r>
              <a:rPr lang="en-GB" sz="2400"/>
              <a:t>However, it is important to note that a lack of proof reading can lead to lower marks. </a:t>
            </a:r>
          </a:p>
          <a:p>
            <a:pPr>
              <a:lnSpc>
                <a:spcPct val="100000"/>
              </a:lnSpc>
            </a:pPr>
            <a:endParaRPr lang="en-GB" sz="2400"/>
          </a:p>
          <a:p>
            <a:pPr>
              <a:lnSpc>
                <a:spcPct val="100000"/>
              </a:lnSpc>
            </a:pPr>
            <a:r>
              <a:rPr lang="en-GB" sz="2400"/>
              <a:t>Check your grammar and punctuation and your referencing. </a:t>
            </a:r>
          </a:p>
        </p:txBody>
      </p:sp>
      <p:pic>
        <p:nvPicPr>
          <p:cNvPr id="5" name="Picture 4" descr="An open book and on top are eyeglasses and pen">
            <a:extLst>
              <a:ext uri="{FF2B5EF4-FFF2-40B4-BE49-F238E27FC236}">
                <a16:creationId xmlns:a16="http://schemas.microsoft.com/office/drawing/2014/main" id="{C9F122B6-AD1C-E746-1A76-CBB5B5953033}"/>
              </a:ext>
            </a:extLst>
          </p:cNvPr>
          <p:cNvPicPr>
            <a:picLocks noChangeAspect="1"/>
          </p:cNvPicPr>
          <p:nvPr/>
        </p:nvPicPr>
        <p:blipFill rotWithShape="1">
          <a:blip r:embed="rId4"/>
          <a:srcRect l="20377" r="40197"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pic>
        <p:nvPicPr>
          <p:cNvPr id="4" name="Recorded Sound">
            <a:hlinkClick r:id="" action="ppaction://media"/>
            <a:extLst>
              <a:ext uri="{FF2B5EF4-FFF2-40B4-BE49-F238E27FC236}">
                <a16:creationId xmlns:a16="http://schemas.microsoft.com/office/drawing/2014/main" id="{BDB80618-20D9-7565-A76C-BECA5479951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953" y="5980064"/>
            <a:ext cx="748442" cy="748442"/>
          </a:xfrm>
          <a:prstGeom prst="rect">
            <a:avLst/>
          </a:prstGeom>
        </p:spPr>
      </p:pic>
    </p:spTree>
    <p:extLst>
      <p:ext uri="{BB962C8B-B14F-4D97-AF65-F5344CB8AC3E}">
        <p14:creationId xmlns:p14="http://schemas.microsoft.com/office/powerpoint/2010/main" val="2073140037"/>
      </p:ext>
    </p:extLst>
  </p:cSld>
  <p:clrMapOvr>
    <a:masterClrMapping/>
  </p:clrMapOvr>
  <mc:AlternateContent xmlns:mc="http://schemas.openxmlformats.org/markup-compatibility/2006">
    <mc:Choice xmlns:p14="http://schemas.microsoft.com/office/powerpoint/2010/main" Requires="p14">
      <p:transition spd="slow" p14:dur="2000" advTm="40511"/>
    </mc:Choice>
    <mc:Fallback>
      <p:transition spd="slow" advTm="4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5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308D-AC0F-24C9-5537-A4F94478D6C7}"/>
              </a:ext>
            </a:extLst>
          </p:cNvPr>
          <p:cNvSpPr>
            <a:spLocks noGrp="1"/>
          </p:cNvSpPr>
          <p:nvPr>
            <p:ph type="title"/>
          </p:nvPr>
        </p:nvSpPr>
        <p:spPr/>
        <p:txBody>
          <a:bodyPr>
            <a:normAutofit fontScale="90000"/>
          </a:bodyPr>
          <a:lstStyle/>
          <a:p>
            <a:pPr algn="ctr"/>
            <a:r>
              <a:rPr lang="en-GB" b="1" i="1" u="sng"/>
              <a:t>What should not be included in an academic assignment?</a:t>
            </a:r>
            <a:endParaRPr lang="en-GB" b="1" i="1" u="sng" dirty="0"/>
          </a:p>
        </p:txBody>
      </p:sp>
      <p:graphicFrame>
        <p:nvGraphicFramePr>
          <p:cNvPr id="23" name="Content Placeholder 2">
            <a:extLst>
              <a:ext uri="{FF2B5EF4-FFF2-40B4-BE49-F238E27FC236}">
                <a16:creationId xmlns:a16="http://schemas.microsoft.com/office/drawing/2014/main" id="{DDEB6130-4EBD-C016-C150-829FFDA917C5}"/>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3ECA26E-E082-F1DC-785E-1FC6E00E701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03" y="5996893"/>
            <a:ext cx="681125" cy="681125"/>
          </a:xfrm>
          <a:prstGeom prst="rect">
            <a:avLst/>
          </a:prstGeom>
        </p:spPr>
      </p:pic>
    </p:spTree>
    <p:extLst>
      <p:ext uri="{BB962C8B-B14F-4D97-AF65-F5344CB8AC3E}">
        <p14:creationId xmlns:p14="http://schemas.microsoft.com/office/powerpoint/2010/main" val="2170352865"/>
      </p:ext>
    </p:extLst>
  </p:cSld>
  <p:clrMapOvr>
    <a:masterClrMapping/>
  </p:clrMapOvr>
  <mc:AlternateContent xmlns:mc="http://schemas.openxmlformats.org/markup-compatibility/2006">
    <mc:Choice xmlns:p14="http://schemas.microsoft.com/office/powerpoint/2010/main" Requires="p14">
      <p:transition spd="slow" p14:dur="2000" advTm="21963"/>
    </mc:Choice>
    <mc:Fallback>
      <p:transition spd="slow" advTm="21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9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295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3BF92A-3F74-A94D-A526-0227F4F41561}"/>
              </a:ext>
            </a:extLst>
          </p:cNvPr>
          <p:cNvSpPr>
            <a:spLocks noGrp="1"/>
          </p:cNvSpPr>
          <p:nvPr>
            <p:ph type="title"/>
          </p:nvPr>
        </p:nvSpPr>
        <p:spPr>
          <a:xfrm>
            <a:off x="635001" y="640823"/>
            <a:ext cx="3103194" cy="5583148"/>
          </a:xfrm>
        </p:spPr>
        <p:txBody>
          <a:bodyPr anchor="ctr">
            <a:normAutofit/>
          </a:bodyPr>
          <a:lstStyle/>
          <a:p>
            <a:r>
              <a:rPr lang="en-GB" sz="3700" b="1" i="1" u="sng">
                <a:solidFill>
                  <a:schemeClr val="bg1"/>
                </a:solidFill>
              </a:rPr>
              <a:t>Once you have written the assignment!</a:t>
            </a:r>
          </a:p>
        </p:txBody>
      </p:sp>
      <p:graphicFrame>
        <p:nvGraphicFramePr>
          <p:cNvPr id="5" name="Content Placeholder 2">
            <a:extLst>
              <a:ext uri="{FF2B5EF4-FFF2-40B4-BE49-F238E27FC236}">
                <a16:creationId xmlns:a16="http://schemas.microsoft.com/office/drawing/2014/main" id="{A7C2486C-C512-2466-6309-6AFCE73B8E25}"/>
              </a:ext>
            </a:extLst>
          </p:cNvPr>
          <p:cNvGraphicFramePr>
            <a:graphicFrameLocks noGrp="1"/>
          </p:cNvGraphicFramePr>
          <p:nvPr>
            <p:ph idx="1"/>
            <p:extLst>
              <p:ext uri="{D42A27DB-BD31-4B8C-83A1-F6EECF244321}">
                <p14:modId xmlns:p14="http://schemas.microsoft.com/office/powerpoint/2010/main" val="36018284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3D1CFCC7-2BB4-5111-7BF4-2679065ADD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8660" y="5935185"/>
            <a:ext cx="737224" cy="737224"/>
          </a:xfrm>
          <a:prstGeom prst="rect">
            <a:avLst/>
          </a:prstGeom>
        </p:spPr>
      </p:pic>
    </p:spTree>
    <p:extLst>
      <p:ext uri="{BB962C8B-B14F-4D97-AF65-F5344CB8AC3E}">
        <p14:creationId xmlns:p14="http://schemas.microsoft.com/office/powerpoint/2010/main" val="411783760"/>
      </p:ext>
    </p:extLst>
  </p:cSld>
  <p:clrMapOvr>
    <a:masterClrMapping/>
  </p:clrMapOvr>
  <mc:AlternateContent xmlns:mc="http://schemas.openxmlformats.org/markup-compatibility/2006">
    <mc:Choice xmlns:p14="http://schemas.microsoft.com/office/powerpoint/2010/main" Requires="p14">
      <p:transition spd="slow" p14:dur="2000" advTm="15989"/>
    </mc:Choice>
    <mc:Fallback>
      <p:transition spd="slow" advTm="15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Rounded Corners 36">
            <a:extLst>
              <a:ext uri="{FF2B5EF4-FFF2-40B4-BE49-F238E27FC236}">
                <a16:creationId xmlns:a16="http://schemas.microsoft.com/office/drawing/2014/main" id="{BAA3279E-687F-2B5E-7143-AD481BC07425}"/>
              </a:ext>
            </a:extLst>
          </p:cNvPr>
          <p:cNvSpPr/>
          <p:nvPr/>
        </p:nvSpPr>
        <p:spPr>
          <a:xfrm>
            <a:off x="8104555" y="4402773"/>
            <a:ext cx="2802563" cy="18738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40D016A8-661D-6484-48DD-3D8E293F26C1}"/>
              </a:ext>
            </a:extLst>
          </p:cNvPr>
          <p:cNvSpPr/>
          <p:nvPr/>
        </p:nvSpPr>
        <p:spPr>
          <a:xfrm>
            <a:off x="292645" y="5453207"/>
            <a:ext cx="3074177" cy="10027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AEC0F0D7-8CB7-FF54-F63E-572A3E2081EE}"/>
              </a:ext>
            </a:extLst>
          </p:cNvPr>
          <p:cNvSpPr/>
          <p:nvPr/>
        </p:nvSpPr>
        <p:spPr>
          <a:xfrm>
            <a:off x="61708" y="3429000"/>
            <a:ext cx="3074177" cy="10027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570A821-D825-F7F1-4A4B-EDB100DD5207}"/>
              </a:ext>
            </a:extLst>
          </p:cNvPr>
          <p:cNvSpPr>
            <a:spLocks noGrp="1"/>
          </p:cNvSpPr>
          <p:nvPr>
            <p:ph type="title"/>
          </p:nvPr>
        </p:nvSpPr>
        <p:spPr/>
        <p:txBody>
          <a:bodyPr/>
          <a:lstStyle/>
          <a:p>
            <a:r>
              <a:rPr lang="en-GB" b="1" i="1" u="sng" dirty="0"/>
              <a:t>How do I submit my assignment?</a:t>
            </a:r>
          </a:p>
        </p:txBody>
      </p:sp>
      <p:sp>
        <p:nvSpPr>
          <p:cNvPr id="4" name="Rectangle: Rounded Corners 3">
            <a:extLst>
              <a:ext uri="{FF2B5EF4-FFF2-40B4-BE49-F238E27FC236}">
                <a16:creationId xmlns:a16="http://schemas.microsoft.com/office/drawing/2014/main" id="{C6EE6004-9B73-8870-AAB6-4B713AABD4CE}"/>
              </a:ext>
            </a:extLst>
          </p:cNvPr>
          <p:cNvSpPr/>
          <p:nvPr/>
        </p:nvSpPr>
        <p:spPr>
          <a:xfrm>
            <a:off x="392687" y="2187827"/>
            <a:ext cx="2002704" cy="8302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 Visit </a:t>
            </a:r>
            <a:r>
              <a:rPr lang="en-GB" dirty="0" err="1"/>
              <a:t>moodle</a:t>
            </a:r>
            <a:r>
              <a:rPr lang="en-GB" dirty="0"/>
              <a:t> and find your module </a:t>
            </a:r>
          </a:p>
        </p:txBody>
      </p:sp>
      <p:sp>
        <p:nvSpPr>
          <p:cNvPr id="5" name="Rectangle: Rounded Corners 4">
            <a:extLst>
              <a:ext uri="{FF2B5EF4-FFF2-40B4-BE49-F238E27FC236}">
                <a16:creationId xmlns:a16="http://schemas.microsoft.com/office/drawing/2014/main" id="{EEEA3908-D922-387C-C48C-0E8B3ECF0BCA}"/>
              </a:ext>
            </a:extLst>
          </p:cNvPr>
          <p:cNvSpPr/>
          <p:nvPr/>
        </p:nvSpPr>
        <p:spPr>
          <a:xfrm>
            <a:off x="9906934" y="2142484"/>
            <a:ext cx="2058803" cy="8755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5. Click add submission,  await your Turnitin </a:t>
            </a:r>
            <a:r>
              <a:rPr lang="en-GB" dirty="0" err="1"/>
              <a:t>reciept</a:t>
            </a:r>
            <a:endParaRPr lang="en-GB" dirty="0"/>
          </a:p>
        </p:txBody>
      </p:sp>
      <p:sp>
        <p:nvSpPr>
          <p:cNvPr id="6" name="Rectangle: Rounded Corners 5">
            <a:extLst>
              <a:ext uri="{FF2B5EF4-FFF2-40B4-BE49-F238E27FC236}">
                <a16:creationId xmlns:a16="http://schemas.microsoft.com/office/drawing/2014/main" id="{103E7B7A-2BB6-DD93-F72C-886A62CDE2CB}"/>
              </a:ext>
            </a:extLst>
          </p:cNvPr>
          <p:cNvSpPr/>
          <p:nvPr/>
        </p:nvSpPr>
        <p:spPr>
          <a:xfrm>
            <a:off x="7616264" y="2128458"/>
            <a:ext cx="2002704" cy="8896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 Give your document a tile and attach it. </a:t>
            </a:r>
          </a:p>
        </p:txBody>
      </p:sp>
      <p:sp>
        <p:nvSpPr>
          <p:cNvPr id="7" name="Rectangle: Rounded Corners 6">
            <a:extLst>
              <a:ext uri="{FF2B5EF4-FFF2-40B4-BE49-F238E27FC236}">
                <a16:creationId xmlns:a16="http://schemas.microsoft.com/office/drawing/2014/main" id="{A9E209EA-5693-6517-49E2-7C7EB8F20C95}"/>
              </a:ext>
            </a:extLst>
          </p:cNvPr>
          <p:cNvSpPr/>
          <p:nvPr/>
        </p:nvSpPr>
        <p:spPr>
          <a:xfrm>
            <a:off x="5263879" y="2142484"/>
            <a:ext cx="2002704" cy="8896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 Click on the cloud Icon</a:t>
            </a:r>
          </a:p>
        </p:txBody>
      </p:sp>
      <p:sp>
        <p:nvSpPr>
          <p:cNvPr id="8" name="Rectangle: Rounded Corners 7">
            <a:extLst>
              <a:ext uri="{FF2B5EF4-FFF2-40B4-BE49-F238E27FC236}">
                <a16:creationId xmlns:a16="http://schemas.microsoft.com/office/drawing/2014/main" id="{CC216216-82DA-90D6-2B9F-F8DFEBE2CFC3}"/>
              </a:ext>
            </a:extLst>
          </p:cNvPr>
          <p:cNvSpPr/>
          <p:nvPr/>
        </p:nvSpPr>
        <p:spPr>
          <a:xfrm>
            <a:off x="2742267" y="2187826"/>
            <a:ext cx="2121444" cy="8302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 Locate the Turnitin link. </a:t>
            </a:r>
          </a:p>
        </p:txBody>
      </p:sp>
      <p:cxnSp>
        <p:nvCxnSpPr>
          <p:cNvPr id="10" name="Straight Arrow Connector 9">
            <a:extLst>
              <a:ext uri="{FF2B5EF4-FFF2-40B4-BE49-F238E27FC236}">
                <a16:creationId xmlns:a16="http://schemas.microsoft.com/office/drawing/2014/main" id="{02729C02-30A5-7304-DE3B-2FEA4FB39B6C}"/>
              </a:ext>
            </a:extLst>
          </p:cNvPr>
          <p:cNvCxnSpPr>
            <a:cxnSpLocks/>
            <a:stCxn id="4" idx="2"/>
          </p:cNvCxnSpPr>
          <p:nvPr/>
        </p:nvCxnSpPr>
        <p:spPr>
          <a:xfrm>
            <a:off x="1394039" y="3018080"/>
            <a:ext cx="0" cy="4377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90ED644-6FAE-C856-4AEA-456F0804C824}"/>
              </a:ext>
            </a:extLst>
          </p:cNvPr>
          <p:cNvCxnSpPr>
            <a:cxnSpLocks/>
          </p:cNvCxnSpPr>
          <p:nvPr/>
        </p:nvCxnSpPr>
        <p:spPr>
          <a:xfrm flipH="1">
            <a:off x="10135071" y="2573268"/>
            <a:ext cx="1054174" cy="16324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F11D507-DB5B-FA1C-1442-61337E3CC1A5}"/>
              </a:ext>
            </a:extLst>
          </p:cNvPr>
          <p:cNvCxnSpPr>
            <a:cxnSpLocks/>
          </p:cNvCxnSpPr>
          <p:nvPr/>
        </p:nvCxnSpPr>
        <p:spPr>
          <a:xfrm>
            <a:off x="8691475" y="2793890"/>
            <a:ext cx="273011" cy="14117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F296634-A34B-03AE-B9AB-D26C5913285C}"/>
              </a:ext>
            </a:extLst>
          </p:cNvPr>
          <p:cNvCxnSpPr>
            <a:cxnSpLocks/>
          </p:cNvCxnSpPr>
          <p:nvPr/>
        </p:nvCxnSpPr>
        <p:spPr>
          <a:xfrm flipH="1">
            <a:off x="5064262" y="2919908"/>
            <a:ext cx="505350" cy="11114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B92B21C-CABE-578F-5918-83F8825C4A93}"/>
              </a:ext>
            </a:extLst>
          </p:cNvPr>
          <p:cNvCxnSpPr>
            <a:cxnSpLocks/>
          </p:cNvCxnSpPr>
          <p:nvPr/>
        </p:nvCxnSpPr>
        <p:spPr>
          <a:xfrm flipH="1">
            <a:off x="2974603" y="2697853"/>
            <a:ext cx="807348" cy="25641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257F77C4-6EB7-6B1A-FC1E-38EB3863F5DC}"/>
              </a:ext>
            </a:extLst>
          </p:cNvPr>
          <p:cNvPicPr>
            <a:picLocks noChangeAspect="1"/>
          </p:cNvPicPr>
          <p:nvPr/>
        </p:nvPicPr>
        <p:blipFill rotWithShape="1">
          <a:blip r:embed="rId4"/>
          <a:srcRect l="7091" t="25276" r="35851" b="65236"/>
          <a:stretch/>
        </p:blipFill>
        <p:spPr>
          <a:xfrm>
            <a:off x="178577" y="3579063"/>
            <a:ext cx="2800229" cy="650739"/>
          </a:xfrm>
          <a:prstGeom prst="rect">
            <a:avLst/>
          </a:prstGeom>
        </p:spPr>
      </p:pic>
      <p:pic>
        <p:nvPicPr>
          <p:cNvPr id="25" name="Picture 24">
            <a:extLst>
              <a:ext uri="{FF2B5EF4-FFF2-40B4-BE49-F238E27FC236}">
                <a16:creationId xmlns:a16="http://schemas.microsoft.com/office/drawing/2014/main" id="{205EB7D1-2DE2-67D5-BAF3-3E11672B9FE8}"/>
              </a:ext>
            </a:extLst>
          </p:cNvPr>
          <p:cNvPicPr>
            <a:picLocks noChangeAspect="1"/>
          </p:cNvPicPr>
          <p:nvPr/>
        </p:nvPicPr>
        <p:blipFill rotWithShape="1">
          <a:blip r:embed="rId5"/>
          <a:srcRect l="6337" t="73456" r="76072" b="15738"/>
          <a:stretch/>
        </p:blipFill>
        <p:spPr>
          <a:xfrm>
            <a:off x="392687" y="5506267"/>
            <a:ext cx="2603888" cy="896634"/>
          </a:xfrm>
          <a:prstGeom prst="rect">
            <a:avLst/>
          </a:prstGeom>
        </p:spPr>
      </p:pic>
      <p:sp>
        <p:nvSpPr>
          <p:cNvPr id="29" name="Rectangle: Rounded Corners 28">
            <a:extLst>
              <a:ext uri="{FF2B5EF4-FFF2-40B4-BE49-F238E27FC236}">
                <a16:creationId xmlns:a16="http://schemas.microsoft.com/office/drawing/2014/main" id="{03975661-C79F-AD3A-C361-1F8B0EF25890}"/>
              </a:ext>
            </a:extLst>
          </p:cNvPr>
          <p:cNvSpPr/>
          <p:nvPr/>
        </p:nvSpPr>
        <p:spPr>
          <a:xfrm>
            <a:off x="3366823" y="4031353"/>
            <a:ext cx="4249442" cy="15672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D33E5577-1B84-E1D0-EBFE-4CE62490DA07}"/>
              </a:ext>
            </a:extLst>
          </p:cNvPr>
          <p:cNvPicPr>
            <a:picLocks noChangeAspect="1"/>
          </p:cNvPicPr>
          <p:nvPr/>
        </p:nvPicPr>
        <p:blipFill rotWithShape="1">
          <a:blip r:embed="rId6"/>
          <a:srcRect l="7646" t="53917" r="9245" b="9567"/>
          <a:stretch/>
        </p:blipFill>
        <p:spPr>
          <a:xfrm>
            <a:off x="3558018" y="4205689"/>
            <a:ext cx="3909332" cy="1145139"/>
          </a:xfrm>
          <a:prstGeom prst="rect">
            <a:avLst/>
          </a:prstGeom>
        </p:spPr>
      </p:pic>
      <p:pic>
        <p:nvPicPr>
          <p:cNvPr id="36" name="Picture 35">
            <a:extLst>
              <a:ext uri="{FF2B5EF4-FFF2-40B4-BE49-F238E27FC236}">
                <a16:creationId xmlns:a16="http://schemas.microsoft.com/office/drawing/2014/main" id="{47427FF7-B046-7243-7541-F05055BA1C29}"/>
              </a:ext>
            </a:extLst>
          </p:cNvPr>
          <p:cNvPicPr>
            <a:picLocks noChangeAspect="1"/>
          </p:cNvPicPr>
          <p:nvPr/>
        </p:nvPicPr>
        <p:blipFill rotWithShape="1">
          <a:blip r:embed="rId7"/>
          <a:srcRect l="10481" t="26340" r="10118" b="7240"/>
          <a:stretch/>
        </p:blipFill>
        <p:spPr>
          <a:xfrm>
            <a:off x="8222476" y="4546287"/>
            <a:ext cx="2566720" cy="1431440"/>
          </a:xfrm>
          <a:prstGeom prst="rect">
            <a:avLst/>
          </a:prstGeom>
        </p:spPr>
      </p:pic>
      <p:pic>
        <p:nvPicPr>
          <p:cNvPr id="3" name="Recorded Sound">
            <a:hlinkClick r:id="" action="ppaction://media"/>
            <a:extLst>
              <a:ext uri="{FF2B5EF4-FFF2-40B4-BE49-F238E27FC236}">
                <a16:creationId xmlns:a16="http://schemas.microsoft.com/office/drawing/2014/main" id="{D59B39CB-2D34-4385-4A05-AB809F284D8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9188" y="5800550"/>
            <a:ext cx="960212" cy="960212"/>
          </a:xfrm>
          <a:prstGeom prst="rect">
            <a:avLst/>
          </a:prstGeom>
        </p:spPr>
      </p:pic>
    </p:spTree>
    <p:extLst>
      <p:ext uri="{BB962C8B-B14F-4D97-AF65-F5344CB8AC3E}">
        <p14:creationId xmlns:p14="http://schemas.microsoft.com/office/powerpoint/2010/main" val="167397836"/>
      </p:ext>
    </p:extLst>
  </p:cSld>
  <p:clrMapOvr>
    <a:masterClrMapping/>
  </p:clrMapOvr>
  <mc:AlternateContent xmlns:mc="http://schemas.openxmlformats.org/markup-compatibility/2006">
    <mc:Choice xmlns:p14="http://schemas.microsoft.com/office/powerpoint/2010/main" Requires="p14">
      <p:transition spd="slow" p14:dur="2000" advTm="39115"/>
    </mc:Choice>
    <mc:Fallback>
      <p:transition spd="slow" advTm="39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295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7B6E7D-B3C9-E229-3B9A-C706A93915D5}"/>
              </a:ext>
            </a:extLst>
          </p:cNvPr>
          <p:cNvSpPr>
            <a:spLocks noGrp="1"/>
          </p:cNvSpPr>
          <p:nvPr>
            <p:ph type="title"/>
          </p:nvPr>
        </p:nvSpPr>
        <p:spPr>
          <a:xfrm>
            <a:off x="635001" y="640823"/>
            <a:ext cx="3103194" cy="5583148"/>
          </a:xfrm>
        </p:spPr>
        <p:txBody>
          <a:bodyPr anchor="ctr">
            <a:normAutofit/>
          </a:bodyPr>
          <a:lstStyle/>
          <a:p>
            <a:r>
              <a:rPr lang="en-GB" sz="3700" b="1" i="1" u="sng">
                <a:solidFill>
                  <a:schemeClr val="bg1"/>
                </a:solidFill>
              </a:rPr>
              <a:t>Once you have submitted the assignment!</a:t>
            </a:r>
          </a:p>
        </p:txBody>
      </p:sp>
      <p:graphicFrame>
        <p:nvGraphicFramePr>
          <p:cNvPr id="5" name="Content Placeholder 2">
            <a:extLst>
              <a:ext uri="{FF2B5EF4-FFF2-40B4-BE49-F238E27FC236}">
                <a16:creationId xmlns:a16="http://schemas.microsoft.com/office/drawing/2014/main" id="{3C39EBD9-A5FA-82E0-B9DA-C74FDFCEBD40}"/>
              </a:ext>
            </a:extLst>
          </p:cNvPr>
          <p:cNvGraphicFramePr>
            <a:graphicFrameLocks noGrp="1"/>
          </p:cNvGraphicFramePr>
          <p:nvPr>
            <p:ph idx="1"/>
            <p:extLst>
              <p:ext uri="{D42A27DB-BD31-4B8C-83A1-F6EECF244321}">
                <p14:modId xmlns:p14="http://schemas.microsoft.com/office/powerpoint/2010/main" val="50707389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CFE473AE-34E5-F0AF-C297-5E422E73F3B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48" y="5323715"/>
            <a:ext cx="1365522" cy="1365522"/>
          </a:xfrm>
          <a:prstGeom prst="rect">
            <a:avLst/>
          </a:prstGeom>
        </p:spPr>
      </p:pic>
    </p:spTree>
    <p:extLst>
      <p:ext uri="{BB962C8B-B14F-4D97-AF65-F5344CB8AC3E}">
        <p14:creationId xmlns:p14="http://schemas.microsoft.com/office/powerpoint/2010/main" val="3210720714"/>
      </p:ext>
    </p:extLst>
  </p:cSld>
  <p:clrMapOvr>
    <a:masterClrMapping/>
  </p:clrMapOvr>
  <mc:AlternateContent xmlns:mc="http://schemas.openxmlformats.org/markup-compatibility/2006">
    <mc:Choice xmlns:p14="http://schemas.microsoft.com/office/powerpoint/2010/main" Requires="p14">
      <p:transition spd="slow" p14:dur="2000" advTm="13892"/>
    </mc:Choice>
    <mc:Fallback>
      <p:transition spd="slow" advTm="13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6426C-F122-561E-6371-B2CFD0EFDD9A}"/>
              </a:ext>
            </a:extLst>
          </p:cNvPr>
          <p:cNvSpPr>
            <a:spLocks noGrp="1"/>
          </p:cNvSpPr>
          <p:nvPr>
            <p:ph type="title"/>
          </p:nvPr>
        </p:nvSpPr>
        <p:spPr>
          <a:xfrm>
            <a:off x="635000" y="634029"/>
            <a:ext cx="10921640" cy="1314698"/>
          </a:xfrm>
        </p:spPr>
        <p:txBody>
          <a:bodyPr anchor="ctr">
            <a:normAutofit/>
          </a:bodyPr>
          <a:lstStyle/>
          <a:p>
            <a:pPr algn="ctr"/>
            <a:r>
              <a:rPr lang="en-GB" sz="7200" b="1" i="1" u="sng"/>
              <a:t>Activities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0"/>
          </a:solidFill>
          <a:ln w="34925">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14EB59-45D9-BFED-D946-B8A313720C2E}"/>
              </a:ext>
            </a:extLst>
          </p:cNvPr>
          <p:cNvGraphicFramePr>
            <a:graphicFrameLocks noGrp="1"/>
          </p:cNvGraphicFramePr>
          <p:nvPr>
            <p:ph idx="1"/>
            <p:extLst>
              <p:ext uri="{D42A27DB-BD31-4B8C-83A1-F6EECF244321}">
                <p14:modId xmlns:p14="http://schemas.microsoft.com/office/powerpoint/2010/main" val="1283203652"/>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4BFA20C-4287-BF97-5396-C7ABF7D8D66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0610" y="5733232"/>
            <a:ext cx="978445" cy="978445"/>
          </a:xfrm>
          <a:prstGeom prst="rect">
            <a:avLst/>
          </a:prstGeom>
        </p:spPr>
      </p:pic>
    </p:spTree>
    <p:extLst>
      <p:ext uri="{BB962C8B-B14F-4D97-AF65-F5344CB8AC3E}">
        <p14:creationId xmlns:p14="http://schemas.microsoft.com/office/powerpoint/2010/main" val="2428082009"/>
      </p:ext>
    </p:extLst>
  </p:cSld>
  <p:clrMapOvr>
    <a:masterClrMapping/>
  </p:clrMapOvr>
  <mc:AlternateContent xmlns:mc="http://schemas.openxmlformats.org/markup-compatibility/2006">
    <mc:Choice xmlns:p14="http://schemas.microsoft.com/office/powerpoint/2010/main" Requires="p14">
      <p:transition spd="slow" p14:dur="2000" advTm="11275"/>
    </mc:Choice>
    <mc:Fallback>
      <p:transition spd="slow" advTm="11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90778-693B-2355-4E42-3C911EA4FC34}"/>
              </a:ext>
            </a:extLst>
          </p:cNvPr>
          <p:cNvSpPr>
            <a:spLocks noGrp="1"/>
          </p:cNvSpPr>
          <p:nvPr>
            <p:ph type="title"/>
          </p:nvPr>
        </p:nvSpPr>
        <p:spPr>
          <a:xfrm>
            <a:off x="5297762" y="329184"/>
            <a:ext cx="6251110" cy="1783080"/>
          </a:xfrm>
        </p:spPr>
        <p:txBody>
          <a:bodyPr anchor="b">
            <a:normAutofit/>
          </a:bodyPr>
          <a:lstStyle/>
          <a:p>
            <a:r>
              <a:rPr lang="en-GB" sz="7200" b="1" i="1" u="sng"/>
              <a:t>Summary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A7F4F1-D619-EF86-4630-CEF806652FEB}"/>
              </a:ext>
            </a:extLst>
          </p:cNvPr>
          <p:cNvSpPr>
            <a:spLocks noGrp="1"/>
          </p:cNvSpPr>
          <p:nvPr>
            <p:ph idx="1"/>
          </p:nvPr>
        </p:nvSpPr>
        <p:spPr>
          <a:xfrm>
            <a:off x="5297762" y="2706624"/>
            <a:ext cx="6251110" cy="3483864"/>
          </a:xfrm>
        </p:spPr>
        <p:txBody>
          <a:bodyPr>
            <a:normAutofit/>
          </a:bodyPr>
          <a:lstStyle/>
          <a:p>
            <a:pPr>
              <a:lnSpc>
                <a:spcPct val="100000"/>
              </a:lnSpc>
            </a:pPr>
            <a:r>
              <a:rPr lang="en-GB" sz="2400"/>
              <a:t>Critical thinking </a:t>
            </a:r>
          </a:p>
          <a:p>
            <a:pPr>
              <a:lnSpc>
                <a:spcPct val="100000"/>
              </a:lnSpc>
            </a:pPr>
            <a:endParaRPr lang="en-GB" sz="2400"/>
          </a:p>
          <a:p>
            <a:pPr>
              <a:lnSpc>
                <a:spcPct val="100000"/>
              </a:lnSpc>
            </a:pPr>
            <a:r>
              <a:rPr lang="en-GB" sz="2400"/>
              <a:t>Critical writing. </a:t>
            </a:r>
          </a:p>
          <a:p>
            <a:pPr>
              <a:lnSpc>
                <a:spcPct val="100000"/>
              </a:lnSpc>
            </a:pPr>
            <a:endParaRPr lang="en-GB" sz="2400"/>
          </a:p>
          <a:p>
            <a:pPr>
              <a:lnSpc>
                <a:spcPct val="100000"/>
              </a:lnSpc>
            </a:pPr>
            <a:r>
              <a:rPr lang="en-GB" sz="2400"/>
              <a:t>Formatting an assignment. </a:t>
            </a:r>
          </a:p>
          <a:p>
            <a:pPr>
              <a:lnSpc>
                <a:spcPct val="100000"/>
              </a:lnSpc>
            </a:pPr>
            <a:endParaRPr lang="en-GB" sz="2400"/>
          </a:p>
          <a:p>
            <a:pPr>
              <a:lnSpc>
                <a:spcPct val="100000"/>
              </a:lnSpc>
            </a:pPr>
            <a:r>
              <a:rPr lang="en-GB" sz="2400"/>
              <a:t>Submitting an assignment. </a:t>
            </a:r>
          </a:p>
        </p:txBody>
      </p:sp>
      <p:pic>
        <p:nvPicPr>
          <p:cNvPr id="5" name="Picture 4" descr="Working space background">
            <a:extLst>
              <a:ext uri="{FF2B5EF4-FFF2-40B4-BE49-F238E27FC236}">
                <a16:creationId xmlns:a16="http://schemas.microsoft.com/office/drawing/2014/main" id="{D0ABFC87-93CB-A4A5-B041-7CBA1CD07A20}"/>
              </a:ext>
            </a:extLst>
          </p:cNvPr>
          <p:cNvPicPr>
            <a:picLocks noChangeAspect="1"/>
          </p:cNvPicPr>
          <p:nvPr/>
        </p:nvPicPr>
        <p:blipFill rotWithShape="1">
          <a:blip r:embed="rId4"/>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3F6AB858-90CB-9B0A-40EE-8D5662BA6E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658" y="5710793"/>
            <a:ext cx="1068203" cy="1068203"/>
          </a:xfrm>
          <a:prstGeom prst="rect">
            <a:avLst/>
          </a:prstGeom>
        </p:spPr>
      </p:pic>
    </p:spTree>
    <p:extLst>
      <p:ext uri="{BB962C8B-B14F-4D97-AF65-F5344CB8AC3E}">
        <p14:creationId xmlns:p14="http://schemas.microsoft.com/office/powerpoint/2010/main" val="2546309775"/>
      </p:ext>
    </p:extLst>
  </p:cSld>
  <p:clrMapOvr>
    <a:masterClrMapping/>
  </p:clrMapOvr>
  <mc:AlternateContent xmlns:mc="http://schemas.openxmlformats.org/markup-compatibility/2006">
    <mc:Choice xmlns:p14="http://schemas.microsoft.com/office/powerpoint/2010/main" Requires="p14">
      <p:transition spd="slow" p14:dur="2000" advTm="9709"/>
    </mc:Choice>
    <mc:Fallback>
      <p:transition spd="slow" advTm="9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1">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3">
            <a:extLst>
              <a:ext uri="{FF2B5EF4-FFF2-40B4-BE49-F238E27FC236}">
                <a16:creationId xmlns:a16="http://schemas.microsoft.com/office/drawing/2014/main" id="{AF4AE179-A75B-4007-B5FA-8139ACF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8969" y="1168517"/>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E72950"/>
          </a:solidFill>
          <a:ln w="12700"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371DDCA6-D1BA-567F-061A-FDAE8F78831E}"/>
              </a:ext>
            </a:extLst>
          </p:cNvPr>
          <p:cNvSpPr>
            <a:spLocks noGrp="1"/>
          </p:cNvSpPr>
          <p:nvPr>
            <p:ph type="ctrTitle"/>
          </p:nvPr>
        </p:nvSpPr>
        <p:spPr>
          <a:xfrm>
            <a:off x="7124135" y="2156348"/>
            <a:ext cx="3971495" cy="1866748"/>
          </a:xfrm>
        </p:spPr>
        <p:txBody>
          <a:bodyPr>
            <a:normAutofit/>
          </a:bodyPr>
          <a:lstStyle/>
          <a:p>
            <a:pPr algn="ctr"/>
            <a:r>
              <a:rPr lang="en-GB" sz="5800" b="1" i="1" u="sng">
                <a:solidFill>
                  <a:srgbClr val="FFFFFF"/>
                </a:solidFill>
              </a:rPr>
              <a:t>Thank you!</a:t>
            </a:r>
          </a:p>
        </p:txBody>
      </p:sp>
      <p:sp>
        <p:nvSpPr>
          <p:cNvPr id="5" name="Subtitle 4">
            <a:extLst>
              <a:ext uri="{FF2B5EF4-FFF2-40B4-BE49-F238E27FC236}">
                <a16:creationId xmlns:a16="http://schemas.microsoft.com/office/drawing/2014/main" id="{6577A213-5E1C-8E51-028C-FE6FB19BF018}"/>
              </a:ext>
            </a:extLst>
          </p:cNvPr>
          <p:cNvSpPr>
            <a:spLocks noGrp="1"/>
          </p:cNvSpPr>
          <p:nvPr>
            <p:ph type="subTitle" idx="1"/>
          </p:nvPr>
        </p:nvSpPr>
        <p:spPr>
          <a:xfrm>
            <a:off x="7575895" y="4023096"/>
            <a:ext cx="3055712" cy="845046"/>
          </a:xfrm>
        </p:spPr>
        <p:txBody>
          <a:bodyPr>
            <a:normAutofit/>
          </a:bodyPr>
          <a:lstStyle/>
          <a:p>
            <a:pPr algn="ctr"/>
            <a:r>
              <a:rPr lang="en-GB">
                <a:solidFill>
                  <a:srgbClr val="FFFFFF"/>
                </a:solidFill>
              </a:rPr>
              <a:t>Any questions?</a:t>
            </a:r>
          </a:p>
        </p:txBody>
      </p:sp>
      <p:sp>
        <p:nvSpPr>
          <p:cNvPr id="2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onnsiteX0" fmla="*/ 0 w 3242551"/>
              <a:gd name="connsiteY0" fmla="*/ 0 h 27432"/>
              <a:gd name="connsiteX1" fmla="*/ 616085 w 3242551"/>
              <a:gd name="connsiteY1" fmla="*/ 0 h 27432"/>
              <a:gd name="connsiteX2" fmla="*/ 1264595 w 3242551"/>
              <a:gd name="connsiteY2" fmla="*/ 0 h 27432"/>
              <a:gd name="connsiteX3" fmla="*/ 1945531 w 3242551"/>
              <a:gd name="connsiteY3" fmla="*/ 0 h 27432"/>
              <a:gd name="connsiteX4" fmla="*/ 2626466 w 3242551"/>
              <a:gd name="connsiteY4" fmla="*/ 0 h 27432"/>
              <a:gd name="connsiteX5" fmla="*/ 3242551 w 3242551"/>
              <a:gd name="connsiteY5" fmla="*/ 0 h 27432"/>
              <a:gd name="connsiteX6" fmla="*/ 3242551 w 3242551"/>
              <a:gd name="connsiteY6" fmla="*/ 27432 h 27432"/>
              <a:gd name="connsiteX7" fmla="*/ 2529190 w 3242551"/>
              <a:gd name="connsiteY7" fmla="*/ 27432 h 27432"/>
              <a:gd name="connsiteX8" fmla="*/ 1815829 w 3242551"/>
              <a:gd name="connsiteY8" fmla="*/ 27432 h 27432"/>
              <a:gd name="connsiteX9" fmla="*/ 1167318 w 3242551"/>
              <a:gd name="connsiteY9" fmla="*/ 27432 h 27432"/>
              <a:gd name="connsiteX10" fmla="*/ 0 w 3242551"/>
              <a:gd name="connsiteY10" fmla="*/ 27432 h 27432"/>
              <a:gd name="connsiteX11" fmla="*/ 0 w 3242551"/>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rgbClr val="E72950"/>
          </a:solidFill>
          <a:ln w="38100" cap="rnd">
            <a:solidFill>
              <a:srgbClr val="E729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8" descr="Handshake">
            <a:extLst>
              <a:ext uri="{FF2B5EF4-FFF2-40B4-BE49-F238E27FC236}">
                <a16:creationId xmlns:a16="http://schemas.microsoft.com/office/drawing/2014/main" id="{BB70A67D-A7A7-4057-B142-04CE828F8E3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3467" y="656387"/>
            <a:ext cx="5448327" cy="5448327"/>
          </a:xfrm>
          <a:prstGeom prst="rect">
            <a:avLst/>
          </a:prstGeom>
        </p:spPr>
      </p:pic>
      <p:pic>
        <p:nvPicPr>
          <p:cNvPr id="2" name="Recorded Sound">
            <a:hlinkClick r:id="" action="ppaction://media"/>
            <a:extLst>
              <a:ext uri="{FF2B5EF4-FFF2-40B4-BE49-F238E27FC236}">
                <a16:creationId xmlns:a16="http://schemas.microsoft.com/office/drawing/2014/main" id="{F551BE81-63BA-7D36-D524-81C98E6EE5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951" y="5671524"/>
            <a:ext cx="1040153" cy="1040153"/>
          </a:xfrm>
          <a:prstGeom prst="rect">
            <a:avLst/>
          </a:prstGeom>
        </p:spPr>
      </p:pic>
    </p:spTree>
    <p:extLst>
      <p:ext uri="{BB962C8B-B14F-4D97-AF65-F5344CB8AC3E}">
        <p14:creationId xmlns:p14="http://schemas.microsoft.com/office/powerpoint/2010/main" val="3070879978"/>
      </p:ext>
    </p:extLst>
  </p:cSld>
  <p:clrMapOvr>
    <a:masterClrMapping/>
  </p:clrMapOvr>
  <mc:AlternateContent xmlns:mc="http://schemas.openxmlformats.org/markup-compatibility/2006">
    <mc:Choice xmlns:p14="http://schemas.microsoft.com/office/powerpoint/2010/main" Requires="p14">
      <p:transition spd="slow" p14:dur="2000" advTm="5924"/>
    </mc:Choice>
    <mc:Fallback>
      <p:transition spd="slow" advTm="5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SketchyVTI">
  <a:themeElements>
    <a:clrScheme name="AnalogousFromDarkSeedLeftStep">
      <a:dk1>
        <a:srgbClr val="000000"/>
      </a:dk1>
      <a:lt1>
        <a:srgbClr val="FFFFFF"/>
      </a:lt1>
      <a:dk2>
        <a:srgbClr val="1A1634"/>
      </a:dk2>
      <a:lt2>
        <a:srgbClr val="F0F3F3"/>
      </a:lt2>
      <a:accent1>
        <a:srgbClr val="E72950"/>
      </a:accent1>
      <a:accent2>
        <a:srgbClr val="D5178E"/>
      </a:accent2>
      <a:accent3>
        <a:srgbClr val="DF29E7"/>
      </a:accent3>
      <a:accent4>
        <a:srgbClr val="7E17D5"/>
      </a:accent4>
      <a:accent5>
        <a:srgbClr val="4129E7"/>
      </a:accent5>
      <a:accent6>
        <a:srgbClr val="174ED5"/>
      </a:accent6>
      <a:hlink>
        <a:srgbClr val="7351C5"/>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1254</Words>
  <Application>Microsoft Office PowerPoint</Application>
  <PresentationFormat>Widescreen</PresentationFormat>
  <Paragraphs>149</Paragraphs>
  <Slides>29</Slides>
  <Notes>0</Notes>
  <HiddenSlides>0</HiddenSlides>
  <MMClips>30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Modern Love</vt:lpstr>
      <vt:lpstr>The Hand</vt:lpstr>
      <vt:lpstr>SketchyVTI</vt:lpstr>
      <vt:lpstr> Critical writing and thinking </vt:lpstr>
      <vt:lpstr>Content </vt:lpstr>
      <vt:lpstr>Aims and learning objectives </vt:lpstr>
      <vt:lpstr>Critical thinking </vt:lpstr>
      <vt:lpstr>Bias </vt:lpstr>
      <vt:lpstr>How do you critically analyse a source?</vt:lpstr>
      <vt:lpstr>Continued</vt:lpstr>
      <vt:lpstr>Evaluating the evidence</vt:lpstr>
      <vt:lpstr>Continued</vt:lpstr>
      <vt:lpstr>Take a break!</vt:lpstr>
      <vt:lpstr>How to write an academic assignment?</vt:lpstr>
      <vt:lpstr>How to write an academic assignment?</vt:lpstr>
      <vt:lpstr>An introduction</vt:lpstr>
      <vt:lpstr>An example</vt:lpstr>
      <vt:lpstr>The main body</vt:lpstr>
      <vt:lpstr>Critical writing </vt:lpstr>
      <vt:lpstr>How to include critical writing?</vt:lpstr>
      <vt:lpstr>Critical writing </vt:lpstr>
      <vt:lpstr>Critical writing </vt:lpstr>
      <vt:lpstr>The conclusion</vt:lpstr>
      <vt:lpstr>An example</vt:lpstr>
      <vt:lpstr>Extra tips for assignment writing</vt:lpstr>
      <vt:lpstr>What should not be included in an academic assignment?</vt:lpstr>
      <vt:lpstr>Once you have written the assignment!</vt:lpstr>
      <vt:lpstr>How do I submit my assignment?</vt:lpstr>
      <vt:lpstr>Once you have submitted the assignment!</vt:lpstr>
      <vt:lpstr>Activities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Critical writing and thinking </dc:title>
  <dc:creator>Zita Draper</dc:creator>
  <cp:lastModifiedBy>Zita Draper</cp:lastModifiedBy>
  <cp:revision>1</cp:revision>
  <dcterms:created xsi:type="dcterms:W3CDTF">2023-07-25T14:18:12Z</dcterms:created>
  <dcterms:modified xsi:type="dcterms:W3CDTF">2024-02-16T15:26:22Z</dcterms:modified>
</cp:coreProperties>
</file>