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9" r:id="rId2"/>
    <p:sldId id="258" r:id="rId3"/>
    <p:sldId id="257" r:id="rId4"/>
    <p:sldId id="256" r:id="rId5"/>
    <p:sldId id="274" r:id="rId6"/>
    <p:sldId id="275" r:id="rId7"/>
    <p:sldId id="261" r:id="rId8"/>
    <p:sldId id="262" r:id="rId9"/>
    <p:sldId id="277" r:id="rId10"/>
    <p:sldId id="263" r:id="rId11"/>
    <p:sldId id="264" r:id="rId12"/>
    <p:sldId id="265" r:id="rId13"/>
    <p:sldId id="266" r:id="rId14"/>
    <p:sldId id="267" r:id="rId15"/>
    <p:sldId id="273" r:id="rId16"/>
    <p:sldId id="268" r:id="rId17"/>
    <p:sldId id="270" r:id="rId18"/>
    <p:sldId id="259" r:id="rId19"/>
    <p:sldId id="271" r:id="rId20"/>
    <p:sldId id="281" r:id="rId21"/>
    <p:sldId id="283" r:id="rId22"/>
    <p:sldId id="284" r:id="rId23"/>
    <p:sldId id="285" r:id="rId24"/>
    <p:sldId id="278" r:id="rId25"/>
    <p:sldId id="276" r:id="rId26"/>
    <p:sldId id="272" r:id="rId27"/>
    <p:sldId id="279" r:id="rId28"/>
    <p:sldId id="28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8CD2C6-A42C-4F05-9158-F1ECC6F6618C}" v="3" dt="2024-10-23T15:49:04.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85" d="100"/>
          <a:sy n="85" d="100"/>
        </p:scale>
        <p:origin x="48"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8F29C096-B97D-47F6-BEA9-70A706F7D12C}"/>
    <pc:docChg chg="undo custSel addSld delSld modSld sldOrd">
      <pc:chgData name="David Gardner" userId="32a3b49f-52b0-4a7d-8a0d-c44fdf742dfe" providerId="ADAL" clId="{8F29C096-B97D-47F6-BEA9-70A706F7D12C}" dt="2024-02-29T11:53:08.858" v="1517" actId="207"/>
      <pc:docMkLst>
        <pc:docMk/>
      </pc:docMkLst>
      <pc:sldChg chg="add ord">
        <pc:chgData name="David Gardner" userId="32a3b49f-52b0-4a7d-8a0d-c44fdf742dfe" providerId="ADAL" clId="{8F29C096-B97D-47F6-BEA9-70A706F7D12C}" dt="2024-02-27T21:07:12.433" v="6"/>
        <pc:sldMkLst>
          <pc:docMk/>
          <pc:sldMk cId="875713414" sldId="256"/>
        </pc:sldMkLst>
      </pc:sldChg>
      <pc:sldChg chg="del ord">
        <pc:chgData name="David Gardner" userId="32a3b49f-52b0-4a7d-8a0d-c44fdf742dfe" providerId="ADAL" clId="{8F29C096-B97D-47F6-BEA9-70A706F7D12C}" dt="2024-02-27T21:06:55.404" v="3" actId="2696"/>
        <pc:sldMkLst>
          <pc:docMk/>
          <pc:sldMk cId="2105536035" sldId="256"/>
        </pc:sldMkLst>
      </pc:sldChg>
      <pc:sldChg chg="modSp mod">
        <pc:chgData name="David Gardner" userId="32a3b49f-52b0-4a7d-8a0d-c44fdf742dfe" providerId="ADAL" clId="{8F29C096-B97D-47F6-BEA9-70A706F7D12C}" dt="2024-02-29T11:50:44.902" v="1514" actId="20577"/>
        <pc:sldMkLst>
          <pc:docMk/>
          <pc:sldMk cId="4214635744" sldId="258"/>
        </pc:sldMkLst>
        <pc:spChg chg="mod">
          <ac:chgData name="David Gardner" userId="32a3b49f-52b0-4a7d-8a0d-c44fdf742dfe" providerId="ADAL" clId="{8F29C096-B97D-47F6-BEA9-70A706F7D12C}" dt="2024-02-29T11:50:44.902" v="1514" actId="20577"/>
          <ac:spMkLst>
            <pc:docMk/>
            <pc:sldMk cId="4214635744" sldId="258"/>
            <ac:spMk id="3" creationId="{D4C1C33C-EF74-8A72-54DA-E4FE475543CB}"/>
          </ac:spMkLst>
        </pc:spChg>
      </pc:sldChg>
      <pc:sldChg chg="addSp modSp mod">
        <pc:chgData name="David Gardner" userId="32a3b49f-52b0-4a7d-8a0d-c44fdf742dfe" providerId="ADAL" clId="{8F29C096-B97D-47F6-BEA9-70A706F7D12C}" dt="2024-02-27T21:31:08.335" v="661" actId="1076"/>
        <pc:sldMkLst>
          <pc:docMk/>
          <pc:sldMk cId="3265785350" sldId="259"/>
        </pc:sldMkLst>
        <pc:spChg chg="mod">
          <ac:chgData name="David Gardner" userId="32a3b49f-52b0-4a7d-8a0d-c44fdf742dfe" providerId="ADAL" clId="{8F29C096-B97D-47F6-BEA9-70A706F7D12C}" dt="2024-02-27T21:11:10.781" v="13" actId="1076"/>
          <ac:spMkLst>
            <pc:docMk/>
            <pc:sldMk cId="3265785350" sldId="259"/>
            <ac:spMk id="2" creationId="{97696941-DD4C-6366-7962-3AFAA2AF1858}"/>
          </ac:spMkLst>
        </pc:spChg>
        <pc:spChg chg="mod">
          <ac:chgData name="David Gardner" userId="32a3b49f-52b0-4a7d-8a0d-c44fdf742dfe" providerId="ADAL" clId="{8F29C096-B97D-47F6-BEA9-70A706F7D12C}" dt="2024-02-27T21:31:05.716" v="660" actId="404"/>
          <ac:spMkLst>
            <pc:docMk/>
            <pc:sldMk cId="3265785350" sldId="259"/>
            <ac:spMk id="3" creationId="{8322B587-C58B-EA06-C147-1DAE883F4432}"/>
          </ac:spMkLst>
        </pc:spChg>
        <pc:spChg chg="add mod">
          <ac:chgData name="David Gardner" userId="32a3b49f-52b0-4a7d-8a0d-c44fdf742dfe" providerId="ADAL" clId="{8F29C096-B97D-47F6-BEA9-70A706F7D12C}" dt="2024-02-27T21:31:00.714" v="659" actId="1076"/>
          <ac:spMkLst>
            <pc:docMk/>
            <pc:sldMk cId="3265785350" sldId="259"/>
            <ac:spMk id="7" creationId="{FA3D4667-33FE-C603-5A01-24AC01017C2C}"/>
          </ac:spMkLst>
        </pc:spChg>
        <pc:picChg chg="add mod">
          <ac:chgData name="David Gardner" userId="32a3b49f-52b0-4a7d-8a0d-c44fdf742dfe" providerId="ADAL" clId="{8F29C096-B97D-47F6-BEA9-70A706F7D12C}" dt="2024-02-27T21:31:08.335" v="661" actId="1076"/>
          <ac:picMkLst>
            <pc:docMk/>
            <pc:sldMk cId="3265785350" sldId="259"/>
            <ac:picMk id="5" creationId="{D26B5860-FAEE-66C7-90F0-2BC22841BDEA}"/>
          </ac:picMkLst>
        </pc:picChg>
      </pc:sldChg>
      <pc:sldChg chg="modSp del mod">
        <pc:chgData name="David Gardner" userId="32a3b49f-52b0-4a7d-8a0d-c44fdf742dfe" providerId="ADAL" clId="{8F29C096-B97D-47F6-BEA9-70A706F7D12C}" dt="2024-02-27T21:29:24.745" v="653" actId="47"/>
        <pc:sldMkLst>
          <pc:docMk/>
          <pc:sldMk cId="2371786023" sldId="260"/>
        </pc:sldMkLst>
        <pc:spChg chg="mod">
          <ac:chgData name="David Gardner" userId="32a3b49f-52b0-4a7d-8a0d-c44fdf742dfe" providerId="ADAL" clId="{8F29C096-B97D-47F6-BEA9-70A706F7D12C}" dt="2024-02-27T21:21:54.105" v="334" actId="20577"/>
          <ac:spMkLst>
            <pc:docMk/>
            <pc:sldMk cId="2371786023" sldId="260"/>
            <ac:spMk id="3" creationId="{FCAA0210-37AD-B1ED-FDC9-ECA8BE9F359C}"/>
          </ac:spMkLst>
        </pc:spChg>
      </pc:sldChg>
      <pc:sldChg chg="modSp mod">
        <pc:chgData name="David Gardner" userId="32a3b49f-52b0-4a7d-8a0d-c44fdf742dfe" providerId="ADAL" clId="{8F29C096-B97D-47F6-BEA9-70A706F7D12C}" dt="2024-02-29T11:51:45.131" v="1515" actId="20577"/>
        <pc:sldMkLst>
          <pc:docMk/>
          <pc:sldMk cId="1731184892" sldId="261"/>
        </pc:sldMkLst>
        <pc:spChg chg="mod">
          <ac:chgData name="David Gardner" userId="32a3b49f-52b0-4a7d-8a0d-c44fdf742dfe" providerId="ADAL" clId="{8F29C096-B97D-47F6-BEA9-70A706F7D12C}" dt="2024-02-29T11:51:45.131" v="1515" actId="20577"/>
          <ac:spMkLst>
            <pc:docMk/>
            <pc:sldMk cId="1731184892" sldId="261"/>
            <ac:spMk id="3" creationId="{52ECBF5D-DD13-BE2D-EEAF-3F2F909388CC}"/>
          </ac:spMkLst>
        </pc:spChg>
      </pc:sldChg>
      <pc:sldChg chg="addSp delSp modSp mod">
        <pc:chgData name="David Gardner" userId="32a3b49f-52b0-4a7d-8a0d-c44fdf742dfe" providerId="ADAL" clId="{8F29C096-B97D-47F6-BEA9-70A706F7D12C}" dt="2024-02-27T21:25:00.450" v="376" actId="1076"/>
        <pc:sldMkLst>
          <pc:docMk/>
          <pc:sldMk cId="2824013670" sldId="263"/>
        </pc:sldMkLst>
        <pc:picChg chg="del">
          <ac:chgData name="David Gardner" userId="32a3b49f-52b0-4a7d-8a0d-c44fdf742dfe" providerId="ADAL" clId="{8F29C096-B97D-47F6-BEA9-70A706F7D12C}" dt="2024-02-27T21:23:36.192" v="337" actId="21"/>
          <ac:picMkLst>
            <pc:docMk/>
            <pc:sldMk cId="2824013670" sldId="263"/>
            <ac:picMk id="5" creationId="{F1CC48F8-C1C4-4FC8-80CE-E143CAB50231}"/>
          </ac:picMkLst>
        </pc:picChg>
        <pc:picChg chg="add mod">
          <ac:chgData name="David Gardner" userId="32a3b49f-52b0-4a7d-8a0d-c44fdf742dfe" providerId="ADAL" clId="{8F29C096-B97D-47F6-BEA9-70A706F7D12C}" dt="2024-02-27T21:25:00.450" v="376" actId="1076"/>
          <ac:picMkLst>
            <pc:docMk/>
            <pc:sldMk cId="2824013670" sldId="263"/>
            <ac:picMk id="6" creationId="{F1CC48F8-C1C4-4FC8-80CE-E143CAB50231}"/>
          </ac:picMkLst>
        </pc:picChg>
      </pc:sldChg>
      <pc:sldChg chg="modSp mod">
        <pc:chgData name="David Gardner" userId="32a3b49f-52b0-4a7d-8a0d-c44fdf742dfe" providerId="ADAL" clId="{8F29C096-B97D-47F6-BEA9-70A706F7D12C}" dt="2024-02-27T21:26:17.599" v="514" actId="14100"/>
        <pc:sldMkLst>
          <pc:docMk/>
          <pc:sldMk cId="3328359029" sldId="264"/>
        </pc:sldMkLst>
        <pc:spChg chg="mod">
          <ac:chgData name="David Gardner" userId="32a3b49f-52b0-4a7d-8a0d-c44fdf742dfe" providerId="ADAL" clId="{8F29C096-B97D-47F6-BEA9-70A706F7D12C}" dt="2024-02-27T21:23:29.240" v="336" actId="122"/>
          <ac:spMkLst>
            <pc:docMk/>
            <pc:sldMk cId="3328359029" sldId="264"/>
            <ac:spMk id="2" creationId="{EA82D4AB-692A-6BE3-E024-21BF1AA68ACB}"/>
          </ac:spMkLst>
        </pc:spChg>
        <pc:spChg chg="mod">
          <ac:chgData name="David Gardner" userId="32a3b49f-52b0-4a7d-8a0d-c44fdf742dfe" providerId="ADAL" clId="{8F29C096-B97D-47F6-BEA9-70A706F7D12C}" dt="2024-02-27T21:26:17.599" v="514" actId="14100"/>
          <ac:spMkLst>
            <pc:docMk/>
            <pc:sldMk cId="3328359029" sldId="264"/>
            <ac:spMk id="3" creationId="{FF60F792-45A3-2F8C-DDF8-5815AAB06FE8}"/>
          </ac:spMkLst>
        </pc:spChg>
      </pc:sldChg>
      <pc:sldChg chg="modSp mod">
        <pc:chgData name="David Gardner" userId="32a3b49f-52b0-4a7d-8a0d-c44fdf742dfe" providerId="ADAL" clId="{8F29C096-B97D-47F6-BEA9-70A706F7D12C}" dt="2024-02-27T21:26:36.699" v="517" actId="122"/>
        <pc:sldMkLst>
          <pc:docMk/>
          <pc:sldMk cId="2120356394" sldId="265"/>
        </pc:sldMkLst>
        <pc:spChg chg="mod">
          <ac:chgData name="David Gardner" userId="32a3b49f-52b0-4a7d-8a0d-c44fdf742dfe" providerId="ADAL" clId="{8F29C096-B97D-47F6-BEA9-70A706F7D12C}" dt="2024-02-27T21:26:36.699" v="517" actId="122"/>
          <ac:spMkLst>
            <pc:docMk/>
            <pc:sldMk cId="2120356394" sldId="265"/>
            <ac:spMk id="2" creationId="{25853E0D-946C-ABD2-86C7-292E3B547DDE}"/>
          </ac:spMkLst>
        </pc:spChg>
        <pc:spChg chg="mod">
          <ac:chgData name="David Gardner" userId="32a3b49f-52b0-4a7d-8a0d-c44fdf742dfe" providerId="ADAL" clId="{8F29C096-B97D-47F6-BEA9-70A706F7D12C}" dt="2024-02-27T21:26:26.226" v="515" actId="20577"/>
          <ac:spMkLst>
            <pc:docMk/>
            <pc:sldMk cId="2120356394" sldId="265"/>
            <ac:spMk id="3" creationId="{57862671-0EF0-5B38-761C-AB89F1C1AC52}"/>
          </ac:spMkLst>
        </pc:spChg>
      </pc:sldChg>
      <pc:sldChg chg="modSp mod">
        <pc:chgData name="David Gardner" userId="32a3b49f-52b0-4a7d-8a0d-c44fdf742dfe" providerId="ADAL" clId="{8F29C096-B97D-47F6-BEA9-70A706F7D12C}" dt="2024-02-27T21:06:39.621" v="0" actId="14100"/>
        <pc:sldMkLst>
          <pc:docMk/>
          <pc:sldMk cId="2178023064" sldId="269"/>
        </pc:sldMkLst>
        <pc:cxnChg chg="mod">
          <ac:chgData name="David Gardner" userId="32a3b49f-52b0-4a7d-8a0d-c44fdf742dfe" providerId="ADAL" clId="{8F29C096-B97D-47F6-BEA9-70A706F7D12C}" dt="2024-02-27T21:06:39.621" v="0" actId="14100"/>
          <ac:cxnSpMkLst>
            <pc:docMk/>
            <pc:sldMk cId="2178023064" sldId="269"/>
            <ac:cxnSpMk id="18" creationId="{2A99A1DB-5F37-692A-21B4-7FBA09547967}"/>
          </ac:cxnSpMkLst>
        </pc:cxnChg>
      </pc:sldChg>
      <pc:sldChg chg="modSp add del mod">
        <pc:chgData name="David Gardner" userId="32a3b49f-52b0-4a7d-8a0d-c44fdf742dfe" providerId="ADAL" clId="{8F29C096-B97D-47F6-BEA9-70A706F7D12C}" dt="2024-02-27T21:27:40.392" v="573" actId="207"/>
        <pc:sldMkLst>
          <pc:docMk/>
          <pc:sldMk cId="3063265925" sldId="271"/>
        </pc:sldMkLst>
        <pc:spChg chg="mod">
          <ac:chgData name="David Gardner" userId="32a3b49f-52b0-4a7d-8a0d-c44fdf742dfe" providerId="ADAL" clId="{8F29C096-B97D-47F6-BEA9-70A706F7D12C}" dt="2024-02-27T21:12:28.869" v="38" actId="122"/>
          <ac:spMkLst>
            <pc:docMk/>
            <pc:sldMk cId="3063265925" sldId="271"/>
            <ac:spMk id="2" creationId="{1E3E7D1A-6FDC-3064-768F-F815AA412037}"/>
          </ac:spMkLst>
        </pc:spChg>
        <pc:spChg chg="mod">
          <ac:chgData name="David Gardner" userId="32a3b49f-52b0-4a7d-8a0d-c44fdf742dfe" providerId="ADAL" clId="{8F29C096-B97D-47F6-BEA9-70A706F7D12C}" dt="2024-02-27T21:27:40.392" v="573" actId="207"/>
          <ac:spMkLst>
            <pc:docMk/>
            <pc:sldMk cId="3063265925" sldId="271"/>
            <ac:spMk id="3" creationId="{B50BCBF8-C074-CD17-F320-7743D24BEFA7}"/>
          </ac:spMkLst>
        </pc:spChg>
      </pc:sldChg>
      <pc:sldChg chg="addSp delSp modSp mod modClrScheme chgLayout">
        <pc:chgData name="David Gardner" userId="32a3b49f-52b0-4a7d-8a0d-c44fdf742dfe" providerId="ADAL" clId="{8F29C096-B97D-47F6-BEA9-70A706F7D12C}" dt="2024-02-27T21:15:22.105" v="115" actId="1076"/>
        <pc:sldMkLst>
          <pc:docMk/>
          <pc:sldMk cId="1601012574" sldId="272"/>
        </pc:sldMkLst>
        <pc:spChg chg="mod ord">
          <ac:chgData name="David Gardner" userId="32a3b49f-52b0-4a7d-8a0d-c44fdf742dfe" providerId="ADAL" clId="{8F29C096-B97D-47F6-BEA9-70A706F7D12C}" dt="2024-02-27T21:15:22.105" v="115" actId="1076"/>
          <ac:spMkLst>
            <pc:docMk/>
            <pc:sldMk cId="1601012574" sldId="272"/>
            <ac:spMk id="2" creationId="{D5425977-8884-9DF2-F0B8-488D018B5BBE}"/>
          </ac:spMkLst>
        </pc:spChg>
        <pc:spChg chg="del mod ord">
          <ac:chgData name="David Gardner" userId="32a3b49f-52b0-4a7d-8a0d-c44fdf742dfe" providerId="ADAL" clId="{8F29C096-B97D-47F6-BEA9-70A706F7D12C}" dt="2024-02-27T21:13:56.528" v="74" actId="700"/>
          <ac:spMkLst>
            <pc:docMk/>
            <pc:sldMk cId="1601012574" sldId="272"/>
            <ac:spMk id="3" creationId="{6A571E1B-D3CF-AA47-9F0C-EC0B02C9F3BE}"/>
          </ac:spMkLst>
        </pc:spChg>
        <pc:spChg chg="add del mod ord">
          <ac:chgData name="David Gardner" userId="32a3b49f-52b0-4a7d-8a0d-c44fdf742dfe" providerId="ADAL" clId="{8F29C096-B97D-47F6-BEA9-70A706F7D12C}" dt="2024-02-27T21:14:29.967" v="91" actId="700"/>
          <ac:spMkLst>
            <pc:docMk/>
            <pc:sldMk cId="1601012574" sldId="272"/>
            <ac:spMk id="4" creationId="{678800D5-722E-F22C-73D3-779ED63DB9AB}"/>
          </ac:spMkLst>
        </pc:spChg>
        <pc:spChg chg="add del mod ord">
          <ac:chgData name="David Gardner" userId="32a3b49f-52b0-4a7d-8a0d-c44fdf742dfe" providerId="ADAL" clId="{8F29C096-B97D-47F6-BEA9-70A706F7D12C}" dt="2024-02-27T21:14:29.967" v="91" actId="700"/>
          <ac:spMkLst>
            <pc:docMk/>
            <pc:sldMk cId="1601012574" sldId="272"/>
            <ac:spMk id="5" creationId="{E57BE837-BBFE-E2CD-9F57-F98639DB4485}"/>
          </ac:spMkLst>
        </pc:spChg>
        <pc:spChg chg="add mod ord">
          <ac:chgData name="David Gardner" userId="32a3b49f-52b0-4a7d-8a0d-c44fdf742dfe" providerId="ADAL" clId="{8F29C096-B97D-47F6-BEA9-70A706F7D12C}" dt="2024-02-27T21:15:18.892" v="114" actId="14100"/>
          <ac:spMkLst>
            <pc:docMk/>
            <pc:sldMk cId="1601012574" sldId="272"/>
            <ac:spMk id="6" creationId="{31BE954E-81A9-1718-FA85-E6DC91F2480E}"/>
          </ac:spMkLst>
        </pc:spChg>
        <pc:spChg chg="add del mod ord">
          <ac:chgData name="David Gardner" userId="32a3b49f-52b0-4a7d-8a0d-c44fdf742dfe" providerId="ADAL" clId="{8F29C096-B97D-47F6-BEA9-70A706F7D12C}" dt="2024-02-27T21:14:29.967" v="91" actId="700"/>
          <ac:spMkLst>
            <pc:docMk/>
            <pc:sldMk cId="1601012574" sldId="272"/>
            <ac:spMk id="7" creationId="{2B315AF2-AFD2-9B8E-B14F-4DCBCB825A89}"/>
          </ac:spMkLst>
        </pc:spChg>
      </pc:sldChg>
      <pc:sldChg chg="addSp delSp modSp new mod">
        <pc:chgData name="David Gardner" userId="32a3b49f-52b0-4a7d-8a0d-c44fdf742dfe" providerId="ADAL" clId="{8F29C096-B97D-47F6-BEA9-70A706F7D12C}" dt="2024-02-27T21:24:17.404" v="366" actId="21"/>
        <pc:sldMkLst>
          <pc:docMk/>
          <pc:sldMk cId="1416350854" sldId="276"/>
        </pc:sldMkLst>
        <pc:spChg chg="mod">
          <ac:chgData name="David Gardner" userId="32a3b49f-52b0-4a7d-8a0d-c44fdf742dfe" providerId="ADAL" clId="{8F29C096-B97D-47F6-BEA9-70A706F7D12C}" dt="2024-02-27T21:17:47.295" v="226" actId="20577"/>
          <ac:spMkLst>
            <pc:docMk/>
            <pc:sldMk cId="1416350854" sldId="276"/>
            <ac:spMk id="2" creationId="{6EE32767-BF70-D991-4032-FE0B85AAC4DC}"/>
          </ac:spMkLst>
        </pc:spChg>
        <pc:spChg chg="mod">
          <ac:chgData name="David Gardner" userId="32a3b49f-52b0-4a7d-8a0d-c44fdf742dfe" providerId="ADAL" clId="{8F29C096-B97D-47F6-BEA9-70A706F7D12C}" dt="2024-02-27T21:17:38.276" v="207" actId="1076"/>
          <ac:spMkLst>
            <pc:docMk/>
            <pc:sldMk cId="1416350854" sldId="276"/>
            <ac:spMk id="3" creationId="{29F46099-B074-B9E8-43FA-05244D2987E2}"/>
          </ac:spMkLst>
        </pc:spChg>
        <pc:spChg chg="add mod">
          <ac:chgData name="David Gardner" userId="32a3b49f-52b0-4a7d-8a0d-c44fdf742dfe" providerId="ADAL" clId="{8F29C096-B97D-47F6-BEA9-70A706F7D12C}" dt="2024-02-27T21:17:59.378" v="229" actId="1076"/>
          <ac:spMkLst>
            <pc:docMk/>
            <pc:sldMk cId="1416350854" sldId="276"/>
            <ac:spMk id="4" creationId="{1A9D6954-D61F-C951-0DA3-33AE4F311105}"/>
          </ac:spMkLst>
        </pc:spChg>
        <pc:spChg chg="add">
          <ac:chgData name="David Gardner" userId="32a3b49f-52b0-4a7d-8a0d-c44fdf742dfe" providerId="ADAL" clId="{8F29C096-B97D-47F6-BEA9-70A706F7D12C}" dt="2024-02-27T21:18:05.565" v="230" actId="11529"/>
          <ac:spMkLst>
            <pc:docMk/>
            <pc:sldMk cId="1416350854" sldId="276"/>
            <ac:spMk id="5" creationId="{4E66EF41-36DA-C8C4-8158-AAD13A1774B8}"/>
          </ac:spMkLst>
        </pc:spChg>
        <pc:spChg chg="add del mod">
          <ac:chgData name="David Gardner" userId="32a3b49f-52b0-4a7d-8a0d-c44fdf742dfe" providerId="ADAL" clId="{8F29C096-B97D-47F6-BEA9-70A706F7D12C}" dt="2024-02-27T21:24:17.404" v="366" actId="21"/>
          <ac:spMkLst>
            <pc:docMk/>
            <pc:sldMk cId="1416350854" sldId="276"/>
            <ac:spMk id="6" creationId="{AB41DC9C-DDA1-8DFB-CBF2-1C841CC92473}"/>
          </ac:spMkLst>
        </pc:spChg>
      </pc:sldChg>
      <pc:sldChg chg="addSp delSp modSp new mod">
        <pc:chgData name="David Gardner" userId="32a3b49f-52b0-4a7d-8a0d-c44fdf742dfe" providerId="ADAL" clId="{8F29C096-B97D-47F6-BEA9-70A706F7D12C}" dt="2024-02-27T21:26:00.424" v="511" actId="20577"/>
        <pc:sldMkLst>
          <pc:docMk/>
          <pc:sldMk cId="157039359" sldId="277"/>
        </pc:sldMkLst>
        <pc:spChg chg="mod">
          <ac:chgData name="David Gardner" userId="32a3b49f-52b0-4a7d-8a0d-c44fdf742dfe" providerId="ADAL" clId="{8F29C096-B97D-47F6-BEA9-70A706F7D12C}" dt="2024-02-27T21:24:07.696" v="364" actId="122"/>
          <ac:spMkLst>
            <pc:docMk/>
            <pc:sldMk cId="157039359" sldId="277"/>
            <ac:spMk id="2" creationId="{AF98244F-BCA5-E2F5-2219-1E1D69E5E287}"/>
          </ac:spMkLst>
        </pc:spChg>
        <pc:spChg chg="del">
          <ac:chgData name="David Gardner" userId="32a3b49f-52b0-4a7d-8a0d-c44fdf742dfe" providerId="ADAL" clId="{8F29C096-B97D-47F6-BEA9-70A706F7D12C}" dt="2024-02-27T21:23:44.014" v="339" actId="478"/>
          <ac:spMkLst>
            <pc:docMk/>
            <pc:sldMk cId="157039359" sldId="277"/>
            <ac:spMk id="3" creationId="{E3FD8A3D-0253-A352-5082-AF6398685D55}"/>
          </ac:spMkLst>
        </pc:spChg>
        <pc:spChg chg="add mod">
          <ac:chgData name="David Gardner" userId="32a3b49f-52b0-4a7d-8a0d-c44fdf742dfe" providerId="ADAL" clId="{8F29C096-B97D-47F6-BEA9-70A706F7D12C}" dt="2024-02-27T21:26:00.424" v="511" actId="20577"/>
          <ac:spMkLst>
            <pc:docMk/>
            <pc:sldMk cId="157039359" sldId="277"/>
            <ac:spMk id="4" creationId="{F1A92E18-F5A6-7725-168B-F7E98C915AC8}"/>
          </ac:spMkLst>
        </pc:spChg>
        <pc:spChg chg="add mod">
          <ac:chgData name="David Gardner" userId="32a3b49f-52b0-4a7d-8a0d-c44fdf742dfe" providerId="ADAL" clId="{8F29C096-B97D-47F6-BEA9-70A706F7D12C}" dt="2024-02-27T21:24:40.602" v="373" actId="2710"/>
          <ac:spMkLst>
            <pc:docMk/>
            <pc:sldMk cId="157039359" sldId="277"/>
            <ac:spMk id="6" creationId="{AB41DC9C-DDA1-8DFB-CBF2-1C841CC92473}"/>
          </ac:spMkLst>
        </pc:spChg>
        <pc:picChg chg="add del mod">
          <ac:chgData name="David Gardner" userId="32a3b49f-52b0-4a7d-8a0d-c44fdf742dfe" providerId="ADAL" clId="{8F29C096-B97D-47F6-BEA9-70A706F7D12C}" dt="2024-02-27T21:24:54.145" v="374" actId="21"/>
          <ac:picMkLst>
            <pc:docMk/>
            <pc:sldMk cId="157039359" sldId="277"/>
            <ac:picMk id="5" creationId="{F1CC48F8-C1C4-4FC8-80CE-E143CAB50231}"/>
          </ac:picMkLst>
        </pc:picChg>
      </pc:sldChg>
      <pc:sldChg chg="new del">
        <pc:chgData name="David Gardner" userId="32a3b49f-52b0-4a7d-8a0d-c44fdf742dfe" providerId="ADAL" clId="{8F29C096-B97D-47F6-BEA9-70A706F7D12C}" dt="2024-02-27T21:27:11.451" v="521" actId="680"/>
        <pc:sldMkLst>
          <pc:docMk/>
          <pc:sldMk cId="35161771" sldId="278"/>
        </pc:sldMkLst>
      </pc:sldChg>
      <pc:sldChg chg="modSp new mod">
        <pc:chgData name="David Gardner" userId="32a3b49f-52b0-4a7d-8a0d-c44fdf742dfe" providerId="ADAL" clId="{8F29C096-B97D-47F6-BEA9-70A706F7D12C}" dt="2024-02-28T11:34:41.675" v="1504" actId="20577"/>
        <pc:sldMkLst>
          <pc:docMk/>
          <pc:sldMk cId="3056897154" sldId="278"/>
        </pc:sldMkLst>
        <pc:spChg chg="mod">
          <ac:chgData name="David Gardner" userId="32a3b49f-52b0-4a7d-8a0d-c44fdf742dfe" providerId="ADAL" clId="{8F29C096-B97D-47F6-BEA9-70A706F7D12C}" dt="2024-02-27T21:27:53.616" v="593" actId="122"/>
          <ac:spMkLst>
            <pc:docMk/>
            <pc:sldMk cId="3056897154" sldId="278"/>
            <ac:spMk id="2" creationId="{DF5EAA98-F921-45B3-1B43-E31A9DB64DBB}"/>
          </ac:spMkLst>
        </pc:spChg>
        <pc:spChg chg="mod">
          <ac:chgData name="David Gardner" userId="32a3b49f-52b0-4a7d-8a0d-c44fdf742dfe" providerId="ADAL" clId="{8F29C096-B97D-47F6-BEA9-70A706F7D12C}" dt="2024-02-28T11:34:41.675" v="1504" actId="20577"/>
          <ac:spMkLst>
            <pc:docMk/>
            <pc:sldMk cId="3056897154" sldId="278"/>
            <ac:spMk id="3" creationId="{116F8E1D-5908-B9F5-F4A0-AB973BD3D810}"/>
          </ac:spMkLst>
        </pc:spChg>
      </pc:sldChg>
      <pc:sldChg chg="modSp new mod">
        <pc:chgData name="David Gardner" userId="32a3b49f-52b0-4a7d-8a0d-c44fdf742dfe" providerId="ADAL" clId="{8F29C096-B97D-47F6-BEA9-70A706F7D12C}" dt="2024-02-27T21:43:06.994" v="857" actId="27636"/>
        <pc:sldMkLst>
          <pc:docMk/>
          <pc:sldMk cId="303730803" sldId="279"/>
        </pc:sldMkLst>
        <pc:spChg chg="mod">
          <ac:chgData name="David Gardner" userId="32a3b49f-52b0-4a7d-8a0d-c44fdf742dfe" providerId="ADAL" clId="{8F29C096-B97D-47F6-BEA9-70A706F7D12C}" dt="2024-02-27T21:43:02.030" v="854" actId="1076"/>
          <ac:spMkLst>
            <pc:docMk/>
            <pc:sldMk cId="303730803" sldId="279"/>
            <ac:spMk id="2" creationId="{BBC7834E-8BB0-310D-047D-DA4A2FF69100}"/>
          </ac:spMkLst>
        </pc:spChg>
        <pc:spChg chg="mod">
          <ac:chgData name="David Gardner" userId="32a3b49f-52b0-4a7d-8a0d-c44fdf742dfe" providerId="ADAL" clId="{8F29C096-B97D-47F6-BEA9-70A706F7D12C}" dt="2024-02-27T21:43:06.994" v="857" actId="27636"/>
          <ac:spMkLst>
            <pc:docMk/>
            <pc:sldMk cId="303730803" sldId="279"/>
            <ac:spMk id="3" creationId="{524B65F7-594B-FD7F-B92F-0F346A6A9FC8}"/>
          </ac:spMkLst>
        </pc:spChg>
      </pc:sldChg>
      <pc:sldChg chg="modSp new mod">
        <pc:chgData name="David Gardner" userId="32a3b49f-52b0-4a7d-8a0d-c44fdf742dfe" providerId="ADAL" clId="{8F29C096-B97D-47F6-BEA9-70A706F7D12C}" dt="2024-02-27T21:47:30.843" v="892" actId="122"/>
        <pc:sldMkLst>
          <pc:docMk/>
          <pc:sldMk cId="3877605497" sldId="280"/>
        </pc:sldMkLst>
        <pc:spChg chg="mod">
          <ac:chgData name="David Gardner" userId="32a3b49f-52b0-4a7d-8a0d-c44fdf742dfe" providerId="ADAL" clId="{8F29C096-B97D-47F6-BEA9-70A706F7D12C}" dt="2024-02-27T21:47:30.843" v="892" actId="122"/>
          <ac:spMkLst>
            <pc:docMk/>
            <pc:sldMk cId="3877605497" sldId="280"/>
            <ac:spMk id="2" creationId="{C22E4D4C-4AD6-43E3-DE58-63D146F5F2DA}"/>
          </ac:spMkLst>
        </pc:spChg>
        <pc:spChg chg="mod">
          <ac:chgData name="David Gardner" userId="32a3b49f-52b0-4a7d-8a0d-c44fdf742dfe" providerId="ADAL" clId="{8F29C096-B97D-47F6-BEA9-70A706F7D12C}" dt="2024-02-27T21:47:25.356" v="891" actId="20577"/>
          <ac:spMkLst>
            <pc:docMk/>
            <pc:sldMk cId="3877605497" sldId="280"/>
            <ac:spMk id="3" creationId="{ECC7D52B-615C-26A1-B7DA-311FB3536A39}"/>
          </ac:spMkLst>
        </pc:spChg>
      </pc:sldChg>
      <pc:sldChg chg="addSp delSp modSp new mod">
        <pc:chgData name="David Gardner" userId="32a3b49f-52b0-4a7d-8a0d-c44fdf742dfe" providerId="ADAL" clId="{8F29C096-B97D-47F6-BEA9-70A706F7D12C}" dt="2024-02-28T11:36:37.668" v="1513" actId="1076"/>
        <pc:sldMkLst>
          <pc:docMk/>
          <pc:sldMk cId="3862457657" sldId="281"/>
        </pc:sldMkLst>
        <pc:spChg chg="mod">
          <ac:chgData name="David Gardner" userId="32a3b49f-52b0-4a7d-8a0d-c44fdf742dfe" providerId="ADAL" clId="{8F29C096-B97D-47F6-BEA9-70A706F7D12C}" dt="2024-02-28T11:24:54.721" v="902" actId="1076"/>
          <ac:spMkLst>
            <pc:docMk/>
            <pc:sldMk cId="3862457657" sldId="281"/>
            <ac:spMk id="2" creationId="{BD9BA865-2046-7ACF-7DDC-C54A2BCD0A56}"/>
          </ac:spMkLst>
        </pc:spChg>
        <pc:spChg chg="del">
          <ac:chgData name="David Gardner" userId="32a3b49f-52b0-4a7d-8a0d-c44fdf742dfe" providerId="ADAL" clId="{8F29C096-B97D-47F6-BEA9-70A706F7D12C}" dt="2024-02-28T11:24:13.372" v="896" actId="478"/>
          <ac:spMkLst>
            <pc:docMk/>
            <pc:sldMk cId="3862457657" sldId="281"/>
            <ac:spMk id="3" creationId="{F0EBB31A-B160-5703-80BF-DFE025488DCF}"/>
          </ac:spMkLst>
        </pc:spChg>
        <pc:picChg chg="add mod">
          <ac:chgData name="David Gardner" userId="32a3b49f-52b0-4a7d-8a0d-c44fdf742dfe" providerId="ADAL" clId="{8F29C096-B97D-47F6-BEA9-70A706F7D12C}" dt="2024-02-28T11:36:37.668" v="1513" actId="1076"/>
          <ac:picMkLst>
            <pc:docMk/>
            <pc:sldMk cId="3862457657" sldId="281"/>
            <ac:picMk id="5" creationId="{E7248AC1-D63C-3D5A-868E-FEA06298C2A0}"/>
          </ac:picMkLst>
        </pc:picChg>
      </pc:sldChg>
      <pc:sldChg chg="new del">
        <pc:chgData name="David Gardner" userId="32a3b49f-52b0-4a7d-8a0d-c44fdf742dfe" providerId="ADAL" clId="{8F29C096-B97D-47F6-BEA9-70A706F7D12C}" dt="2024-02-28T11:25:25.687" v="911" actId="47"/>
        <pc:sldMkLst>
          <pc:docMk/>
          <pc:sldMk cId="2033235259" sldId="282"/>
        </pc:sldMkLst>
      </pc:sldChg>
      <pc:sldChg chg="addSp delSp modSp new mod modClrScheme chgLayout">
        <pc:chgData name="David Gardner" userId="32a3b49f-52b0-4a7d-8a0d-c44fdf742dfe" providerId="ADAL" clId="{8F29C096-B97D-47F6-BEA9-70A706F7D12C}" dt="2024-02-28T11:27:06.069" v="927" actId="14100"/>
        <pc:sldMkLst>
          <pc:docMk/>
          <pc:sldMk cId="3710928961" sldId="283"/>
        </pc:sldMkLst>
        <pc:spChg chg="del">
          <ac:chgData name="David Gardner" userId="32a3b49f-52b0-4a7d-8a0d-c44fdf742dfe" providerId="ADAL" clId="{8F29C096-B97D-47F6-BEA9-70A706F7D12C}" dt="2024-02-28T11:25:29.682" v="912" actId="700"/>
          <ac:spMkLst>
            <pc:docMk/>
            <pc:sldMk cId="3710928961" sldId="283"/>
            <ac:spMk id="2" creationId="{600A70AD-4492-7AB8-5515-65C8A0BC0CEB}"/>
          </ac:spMkLst>
        </pc:spChg>
        <pc:spChg chg="del">
          <ac:chgData name="David Gardner" userId="32a3b49f-52b0-4a7d-8a0d-c44fdf742dfe" providerId="ADAL" clId="{8F29C096-B97D-47F6-BEA9-70A706F7D12C}" dt="2024-02-28T11:25:29.682" v="912" actId="700"/>
          <ac:spMkLst>
            <pc:docMk/>
            <pc:sldMk cId="3710928961" sldId="283"/>
            <ac:spMk id="3" creationId="{5AD6801C-AEA8-FE50-4B44-742552F7DCC1}"/>
          </ac:spMkLst>
        </pc:spChg>
        <pc:picChg chg="add del mod">
          <ac:chgData name="David Gardner" userId="32a3b49f-52b0-4a7d-8a0d-c44fdf742dfe" providerId="ADAL" clId="{8F29C096-B97D-47F6-BEA9-70A706F7D12C}" dt="2024-02-28T11:25:51.466" v="915" actId="478"/>
          <ac:picMkLst>
            <pc:docMk/>
            <pc:sldMk cId="3710928961" sldId="283"/>
            <ac:picMk id="5" creationId="{91D2EB22-2A0B-C607-303C-2E81F8CDFB6A}"/>
          </ac:picMkLst>
        </pc:picChg>
        <pc:picChg chg="add mod">
          <ac:chgData name="David Gardner" userId="32a3b49f-52b0-4a7d-8a0d-c44fdf742dfe" providerId="ADAL" clId="{8F29C096-B97D-47F6-BEA9-70A706F7D12C}" dt="2024-02-28T11:26:08.738" v="918" actId="1076"/>
          <ac:picMkLst>
            <pc:docMk/>
            <pc:sldMk cId="3710928961" sldId="283"/>
            <ac:picMk id="7" creationId="{A2C8A5F1-2772-7E39-7061-E1901249D52A}"/>
          </ac:picMkLst>
        </pc:picChg>
        <pc:picChg chg="add mod">
          <ac:chgData name="David Gardner" userId="32a3b49f-52b0-4a7d-8a0d-c44fdf742dfe" providerId="ADAL" clId="{8F29C096-B97D-47F6-BEA9-70A706F7D12C}" dt="2024-02-28T11:26:36.290" v="922" actId="1036"/>
          <ac:picMkLst>
            <pc:docMk/>
            <pc:sldMk cId="3710928961" sldId="283"/>
            <ac:picMk id="9" creationId="{06622ACD-1624-BC16-E00F-401934D95A36}"/>
          </ac:picMkLst>
        </pc:picChg>
        <pc:picChg chg="add mod">
          <ac:chgData name="David Gardner" userId="32a3b49f-52b0-4a7d-8a0d-c44fdf742dfe" providerId="ADAL" clId="{8F29C096-B97D-47F6-BEA9-70A706F7D12C}" dt="2024-02-28T11:27:06.069" v="927" actId="14100"/>
          <ac:picMkLst>
            <pc:docMk/>
            <pc:sldMk cId="3710928961" sldId="283"/>
            <ac:picMk id="11" creationId="{8A2D6AD5-7C25-6976-1D42-D4463647CE6C}"/>
          </ac:picMkLst>
        </pc:picChg>
      </pc:sldChg>
      <pc:sldChg chg="addSp delSp modSp new mod modClrScheme chgLayout">
        <pc:chgData name="David Gardner" userId="32a3b49f-52b0-4a7d-8a0d-c44fdf742dfe" providerId="ADAL" clId="{8F29C096-B97D-47F6-BEA9-70A706F7D12C}" dt="2024-02-28T11:35:54.402" v="1511" actId="14100"/>
        <pc:sldMkLst>
          <pc:docMk/>
          <pc:sldMk cId="4095281249" sldId="284"/>
        </pc:sldMkLst>
        <pc:spChg chg="del">
          <ac:chgData name="David Gardner" userId="32a3b49f-52b0-4a7d-8a0d-c44fdf742dfe" providerId="ADAL" clId="{8F29C096-B97D-47F6-BEA9-70A706F7D12C}" dt="2024-02-28T11:27:28.052" v="928" actId="700"/>
          <ac:spMkLst>
            <pc:docMk/>
            <pc:sldMk cId="4095281249" sldId="284"/>
            <ac:spMk id="2" creationId="{17991A62-520B-1AB3-0375-C5584FF86F9A}"/>
          </ac:spMkLst>
        </pc:spChg>
        <pc:spChg chg="del">
          <ac:chgData name="David Gardner" userId="32a3b49f-52b0-4a7d-8a0d-c44fdf742dfe" providerId="ADAL" clId="{8F29C096-B97D-47F6-BEA9-70A706F7D12C}" dt="2024-02-28T11:27:28.052" v="928" actId="700"/>
          <ac:spMkLst>
            <pc:docMk/>
            <pc:sldMk cId="4095281249" sldId="284"/>
            <ac:spMk id="3" creationId="{2B97188A-45FA-565A-8B7D-9B67E27141E1}"/>
          </ac:spMkLst>
        </pc:spChg>
        <pc:picChg chg="add mod">
          <ac:chgData name="David Gardner" userId="32a3b49f-52b0-4a7d-8a0d-c44fdf742dfe" providerId="ADAL" clId="{8F29C096-B97D-47F6-BEA9-70A706F7D12C}" dt="2024-02-28T11:35:30.004" v="1505" actId="1076"/>
          <ac:picMkLst>
            <pc:docMk/>
            <pc:sldMk cId="4095281249" sldId="284"/>
            <ac:picMk id="5" creationId="{E45F2086-D4A5-EB4D-647A-0DB7130CF77F}"/>
          </ac:picMkLst>
        </pc:picChg>
        <pc:picChg chg="add mod">
          <ac:chgData name="David Gardner" userId="32a3b49f-52b0-4a7d-8a0d-c44fdf742dfe" providerId="ADAL" clId="{8F29C096-B97D-47F6-BEA9-70A706F7D12C}" dt="2024-02-28T11:35:32.912" v="1506" actId="1076"/>
          <ac:picMkLst>
            <pc:docMk/>
            <pc:sldMk cId="4095281249" sldId="284"/>
            <ac:picMk id="7" creationId="{33B998D1-B643-ABC7-9985-E1628BEE19FB}"/>
          </ac:picMkLst>
        </pc:picChg>
        <pc:picChg chg="add mod">
          <ac:chgData name="David Gardner" userId="32a3b49f-52b0-4a7d-8a0d-c44fdf742dfe" providerId="ADAL" clId="{8F29C096-B97D-47F6-BEA9-70A706F7D12C}" dt="2024-02-28T11:35:54.402" v="1511" actId="14100"/>
          <ac:picMkLst>
            <pc:docMk/>
            <pc:sldMk cId="4095281249" sldId="284"/>
            <ac:picMk id="9" creationId="{FF82C523-EBE8-AE40-84C4-391FDC696FD5}"/>
          </ac:picMkLst>
        </pc:picChg>
      </pc:sldChg>
      <pc:sldChg chg="addSp modSp new mod modClrScheme chgLayout">
        <pc:chgData name="David Gardner" userId="32a3b49f-52b0-4a7d-8a0d-c44fdf742dfe" providerId="ADAL" clId="{8F29C096-B97D-47F6-BEA9-70A706F7D12C}" dt="2024-02-29T11:53:08.858" v="1517" actId="207"/>
        <pc:sldMkLst>
          <pc:docMk/>
          <pc:sldMk cId="444670389" sldId="285"/>
        </pc:sldMkLst>
        <pc:spChg chg="add mod">
          <ac:chgData name="David Gardner" userId="32a3b49f-52b0-4a7d-8a0d-c44fdf742dfe" providerId="ADAL" clId="{8F29C096-B97D-47F6-BEA9-70A706F7D12C}" dt="2024-02-28T11:32:06.766" v="1310" actId="1076"/>
          <ac:spMkLst>
            <pc:docMk/>
            <pc:sldMk cId="444670389" sldId="285"/>
            <ac:spMk id="2" creationId="{650EA8BB-733C-3917-F4E5-2CE95EB490A3}"/>
          </ac:spMkLst>
        </pc:spChg>
        <pc:spChg chg="add mod">
          <ac:chgData name="David Gardner" userId="32a3b49f-52b0-4a7d-8a0d-c44fdf742dfe" providerId="ADAL" clId="{8F29C096-B97D-47F6-BEA9-70A706F7D12C}" dt="2024-02-29T11:53:08.858" v="1517" actId="207"/>
          <ac:spMkLst>
            <pc:docMk/>
            <pc:sldMk cId="444670389" sldId="285"/>
            <ac:spMk id="3" creationId="{B02F386A-733F-3423-B21F-4157F2A90ED3}"/>
          </ac:spMkLst>
        </pc:spChg>
      </pc:sldChg>
      <pc:sldChg chg="new del">
        <pc:chgData name="David Gardner" userId="32a3b49f-52b0-4a7d-8a0d-c44fdf742dfe" providerId="ADAL" clId="{8F29C096-B97D-47F6-BEA9-70A706F7D12C}" dt="2024-02-28T11:33:33.097" v="1376" actId="47"/>
        <pc:sldMkLst>
          <pc:docMk/>
          <pc:sldMk cId="1320523587" sldId="286"/>
        </pc:sldMkLst>
      </pc:sldChg>
    </pc:docChg>
  </pc:docChgLst>
  <pc:docChgLst>
    <pc:chgData name="David Gardner" userId="32a3b49f-52b0-4a7d-8a0d-c44fdf742dfe" providerId="ADAL" clId="{9A8CD2C6-A42C-4F05-9158-F1ECC6F6618C}"/>
    <pc:docChg chg="custSel modSld">
      <pc:chgData name="David Gardner" userId="32a3b49f-52b0-4a7d-8a0d-c44fdf742dfe" providerId="ADAL" clId="{9A8CD2C6-A42C-4F05-9158-F1ECC6F6618C}" dt="2024-10-23T15:51:39.746" v="315" actId="20577"/>
      <pc:docMkLst>
        <pc:docMk/>
      </pc:docMkLst>
      <pc:sldChg chg="modSp mod">
        <pc:chgData name="David Gardner" userId="32a3b49f-52b0-4a7d-8a0d-c44fdf742dfe" providerId="ADAL" clId="{9A8CD2C6-A42C-4F05-9158-F1ECC6F6618C}" dt="2024-10-23T15:46:31.388" v="1" actId="12"/>
        <pc:sldMkLst>
          <pc:docMk/>
          <pc:sldMk cId="1731184892" sldId="261"/>
        </pc:sldMkLst>
        <pc:spChg chg="mod">
          <ac:chgData name="David Gardner" userId="32a3b49f-52b0-4a7d-8a0d-c44fdf742dfe" providerId="ADAL" clId="{9A8CD2C6-A42C-4F05-9158-F1ECC6F6618C}" dt="2024-10-23T15:46:31.388" v="1" actId="12"/>
          <ac:spMkLst>
            <pc:docMk/>
            <pc:sldMk cId="1731184892" sldId="261"/>
            <ac:spMk id="3" creationId="{52ECBF5D-DD13-BE2D-EEAF-3F2F909388CC}"/>
          </ac:spMkLst>
        </pc:spChg>
      </pc:sldChg>
      <pc:sldChg chg="modSp mod">
        <pc:chgData name="David Gardner" userId="32a3b49f-52b0-4a7d-8a0d-c44fdf742dfe" providerId="ADAL" clId="{9A8CD2C6-A42C-4F05-9158-F1ECC6F6618C}" dt="2024-10-23T15:46:44.385" v="4" actId="1076"/>
        <pc:sldMkLst>
          <pc:docMk/>
          <pc:sldMk cId="3216990293" sldId="262"/>
        </pc:sldMkLst>
        <pc:spChg chg="mod">
          <ac:chgData name="David Gardner" userId="32a3b49f-52b0-4a7d-8a0d-c44fdf742dfe" providerId="ADAL" clId="{9A8CD2C6-A42C-4F05-9158-F1ECC6F6618C}" dt="2024-10-23T15:46:44.385" v="4" actId="1076"/>
          <ac:spMkLst>
            <pc:docMk/>
            <pc:sldMk cId="3216990293" sldId="262"/>
            <ac:spMk id="3" creationId="{3A16BBC8-F4A5-16E8-A3AF-597E5E6E44FE}"/>
          </ac:spMkLst>
        </pc:spChg>
      </pc:sldChg>
      <pc:sldChg chg="addSp delSp modSp mod">
        <pc:chgData name="David Gardner" userId="32a3b49f-52b0-4a7d-8a0d-c44fdf742dfe" providerId="ADAL" clId="{9A8CD2C6-A42C-4F05-9158-F1ECC6F6618C}" dt="2024-10-23T15:50:05.520" v="209" actId="1076"/>
        <pc:sldMkLst>
          <pc:docMk/>
          <pc:sldMk cId="157039359" sldId="277"/>
        </pc:sldMkLst>
        <pc:spChg chg="add mod">
          <ac:chgData name="David Gardner" userId="32a3b49f-52b0-4a7d-8a0d-c44fdf742dfe" providerId="ADAL" clId="{9A8CD2C6-A42C-4F05-9158-F1ECC6F6618C}" dt="2024-10-23T15:50:05.520" v="209" actId="1076"/>
          <ac:spMkLst>
            <pc:docMk/>
            <pc:sldMk cId="157039359" sldId="277"/>
            <ac:spMk id="3" creationId="{97D89C4C-4018-D8BE-2863-7FFD489304A5}"/>
          </ac:spMkLst>
        </pc:spChg>
        <pc:spChg chg="mod">
          <ac:chgData name="David Gardner" userId="32a3b49f-52b0-4a7d-8a0d-c44fdf742dfe" providerId="ADAL" clId="{9A8CD2C6-A42C-4F05-9158-F1ECC6F6618C}" dt="2024-10-23T15:49:57.934" v="207" actId="20577"/>
          <ac:spMkLst>
            <pc:docMk/>
            <pc:sldMk cId="157039359" sldId="277"/>
            <ac:spMk id="4" creationId="{F1A92E18-F5A6-7725-168B-F7E98C915AC8}"/>
          </ac:spMkLst>
        </pc:spChg>
        <pc:spChg chg="add del mod">
          <ac:chgData name="David Gardner" userId="32a3b49f-52b0-4a7d-8a0d-c44fdf742dfe" providerId="ADAL" clId="{9A8CD2C6-A42C-4F05-9158-F1ECC6F6618C}" dt="2024-10-23T15:48:58.147" v="148"/>
          <ac:spMkLst>
            <pc:docMk/>
            <pc:sldMk cId="157039359" sldId="277"/>
            <ac:spMk id="5" creationId="{AE915CBD-282B-2CDE-54B4-E9D959ED37F9}"/>
          </ac:spMkLst>
        </pc:spChg>
        <pc:spChg chg="del">
          <ac:chgData name="David Gardner" userId="32a3b49f-52b0-4a7d-8a0d-c44fdf742dfe" providerId="ADAL" clId="{9A8CD2C6-A42C-4F05-9158-F1ECC6F6618C}" dt="2024-10-23T15:49:31.046" v="172" actId="478"/>
          <ac:spMkLst>
            <pc:docMk/>
            <pc:sldMk cId="157039359" sldId="277"/>
            <ac:spMk id="6" creationId="{AB41DC9C-DDA1-8DFB-CBF2-1C841CC92473}"/>
          </ac:spMkLst>
        </pc:spChg>
        <pc:spChg chg="add mod">
          <ac:chgData name="David Gardner" userId="32a3b49f-52b0-4a7d-8a0d-c44fdf742dfe" providerId="ADAL" clId="{9A8CD2C6-A42C-4F05-9158-F1ECC6F6618C}" dt="2024-10-23T15:50:02.058" v="208" actId="1076"/>
          <ac:spMkLst>
            <pc:docMk/>
            <pc:sldMk cId="157039359" sldId="277"/>
            <ac:spMk id="7" creationId="{E33858E5-ED17-4C4C-61DC-230F1C2BEB99}"/>
          </ac:spMkLst>
        </pc:spChg>
      </pc:sldChg>
      <pc:sldChg chg="modSp mod">
        <pc:chgData name="David Gardner" userId="32a3b49f-52b0-4a7d-8a0d-c44fdf742dfe" providerId="ADAL" clId="{9A8CD2C6-A42C-4F05-9158-F1ECC6F6618C}" dt="2024-10-23T15:51:39.746" v="315" actId="20577"/>
        <pc:sldMkLst>
          <pc:docMk/>
          <pc:sldMk cId="444670389" sldId="285"/>
        </pc:sldMkLst>
        <pc:spChg chg="mod">
          <ac:chgData name="David Gardner" userId="32a3b49f-52b0-4a7d-8a0d-c44fdf742dfe" providerId="ADAL" clId="{9A8CD2C6-A42C-4F05-9158-F1ECC6F6618C}" dt="2024-10-23T15:51:39.746" v="315" actId="20577"/>
          <ac:spMkLst>
            <pc:docMk/>
            <pc:sldMk cId="444670389" sldId="285"/>
            <ac:spMk id="3" creationId="{B02F386A-733F-3423-B21F-4157F2A90ED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B2690-0F82-77B0-1A10-176913037A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7BE16B-FC8C-200F-F65C-0EC94CA913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25F2CE8-F9EC-84CB-B348-4A75ABC90131}"/>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5" name="Footer Placeholder 4">
            <a:extLst>
              <a:ext uri="{FF2B5EF4-FFF2-40B4-BE49-F238E27FC236}">
                <a16:creationId xmlns:a16="http://schemas.microsoft.com/office/drawing/2014/main" id="{2D19121D-7139-5A81-4160-06AAA1526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7F1FB7-29DD-B8FA-507F-47D7FF37D665}"/>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1655387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2418D-E275-3696-821A-398B8871C7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93E6F3-7E1E-C546-A678-AB26DDD0311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DA26A3-62DB-B334-AB51-D7ECE781EF03}"/>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5" name="Footer Placeholder 4">
            <a:extLst>
              <a:ext uri="{FF2B5EF4-FFF2-40B4-BE49-F238E27FC236}">
                <a16:creationId xmlns:a16="http://schemas.microsoft.com/office/drawing/2014/main" id="{E5E1EED3-B8C7-5009-044A-BDFFECDECB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CBD844-92BA-8140-FCF8-23192DCD9B9D}"/>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1626529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D6386-09BE-E7D1-EA29-992F1C51500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3C035B-62E8-D69F-07F8-0F4C82F82A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8F3B0D-E8FD-27CA-A688-C78C7E94A44A}"/>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5" name="Footer Placeholder 4">
            <a:extLst>
              <a:ext uri="{FF2B5EF4-FFF2-40B4-BE49-F238E27FC236}">
                <a16:creationId xmlns:a16="http://schemas.microsoft.com/office/drawing/2014/main" id="{7AC9BCD5-2B25-02B3-9903-5FF0FDBB2D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0667E-026D-24FA-26B8-12087BEAB08C}"/>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39146916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E389-14E9-3A00-2098-7B738FA51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C7E1F2-E12B-7B33-5CAE-379F2A67E7D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C8B20C7-62A0-C169-C4E2-2FFB6C325B2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EB9613-518D-68D8-7DDF-581D44B50AAC}"/>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6" name="Footer Placeholder 5">
            <a:extLst>
              <a:ext uri="{FF2B5EF4-FFF2-40B4-BE49-F238E27FC236}">
                <a16:creationId xmlns:a16="http://schemas.microsoft.com/office/drawing/2014/main" id="{433DC27F-D402-1D81-3838-4635E8938C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455F9C-22F8-AA14-EF10-4FA4B7BEDB45}"/>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836335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C5EE4-9120-8A38-AD5F-4F1AC77B0D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B9FBBF-0239-5CE2-BB20-D13BC48FF14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01385-0CF0-936C-06E0-A3FD4CF30E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6909E0-ED95-E29A-7669-1F14937282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B30D2BD-931C-DE5D-7C34-CB9D593FD89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2E04BE-5B02-B088-708B-866C0AF18A3D}"/>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8" name="Footer Placeholder 7">
            <a:extLst>
              <a:ext uri="{FF2B5EF4-FFF2-40B4-BE49-F238E27FC236}">
                <a16:creationId xmlns:a16="http://schemas.microsoft.com/office/drawing/2014/main" id="{4D60C022-B584-8887-99BA-A0F816B2CD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CA4A62-6A8F-5EFF-2818-1431A212F2DE}"/>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443657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C3205-C93C-D71A-4C1C-344F32F46AA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97D4D9-01E3-C472-42A9-9F0526E9D999}"/>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4" name="Footer Placeholder 3">
            <a:extLst>
              <a:ext uri="{FF2B5EF4-FFF2-40B4-BE49-F238E27FC236}">
                <a16:creationId xmlns:a16="http://schemas.microsoft.com/office/drawing/2014/main" id="{4E15F79D-1E7C-CB3A-B2EC-3C6ADA730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B2B1E15-E800-C7FB-9893-471C73CB03A0}"/>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26133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DC72BE3-6534-0FFE-9AF8-63487C02B5F0}"/>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3" name="Footer Placeholder 2">
            <a:extLst>
              <a:ext uri="{FF2B5EF4-FFF2-40B4-BE49-F238E27FC236}">
                <a16:creationId xmlns:a16="http://schemas.microsoft.com/office/drawing/2014/main" id="{76F05882-C32F-C512-709E-2060B2622E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C506BD5-139C-5B62-BBC5-58EB48295843}"/>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16986590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5C3DB-0030-C6FD-A956-084A946044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7783551-DF18-2B28-C080-55FD081C0B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76D7D6-0F2C-D981-D17F-0071F5A829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A98F93-9EFA-B1C0-BD26-BFE752D26951}"/>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6" name="Footer Placeholder 5">
            <a:extLst>
              <a:ext uri="{FF2B5EF4-FFF2-40B4-BE49-F238E27FC236}">
                <a16:creationId xmlns:a16="http://schemas.microsoft.com/office/drawing/2014/main" id="{FB1077A6-1B14-7C78-1639-F2093BD291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C5BC9D-A33F-4838-5327-7D80550912CB}"/>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4124135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1F9A7-10AE-3B8C-CCF9-A80383BAEF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DFFC1E-A5BD-DBD9-AD74-B6AF2A53F6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D799BE1-1F7B-6573-91F1-83A31998D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51A110-2FE8-2944-D95F-157CAFBA23B8}"/>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6" name="Footer Placeholder 5">
            <a:extLst>
              <a:ext uri="{FF2B5EF4-FFF2-40B4-BE49-F238E27FC236}">
                <a16:creationId xmlns:a16="http://schemas.microsoft.com/office/drawing/2014/main" id="{D1AFD468-8BA8-C431-3369-2027682624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EF10DE-6D79-39C0-F8CB-7EBCD34C1B80}"/>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2879885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AD413-70A2-404C-35AD-6C07CBC5FB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D8EB20-97D0-D7E6-DD96-918464128B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85EBD9-AB7A-13DE-3028-816B1ACC9209}"/>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5" name="Footer Placeholder 4">
            <a:extLst>
              <a:ext uri="{FF2B5EF4-FFF2-40B4-BE49-F238E27FC236}">
                <a16:creationId xmlns:a16="http://schemas.microsoft.com/office/drawing/2014/main" id="{E860330E-1592-FA59-7049-96FA1E2B8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B3461E-7B82-4836-6945-5E6F6E45F256}"/>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1537245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98BDD4-227B-3BE5-89D3-649EB17C90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722E8E-BC21-3B1D-9882-47859756C1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E9B3B7-12D9-636D-BFE7-365CB189B8E1}"/>
              </a:ext>
            </a:extLst>
          </p:cNvPr>
          <p:cNvSpPr>
            <a:spLocks noGrp="1"/>
          </p:cNvSpPr>
          <p:nvPr>
            <p:ph type="dt" sz="half" idx="10"/>
          </p:nvPr>
        </p:nvSpPr>
        <p:spPr/>
        <p:txBody>
          <a:bodyPr/>
          <a:lstStyle/>
          <a:p>
            <a:fld id="{38D15CE0-70DB-46B0-9970-520D578AD843}" type="datetimeFigureOut">
              <a:rPr lang="en-GB" smtClean="0"/>
              <a:t>23/10/2024</a:t>
            </a:fld>
            <a:endParaRPr lang="en-GB"/>
          </a:p>
        </p:txBody>
      </p:sp>
      <p:sp>
        <p:nvSpPr>
          <p:cNvPr id="5" name="Footer Placeholder 4">
            <a:extLst>
              <a:ext uri="{FF2B5EF4-FFF2-40B4-BE49-F238E27FC236}">
                <a16:creationId xmlns:a16="http://schemas.microsoft.com/office/drawing/2014/main" id="{FC85565C-7E98-1AA2-4F7B-B13F4F22F3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E52A9B-9AF3-408E-0DCA-258BA66677A7}"/>
              </a:ext>
            </a:extLst>
          </p:cNvPr>
          <p:cNvSpPr>
            <a:spLocks noGrp="1"/>
          </p:cNvSpPr>
          <p:nvPr>
            <p:ph type="sldNum" sz="quarter" idx="12"/>
          </p:nvPr>
        </p:nvSpPr>
        <p:spPr/>
        <p:txBody>
          <a:bodyPr/>
          <a:lstStyle/>
          <a:p>
            <a:fld id="{6187716A-CE43-4071-915F-9062106B4CA4}" type="slidenum">
              <a:rPr lang="en-GB" smtClean="0"/>
              <a:t>‹#›</a:t>
            </a:fld>
            <a:endParaRPr lang="en-GB"/>
          </a:p>
        </p:txBody>
      </p:sp>
    </p:spTree>
    <p:extLst>
      <p:ext uri="{BB962C8B-B14F-4D97-AF65-F5344CB8AC3E}">
        <p14:creationId xmlns:p14="http://schemas.microsoft.com/office/powerpoint/2010/main" val="1464794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E3A3E3-B738-019F-E163-97BDA7348EA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895D76-A740-9EFF-6219-3165D9EEE6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3084F-4ED3-AAA5-6822-8D3753E375D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D15CE0-70DB-46B0-9970-520D578AD843}" type="datetimeFigureOut">
              <a:rPr lang="en-GB" smtClean="0"/>
              <a:t>23/10/2024</a:t>
            </a:fld>
            <a:endParaRPr lang="en-GB"/>
          </a:p>
        </p:txBody>
      </p:sp>
      <p:sp>
        <p:nvSpPr>
          <p:cNvPr id="5" name="Footer Placeholder 4">
            <a:extLst>
              <a:ext uri="{FF2B5EF4-FFF2-40B4-BE49-F238E27FC236}">
                <a16:creationId xmlns:a16="http://schemas.microsoft.com/office/drawing/2014/main" id="{9A6DBC07-EF34-3085-5A1E-47AF58FDE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1A78BBA-8BAA-9BD8-E294-F87B4F7AE14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87716A-CE43-4071-915F-9062106B4CA4}" type="slidenum">
              <a:rPr lang="en-GB" smtClean="0"/>
              <a:t>‹#›</a:t>
            </a:fld>
            <a:endParaRPr lang="en-GB"/>
          </a:p>
        </p:txBody>
      </p:sp>
    </p:spTree>
    <p:extLst>
      <p:ext uri="{BB962C8B-B14F-4D97-AF65-F5344CB8AC3E}">
        <p14:creationId xmlns:p14="http://schemas.microsoft.com/office/powerpoint/2010/main" val="217187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open.library.ubc.ca/cIRcle/collections/53926/items/1.013275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healthyuniversities.ac.uk/network-membership/associate-members-non-uk/" TargetMode="External"/><Relationship Id="rId2" Type="http://schemas.openxmlformats.org/officeDocument/2006/relationships/hyperlink" Target="https://healthyuniversities.ac.uk/network-membership/full-members/" TargetMode="External"/><Relationship Id="rId1" Type="http://schemas.openxmlformats.org/officeDocument/2006/relationships/slideLayout" Target="../slideLayouts/slideLayout2.xml"/><Relationship Id="rId4" Type="http://schemas.openxmlformats.org/officeDocument/2006/relationships/hyperlink" Target="https://healthyuniversities.ac.uk/network-membership/associate-members-non-h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AB14D-6254-036E-D96E-5B6F9653BEB6}"/>
              </a:ext>
            </a:extLst>
          </p:cNvPr>
          <p:cNvSpPr>
            <a:spLocks noGrp="1"/>
          </p:cNvSpPr>
          <p:nvPr>
            <p:ph type="ctrTitle"/>
          </p:nvPr>
        </p:nvSpPr>
        <p:spPr>
          <a:xfrm>
            <a:off x="1428633" y="454795"/>
            <a:ext cx="9144000" cy="768145"/>
          </a:xfrm>
        </p:spPr>
        <p:txBody>
          <a:bodyPr>
            <a:normAutofit fontScale="90000"/>
          </a:bodyPr>
          <a:lstStyle/>
          <a:p>
            <a:r>
              <a:rPr lang="en-GB" dirty="0"/>
              <a:t>UWTSD</a:t>
            </a:r>
          </a:p>
        </p:txBody>
      </p:sp>
      <p:sp>
        <p:nvSpPr>
          <p:cNvPr id="3" name="Subtitle 2">
            <a:extLst>
              <a:ext uri="{FF2B5EF4-FFF2-40B4-BE49-F238E27FC236}">
                <a16:creationId xmlns:a16="http://schemas.microsoft.com/office/drawing/2014/main" id="{DC72BC7A-6375-347D-D6F7-0B0885CB7016}"/>
              </a:ext>
            </a:extLst>
          </p:cNvPr>
          <p:cNvSpPr>
            <a:spLocks noGrp="1"/>
          </p:cNvSpPr>
          <p:nvPr>
            <p:ph type="subTitle" idx="1"/>
          </p:nvPr>
        </p:nvSpPr>
        <p:spPr>
          <a:xfrm>
            <a:off x="2554333" y="2428943"/>
            <a:ext cx="6368546" cy="2599757"/>
          </a:xfrm>
        </p:spPr>
        <p:txBody>
          <a:bodyPr>
            <a:normAutofit/>
          </a:bodyPr>
          <a:lstStyle/>
          <a:p>
            <a:pPr>
              <a:lnSpc>
                <a:spcPct val="200000"/>
              </a:lnSpc>
            </a:pPr>
            <a:r>
              <a:rPr lang="en-GB" dirty="0"/>
              <a:t>What are purposes of a university?</a:t>
            </a:r>
          </a:p>
          <a:p>
            <a:pPr>
              <a:lnSpc>
                <a:spcPct val="200000"/>
              </a:lnSpc>
            </a:pPr>
            <a:r>
              <a:rPr lang="en-GB" dirty="0"/>
              <a:t>What are the responsibilities of a university?</a:t>
            </a:r>
          </a:p>
          <a:p>
            <a:pPr>
              <a:lnSpc>
                <a:spcPct val="200000"/>
              </a:lnSpc>
            </a:pPr>
            <a:r>
              <a:rPr lang="en-GB" dirty="0"/>
              <a:t>What are the obligations of a university?</a:t>
            </a:r>
          </a:p>
          <a:p>
            <a:endParaRPr lang="en-GB" dirty="0"/>
          </a:p>
          <a:p>
            <a:endParaRPr lang="en-GB" dirty="0"/>
          </a:p>
          <a:p>
            <a:endParaRPr lang="en-GB" dirty="0"/>
          </a:p>
          <a:p>
            <a:endParaRPr lang="en-GB" dirty="0"/>
          </a:p>
        </p:txBody>
      </p:sp>
      <p:sp>
        <p:nvSpPr>
          <p:cNvPr id="4" name="TextBox 3">
            <a:extLst>
              <a:ext uri="{FF2B5EF4-FFF2-40B4-BE49-F238E27FC236}">
                <a16:creationId xmlns:a16="http://schemas.microsoft.com/office/drawing/2014/main" id="{058559A1-476A-D68D-3D5B-09B3B197AD39}"/>
              </a:ext>
            </a:extLst>
          </p:cNvPr>
          <p:cNvSpPr txBox="1"/>
          <p:nvPr/>
        </p:nvSpPr>
        <p:spPr>
          <a:xfrm>
            <a:off x="1760544" y="2106890"/>
            <a:ext cx="1587578" cy="369332"/>
          </a:xfrm>
          <a:prstGeom prst="rect">
            <a:avLst/>
          </a:prstGeom>
          <a:noFill/>
        </p:spPr>
        <p:txBody>
          <a:bodyPr wrap="square" rtlCol="0">
            <a:spAutoFit/>
          </a:bodyPr>
          <a:lstStyle/>
          <a:p>
            <a:r>
              <a:rPr lang="en-GB" dirty="0"/>
              <a:t>Students</a:t>
            </a:r>
          </a:p>
        </p:txBody>
      </p:sp>
      <p:sp>
        <p:nvSpPr>
          <p:cNvPr id="5" name="TextBox 4">
            <a:extLst>
              <a:ext uri="{FF2B5EF4-FFF2-40B4-BE49-F238E27FC236}">
                <a16:creationId xmlns:a16="http://schemas.microsoft.com/office/drawing/2014/main" id="{6063B622-578A-E7D1-D758-9ECEA5A8E910}"/>
              </a:ext>
            </a:extLst>
          </p:cNvPr>
          <p:cNvSpPr txBox="1"/>
          <p:nvPr/>
        </p:nvSpPr>
        <p:spPr>
          <a:xfrm>
            <a:off x="634844" y="3491960"/>
            <a:ext cx="1587578" cy="369332"/>
          </a:xfrm>
          <a:prstGeom prst="rect">
            <a:avLst/>
          </a:prstGeom>
          <a:noFill/>
        </p:spPr>
        <p:txBody>
          <a:bodyPr wrap="square" rtlCol="0">
            <a:spAutoFit/>
          </a:bodyPr>
          <a:lstStyle/>
          <a:p>
            <a:r>
              <a:rPr lang="en-GB" dirty="0"/>
              <a:t>Communities</a:t>
            </a:r>
          </a:p>
        </p:txBody>
      </p:sp>
      <p:sp>
        <p:nvSpPr>
          <p:cNvPr id="6" name="TextBox 5">
            <a:extLst>
              <a:ext uri="{FF2B5EF4-FFF2-40B4-BE49-F238E27FC236}">
                <a16:creationId xmlns:a16="http://schemas.microsoft.com/office/drawing/2014/main" id="{F057E1A1-2B00-B9E2-FC62-B453F0542C8A}"/>
              </a:ext>
            </a:extLst>
          </p:cNvPr>
          <p:cNvSpPr txBox="1"/>
          <p:nvPr/>
        </p:nvSpPr>
        <p:spPr>
          <a:xfrm>
            <a:off x="8572265" y="2082627"/>
            <a:ext cx="1587578" cy="369332"/>
          </a:xfrm>
          <a:prstGeom prst="rect">
            <a:avLst/>
          </a:prstGeom>
          <a:noFill/>
        </p:spPr>
        <p:txBody>
          <a:bodyPr wrap="square" rtlCol="0">
            <a:spAutoFit/>
          </a:bodyPr>
          <a:lstStyle/>
          <a:p>
            <a:r>
              <a:rPr lang="en-GB" dirty="0"/>
              <a:t>Partners</a:t>
            </a:r>
          </a:p>
        </p:txBody>
      </p:sp>
      <p:sp>
        <p:nvSpPr>
          <p:cNvPr id="7" name="TextBox 6">
            <a:extLst>
              <a:ext uri="{FF2B5EF4-FFF2-40B4-BE49-F238E27FC236}">
                <a16:creationId xmlns:a16="http://schemas.microsoft.com/office/drawing/2014/main" id="{575C0F7F-1382-2FAB-2DC8-0D2B9D571940}"/>
              </a:ext>
            </a:extLst>
          </p:cNvPr>
          <p:cNvSpPr txBox="1"/>
          <p:nvPr/>
        </p:nvSpPr>
        <p:spPr>
          <a:xfrm>
            <a:off x="3997932" y="5411306"/>
            <a:ext cx="1587578" cy="369332"/>
          </a:xfrm>
          <a:prstGeom prst="rect">
            <a:avLst/>
          </a:prstGeom>
          <a:noFill/>
        </p:spPr>
        <p:txBody>
          <a:bodyPr wrap="square" rtlCol="0">
            <a:spAutoFit/>
          </a:bodyPr>
          <a:lstStyle/>
          <a:p>
            <a:r>
              <a:rPr lang="en-GB" dirty="0"/>
              <a:t>Staff</a:t>
            </a:r>
          </a:p>
        </p:txBody>
      </p:sp>
      <p:sp>
        <p:nvSpPr>
          <p:cNvPr id="8" name="TextBox 7">
            <a:extLst>
              <a:ext uri="{FF2B5EF4-FFF2-40B4-BE49-F238E27FC236}">
                <a16:creationId xmlns:a16="http://schemas.microsoft.com/office/drawing/2014/main" id="{871DB9F4-8201-B279-D0E0-81B8FC235DE9}"/>
              </a:ext>
            </a:extLst>
          </p:cNvPr>
          <p:cNvSpPr txBox="1"/>
          <p:nvPr/>
        </p:nvSpPr>
        <p:spPr>
          <a:xfrm>
            <a:off x="9582032" y="3574388"/>
            <a:ext cx="1587578" cy="369332"/>
          </a:xfrm>
          <a:prstGeom prst="rect">
            <a:avLst/>
          </a:prstGeom>
          <a:noFill/>
        </p:spPr>
        <p:txBody>
          <a:bodyPr wrap="square" rtlCol="0">
            <a:spAutoFit/>
          </a:bodyPr>
          <a:lstStyle/>
          <a:p>
            <a:r>
              <a:rPr lang="en-GB" dirty="0"/>
              <a:t>Research</a:t>
            </a:r>
          </a:p>
        </p:txBody>
      </p:sp>
      <p:sp>
        <p:nvSpPr>
          <p:cNvPr id="9" name="TextBox 8">
            <a:extLst>
              <a:ext uri="{FF2B5EF4-FFF2-40B4-BE49-F238E27FC236}">
                <a16:creationId xmlns:a16="http://schemas.microsoft.com/office/drawing/2014/main" id="{44733BEE-472A-8A80-A203-F683EE81452F}"/>
              </a:ext>
            </a:extLst>
          </p:cNvPr>
          <p:cNvSpPr txBox="1"/>
          <p:nvPr/>
        </p:nvSpPr>
        <p:spPr>
          <a:xfrm>
            <a:off x="6255880" y="5324859"/>
            <a:ext cx="1587578" cy="369332"/>
          </a:xfrm>
          <a:prstGeom prst="rect">
            <a:avLst/>
          </a:prstGeom>
          <a:noFill/>
        </p:spPr>
        <p:txBody>
          <a:bodyPr wrap="square" rtlCol="0">
            <a:spAutoFit/>
          </a:bodyPr>
          <a:lstStyle/>
          <a:p>
            <a:r>
              <a:rPr lang="en-GB" dirty="0"/>
              <a:t>Sustainability</a:t>
            </a:r>
          </a:p>
        </p:txBody>
      </p:sp>
      <p:sp>
        <p:nvSpPr>
          <p:cNvPr id="10" name="TextBox 9">
            <a:extLst>
              <a:ext uri="{FF2B5EF4-FFF2-40B4-BE49-F238E27FC236}">
                <a16:creationId xmlns:a16="http://schemas.microsoft.com/office/drawing/2014/main" id="{BC194FC4-62E9-CDF7-AC00-FB9F3A6DB56F}"/>
              </a:ext>
            </a:extLst>
          </p:cNvPr>
          <p:cNvSpPr txBox="1"/>
          <p:nvPr/>
        </p:nvSpPr>
        <p:spPr>
          <a:xfrm>
            <a:off x="9060788" y="5028700"/>
            <a:ext cx="1587578" cy="369332"/>
          </a:xfrm>
          <a:prstGeom prst="rect">
            <a:avLst/>
          </a:prstGeom>
          <a:noFill/>
        </p:spPr>
        <p:txBody>
          <a:bodyPr wrap="square" rtlCol="0">
            <a:spAutoFit/>
          </a:bodyPr>
          <a:lstStyle/>
          <a:p>
            <a:r>
              <a:rPr lang="en-GB" dirty="0"/>
              <a:t>Interventions</a:t>
            </a:r>
          </a:p>
        </p:txBody>
      </p:sp>
      <p:sp>
        <p:nvSpPr>
          <p:cNvPr id="11" name="TextBox 10">
            <a:extLst>
              <a:ext uri="{FF2B5EF4-FFF2-40B4-BE49-F238E27FC236}">
                <a16:creationId xmlns:a16="http://schemas.microsoft.com/office/drawing/2014/main" id="{6BA7A1EF-368F-3A11-385D-3272FDFF37B3}"/>
              </a:ext>
            </a:extLst>
          </p:cNvPr>
          <p:cNvSpPr txBox="1"/>
          <p:nvPr/>
        </p:nvSpPr>
        <p:spPr>
          <a:xfrm>
            <a:off x="821837" y="5041974"/>
            <a:ext cx="1587578" cy="369332"/>
          </a:xfrm>
          <a:prstGeom prst="rect">
            <a:avLst/>
          </a:prstGeom>
          <a:noFill/>
        </p:spPr>
        <p:txBody>
          <a:bodyPr wrap="square" rtlCol="0">
            <a:spAutoFit/>
          </a:bodyPr>
          <a:lstStyle/>
          <a:p>
            <a:r>
              <a:rPr lang="en-GB" dirty="0"/>
              <a:t>Local business</a:t>
            </a:r>
          </a:p>
        </p:txBody>
      </p:sp>
      <p:sp>
        <p:nvSpPr>
          <p:cNvPr id="12" name="TextBox 11">
            <a:extLst>
              <a:ext uri="{FF2B5EF4-FFF2-40B4-BE49-F238E27FC236}">
                <a16:creationId xmlns:a16="http://schemas.microsoft.com/office/drawing/2014/main" id="{E0BD6322-5CEB-9809-E682-9BF70C3FBC88}"/>
              </a:ext>
            </a:extLst>
          </p:cNvPr>
          <p:cNvSpPr txBox="1"/>
          <p:nvPr/>
        </p:nvSpPr>
        <p:spPr>
          <a:xfrm>
            <a:off x="3768981" y="1747176"/>
            <a:ext cx="3633057" cy="369332"/>
          </a:xfrm>
          <a:prstGeom prst="rect">
            <a:avLst/>
          </a:prstGeom>
          <a:noFill/>
        </p:spPr>
        <p:txBody>
          <a:bodyPr wrap="square" rtlCol="0">
            <a:spAutoFit/>
          </a:bodyPr>
          <a:lstStyle/>
          <a:p>
            <a:pPr algn="ctr"/>
            <a:r>
              <a:rPr lang="en-GB" dirty="0"/>
              <a:t>Economic enhancement</a:t>
            </a:r>
          </a:p>
        </p:txBody>
      </p:sp>
      <p:cxnSp>
        <p:nvCxnSpPr>
          <p:cNvPr id="14" name="Straight Arrow Connector 13">
            <a:extLst>
              <a:ext uri="{FF2B5EF4-FFF2-40B4-BE49-F238E27FC236}">
                <a16:creationId xmlns:a16="http://schemas.microsoft.com/office/drawing/2014/main" id="{7DD963A5-00D0-53FC-E754-FD0F53D46FED}"/>
              </a:ext>
            </a:extLst>
          </p:cNvPr>
          <p:cNvCxnSpPr/>
          <p:nvPr/>
        </p:nvCxnSpPr>
        <p:spPr>
          <a:xfrm>
            <a:off x="2661395" y="2427122"/>
            <a:ext cx="701227" cy="415126"/>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D217F6BC-BAF3-C2DC-E575-FB045AB27D55}"/>
              </a:ext>
            </a:extLst>
          </p:cNvPr>
          <p:cNvCxnSpPr>
            <a:cxnSpLocks/>
          </p:cNvCxnSpPr>
          <p:nvPr/>
        </p:nvCxnSpPr>
        <p:spPr>
          <a:xfrm flipV="1">
            <a:off x="2321525" y="4834478"/>
            <a:ext cx="779768" cy="275187"/>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287B67A4-8AD2-0656-615E-0B570BF40EDA}"/>
              </a:ext>
            </a:extLst>
          </p:cNvPr>
          <p:cNvCxnSpPr>
            <a:cxnSpLocks/>
          </p:cNvCxnSpPr>
          <p:nvPr/>
        </p:nvCxnSpPr>
        <p:spPr>
          <a:xfrm>
            <a:off x="4338257" y="4957805"/>
            <a:ext cx="0" cy="55172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8FA030C0-4E1A-A992-1BFD-BD91D708AEE4}"/>
              </a:ext>
            </a:extLst>
          </p:cNvPr>
          <p:cNvCxnSpPr>
            <a:cxnSpLocks/>
          </p:cNvCxnSpPr>
          <p:nvPr/>
        </p:nvCxnSpPr>
        <p:spPr>
          <a:xfrm>
            <a:off x="6934668" y="4857308"/>
            <a:ext cx="0" cy="583463"/>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A99A1DB-5F37-692A-21B4-7FBA09547967}"/>
              </a:ext>
            </a:extLst>
          </p:cNvPr>
          <p:cNvCxnSpPr>
            <a:cxnSpLocks/>
            <a:stCxn id="12" idx="2"/>
          </p:cNvCxnSpPr>
          <p:nvPr/>
        </p:nvCxnSpPr>
        <p:spPr>
          <a:xfrm flipH="1">
            <a:off x="5544371" y="2116508"/>
            <a:ext cx="41139" cy="649716"/>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1FCC3DF2-5B86-C347-752E-7060CCEE0E63}"/>
              </a:ext>
            </a:extLst>
          </p:cNvPr>
          <p:cNvCxnSpPr>
            <a:cxnSpLocks/>
          </p:cNvCxnSpPr>
          <p:nvPr/>
        </p:nvCxnSpPr>
        <p:spPr>
          <a:xfrm flipV="1">
            <a:off x="7930876" y="2330927"/>
            <a:ext cx="641389" cy="467348"/>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FF22DCC-22E9-9D61-78DE-C500B08024F1}"/>
              </a:ext>
            </a:extLst>
          </p:cNvPr>
          <p:cNvCxnSpPr>
            <a:cxnSpLocks/>
          </p:cNvCxnSpPr>
          <p:nvPr/>
        </p:nvCxnSpPr>
        <p:spPr>
          <a:xfrm>
            <a:off x="8637247" y="3798299"/>
            <a:ext cx="847082" cy="0"/>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10A050CC-D9F1-C768-C2E8-557953D03B6C}"/>
              </a:ext>
            </a:extLst>
          </p:cNvPr>
          <p:cNvCxnSpPr/>
          <p:nvPr/>
        </p:nvCxnSpPr>
        <p:spPr>
          <a:xfrm>
            <a:off x="8235210" y="4761654"/>
            <a:ext cx="701227" cy="415126"/>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CDA4239A-7E9F-77DE-B289-7CC9919A2E49}"/>
              </a:ext>
            </a:extLst>
          </p:cNvPr>
          <p:cNvCxnSpPr>
            <a:cxnSpLocks/>
          </p:cNvCxnSpPr>
          <p:nvPr/>
        </p:nvCxnSpPr>
        <p:spPr>
          <a:xfrm flipV="1">
            <a:off x="2058801" y="3744478"/>
            <a:ext cx="771350" cy="5923"/>
          </a:xfrm>
          <a:prstGeom prst="straightConnector1">
            <a:avLst/>
          </a:prstGeom>
          <a:ln>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80230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47610-C1B6-8EAE-28D8-B0CC35544993}"/>
              </a:ext>
            </a:extLst>
          </p:cNvPr>
          <p:cNvSpPr>
            <a:spLocks noGrp="1"/>
          </p:cNvSpPr>
          <p:nvPr>
            <p:ph type="title"/>
          </p:nvPr>
        </p:nvSpPr>
        <p:spPr>
          <a:xfrm>
            <a:off x="838200" y="365126"/>
            <a:ext cx="10515600" cy="885864"/>
          </a:xfrm>
        </p:spPr>
        <p:txBody>
          <a:bodyPr>
            <a:normAutofit fontScale="90000"/>
          </a:bodyPr>
          <a:lstStyle/>
          <a:p>
            <a:pPr algn="ctr"/>
            <a:r>
              <a:rPr lang="en-GB" dirty="0"/>
              <a:t>Unique Role for Higher Education </a:t>
            </a:r>
            <a:br>
              <a:rPr lang="en-GB" dirty="0"/>
            </a:br>
            <a:r>
              <a:rPr lang="en-GB" i="1" dirty="0">
                <a:solidFill>
                  <a:srgbClr val="FF0000"/>
                </a:solidFill>
              </a:rPr>
              <a:t>in Health and Wellbeing</a:t>
            </a:r>
          </a:p>
        </p:txBody>
      </p:sp>
      <p:sp>
        <p:nvSpPr>
          <p:cNvPr id="3" name="Content Placeholder 2">
            <a:extLst>
              <a:ext uri="{FF2B5EF4-FFF2-40B4-BE49-F238E27FC236}">
                <a16:creationId xmlns:a16="http://schemas.microsoft.com/office/drawing/2014/main" id="{D4C1C33C-EF74-8A72-54DA-E4FE475543CB}"/>
              </a:ext>
            </a:extLst>
          </p:cNvPr>
          <p:cNvSpPr>
            <a:spLocks noGrp="1"/>
          </p:cNvSpPr>
          <p:nvPr>
            <p:ph idx="1"/>
          </p:nvPr>
        </p:nvSpPr>
        <p:spPr>
          <a:xfrm>
            <a:off x="568929" y="1789533"/>
            <a:ext cx="10515600" cy="4925973"/>
          </a:xfrm>
        </p:spPr>
        <p:txBody>
          <a:bodyPr>
            <a:normAutofit lnSpcReduction="10000"/>
          </a:bodyPr>
          <a:lstStyle/>
          <a:p>
            <a:r>
              <a:rPr lang="en-GB" dirty="0"/>
              <a:t>Plays a central role in all aspects of the development of individuals, communities, societies and cultures – locally and globally.</a:t>
            </a:r>
          </a:p>
          <a:p>
            <a:endParaRPr lang="en-GB" dirty="0"/>
          </a:p>
          <a:p>
            <a:r>
              <a:rPr lang="en-GB" dirty="0"/>
              <a:t>Has the opportunity and responsibility to provide transformative education, engage the student voice, develop new knowledge and understanding, lead by example and advocate to decision-makers for the benefit of society. </a:t>
            </a:r>
          </a:p>
          <a:p>
            <a:endParaRPr lang="en-GB" dirty="0"/>
          </a:p>
          <a:p>
            <a:r>
              <a:rPr lang="en-GB" dirty="0"/>
              <a:t>Is central to emergent knowledge society that are positioned to generate, share and implement knowledge and research findings to enhance health of citizens and communities both now and in the future.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14635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6513F-6780-0EEC-B80D-0C0CD3466E6A}"/>
              </a:ext>
            </a:extLst>
          </p:cNvPr>
          <p:cNvSpPr>
            <a:spLocks noGrp="1"/>
          </p:cNvSpPr>
          <p:nvPr>
            <p:ph type="title"/>
          </p:nvPr>
        </p:nvSpPr>
        <p:spPr>
          <a:xfrm>
            <a:off x="838200" y="155061"/>
            <a:ext cx="10515600" cy="624830"/>
          </a:xfrm>
        </p:spPr>
        <p:txBody>
          <a:bodyPr>
            <a:normAutofit fontScale="90000"/>
          </a:bodyPr>
          <a:lstStyle/>
          <a:p>
            <a:pPr algn="ctr"/>
            <a:r>
              <a:rPr lang="en-GB" dirty="0"/>
              <a:t>Okanagan International Charter</a:t>
            </a:r>
          </a:p>
        </p:txBody>
      </p:sp>
      <p:sp>
        <p:nvSpPr>
          <p:cNvPr id="3" name="Content Placeholder 2">
            <a:extLst>
              <a:ext uri="{FF2B5EF4-FFF2-40B4-BE49-F238E27FC236}">
                <a16:creationId xmlns:a16="http://schemas.microsoft.com/office/drawing/2014/main" id="{730064B8-3976-3026-185A-D9C8FA7C5F60}"/>
              </a:ext>
            </a:extLst>
          </p:cNvPr>
          <p:cNvSpPr>
            <a:spLocks noGrp="1"/>
          </p:cNvSpPr>
          <p:nvPr>
            <p:ph idx="1"/>
          </p:nvPr>
        </p:nvSpPr>
        <p:spPr>
          <a:xfrm>
            <a:off x="645129" y="2192253"/>
            <a:ext cx="11185973" cy="3405621"/>
          </a:xfrm>
        </p:spPr>
        <p:txBody>
          <a:bodyPr>
            <a:normAutofit lnSpcReduction="10000"/>
          </a:bodyPr>
          <a:lstStyle/>
          <a:p>
            <a:pPr marL="0" indent="0">
              <a:buNone/>
            </a:pPr>
            <a:r>
              <a:rPr lang="en-GB" b="0" i="0" dirty="0">
                <a:effectLst/>
              </a:rPr>
              <a:t>Health Promoting Universities and Colleges transform the health and sustainability of our current and future societies, strengthen communities and contribute to the wellbeing of people, places and the planet…They infuse health into everyday operations, business practices and academic mandates. By doing so, they enhance the success of our institutions; create campus cultures of compassion, wellbeing, equity and social justice; improve the health of the people who live, learn, work, play and love on our campuses; and strengthen the ecological, social and economic sustainability of our communities and wider society.”</a:t>
            </a:r>
            <a:endParaRPr lang="en-GB" dirty="0"/>
          </a:p>
        </p:txBody>
      </p:sp>
      <p:sp>
        <p:nvSpPr>
          <p:cNvPr id="5" name="TextBox 4">
            <a:extLst>
              <a:ext uri="{FF2B5EF4-FFF2-40B4-BE49-F238E27FC236}">
                <a16:creationId xmlns:a16="http://schemas.microsoft.com/office/drawing/2014/main" id="{BA30A6D6-BD6F-7C4D-26AB-174F1D8493A8}"/>
              </a:ext>
            </a:extLst>
          </p:cNvPr>
          <p:cNvSpPr txBox="1"/>
          <p:nvPr/>
        </p:nvSpPr>
        <p:spPr>
          <a:xfrm>
            <a:off x="2603683" y="719110"/>
            <a:ext cx="7268863" cy="369332"/>
          </a:xfrm>
          <a:prstGeom prst="rect">
            <a:avLst/>
          </a:prstGeom>
          <a:noFill/>
        </p:spPr>
        <p:txBody>
          <a:bodyPr wrap="square">
            <a:spAutoFit/>
          </a:bodyPr>
          <a:lstStyle/>
          <a:p>
            <a:r>
              <a:rPr lang="en-GB" dirty="0">
                <a:hlinkClick r:id="rId2"/>
              </a:rPr>
              <a:t>https://open.library.ubc.ca/cIRcle/collections/53926/items/1.0132754</a:t>
            </a:r>
            <a:r>
              <a:rPr lang="en-GB" dirty="0"/>
              <a:t> </a:t>
            </a:r>
          </a:p>
        </p:txBody>
      </p:sp>
      <p:sp>
        <p:nvSpPr>
          <p:cNvPr id="7" name="TextBox 6">
            <a:extLst>
              <a:ext uri="{FF2B5EF4-FFF2-40B4-BE49-F238E27FC236}">
                <a16:creationId xmlns:a16="http://schemas.microsoft.com/office/drawing/2014/main" id="{3CE385FA-79CE-F662-E854-3F31EEACC021}"/>
              </a:ext>
            </a:extLst>
          </p:cNvPr>
          <p:cNvSpPr txBox="1"/>
          <p:nvPr/>
        </p:nvSpPr>
        <p:spPr>
          <a:xfrm>
            <a:off x="179046" y="5708905"/>
            <a:ext cx="11079387" cy="923330"/>
          </a:xfrm>
          <a:prstGeom prst="rect">
            <a:avLst/>
          </a:prstGeom>
          <a:noFill/>
        </p:spPr>
        <p:txBody>
          <a:bodyPr wrap="square" rtlCol="0">
            <a:spAutoFit/>
          </a:bodyPr>
          <a:lstStyle/>
          <a:p>
            <a:pPr marL="342900" indent="-342900">
              <a:buFont typeface="+mj-lt"/>
              <a:buAutoNum type="arabicPeriod"/>
            </a:pPr>
            <a:r>
              <a:rPr lang="en-GB" dirty="0">
                <a:solidFill>
                  <a:srgbClr val="FF0000"/>
                </a:solidFill>
              </a:rPr>
              <a:t>Embed health into all aspect of campus culture, across administration, operations and academic mandates.</a:t>
            </a:r>
          </a:p>
          <a:p>
            <a:pPr marL="342900" indent="-342900">
              <a:buFont typeface="+mj-lt"/>
              <a:buAutoNum type="arabicPeriod"/>
            </a:pPr>
            <a:endParaRPr lang="en-GB" dirty="0">
              <a:solidFill>
                <a:srgbClr val="FF0000"/>
              </a:solidFill>
            </a:endParaRPr>
          </a:p>
          <a:p>
            <a:pPr marL="342900" indent="-342900">
              <a:buFont typeface="+mj-lt"/>
              <a:buAutoNum type="arabicPeriod"/>
            </a:pPr>
            <a:r>
              <a:rPr lang="en-GB" dirty="0">
                <a:solidFill>
                  <a:srgbClr val="FF0000"/>
                </a:solidFill>
              </a:rPr>
              <a:t>Lead health promotion action and collaboration locally and globally.</a:t>
            </a:r>
          </a:p>
        </p:txBody>
      </p:sp>
      <p:sp>
        <p:nvSpPr>
          <p:cNvPr id="8" name="TextBox 7">
            <a:extLst>
              <a:ext uri="{FF2B5EF4-FFF2-40B4-BE49-F238E27FC236}">
                <a16:creationId xmlns:a16="http://schemas.microsoft.com/office/drawing/2014/main" id="{F3535813-A227-D2C0-C95C-E0035C388BC8}"/>
              </a:ext>
            </a:extLst>
          </p:cNvPr>
          <p:cNvSpPr txBox="1"/>
          <p:nvPr/>
        </p:nvSpPr>
        <p:spPr>
          <a:xfrm>
            <a:off x="2677752" y="1199473"/>
            <a:ext cx="6546656" cy="523220"/>
          </a:xfrm>
          <a:prstGeom prst="rect">
            <a:avLst/>
          </a:prstGeom>
          <a:noFill/>
        </p:spPr>
        <p:txBody>
          <a:bodyPr wrap="square" rtlCol="0">
            <a:spAutoFit/>
          </a:bodyPr>
          <a:lstStyle/>
          <a:p>
            <a:pPr algn="ctr"/>
            <a:r>
              <a:rPr lang="en-GB" sz="2800" dirty="0">
                <a:solidFill>
                  <a:srgbClr val="FF0000"/>
                </a:solidFill>
              </a:rPr>
              <a:t>Ottawa Charter for health Promotion (1986)</a:t>
            </a:r>
          </a:p>
        </p:txBody>
      </p:sp>
      <p:sp>
        <p:nvSpPr>
          <p:cNvPr id="9" name="Arrow: Down 8">
            <a:extLst>
              <a:ext uri="{FF2B5EF4-FFF2-40B4-BE49-F238E27FC236}">
                <a16:creationId xmlns:a16="http://schemas.microsoft.com/office/drawing/2014/main" id="{9C3113C5-E430-F5F2-D2BD-7A0A1D880B9A}"/>
              </a:ext>
            </a:extLst>
          </p:cNvPr>
          <p:cNvSpPr/>
          <p:nvPr/>
        </p:nvSpPr>
        <p:spPr>
          <a:xfrm>
            <a:off x="5806160" y="1719276"/>
            <a:ext cx="289840" cy="401234"/>
          </a:xfrm>
          <a:prstGeom prst="downArrow">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accent6">
                    <a:lumMod val="75000"/>
                  </a:schemeClr>
                </a:solidFill>
              </a:rPr>
              <a:t>v</a:t>
            </a:r>
          </a:p>
        </p:txBody>
      </p:sp>
      <p:sp>
        <p:nvSpPr>
          <p:cNvPr id="10" name="Arrow: Down 9">
            <a:extLst>
              <a:ext uri="{FF2B5EF4-FFF2-40B4-BE49-F238E27FC236}">
                <a16:creationId xmlns:a16="http://schemas.microsoft.com/office/drawing/2014/main" id="{1D86AB5C-D355-8838-3303-A91DAC20E9E8}"/>
              </a:ext>
            </a:extLst>
          </p:cNvPr>
          <p:cNvSpPr/>
          <p:nvPr/>
        </p:nvSpPr>
        <p:spPr>
          <a:xfrm>
            <a:off x="5858518" y="5307671"/>
            <a:ext cx="289840" cy="401234"/>
          </a:xfrm>
          <a:prstGeom prst="downArrow">
            <a:avLst/>
          </a:prstGeom>
          <a:solidFill>
            <a:schemeClr val="accent6">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6">
                  <a:lumMod val="75000"/>
                </a:schemeClr>
              </a:solidFill>
            </a:endParaRPr>
          </a:p>
        </p:txBody>
      </p:sp>
    </p:spTree>
    <p:extLst>
      <p:ext uri="{BB962C8B-B14F-4D97-AF65-F5344CB8AC3E}">
        <p14:creationId xmlns:p14="http://schemas.microsoft.com/office/powerpoint/2010/main" val="2521351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EA15-8BD0-713F-AC59-D51CA9DFBB89}"/>
              </a:ext>
            </a:extLst>
          </p:cNvPr>
          <p:cNvSpPr>
            <a:spLocks noGrp="1"/>
          </p:cNvSpPr>
          <p:nvPr>
            <p:ph type="ctrTitle"/>
          </p:nvPr>
        </p:nvSpPr>
        <p:spPr>
          <a:xfrm>
            <a:off x="1239795" y="135775"/>
            <a:ext cx="9144000" cy="803340"/>
          </a:xfrm>
        </p:spPr>
        <p:txBody>
          <a:bodyPr>
            <a:normAutofit fontScale="90000"/>
          </a:bodyPr>
          <a:lstStyle/>
          <a:p>
            <a:r>
              <a:rPr lang="en-GB" dirty="0"/>
              <a:t>Healthy Universities</a:t>
            </a:r>
          </a:p>
        </p:txBody>
      </p:sp>
      <p:sp>
        <p:nvSpPr>
          <p:cNvPr id="3" name="Subtitle 2">
            <a:extLst>
              <a:ext uri="{FF2B5EF4-FFF2-40B4-BE49-F238E27FC236}">
                <a16:creationId xmlns:a16="http://schemas.microsoft.com/office/drawing/2014/main" id="{1FB53AF3-C60C-256F-9E3C-69A378C25DF0}"/>
              </a:ext>
            </a:extLst>
          </p:cNvPr>
          <p:cNvSpPr>
            <a:spLocks noGrp="1"/>
          </p:cNvSpPr>
          <p:nvPr>
            <p:ph type="subTitle" idx="1"/>
          </p:nvPr>
        </p:nvSpPr>
        <p:spPr>
          <a:xfrm>
            <a:off x="241222" y="939116"/>
            <a:ext cx="6804707" cy="5663638"/>
          </a:xfrm>
        </p:spPr>
        <p:txBody>
          <a:bodyPr>
            <a:normAutofit/>
          </a:bodyPr>
          <a:lstStyle/>
          <a:p>
            <a:r>
              <a:rPr lang="en-GB" b="0" i="0" dirty="0">
                <a:solidFill>
                  <a:srgbClr val="FFFFFF"/>
                </a:solidFill>
                <a:effectLst/>
                <a:latin typeface="open sans" panose="020B0606030504020204" pitchFamily="34" charset="0"/>
              </a:rPr>
              <a:t>A </a:t>
            </a:r>
            <a:r>
              <a:rPr lang="en-GB" b="0" i="0" dirty="0">
                <a:solidFill>
                  <a:srgbClr val="FF0000"/>
                </a:solidFill>
                <a:effectLst/>
                <a:latin typeface="open sans" panose="020B0606030504020204" pitchFamily="34" charset="0"/>
              </a:rPr>
              <a:t>Healthy University aspires to create a learning environment and organisational culture that enhances health, wellbeing and sustainability.</a:t>
            </a:r>
          </a:p>
          <a:p>
            <a:endParaRPr lang="en-GB" dirty="0">
              <a:solidFill>
                <a:srgbClr val="FF0000"/>
              </a:solidFill>
              <a:latin typeface="open sans" panose="020B0606030504020204" pitchFamily="34" charset="0"/>
            </a:endParaRPr>
          </a:p>
          <a:p>
            <a:endParaRPr lang="en-GB" b="0" i="0" dirty="0">
              <a:solidFill>
                <a:srgbClr val="FF0000"/>
              </a:solidFill>
              <a:effectLst/>
              <a:latin typeface="open sans" panose="020B0606030504020204" pitchFamily="34" charset="0"/>
            </a:endParaRPr>
          </a:p>
          <a:p>
            <a:endParaRPr lang="en-GB" dirty="0">
              <a:solidFill>
                <a:srgbClr val="00B0F0"/>
              </a:solidFill>
              <a:latin typeface="open sans" panose="020B0606030504020204" pitchFamily="34" charset="0"/>
            </a:endParaRPr>
          </a:p>
          <a:p>
            <a:r>
              <a:rPr lang="en-GB" i="0" dirty="0">
                <a:solidFill>
                  <a:srgbClr val="0070C0"/>
                </a:solidFill>
                <a:effectLst/>
                <a:latin typeface="open sans" panose="020B0606030504020204" pitchFamily="34" charset="0"/>
              </a:rPr>
              <a:t>By adopting a holistic understanding of health; takes a whole university approach; and aspires to create a learning environment and organisational culture that enhances the health, wellbeing and sustainability of its community and enables people to achieve their full potential.</a:t>
            </a:r>
          </a:p>
          <a:p>
            <a:endParaRPr lang="en-GB" dirty="0"/>
          </a:p>
        </p:txBody>
      </p:sp>
      <p:pic>
        <p:nvPicPr>
          <p:cNvPr id="5" name="Picture 4">
            <a:extLst>
              <a:ext uri="{FF2B5EF4-FFF2-40B4-BE49-F238E27FC236}">
                <a16:creationId xmlns:a16="http://schemas.microsoft.com/office/drawing/2014/main" id="{57B003C7-295D-8720-9560-4E21558969AB}"/>
              </a:ext>
            </a:extLst>
          </p:cNvPr>
          <p:cNvPicPr>
            <a:picLocks noChangeAspect="1"/>
          </p:cNvPicPr>
          <p:nvPr/>
        </p:nvPicPr>
        <p:blipFill>
          <a:blip r:embed="rId2"/>
          <a:stretch>
            <a:fillRect/>
          </a:stretch>
        </p:blipFill>
        <p:spPr>
          <a:xfrm>
            <a:off x="7211338" y="939115"/>
            <a:ext cx="4544057" cy="5767137"/>
          </a:xfrm>
          <a:prstGeom prst="rect">
            <a:avLst/>
          </a:prstGeom>
        </p:spPr>
      </p:pic>
      <p:sp>
        <p:nvSpPr>
          <p:cNvPr id="6" name="Arrow: Down 5">
            <a:extLst>
              <a:ext uri="{FF2B5EF4-FFF2-40B4-BE49-F238E27FC236}">
                <a16:creationId xmlns:a16="http://schemas.microsoft.com/office/drawing/2014/main" id="{3BE35CE3-7905-C468-AFF6-97576F399AF8}"/>
              </a:ext>
            </a:extLst>
          </p:cNvPr>
          <p:cNvSpPr/>
          <p:nvPr/>
        </p:nvSpPr>
        <p:spPr>
          <a:xfrm>
            <a:off x="3604226" y="2413623"/>
            <a:ext cx="359028" cy="1245379"/>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757134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59C2BF-6216-67F2-A9F9-A6F0440525E1}"/>
              </a:ext>
            </a:extLst>
          </p:cNvPr>
          <p:cNvSpPr>
            <a:spLocks noGrp="1"/>
          </p:cNvSpPr>
          <p:nvPr>
            <p:ph type="title"/>
          </p:nvPr>
        </p:nvSpPr>
        <p:spPr>
          <a:xfrm>
            <a:off x="838200" y="365126"/>
            <a:ext cx="10515600" cy="639032"/>
          </a:xfrm>
        </p:spPr>
        <p:txBody>
          <a:bodyPr>
            <a:normAutofit fontScale="90000"/>
          </a:bodyPr>
          <a:lstStyle/>
          <a:p>
            <a:pPr algn="ctr"/>
            <a:r>
              <a:rPr lang="en-GB" dirty="0"/>
              <a:t>Key Concepts</a:t>
            </a:r>
          </a:p>
        </p:txBody>
      </p:sp>
      <p:sp>
        <p:nvSpPr>
          <p:cNvPr id="3" name="Content Placeholder 2">
            <a:extLst>
              <a:ext uri="{FF2B5EF4-FFF2-40B4-BE49-F238E27FC236}">
                <a16:creationId xmlns:a16="http://schemas.microsoft.com/office/drawing/2014/main" id="{28636842-54B7-991D-16A4-827336462192}"/>
              </a:ext>
            </a:extLst>
          </p:cNvPr>
          <p:cNvSpPr>
            <a:spLocks noGrp="1"/>
          </p:cNvSpPr>
          <p:nvPr>
            <p:ph idx="1"/>
          </p:nvPr>
        </p:nvSpPr>
        <p:spPr>
          <a:xfrm>
            <a:off x="838200" y="1234160"/>
            <a:ext cx="10515600" cy="4942803"/>
          </a:xfrm>
        </p:spPr>
        <p:txBody>
          <a:bodyPr>
            <a:normAutofit fontScale="92500" lnSpcReduction="10000"/>
          </a:bodyPr>
          <a:lstStyle/>
          <a:p>
            <a:pPr marL="0" indent="0" algn="ctr">
              <a:buNone/>
            </a:pPr>
            <a:r>
              <a:rPr lang="en-GB" b="0" i="0" dirty="0">
                <a:solidFill>
                  <a:srgbClr val="0070C0"/>
                </a:solidFill>
                <a:effectLst/>
              </a:rPr>
              <a:t>Healthy Universities adopts a broad </a:t>
            </a:r>
            <a:r>
              <a:rPr lang="en-GB" b="0" dirty="0">
                <a:solidFill>
                  <a:srgbClr val="0070C0"/>
                </a:solidFill>
                <a:effectLst/>
              </a:rPr>
              <a:t>a</a:t>
            </a:r>
            <a:r>
              <a:rPr lang="en-GB" b="0" i="0" dirty="0">
                <a:solidFill>
                  <a:srgbClr val="0070C0"/>
                </a:solidFill>
                <a:effectLst/>
              </a:rPr>
              <a:t>nd holistic understanding of health, embracing a wellbeing focus and appreciating its close connections to linked agendas such as sustainability.</a:t>
            </a:r>
            <a:endParaRPr lang="en-GB" dirty="0">
              <a:solidFill>
                <a:srgbClr val="0070C0"/>
              </a:solidFill>
            </a:endParaRPr>
          </a:p>
          <a:p>
            <a:pPr marL="0" indent="0" algn="ctr">
              <a:buNone/>
            </a:pPr>
            <a:endParaRPr lang="en-GB" dirty="0"/>
          </a:p>
          <a:p>
            <a:pPr marL="0" indent="0" algn="ctr">
              <a:buNone/>
            </a:pPr>
            <a:r>
              <a:rPr lang="en-GB" dirty="0"/>
              <a:t>Health</a:t>
            </a:r>
          </a:p>
          <a:p>
            <a:pPr marL="0" indent="0" algn="ctr">
              <a:buNone/>
            </a:pPr>
            <a:endParaRPr lang="en-GB" dirty="0"/>
          </a:p>
          <a:p>
            <a:pPr marL="0" indent="0" algn="ctr">
              <a:buNone/>
            </a:pPr>
            <a:endParaRPr lang="en-GB" dirty="0"/>
          </a:p>
          <a:p>
            <a:pPr marL="0" indent="0" algn="ctr">
              <a:buNone/>
            </a:pPr>
            <a:r>
              <a:rPr lang="en-GB" dirty="0"/>
              <a:t>Wellbeing</a:t>
            </a:r>
          </a:p>
          <a:p>
            <a:pPr marL="0" indent="0" algn="ctr">
              <a:buNone/>
            </a:pPr>
            <a:endParaRPr lang="en-GB" dirty="0"/>
          </a:p>
          <a:p>
            <a:pPr marL="0" indent="0" algn="ctr">
              <a:buNone/>
            </a:pPr>
            <a:endParaRPr lang="en-GB" dirty="0"/>
          </a:p>
          <a:p>
            <a:pPr marL="0" indent="0" algn="ctr">
              <a:buNone/>
            </a:pPr>
            <a:r>
              <a:rPr lang="en-GB" dirty="0"/>
              <a:t>Sustainability &amp; Sustainable Development</a:t>
            </a:r>
          </a:p>
        </p:txBody>
      </p:sp>
    </p:spTree>
    <p:extLst>
      <p:ext uri="{BB962C8B-B14F-4D97-AF65-F5344CB8AC3E}">
        <p14:creationId xmlns:p14="http://schemas.microsoft.com/office/powerpoint/2010/main" val="2769209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DDA556-B8C3-4BCF-8529-BC8ADCBA24C9}"/>
              </a:ext>
            </a:extLst>
          </p:cNvPr>
          <p:cNvSpPr>
            <a:spLocks noGrp="1"/>
          </p:cNvSpPr>
          <p:nvPr>
            <p:ph type="title"/>
          </p:nvPr>
        </p:nvSpPr>
        <p:spPr>
          <a:xfrm>
            <a:off x="911127" y="589517"/>
            <a:ext cx="10515600" cy="302443"/>
          </a:xfrm>
        </p:spPr>
        <p:txBody>
          <a:bodyPr>
            <a:normAutofit fontScale="90000"/>
          </a:bodyPr>
          <a:lstStyle/>
          <a:p>
            <a:pPr algn="ctr"/>
            <a:r>
              <a:rPr lang="en-GB" dirty="0">
                <a:solidFill>
                  <a:srgbClr val="0070C0"/>
                </a:solidFill>
              </a:rPr>
              <a:t>Concept, Model and Framework for Applying the Healthy Settings </a:t>
            </a:r>
          </a:p>
        </p:txBody>
      </p:sp>
      <p:sp>
        <p:nvSpPr>
          <p:cNvPr id="3" name="Content Placeholder 2">
            <a:extLst>
              <a:ext uri="{FF2B5EF4-FFF2-40B4-BE49-F238E27FC236}">
                <a16:creationId xmlns:a16="http://schemas.microsoft.com/office/drawing/2014/main" id="{72BF4C1B-66D7-FA5A-9D09-AE0E0D3AD56F}"/>
              </a:ext>
            </a:extLst>
          </p:cNvPr>
          <p:cNvSpPr>
            <a:spLocks noGrp="1"/>
          </p:cNvSpPr>
          <p:nvPr>
            <p:ph idx="1"/>
          </p:nvPr>
        </p:nvSpPr>
        <p:spPr>
          <a:xfrm>
            <a:off x="322097" y="1452943"/>
            <a:ext cx="11458516" cy="5471888"/>
          </a:xfrm>
        </p:spPr>
        <p:txBody>
          <a:bodyPr>
            <a:normAutofit fontScale="70000" lnSpcReduction="20000"/>
          </a:bodyPr>
          <a:lstStyle/>
          <a:p>
            <a:pPr marL="514350" indent="-514350" algn="l">
              <a:buFont typeface="+mj-lt"/>
              <a:buAutoNum type="arabicPeriod"/>
            </a:pPr>
            <a:r>
              <a:rPr lang="en-GB" b="0" i="1" dirty="0">
                <a:solidFill>
                  <a:srgbClr val="0070C0"/>
                </a:solidFill>
                <a:effectLst/>
              </a:rPr>
              <a:t>Generating High Visibility Innovative Action</a:t>
            </a:r>
            <a:r>
              <a:rPr lang="en-GB" b="0" i="0" dirty="0">
                <a:solidFill>
                  <a:srgbClr val="0070C0"/>
                </a:solidFill>
                <a:effectLst/>
              </a:rPr>
              <a:t>: </a:t>
            </a:r>
            <a:r>
              <a:rPr lang="en-GB" b="0" i="0" dirty="0">
                <a:solidFill>
                  <a:srgbClr val="4D4E4F"/>
                </a:solidFill>
                <a:effectLst/>
              </a:rPr>
              <a:t>through high profile projects exploring the interconnections between different stakeholder groups and their environments and behaviours.</a:t>
            </a:r>
          </a:p>
          <a:p>
            <a:pPr marL="514350" indent="-514350" algn="l">
              <a:buFont typeface="+mj-lt"/>
              <a:buAutoNum type="arabicPeriod"/>
            </a:pPr>
            <a:endParaRPr lang="en-GB" b="0" i="0" dirty="0">
              <a:solidFill>
                <a:srgbClr val="4D4E4F"/>
              </a:solidFill>
              <a:effectLst/>
            </a:endParaRPr>
          </a:p>
          <a:p>
            <a:pPr marL="514350" indent="-514350" algn="l">
              <a:buFont typeface="+mj-lt"/>
              <a:buAutoNum type="arabicPeriod"/>
            </a:pPr>
            <a:r>
              <a:rPr lang="en-GB" b="0" i="1" dirty="0">
                <a:solidFill>
                  <a:srgbClr val="0070C0"/>
                </a:solidFill>
                <a:effectLst/>
              </a:rPr>
              <a:t>Leading Organisational and Cultural Change</a:t>
            </a:r>
            <a:r>
              <a:rPr lang="en-GB" b="0" i="0" dirty="0">
                <a:solidFill>
                  <a:srgbClr val="4D4E4F"/>
                </a:solidFill>
                <a:effectLst/>
              </a:rPr>
              <a:t>: by embedding the principles and aims of the Healthy University into the organisational ethos, culture and policy and planning processes.</a:t>
            </a:r>
          </a:p>
          <a:p>
            <a:pPr marL="514350" indent="-514350" algn="l">
              <a:buFont typeface="+mj-lt"/>
              <a:buAutoNum type="arabicPeriod"/>
            </a:pPr>
            <a:endParaRPr lang="en-GB" b="0" i="0" dirty="0">
              <a:solidFill>
                <a:srgbClr val="4D4E4F"/>
              </a:solidFill>
              <a:effectLst/>
            </a:endParaRPr>
          </a:p>
          <a:p>
            <a:pPr marL="514350" indent="-514350" algn="l">
              <a:buFont typeface="+mj-lt"/>
              <a:buAutoNum type="arabicPeriod"/>
            </a:pPr>
            <a:r>
              <a:rPr lang="en-GB" b="0" i="1" dirty="0">
                <a:solidFill>
                  <a:srgbClr val="0070C0"/>
                </a:solidFill>
                <a:effectLst/>
              </a:rPr>
              <a:t>Securing Senior Level Commitment and Corporate Responsibility</a:t>
            </a:r>
            <a:r>
              <a:rPr lang="en-GB" b="0" i="0" dirty="0">
                <a:solidFill>
                  <a:srgbClr val="0070C0"/>
                </a:solidFill>
                <a:effectLst/>
              </a:rPr>
              <a:t>: </a:t>
            </a:r>
            <a:r>
              <a:rPr lang="en-GB" b="0" i="0" dirty="0">
                <a:solidFill>
                  <a:srgbClr val="4D4E4F"/>
                </a:solidFill>
                <a:effectLst/>
              </a:rPr>
              <a:t>through the leadership and advocacy of senior decision-makers for health, wellbeing and sustainable development.</a:t>
            </a:r>
          </a:p>
          <a:p>
            <a:pPr marL="514350" indent="-514350" algn="l">
              <a:buFont typeface="+mj-lt"/>
              <a:buAutoNum type="arabicPeriod"/>
            </a:pPr>
            <a:endParaRPr lang="en-GB" b="0" i="0" dirty="0">
              <a:solidFill>
                <a:srgbClr val="4D4E4F"/>
              </a:solidFill>
              <a:effectLst/>
            </a:endParaRPr>
          </a:p>
          <a:p>
            <a:pPr marL="514350" indent="-514350" algn="l">
              <a:buFont typeface="+mj-lt"/>
              <a:buAutoNum type="arabicPeriod"/>
            </a:pPr>
            <a:r>
              <a:rPr lang="en-GB" b="0" i="1" dirty="0">
                <a:solidFill>
                  <a:srgbClr val="0070C0"/>
                </a:solidFill>
                <a:effectLst/>
              </a:rPr>
              <a:t>Enabling Wide-Ranging Participation</a:t>
            </a:r>
            <a:r>
              <a:rPr lang="en-GB" b="0" i="0" dirty="0">
                <a:solidFill>
                  <a:srgbClr val="0070C0"/>
                </a:solidFill>
                <a:effectLst/>
              </a:rPr>
              <a:t>: </a:t>
            </a:r>
            <a:r>
              <a:rPr lang="en-GB" b="0" i="0" dirty="0">
                <a:solidFill>
                  <a:srgbClr val="4D4E4F"/>
                </a:solidFill>
                <a:effectLst/>
              </a:rPr>
              <a:t>by encouraging and facilitating the active involvement of students and staff in identifying and prioritising needs and planning and delivering action.</a:t>
            </a:r>
          </a:p>
          <a:p>
            <a:pPr marL="514350" indent="-514350" algn="l">
              <a:buFont typeface="+mj-lt"/>
              <a:buAutoNum type="arabicPeriod"/>
            </a:pPr>
            <a:endParaRPr lang="en-GB" b="0" i="0" dirty="0">
              <a:solidFill>
                <a:srgbClr val="4D4E4F"/>
              </a:solidFill>
              <a:effectLst/>
            </a:endParaRPr>
          </a:p>
          <a:p>
            <a:pPr marL="514350" indent="-514350" algn="l">
              <a:buFont typeface="+mj-lt"/>
              <a:buAutoNum type="arabicPeriod"/>
            </a:pPr>
            <a:r>
              <a:rPr lang="en-GB" b="0" i="1" dirty="0">
                <a:solidFill>
                  <a:srgbClr val="0070C0"/>
                </a:solidFill>
                <a:effectLst/>
              </a:rPr>
              <a:t>Anticipating and Responding to Public Health Challenges</a:t>
            </a:r>
            <a:r>
              <a:rPr lang="en-GB" b="0" i="0" dirty="0">
                <a:solidFill>
                  <a:srgbClr val="0070C0"/>
                </a:solidFill>
                <a:effectLst/>
              </a:rPr>
              <a:t>: </a:t>
            </a:r>
            <a:r>
              <a:rPr lang="en-GB" b="0" i="0" dirty="0">
                <a:solidFill>
                  <a:srgbClr val="4D4E4F"/>
                </a:solidFill>
                <a:effectLst/>
              </a:rPr>
              <a:t>by ensuring the university is at the forefront of action to address key challenges pertaining to its population.</a:t>
            </a:r>
          </a:p>
          <a:p>
            <a:pPr marL="514350" indent="-514350" algn="l">
              <a:buFont typeface="+mj-lt"/>
              <a:buAutoNum type="arabicPeriod"/>
            </a:pPr>
            <a:endParaRPr lang="en-GB" b="0" i="0" dirty="0">
              <a:solidFill>
                <a:srgbClr val="4D4E4F"/>
              </a:solidFill>
              <a:effectLst/>
            </a:endParaRPr>
          </a:p>
          <a:p>
            <a:pPr marL="514350" indent="-514350" algn="l">
              <a:buFont typeface="+mj-lt"/>
              <a:buAutoNum type="arabicPeriod"/>
            </a:pPr>
            <a:r>
              <a:rPr lang="en-GB" b="0" i="1" dirty="0">
                <a:solidFill>
                  <a:srgbClr val="0070C0"/>
                </a:solidFill>
                <a:effectLst/>
              </a:rPr>
              <a:t>Helping to Deliver the Institutional Agenda</a:t>
            </a:r>
            <a:r>
              <a:rPr lang="en-GB" b="0" i="0" dirty="0">
                <a:solidFill>
                  <a:srgbClr val="0070C0"/>
                </a:solidFill>
                <a:effectLst/>
              </a:rPr>
              <a:t>: </a:t>
            </a:r>
            <a:r>
              <a:rPr lang="en-GB" b="0" i="0" dirty="0">
                <a:solidFill>
                  <a:srgbClr val="4D4E4F"/>
                </a:solidFill>
                <a:effectLst/>
              </a:rPr>
              <a:t>by mapping public health challenges against the university’s core business agenda and demonstrating clearly its role in helping to deliver this</a:t>
            </a:r>
            <a:r>
              <a:rPr lang="en-GB" b="0" i="0" dirty="0">
                <a:solidFill>
                  <a:srgbClr val="4D4E4F"/>
                </a:solidFill>
                <a:effectLst/>
                <a:latin typeface="open sans" panose="020B0606030504020204" pitchFamily="34" charset="0"/>
              </a:rPr>
              <a:t>.</a:t>
            </a:r>
          </a:p>
          <a:p>
            <a:pPr marL="0" indent="0">
              <a:buNone/>
            </a:pPr>
            <a:endParaRPr lang="en-GB" dirty="0"/>
          </a:p>
        </p:txBody>
      </p:sp>
    </p:spTree>
    <p:extLst>
      <p:ext uri="{BB962C8B-B14F-4D97-AF65-F5344CB8AC3E}">
        <p14:creationId xmlns:p14="http://schemas.microsoft.com/office/powerpoint/2010/main" val="3434091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6BAD0-E1F2-271E-2A9B-236FC826A8BD}"/>
              </a:ext>
            </a:extLst>
          </p:cNvPr>
          <p:cNvSpPr>
            <a:spLocks noGrp="1"/>
          </p:cNvSpPr>
          <p:nvPr>
            <p:ph type="title"/>
          </p:nvPr>
        </p:nvSpPr>
        <p:spPr>
          <a:xfrm>
            <a:off x="838200" y="365126"/>
            <a:ext cx="10515600" cy="695130"/>
          </a:xfrm>
        </p:spPr>
        <p:txBody>
          <a:bodyPr/>
          <a:lstStyle/>
          <a:p>
            <a:pPr algn="ctr"/>
            <a:r>
              <a:rPr lang="en-GB" dirty="0"/>
              <a:t>Principles of Action</a:t>
            </a:r>
          </a:p>
        </p:txBody>
      </p:sp>
      <p:sp>
        <p:nvSpPr>
          <p:cNvPr id="3" name="Content Placeholder 2">
            <a:extLst>
              <a:ext uri="{FF2B5EF4-FFF2-40B4-BE49-F238E27FC236}">
                <a16:creationId xmlns:a16="http://schemas.microsoft.com/office/drawing/2014/main" id="{52ECBF5D-DD13-BE2D-EEAF-3F2F909388CC}"/>
              </a:ext>
            </a:extLst>
          </p:cNvPr>
          <p:cNvSpPr>
            <a:spLocks noGrp="1"/>
          </p:cNvSpPr>
          <p:nvPr>
            <p:ph idx="1"/>
          </p:nvPr>
        </p:nvSpPr>
        <p:spPr>
          <a:xfrm>
            <a:off x="619417" y="1436113"/>
            <a:ext cx="10515600" cy="4623044"/>
          </a:xfrm>
        </p:spPr>
        <p:txBody>
          <a:bodyPr/>
          <a:lstStyle/>
          <a:p>
            <a:pPr marL="514350" indent="-514350">
              <a:buFont typeface="+mj-lt"/>
              <a:buAutoNum type="arabicPeriod"/>
            </a:pPr>
            <a:r>
              <a:rPr lang="en-GB" dirty="0"/>
              <a:t>Use setting and whole system approaches.</a:t>
            </a:r>
          </a:p>
          <a:p>
            <a:pPr marL="514350" indent="-514350">
              <a:buFont typeface="+mj-lt"/>
              <a:buAutoNum type="arabicPeriod"/>
            </a:pPr>
            <a:endParaRPr lang="en-GB" dirty="0"/>
          </a:p>
          <a:p>
            <a:pPr marL="514350" indent="-514350">
              <a:buFont typeface="+mj-lt"/>
              <a:buAutoNum type="arabicPeriod"/>
            </a:pPr>
            <a:r>
              <a:rPr lang="en-GB" dirty="0"/>
              <a:t>Ensure comprehensive and campus-wide approaches.</a:t>
            </a:r>
          </a:p>
          <a:p>
            <a:pPr marL="514350" indent="-514350">
              <a:buFont typeface="+mj-lt"/>
              <a:buAutoNum type="arabicPeriod"/>
            </a:pPr>
            <a:endParaRPr lang="en-GB" dirty="0"/>
          </a:p>
          <a:p>
            <a:pPr marL="514350" indent="-514350">
              <a:buFont typeface="+mj-lt"/>
              <a:buAutoNum type="arabicPeriod"/>
            </a:pPr>
            <a:r>
              <a:rPr lang="en-GB" dirty="0"/>
              <a:t>Use participatory approaches and engage the voice of students and others.</a:t>
            </a:r>
          </a:p>
          <a:p>
            <a:pPr marL="514350" indent="-514350">
              <a:buFont typeface="+mj-lt"/>
              <a:buAutoNum type="arabicPeriod"/>
            </a:pPr>
            <a:endParaRPr lang="en-GB" dirty="0"/>
          </a:p>
          <a:p>
            <a:pPr marL="514350" indent="-514350">
              <a:buFont typeface="+mj-lt"/>
              <a:buAutoNum type="arabicPeriod"/>
            </a:pPr>
            <a:r>
              <a:rPr lang="en-GB" dirty="0"/>
              <a:t>Develop trans-disciplinary collaborations and cross-sector partnership</a:t>
            </a:r>
          </a:p>
        </p:txBody>
      </p:sp>
    </p:spTree>
    <p:extLst>
      <p:ext uri="{BB962C8B-B14F-4D97-AF65-F5344CB8AC3E}">
        <p14:creationId xmlns:p14="http://schemas.microsoft.com/office/powerpoint/2010/main" val="1731184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F4736-6D88-62C7-23B4-26E65184E150}"/>
              </a:ext>
            </a:extLst>
          </p:cNvPr>
          <p:cNvSpPr>
            <a:spLocks noGrp="1"/>
          </p:cNvSpPr>
          <p:nvPr>
            <p:ph type="title"/>
          </p:nvPr>
        </p:nvSpPr>
        <p:spPr>
          <a:xfrm>
            <a:off x="838200" y="365125"/>
            <a:ext cx="10515600" cy="487567"/>
          </a:xfrm>
        </p:spPr>
        <p:txBody>
          <a:bodyPr>
            <a:normAutofit fontScale="90000"/>
          </a:bodyPr>
          <a:lstStyle/>
          <a:p>
            <a:r>
              <a:rPr lang="en-GB" dirty="0"/>
              <a:t>Cont.</a:t>
            </a:r>
          </a:p>
        </p:txBody>
      </p:sp>
      <p:sp>
        <p:nvSpPr>
          <p:cNvPr id="3" name="Content Placeholder 2">
            <a:extLst>
              <a:ext uri="{FF2B5EF4-FFF2-40B4-BE49-F238E27FC236}">
                <a16:creationId xmlns:a16="http://schemas.microsoft.com/office/drawing/2014/main" id="{3A16BBC8-F4A5-16E8-A3AF-597E5E6E44FE}"/>
              </a:ext>
            </a:extLst>
          </p:cNvPr>
          <p:cNvSpPr>
            <a:spLocks noGrp="1"/>
          </p:cNvSpPr>
          <p:nvPr>
            <p:ph idx="1"/>
          </p:nvPr>
        </p:nvSpPr>
        <p:spPr>
          <a:xfrm>
            <a:off x="748443" y="1570748"/>
            <a:ext cx="10515600" cy="4061507"/>
          </a:xfrm>
        </p:spPr>
        <p:txBody>
          <a:bodyPr/>
          <a:lstStyle/>
          <a:p>
            <a:pPr marL="514350" indent="-514350">
              <a:buFont typeface="+mj-lt"/>
              <a:buAutoNum type="arabicPeriod" startAt="5"/>
            </a:pPr>
            <a:r>
              <a:rPr lang="en-GB" dirty="0"/>
              <a:t>Promote research, innovation and evidence-informed action</a:t>
            </a:r>
          </a:p>
          <a:p>
            <a:pPr marL="514350" indent="-514350">
              <a:buFont typeface="+mj-lt"/>
              <a:buAutoNum type="arabicPeriod" startAt="5"/>
            </a:pPr>
            <a:endParaRPr lang="en-GB" dirty="0"/>
          </a:p>
          <a:p>
            <a:pPr marL="514350" indent="-514350">
              <a:buFont typeface="+mj-lt"/>
              <a:buAutoNum type="arabicPeriod" startAt="5"/>
            </a:pPr>
            <a:r>
              <a:rPr lang="en-GB" dirty="0"/>
              <a:t>Build on strengths</a:t>
            </a:r>
          </a:p>
          <a:p>
            <a:pPr marL="514350" indent="-514350">
              <a:buFont typeface="+mj-lt"/>
              <a:buAutoNum type="arabicPeriod" startAt="5"/>
            </a:pPr>
            <a:endParaRPr lang="en-GB" dirty="0"/>
          </a:p>
          <a:p>
            <a:pPr marL="514350" indent="-514350">
              <a:buFont typeface="+mj-lt"/>
              <a:buAutoNum type="arabicPeriod" startAt="5"/>
            </a:pPr>
            <a:r>
              <a:rPr lang="en-GB" dirty="0"/>
              <a:t>Value local and indigenous communities’ contexts and priorities</a:t>
            </a:r>
          </a:p>
          <a:p>
            <a:pPr marL="514350" indent="-514350">
              <a:buFont typeface="+mj-lt"/>
              <a:buAutoNum type="arabicPeriod" startAt="5"/>
            </a:pPr>
            <a:endParaRPr lang="en-GB" dirty="0"/>
          </a:p>
          <a:p>
            <a:pPr marL="514350" indent="-514350">
              <a:buFont typeface="+mj-lt"/>
              <a:buAutoNum type="arabicPeriod" startAt="5"/>
            </a:pPr>
            <a:r>
              <a:rPr lang="en-GB" dirty="0"/>
              <a:t>Act on an existing universal responsibilities?</a:t>
            </a:r>
          </a:p>
        </p:txBody>
      </p:sp>
    </p:spTree>
    <p:extLst>
      <p:ext uri="{BB962C8B-B14F-4D97-AF65-F5344CB8AC3E}">
        <p14:creationId xmlns:p14="http://schemas.microsoft.com/office/powerpoint/2010/main" val="32169902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8244F-BCA5-E2F5-2219-1E1D69E5E287}"/>
              </a:ext>
            </a:extLst>
          </p:cNvPr>
          <p:cNvSpPr>
            <a:spLocks noGrp="1"/>
          </p:cNvSpPr>
          <p:nvPr>
            <p:ph type="title"/>
          </p:nvPr>
        </p:nvSpPr>
        <p:spPr/>
        <p:txBody>
          <a:bodyPr/>
          <a:lstStyle/>
          <a:p>
            <a:pPr algn="ctr"/>
            <a:r>
              <a:rPr lang="en-GB" dirty="0"/>
              <a:t>What is done at UWTSD?</a:t>
            </a:r>
          </a:p>
        </p:txBody>
      </p:sp>
      <p:sp>
        <p:nvSpPr>
          <p:cNvPr id="4" name="TextBox 3">
            <a:extLst>
              <a:ext uri="{FF2B5EF4-FFF2-40B4-BE49-F238E27FC236}">
                <a16:creationId xmlns:a16="http://schemas.microsoft.com/office/drawing/2014/main" id="{F1A92E18-F5A6-7725-168B-F7E98C915AC8}"/>
              </a:ext>
            </a:extLst>
          </p:cNvPr>
          <p:cNvSpPr txBox="1"/>
          <p:nvPr/>
        </p:nvSpPr>
        <p:spPr>
          <a:xfrm>
            <a:off x="560982" y="1806361"/>
            <a:ext cx="11045727" cy="369332"/>
          </a:xfrm>
          <a:prstGeom prst="rect">
            <a:avLst/>
          </a:prstGeom>
          <a:noFill/>
        </p:spPr>
        <p:txBody>
          <a:bodyPr wrap="square" rtlCol="0">
            <a:spAutoFit/>
          </a:bodyPr>
          <a:lstStyle/>
          <a:p>
            <a:r>
              <a:rPr lang="en-GB" dirty="0"/>
              <a:t>Within the context of healthy behaviours consider what evidence you know that is happening in UWTSD?</a:t>
            </a:r>
          </a:p>
        </p:txBody>
      </p:sp>
      <p:sp>
        <p:nvSpPr>
          <p:cNvPr id="3" name="TextBox 2">
            <a:extLst>
              <a:ext uri="{FF2B5EF4-FFF2-40B4-BE49-F238E27FC236}">
                <a16:creationId xmlns:a16="http://schemas.microsoft.com/office/drawing/2014/main" id="{97D89C4C-4018-D8BE-2863-7FFD489304A5}"/>
              </a:ext>
            </a:extLst>
          </p:cNvPr>
          <p:cNvSpPr txBox="1"/>
          <p:nvPr/>
        </p:nvSpPr>
        <p:spPr>
          <a:xfrm>
            <a:off x="3191986" y="2726370"/>
            <a:ext cx="1946605" cy="2862322"/>
          </a:xfrm>
          <a:prstGeom prst="rect">
            <a:avLst/>
          </a:prstGeom>
          <a:noFill/>
        </p:spPr>
        <p:txBody>
          <a:bodyPr wrap="square" rtlCol="0">
            <a:spAutoFit/>
          </a:bodyPr>
          <a:lstStyle/>
          <a:p>
            <a:r>
              <a:rPr lang="en-GB" dirty="0"/>
              <a:t>Physical Health</a:t>
            </a:r>
          </a:p>
          <a:p>
            <a:endParaRPr lang="en-GB" dirty="0"/>
          </a:p>
          <a:p>
            <a:r>
              <a:rPr lang="en-GB" dirty="0"/>
              <a:t>Mental health</a:t>
            </a:r>
          </a:p>
          <a:p>
            <a:endParaRPr lang="en-GB" dirty="0"/>
          </a:p>
          <a:p>
            <a:r>
              <a:rPr lang="en-GB" dirty="0"/>
              <a:t>Nutrition</a:t>
            </a:r>
          </a:p>
          <a:p>
            <a:endParaRPr lang="en-GB" dirty="0"/>
          </a:p>
          <a:p>
            <a:r>
              <a:rPr lang="en-GB" dirty="0"/>
              <a:t>Smoking</a:t>
            </a:r>
          </a:p>
          <a:p>
            <a:endParaRPr lang="en-GB" dirty="0"/>
          </a:p>
          <a:p>
            <a:r>
              <a:rPr lang="en-GB" dirty="0"/>
              <a:t>Alcohol</a:t>
            </a:r>
          </a:p>
          <a:p>
            <a:endParaRPr lang="en-GB" dirty="0"/>
          </a:p>
        </p:txBody>
      </p:sp>
      <p:sp>
        <p:nvSpPr>
          <p:cNvPr id="7" name="TextBox 6">
            <a:extLst>
              <a:ext uri="{FF2B5EF4-FFF2-40B4-BE49-F238E27FC236}">
                <a16:creationId xmlns:a16="http://schemas.microsoft.com/office/drawing/2014/main" id="{E33858E5-ED17-4C4C-61DC-230F1C2BEB99}"/>
              </a:ext>
            </a:extLst>
          </p:cNvPr>
          <p:cNvSpPr txBox="1"/>
          <p:nvPr/>
        </p:nvSpPr>
        <p:spPr>
          <a:xfrm>
            <a:off x="6557875" y="2636613"/>
            <a:ext cx="1850773" cy="2646878"/>
          </a:xfrm>
          <a:prstGeom prst="rect">
            <a:avLst/>
          </a:prstGeom>
          <a:noFill/>
        </p:spPr>
        <p:txBody>
          <a:bodyPr wrap="square" rtlCol="0">
            <a:spAutoFit/>
          </a:bodyPr>
          <a:lstStyle/>
          <a:p>
            <a:r>
              <a:rPr lang="en-GB" sz="16600" dirty="0">
                <a:solidFill>
                  <a:srgbClr val="FF0000"/>
                </a:solidFill>
              </a:rPr>
              <a:t>?</a:t>
            </a:r>
          </a:p>
        </p:txBody>
      </p:sp>
    </p:spTree>
    <p:extLst>
      <p:ext uri="{BB962C8B-B14F-4D97-AF65-F5344CB8AC3E}">
        <p14:creationId xmlns:p14="http://schemas.microsoft.com/office/powerpoint/2010/main" val="1570393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A3F39-AC02-92D0-3A55-68EEC31E7BDC}"/>
              </a:ext>
            </a:extLst>
          </p:cNvPr>
          <p:cNvSpPr>
            <a:spLocks noGrp="1"/>
          </p:cNvSpPr>
          <p:nvPr>
            <p:ph type="title"/>
          </p:nvPr>
        </p:nvSpPr>
        <p:spPr>
          <a:xfrm>
            <a:off x="838200" y="365125"/>
            <a:ext cx="10515600" cy="784887"/>
          </a:xfrm>
        </p:spPr>
        <p:txBody>
          <a:bodyPr/>
          <a:lstStyle/>
          <a:p>
            <a:r>
              <a:rPr lang="en-GB" dirty="0"/>
              <a:t>Use setting and whole system approaches.</a:t>
            </a:r>
          </a:p>
        </p:txBody>
      </p:sp>
      <p:sp>
        <p:nvSpPr>
          <p:cNvPr id="3" name="Content Placeholder 2">
            <a:extLst>
              <a:ext uri="{FF2B5EF4-FFF2-40B4-BE49-F238E27FC236}">
                <a16:creationId xmlns:a16="http://schemas.microsoft.com/office/drawing/2014/main" id="{2006E640-147B-DCBC-0331-1EB743EC77F5}"/>
              </a:ext>
            </a:extLst>
          </p:cNvPr>
          <p:cNvSpPr>
            <a:spLocks noGrp="1"/>
          </p:cNvSpPr>
          <p:nvPr>
            <p:ph idx="1"/>
          </p:nvPr>
        </p:nvSpPr>
        <p:spPr>
          <a:xfrm>
            <a:off x="243560" y="1802191"/>
            <a:ext cx="4883812" cy="4351338"/>
          </a:xfrm>
        </p:spPr>
        <p:txBody>
          <a:bodyPr>
            <a:normAutofit/>
          </a:bodyPr>
          <a:lstStyle/>
          <a:p>
            <a:pPr marL="0" indent="0">
              <a:buNone/>
            </a:pPr>
            <a:r>
              <a:rPr lang="en-GB" dirty="0"/>
              <a:t>Use holistic settings and systems as the foci for inquiry and intervention, effectively drawing attention to the opportunities to create conditions for health in higher education. Set an example for health promotion action in other settings. </a:t>
            </a:r>
          </a:p>
        </p:txBody>
      </p:sp>
      <p:pic>
        <p:nvPicPr>
          <p:cNvPr id="6" name="Picture 5">
            <a:extLst>
              <a:ext uri="{FF2B5EF4-FFF2-40B4-BE49-F238E27FC236}">
                <a16:creationId xmlns:a16="http://schemas.microsoft.com/office/drawing/2014/main" id="{F1CC48F8-C1C4-4FC8-80CE-E143CAB50231}"/>
              </a:ext>
            </a:extLst>
          </p:cNvPr>
          <p:cNvPicPr>
            <a:picLocks noChangeAspect="1"/>
          </p:cNvPicPr>
          <p:nvPr/>
        </p:nvPicPr>
        <p:blipFill>
          <a:blip r:embed="rId2"/>
          <a:stretch>
            <a:fillRect/>
          </a:stretch>
        </p:blipFill>
        <p:spPr>
          <a:xfrm>
            <a:off x="5182536" y="1522394"/>
            <a:ext cx="6445678" cy="5064461"/>
          </a:xfrm>
          <a:prstGeom prst="rect">
            <a:avLst/>
          </a:prstGeom>
        </p:spPr>
      </p:pic>
    </p:spTree>
    <p:extLst>
      <p:ext uri="{BB962C8B-B14F-4D97-AF65-F5344CB8AC3E}">
        <p14:creationId xmlns:p14="http://schemas.microsoft.com/office/powerpoint/2010/main" val="2824013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2D4AB-692A-6BE3-E024-21BF1AA68ACB}"/>
              </a:ext>
            </a:extLst>
          </p:cNvPr>
          <p:cNvSpPr>
            <a:spLocks noGrp="1"/>
          </p:cNvSpPr>
          <p:nvPr>
            <p:ph type="title"/>
          </p:nvPr>
        </p:nvSpPr>
        <p:spPr/>
        <p:txBody>
          <a:bodyPr/>
          <a:lstStyle/>
          <a:p>
            <a:pPr algn="ctr"/>
            <a:r>
              <a:rPr lang="en-GB" dirty="0"/>
              <a:t>Ensure comprehensive and campus-wide approaches</a:t>
            </a:r>
          </a:p>
        </p:txBody>
      </p:sp>
      <p:sp>
        <p:nvSpPr>
          <p:cNvPr id="3" name="Content Placeholder 2">
            <a:extLst>
              <a:ext uri="{FF2B5EF4-FFF2-40B4-BE49-F238E27FC236}">
                <a16:creationId xmlns:a16="http://schemas.microsoft.com/office/drawing/2014/main" id="{FF60F792-45A3-2F8C-DDF8-5815AAB06FE8}"/>
              </a:ext>
            </a:extLst>
          </p:cNvPr>
          <p:cNvSpPr>
            <a:spLocks noGrp="1"/>
          </p:cNvSpPr>
          <p:nvPr>
            <p:ph idx="1"/>
          </p:nvPr>
        </p:nvSpPr>
        <p:spPr>
          <a:xfrm>
            <a:off x="838200" y="2081241"/>
            <a:ext cx="10515600" cy="4095721"/>
          </a:xfrm>
        </p:spPr>
        <p:txBody>
          <a:bodyPr/>
          <a:lstStyle/>
          <a:p>
            <a:pPr marL="0" indent="0">
              <a:buNone/>
            </a:pPr>
            <a:endParaRPr lang="en-GB" dirty="0"/>
          </a:p>
          <a:p>
            <a:pPr marL="0" indent="0">
              <a:buNone/>
            </a:pPr>
            <a:r>
              <a:rPr lang="en-GB" dirty="0"/>
              <a:t>Develop and implement multiple interconnected strategies that focus</a:t>
            </a:r>
          </a:p>
          <a:p>
            <a:pPr marL="0" indent="0">
              <a:buNone/>
            </a:pPr>
            <a:r>
              <a:rPr lang="en-GB" dirty="0"/>
              <a:t>on everyone in the campus community. </a:t>
            </a:r>
          </a:p>
        </p:txBody>
      </p:sp>
    </p:spTree>
    <p:extLst>
      <p:ext uri="{BB962C8B-B14F-4D97-AF65-F5344CB8AC3E}">
        <p14:creationId xmlns:p14="http://schemas.microsoft.com/office/powerpoint/2010/main" val="33283590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53E0D-946C-ABD2-86C7-292E3B547DDE}"/>
              </a:ext>
            </a:extLst>
          </p:cNvPr>
          <p:cNvSpPr>
            <a:spLocks noGrp="1"/>
          </p:cNvSpPr>
          <p:nvPr>
            <p:ph type="title"/>
          </p:nvPr>
        </p:nvSpPr>
        <p:spPr/>
        <p:txBody>
          <a:bodyPr/>
          <a:lstStyle/>
          <a:p>
            <a:pPr algn="ctr"/>
            <a:r>
              <a:rPr lang="en-GB" dirty="0"/>
              <a:t>Use participatory approaches and engage the voice of students and others.</a:t>
            </a:r>
          </a:p>
        </p:txBody>
      </p:sp>
      <p:sp>
        <p:nvSpPr>
          <p:cNvPr id="3" name="Content Placeholder 2">
            <a:extLst>
              <a:ext uri="{FF2B5EF4-FFF2-40B4-BE49-F238E27FC236}">
                <a16:creationId xmlns:a16="http://schemas.microsoft.com/office/drawing/2014/main" id="{57862671-0EF0-5B38-761C-AB89F1C1AC52}"/>
              </a:ext>
            </a:extLst>
          </p:cNvPr>
          <p:cNvSpPr>
            <a:spLocks noGrp="1"/>
          </p:cNvSpPr>
          <p:nvPr>
            <p:ph idx="1"/>
          </p:nvPr>
        </p:nvSpPr>
        <p:spPr/>
        <p:txBody>
          <a:bodyPr/>
          <a:lstStyle/>
          <a:p>
            <a:pPr marL="0" indent="0">
              <a:buNone/>
            </a:pPr>
            <a:endParaRPr lang="en-GB" dirty="0"/>
          </a:p>
          <a:p>
            <a:pPr marL="0" indent="0">
              <a:buNone/>
            </a:pPr>
            <a:r>
              <a:rPr lang="en-GB" dirty="0"/>
              <a:t>Set ambitious goals and allow for solutions and strategies to emerge through use of participatory approaches to engage broad, meaningful involvement from all stakeholders, including students, staff, faculty, administrators and other decision makers. Set priorities and build multilevel commitments to action. </a:t>
            </a:r>
          </a:p>
        </p:txBody>
      </p:sp>
    </p:spTree>
    <p:extLst>
      <p:ext uri="{BB962C8B-B14F-4D97-AF65-F5344CB8AC3E}">
        <p14:creationId xmlns:p14="http://schemas.microsoft.com/office/powerpoint/2010/main" val="2120356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DAE05-2E60-CF67-15AE-25C92A603532}"/>
              </a:ext>
            </a:extLst>
          </p:cNvPr>
          <p:cNvSpPr>
            <a:spLocks noGrp="1"/>
          </p:cNvSpPr>
          <p:nvPr>
            <p:ph type="title"/>
          </p:nvPr>
        </p:nvSpPr>
        <p:spPr/>
        <p:txBody>
          <a:bodyPr/>
          <a:lstStyle/>
          <a:p>
            <a:r>
              <a:rPr lang="en-GB" dirty="0"/>
              <a:t>Develop trans-disciplinary collaborations and cross-sector partnerships</a:t>
            </a:r>
          </a:p>
        </p:txBody>
      </p:sp>
      <p:sp>
        <p:nvSpPr>
          <p:cNvPr id="3" name="Content Placeholder 2">
            <a:extLst>
              <a:ext uri="{FF2B5EF4-FFF2-40B4-BE49-F238E27FC236}">
                <a16:creationId xmlns:a16="http://schemas.microsoft.com/office/drawing/2014/main" id="{351709A9-2E19-3012-8084-18A0D78E2981}"/>
              </a:ext>
            </a:extLst>
          </p:cNvPr>
          <p:cNvSpPr>
            <a:spLocks noGrp="1"/>
          </p:cNvSpPr>
          <p:nvPr>
            <p:ph idx="1"/>
          </p:nvPr>
        </p:nvSpPr>
        <p:spPr/>
        <p:txBody>
          <a:bodyPr/>
          <a:lstStyle/>
          <a:p>
            <a:pPr marL="0" indent="0">
              <a:buNone/>
            </a:pPr>
            <a:r>
              <a:rPr lang="en-GB" dirty="0"/>
              <a:t>Develop collaborations and partnerships across disciplines and sectors, both within the campus community and with local and global partners, to support the development of whole campus action for health and the creation of knowledge and action for health promotion in communities more broadly.</a:t>
            </a:r>
          </a:p>
        </p:txBody>
      </p:sp>
    </p:spTree>
    <p:extLst>
      <p:ext uri="{BB962C8B-B14F-4D97-AF65-F5344CB8AC3E}">
        <p14:creationId xmlns:p14="http://schemas.microsoft.com/office/powerpoint/2010/main" val="20692529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03DBD-00F5-E91E-2453-4DAE3A9FFB21}"/>
              </a:ext>
            </a:extLst>
          </p:cNvPr>
          <p:cNvSpPr>
            <a:spLocks noGrp="1"/>
          </p:cNvSpPr>
          <p:nvPr>
            <p:ph type="title"/>
          </p:nvPr>
        </p:nvSpPr>
        <p:spPr/>
        <p:txBody>
          <a:bodyPr/>
          <a:lstStyle/>
          <a:p>
            <a:r>
              <a:rPr lang="en-GB" dirty="0"/>
              <a:t>Promote research, innovation and evidence-informed action</a:t>
            </a:r>
          </a:p>
        </p:txBody>
      </p:sp>
      <p:sp>
        <p:nvSpPr>
          <p:cNvPr id="3" name="Content Placeholder 2">
            <a:extLst>
              <a:ext uri="{FF2B5EF4-FFF2-40B4-BE49-F238E27FC236}">
                <a16:creationId xmlns:a16="http://schemas.microsoft.com/office/drawing/2014/main" id="{965C8D0F-1C0E-9200-EEAC-8755DCFA4786}"/>
              </a:ext>
            </a:extLst>
          </p:cNvPr>
          <p:cNvSpPr>
            <a:spLocks noGrp="1"/>
          </p:cNvSpPr>
          <p:nvPr>
            <p:ph idx="1"/>
          </p:nvPr>
        </p:nvSpPr>
        <p:spPr/>
        <p:txBody>
          <a:bodyPr/>
          <a:lstStyle/>
          <a:p>
            <a:pPr marL="0" indent="0">
              <a:buNone/>
            </a:pPr>
            <a:r>
              <a:rPr lang="en-GB" dirty="0"/>
              <a:t>Ensure that research and innovation contribute evidence to guide the formulation of health enhancing policies and practices, thereby strengthening health and sustainability in campus communities and wider society. Based on evidence, revise action over time.</a:t>
            </a:r>
          </a:p>
        </p:txBody>
      </p:sp>
    </p:spTree>
    <p:extLst>
      <p:ext uri="{BB962C8B-B14F-4D97-AF65-F5344CB8AC3E}">
        <p14:creationId xmlns:p14="http://schemas.microsoft.com/office/powerpoint/2010/main" val="323851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43055-3FC6-D55F-67C5-FDC66A167508}"/>
              </a:ext>
            </a:extLst>
          </p:cNvPr>
          <p:cNvSpPr>
            <a:spLocks noGrp="1"/>
          </p:cNvSpPr>
          <p:nvPr>
            <p:ph type="title"/>
          </p:nvPr>
        </p:nvSpPr>
        <p:spPr/>
        <p:txBody>
          <a:bodyPr/>
          <a:lstStyle/>
          <a:p>
            <a:r>
              <a:rPr lang="en-GB" dirty="0"/>
              <a:t>Build on strengths</a:t>
            </a:r>
          </a:p>
        </p:txBody>
      </p:sp>
      <p:sp>
        <p:nvSpPr>
          <p:cNvPr id="3" name="Content Placeholder 2">
            <a:extLst>
              <a:ext uri="{FF2B5EF4-FFF2-40B4-BE49-F238E27FC236}">
                <a16:creationId xmlns:a16="http://schemas.microsoft.com/office/drawing/2014/main" id="{0F9E5188-4904-6FAD-CD16-8EA5F4D5FDF0}"/>
              </a:ext>
            </a:extLst>
          </p:cNvPr>
          <p:cNvSpPr>
            <a:spLocks noGrp="1"/>
          </p:cNvSpPr>
          <p:nvPr>
            <p:ph idx="1"/>
          </p:nvPr>
        </p:nvSpPr>
        <p:spPr/>
        <p:txBody>
          <a:bodyPr/>
          <a:lstStyle/>
          <a:p>
            <a:pPr marL="0" indent="0">
              <a:buNone/>
            </a:pPr>
            <a:r>
              <a:rPr lang="en-GB" dirty="0"/>
              <a:t>Use an asset-based and </a:t>
            </a:r>
            <a:r>
              <a:rPr lang="en-GB" dirty="0" err="1"/>
              <a:t>salutogenic</a:t>
            </a:r>
            <a:r>
              <a:rPr lang="en-GB" dirty="0"/>
              <a:t> approach to recognize strengths, understand problems, celebrate successes and share lessons learned, creating opportunities for the continual enhancement of health and wellbeing on campus. </a:t>
            </a:r>
          </a:p>
        </p:txBody>
      </p:sp>
    </p:spTree>
    <p:extLst>
      <p:ext uri="{BB962C8B-B14F-4D97-AF65-F5344CB8AC3E}">
        <p14:creationId xmlns:p14="http://schemas.microsoft.com/office/powerpoint/2010/main" val="1433074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FC5C3-51D9-A35A-CB6E-29F2CCE258D4}"/>
              </a:ext>
            </a:extLst>
          </p:cNvPr>
          <p:cNvSpPr>
            <a:spLocks noGrp="1"/>
          </p:cNvSpPr>
          <p:nvPr>
            <p:ph type="title"/>
          </p:nvPr>
        </p:nvSpPr>
        <p:spPr/>
        <p:txBody>
          <a:bodyPr/>
          <a:lstStyle/>
          <a:p>
            <a:r>
              <a:rPr lang="en-GB" dirty="0"/>
              <a:t>Value local and indigenous communities' contexts and priorities</a:t>
            </a:r>
          </a:p>
        </p:txBody>
      </p:sp>
      <p:sp>
        <p:nvSpPr>
          <p:cNvPr id="3" name="Content Placeholder 2">
            <a:extLst>
              <a:ext uri="{FF2B5EF4-FFF2-40B4-BE49-F238E27FC236}">
                <a16:creationId xmlns:a16="http://schemas.microsoft.com/office/drawing/2014/main" id="{75A51FE9-E7F8-AB02-D530-F1669A7B6419}"/>
              </a:ext>
            </a:extLst>
          </p:cNvPr>
          <p:cNvSpPr>
            <a:spLocks noGrp="1"/>
          </p:cNvSpPr>
          <p:nvPr>
            <p:ph idx="1"/>
          </p:nvPr>
        </p:nvSpPr>
        <p:spPr/>
        <p:txBody>
          <a:bodyPr/>
          <a:lstStyle/>
          <a:p>
            <a:pPr marL="0" indent="0">
              <a:buNone/>
            </a:pPr>
            <a:r>
              <a:rPr lang="en-GB" dirty="0"/>
              <a:t>Advance health promotion through engagement and an informed understanding of local and indigenous communities' contexts and priorities, and consideration of vulnerable and transitioning11 populations' perspectives and experiences. </a:t>
            </a:r>
          </a:p>
        </p:txBody>
      </p:sp>
    </p:spTree>
    <p:extLst>
      <p:ext uri="{BB962C8B-B14F-4D97-AF65-F5344CB8AC3E}">
        <p14:creationId xmlns:p14="http://schemas.microsoft.com/office/powerpoint/2010/main" val="39855575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FEEF-A111-FAC1-E8FB-E9BF11C13C26}"/>
              </a:ext>
            </a:extLst>
          </p:cNvPr>
          <p:cNvSpPr>
            <a:spLocks noGrp="1"/>
          </p:cNvSpPr>
          <p:nvPr>
            <p:ph type="title"/>
          </p:nvPr>
        </p:nvSpPr>
        <p:spPr/>
        <p:txBody>
          <a:bodyPr/>
          <a:lstStyle/>
          <a:p>
            <a:r>
              <a:rPr lang="en-GB" dirty="0"/>
              <a:t>Act on an existing universal responsibility</a:t>
            </a:r>
          </a:p>
        </p:txBody>
      </p:sp>
      <p:sp>
        <p:nvSpPr>
          <p:cNvPr id="3" name="Content Placeholder 2">
            <a:extLst>
              <a:ext uri="{FF2B5EF4-FFF2-40B4-BE49-F238E27FC236}">
                <a16:creationId xmlns:a16="http://schemas.microsoft.com/office/drawing/2014/main" id="{ED7FB5C4-D5AF-FD95-815A-F98BC30A17AC}"/>
              </a:ext>
            </a:extLst>
          </p:cNvPr>
          <p:cNvSpPr>
            <a:spLocks noGrp="1"/>
          </p:cNvSpPr>
          <p:nvPr>
            <p:ph idx="1"/>
          </p:nvPr>
        </p:nvSpPr>
        <p:spPr>
          <a:xfrm>
            <a:off x="838200" y="1825625"/>
            <a:ext cx="10515600" cy="2510763"/>
          </a:xfrm>
        </p:spPr>
        <p:txBody>
          <a:bodyPr/>
          <a:lstStyle/>
          <a:p>
            <a:pPr marL="0" indent="0">
              <a:buNone/>
            </a:pPr>
            <a:r>
              <a:rPr lang="en-GB" dirty="0"/>
              <a:t>Act on the “right to health” enshrined in the Universal Declaration of Human Rights to ensure health promotion action embodies principles of social justice, equity dignity and respect for diversity while recognizing the interconnectedness between people’s health and health determinants, including social and economic systems and global ecological change.</a:t>
            </a:r>
          </a:p>
        </p:txBody>
      </p:sp>
    </p:spTree>
    <p:extLst>
      <p:ext uri="{BB962C8B-B14F-4D97-AF65-F5344CB8AC3E}">
        <p14:creationId xmlns:p14="http://schemas.microsoft.com/office/powerpoint/2010/main" val="30136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96941-DD4C-6366-7962-3AFAA2AF1858}"/>
              </a:ext>
            </a:extLst>
          </p:cNvPr>
          <p:cNvSpPr>
            <a:spLocks noGrp="1"/>
          </p:cNvSpPr>
          <p:nvPr>
            <p:ph type="title"/>
          </p:nvPr>
        </p:nvSpPr>
        <p:spPr>
          <a:xfrm>
            <a:off x="838200" y="146344"/>
            <a:ext cx="10515600" cy="891474"/>
          </a:xfrm>
        </p:spPr>
        <p:txBody>
          <a:bodyPr/>
          <a:lstStyle/>
          <a:p>
            <a:pPr algn="ctr"/>
            <a:r>
              <a:rPr lang="en-GB" dirty="0"/>
              <a:t>Action Framework</a:t>
            </a:r>
          </a:p>
        </p:txBody>
      </p:sp>
      <p:sp>
        <p:nvSpPr>
          <p:cNvPr id="3" name="Content Placeholder 2">
            <a:extLst>
              <a:ext uri="{FF2B5EF4-FFF2-40B4-BE49-F238E27FC236}">
                <a16:creationId xmlns:a16="http://schemas.microsoft.com/office/drawing/2014/main" id="{8322B587-C58B-EA06-C147-1DAE883F4432}"/>
              </a:ext>
            </a:extLst>
          </p:cNvPr>
          <p:cNvSpPr>
            <a:spLocks noGrp="1"/>
          </p:cNvSpPr>
          <p:nvPr>
            <p:ph idx="1"/>
          </p:nvPr>
        </p:nvSpPr>
        <p:spPr>
          <a:xfrm>
            <a:off x="385207" y="926843"/>
            <a:ext cx="11421585" cy="4351338"/>
          </a:xfrm>
        </p:spPr>
        <p:txBody>
          <a:bodyPr>
            <a:normAutofit/>
          </a:bodyPr>
          <a:lstStyle/>
          <a:p>
            <a:pPr marL="0" indent="0">
              <a:buNone/>
            </a:pPr>
            <a:r>
              <a:rPr lang="en-GB" sz="2400" dirty="0"/>
              <a:t>Embed health into all aspects of campus culture, across the administration, operations and academic mandates.</a:t>
            </a:r>
          </a:p>
          <a:p>
            <a:pPr marL="0" indent="0">
              <a:buNone/>
            </a:pPr>
            <a:endParaRPr lang="en-GB" sz="2400" dirty="0"/>
          </a:p>
          <a:p>
            <a:pPr marL="0" indent="0">
              <a:buNone/>
            </a:pPr>
            <a:r>
              <a:rPr lang="en-GB" sz="2400" dirty="0"/>
              <a:t>Lead health promotion action and collaboration locally and globally</a:t>
            </a:r>
          </a:p>
        </p:txBody>
      </p:sp>
      <p:pic>
        <p:nvPicPr>
          <p:cNvPr id="5" name="Picture 4">
            <a:extLst>
              <a:ext uri="{FF2B5EF4-FFF2-40B4-BE49-F238E27FC236}">
                <a16:creationId xmlns:a16="http://schemas.microsoft.com/office/drawing/2014/main" id="{D26B5860-FAEE-66C7-90F0-2BC22841BDEA}"/>
              </a:ext>
            </a:extLst>
          </p:cNvPr>
          <p:cNvPicPr>
            <a:picLocks noChangeAspect="1"/>
          </p:cNvPicPr>
          <p:nvPr/>
        </p:nvPicPr>
        <p:blipFill>
          <a:blip r:embed="rId2"/>
          <a:stretch>
            <a:fillRect/>
          </a:stretch>
        </p:blipFill>
        <p:spPr>
          <a:xfrm>
            <a:off x="3814563" y="2493169"/>
            <a:ext cx="4342110" cy="3878683"/>
          </a:xfrm>
          <a:prstGeom prst="rect">
            <a:avLst/>
          </a:prstGeom>
        </p:spPr>
      </p:pic>
      <p:sp>
        <p:nvSpPr>
          <p:cNvPr id="7" name="TextBox 6">
            <a:extLst>
              <a:ext uri="{FF2B5EF4-FFF2-40B4-BE49-F238E27FC236}">
                <a16:creationId xmlns:a16="http://schemas.microsoft.com/office/drawing/2014/main" id="{FA3D4667-33FE-C603-5A01-24AC01017C2C}"/>
              </a:ext>
            </a:extLst>
          </p:cNvPr>
          <p:cNvSpPr txBox="1"/>
          <p:nvPr/>
        </p:nvSpPr>
        <p:spPr>
          <a:xfrm>
            <a:off x="757325" y="6450046"/>
            <a:ext cx="10970929" cy="261610"/>
          </a:xfrm>
          <a:prstGeom prst="rect">
            <a:avLst/>
          </a:prstGeom>
          <a:noFill/>
        </p:spPr>
        <p:txBody>
          <a:bodyPr wrap="square">
            <a:spAutoFit/>
          </a:bodyPr>
          <a:lstStyle/>
          <a:p>
            <a:pPr algn="l"/>
            <a:r>
              <a:rPr lang="en-GB" sz="1100" b="0" i="0" dirty="0">
                <a:solidFill>
                  <a:srgbClr val="444444"/>
                </a:solidFill>
                <a:effectLst/>
                <a:latin typeface="open sans" panose="020B0606030504020204" pitchFamily="34" charset="0"/>
              </a:rPr>
              <a:t>Adapted from Doherty, S. &amp; </a:t>
            </a:r>
            <a:r>
              <a:rPr lang="en-GB" sz="1100" b="0" i="0" dirty="0" err="1">
                <a:solidFill>
                  <a:srgbClr val="444444"/>
                </a:solidFill>
                <a:effectLst/>
                <a:latin typeface="open sans" panose="020B0606030504020204" pitchFamily="34" charset="0"/>
              </a:rPr>
              <a:t>Dooris</a:t>
            </a:r>
            <a:r>
              <a:rPr lang="en-GB" sz="1100" b="0" i="0" dirty="0">
                <a:solidFill>
                  <a:srgbClr val="444444"/>
                </a:solidFill>
                <a:effectLst/>
                <a:latin typeface="open sans" panose="020B0606030504020204" pitchFamily="34" charset="0"/>
              </a:rPr>
              <a:t>, M. The healthy settings approach: the growing interest within colleges and universities. </a:t>
            </a:r>
            <a:r>
              <a:rPr lang="en-GB" sz="1100" b="0" i="1" dirty="0">
                <a:solidFill>
                  <a:srgbClr val="444444"/>
                </a:solidFill>
                <a:effectLst/>
                <a:latin typeface="open sans" panose="020B0606030504020204" pitchFamily="34" charset="0"/>
              </a:rPr>
              <a:t>Education and Health</a:t>
            </a:r>
            <a:r>
              <a:rPr lang="en-GB" sz="1100" b="0" i="0" dirty="0">
                <a:solidFill>
                  <a:srgbClr val="444444"/>
                </a:solidFill>
                <a:effectLst/>
                <a:latin typeface="open sans" panose="020B0606030504020204" pitchFamily="34" charset="0"/>
              </a:rPr>
              <a:t> 2006: 24; 42-43.</a:t>
            </a:r>
          </a:p>
        </p:txBody>
      </p:sp>
    </p:spTree>
    <p:extLst>
      <p:ext uri="{BB962C8B-B14F-4D97-AF65-F5344CB8AC3E}">
        <p14:creationId xmlns:p14="http://schemas.microsoft.com/office/powerpoint/2010/main" val="3265785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E7D1A-6FDC-3064-768F-F815AA412037}"/>
              </a:ext>
            </a:extLst>
          </p:cNvPr>
          <p:cNvSpPr>
            <a:spLocks noGrp="1"/>
          </p:cNvSpPr>
          <p:nvPr>
            <p:ph type="title"/>
          </p:nvPr>
        </p:nvSpPr>
        <p:spPr/>
        <p:txBody>
          <a:bodyPr/>
          <a:lstStyle/>
          <a:p>
            <a:pPr algn="ctr"/>
            <a:r>
              <a:rPr lang="en-GB" dirty="0"/>
              <a:t>Initiatives</a:t>
            </a:r>
          </a:p>
        </p:txBody>
      </p:sp>
      <p:sp>
        <p:nvSpPr>
          <p:cNvPr id="3" name="Content Placeholder 2">
            <a:extLst>
              <a:ext uri="{FF2B5EF4-FFF2-40B4-BE49-F238E27FC236}">
                <a16:creationId xmlns:a16="http://schemas.microsoft.com/office/drawing/2014/main" id="{B50BCBF8-C074-CD17-F320-7743D24BEFA7}"/>
              </a:ext>
            </a:extLst>
          </p:cNvPr>
          <p:cNvSpPr>
            <a:spLocks noGrp="1"/>
          </p:cNvSpPr>
          <p:nvPr>
            <p:ph idx="1"/>
          </p:nvPr>
        </p:nvSpPr>
        <p:spPr>
          <a:xfrm>
            <a:off x="838200" y="1638066"/>
            <a:ext cx="10515600" cy="4538897"/>
          </a:xfrm>
        </p:spPr>
        <p:txBody>
          <a:bodyPr/>
          <a:lstStyle/>
          <a:p>
            <a:pPr marL="0" indent="0">
              <a:buNone/>
            </a:pPr>
            <a:endParaRPr lang="en-GB" dirty="0"/>
          </a:p>
          <a:p>
            <a:pPr marL="0" indent="0" algn="ctr">
              <a:buNone/>
            </a:pPr>
            <a:r>
              <a:rPr lang="en-GB" dirty="0">
                <a:solidFill>
                  <a:srgbClr val="FF0000"/>
                </a:solidFill>
              </a:rPr>
              <a:t>What could be done in each of the domains?</a:t>
            </a:r>
          </a:p>
        </p:txBody>
      </p:sp>
    </p:spTree>
    <p:extLst>
      <p:ext uri="{BB962C8B-B14F-4D97-AF65-F5344CB8AC3E}">
        <p14:creationId xmlns:p14="http://schemas.microsoft.com/office/powerpoint/2010/main" val="3063265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A865-2046-7ACF-7DDC-C54A2BCD0A56}"/>
              </a:ext>
            </a:extLst>
          </p:cNvPr>
          <p:cNvSpPr>
            <a:spLocks noGrp="1"/>
          </p:cNvSpPr>
          <p:nvPr>
            <p:ph type="title"/>
          </p:nvPr>
        </p:nvSpPr>
        <p:spPr>
          <a:xfrm>
            <a:off x="-290513" y="385763"/>
            <a:ext cx="4005263" cy="1325563"/>
          </a:xfrm>
        </p:spPr>
        <p:txBody>
          <a:bodyPr>
            <a:normAutofit fontScale="90000"/>
          </a:bodyPr>
          <a:lstStyle/>
          <a:p>
            <a:pPr algn="ctr"/>
            <a:r>
              <a:rPr lang="en-GB" dirty="0"/>
              <a:t>Keele Staff Pedometer Challenge</a:t>
            </a:r>
          </a:p>
        </p:txBody>
      </p:sp>
      <p:pic>
        <p:nvPicPr>
          <p:cNvPr id="5" name="Picture 4">
            <a:extLst>
              <a:ext uri="{FF2B5EF4-FFF2-40B4-BE49-F238E27FC236}">
                <a16:creationId xmlns:a16="http://schemas.microsoft.com/office/drawing/2014/main" id="{E7248AC1-D63C-3D5A-868E-FEA06298C2A0}"/>
              </a:ext>
            </a:extLst>
          </p:cNvPr>
          <p:cNvPicPr>
            <a:picLocks noChangeAspect="1"/>
          </p:cNvPicPr>
          <p:nvPr/>
        </p:nvPicPr>
        <p:blipFill>
          <a:blip r:embed="rId2"/>
          <a:stretch>
            <a:fillRect/>
          </a:stretch>
        </p:blipFill>
        <p:spPr>
          <a:xfrm>
            <a:off x="3507187" y="64352"/>
            <a:ext cx="8079581" cy="6729295"/>
          </a:xfrm>
          <a:prstGeom prst="rect">
            <a:avLst/>
          </a:prstGeom>
        </p:spPr>
      </p:pic>
    </p:spTree>
    <p:extLst>
      <p:ext uri="{BB962C8B-B14F-4D97-AF65-F5344CB8AC3E}">
        <p14:creationId xmlns:p14="http://schemas.microsoft.com/office/powerpoint/2010/main" val="38624576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2C8A5F1-2772-7E39-7061-E1901249D52A}"/>
              </a:ext>
            </a:extLst>
          </p:cNvPr>
          <p:cNvPicPr>
            <a:picLocks noChangeAspect="1"/>
          </p:cNvPicPr>
          <p:nvPr/>
        </p:nvPicPr>
        <p:blipFill>
          <a:blip r:embed="rId2"/>
          <a:stretch>
            <a:fillRect/>
          </a:stretch>
        </p:blipFill>
        <p:spPr>
          <a:xfrm>
            <a:off x="2492690" y="0"/>
            <a:ext cx="6849431" cy="1971950"/>
          </a:xfrm>
          <a:prstGeom prst="rect">
            <a:avLst/>
          </a:prstGeom>
        </p:spPr>
      </p:pic>
      <p:pic>
        <p:nvPicPr>
          <p:cNvPr id="9" name="Picture 8">
            <a:extLst>
              <a:ext uri="{FF2B5EF4-FFF2-40B4-BE49-F238E27FC236}">
                <a16:creationId xmlns:a16="http://schemas.microsoft.com/office/drawing/2014/main" id="{06622ACD-1624-BC16-E00F-401934D95A36}"/>
              </a:ext>
            </a:extLst>
          </p:cNvPr>
          <p:cNvPicPr>
            <a:picLocks noChangeAspect="1"/>
          </p:cNvPicPr>
          <p:nvPr/>
        </p:nvPicPr>
        <p:blipFill>
          <a:blip r:embed="rId3"/>
          <a:stretch>
            <a:fillRect/>
          </a:stretch>
        </p:blipFill>
        <p:spPr>
          <a:xfrm>
            <a:off x="2492689" y="1897829"/>
            <a:ext cx="6849431" cy="390580"/>
          </a:xfrm>
          <a:prstGeom prst="rect">
            <a:avLst/>
          </a:prstGeom>
        </p:spPr>
      </p:pic>
      <p:pic>
        <p:nvPicPr>
          <p:cNvPr id="11" name="Picture 10">
            <a:extLst>
              <a:ext uri="{FF2B5EF4-FFF2-40B4-BE49-F238E27FC236}">
                <a16:creationId xmlns:a16="http://schemas.microsoft.com/office/drawing/2014/main" id="{8A2D6AD5-7C25-6976-1D42-D4463647CE6C}"/>
              </a:ext>
            </a:extLst>
          </p:cNvPr>
          <p:cNvPicPr>
            <a:picLocks noChangeAspect="1"/>
          </p:cNvPicPr>
          <p:nvPr/>
        </p:nvPicPr>
        <p:blipFill>
          <a:blip r:embed="rId4"/>
          <a:stretch>
            <a:fillRect/>
          </a:stretch>
        </p:blipFill>
        <p:spPr>
          <a:xfrm>
            <a:off x="2293143" y="2288409"/>
            <a:ext cx="7122319" cy="4701120"/>
          </a:xfrm>
          <a:prstGeom prst="rect">
            <a:avLst/>
          </a:prstGeom>
        </p:spPr>
      </p:pic>
    </p:spTree>
    <p:extLst>
      <p:ext uri="{BB962C8B-B14F-4D97-AF65-F5344CB8AC3E}">
        <p14:creationId xmlns:p14="http://schemas.microsoft.com/office/powerpoint/2010/main" val="37109289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45F2086-D4A5-EB4D-647A-0DB7130CF77F}"/>
              </a:ext>
            </a:extLst>
          </p:cNvPr>
          <p:cNvPicPr>
            <a:picLocks noChangeAspect="1"/>
          </p:cNvPicPr>
          <p:nvPr/>
        </p:nvPicPr>
        <p:blipFill>
          <a:blip r:embed="rId2"/>
          <a:stretch>
            <a:fillRect/>
          </a:stretch>
        </p:blipFill>
        <p:spPr>
          <a:xfrm>
            <a:off x="118644" y="108646"/>
            <a:ext cx="7030431" cy="3562847"/>
          </a:xfrm>
          <a:prstGeom prst="rect">
            <a:avLst/>
          </a:prstGeom>
        </p:spPr>
      </p:pic>
      <p:pic>
        <p:nvPicPr>
          <p:cNvPr id="7" name="Picture 6">
            <a:extLst>
              <a:ext uri="{FF2B5EF4-FFF2-40B4-BE49-F238E27FC236}">
                <a16:creationId xmlns:a16="http://schemas.microsoft.com/office/drawing/2014/main" id="{33B998D1-B643-ABC7-9985-E1628BEE19FB}"/>
              </a:ext>
            </a:extLst>
          </p:cNvPr>
          <p:cNvPicPr>
            <a:picLocks noChangeAspect="1"/>
          </p:cNvPicPr>
          <p:nvPr/>
        </p:nvPicPr>
        <p:blipFill>
          <a:blip r:embed="rId3"/>
          <a:stretch>
            <a:fillRect/>
          </a:stretch>
        </p:blipFill>
        <p:spPr>
          <a:xfrm>
            <a:off x="223433" y="3781188"/>
            <a:ext cx="6925642" cy="1705213"/>
          </a:xfrm>
          <a:prstGeom prst="rect">
            <a:avLst/>
          </a:prstGeom>
        </p:spPr>
      </p:pic>
      <p:pic>
        <p:nvPicPr>
          <p:cNvPr id="9" name="Picture 8">
            <a:extLst>
              <a:ext uri="{FF2B5EF4-FFF2-40B4-BE49-F238E27FC236}">
                <a16:creationId xmlns:a16="http://schemas.microsoft.com/office/drawing/2014/main" id="{FF82C523-EBE8-AE40-84C4-391FDC696FD5}"/>
              </a:ext>
            </a:extLst>
          </p:cNvPr>
          <p:cNvPicPr>
            <a:picLocks noChangeAspect="1"/>
          </p:cNvPicPr>
          <p:nvPr/>
        </p:nvPicPr>
        <p:blipFill>
          <a:blip r:embed="rId4"/>
          <a:stretch>
            <a:fillRect/>
          </a:stretch>
        </p:blipFill>
        <p:spPr>
          <a:xfrm>
            <a:off x="6930713" y="4555171"/>
            <a:ext cx="5261288" cy="2223771"/>
          </a:xfrm>
          <a:prstGeom prst="rect">
            <a:avLst/>
          </a:prstGeom>
        </p:spPr>
      </p:pic>
    </p:spTree>
    <p:extLst>
      <p:ext uri="{BB962C8B-B14F-4D97-AF65-F5344CB8AC3E}">
        <p14:creationId xmlns:p14="http://schemas.microsoft.com/office/powerpoint/2010/main" val="40952812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EA8BB-733C-3917-F4E5-2CE95EB490A3}"/>
              </a:ext>
            </a:extLst>
          </p:cNvPr>
          <p:cNvSpPr>
            <a:spLocks noGrp="1"/>
          </p:cNvSpPr>
          <p:nvPr>
            <p:ph type="title"/>
          </p:nvPr>
        </p:nvSpPr>
        <p:spPr>
          <a:xfrm>
            <a:off x="888688" y="101465"/>
            <a:ext cx="10515600" cy="644642"/>
          </a:xfrm>
        </p:spPr>
        <p:txBody>
          <a:bodyPr>
            <a:normAutofit fontScale="90000"/>
          </a:bodyPr>
          <a:lstStyle/>
          <a:p>
            <a:pPr algn="ctr"/>
            <a:r>
              <a:rPr lang="en-GB" dirty="0"/>
              <a:t>Assignment Information</a:t>
            </a:r>
          </a:p>
        </p:txBody>
      </p:sp>
      <p:sp>
        <p:nvSpPr>
          <p:cNvPr id="3" name="Content Placeholder 2">
            <a:extLst>
              <a:ext uri="{FF2B5EF4-FFF2-40B4-BE49-F238E27FC236}">
                <a16:creationId xmlns:a16="http://schemas.microsoft.com/office/drawing/2014/main" id="{B02F386A-733F-3423-B21F-4157F2A90ED3}"/>
              </a:ext>
            </a:extLst>
          </p:cNvPr>
          <p:cNvSpPr>
            <a:spLocks noGrp="1"/>
          </p:cNvSpPr>
          <p:nvPr>
            <p:ph idx="1"/>
          </p:nvPr>
        </p:nvSpPr>
        <p:spPr>
          <a:xfrm>
            <a:off x="838200" y="790984"/>
            <a:ext cx="10515600" cy="5385979"/>
          </a:xfrm>
        </p:spPr>
        <p:txBody>
          <a:bodyPr>
            <a:normAutofit/>
          </a:bodyPr>
          <a:lstStyle/>
          <a:p>
            <a:pPr marL="0" indent="0">
              <a:buNone/>
            </a:pPr>
            <a:r>
              <a:rPr lang="en-GB" dirty="0">
                <a:solidFill>
                  <a:srgbClr val="FF0000"/>
                </a:solidFill>
              </a:rPr>
              <a:t>You could apply a similar format to your development of a Healthy </a:t>
            </a:r>
            <a:r>
              <a:rPr lang="en-GB">
                <a:solidFill>
                  <a:srgbClr val="FF0000"/>
                </a:solidFill>
              </a:rPr>
              <a:t>University Strategy (UWTSD).</a:t>
            </a:r>
            <a:endParaRPr lang="en-GB" dirty="0"/>
          </a:p>
          <a:p>
            <a:r>
              <a:rPr lang="en-GB" dirty="0"/>
              <a:t>Summary</a:t>
            </a:r>
          </a:p>
          <a:p>
            <a:r>
              <a:rPr lang="en-GB" dirty="0"/>
              <a:t>Aims / objectives</a:t>
            </a:r>
          </a:p>
          <a:p>
            <a:r>
              <a:rPr lang="en-GB" dirty="0"/>
              <a:t>What do you intend doing?</a:t>
            </a:r>
          </a:p>
          <a:p>
            <a:r>
              <a:rPr lang="en-GB" dirty="0"/>
              <a:t>How will it be organised and managed?</a:t>
            </a:r>
          </a:p>
          <a:p>
            <a:r>
              <a:rPr lang="en-GB" dirty="0"/>
              <a:t>What resources will it need?</a:t>
            </a:r>
          </a:p>
          <a:p>
            <a:r>
              <a:rPr lang="en-GB" dirty="0"/>
              <a:t>How will it be evaluated?</a:t>
            </a:r>
          </a:p>
          <a:p>
            <a:r>
              <a:rPr lang="en-GB" dirty="0"/>
              <a:t>What are the measures of success? </a:t>
            </a:r>
          </a:p>
          <a:p>
            <a:r>
              <a:rPr lang="en-GB" dirty="0"/>
              <a:t>Contributions to key agenda / policies?</a:t>
            </a:r>
          </a:p>
          <a:p>
            <a:pPr marL="0" indent="0">
              <a:buNone/>
            </a:pPr>
            <a:endParaRPr lang="en-GB" dirty="0"/>
          </a:p>
        </p:txBody>
      </p:sp>
    </p:spTree>
    <p:extLst>
      <p:ext uri="{BB962C8B-B14F-4D97-AF65-F5344CB8AC3E}">
        <p14:creationId xmlns:p14="http://schemas.microsoft.com/office/powerpoint/2010/main" val="444670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AA98-F921-45B3-1B43-E31A9DB64DBB}"/>
              </a:ext>
            </a:extLst>
          </p:cNvPr>
          <p:cNvSpPr>
            <a:spLocks noGrp="1"/>
          </p:cNvSpPr>
          <p:nvPr>
            <p:ph type="title"/>
          </p:nvPr>
        </p:nvSpPr>
        <p:spPr/>
        <p:txBody>
          <a:bodyPr/>
          <a:lstStyle/>
          <a:p>
            <a:pPr algn="ctr"/>
            <a:r>
              <a:rPr lang="en-GB" dirty="0"/>
              <a:t>Example initiative</a:t>
            </a:r>
          </a:p>
        </p:txBody>
      </p:sp>
      <p:sp>
        <p:nvSpPr>
          <p:cNvPr id="3" name="Content Placeholder 2">
            <a:extLst>
              <a:ext uri="{FF2B5EF4-FFF2-40B4-BE49-F238E27FC236}">
                <a16:creationId xmlns:a16="http://schemas.microsoft.com/office/drawing/2014/main" id="{116F8E1D-5908-B9F5-F4A0-AB973BD3D810}"/>
              </a:ext>
            </a:extLst>
          </p:cNvPr>
          <p:cNvSpPr>
            <a:spLocks noGrp="1"/>
          </p:cNvSpPr>
          <p:nvPr>
            <p:ph idx="1"/>
          </p:nvPr>
        </p:nvSpPr>
        <p:spPr/>
        <p:txBody>
          <a:bodyPr/>
          <a:lstStyle/>
          <a:p>
            <a:pPr marL="0" indent="0" algn="ctr">
              <a:buNone/>
            </a:pPr>
            <a:endParaRPr lang="en-GB" dirty="0">
              <a:solidFill>
                <a:srgbClr val="FF0000"/>
              </a:solidFill>
            </a:endParaRPr>
          </a:p>
          <a:p>
            <a:pPr marL="0" indent="0" algn="ctr">
              <a:buNone/>
            </a:pPr>
            <a:r>
              <a:rPr lang="en-GB" dirty="0">
                <a:solidFill>
                  <a:srgbClr val="FF0000"/>
                </a:solidFill>
              </a:rPr>
              <a:t>Summarise the key evidence from the exemplar initiatives but in the context of themes on the previous slide </a:t>
            </a:r>
            <a:r>
              <a:rPr lang="en-GB" dirty="0" err="1">
                <a:solidFill>
                  <a:srgbClr val="FF0000"/>
                </a:solidFill>
              </a:rPr>
              <a:t>i.e</a:t>
            </a:r>
            <a:r>
              <a:rPr lang="en-GB" dirty="0">
                <a:solidFill>
                  <a:srgbClr val="FF0000"/>
                </a:solidFill>
              </a:rPr>
              <a:t> a </a:t>
            </a:r>
            <a:r>
              <a:rPr lang="en-GB" dirty="0" err="1">
                <a:solidFill>
                  <a:srgbClr val="FF0000"/>
                </a:solidFill>
              </a:rPr>
              <a:t>stratgey</a:t>
            </a:r>
            <a:r>
              <a:rPr lang="en-GB" dirty="0">
                <a:solidFill>
                  <a:srgbClr val="FF0000"/>
                </a:solidFill>
              </a:rPr>
              <a:t> proposal not an evaluation of outcome</a:t>
            </a:r>
          </a:p>
        </p:txBody>
      </p:sp>
    </p:spTree>
    <p:extLst>
      <p:ext uri="{BB962C8B-B14F-4D97-AF65-F5344CB8AC3E}">
        <p14:creationId xmlns:p14="http://schemas.microsoft.com/office/powerpoint/2010/main" val="3056897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32767-BF70-D991-4032-FE0B85AAC4DC}"/>
              </a:ext>
            </a:extLst>
          </p:cNvPr>
          <p:cNvSpPr>
            <a:spLocks noGrp="1"/>
          </p:cNvSpPr>
          <p:nvPr>
            <p:ph type="title"/>
          </p:nvPr>
        </p:nvSpPr>
        <p:spPr>
          <a:xfrm>
            <a:off x="838200" y="365125"/>
            <a:ext cx="10515600" cy="863425"/>
          </a:xfrm>
        </p:spPr>
        <p:txBody>
          <a:bodyPr/>
          <a:lstStyle/>
          <a:p>
            <a:pPr algn="ctr"/>
            <a:r>
              <a:rPr lang="en-GB" dirty="0"/>
              <a:t>Evaluation of Change / Impact</a:t>
            </a:r>
          </a:p>
        </p:txBody>
      </p:sp>
      <p:sp>
        <p:nvSpPr>
          <p:cNvPr id="3" name="Content Placeholder 2">
            <a:extLst>
              <a:ext uri="{FF2B5EF4-FFF2-40B4-BE49-F238E27FC236}">
                <a16:creationId xmlns:a16="http://schemas.microsoft.com/office/drawing/2014/main" id="{29F46099-B074-B9E8-43FA-05244D2987E2}"/>
              </a:ext>
            </a:extLst>
          </p:cNvPr>
          <p:cNvSpPr>
            <a:spLocks noGrp="1"/>
          </p:cNvSpPr>
          <p:nvPr>
            <p:ph idx="1"/>
          </p:nvPr>
        </p:nvSpPr>
        <p:spPr>
          <a:xfrm>
            <a:off x="838200" y="2590089"/>
            <a:ext cx="3217695" cy="2207833"/>
          </a:xfrm>
        </p:spPr>
        <p:txBody>
          <a:bodyPr>
            <a:normAutofit fontScale="92500" lnSpcReduction="10000"/>
          </a:bodyPr>
          <a:lstStyle/>
          <a:p>
            <a:pPr marL="0" indent="0">
              <a:buNone/>
            </a:pPr>
            <a:r>
              <a:rPr lang="en-GB" dirty="0"/>
              <a:t>Whole System</a:t>
            </a:r>
          </a:p>
          <a:p>
            <a:pPr marL="0" indent="0">
              <a:buNone/>
            </a:pPr>
            <a:endParaRPr lang="en-GB" dirty="0"/>
          </a:p>
          <a:p>
            <a:pPr marL="0" indent="0">
              <a:buNone/>
            </a:pPr>
            <a:endParaRPr lang="en-GB" dirty="0"/>
          </a:p>
          <a:p>
            <a:pPr marL="0" indent="0">
              <a:buNone/>
            </a:pPr>
            <a:r>
              <a:rPr lang="en-GB" dirty="0"/>
              <a:t>Component activities </a:t>
            </a:r>
          </a:p>
          <a:p>
            <a:pPr marL="0" indent="0">
              <a:buNone/>
            </a:pPr>
            <a:r>
              <a:rPr lang="en-GB" dirty="0"/>
              <a:t>and projects</a:t>
            </a:r>
          </a:p>
        </p:txBody>
      </p:sp>
      <p:sp>
        <p:nvSpPr>
          <p:cNvPr id="4" name="TextBox 3">
            <a:extLst>
              <a:ext uri="{FF2B5EF4-FFF2-40B4-BE49-F238E27FC236}">
                <a16:creationId xmlns:a16="http://schemas.microsoft.com/office/drawing/2014/main" id="{1A9D6954-D61F-C951-0DA3-33AE4F311105}"/>
              </a:ext>
            </a:extLst>
          </p:cNvPr>
          <p:cNvSpPr txBox="1"/>
          <p:nvPr/>
        </p:nvSpPr>
        <p:spPr>
          <a:xfrm>
            <a:off x="5361117" y="2277583"/>
            <a:ext cx="6830883" cy="3139321"/>
          </a:xfrm>
          <a:prstGeom prst="rect">
            <a:avLst/>
          </a:prstGeom>
          <a:noFill/>
        </p:spPr>
        <p:txBody>
          <a:bodyPr wrap="square" rtlCol="0">
            <a:spAutoFit/>
          </a:bodyPr>
          <a:lstStyle/>
          <a:p>
            <a:pPr algn="l">
              <a:lnSpc>
                <a:spcPct val="200000"/>
              </a:lnSpc>
            </a:pPr>
            <a:r>
              <a:rPr lang="en-GB" b="1" i="0" dirty="0">
                <a:solidFill>
                  <a:srgbClr val="4D4E4F"/>
                </a:solidFill>
                <a:effectLst/>
                <a:latin typeface="open sans" panose="020B0606030504020204" pitchFamily="34" charset="0"/>
              </a:rPr>
              <a:t>Leadership and Governance</a:t>
            </a:r>
            <a:endParaRPr lang="en-GB" b="0" i="0" dirty="0">
              <a:solidFill>
                <a:srgbClr val="4D4E4F"/>
              </a:solidFill>
              <a:effectLst/>
              <a:latin typeface="open sans" panose="020B0606030504020204" pitchFamily="34" charset="0"/>
            </a:endParaRPr>
          </a:p>
          <a:p>
            <a:pPr algn="l">
              <a:lnSpc>
                <a:spcPct val="200000"/>
              </a:lnSpc>
            </a:pPr>
            <a:r>
              <a:rPr lang="en-GB" b="1" i="0" dirty="0">
                <a:solidFill>
                  <a:srgbClr val="4D4E4F"/>
                </a:solidFill>
                <a:effectLst/>
                <a:latin typeface="open sans" panose="020B0606030504020204" pitchFamily="34" charset="0"/>
              </a:rPr>
              <a:t>Service Provision</a:t>
            </a:r>
            <a:endParaRPr lang="en-GB" b="0" i="0" dirty="0">
              <a:solidFill>
                <a:srgbClr val="4D4E4F"/>
              </a:solidFill>
              <a:effectLst/>
              <a:latin typeface="open sans" panose="020B0606030504020204" pitchFamily="34" charset="0"/>
            </a:endParaRPr>
          </a:p>
          <a:p>
            <a:pPr algn="l">
              <a:lnSpc>
                <a:spcPct val="200000"/>
              </a:lnSpc>
            </a:pPr>
            <a:r>
              <a:rPr lang="en-GB" b="1" i="0" dirty="0">
                <a:solidFill>
                  <a:srgbClr val="4D4E4F"/>
                </a:solidFill>
                <a:effectLst/>
                <a:latin typeface="open sans" panose="020B0606030504020204" pitchFamily="34" charset="0"/>
              </a:rPr>
              <a:t>Facilities and Environment</a:t>
            </a:r>
            <a:r>
              <a:rPr lang="en-GB" b="0" i="0" dirty="0">
                <a:solidFill>
                  <a:srgbClr val="4D4E4F"/>
                </a:solidFill>
                <a:effectLst/>
                <a:latin typeface="open sans" panose="020B0606030504020204" pitchFamily="34" charset="0"/>
              </a:rPr>
              <a:t> </a:t>
            </a:r>
          </a:p>
          <a:p>
            <a:pPr algn="l">
              <a:lnSpc>
                <a:spcPct val="200000"/>
              </a:lnSpc>
            </a:pPr>
            <a:r>
              <a:rPr lang="en-GB" b="1" i="0" dirty="0">
                <a:solidFill>
                  <a:srgbClr val="4D4E4F"/>
                </a:solidFill>
                <a:effectLst/>
                <a:latin typeface="open sans" panose="020B0606030504020204" pitchFamily="34" charset="0"/>
              </a:rPr>
              <a:t>Communication, Information and Marketing</a:t>
            </a:r>
            <a:r>
              <a:rPr lang="en-GB" b="0" i="0" dirty="0">
                <a:solidFill>
                  <a:srgbClr val="4D4E4F"/>
                </a:solidFill>
                <a:effectLst/>
                <a:latin typeface="open sans" panose="020B0606030504020204" pitchFamily="34" charset="0"/>
              </a:rPr>
              <a:t> </a:t>
            </a:r>
          </a:p>
          <a:p>
            <a:pPr algn="l">
              <a:lnSpc>
                <a:spcPct val="200000"/>
              </a:lnSpc>
            </a:pPr>
            <a:r>
              <a:rPr lang="en-GB" b="1" i="0" dirty="0">
                <a:solidFill>
                  <a:srgbClr val="4D4E4F"/>
                </a:solidFill>
                <a:effectLst/>
                <a:latin typeface="open sans" panose="020B0606030504020204" pitchFamily="34" charset="0"/>
              </a:rPr>
              <a:t>Academic, Personal, Social and Professional Development</a:t>
            </a:r>
            <a:endParaRPr lang="en-GB" b="0" i="0" dirty="0">
              <a:solidFill>
                <a:srgbClr val="4D4E4F"/>
              </a:solidFill>
              <a:effectLst/>
              <a:latin typeface="open sans" panose="020B0606030504020204" pitchFamily="34" charset="0"/>
            </a:endParaRPr>
          </a:p>
          <a:p>
            <a:endParaRPr lang="en-GB" dirty="0"/>
          </a:p>
        </p:txBody>
      </p:sp>
      <p:sp>
        <p:nvSpPr>
          <p:cNvPr id="5" name="Arrow: Right 4">
            <a:extLst>
              <a:ext uri="{FF2B5EF4-FFF2-40B4-BE49-F238E27FC236}">
                <a16:creationId xmlns:a16="http://schemas.microsoft.com/office/drawing/2014/main" id="{4E66EF41-36DA-C8C4-8158-AAD13A1774B8}"/>
              </a:ext>
            </a:extLst>
          </p:cNvPr>
          <p:cNvSpPr/>
          <p:nvPr/>
        </p:nvSpPr>
        <p:spPr>
          <a:xfrm>
            <a:off x="4055895" y="3264913"/>
            <a:ext cx="992939" cy="7236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6350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25977-8884-9DF2-F0B8-488D018B5BBE}"/>
              </a:ext>
            </a:extLst>
          </p:cNvPr>
          <p:cNvSpPr>
            <a:spLocks noGrp="1"/>
          </p:cNvSpPr>
          <p:nvPr>
            <p:ph type="title"/>
          </p:nvPr>
        </p:nvSpPr>
        <p:spPr>
          <a:xfrm>
            <a:off x="838200" y="45366"/>
            <a:ext cx="10515600" cy="936352"/>
          </a:xfrm>
        </p:spPr>
        <p:txBody>
          <a:bodyPr/>
          <a:lstStyle/>
          <a:p>
            <a:pPr algn="ctr"/>
            <a:r>
              <a:rPr lang="en-GB" dirty="0"/>
              <a:t>Evaluation</a:t>
            </a:r>
          </a:p>
        </p:txBody>
      </p:sp>
      <p:sp>
        <p:nvSpPr>
          <p:cNvPr id="6" name="Text Placeholder 5">
            <a:extLst>
              <a:ext uri="{FF2B5EF4-FFF2-40B4-BE49-F238E27FC236}">
                <a16:creationId xmlns:a16="http://schemas.microsoft.com/office/drawing/2014/main" id="{31BE954E-81A9-1718-FA85-E6DC91F2480E}"/>
              </a:ext>
            </a:extLst>
          </p:cNvPr>
          <p:cNvSpPr>
            <a:spLocks noGrp="1"/>
          </p:cNvSpPr>
          <p:nvPr>
            <p:ph idx="1"/>
          </p:nvPr>
        </p:nvSpPr>
        <p:spPr>
          <a:xfrm>
            <a:off x="330979" y="1020987"/>
            <a:ext cx="11657198" cy="5604206"/>
          </a:xfrm>
        </p:spPr>
        <p:txBody>
          <a:bodyPr>
            <a:normAutofit fontScale="55000" lnSpcReduction="20000"/>
          </a:bodyPr>
          <a:lstStyle/>
          <a:p>
            <a:pPr marL="0" indent="0" algn="l">
              <a:buNone/>
            </a:pPr>
            <a:r>
              <a:rPr lang="en-GB" b="1" i="0" dirty="0">
                <a:solidFill>
                  <a:srgbClr val="444444"/>
                </a:solidFill>
                <a:effectLst/>
                <a:latin typeface="open sans" panose="020B0606030504020204" pitchFamily="34" charset="0"/>
              </a:rPr>
              <a:t>Step 1.</a:t>
            </a:r>
            <a:r>
              <a:rPr lang="en-GB" b="0" i="0" dirty="0">
                <a:solidFill>
                  <a:srgbClr val="444444"/>
                </a:solidFill>
                <a:effectLst/>
                <a:latin typeface="open sans" panose="020B0606030504020204" pitchFamily="34" charset="0"/>
              </a:rPr>
              <a:t> Agree who will carry out your evaluation (will it be internal or external?) and how you will engage different stakeholders in the evaluation process.</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2.</a:t>
            </a:r>
            <a:r>
              <a:rPr lang="en-GB" b="0" i="0" dirty="0">
                <a:solidFill>
                  <a:srgbClr val="444444"/>
                </a:solidFill>
                <a:effectLst/>
                <a:latin typeface="open sans" panose="020B0606030504020204" pitchFamily="34" charset="0"/>
              </a:rPr>
              <a:t> Clarify aims and objectives, making sure the objectives are SMART –Specific, Measurable, Achievable, Realistic and Time-Bound.</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3.</a:t>
            </a:r>
            <a:r>
              <a:rPr lang="en-GB" b="0" i="0" dirty="0">
                <a:solidFill>
                  <a:srgbClr val="444444"/>
                </a:solidFill>
                <a:effectLst/>
                <a:latin typeface="open sans" panose="020B0606030504020204" pitchFamily="34" charset="0"/>
              </a:rPr>
              <a:t> Identify expected impacts and outcomes that ‘match’ the objectives, making sure that they relate to both public health and the core business of the university.</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4.</a:t>
            </a:r>
            <a:r>
              <a:rPr lang="en-GB" b="0" i="0" dirty="0">
                <a:solidFill>
                  <a:srgbClr val="444444"/>
                </a:solidFill>
                <a:effectLst/>
                <a:latin typeface="open sans" panose="020B0606030504020204" pitchFamily="34" charset="0"/>
              </a:rPr>
              <a:t> Choose milestone and outcome indicators that can help to track progress and measure overall success.</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5.</a:t>
            </a:r>
            <a:r>
              <a:rPr lang="en-GB" b="0" i="0" dirty="0">
                <a:solidFill>
                  <a:srgbClr val="444444"/>
                </a:solidFill>
                <a:effectLst/>
                <a:latin typeface="open sans" panose="020B0606030504020204" pitchFamily="34" charset="0"/>
              </a:rPr>
              <a:t>  Decide what quantitative and/or qualitative information needs to be collected to enable the evaluation to take place – paying attention not only to outcome (and if appropriate, efficiency) data but also to the information required in order to carry out process evaluation.</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6.</a:t>
            </a:r>
            <a:r>
              <a:rPr lang="en-GB" b="0" i="0" dirty="0">
                <a:solidFill>
                  <a:srgbClr val="444444"/>
                </a:solidFill>
                <a:effectLst/>
                <a:latin typeface="open sans" panose="020B0606030504020204" pitchFamily="34" charset="0"/>
              </a:rPr>
              <a:t> Agree what methods you will use to collect this information, being pragmatic about what is possible within resource constraints and where possible combining a range of methods in order to strengthen evidence generation.</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7.</a:t>
            </a:r>
            <a:r>
              <a:rPr lang="en-GB" b="0" i="0" dirty="0">
                <a:solidFill>
                  <a:srgbClr val="444444"/>
                </a:solidFill>
                <a:effectLst/>
                <a:latin typeface="open sans" panose="020B0606030504020204" pitchFamily="34" charset="0"/>
              </a:rPr>
              <a:t> Set up data collection systems, considering what data is routinely available, identifying who will collect what data and agreeing a timetable (e.g. baseline, ongoing, mid-point, end).</a:t>
            </a:r>
          </a:p>
          <a:p>
            <a:pPr marL="0" indent="0" algn="l">
              <a:buNone/>
            </a:pPr>
            <a:endParaRPr lang="en-GB" b="0" i="0" dirty="0">
              <a:solidFill>
                <a:srgbClr val="444444"/>
              </a:solidFill>
              <a:effectLst/>
              <a:latin typeface="open sans" panose="020B0606030504020204" pitchFamily="34" charset="0"/>
            </a:endParaRPr>
          </a:p>
          <a:p>
            <a:pPr marL="0" indent="0" algn="l">
              <a:buNone/>
            </a:pPr>
            <a:r>
              <a:rPr lang="en-GB" b="1" i="0" dirty="0">
                <a:solidFill>
                  <a:srgbClr val="444444"/>
                </a:solidFill>
                <a:effectLst/>
                <a:latin typeface="open sans" panose="020B0606030504020204" pitchFamily="34" charset="0"/>
              </a:rPr>
              <a:t>Step 8.</a:t>
            </a:r>
            <a:r>
              <a:rPr lang="en-GB" b="0" i="0" dirty="0">
                <a:solidFill>
                  <a:srgbClr val="444444"/>
                </a:solidFill>
                <a:effectLst/>
                <a:latin typeface="open sans" panose="020B0606030504020204" pitchFamily="34" charset="0"/>
              </a:rPr>
              <a:t> Collate, analyse and interpret the data in order to identify key findings and generate learning and evidence</a:t>
            </a:r>
          </a:p>
          <a:p>
            <a:pPr marL="0" indent="0">
              <a:buNone/>
            </a:pPr>
            <a:endParaRPr lang="en-GB" dirty="0"/>
          </a:p>
        </p:txBody>
      </p:sp>
    </p:spTree>
    <p:extLst>
      <p:ext uri="{BB962C8B-B14F-4D97-AF65-F5344CB8AC3E}">
        <p14:creationId xmlns:p14="http://schemas.microsoft.com/office/powerpoint/2010/main" val="160101257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834E-8BB0-310D-047D-DA4A2FF69100}"/>
              </a:ext>
            </a:extLst>
          </p:cNvPr>
          <p:cNvSpPr>
            <a:spLocks noGrp="1"/>
          </p:cNvSpPr>
          <p:nvPr>
            <p:ph type="title"/>
          </p:nvPr>
        </p:nvSpPr>
        <p:spPr>
          <a:xfrm>
            <a:off x="838200" y="662446"/>
            <a:ext cx="10515600" cy="1065378"/>
          </a:xfrm>
        </p:spPr>
        <p:txBody>
          <a:bodyPr>
            <a:normAutofit fontScale="90000"/>
          </a:bodyPr>
          <a:lstStyle/>
          <a:p>
            <a:r>
              <a:rPr lang="en-GB" dirty="0"/>
              <a:t>Evaluation of Healthy University Initiative</a:t>
            </a:r>
            <a:br>
              <a:rPr lang="en-GB" dirty="0"/>
            </a:br>
            <a:r>
              <a:rPr lang="en-GB" sz="1800" dirty="0">
                <a:solidFill>
                  <a:srgbClr val="FF0000"/>
                </a:solidFill>
                <a:latin typeface="Arial" panose="020B0604020202020204" pitchFamily="34" charset="0"/>
              </a:rPr>
              <a:t>Reis, M., Ramiro, L., Gomez-Baya, D., &amp; Matos, M. G. D. (2018). The promotion of healthy universities: a systematic review. </a:t>
            </a:r>
            <a:r>
              <a:rPr lang="en-GB" sz="1800" i="1" dirty="0">
                <a:solidFill>
                  <a:srgbClr val="FF0000"/>
                </a:solidFill>
                <a:latin typeface="Arial" panose="020B0604020202020204" pitchFamily="34" charset="0"/>
              </a:rPr>
              <a:t>CPQ Women and child health</a:t>
            </a:r>
            <a:r>
              <a:rPr lang="en-GB" sz="1800" dirty="0">
                <a:solidFill>
                  <a:srgbClr val="FF0000"/>
                </a:solidFill>
                <a:latin typeface="Arial" panose="020B0604020202020204" pitchFamily="34" charset="0"/>
              </a:rPr>
              <a:t>, </a:t>
            </a:r>
            <a:r>
              <a:rPr lang="en-GB" sz="1800" i="1" dirty="0">
                <a:solidFill>
                  <a:srgbClr val="FF0000"/>
                </a:solidFill>
                <a:latin typeface="Arial" panose="020B0604020202020204" pitchFamily="34" charset="0"/>
              </a:rPr>
              <a:t>3</a:t>
            </a:r>
            <a:r>
              <a:rPr lang="en-GB" sz="1800" dirty="0">
                <a:solidFill>
                  <a:srgbClr val="FF0000"/>
                </a:solidFill>
                <a:latin typeface="Arial" panose="020B0604020202020204" pitchFamily="34" charset="0"/>
              </a:rPr>
              <a:t>(1), 1-15</a:t>
            </a:r>
            <a:r>
              <a:rPr lang="en-GB" sz="1800" b="0" i="0" dirty="0">
                <a:solidFill>
                  <a:srgbClr val="FF0000"/>
                </a:solidFill>
                <a:effectLst/>
                <a:latin typeface="Arial" panose="020B0604020202020204" pitchFamily="34" charset="0"/>
              </a:rPr>
              <a:t>.</a:t>
            </a:r>
            <a:br>
              <a:rPr lang="en-GB" sz="1800" b="0" i="0" dirty="0">
                <a:solidFill>
                  <a:srgbClr val="FF0000"/>
                </a:solidFill>
                <a:effectLs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24B65F7-594B-FD7F-B92F-0F346A6A9FC8}"/>
              </a:ext>
            </a:extLst>
          </p:cNvPr>
          <p:cNvSpPr>
            <a:spLocks noGrp="1"/>
          </p:cNvSpPr>
          <p:nvPr>
            <p:ph idx="1"/>
          </p:nvPr>
        </p:nvSpPr>
        <p:spPr>
          <a:xfrm>
            <a:off x="215509" y="1920991"/>
            <a:ext cx="11576323" cy="5023960"/>
          </a:xfrm>
        </p:spPr>
        <p:txBody>
          <a:bodyPr>
            <a:normAutofit fontScale="70000" lnSpcReduction="20000"/>
          </a:bodyPr>
          <a:lstStyle/>
          <a:p>
            <a:pPr marL="514350" indent="-514350">
              <a:buFont typeface="+mj-lt"/>
              <a:buAutoNum type="arabicPeriod"/>
            </a:pPr>
            <a:r>
              <a:rPr lang="en-GB" sz="3200" dirty="0"/>
              <a:t>There is also a growing appreciation that investment for health within the sector will contribute to core agendas such as staff and student recruitment, experience and retention; as well as institutional and societal productivity and sustainability.</a:t>
            </a:r>
            <a:r>
              <a:rPr lang="en-GB" sz="3200" dirty="0">
                <a:solidFill>
                  <a:srgbClr val="FF0000"/>
                </a:solidFill>
              </a:rPr>
              <a:t> Despite this, health and well-being remain largely marginal to the mission and organization of higher education.</a:t>
            </a:r>
            <a:endParaRPr lang="en-GB" sz="3200" b="0" i="0" dirty="0">
              <a:solidFill>
                <a:srgbClr val="FF0000"/>
              </a:solidFill>
              <a:effectLst/>
            </a:endParaRPr>
          </a:p>
          <a:p>
            <a:pPr marL="514350" indent="-514350">
              <a:buFont typeface="+mj-lt"/>
              <a:buAutoNum type="arabicPeriod"/>
            </a:pPr>
            <a:endParaRPr lang="en-GB" sz="3200" dirty="0">
              <a:solidFill>
                <a:srgbClr val="FF0000"/>
              </a:solidFill>
            </a:endParaRPr>
          </a:p>
          <a:p>
            <a:pPr marL="514350" indent="-514350">
              <a:buFont typeface="+mj-lt"/>
              <a:buAutoNum type="arabicPeriod"/>
            </a:pPr>
            <a:r>
              <a:rPr lang="en-GB" sz="3200" dirty="0"/>
              <a:t>There is rich diversity of health-related activity taking place within HEIs that points to a burgeoning interest in the whole system Healthy University approach.</a:t>
            </a:r>
          </a:p>
          <a:p>
            <a:pPr marL="514350" indent="-514350">
              <a:buFont typeface="+mj-lt"/>
              <a:buAutoNum type="arabicPeriod"/>
            </a:pPr>
            <a:endParaRPr lang="en-GB" sz="3200" dirty="0">
              <a:solidFill>
                <a:srgbClr val="FF0000"/>
              </a:solidFill>
            </a:endParaRPr>
          </a:p>
          <a:p>
            <a:pPr marL="514350" indent="-514350">
              <a:buFont typeface="+mj-lt"/>
              <a:buAutoNum type="arabicPeriod"/>
            </a:pPr>
            <a:r>
              <a:rPr lang="en-GB" sz="3200" dirty="0"/>
              <a:t>The majority of healthy universities work towards similar goals, relying on the framework for Health Promoting Universities.</a:t>
            </a:r>
          </a:p>
          <a:p>
            <a:pPr marL="514350" indent="-514350">
              <a:buFont typeface="+mj-lt"/>
              <a:buAutoNum type="arabicPeriod"/>
            </a:pPr>
            <a:endParaRPr lang="en-GB" sz="3200" dirty="0"/>
          </a:p>
          <a:p>
            <a:pPr marL="514350" indent="-514350">
              <a:buFont typeface="+mj-lt"/>
              <a:buAutoNum type="arabicPeriod"/>
            </a:pPr>
            <a:r>
              <a:rPr lang="en-GB" sz="3200" dirty="0"/>
              <a:t>The adaptation of the Health Promoting University concept to the specific characteristics of very different cultural contexts seems to be important to its success.</a:t>
            </a:r>
          </a:p>
          <a:p>
            <a:pPr marL="514350" indent="-514350">
              <a:buFont typeface="+mj-lt"/>
              <a:buAutoNum type="arabicPeriod"/>
            </a:pPr>
            <a:endParaRPr lang="en-GB" sz="3200" dirty="0"/>
          </a:p>
          <a:p>
            <a:pPr marL="514350" indent="-514350">
              <a:buFont typeface="+mj-lt"/>
              <a:buAutoNum type="arabicPeriod"/>
            </a:pPr>
            <a:r>
              <a:rPr lang="en-GB" sz="3200" dirty="0"/>
              <a:t>For initiatives to continue developing, the political support of the authorities and the scientific and academic body is required.</a:t>
            </a:r>
          </a:p>
          <a:p>
            <a:pPr marL="0" indent="0">
              <a:buNone/>
            </a:pPr>
            <a:endParaRPr lang="en-GB" dirty="0"/>
          </a:p>
          <a:p>
            <a:pPr marL="0" indent="0">
              <a:buNone/>
            </a:pPr>
            <a:endParaRPr lang="en-GB" dirty="0"/>
          </a:p>
          <a:p>
            <a:pPr marL="0" indent="0">
              <a:buNone/>
            </a:pPr>
            <a:endParaRPr lang="en-GB" dirty="0">
              <a:solidFill>
                <a:srgbClr val="FF0000"/>
              </a:solidFill>
            </a:endParaRPr>
          </a:p>
        </p:txBody>
      </p:sp>
    </p:spTree>
    <p:extLst>
      <p:ext uri="{BB962C8B-B14F-4D97-AF65-F5344CB8AC3E}">
        <p14:creationId xmlns:p14="http://schemas.microsoft.com/office/powerpoint/2010/main" val="3037308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E4D4C-4AD6-43E3-DE58-63D146F5F2DA}"/>
              </a:ext>
            </a:extLst>
          </p:cNvPr>
          <p:cNvSpPr>
            <a:spLocks noGrp="1"/>
          </p:cNvSpPr>
          <p:nvPr>
            <p:ph type="title"/>
          </p:nvPr>
        </p:nvSpPr>
        <p:spPr/>
        <p:txBody>
          <a:bodyPr/>
          <a:lstStyle/>
          <a:p>
            <a:pPr algn="ctr"/>
            <a:r>
              <a:rPr lang="en-GB" dirty="0"/>
              <a:t>Membership?</a:t>
            </a:r>
          </a:p>
        </p:txBody>
      </p:sp>
      <p:sp>
        <p:nvSpPr>
          <p:cNvPr id="3" name="Content Placeholder 2">
            <a:extLst>
              <a:ext uri="{FF2B5EF4-FFF2-40B4-BE49-F238E27FC236}">
                <a16:creationId xmlns:a16="http://schemas.microsoft.com/office/drawing/2014/main" id="{ECC7D52B-615C-26A1-B7DA-311FB3536A39}"/>
              </a:ext>
            </a:extLst>
          </p:cNvPr>
          <p:cNvSpPr>
            <a:spLocks noGrp="1"/>
          </p:cNvSpPr>
          <p:nvPr>
            <p:ph idx="1"/>
          </p:nvPr>
        </p:nvSpPr>
        <p:spPr/>
        <p:txBody>
          <a:bodyPr/>
          <a:lstStyle/>
          <a:p>
            <a:pPr marL="0" indent="0">
              <a:buNone/>
            </a:pPr>
            <a:r>
              <a:rPr lang="en-GB" dirty="0">
                <a:hlinkClick r:id="rId2"/>
              </a:rPr>
              <a:t>https://healthyuniversities.ac.uk/network-membership/full-members/</a:t>
            </a:r>
            <a:r>
              <a:rPr lang="en-GB" dirty="0"/>
              <a:t> </a:t>
            </a:r>
          </a:p>
          <a:p>
            <a:pPr marL="0" indent="0">
              <a:buNone/>
            </a:pPr>
            <a:endParaRPr lang="en-GB" dirty="0"/>
          </a:p>
          <a:p>
            <a:pPr marL="0" indent="0">
              <a:buNone/>
            </a:pPr>
            <a:r>
              <a:rPr lang="en-GB" dirty="0">
                <a:hlinkClick r:id="rId3"/>
              </a:rPr>
              <a:t>https://healthyuniversities.ac.uk/network-membership/associate-members-non-uk/</a:t>
            </a:r>
            <a:r>
              <a:rPr lang="en-GB" dirty="0"/>
              <a:t> </a:t>
            </a:r>
          </a:p>
          <a:p>
            <a:pPr marL="0" indent="0">
              <a:buNone/>
            </a:pPr>
            <a:endParaRPr lang="en-GB" dirty="0"/>
          </a:p>
          <a:p>
            <a:pPr marL="0" indent="0">
              <a:buNone/>
            </a:pPr>
            <a:r>
              <a:rPr lang="en-GB" dirty="0">
                <a:hlinkClick r:id="rId4"/>
              </a:rPr>
              <a:t>https://healthyuniversities.ac.uk/network-membership/associate-members-non-he/</a:t>
            </a:r>
            <a:endParaRPr lang="en-GB" dirty="0"/>
          </a:p>
          <a:p>
            <a:pPr marL="0" indent="0">
              <a:buNone/>
            </a:pPr>
            <a:endParaRPr lang="en-GB" dirty="0"/>
          </a:p>
        </p:txBody>
      </p:sp>
    </p:spTree>
    <p:extLst>
      <p:ext uri="{BB962C8B-B14F-4D97-AF65-F5344CB8AC3E}">
        <p14:creationId xmlns:p14="http://schemas.microsoft.com/office/powerpoint/2010/main" val="38776054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615</TotalTime>
  <Words>1715</Words>
  <Application>Microsoft Office PowerPoint</Application>
  <PresentationFormat>Widescreen</PresentationFormat>
  <Paragraphs>172</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Calibri Light</vt:lpstr>
      <vt:lpstr>open sans</vt:lpstr>
      <vt:lpstr>Office Theme</vt:lpstr>
      <vt:lpstr>UWTSD</vt:lpstr>
      <vt:lpstr>Unique Role for Higher Education  in Health and Wellbeing</vt:lpstr>
      <vt:lpstr>Okanagan International Charter</vt:lpstr>
      <vt:lpstr>Healthy Universities</vt:lpstr>
      <vt:lpstr>Key Concepts</vt:lpstr>
      <vt:lpstr>Concept, Model and Framework for Applying the Healthy Settings </vt:lpstr>
      <vt:lpstr>Principles of Action</vt:lpstr>
      <vt:lpstr>Cont.</vt:lpstr>
      <vt:lpstr>What is done at UWTSD?</vt:lpstr>
      <vt:lpstr>Use setting and whole system approaches.</vt:lpstr>
      <vt:lpstr>Ensure comprehensive and campus-wide approaches</vt:lpstr>
      <vt:lpstr>Use participatory approaches and engage the voice of students and others.</vt:lpstr>
      <vt:lpstr>Develop trans-disciplinary collaborations and cross-sector partnerships</vt:lpstr>
      <vt:lpstr>Promote research, innovation and evidence-informed action</vt:lpstr>
      <vt:lpstr>Build on strengths</vt:lpstr>
      <vt:lpstr>Value local and indigenous communities' contexts and priorities</vt:lpstr>
      <vt:lpstr>Act on an existing universal responsibility</vt:lpstr>
      <vt:lpstr>Action Framework</vt:lpstr>
      <vt:lpstr>Initiatives</vt:lpstr>
      <vt:lpstr>Keele Staff Pedometer Challenge</vt:lpstr>
      <vt:lpstr>PowerPoint Presentation</vt:lpstr>
      <vt:lpstr>PowerPoint Presentation</vt:lpstr>
      <vt:lpstr>Assignment Information</vt:lpstr>
      <vt:lpstr>Example initiative</vt:lpstr>
      <vt:lpstr>Evaluation of Change / Impact</vt:lpstr>
      <vt:lpstr>Evaluation</vt:lpstr>
      <vt:lpstr>Evaluation of Healthy University Initiative Reis, M., Ramiro, L., Gomez-Baya, D., &amp; Matos, M. G. D. (2018). The promotion of healthy universities: a systematic review. CPQ Women and child health, 3(1), 1-15. </vt:lpstr>
      <vt:lpstr>Membership?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UWTSD</dc:title>
  <dc:creator>David Gardner</dc:creator>
  <cp:lastModifiedBy>David Gardner</cp:lastModifiedBy>
  <cp:revision>1</cp:revision>
  <dcterms:created xsi:type="dcterms:W3CDTF">2024-02-27T11:53:23Z</dcterms:created>
  <dcterms:modified xsi:type="dcterms:W3CDTF">2024-10-23T15:51:46Z</dcterms:modified>
</cp:coreProperties>
</file>