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7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DCBD2-91EA-4449-85FC-D53A4FB79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3DBC38-69C1-4C60-B0ED-76159F02DA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A3862E-E72B-47F7-99B8-21E3BF660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1F332-6022-4D51-AE14-31A3975A3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3CDF0-810E-4393-948A-5701DFBD5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347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F57B-BCA6-41EA-B5FB-C5FF20828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9A364-75B8-48CE-ACF7-92C479745F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35D4E-1750-428C-B480-E1EADDDD3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75668-1369-4E0C-B4C5-22037CACB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0D044-CD5D-4A8E-A0A7-1E5FCC99F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288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5B8F1-723D-42DE-9E1A-6286EFE9C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7BFEF-1A7F-4D76-A11F-C9B49B30C1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78D66-2FD3-4083-BAF4-AA43505AC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E511A-568E-44F5-9593-E7FB624DB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5D1C3-7178-4DF1-BC3C-752690613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158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1BAF8-2E02-4FCC-B4E5-87DE4D1AC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C4753-0786-4E6D-8FC5-65CF15DC11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A54971-A892-4C0C-AED0-22595546F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E8847-9FEC-4260-8427-BD9A6D101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92469-CAE3-45B3-ACE0-9B5D1BAFD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172B8-E6F5-4E70-B026-13709E414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319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F4657-4CBC-4ADD-B37E-7B8617880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D9F846-D305-41EE-880F-8D450647CD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1E6E9-DB2E-44A4-9D27-DA14F8ECE1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D9BB24-A07A-43CB-A0F7-0458F72A0E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B6A80E-B994-4797-AD6D-74A3D057D5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849ADF-3904-4CD0-AA34-DF4E5338D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2530C3-69A7-49CB-90B8-5DBBCBF50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2C01F4-59B0-4437-89EC-D33FF56F3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329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F4D29-E9C9-4D49-B97F-764DCAA8C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18CB89-F788-4C4F-9719-3B4198810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24B329-1A52-4E8F-AF19-A7B4B7E1B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BAD67D-3B1B-4039-A3CA-FBAD0489B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9E5AD0-491F-494D-84D9-05C771DC5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8464DB-1F15-4A39-951F-61D18CE60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2F23A9-A988-4E8A-BFDF-6AD0E25A6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436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6A9C8-63F0-468B-AEA7-E031A5B49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8CC6B-C78E-4EBA-9EFE-6D3B1A6BC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8DFD9-3ABC-42BC-91D4-D17DDEEA90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D3344-D0C3-45EF-AD49-C77FE0556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FA096E-B16B-4E0E-9391-695607272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00E3A-297C-4E4A-9E03-6C60560A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09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A2CCC-17C3-47E7-BD95-9496B99B7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08ED3A-C0AA-46F7-9360-A93B031577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0B4DB-2CE4-4E1B-B08D-9904A388BA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5D46AB-F99A-4573-8F50-E1A34A868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6A0DC-51E9-4EB8-9EED-F08E7A98F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6FD301-820A-4859-8A03-33350CCDD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372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E5236-9801-428C-875E-C2D1DDF4A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1B2ED8-056E-465B-8B9A-87F4138573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053776-5685-4172-9BE5-031130ACC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428CB-B392-4F63-A994-016C3B9D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E65F4-20FE-4897-9715-74A86FD20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99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51DF68-CC28-425B-A554-056465FA71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50DD62-02AC-4498-A0CC-F8BF268E34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4F0C2-812C-42C9-9501-C7F0B7167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5B20C1-4AA2-406F-AC73-62F8B35B2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708A0-0723-4CAA-BCAE-9CD69D1A2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72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A6A729-01D7-43B3-A64B-6A1292DA1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5DDAF-2091-4686-BE36-D31D7D20CF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E07F8-C86D-43E0-A162-050445364A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A8676-0B6D-4A6D-85D0-C496907A8C3A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B2ECF-2C04-4B2A-BB77-4B7CBE4A53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6CB88-DE24-49DB-979B-6A7EDA4757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F669D-9F48-4C3B-A5B6-9B907527B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000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8B55001E-32E1-48A7-B864-6319FB6993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431535-D10D-4F82-8D73-A5DCD9479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Virtue and Vice in Aquinas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70C5C-ED54-4234-ADE2-9750F566B0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3547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A5546-067E-40DD-840F-84B616658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Introduction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1D029-44A2-4BBA-B796-D50CC4CE7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have we learned so far about Aquinas?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His time period?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His early years and background?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Summa Theologiae?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56538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983C8-F77D-48B3-AB24-83BF74C80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Introduction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94033-444D-4B44-8709-0B67B7F3E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How might we define the terms ‘virtue’ and ‘vice’?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 marL="0" indent="0">
              <a:buNone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Examples of each?</a:t>
            </a:r>
          </a:p>
        </p:txBody>
      </p:sp>
    </p:spTree>
    <p:extLst>
      <p:ext uri="{BB962C8B-B14F-4D97-AF65-F5344CB8AC3E}">
        <p14:creationId xmlns:p14="http://schemas.microsoft.com/office/powerpoint/2010/main" val="3772621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0C5C0-31F9-4329-81C8-F6F33D6DC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Virtue Theory in Aquinas: Background Assumptions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5F3E-0765-47B8-8AB0-88828D4F5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The existence of God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 marL="0" indent="0">
              <a:buNone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nature of creatures</a:t>
            </a:r>
          </a:p>
          <a:p>
            <a:pPr marL="0" indent="0">
              <a:buNone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human good</a:t>
            </a:r>
          </a:p>
          <a:p>
            <a:pPr marL="0" indent="0">
              <a:buNone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78556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9DB661-1273-479D-9D42-D45E41F2B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Virtue in Aquinas: key influences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701E9-DDCF-40E7-8ACE-84CE33D7C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Ancient philosophy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Church fathers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Christian Scripture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454662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B309F-115F-412A-9E74-A678FF6C6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Virtue as Perfection of Powers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AEDA4-C2F5-4E8E-B149-4A51D3F02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Powers?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Perfection?</a:t>
            </a:r>
          </a:p>
        </p:txBody>
      </p:sp>
    </p:spTree>
    <p:extLst>
      <p:ext uri="{BB962C8B-B14F-4D97-AF65-F5344CB8AC3E}">
        <p14:creationId xmlns:p14="http://schemas.microsoft.com/office/powerpoint/2010/main" val="1523746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4C37E-E0C7-4DAD-AC0C-7F01DAA51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Virtue as Habit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015C2-2036-42B9-A8DC-C079B5F09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are habits?</a:t>
            </a:r>
          </a:p>
          <a:p>
            <a:pPr marL="0" indent="0">
              <a:buNone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Why are the habits necessary?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Aquinas’ moral psychology</a:t>
            </a:r>
          </a:p>
        </p:txBody>
      </p:sp>
    </p:spTree>
    <p:extLst>
      <p:ext uri="{BB962C8B-B14F-4D97-AF65-F5344CB8AC3E}">
        <p14:creationId xmlns:p14="http://schemas.microsoft.com/office/powerpoint/2010/main" val="444854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31BF18-FBAE-4EC4-8501-AFB33EE0F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Virtue as means toward the realization of Ends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FA3F3-F501-4AC4-A414-3B22DFB6A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Which Ends?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How do the virtues do this?</a:t>
            </a:r>
          </a:p>
        </p:txBody>
      </p:sp>
    </p:spTree>
    <p:extLst>
      <p:ext uri="{BB962C8B-B14F-4D97-AF65-F5344CB8AC3E}">
        <p14:creationId xmlns:p14="http://schemas.microsoft.com/office/powerpoint/2010/main" val="2707546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4467B-818F-4010-965B-E08586EF1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Natural Virtues and Theological Virtues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34C2B-A4D3-4B8F-B28D-BFE00DAE7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Distinction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parts of humans</a:t>
            </a:r>
          </a:p>
        </p:txBody>
      </p:sp>
    </p:spTree>
    <p:extLst>
      <p:ext uri="{BB962C8B-B14F-4D97-AF65-F5344CB8AC3E}">
        <p14:creationId xmlns:p14="http://schemas.microsoft.com/office/powerpoint/2010/main" val="3411514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7B9BD-6434-428C-BBBA-B60500FCD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The Cardinal Virtues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ED5AC-F0B4-4552-B70D-079B1A084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are they?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Why are they ‘cardinal’?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How are they acquired?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ends do they realize?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powers do they perfect?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200081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B635E-089C-4FCA-B5D5-0A5903253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Theological Virtues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8E075-C474-4AC1-B047-0543EEA9E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are they?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In what sense are they ‘theological’?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How are they acquired?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ends do they aim at?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3940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87152-39B0-43F1-B76E-EFF4C5DEE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The mean of Virtue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7E9E4-DDF5-4187-8142-9D682BEB7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The mean in Aristotle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mean in Aquinas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672962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F9EB9F2-07E2-4D64-BBD8-BB5B217F1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134B5-E36D-44A6-A8E5-63375231F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9F44A-95A2-4FD0-9B80-3CE23EF9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8729" y="965198"/>
            <a:ext cx="2707937" cy="4927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Page intentionally left blank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0C57C7C-DFE9-4A1E-B7A9-DF40E633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8160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41706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BD2FD-BC97-4069-82AB-985C0B41C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Cardinal Virtues: Prudence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19F7C-F42E-472E-961F-2CADACCB7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 What is it?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How important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Where does it reside?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The Components of Prudence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How does it work?</a:t>
            </a:r>
          </a:p>
        </p:txBody>
      </p:sp>
    </p:spTree>
    <p:extLst>
      <p:ext uri="{BB962C8B-B14F-4D97-AF65-F5344CB8AC3E}">
        <p14:creationId xmlns:p14="http://schemas.microsoft.com/office/powerpoint/2010/main" val="4032408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615F9-A530-4D1C-93F2-663555142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Cardinal Virtues: Justice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76897-5976-4889-9505-B538EB9D5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is it?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Justice and Community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just man</a:t>
            </a:r>
          </a:p>
        </p:txBody>
      </p:sp>
    </p:spTree>
    <p:extLst>
      <p:ext uri="{BB962C8B-B14F-4D97-AF65-F5344CB8AC3E}">
        <p14:creationId xmlns:p14="http://schemas.microsoft.com/office/powerpoint/2010/main" val="1969939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72260-CE7E-4C3F-99B7-0AE9A0FF3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Cardinal Virtues: Fortitude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2861E-3BD6-4E89-94EB-E8D0C31E4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is it?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Fortitude and Vulnerability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Fortitude and human goods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fortitude is not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99084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AF604-59C7-4262-8CB1-A7775A406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Cardinal Virtues: Temperance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A2B82-6C33-4322-98BB-832A00F98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is it?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How different is it?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Is it the same as moderation?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How does it pay out?</a:t>
            </a:r>
          </a:p>
        </p:txBody>
      </p:sp>
    </p:spTree>
    <p:extLst>
      <p:ext uri="{BB962C8B-B14F-4D97-AF65-F5344CB8AC3E}">
        <p14:creationId xmlns:p14="http://schemas.microsoft.com/office/powerpoint/2010/main" val="890943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C35BE-6C49-43D7-87F4-C465BA26B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Theological Virtues: Faith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6ABC3-295D-496B-A425-D9BFC143C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The object of Faith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inner act of faith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outward act of faith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Effects of Faith</a:t>
            </a:r>
          </a:p>
        </p:txBody>
      </p:sp>
    </p:spTree>
    <p:extLst>
      <p:ext uri="{BB962C8B-B14F-4D97-AF65-F5344CB8AC3E}">
        <p14:creationId xmlns:p14="http://schemas.microsoft.com/office/powerpoint/2010/main" val="27201337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49D92-A19A-420C-8D97-EF4790BF3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Theological Virtues: Hope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9438F-4DB0-4245-AD62-317B0F57A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does it mean?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Hope in what?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Hope and fear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enemies of hope</a:t>
            </a:r>
          </a:p>
        </p:txBody>
      </p:sp>
    </p:spTree>
    <p:extLst>
      <p:ext uri="{BB962C8B-B14F-4D97-AF65-F5344CB8AC3E}">
        <p14:creationId xmlns:p14="http://schemas.microsoft.com/office/powerpoint/2010/main" val="1875939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B8D594-4383-44AC-ABBD-6422906F3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Theological Virtues: Charity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6DFE8-D723-44BF-862A-2E49D717E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 What is it?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are it’s objects?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are it’s modes?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The sibling virtues of charity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charity is not</a:t>
            </a:r>
          </a:p>
        </p:txBody>
      </p:sp>
    </p:spTree>
    <p:extLst>
      <p:ext uri="{BB962C8B-B14F-4D97-AF65-F5344CB8AC3E}">
        <p14:creationId xmlns:p14="http://schemas.microsoft.com/office/powerpoint/2010/main" val="5229380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60015-251A-4654-87FC-181200009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Summary and 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4C1B1-09C4-4D69-99FE-81BFF1DF9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 Page intentionally left blank</a:t>
            </a:r>
          </a:p>
        </p:txBody>
      </p:sp>
    </p:spTree>
    <p:extLst>
      <p:ext uri="{BB962C8B-B14F-4D97-AF65-F5344CB8AC3E}">
        <p14:creationId xmlns:p14="http://schemas.microsoft.com/office/powerpoint/2010/main" val="41065426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A72918-1A3D-4AF2-8795-5B47B5CE9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2800">
                <a:solidFill>
                  <a:schemeClr val="accent1"/>
                </a:solidFill>
              </a:rPr>
              <a:t>Discussion/Questions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0F2BB-0C4A-4BCF-ACD8-29751BCE0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What implications does Aquinas’ understanding of virtue have in how we understand morality?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/>
              <a:t>In the light of Aquinas’ moral framwork, how might we think of tolerance as a virtue? What kind of virtue would it be? Moral or intellectual? Natural or theological?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  <a:p>
            <a:pPr>
              <a:buFont typeface="Wingdings" panose="05000000000000000000" pitchFamily="2" charset="2"/>
              <a:buChar char="q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363942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442</Words>
  <Application>Microsoft Office PowerPoint</Application>
  <PresentationFormat>Widescreen</PresentationFormat>
  <Paragraphs>138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Office Theme</vt:lpstr>
      <vt:lpstr>Virtue and Vice in Aquinas</vt:lpstr>
      <vt:lpstr>Introduction</vt:lpstr>
      <vt:lpstr>Introduction</vt:lpstr>
      <vt:lpstr>Virtue Theory in Aquinas: Background Assumptions</vt:lpstr>
      <vt:lpstr>Virtue in Aquinas: key influences</vt:lpstr>
      <vt:lpstr>Virtue as Perfection of Powers</vt:lpstr>
      <vt:lpstr>Virtue as Habit</vt:lpstr>
      <vt:lpstr>Virtue as means toward the realization of Ends</vt:lpstr>
      <vt:lpstr>Natural Virtues and Theological Virtues</vt:lpstr>
      <vt:lpstr>The Cardinal Virtues</vt:lpstr>
      <vt:lpstr>Theological Virtues</vt:lpstr>
      <vt:lpstr>The mean of Virtue</vt:lpstr>
      <vt:lpstr>Class Activity</vt:lpstr>
      <vt:lpstr>Cardinal Virtues: Prudence</vt:lpstr>
      <vt:lpstr>Cardinal Virtues: Justice</vt:lpstr>
      <vt:lpstr>Cardinal Virtues: Fortitude</vt:lpstr>
      <vt:lpstr>Cardinal Virtues: Temperance</vt:lpstr>
      <vt:lpstr>Theological Virtues: Faith</vt:lpstr>
      <vt:lpstr>Theological Virtues: Hope</vt:lpstr>
      <vt:lpstr>Theological Virtues: Charity</vt:lpstr>
      <vt:lpstr>Summary and Conclusion</vt:lpstr>
      <vt:lpstr>Discussion/Questions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Virtue and Vice in Aquinas</dc:title>
  <dc:creator>Wemimo Jaiyesimi (1710721)</dc:creator>
  <cp:lastModifiedBy>Wemimo Jaiyesimi (1710721)</cp:lastModifiedBy>
  <cp:revision>1</cp:revision>
  <dcterms:created xsi:type="dcterms:W3CDTF">2020-03-02T13:15:27Z</dcterms:created>
  <dcterms:modified xsi:type="dcterms:W3CDTF">2020-03-02T13:16:23Z</dcterms:modified>
</cp:coreProperties>
</file>