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63" r:id="rId4"/>
    <p:sldId id="259" r:id="rId5"/>
    <p:sldId id="261" r:id="rId6"/>
    <p:sldId id="264" r:id="rId7"/>
    <p:sldId id="265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heme" Target="theme/theme1.xml" /><Relationship Id="rId5" Type="http://schemas.openxmlformats.org/officeDocument/2006/relationships/slide" Target="slides/slide4.xml" /><Relationship Id="rId10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8/16/2026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2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8/16/2026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9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9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9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9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9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3D4B3-2C6F-2A3A-4E02-BE59E9E6BD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tr-TR" dirty="0"/>
              <a:t>My Digital Portfolio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2E94F5-DCC6-3830-8B25-66F371135D5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tr-TR" dirty="0"/>
              <a:t>DS3 Digital portfolio; self reflection and progress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8767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9411F-F098-91D3-4543-F8B7CFA5A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0" y="609600"/>
            <a:ext cx="5934508" cy="819943"/>
          </a:xfrm>
        </p:spPr>
        <p:txBody>
          <a:bodyPr/>
          <a:lstStyle/>
          <a:p>
            <a:r>
              <a:rPr lang="tr-TR" dirty="0" err="1"/>
              <a:t>Creating</a:t>
            </a:r>
            <a:r>
              <a:rPr lang="tr-TR" dirty="0"/>
              <a:t> a </a:t>
            </a:r>
            <a:r>
              <a:rPr lang="tr-TR" dirty="0" err="1"/>
              <a:t>graph</a:t>
            </a:r>
            <a:r>
              <a:rPr lang="tr-TR" dirty="0"/>
              <a:t> </a:t>
            </a:r>
            <a:r>
              <a:rPr lang="tr-TR" dirty="0" err="1"/>
              <a:t>using</a:t>
            </a:r>
            <a:r>
              <a:rPr lang="tr-TR" dirty="0"/>
              <a:t> Excel </a:t>
            </a:r>
            <a:endParaRPr lang="en-US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E99280EE-38B6-029C-9B60-5C88AA2D226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7380" b="17380"/>
          <a:stretch/>
        </p:blipFill>
        <p:spPr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rgbClr val="82FFFF">
                <a:lumMod val="60000"/>
                <a:lumOff val="40000"/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38EEC-E459-91D9-6959-8B0850B241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1410" y="1658143"/>
            <a:ext cx="5934511" cy="3541714"/>
          </a:xfrm>
        </p:spPr>
        <p:txBody>
          <a:bodyPr>
            <a:noAutofit/>
          </a:bodyPr>
          <a:lstStyle/>
          <a:p>
            <a:r>
              <a:rPr lang="tr-TR" sz="1800" dirty="0"/>
              <a:t>This artefact shows a completed Excel table using data from a feedback survey,  creating a readable graph to show the results</a:t>
            </a:r>
            <a:r>
              <a:rPr lang="en-GB" sz="1800" dirty="0"/>
              <a:t> </a:t>
            </a:r>
            <a:r>
              <a:rPr lang="tr-TR" sz="1800" dirty="0"/>
              <a:t>in a </a:t>
            </a:r>
            <a:r>
              <a:rPr lang="en-GB" sz="1800" dirty="0"/>
              <a:t>clearer and more</a:t>
            </a:r>
            <a:r>
              <a:rPr lang="tr-TR" sz="1800" dirty="0"/>
              <a:t> concise format.</a:t>
            </a:r>
          </a:p>
          <a:p>
            <a:r>
              <a:rPr lang="tr-TR" sz="1800" dirty="0"/>
              <a:t>This graph and survey table </a:t>
            </a:r>
            <a:r>
              <a:rPr lang="en-GB" sz="1800" dirty="0"/>
              <a:t>show</a:t>
            </a:r>
            <a:r>
              <a:rPr lang="tr-TR" sz="1800" dirty="0"/>
              <a:t> understanding of Excel, collecting data and recording on a table and afterwards </a:t>
            </a:r>
            <a:r>
              <a:rPr lang="en-GB" sz="1800" dirty="0"/>
              <a:t>producing</a:t>
            </a:r>
            <a:r>
              <a:rPr lang="tr-TR" sz="1800" dirty="0"/>
              <a:t> a structured graph. </a:t>
            </a:r>
          </a:p>
          <a:p>
            <a:endParaRPr lang="tr-TR" sz="1800" dirty="0"/>
          </a:p>
          <a:p>
            <a:r>
              <a:rPr lang="tr-TR" sz="1800" dirty="0"/>
              <a:t>Through creating this </a:t>
            </a:r>
            <a:r>
              <a:rPr lang="en-GB" sz="1800" dirty="0"/>
              <a:t>artefact</a:t>
            </a:r>
            <a:r>
              <a:rPr lang="tr-TR" sz="1800" dirty="0"/>
              <a:t>, I learned how to insert a graph, choose titles, graph colour, and choose appropriate themes.</a:t>
            </a:r>
          </a:p>
          <a:p>
            <a:r>
              <a:rPr lang="tr-TR" sz="1800" dirty="0"/>
              <a:t>At first</a:t>
            </a:r>
            <a:r>
              <a:rPr lang="en-GB" sz="1800" dirty="0"/>
              <a:t>,</a:t>
            </a:r>
            <a:r>
              <a:rPr lang="tr-TR" sz="1800" dirty="0"/>
              <a:t> I found it difficult to find the insert </a:t>
            </a:r>
            <a:r>
              <a:rPr lang="en-GB" sz="1800" dirty="0"/>
              <a:t>button </a:t>
            </a:r>
            <a:r>
              <a:rPr lang="tr-TR" sz="1800" dirty="0"/>
              <a:t>to produce my graph. After a few practices, I was able to highlight the table above and turn the data into </a:t>
            </a:r>
            <a:r>
              <a:rPr lang="en-GB" sz="1800" dirty="0"/>
              <a:t>a</a:t>
            </a:r>
            <a:r>
              <a:rPr lang="tr-TR" sz="1800" dirty="0"/>
              <a:t> graph. </a:t>
            </a:r>
          </a:p>
        </p:txBody>
      </p:sp>
    </p:spTree>
    <p:extLst>
      <p:ext uri="{BB962C8B-B14F-4D97-AF65-F5344CB8AC3E}">
        <p14:creationId xmlns:p14="http://schemas.microsoft.com/office/powerpoint/2010/main" val="17959400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674FD-68C8-75E5-F031-A66F41945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dirty="0" err="1"/>
              <a:t>Creating</a:t>
            </a:r>
            <a:r>
              <a:rPr lang="tr-TR" dirty="0"/>
              <a:t> </a:t>
            </a:r>
            <a:r>
              <a:rPr lang="tr-TR" dirty="0" err="1"/>
              <a:t>slides</a:t>
            </a:r>
            <a:r>
              <a:rPr lang="tr-TR" dirty="0"/>
              <a:t> </a:t>
            </a:r>
            <a:r>
              <a:rPr lang="tr-TR" dirty="0" err="1"/>
              <a:t>using</a:t>
            </a:r>
            <a:r>
              <a:rPr lang="tr-TR" dirty="0"/>
              <a:t> PowerPoint 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8F7ED9-DFA2-0296-4DD1-0D9C935CA932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tr-TR" sz="1800" dirty="0" err="1"/>
              <a:t>This</a:t>
            </a:r>
            <a:r>
              <a:rPr lang="tr-TR" sz="1800" dirty="0"/>
              <a:t> </a:t>
            </a:r>
            <a:r>
              <a:rPr lang="tr-TR" sz="1800" dirty="0" err="1"/>
              <a:t>artefact</a:t>
            </a:r>
            <a:r>
              <a:rPr lang="tr-TR" sz="1800" dirty="0"/>
              <a:t> </a:t>
            </a:r>
            <a:r>
              <a:rPr lang="tr-TR" sz="1800" dirty="0" err="1"/>
              <a:t>shows</a:t>
            </a:r>
            <a:r>
              <a:rPr lang="tr-TR" sz="1800" dirty="0"/>
              <a:t> a </a:t>
            </a:r>
            <a:r>
              <a:rPr lang="tr-TR" sz="1800" dirty="0" err="1"/>
              <a:t>slide</a:t>
            </a:r>
            <a:r>
              <a:rPr lang="tr-TR" sz="1800" dirty="0"/>
              <a:t> </a:t>
            </a:r>
            <a:r>
              <a:rPr lang="tr-TR" sz="1800" dirty="0" err="1"/>
              <a:t>from</a:t>
            </a:r>
            <a:r>
              <a:rPr lang="tr-TR" sz="1800" dirty="0"/>
              <a:t> </a:t>
            </a:r>
            <a:r>
              <a:rPr lang="tr-TR" sz="1800" dirty="0" err="1"/>
              <a:t>my</a:t>
            </a:r>
            <a:r>
              <a:rPr lang="tr-TR" sz="1800" dirty="0"/>
              <a:t> PowerPoint </a:t>
            </a:r>
            <a:r>
              <a:rPr lang="tr-TR" sz="1800" dirty="0" err="1"/>
              <a:t>presentation</a:t>
            </a:r>
            <a:r>
              <a:rPr lang="tr-TR" sz="1800" dirty="0"/>
              <a:t> </a:t>
            </a:r>
            <a:r>
              <a:rPr lang="tr-TR" sz="1800" dirty="0" err="1"/>
              <a:t>with</a:t>
            </a:r>
            <a:r>
              <a:rPr lang="tr-TR" sz="1800" dirty="0"/>
              <a:t> a </a:t>
            </a:r>
            <a:r>
              <a:rPr lang="tr-TR" sz="1800" dirty="0" err="1"/>
              <a:t>clear</a:t>
            </a:r>
            <a:r>
              <a:rPr lang="tr-TR" sz="1800" dirty="0"/>
              <a:t> </a:t>
            </a:r>
            <a:r>
              <a:rPr lang="tr-TR" sz="1800" dirty="0" err="1"/>
              <a:t>title</a:t>
            </a:r>
            <a:r>
              <a:rPr lang="tr-TR" sz="1800" dirty="0"/>
              <a:t>. </a:t>
            </a:r>
            <a:r>
              <a:rPr lang="tr-TR" sz="1800" dirty="0" err="1"/>
              <a:t>It</a:t>
            </a:r>
            <a:r>
              <a:rPr lang="tr-TR" sz="1800" dirty="0"/>
              <a:t> </a:t>
            </a:r>
            <a:r>
              <a:rPr lang="tr-TR" sz="1800" dirty="0" err="1"/>
              <a:t>provides</a:t>
            </a:r>
            <a:r>
              <a:rPr lang="tr-TR" sz="1800" dirty="0"/>
              <a:t> </a:t>
            </a:r>
            <a:r>
              <a:rPr lang="tr-TR" sz="1800" dirty="0" err="1"/>
              <a:t>supporting</a:t>
            </a:r>
            <a:r>
              <a:rPr lang="tr-TR" sz="1800" dirty="0"/>
              <a:t> </a:t>
            </a:r>
            <a:r>
              <a:rPr lang="tr-TR" sz="1800" dirty="0" err="1"/>
              <a:t>information</a:t>
            </a:r>
            <a:r>
              <a:rPr lang="tr-TR" sz="1800" dirty="0"/>
              <a:t> in a </a:t>
            </a:r>
            <a:r>
              <a:rPr lang="tr-TR" sz="1800" dirty="0" err="1"/>
              <a:t>short</a:t>
            </a:r>
            <a:r>
              <a:rPr lang="tr-TR" sz="1800" dirty="0"/>
              <a:t> </a:t>
            </a:r>
            <a:r>
              <a:rPr lang="tr-TR" sz="1800" dirty="0" err="1"/>
              <a:t>paragraph</a:t>
            </a:r>
            <a:r>
              <a:rPr lang="tr-TR" sz="1800" dirty="0"/>
              <a:t>, </a:t>
            </a:r>
            <a:r>
              <a:rPr lang="tr-TR" sz="1800" dirty="0" err="1"/>
              <a:t>outlining</a:t>
            </a:r>
            <a:r>
              <a:rPr lang="tr-TR" sz="1800" dirty="0"/>
              <a:t> </a:t>
            </a:r>
            <a:r>
              <a:rPr lang="tr-TR" sz="1800" dirty="0" err="1"/>
              <a:t>the</a:t>
            </a:r>
            <a:r>
              <a:rPr lang="tr-TR" sz="1800" dirty="0"/>
              <a:t> </a:t>
            </a:r>
            <a:r>
              <a:rPr lang="tr-TR" sz="1800" dirty="0" err="1"/>
              <a:t>skills</a:t>
            </a:r>
            <a:r>
              <a:rPr lang="tr-TR" sz="1800" dirty="0"/>
              <a:t> I </a:t>
            </a:r>
            <a:r>
              <a:rPr lang="tr-TR" sz="1800" dirty="0" err="1"/>
              <a:t>learned</a:t>
            </a:r>
            <a:r>
              <a:rPr lang="tr-TR" sz="1800" dirty="0"/>
              <a:t> </a:t>
            </a:r>
            <a:r>
              <a:rPr lang="tr-TR" sz="1800" dirty="0" err="1"/>
              <a:t>and</a:t>
            </a:r>
            <a:r>
              <a:rPr lang="tr-TR" sz="1800" dirty="0"/>
              <a:t> </a:t>
            </a:r>
            <a:r>
              <a:rPr lang="tr-TR" sz="1800" dirty="0" err="1"/>
              <a:t>the</a:t>
            </a:r>
            <a:r>
              <a:rPr lang="tr-TR" sz="1800" dirty="0"/>
              <a:t> </a:t>
            </a:r>
            <a:r>
              <a:rPr lang="tr-TR" sz="1800" dirty="0" err="1"/>
              <a:t>progression</a:t>
            </a:r>
            <a:r>
              <a:rPr lang="tr-TR" sz="1800" dirty="0"/>
              <a:t> of </a:t>
            </a:r>
            <a:r>
              <a:rPr lang="tr-TR" sz="1800" dirty="0" err="1"/>
              <a:t>the</a:t>
            </a:r>
            <a:r>
              <a:rPr lang="tr-TR" sz="1800" dirty="0"/>
              <a:t> PowerPoint </a:t>
            </a:r>
            <a:r>
              <a:rPr lang="tr-TR" sz="1800" dirty="0" err="1"/>
              <a:t>slide</a:t>
            </a:r>
            <a:r>
              <a:rPr lang="tr-TR" sz="1800" dirty="0"/>
              <a:t>, </a:t>
            </a:r>
            <a:r>
              <a:rPr lang="tr-TR" sz="1800" dirty="0" err="1"/>
              <a:t>using</a:t>
            </a:r>
            <a:r>
              <a:rPr lang="tr-TR" sz="1800" dirty="0"/>
              <a:t> </a:t>
            </a:r>
            <a:r>
              <a:rPr lang="tr-TR" sz="1800" dirty="0" err="1"/>
              <a:t>editing</a:t>
            </a:r>
            <a:r>
              <a:rPr lang="tr-TR" sz="1800" dirty="0"/>
              <a:t> </a:t>
            </a:r>
            <a:r>
              <a:rPr lang="tr-TR" sz="1800" dirty="0" err="1"/>
              <a:t>tools</a:t>
            </a:r>
            <a:r>
              <a:rPr lang="tr-TR" sz="1800" dirty="0"/>
              <a:t> </a:t>
            </a:r>
            <a:r>
              <a:rPr lang="tr-TR" sz="1800" dirty="0" err="1"/>
              <a:t>within</a:t>
            </a:r>
            <a:r>
              <a:rPr lang="tr-TR" sz="1800" dirty="0"/>
              <a:t> it. </a:t>
            </a:r>
          </a:p>
          <a:p>
            <a:r>
              <a:rPr lang="tr-TR" sz="1800" dirty="0"/>
              <a:t>Through continuous </a:t>
            </a:r>
            <a:r>
              <a:rPr lang="tr-TR" sz="1800" dirty="0" err="1"/>
              <a:t>use</a:t>
            </a:r>
            <a:r>
              <a:rPr lang="tr-TR" sz="1800" dirty="0"/>
              <a:t> of PowerPoint, I </a:t>
            </a:r>
            <a:r>
              <a:rPr lang="tr-TR" sz="1800" dirty="0" err="1"/>
              <a:t>learned</a:t>
            </a:r>
            <a:r>
              <a:rPr lang="tr-TR" sz="1800" dirty="0"/>
              <a:t> how </a:t>
            </a:r>
            <a:r>
              <a:rPr lang="tr-TR" sz="1800" dirty="0" err="1"/>
              <a:t>to</a:t>
            </a:r>
            <a:r>
              <a:rPr lang="tr-TR" sz="1800" dirty="0"/>
              <a:t> </a:t>
            </a:r>
            <a:r>
              <a:rPr lang="tr-TR" sz="1800" dirty="0" err="1"/>
              <a:t>add</a:t>
            </a:r>
            <a:r>
              <a:rPr lang="tr-TR" sz="1800" dirty="0"/>
              <a:t> </a:t>
            </a:r>
            <a:r>
              <a:rPr lang="tr-TR" sz="1800" dirty="0" err="1"/>
              <a:t>new</a:t>
            </a:r>
            <a:r>
              <a:rPr lang="tr-TR" sz="1800" dirty="0"/>
              <a:t> </a:t>
            </a:r>
            <a:r>
              <a:rPr lang="tr-TR" sz="1800" dirty="0" err="1"/>
              <a:t>slides</a:t>
            </a:r>
            <a:r>
              <a:rPr lang="tr-TR" sz="1800" dirty="0"/>
              <a:t>, </a:t>
            </a:r>
            <a:r>
              <a:rPr lang="tr-TR" sz="1800" dirty="0" err="1"/>
              <a:t>understand</a:t>
            </a:r>
            <a:r>
              <a:rPr lang="tr-TR" sz="1800" dirty="0"/>
              <a:t> how </a:t>
            </a:r>
            <a:r>
              <a:rPr lang="tr-TR" sz="1800" dirty="0" err="1"/>
              <a:t>to</a:t>
            </a:r>
            <a:r>
              <a:rPr lang="tr-TR" sz="1800" dirty="0"/>
              <a:t> </a:t>
            </a:r>
            <a:r>
              <a:rPr lang="tr-TR" sz="1800" dirty="0" err="1"/>
              <a:t>choose</a:t>
            </a:r>
            <a:r>
              <a:rPr lang="tr-TR" sz="1800" dirty="0"/>
              <a:t> </a:t>
            </a:r>
            <a:r>
              <a:rPr lang="tr-TR" sz="1800" dirty="0" err="1"/>
              <a:t>relevant</a:t>
            </a:r>
            <a:r>
              <a:rPr lang="tr-TR" sz="1800" dirty="0"/>
              <a:t> </a:t>
            </a:r>
            <a:r>
              <a:rPr lang="tr-TR" sz="1800" dirty="0" err="1"/>
              <a:t>information</a:t>
            </a:r>
            <a:r>
              <a:rPr lang="tr-TR" sz="1800" dirty="0"/>
              <a:t> </a:t>
            </a:r>
            <a:r>
              <a:rPr lang="tr-TR" sz="1800" dirty="0" err="1"/>
              <a:t>so</a:t>
            </a:r>
            <a:r>
              <a:rPr lang="tr-TR" sz="1800" dirty="0"/>
              <a:t> </a:t>
            </a:r>
            <a:r>
              <a:rPr lang="tr-TR" sz="1800" dirty="0" err="1"/>
              <a:t>each</a:t>
            </a:r>
            <a:r>
              <a:rPr lang="tr-TR" sz="1800" dirty="0"/>
              <a:t> </a:t>
            </a:r>
            <a:r>
              <a:rPr lang="tr-TR" sz="1800" dirty="0" err="1"/>
              <a:t>slide</a:t>
            </a:r>
            <a:r>
              <a:rPr lang="tr-TR" sz="1800" dirty="0"/>
              <a:t>  </a:t>
            </a:r>
            <a:r>
              <a:rPr lang="tr-TR" sz="1800" dirty="0" err="1"/>
              <a:t>included</a:t>
            </a:r>
            <a:r>
              <a:rPr lang="tr-TR" sz="1800" dirty="0"/>
              <a:t> </a:t>
            </a:r>
            <a:r>
              <a:rPr lang="tr-TR" sz="1800" dirty="0" err="1"/>
              <a:t>few</a:t>
            </a:r>
            <a:r>
              <a:rPr lang="tr-TR" sz="1800" dirty="0"/>
              <a:t> but </a:t>
            </a:r>
            <a:r>
              <a:rPr lang="tr-TR" sz="1800" dirty="0" err="1"/>
              <a:t>meaningful</a:t>
            </a:r>
            <a:r>
              <a:rPr lang="tr-TR" sz="1800" dirty="0"/>
              <a:t> </a:t>
            </a:r>
            <a:r>
              <a:rPr lang="tr-TR" sz="1800" dirty="0" err="1"/>
              <a:t>information</a:t>
            </a:r>
            <a:r>
              <a:rPr lang="tr-TR" sz="1800" dirty="0"/>
              <a:t>.</a:t>
            </a:r>
            <a:endParaRPr lang="en-US" sz="1800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83B60C22-CF35-ABB4-33D3-501375961CA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5655" b="15655"/>
          <a:stretch/>
        </p:blipFill>
        <p:spPr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rgbClr val="82FFFF">
                <a:lumMod val="60000"/>
                <a:lumOff val="40000"/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38354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FA7D7-AC8C-9972-DFC5-BF774ED9C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012" y="609601"/>
            <a:ext cx="5934508" cy="1182274"/>
          </a:xfrm>
        </p:spPr>
        <p:txBody>
          <a:bodyPr/>
          <a:lstStyle/>
          <a:p>
            <a:r>
              <a:rPr lang="tr-TR" dirty="0"/>
              <a:t> My </a:t>
            </a:r>
            <a:r>
              <a:rPr lang="tr-TR" dirty="0" err="1"/>
              <a:t>Draft</a:t>
            </a:r>
            <a:r>
              <a:rPr lang="tr-TR" dirty="0"/>
              <a:t> PowerPoint </a:t>
            </a:r>
            <a:r>
              <a:rPr lang="tr-TR" dirty="0" err="1"/>
              <a:t>without</a:t>
            </a:r>
            <a:r>
              <a:rPr lang="tr-TR" dirty="0"/>
              <a:t> </a:t>
            </a:r>
            <a:r>
              <a:rPr lang="tr-TR" dirty="0" err="1"/>
              <a:t>using</a:t>
            </a:r>
            <a:r>
              <a:rPr lang="tr-TR" dirty="0"/>
              <a:t> AI</a:t>
            </a:r>
            <a:endParaRPr lang="en-US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9627A4BA-AC37-0892-AE78-A1784B8261B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7377" b="17377"/>
          <a:stretch/>
        </p:blipFill>
        <p:spPr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rgbClr val="82FFFF">
                <a:lumMod val="60000"/>
                <a:lumOff val="40000"/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2803F7-E15F-C27C-AB6E-7445D99B8A9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tr-TR" sz="1800" dirty="0"/>
              <a:t>This artefact</a:t>
            </a:r>
            <a:r>
              <a:rPr lang="en-GB" sz="1800" dirty="0"/>
              <a:t> shows</a:t>
            </a:r>
            <a:r>
              <a:rPr lang="tr-TR" sz="1800" dirty="0"/>
              <a:t> the </a:t>
            </a:r>
            <a:r>
              <a:rPr lang="en-GB" sz="1800" dirty="0"/>
              <a:t>‘</a:t>
            </a:r>
            <a:r>
              <a:rPr lang="tr-TR" sz="1800" dirty="0"/>
              <a:t>Rehearse with </a:t>
            </a:r>
            <a:r>
              <a:rPr lang="en-GB" sz="1800" dirty="0"/>
              <a:t>Coach</a:t>
            </a:r>
            <a:r>
              <a:rPr lang="tr-TR" sz="1800" dirty="0"/>
              <a:t>’</a:t>
            </a:r>
            <a:r>
              <a:rPr lang="en-GB" sz="1800" dirty="0"/>
              <a:t> tool for</a:t>
            </a:r>
            <a:r>
              <a:rPr lang="tr-TR" sz="1800" dirty="0"/>
              <a:t> my PowerPoint presentation.</a:t>
            </a:r>
          </a:p>
          <a:p>
            <a:r>
              <a:rPr lang="tr-TR" sz="1800" dirty="0"/>
              <a:t>This shows that I am using PowerPoint settings</a:t>
            </a:r>
            <a:r>
              <a:rPr lang="en-GB" sz="1800" dirty="0"/>
              <a:t> and</a:t>
            </a:r>
            <a:r>
              <a:rPr lang="tr-TR" sz="1800" dirty="0"/>
              <a:t> noticing a method to further enhance my DS3 Presentation ‘ Rehearse with Coach ( preview).</a:t>
            </a:r>
          </a:p>
          <a:p>
            <a:r>
              <a:rPr lang="tr-TR" sz="1800" dirty="0" err="1"/>
              <a:t>By</a:t>
            </a:r>
            <a:r>
              <a:rPr lang="tr-TR" sz="1800" dirty="0"/>
              <a:t> </a:t>
            </a:r>
            <a:r>
              <a:rPr lang="tr-TR" sz="1800" dirty="0" err="1"/>
              <a:t>rehearsing</a:t>
            </a:r>
            <a:r>
              <a:rPr lang="tr-TR" sz="1800" dirty="0"/>
              <a:t> </a:t>
            </a:r>
            <a:r>
              <a:rPr lang="tr-TR" sz="1800" dirty="0" err="1"/>
              <a:t>using</a:t>
            </a:r>
            <a:r>
              <a:rPr lang="tr-TR" sz="1800" dirty="0"/>
              <a:t> ‘ </a:t>
            </a:r>
            <a:r>
              <a:rPr lang="tr-TR" sz="1800" dirty="0" err="1"/>
              <a:t>Rehearse</a:t>
            </a:r>
            <a:r>
              <a:rPr lang="tr-TR" sz="1800" dirty="0"/>
              <a:t> </a:t>
            </a:r>
            <a:r>
              <a:rPr lang="tr-TR" sz="1800" dirty="0" err="1"/>
              <a:t>with</a:t>
            </a:r>
            <a:r>
              <a:rPr lang="tr-TR" sz="1800" dirty="0"/>
              <a:t> </a:t>
            </a:r>
            <a:r>
              <a:rPr lang="tr-TR" sz="1800" dirty="0" err="1"/>
              <a:t>Coach</a:t>
            </a:r>
            <a:r>
              <a:rPr lang="tr-TR" sz="1800" dirty="0"/>
              <a:t>’ </a:t>
            </a:r>
            <a:r>
              <a:rPr lang="tr-TR" sz="1800" dirty="0" err="1"/>
              <a:t>tool</a:t>
            </a:r>
            <a:r>
              <a:rPr lang="tr-TR" sz="1800" dirty="0"/>
              <a:t>, I </a:t>
            </a:r>
            <a:r>
              <a:rPr lang="tr-TR" sz="1800" dirty="0" err="1"/>
              <a:t>gained</a:t>
            </a:r>
            <a:r>
              <a:rPr lang="tr-TR" sz="1800" dirty="0"/>
              <a:t> </a:t>
            </a:r>
            <a:r>
              <a:rPr lang="tr-TR" sz="1800" dirty="0" err="1"/>
              <a:t>confidence</a:t>
            </a:r>
            <a:r>
              <a:rPr lang="tr-TR" sz="1800" dirty="0"/>
              <a:t> </a:t>
            </a:r>
            <a:r>
              <a:rPr lang="tr-TR" sz="1800" dirty="0" err="1"/>
              <a:t>and</a:t>
            </a:r>
            <a:r>
              <a:rPr lang="tr-TR" sz="1800" dirty="0"/>
              <a:t> </a:t>
            </a:r>
            <a:r>
              <a:rPr lang="tr-TR" sz="1800" dirty="0" err="1"/>
              <a:t>understanding</a:t>
            </a:r>
            <a:r>
              <a:rPr lang="tr-TR" sz="1800" dirty="0"/>
              <a:t> </a:t>
            </a:r>
            <a:r>
              <a:rPr lang="tr-TR" sz="1800" dirty="0" err="1"/>
              <a:t>about</a:t>
            </a:r>
            <a:r>
              <a:rPr lang="tr-TR" sz="1800" dirty="0"/>
              <a:t> </a:t>
            </a:r>
            <a:r>
              <a:rPr lang="tr-TR" sz="1800" dirty="0" err="1"/>
              <a:t>speaking</a:t>
            </a:r>
            <a:r>
              <a:rPr lang="tr-TR" sz="1800" dirty="0"/>
              <a:t> </a:t>
            </a:r>
            <a:r>
              <a:rPr lang="tr-TR" sz="1800" dirty="0" err="1"/>
              <a:t>and</a:t>
            </a:r>
            <a:r>
              <a:rPr lang="tr-TR" sz="1800" dirty="0"/>
              <a:t> </a:t>
            </a:r>
            <a:r>
              <a:rPr lang="tr-TR" sz="1800" dirty="0" err="1"/>
              <a:t>explaining</a:t>
            </a:r>
            <a:r>
              <a:rPr lang="tr-TR" sz="1800" dirty="0"/>
              <a:t> </a:t>
            </a:r>
            <a:r>
              <a:rPr lang="tr-TR" sz="1800" dirty="0" err="1"/>
              <a:t>to</a:t>
            </a:r>
            <a:r>
              <a:rPr lang="tr-TR" sz="1800" dirty="0"/>
              <a:t> </a:t>
            </a:r>
            <a:r>
              <a:rPr lang="tr-TR" sz="1800" dirty="0" err="1"/>
              <a:t>other</a:t>
            </a:r>
            <a:r>
              <a:rPr lang="tr-TR" sz="1800" dirty="0"/>
              <a:t> </a:t>
            </a:r>
            <a:r>
              <a:rPr lang="tr-TR" sz="1800" dirty="0" err="1"/>
              <a:t>people</a:t>
            </a:r>
            <a:r>
              <a:rPr lang="tr-TR" sz="1800" dirty="0"/>
              <a:t> how I </a:t>
            </a:r>
            <a:r>
              <a:rPr lang="tr-TR" sz="1800" dirty="0" err="1"/>
              <a:t>progressed</a:t>
            </a:r>
            <a:r>
              <a:rPr lang="tr-TR" sz="1800" dirty="0"/>
              <a:t> in </a:t>
            </a:r>
            <a:r>
              <a:rPr lang="tr-TR" sz="1800" dirty="0" err="1"/>
              <a:t>my</a:t>
            </a:r>
            <a:r>
              <a:rPr lang="tr-TR" sz="1800" dirty="0"/>
              <a:t> </a:t>
            </a:r>
            <a:r>
              <a:rPr lang="tr-TR" sz="1800" dirty="0" err="1"/>
              <a:t>digital</a:t>
            </a:r>
            <a:r>
              <a:rPr lang="tr-TR" sz="1800" dirty="0"/>
              <a:t> </a:t>
            </a:r>
            <a:r>
              <a:rPr lang="tr-TR" sz="1800" dirty="0" err="1"/>
              <a:t>skills</a:t>
            </a:r>
            <a:r>
              <a:rPr lang="tr-TR" sz="1800" dirty="0"/>
              <a:t> </a:t>
            </a:r>
            <a:r>
              <a:rPr lang="tr-TR" sz="1800" dirty="0" err="1"/>
              <a:t>journey</a:t>
            </a:r>
            <a:r>
              <a:rPr lang="tr-TR" sz="1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606616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2181A5-B60C-954B-0F14-6D5BF940E2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1412" y="1686818"/>
            <a:ext cx="5934511" cy="3541714"/>
          </a:xfrm>
        </p:spPr>
        <p:txBody>
          <a:bodyPr>
            <a:noAutofit/>
          </a:bodyPr>
          <a:lstStyle/>
          <a:p>
            <a:r>
              <a:rPr lang="tr-TR" sz="1800" dirty="0" err="1"/>
              <a:t>This</a:t>
            </a:r>
            <a:r>
              <a:rPr lang="tr-TR" sz="1800" dirty="0"/>
              <a:t> </a:t>
            </a:r>
            <a:r>
              <a:rPr lang="tr-TR" sz="1800" dirty="0" err="1"/>
              <a:t>artefact</a:t>
            </a:r>
            <a:r>
              <a:rPr lang="tr-TR" sz="1800" dirty="0"/>
              <a:t> </a:t>
            </a:r>
            <a:r>
              <a:rPr lang="tr-TR" sz="1800" dirty="0" err="1"/>
              <a:t>shows</a:t>
            </a:r>
            <a:r>
              <a:rPr lang="tr-TR" sz="1800" dirty="0"/>
              <a:t> how </a:t>
            </a:r>
            <a:r>
              <a:rPr lang="tr-TR" sz="1800" dirty="0" err="1"/>
              <a:t>to</a:t>
            </a:r>
            <a:r>
              <a:rPr lang="tr-TR" sz="1800" dirty="0"/>
              <a:t> </a:t>
            </a:r>
            <a:r>
              <a:rPr lang="tr-TR" sz="1800" dirty="0" err="1"/>
              <a:t>add</a:t>
            </a:r>
            <a:r>
              <a:rPr lang="tr-TR" sz="1800" dirty="0"/>
              <a:t> </a:t>
            </a:r>
            <a:r>
              <a:rPr lang="tr-TR" sz="1800" dirty="0" err="1"/>
              <a:t>comments</a:t>
            </a:r>
            <a:r>
              <a:rPr lang="tr-TR" sz="1800" dirty="0"/>
              <a:t> </a:t>
            </a:r>
            <a:r>
              <a:rPr lang="tr-TR" sz="1800" dirty="0" err="1"/>
              <a:t>to</a:t>
            </a:r>
            <a:r>
              <a:rPr lang="tr-TR" sz="1800" dirty="0"/>
              <a:t> a </a:t>
            </a:r>
            <a:r>
              <a:rPr lang="tr-TR" sz="1800" dirty="0" err="1"/>
              <a:t>word</a:t>
            </a:r>
            <a:r>
              <a:rPr lang="tr-TR" sz="1800" dirty="0"/>
              <a:t> </a:t>
            </a:r>
            <a:r>
              <a:rPr lang="tr-TR" sz="1800" dirty="0" err="1"/>
              <a:t>document</a:t>
            </a:r>
            <a:r>
              <a:rPr lang="tr-TR" sz="1800" dirty="0"/>
              <a:t>, </a:t>
            </a:r>
            <a:r>
              <a:rPr lang="tr-TR" sz="1800" dirty="0" err="1"/>
              <a:t>collaborating</a:t>
            </a:r>
            <a:r>
              <a:rPr lang="tr-TR" sz="1800" dirty="0"/>
              <a:t> </a:t>
            </a:r>
            <a:r>
              <a:rPr lang="tr-TR" sz="1800" dirty="0" err="1"/>
              <a:t>with</a:t>
            </a:r>
            <a:r>
              <a:rPr lang="tr-TR" sz="1800" dirty="0"/>
              <a:t> </a:t>
            </a:r>
            <a:r>
              <a:rPr lang="tr-TR" sz="1800" dirty="0" err="1"/>
              <a:t>others</a:t>
            </a:r>
            <a:r>
              <a:rPr lang="tr-TR" sz="1800" dirty="0"/>
              <a:t> </a:t>
            </a:r>
            <a:r>
              <a:rPr lang="tr-TR" sz="1800" dirty="0" err="1"/>
              <a:t>to</a:t>
            </a:r>
            <a:r>
              <a:rPr lang="tr-TR" sz="1800" dirty="0"/>
              <a:t> </a:t>
            </a:r>
            <a:r>
              <a:rPr lang="tr-TR" sz="1800" dirty="0" err="1"/>
              <a:t>amend</a:t>
            </a:r>
            <a:r>
              <a:rPr lang="tr-TR" sz="1800" dirty="0"/>
              <a:t> </a:t>
            </a:r>
            <a:r>
              <a:rPr lang="tr-TR" sz="1800" dirty="0" err="1"/>
              <a:t>the</a:t>
            </a:r>
            <a:r>
              <a:rPr lang="tr-TR" sz="1800" dirty="0"/>
              <a:t> </a:t>
            </a:r>
            <a:r>
              <a:rPr lang="tr-TR" sz="1800" dirty="0" err="1"/>
              <a:t>text</a:t>
            </a:r>
            <a:r>
              <a:rPr lang="tr-TR" sz="1800" dirty="0"/>
              <a:t> in </a:t>
            </a:r>
            <a:r>
              <a:rPr lang="tr-TR" sz="1800" dirty="0" err="1"/>
              <a:t>order</a:t>
            </a:r>
            <a:r>
              <a:rPr lang="tr-TR" sz="1800" dirty="0"/>
              <a:t> </a:t>
            </a:r>
            <a:r>
              <a:rPr lang="tr-TR" sz="1800" dirty="0" err="1"/>
              <a:t>to</a:t>
            </a:r>
            <a:r>
              <a:rPr lang="tr-TR" sz="1800" dirty="0"/>
              <a:t> form a </a:t>
            </a:r>
            <a:r>
              <a:rPr lang="tr-TR" sz="1800" dirty="0" err="1"/>
              <a:t>more</a:t>
            </a:r>
            <a:r>
              <a:rPr lang="tr-TR" sz="1800" dirty="0"/>
              <a:t> </a:t>
            </a:r>
            <a:r>
              <a:rPr lang="tr-TR" sz="1800" dirty="0" err="1"/>
              <a:t>cohesive</a:t>
            </a:r>
            <a:r>
              <a:rPr lang="tr-TR" sz="1800" dirty="0"/>
              <a:t> </a:t>
            </a:r>
            <a:r>
              <a:rPr lang="tr-TR" sz="1800" dirty="0" err="1"/>
              <a:t>word</a:t>
            </a:r>
            <a:r>
              <a:rPr lang="tr-TR" sz="1800" dirty="0"/>
              <a:t> </a:t>
            </a:r>
            <a:r>
              <a:rPr lang="tr-TR" sz="1800" dirty="0" err="1"/>
              <a:t>document</a:t>
            </a:r>
            <a:r>
              <a:rPr lang="tr-TR" sz="1800" dirty="0"/>
              <a:t>. </a:t>
            </a:r>
            <a:r>
              <a:rPr lang="tr-TR" sz="1800" dirty="0" err="1"/>
              <a:t>By</a:t>
            </a:r>
            <a:r>
              <a:rPr lang="tr-TR" sz="1800" dirty="0"/>
              <a:t> </a:t>
            </a:r>
            <a:r>
              <a:rPr lang="tr-TR" sz="1800" dirty="0" err="1"/>
              <a:t>adding</a:t>
            </a:r>
            <a:r>
              <a:rPr lang="tr-TR" sz="1800" dirty="0"/>
              <a:t> </a:t>
            </a:r>
            <a:r>
              <a:rPr lang="tr-TR" sz="1800" dirty="0" err="1"/>
              <a:t>comments</a:t>
            </a:r>
            <a:r>
              <a:rPr lang="tr-TR" sz="1800" dirty="0"/>
              <a:t>, </a:t>
            </a:r>
            <a:r>
              <a:rPr lang="tr-TR" sz="1800" dirty="0" err="1"/>
              <a:t>each</a:t>
            </a:r>
            <a:r>
              <a:rPr lang="tr-TR" sz="1800" dirty="0"/>
              <a:t> </a:t>
            </a:r>
            <a:r>
              <a:rPr lang="tr-TR" sz="1800" dirty="0" err="1"/>
              <a:t>viewer</a:t>
            </a:r>
            <a:r>
              <a:rPr lang="tr-TR" sz="1800" dirty="0"/>
              <a:t> </a:t>
            </a:r>
            <a:r>
              <a:rPr lang="tr-TR" sz="1800" dirty="0" err="1"/>
              <a:t>understands</a:t>
            </a:r>
            <a:r>
              <a:rPr lang="tr-TR" sz="1800" dirty="0"/>
              <a:t> </a:t>
            </a:r>
            <a:r>
              <a:rPr lang="tr-TR" sz="1800" dirty="0" err="1"/>
              <a:t>others</a:t>
            </a:r>
            <a:r>
              <a:rPr lang="tr-TR" sz="1800" dirty="0"/>
              <a:t> </a:t>
            </a:r>
            <a:r>
              <a:rPr lang="tr-TR" sz="1800" dirty="0" err="1"/>
              <a:t>thoughts</a:t>
            </a:r>
            <a:r>
              <a:rPr lang="tr-TR" sz="1800" dirty="0"/>
              <a:t> </a:t>
            </a:r>
            <a:r>
              <a:rPr lang="tr-TR" sz="1800" dirty="0" err="1"/>
              <a:t>and</a:t>
            </a:r>
            <a:r>
              <a:rPr lang="tr-TR" sz="1800" dirty="0"/>
              <a:t> </a:t>
            </a:r>
            <a:r>
              <a:rPr lang="tr-TR" sz="1800" dirty="0" err="1"/>
              <a:t>suggestions</a:t>
            </a:r>
            <a:r>
              <a:rPr lang="tr-TR" sz="1800" dirty="0"/>
              <a:t> </a:t>
            </a:r>
            <a:r>
              <a:rPr lang="tr-TR" sz="1800" dirty="0" err="1"/>
              <a:t>for</a:t>
            </a:r>
            <a:r>
              <a:rPr lang="tr-TR" sz="1800" dirty="0"/>
              <a:t> </a:t>
            </a:r>
            <a:r>
              <a:rPr lang="tr-TR" sz="1800" dirty="0" err="1"/>
              <a:t>particular</a:t>
            </a:r>
            <a:r>
              <a:rPr lang="tr-TR" sz="1800" dirty="0"/>
              <a:t> </a:t>
            </a:r>
            <a:r>
              <a:rPr lang="tr-TR" sz="1800" dirty="0" err="1"/>
              <a:t>parts</a:t>
            </a:r>
            <a:r>
              <a:rPr lang="tr-TR" sz="1800" dirty="0"/>
              <a:t> of </a:t>
            </a:r>
            <a:r>
              <a:rPr lang="tr-TR" sz="1800" dirty="0" err="1"/>
              <a:t>the</a:t>
            </a:r>
            <a:r>
              <a:rPr lang="tr-TR" sz="1800" dirty="0"/>
              <a:t> </a:t>
            </a:r>
            <a:r>
              <a:rPr lang="tr-TR" sz="1800" dirty="0" err="1"/>
              <a:t>text</a:t>
            </a:r>
            <a:r>
              <a:rPr lang="tr-TR" sz="1800" dirty="0"/>
              <a:t>.</a:t>
            </a:r>
          </a:p>
          <a:p>
            <a:r>
              <a:rPr lang="tr-TR" sz="1800" dirty="0" err="1"/>
              <a:t>This</a:t>
            </a:r>
            <a:r>
              <a:rPr lang="tr-TR" sz="1800" dirty="0"/>
              <a:t> </a:t>
            </a:r>
            <a:r>
              <a:rPr lang="tr-TR" sz="1800" dirty="0" err="1"/>
              <a:t>example</a:t>
            </a:r>
            <a:r>
              <a:rPr lang="tr-TR" sz="1800" dirty="0"/>
              <a:t> </a:t>
            </a:r>
            <a:r>
              <a:rPr lang="tr-TR" sz="1800" dirty="0" err="1"/>
              <a:t>shows</a:t>
            </a:r>
            <a:r>
              <a:rPr lang="tr-TR" sz="1800" dirty="0"/>
              <a:t> </a:t>
            </a:r>
            <a:r>
              <a:rPr lang="tr-TR" sz="1800" dirty="0" err="1"/>
              <a:t>good</a:t>
            </a:r>
            <a:r>
              <a:rPr lang="tr-TR" sz="1800" dirty="0"/>
              <a:t> </a:t>
            </a:r>
            <a:r>
              <a:rPr lang="tr-TR" sz="1800" dirty="0" err="1"/>
              <a:t>understanding</a:t>
            </a:r>
            <a:r>
              <a:rPr lang="tr-TR" sz="1800" dirty="0"/>
              <a:t> of how </a:t>
            </a:r>
            <a:r>
              <a:rPr lang="tr-TR" sz="1800" dirty="0" err="1"/>
              <a:t>to</a:t>
            </a:r>
            <a:r>
              <a:rPr lang="tr-TR" sz="1800" dirty="0"/>
              <a:t> </a:t>
            </a:r>
            <a:r>
              <a:rPr lang="tr-TR" sz="1800" dirty="0" err="1"/>
              <a:t>use</a:t>
            </a:r>
            <a:r>
              <a:rPr lang="tr-TR" sz="1800" dirty="0"/>
              <a:t> </a:t>
            </a:r>
            <a:r>
              <a:rPr lang="tr-TR" sz="1800" dirty="0" err="1"/>
              <a:t>word</a:t>
            </a:r>
            <a:r>
              <a:rPr lang="tr-TR" sz="1800" dirty="0"/>
              <a:t> </a:t>
            </a:r>
            <a:r>
              <a:rPr lang="tr-TR" sz="1800" dirty="0" err="1"/>
              <a:t>document</a:t>
            </a:r>
            <a:r>
              <a:rPr lang="tr-TR" sz="1800" dirty="0"/>
              <a:t>, </a:t>
            </a:r>
            <a:r>
              <a:rPr lang="tr-TR" sz="1800" dirty="0" err="1"/>
              <a:t>finding</a:t>
            </a:r>
            <a:r>
              <a:rPr lang="tr-TR" sz="1800" dirty="0"/>
              <a:t> how </a:t>
            </a:r>
            <a:r>
              <a:rPr lang="tr-TR" sz="1800" dirty="0" err="1"/>
              <a:t>to</a:t>
            </a:r>
            <a:r>
              <a:rPr lang="tr-TR" sz="1800" dirty="0"/>
              <a:t> </a:t>
            </a:r>
            <a:r>
              <a:rPr lang="tr-TR" sz="1800" dirty="0" err="1"/>
              <a:t>review</a:t>
            </a:r>
            <a:r>
              <a:rPr lang="tr-TR" sz="1800" dirty="0"/>
              <a:t> </a:t>
            </a:r>
            <a:r>
              <a:rPr lang="tr-TR" sz="1800" dirty="0" err="1"/>
              <a:t>and</a:t>
            </a:r>
            <a:r>
              <a:rPr lang="tr-TR" sz="1800" dirty="0"/>
              <a:t> </a:t>
            </a:r>
            <a:r>
              <a:rPr lang="tr-TR" sz="1800" dirty="0" err="1"/>
              <a:t>comment</a:t>
            </a:r>
            <a:r>
              <a:rPr lang="tr-TR" sz="1800" dirty="0"/>
              <a:t> at </a:t>
            </a:r>
            <a:r>
              <a:rPr lang="tr-TR" sz="1800" dirty="0" err="1"/>
              <a:t>the</a:t>
            </a:r>
            <a:r>
              <a:rPr lang="tr-TR" sz="1800" dirty="0"/>
              <a:t> </a:t>
            </a:r>
            <a:r>
              <a:rPr lang="tr-TR" sz="1800" dirty="0" err="1"/>
              <a:t>correct</a:t>
            </a:r>
            <a:r>
              <a:rPr lang="tr-TR" sz="1800" dirty="0"/>
              <a:t> </a:t>
            </a:r>
            <a:r>
              <a:rPr lang="tr-TR" sz="1800" dirty="0" err="1"/>
              <a:t>part</a:t>
            </a:r>
            <a:r>
              <a:rPr lang="tr-TR" sz="1800" dirty="0"/>
              <a:t> of </a:t>
            </a:r>
            <a:r>
              <a:rPr lang="tr-TR" sz="1800" dirty="0" err="1"/>
              <a:t>the</a:t>
            </a:r>
            <a:r>
              <a:rPr lang="tr-TR" sz="1800" dirty="0"/>
              <a:t> </a:t>
            </a:r>
            <a:r>
              <a:rPr lang="tr-TR" sz="1800" dirty="0" err="1"/>
              <a:t>text</a:t>
            </a:r>
            <a:r>
              <a:rPr lang="tr-TR" sz="1800" dirty="0"/>
              <a:t> </a:t>
            </a:r>
            <a:r>
              <a:rPr lang="tr-TR" sz="1800" dirty="0" err="1"/>
              <a:t>without</a:t>
            </a:r>
            <a:r>
              <a:rPr lang="tr-TR" sz="1800" dirty="0"/>
              <a:t> </a:t>
            </a:r>
            <a:r>
              <a:rPr lang="tr-TR" sz="1800" dirty="0" err="1"/>
              <a:t>deleting</a:t>
            </a:r>
            <a:r>
              <a:rPr lang="tr-TR" sz="1800" dirty="0"/>
              <a:t> it </a:t>
            </a:r>
            <a:r>
              <a:rPr lang="tr-TR" sz="1800" dirty="0" err="1"/>
              <a:t>altering</a:t>
            </a:r>
            <a:r>
              <a:rPr lang="tr-TR" sz="1800" dirty="0"/>
              <a:t> </a:t>
            </a:r>
            <a:r>
              <a:rPr lang="tr-TR" sz="1800" dirty="0" err="1"/>
              <a:t>the</a:t>
            </a:r>
            <a:r>
              <a:rPr lang="tr-TR" sz="1800" dirty="0"/>
              <a:t> </a:t>
            </a:r>
            <a:r>
              <a:rPr lang="tr-TR" sz="1800" dirty="0" err="1"/>
              <a:t>primary</a:t>
            </a:r>
            <a:r>
              <a:rPr lang="tr-TR" sz="1800" dirty="0"/>
              <a:t> </a:t>
            </a:r>
            <a:r>
              <a:rPr lang="tr-TR" sz="1800" dirty="0" err="1"/>
              <a:t>resource</a:t>
            </a:r>
            <a:r>
              <a:rPr lang="tr-TR" sz="1800" dirty="0"/>
              <a:t>.</a:t>
            </a:r>
          </a:p>
          <a:p>
            <a:r>
              <a:rPr lang="tr-TR" sz="1800" dirty="0"/>
              <a:t>I </a:t>
            </a:r>
            <a:r>
              <a:rPr lang="tr-TR" sz="1800" dirty="0" err="1"/>
              <a:t>learned</a:t>
            </a:r>
            <a:r>
              <a:rPr lang="tr-TR" sz="1800" dirty="0"/>
              <a:t> </a:t>
            </a:r>
            <a:r>
              <a:rPr lang="tr-TR" sz="1800" dirty="0" err="1"/>
              <a:t>that</a:t>
            </a:r>
            <a:r>
              <a:rPr lang="tr-TR" sz="1800" dirty="0"/>
              <a:t> </a:t>
            </a:r>
            <a:r>
              <a:rPr lang="tr-TR" sz="1800" dirty="0" err="1"/>
              <a:t>this</a:t>
            </a:r>
            <a:r>
              <a:rPr lang="tr-TR" sz="1800" dirty="0"/>
              <a:t> </a:t>
            </a:r>
            <a:r>
              <a:rPr lang="tr-TR" sz="1800" dirty="0" err="1"/>
              <a:t>tool</a:t>
            </a:r>
            <a:r>
              <a:rPr lang="tr-TR" sz="1800" dirty="0"/>
              <a:t> is </a:t>
            </a:r>
            <a:r>
              <a:rPr lang="tr-TR" sz="1800" dirty="0" err="1"/>
              <a:t>excellent</a:t>
            </a:r>
            <a:r>
              <a:rPr lang="tr-TR" sz="1800" dirty="0"/>
              <a:t> </a:t>
            </a:r>
            <a:r>
              <a:rPr lang="tr-TR" sz="1800" dirty="0" err="1"/>
              <a:t>when</a:t>
            </a:r>
            <a:r>
              <a:rPr lang="tr-TR" sz="1800" dirty="0"/>
              <a:t> </a:t>
            </a:r>
            <a:r>
              <a:rPr lang="tr-TR" sz="1800" dirty="0" err="1"/>
              <a:t>working</a:t>
            </a:r>
            <a:r>
              <a:rPr lang="tr-TR" sz="1800" dirty="0"/>
              <a:t> as a </a:t>
            </a:r>
            <a:r>
              <a:rPr lang="tr-TR" sz="1800" dirty="0" err="1"/>
              <a:t>team</a:t>
            </a:r>
            <a:r>
              <a:rPr lang="tr-TR" sz="1800" dirty="0"/>
              <a:t>, </a:t>
            </a:r>
            <a:r>
              <a:rPr lang="tr-TR" sz="1800" dirty="0" err="1"/>
              <a:t>allowing</a:t>
            </a:r>
            <a:r>
              <a:rPr lang="tr-TR" sz="1800" dirty="0"/>
              <a:t> </a:t>
            </a:r>
            <a:r>
              <a:rPr lang="tr-TR" sz="1800" dirty="0" err="1"/>
              <a:t>others</a:t>
            </a:r>
            <a:r>
              <a:rPr lang="tr-TR" sz="1800" dirty="0"/>
              <a:t> </a:t>
            </a:r>
            <a:r>
              <a:rPr lang="tr-TR" sz="1800" dirty="0" err="1"/>
              <a:t>to</a:t>
            </a:r>
            <a:r>
              <a:rPr lang="tr-TR" sz="1800" dirty="0"/>
              <a:t> </a:t>
            </a:r>
            <a:r>
              <a:rPr lang="tr-TR" sz="1800" dirty="0" err="1"/>
              <a:t>amend</a:t>
            </a:r>
            <a:r>
              <a:rPr lang="tr-TR" sz="1800" dirty="0"/>
              <a:t> </a:t>
            </a:r>
            <a:r>
              <a:rPr lang="tr-TR" sz="1800" dirty="0" err="1"/>
              <a:t>text</a:t>
            </a:r>
            <a:r>
              <a:rPr lang="tr-TR" sz="1800" dirty="0"/>
              <a:t> </a:t>
            </a:r>
            <a:r>
              <a:rPr lang="tr-TR" sz="1800" dirty="0" err="1"/>
              <a:t>accordingly</a:t>
            </a:r>
            <a:r>
              <a:rPr lang="tr-TR" sz="1800" dirty="0"/>
              <a:t>. I </a:t>
            </a:r>
            <a:r>
              <a:rPr lang="tr-TR" sz="1800" dirty="0" err="1"/>
              <a:t>also</a:t>
            </a:r>
            <a:r>
              <a:rPr lang="tr-TR" sz="1800" dirty="0"/>
              <a:t> </a:t>
            </a:r>
            <a:r>
              <a:rPr lang="tr-TR" sz="1800" dirty="0" err="1"/>
              <a:t>found</a:t>
            </a:r>
            <a:r>
              <a:rPr lang="tr-TR" sz="1800" dirty="0"/>
              <a:t> it </a:t>
            </a:r>
            <a:r>
              <a:rPr lang="tr-TR" sz="1800" dirty="0" err="1"/>
              <a:t>useful</a:t>
            </a:r>
            <a:r>
              <a:rPr lang="tr-TR" sz="1800" dirty="0"/>
              <a:t> </a:t>
            </a:r>
            <a:r>
              <a:rPr lang="tr-TR" sz="1800" dirty="0" err="1"/>
              <a:t>when</a:t>
            </a:r>
            <a:r>
              <a:rPr lang="tr-TR" sz="1800" dirty="0"/>
              <a:t> </a:t>
            </a:r>
            <a:r>
              <a:rPr lang="tr-TR" sz="1800" dirty="0" err="1"/>
              <a:t>understanding</a:t>
            </a:r>
            <a:r>
              <a:rPr lang="tr-TR" sz="1800" dirty="0"/>
              <a:t> </a:t>
            </a:r>
            <a:r>
              <a:rPr lang="tr-TR" sz="1800" dirty="0" err="1"/>
              <a:t>other</a:t>
            </a:r>
            <a:r>
              <a:rPr lang="tr-TR" sz="1800" dirty="0"/>
              <a:t> </a:t>
            </a:r>
            <a:r>
              <a:rPr lang="tr-TR" sz="1800" dirty="0" err="1"/>
              <a:t>people’s</a:t>
            </a:r>
            <a:r>
              <a:rPr lang="tr-TR" sz="1800" dirty="0"/>
              <a:t> </a:t>
            </a:r>
            <a:r>
              <a:rPr lang="tr-TR" sz="1800" dirty="0" err="1"/>
              <a:t>opinions</a:t>
            </a:r>
            <a:r>
              <a:rPr lang="tr-TR" sz="1800" dirty="0"/>
              <a:t> </a:t>
            </a:r>
            <a:r>
              <a:rPr lang="tr-TR" sz="1800" dirty="0" err="1"/>
              <a:t>and</a:t>
            </a:r>
            <a:r>
              <a:rPr lang="tr-TR" sz="1800" dirty="0"/>
              <a:t> </a:t>
            </a:r>
            <a:r>
              <a:rPr lang="tr-TR" sz="1800" dirty="0" err="1"/>
              <a:t>whether</a:t>
            </a:r>
            <a:r>
              <a:rPr lang="tr-TR" sz="1800" dirty="0"/>
              <a:t> </a:t>
            </a:r>
            <a:r>
              <a:rPr lang="tr-TR" sz="1800" dirty="0" err="1"/>
              <a:t>to</a:t>
            </a:r>
            <a:r>
              <a:rPr lang="tr-TR" sz="1800" dirty="0"/>
              <a:t> </a:t>
            </a:r>
            <a:r>
              <a:rPr lang="tr-TR" sz="1800" dirty="0" err="1"/>
              <a:t>change</a:t>
            </a:r>
            <a:r>
              <a:rPr lang="tr-TR" sz="1800" dirty="0"/>
              <a:t> </a:t>
            </a:r>
            <a:r>
              <a:rPr lang="tr-TR" sz="1800" dirty="0" err="1"/>
              <a:t>my</a:t>
            </a:r>
            <a:r>
              <a:rPr lang="tr-TR" sz="1800" dirty="0"/>
              <a:t> </a:t>
            </a:r>
            <a:r>
              <a:rPr lang="tr-TR" sz="1800" dirty="0" err="1"/>
              <a:t>artefact</a:t>
            </a:r>
            <a:r>
              <a:rPr lang="tr-TR" sz="1800" dirty="0"/>
              <a:t>.</a:t>
            </a:r>
            <a:endParaRPr lang="en-US" sz="1800" dirty="0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358ECB22-CF21-FCC5-12F9-DFC90D8BB00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7703" b="7703"/>
          <a:stretch/>
        </p:blipFill>
        <p:spPr>
          <a:xfrm>
            <a:off x="7383463" y="609600"/>
            <a:ext cx="3667125" cy="5181600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rgbClr val="82FFFF">
                <a:lumMod val="60000"/>
                <a:lumOff val="40000"/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1D0E876-7CFF-0D7B-10F8-46D92BDE6AE3}"/>
              </a:ext>
            </a:extLst>
          </p:cNvPr>
          <p:cNvSpPr txBox="1"/>
          <p:nvPr/>
        </p:nvSpPr>
        <p:spPr>
          <a:xfrm>
            <a:off x="966640" y="609600"/>
            <a:ext cx="54763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tr-TR" sz="3200" dirty="0"/>
              <a:t>ADDİNG COMMENTS FOR CLARİTY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742176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DD2EE-C573-D803-0B6A-99E5F1EEB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 dirty="0" err="1"/>
              <a:t>Tracking</a:t>
            </a:r>
            <a:r>
              <a:rPr lang="tr-TR" dirty="0"/>
              <a:t> </a:t>
            </a:r>
            <a:r>
              <a:rPr lang="tr-TR" dirty="0" err="1"/>
              <a:t>changes</a:t>
            </a:r>
            <a:r>
              <a:rPr lang="tr-TR" dirty="0"/>
              <a:t> on </a:t>
            </a:r>
            <a:r>
              <a:rPr lang="tr-TR" dirty="0" err="1"/>
              <a:t>word</a:t>
            </a:r>
            <a:r>
              <a:rPr lang="tr-TR" dirty="0"/>
              <a:t> </a:t>
            </a:r>
            <a:r>
              <a:rPr lang="tr-TR" dirty="0" err="1"/>
              <a:t>document</a:t>
            </a:r>
            <a:r>
              <a:rPr lang="tr-TR"/>
              <a:t> </a:t>
            </a:r>
            <a:endParaRPr lang="en-US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84F7D8E1-59FF-8F32-E518-CFDFCCEDA83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7377" b="17377"/>
          <a:stretch/>
        </p:blipFill>
        <p:spPr>
          <a:xfrm>
            <a:off x="7383463" y="609600"/>
            <a:ext cx="3667125" cy="5181600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rgbClr val="82FFFF">
                <a:lumMod val="60000"/>
                <a:lumOff val="40000"/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C3F8E8-CAE8-B740-616B-4D1F273D4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tr-TR" sz="1800" dirty="0" err="1"/>
              <a:t>This</a:t>
            </a:r>
            <a:r>
              <a:rPr lang="tr-TR" sz="1800" dirty="0"/>
              <a:t> </a:t>
            </a:r>
            <a:r>
              <a:rPr lang="tr-TR" sz="1800" dirty="0" err="1"/>
              <a:t>artefact</a:t>
            </a:r>
            <a:r>
              <a:rPr lang="tr-TR" sz="1800" dirty="0"/>
              <a:t> </a:t>
            </a:r>
            <a:r>
              <a:rPr lang="tr-TR" sz="1800" dirty="0" err="1"/>
              <a:t>shows</a:t>
            </a:r>
            <a:r>
              <a:rPr lang="tr-TR" sz="1800" dirty="0"/>
              <a:t> </a:t>
            </a:r>
            <a:r>
              <a:rPr lang="tr-TR" sz="1800" dirty="0" err="1"/>
              <a:t>my</a:t>
            </a:r>
            <a:r>
              <a:rPr lang="tr-TR" sz="1800" dirty="0"/>
              <a:t> </a:t>
            </a:r>
            <a:r>
              <a:rPr lang="tr-TR" sz="1800" dirty="0" err="1"/>
              <a:t>knowledge</a:t>
            </a:r>
            <a:r>
              <a:rPr lang="tr-TR" sz="1800" dirty="0"/>
              <a:t> </a:t>
            </a:r>
            <a:r>
              <a:rPr lang="tr-TR" sz="1800" dirty="0" err="1"/>
              <a:t>and</a:t>
            </a:r>
            <a:r>
              <a:rPr lang="tr-TR" sz="1800" dirty="0"/>
              <a:t> </a:t>
            </a:r>
            <a:r>
              <a:rPr lang="tr-TR" sz="1800" dirty="0" err="1"/>
              <a:t>understanding</a:t>
            </a:r>
            <a:r>
              <a:rPr lang="tr-TR" sz="1800" dirty="0"/>
              <a:t> of how </a:t>
            </a:r>
            <a:r>
              <a:rPr lang="tr-TR" sz="1800" dirty="0" err="1"/>
              <a:t>to</a:t>
            </a:r>
            <a:r>
              <a:rPr lang="tr-TR" sz="1800" dirty="0"/>
              <a:t> </a:t>
            </a:r>
            <a:r>
              <a:rPr lang="tr-TR" sz="1800" dirty="0" err="1"/>
              <a:t>use</a:t>
            </a:r>
            <a:r>
              <a:rPr lang="tr-TR" sz="1800" dirty="0"/>
              <a:t> Word </a:t>
            </a:r>
            <a:r>
              <a:rPr lang="tr-TR" sz="1800" dirty="0" err="1"/>
              <a:t>Document</a:t>
            </a:r>
            <a:r>
              <a:rPr lang="tr-TR" sz="1800" dirty="0"/>
              <a:t>, </a:t>
            </a:r>
            <a:r>
              <a:rPr lang="tr-TR" sz="1800" dirty="0" err="1"/>
              <a:t>review</a:t>
            </a:r>
            <a:r>
              <a:rPr lang="tr-TR" sz="1800" dirty="0"/>
              <a:t> </a:t>
            </a:r>
            <a:r>
              <a:rPr lang="tr-TR" sz="1800" dirty="0" err="1"/>
              <a:t>text</a:t>
            </a:r>
            <a:r>
              <a:rPr lang="tr-TR" sz="1800" dirty="0"/>
              <a:t> </a:t>
            </a:r>
            <a:r>
              <a:rPr lang="tr-TR" sz="1800" dirty="0" err="1"/>
              <a:t>and</a:t>
            </a:r>
            <a:r>
              <a:rPr lang="tr-TR" sz="1800" dirty="0"/>
              <a:t> </a:t>
            </a:r>
            <a:r>
              <a:rPr lang="tr-TR" sz="1800" dirty="0" err="1"/>
              <a:t>track</a:t>
            </a:r>
            <a:r>
              <a:rPr lang="tr-TR" sz="1800" dirty="0"/>
              <a:t> </a:t>
            </a:r>
            <a:r>
              <a:rPr lang="tr-TR" sz="1800" dirty="0" err="1"/>
              <a:t>changes</a:t>
            </a:r>
            <a:r>
              <a:rPr lang="tr-TR" sz="1800" dirty="0"/>
              <a:t>, </a:t>
            </a:r>
            <a:r>
              <a:rPr lang="tr-TR" sz="1800" dirty="0" err="1"/>
              <a:t>deciding</a:t>
            </a:r>
            <a:r>
              <a:rPr lang="tr-TR" sz="1800" dirty="0"/>
              <a:t> </a:t>
            </a:r>
            <a:r>
              <a:rPr lang="tr-TR" sz="1800" dirty="0" err="1"/>
              <a:t>the</a:t>
            </a:r>
            <a:r>
              <a:rPr lang="tr-TR" sz="1800" dirty="0"/>
              <a:t> </a:t>
            </a:r>
            <a:r>
              <a:rPr lang="tr-TR" sz="1800" dirty="0" err="1"/>
              <a:t>correct</a:t>
            </a:r>
            <a:r>
              <a:rPr lang="tr-TR" sz="1800" dirty="0"/>
              <a:t> </a:t>
            </a:r>
            <a:r>
              <a:rPr lang="tr-TR" sz="1800" dirty="0" err="1"/>
              <a:t>option</a:t>
            </a:r>
            <a:r>
              <a:rPr lang="tr-TR" sz="1800" dirty="0"/>
              <a:t> </a:t>
            </a:r>
            <a:r>
              <a:rPr lang="tr-TR" sz="1800" dirty="0" err="1"/>
              <a:t>for</a:t>
            </a:r>
            <a:r>
              <a:rPr lang="tr-TR" sz="1800" dirty="0"/>
              <a:t> </a:t>
            </a:r>
            <a:r>
              <a:rPr lang="tr-TR" sz="1800" dirty="0" err="1"/>
              <a:t>viewing</a:t>
            </a:r>
            <a:r>
              <a:rPr lang="tr-TR" sz="1800" dirty="0"/>
              <a:t> ( </a:t>
            </a:r>
            <a:r>
              <a:rPr lang="tr-TR" sz="1800" dirty="0" err="1"/>
              <a:t>for</a:t>
            </a:r>
            <a:r>
              <a:rPr lang="tr-TR" sz="1800" dirty="0"/>
              <a:t> </a:t>
            </a:r>
            <a:r>
              <a:rPr lang="tr-TR" sz="1800" dirty="0" err="1"/>
              <a:t>everyone</a:t>
            </a:r>
            <a:r>
              <a:rPr lang="tr-TR" sz="1800" dirty="0"/>
              <a:t>, </a:t>
            </a:r>
            <a:r>
              <a:rPr lang="tr-TR" sz="1800" dirty="0" err="1"/>
              <a:t>just</a:t>
            </a:r>
            <a:r>
              <a:rPr lang="tr-TR" sz="1800" dirty="0"/>
              <a:t> mine ) </a:t>
            </a:r>
            <a:r>
              <a:rPr lang="tr-TR" sz="1800" dirty="0" err="1"/>
              <a:t>and</a:t>
            </a:r>
            <a:r>
              <a:rPr lang="tr-TR" sz="1800" dirty="0"/>
              <a:t> </a:t>
            </a:r>
            <a:r>
              <a:rPr lang="tr-TR" sz="1800" dirty="0" err="1"/>
              <a:t>using</a:t>
            </a:r>
            <a:r>
              <a:rPr lang="tr-TR" sz="1800" dirty="0"/>
              <a:t> </a:t>
            </a:r>
            <a:r>
              <a:rPr lang="tr-TR" sz="1800" dirty="0" err="1"/>
              <a:t>the</a:t>
            </a:r>
            <a:r>
              <a:rPr lang="tr-TR" sz="1800" dirty="0"/>
              <a:t> </a:t>
            </a:r>
            <a:r>
              <a:rPr lang="tr-TR" sz="1800" dirty="0" err="1"/>
              <a:t>options</a:t>
            </a:r>
            <a:r>
              <a:rPr lang="tr-TR" sz="1800" dirty="0"/>
              <a:t> </a:t>
            </a:r>
            <a:r>
              <a:rPr lang="tr-TR" sz="1800" dirty="0" err="1"/>
              <a:t>to</a:t>
            </a:r>
            <a:r>
              <a:rPr lang="tr-TR" sz="1800" dirty="0"/>
              <a:t> </a:t>
            </a:r>
            <a:r>
              <a:rPr lang="tr-TR" sz="1800" dirty="0" err="1"/>
              <a:t>accept</a:t>
            </a:r>
            <a:r>
              <a:rPr lang="tr-TR" sz="1800" dirty="0"/>
              <a:t> </a:t>
            </a:r>
            <a:r>
              <a:rPr lang="tr-TR" sz="1800" dirty="0" err="1"/>
              <a:t>or</a:t>
            </a:r>
            <a:r>
              <a:rPr lang="tr-TR" sz="1800" dirty="0"/>
              <a:t> </a:t>
            </a:r>
            <a:r>
              <a:rPr lang="tr-TR" sz="1800" dirty="0" err="1"/>
              <a:t>reject</a:t>
            </a:r>
            <a:r>
              <a:rPr lang="tr-TR" sz="1800" dirty="0"/>
              <a:t> </a:t>
            </a:r>
            <a:r>
              <a:rPr lang="tr-TR" sz="1800" dirty="0" err="1"/>
              <a:t>the</a:t>
            </a:r>
            <a:r>
              <a:rPr lang="tr-TR" sz="1800" dirty="0"/>
              <a:t> </a:t>
            </a:r>
            <a:r>
              <a:rPr lang="tr-TR" sz="1800" dirty="0" err="1"/>
              <a:t>change</a:t>
            </a:r>
            <a:r>
              <a:rPr lang="tr-TR" sz="1800" dirty="0"/>
              <a:t>. </a:t>
            </a:r>
          </a:p>
          <a:p>
            <a:r>
              <a:rPr lang="tr-TR" sz="1800" dirty="0"/>
              <a:t>By using Word document for many of my final assessments, both in digital skills and academic skills, I felt supported by my tutors, sending feedback of my writing. </a:t>
            </a:r>
            <a:r>
              <a:rPr lang="tr-TR" sz="1800" dirty="0" err="1"/>
              <a:t>This</a:t>
            </a:r>
            <a:r>
              <a:rPr lang="tr-TR" sz="1800" dirty="0"/>
              <a:t> </a:t>
            </a:r>
            <a:r>
              <a:rPr lang="tr-TR" sz="1800" dirty="0" err="1"/>
              <a:t>helped</a:t>
            </a:r>
            <a:r>
              <a:rPr lang="tr-TR" sz="1800" dirty="0"/>
              <a:t> me </a:t>
            </a:r>
            <a:r>
              <a:rPr lang="tr-TR" sz="1800" dirty="0" err="1"/>
              <a:t>produce</a:t>
            </a:r>
            <a:r>
              <a:rPr lang="tr-TR" sz="1800" dirty="0"/>
              <a:t> </a:t>
            </a:r>
            <a:r>
              <a:rPr lang="tr-TR" sz="1800" dirty="0" err="1"/>
              <a:t>more</a:t>
            </a:r>
            <a:r>
              <a:rPr lang="tr-TR" sz="1800" dirty="0"/>
              <a:t> </a:t>
            </a:r>
            <a:r>
              <a:rPr lang="tr-TR" sz="1800" dirty="0" err="1"/>
              <a:t>effective</a:t>
            </a:r>
            <a:r>
              <a:rPr lang="tr-TR" sz="1800" dirty="0"/>
              <a:t> </a:t>
            </a:r>
            <a:r>
              <a:rPr lang="tr-TR" sz="1800" dirty="0" err="1"/>
              <a:t>and</a:t>
            </a:r>
            <a:r>
              <a:rPr lang="tr-TR" sz="1800" dirty="0"/>
              <a:t> </a:t>
            </a:r>
            <a:r>
              <a:rPr lang="tr-TR" sz="1800" dirty="0" err="1"/>
              <a:t>clear</a:t>
            </a:r>
            <a:r>
              <a:rPr lang="tr-TR" sz="1800" dirty="0"/>
              <a:t> </a:t>
            </a:r>
            <a:r>
              <a:rPr lang="tr-TR" sz="1800" dirty="0" err="1"/>
              <a:t>assessments</a:t>
            </a:r>
            <a:r>
              <a:rPr lang="tr-TR" sz="1800" dirty="0"/>
              <a:t> </a:t>
            </a:r>
            <a:r>
              <a:rPr lang="tr-TR" sz="1800" dirty="0" err="1"/>
              <a:t>throughout</a:t>
            </a:r>
            <a:r>
              <a:rPr lang="tr-TR" sz="1800" dirty="0"/>
              <a:t>. </a:t>
            </a:r>
          </a:p>
          <a:p>
            <a:r>
              <a:rPr lang="tr-TR" sz="1800" dirty="0"/>
              <a:t>I </a:t>
            </a:r>
            <a:r>
              <a:rPr lang="tr-TR" sz="1800" dirty="0" err="1"/>
              <a:t>found</a:t>
            </a:r>
            <a:r>
              <a:rPr lang="tr-TR" sz="1800" dirty="0"/>
              <a:t> it </a:t>
            </a:r>
            <a:r>
              <a:rPr lang="tr-TR" sz="1800" dirty="0" err="1"/>
              <a:t>easy</a:t>
            </a:r>
            <a:r>
              <a:rPr lang="tr-TR" sz="1800" dirty="0"/>
              <a:t> </a:t>
            </a:r>
            <a:r>
              <a:rPr lang="tr-TR" sz="1800" dirty="0" err="1"/>
              <a:t>to</a:t>
            </a:r>
            <a:r>
              <a:rPr lang="tr-TR" sz="1800" dirty="0"/>
              <a:t> </a:t>
            </a:r>
            <a:r>
              <a:rPr lang="tr-TR" sz="1800" dirty="0" err="1"/>
              <a:t>navigate</a:t>
            </a:r>
            <a:r>
              <a:rPr lang="tr-TR" sz="1800" dirty="0"/>
              <a:t> </a:t>
            </a:r>
            <a:r>
              <a:rPr lang="tr-TR" sz="1800" dirty="0" err="1"/>
              <a:t>through</a:t>
            </a:r>
            <a:r>
              <a:rPr lang="tr-TR" sz="1800" dirty="0"/>
              <a:t> </a:t>
            </a:r>
            <a:r>
              <a:rPr lang="tr-TR" sz="1800" dirty="0" err="1"/>
              <a:t>the</a:t>
            </a:r>
            <a:r>
              <a:rPr lang="tr-TR" sz="1800" dirty="0"/>
              <a:t> </a:t>
            </a:r>
            <a:r>
              <a:rPr lang="tr-TR" sz="1800" dirty="0" err="1"/>
              <a:t>tools</a:t>
            </a:r>
            <a:r>
              <a:rPr lang="tr-TR" sz="1800" dirty="0"/>
              <a:t> on Word </a:t>
            </a:r>
            <a:r>
              <a:rPr lang="tr-TR" sz="1800" dirty="0" err="1"/>
              <a:t>document</a:t>
            </a:r>
            <a:r>
              <a:rPr lang="tr-TR" sz="1800" dirty="0"/>
              <a:t> </a:t>
            </a:r>
            <a:r>
              <a:rPr lang="tr-TR" sz="1800" dirty="0" err="1"/>
              <a:t>and</a:t>
            </a:r>
            <a:r>
              <a:rPr lang="tr-TR" sz="1800" dirty="0"/>
              <a:t> </a:t>
            </a:r>
            <a:r>
              <a:rPr lang="tr-TR" sz="1800" dirty="0" err="1"/>
              <a:t>feel</a:t>
            </a:r>
            <a:r>
              <a:rPr lang="tr-TR" sz="1800" dirty="0"/>
              <a:t> a </a:t>
            </a:r>
            <a:r>
              <a:rPr lang="tr-TR" sz="1800" dirty="0" err="1"/>
              <a:t>great</a:t>
            </a:r>
            <a:r>
              <a:rPr lang="tr-TR" sz="1800" dirty="0"/>
              <a:t> self </a:t>
            </a:r>
            <a:r>
              <a:rPr lang="tr-TR" sz="1800" dirty="0" err="1"/>
              <a:t>achievement</a:t>
            </a:r>
            <a:r>
              <a:rPr lang="tr-TR" sz="1800" dirty="0"/>
              <a:t> . </a:t>
            </a:r>
          </a:p>
        </p:txBody>
      </p:sp>
    </p:spTree>
    <p:extLst>
      <p:ext uri="{BB962C8B-B14F-4D97-AF65-F5344CB8AC3E}">
        <p14:creationId xmlns:p14="http://schemas.microsoft.com/office/powerpoint/2010/main" val="27913309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13089-3B79-659D-DBF1-CC0FA4E3C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4897862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Thank you for watching</a:t>
            </a:r>
            <a:br>
              <a:rPr lang="en-GB" dirty="0"/>
            </a:br>
            <a:r>
              <a:rPr lang="en-GB" dirty="0"/>
              <a:t> my Digital Skills</a:t>
            </a:r>
            <a:br>
              <a:rPr lang="en-GB" dirty="0"/>
            </a:br>
            <a:r>
              <a:rPr lang="en-GB" dirty="0"/>
              <a:t> DS3 final Assessment</a:t>
            </a:r>
            <a:br>
              <a:rPr lang="en-GB" dirty="0"/>
            </a:br>
            <a:r>
              <a:rPr lang="en-GB" dirty="0"/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18050688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533</Words>
  <Application>Microsoft Office PowerPoint</Application>
  <PresentationFormat>Widescreen</PresentationFormat>
  <Paragraphs>24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Circuit</vt:lpstr>
      <vt:lpstr>My Digital Portfolio </vt:lpstr>
      <vt:lpstr>Creating a graph using Excel </vt:lpstr>
      <vt:lpstr>Creating slides using PowerPoint </vt:lpstr>
      <vt:lpstr> My Draft PowerPoint without using AI</vt:lpstr>
      <vt:lpstr>PowerPoint Presentation</vt:lpstr>
      <vt:lpstr>Tracking changes on word document </vt:lpstr>
      <vt:lpstr>Thank you for watching  my Digital Skills  DS3 final Assessment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Digital Portfolio </dc:title>
  <dc:creator>Guest User</dc:creator>
  <cp:lastModifiedBy>Hannah Ergin</cp:lastModifiedBy>
  <cp:revision>16</cp:revision>
  <dcterms:created xsi:type="dcterms:W3CDTF">2026-06-27T15:02:06Z</dcterms:created>
  <dcterms:modified xsi:type="dcterms:W3CDTF">2026-08-16T11:12:08Z</dcterms:modified>
</cp:coreProperties>
</file>