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045759-1E8E-4345-B731-46D8584A3988}" v="126" dt="2025-12-08T01:15:01.4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Діана Гітель" userId="79fa21ac3371f610" providerId="LiveId" clId="{3885AAC9-E983-4797-9166-C9B1F586F9FD}"/>
    <pc:docChg chg="undo redo custSel addSld delSld modSld sldOrd">
      <pc:chgData name="Діана Гітель" userId="79fa21ac3371f610" providerId="LiveId" clId="{3885AAC9-E983-4797-9166-C9B1F586F9FD}" dt="2025-12-08T01:15:01.469" v="2968"/>
      <pc:docMkLst>
        <pc:docMk/>
      </pc:docMkLst>
      <pc:sldChg chg="addSp delSp modSp new mod setBg delDesignElem">
        <pc:chgData name="Діана Гітель" userId="79fa21ac3371f610" providerId="LiveId" clId="{3885AAC9-E983-4797-9166-C9B1F586F9FD}" dt="2025-11-26T15:48:32.583" v="281" actId="1076"/>
        <pc:sldMkLst>
          <pc:docMk/>
          <pc:sldMk cId="74648304" sldId="256"/>
        </pc:sldMkLst>
        <pc:spChg chg="mod">
          <ac:chgData name="Діана Гітель" userId="79fa21ac3371f610" providerId="LiveId" clId="{3885AAC9-E983-4797-9166-C9B1F586F9FD}" dt="2025-11-26T15:48:32.583" v="281" actId="1076"/>
          <ac:spMkLst>
            <pc:docMk/>
            <pc:sldMk cId="74648304" sldId="256"/>
            <ac:spMk id="2" creationId="{22764DEF-36E4-943F-2751-FA86532206F8}"/>
          </ac:spMkLst>
        </pc:spChg>
        <pc:spChg chg="mod ord">
          <ac:chgData name="Діана Гітель" userId="79fa21ac3371f610" providerId="LiveId" clId="{3885AAC9-E983-4797-9166-C9B1F586F9FD}" dt="2025-11-26T15:40:24.966" v="258" actId="1076"/>
          <ac:spMkLst>
            <pc:docMk/>
            <pc:sldMk cId="74648304" sldId="256"/>
            <ac:spMk id="3" creationId="{559C6A36-7AC3-6FD4-BFE3-B12A3B5BDF05}"/>
          </ac:spMkLst>
        </pc:spChg>
        <pc:picChg chg="add mod ord">
          <ac:chgData name="Діана Гітель" userId="79fa21ac3371f610" providerId="LiveId" clId="{3885AAC9-E983-4797-9166-C9B1F586F9FD}" dt="2025-11-26T15:40:13.729" v="257" actId="1076"/>
          <ac:picMkLst>
            <pc:docMk/>
            <pc:sldMk cId="74648304" sldId="256"/>
            <ac:picMk id="5" creationId="{D47EE7B4-AF85-5D20-C5CE-9ED38A9D5802}"/>
          </ac:picMkLst>
        </pc:picChg>
        <pc:picChg chg="add mod">
          <ac:chgData name="Діана Гітель" userId="79fa21ac3371f610" providerId="LiveId" clId="{3885AAC9-E983-4797-9166-C9B1F586F9FD}" dt="2025-11-26T15:40:27.743" v="259" actId="1076"/>
          <ac:picMkLst>
            <pc:docMk/>
            <pc:sldMk cId="74648304" sldId="256"/>
            <ac:picMk id="10" creationId="{31F5A37E-7264-2210-4621-56C300C64E0F}"/>
          </ac:picMkLst>
        </pc:picChg>
        <pc:inkChg chg="add">
          <ac:chgData name="Діана Гітель" userId="79fa21ac3371f610" providerId="LiveId" clId="{3885AAC9-E983-4797-9166-C9B1F586F9FD}" dt="2025-11-26T15:38:11.398" v="249" actId="9405"/>
          <ac:inkMkLst>
            <pc:docMk/>
            <pc:sldMk cId="74648304" sldId="256"/>
            <ac:inkMk id="11" creationId="{E6221076-3A4F-9E99-AD12-3816377CD1AC}"/>
          </ac:inkMkLst>
        </pc:inkChg>
        <pc:inkChg chg="add">
          <ac:chgData name="Діана Гітель" userId="79fa21ac3371f610" providerId="LiveId" clId="{3885AAC9-E983-4797-9166-C9B1F586F9FD}" dt="2025-11-26T15:38:13.322" v="250" actId="9405"/>
          <ac:inkMkLst>
            <pc:docMk/>
            <pc:sldMk cId="74648304" sldId="256"/>
            <ac:inkMk id="12" creationId="{E40CC0C4-D0D3-5695-7F85-CD4087F99B2C}"/>
          </ac:inkMkLst>
        </pc:inkChg>
        <pc:inkChg chg="add">
          <ac:chgData name="Діана Гітель" userId="79fa21ac3371f610" providerId="LiveId" clId="{3885AAC9-E983-4797-9166-C9B1F586F9FD}" dt="2025-11-26T15:38:54.296" v="251" actId="9405"/>
          <ac:inkMkLst>
            <pc:docMk/>
            <pc:sldMk cId="74648304" sldId="256"/>
            <ac:inkMk id="13" creationId="{E4B5AB8E-B76C-7504-9AC7-7B39D3EC1D84}"/>
          </ac:inkMkLst>
        </pc:inkChg>
      </pc:sldChg>
      <pc:sldChg chg="addSp delSp modSp new mod">
        <pc:chgData name="Діана Гітель" userId="79fa21ac3371f610" providerId="LiveId" clId="{3885AAC9-E983-4797-9166-C9B1F586F9FD}" dt="2025-12-03T16:49:36.827" v="1238" actId="20577"/>
        <pc:sldMkLst>
          <pc:docMk/>
          <pc:sldMk cId="2340440262" sldId="257"/>
        </pc:sldMkLst>
        <pc:spChg chg="mod">
          <ac:chgData name="Діана Гітель" userId="79fa21ac3371f610" providerId="LiveId" clId="{3885AAC9-E983-4797-9166-C9B1F586F9FD}" dt="2025-11-26T15:53:48.677" v="375" actId="1076"/>
          <ac:spMkLst>
            <pc:docMk/>
            <pc:sldMk cId="2340440262" sldId="257"/>
            <ac:spMk id="2" creationId="{162491A7-1EB0-AD5D-D60F-C6A4ED6A2CFF}"/>
          </ac:spMkLst>
        </pc:spChg>
        <pc:graphicFrameChg chg="add mod modGraphic">
          <ac:chgData name="Діана Гітель" userId="79fa21ac3371f610" providerId="LiveId" clId="{3885AAC9-E983-4797-9166-C9B1F586F9FD}" dt="2025-12-03T16:49:36.827" v="1238" actId="20577"/>
          <ac:graphicFrameMkLst>
            <pc:docMk/>
            <pc:sldMk cId="2340440262" sldId="257"/>
            <ac:graphicFrameMk id="5" creationId="{6F686BED-4AE1-80E6-95FE-EC830D70B564}"/>
          </ac:graphicFrameMkLst>
        </pc:graphicFrameChg>
        <pc:inkChg chg="add">
          <ac:chgData name="Діана Гітель" userId="79fa21ac3371f610" providerId="LiveId" clId="{3885AAC9-E983-4797-9166-C9B1F586F9FD}" dt="2025-11-26T15:37:50.151" v="248" actId="9405"/>
          <ac:inkMkLst>
            <pc:docMk/>
            <pc:sldMk cId="2340440262" sldId="257"/>
            <ac:inkMk id="4" creationId="{5BE8CE42-A41E-6C2F-9815-98F04B59A8CD}"/>
          </ac:inkMkLst>
        </pc:inkChg>
      </pc:sldChg>
      <pc:sldChg chg="modSp new mod">
        <pc:chgData name="Діана Гітель" userId="79fa21ac3371f610" providerId="LiveId" clId="{3885AAC9-E983-4797-9166-C9B1F586F9FD}" dt="2025-12-07T21:35:12.100" v="2355" actId="20577"/>
        <pc:sldMkLst>
          <pc:docMk/>
          <pc:sldMk cId="1293906676" sldId="258"/>
        </pc:sldMkLst>
        <pc:spChg chg="mod">
          <ac:chgData name="Діана Гітель" userId="79fa21ac3371f610" providerId="LiveId" clId="{3885AAC9-E983-4797-9166-C9B1F586F9FD}" dt="2025-11-26T16:01:37.520" v="391" actId="122"/>
          <ac:spMkLst>
            <pc:docMk/>
            <pc:sldMk cId="1293906676" sldId="258"/>
            <ac:spMk id="2" creationId="{C1680360-0156-696C-8BE9-69E516D22E48}"/>
          </ac:spMkLst>
        </pc:spChg>
        <pc:spChg chg="mod">
          <ac:chgData name="Діана Гітель" userId="79fa21ac3371f610" providerId="LiveId" clId="{3885AAC9-E983-4797-9166-C9B1F586F9FD}" dt="2025-12-07T21:35:12.100" v="2355" actId="20577"/>
          <ac:spMkLst>
            <pc:docMk/>
            <pc:sldMk cId="1293906676" sldId="258"/>
            <ac:spMk id="3" creationId="{6B437813-B830-C7F9-EC15-60E12D4B8F6F}"/>
          </ac:spMkLst>
        </pc:spChg>
      </pc:sldChg>
      <pc:sldChg chg="addSp delSp modSp new mod setBg delDesignElem">
        <pc:chgData name="Діана Гітель" userId="79fa21ac3371f610" providerId="LiveId" clId="{3885AAC9-E983-4797-9166-C9B1F586F9FD}" dt="2025-12-08T00:22:50.107" v="2771" actId="207"/>
        <pc:sldMkLst>
          <pc:docMk/>
          <pc:sldMk cId="3825369448" sldId="259"/>
        </pc:sldMkLst>
        <pc:spChg chg="mod">
          <ac:chgData name="Діана Гітель" userId="79fa21ac3371f610" providerId="LiveId" clId="{3885AAC9-E983-4797-9166-C9B1F586F9FD}" dt="2025-12-08T00:22:42.379" v="2770" actId="1076"/>
          <ac:spMkLst>
            <pc:docMk/>
            <pc:sldMk cId="3825369448" sldId="259"/>
            <ac:spMk id="2" creationId="{3F573589-72CE-57BB-75F1-FD76AC13BFFF}"/>
          </ac:spMkLst>
        </pc:spChg>
        <pc:spChg chg="mod ord">
          <ac:chgData name="Діана Гітель" userId="79fa21ac3371f610" providerId="LiveId" clId="{3885AAC9-E983-4797-9166-C9B1F586F9FD}" dt="2025-12-08T00:22:50.107" v="2771" actId="207"/>
          <ac:spMkLst>
            <pc:docMk/>
            <pc:sldMk cId="3825369448" sldId="259"/>
            <ac:spMk id="3" creationId="{E43BC577-02DA-39A9-3F86-E2587D5F6DFE}"/>
          </ac:spMkLst>
        </pc:spChg>
        <pc:spChg chg="add del">
          <ac:chgData name="Діана Гітель" userId="79fa21ac3371f610" providerId="LiveId" clId="{3885AAC9-E983-4797-9166-C9B1F586F9FD}" dt="2025-12-08T00:21:44.079" v="2757"/>
          <ac:spMkLst>
            <pc:docMk/>
            <pc:sldMk cId="3825369448" sldId="259"/>
            <ac:spMk id="1028" creationId="{F6492087-817F-4287-AC88-93B59686604D}"/>
          </ac:spMkLst>
        </pc:spChg>
        <pc:spChg chg="add">
          <ac:chgData name="Діана Гітель" userId="79fa21ac3371f610" providerId="LiveId" clId="{3885AAC9-E983-4797-9166-C9B1F586F9FD}" dt="2025-12-08T00:21:46.741" v="2758" actId="26606"/>
          <ac:spMkLst>
            <pc:docMk/>
            <pc:sldMk cId="3825369448" sldId="259"/>
            <ac:spMk id="1029" creationId="{F6492087-817F-4287-AC88-93B59686604D}"/>
          </ac:spMkLst>
        </pc:spChg>
        <pc:spChg chg="add del">
          <ac:chgData name="Діана Гітель" userId="79fa21ac3371f610" providerId="LiveId" clId="{3885AAC9-E983-4797-9166-C9B1F586F9FD}" dt="2025-12-08T00:21:44.079" v="2757"/>
          <ac:spMkLst>
            <pc:docMk/>
            <pc:sldMk cId="3825369448" sldId="259"/>
            <ac:spMk id="1030" creationId="{6FA0A1AD-DEE2-4598-8D3B-C1F65F315A79}"/>
          </ac:spMkLst>
        </pc:spChg>
        <pc:spChg chg="add del">
          <ac:chgData name="Діана Гітель" userId="79fa21ac3371f610" providerId="LiveId" clId="{3885AAC9-E983-4797-9166-C9B1F586F9FD}" dt="2025-12-08T00:18:22.632" v="2730"/>
          <ac:spMkLst>
            <pc:docMk/>
            <pc:sldMk cId="3825369448" sldId="259"/>
            <ac:spMk id="1031" creationId="{5B6D324E-2D03-4162-AF1E-D5E32234E254}"/>
          </ac:spMkLst>
        </pc:spChg>
        <pc:spChg chg="add del">
          <ac:chgData name="Діана Гітель" userId="79fa21ac3371f610" providerId="LiveId" clId="{3885AAC9-E983-4797-9166-C9B1F586F9FD}" dt="2025-12-08T00:21:44.079" v="2757"/>
          <ac:spMkLst>
            <pc:docMk/>
            <pc:sldMk cId="3825369448" sldId="259"/>
            <ac:spMk id="1032" creationId="{F6492087-817F-4287-AC88-93B59686604D}"/>
          </ac:spMkLst>
        </pc:spChg>
        <pc:picChg chg="add mod">
          <ac:chgData name="Діана Гітель" userId="79fa21ac3371f610" providerId="LiveId" clId="{3885AAC9-E983-4797-9166-C9B1F586F9FD}" dt="2025-12-08T00:21:46.763" v="2759" actId="27636"/>
          <ac:picMkLst>
            <pc:docMk/>
            <pc:sldMk cId="3825369448" sldId="259"/>
            <ac:picMk id="1026" creationId="{02FE5F2C-7274-356E-95D4-5C7794C5B9E9}"/>
          </ac:picMkLst>
        </pc:picChg>
      </pc:sldChg>
      <pc:sldChg chg="delSp modSp new del mod">
        <pc:chgData name="Діана Гітель" userId="79fa21ac3371f610" providerId="LiveId" clId="{3885AAC9-E983-4797-9166-C9B1F586F9FD}" dt="2025-12-07T22:40:04.677" v="2573" actId="2696"/>
        <pc:sldMkLst>
          <pc:docMk/>
          <pc:sldMk cId="2711215581" sldId="260"/>
        </pc:sldMkLst>
        <pc:spChg chg="del mod">
          <ac:chgData name="Діана Гітель" userId="79fa21ac3371f610" providerId="LiveId" clId="{3885AAC9-E983-4797-9166-C9B1F586F9FD}" dt="2025-12-07T21:35:35.649" v="2357" actId="478"/>
          <ac:spMkLst>
            <pc:docMk/>
            <pc:sldMk cId="2711215581" sldId="260"/>
            <ac:spMk id="2" creationId="{19BCFCCE-E7BA-D517-F5E8-5A548484B286}"/>
          </ac:spMkLst>
        </pc:spChg>
        <pc:spChg chg="mod">
          <ac:chgData name="Діана Гітель" userId="79fa21ac3371f610" providerId="LiveId" clId="{3885AAC9-E983-4797-9166-C9B1F586F9FD}" dt="2025-12-07T21:37:48.873" v="2396" actId="20577"/>
          <ac:spMkLst>
            <pc:docMk/>
            <pc:sldMk cId="2711215581" sldId="260"/>
            <ac:spMk id="3" creationId="{2AC96A24-22D6-857B-30B4-78B4BEAAFFC6}"/>
          </ac:spMkLst>
        </pc:spChg>
      </pc:sldChg>
      <pc:sldChg chg="addSp delSp modSp new mod">
        <pc:chgData name="Діана Гітель" userId="79fa21ac3371f610" providerId="LiveId" clId="{3885AAC9-E983-4797-9166-C9B1F586F9FD}" dt="2025-12-08T00:20:42.537" v="2748" actId="20577"/>
        <pc:sldMkLst>
          <pc:docMk/>
          <pc:sldMk cId="2038488365" sldId="261"/>
        </pc:sldMkLst>
        <pc:spChg chg="mod">
          <ac:chgData name="Діана Гітель" userId="79fa21ac3371f610" providerId="LiveId" clId="{3885AAC9-E983-4797-9166-C9B1F586F9FD}" dt="2025-12-08T00:20:42.537" v="2748" actId="20577"/>
          <ac:spMkLst>
            <pc:docMk/>
            <pc:sldMk cId="2038488365" sldId="261"/>
            <ac:spMk id="3" creationId="{49FFF07F-555C-83FF-DB61-44D10F1D278B}"/>
          </ac:spMkLst>
        </pc:spChg>
        <pc:spChg chg="add del mod">
          <ac:chgData name="Діана Гітель" userId="79fa21ac3371f610" providerId="LiveId" clId="{3885AAC9-E983-4797-9166-C9B1F586F9FD}" dt="2025-12-07T21:36:18.905" v="2361" actId="478"/>
          <ac:spMkLst>
            <pc:docMk/>
            <pc:sldMk cId="2038488365" sldId="261"/>
            <ac:spMk id="4" creationId="{FCC6E8B7-0CA8-49CB-717D-9B09FDC034BA}"/>
          </ac:spMkLst>
        </pc:spChg>
        <pc:picChg chg="add mod">
          <ac:chgData name="Діана Гітель" userId="79fa21ac3371f610" providerId="LiveId" clId="{3885AAC9-E983-4797-9166-C9B1F586F9FD}" dt="2025-12-03T17:34:42.946" v="1865" actId="14100"/>
          <ac:picMkLst>
            <pc:docMk/>
            <pc:sldMk cId="2038488365" sldId="261"/>
            <ac:picMk id="5" creationId="{1686AED3-703E-E57A-2EE1-A4088AE8C55D}"/>
          </ac:picMkLst>
        </pc:picChg>
        <pc:picChg chg="add del mod">
          <ac:chgData name="Діана Гітель" userId="79fa21ac3371f610" providerId="LiveId" clId="{3885AAC9-E983-4797-9166-C9B1F586F9FD}" dt="2025-12-08T00:11:21.748" v="2708" actId="478"/>
          <ac:picMkLst>
            <pc:docMk/>
            <pc:sldMk cId="2038488365" sldId="261"/>
            <ac:picMk id="7" creationId="{0A5F2E02-ADA0-CD40-5BF5-676B7AA4EC91}"/>
          </ac:picMkLst>
        </pc:picChg>
      </pc:sldChg>
      <pc:sldChg chg="addSp delSp modSp new mod setBg delDesignElem">
        <pc:chgData name="Діана Гітель" userId="79fa21ac3371f610" providerId="LiveId" clId="{3885AAC9-E983-4797-9166-C9B1F586F9FD}" dt="2025-12-08T01:13:13.381" v="2946" actId="20577"/>
        <pc:sldMkLst>
          <pc:docMk/>
          <pc:sldMk cId="228644646" sldId="262"/>
        </pc:sldMkLst>
        <pc:spChg chg="mod">
          <ac:chgData name="Діана Гітель" userId="79fa21ac3371f610" providerId="LiveId" clId="{3885AAC9-E983-4797-9166-C9B1F586F9FD}" dt="2025-12-08T00:19:56.817" v="2739" actId="14100"/>
          <ac:spMkLst>
            <pc:docMk/>
            <pc:sldMk cId="228644646" sldId="262"/>
            <ac:spMk id="2" creationId="{4596F2F8-6ECB-8DAE-22A2-E2A2869C5A73}"/>
          </ac:spMkLst>
        </pc:spChg>
        <pc:spChg chg="mod ord">
          <ac:chgData name="Діана Гітель" userId="79fa21ac3371f610" providerId="LiveId" clId="{3885AAC9-E983-4797-9166-C9B1F586F9FD}" dt="2025-12-08T01:13:13.381" v="2946" actId="20577"/>
          <ac:spMkLst>
            <pc:docMk/>
            <pc:sldMk cId="228644646" sldId="262"/>
            <ac:spMk id="3" creationId="{0F2E82FB-9292-08FE-6C38-9F6D5159F504}"/>
          </ac:spMkLst>
        </pc:spChg>
        <pc:spChg chg="add del">
          <ac:chgData name="Діана Гітель" userId="79fa21ac3371f610" providerId="LiveId" clId="{3885AAC9-E983-4797-9166-C9B1F586F9FD}" dt="2025-12-08T00:14:49.971" v="2713" actId="26606"/>
          <ac:spMkLst>
            <pc:docMk/>
            <pc:sldMk cId="228644646" sldId="262"/>
            <ac:spMk id="2055" creationId="{5B6D324E-2D03-4162-AF1E-D5E32234E254}"/>
          </ac:spMkLst>
        </pc:spChg>
        <pc:spChg chg="add del">
          <ac:chgData name="Діана Гітель" userId="79fa21ac3371f610" providerId="LiveId" clId="{3885AAC9-E983-4797-9166-C9B1F586F9FD}" dt="2025-12-08T00:15:07.108" v="2715" actId="26606"/>
          <ac:spMkLst>
            <pc:docMk/>
            <pc:sldMk cId="228644646" sldId="262"/>
            <ac:spMk id="2057" creationId="{5B6D324E-2D03-4162-AF1E-D5E32234E254}"/>
          </ac:spMkLst>
        </pc:spChg>
        <pc:spChg chg="add del">
          <ac:chgData name="Діана Гітель" userId="79fa21ac3371f610" providerId="LiveId" clId="{3885AAC9-E983-4797-9166-C9B1F586F9FD}" dt="2025-12-08T00:18:22.632" v="2730"/>
          <ac:spMkLst>
            <pc:docMk/>
            <pc:sldMk cId="228644646" sldId="262"/>
            <ac:spMk id="2059" creationId="{6FA0A1AD-DEE2-4598-8D3B-C1F65F315A79}"/>
          </ac:spMkLst>
        </pc:spChg>
        <pc:picChg chg="add mod">
          <ac:chgData name="Діана Гітель" userId="79fa21ac3371f610" providerId="LiveId" clId="{3885AAC9-E983-4797-9166-C9B1F586F9FD}" dt="2025-12-08T00:20:12.678" v="2743" actId="1076"/>
          <ac:picMkLst>
            <pc:docMk/>
            <pc:sldMk cId="228644646" sldId="262"/>
            <ac:picMk id="2050" creationId="{777DE2CE-E1D9-BAE8-2B9B-57E4641F0865}"/>
          </ac:picMkLst>
        </pc:picChg>
      </pc:sldChg>
      <pc:sldChg chg="addSp modSp new mod">
        <pc:chgData name="Діана Гітель" userId="79fa21ac3371f610" providerId="LiveId" clId="{3885AAC9-E983-4797-9166-C9B1F586F9FD}" dt="2025-12-08T00:45:36.722" v="2797"/>
        <pc:sldMkLst>
          <pc:docMk/>
          <pc:sldMk cId="2478218908" sldId="263"/>
        </pc:sldMkLst>
        <pc:spChg chg="mod">
          <ac:chgData name="Діана Гітель" userId="79fa21ac3371f610" providerId="LiveId" clId="{3885AAC9-E983-4797-9166-C9B1F586F9FD}" dt="2025-12-03T17:59:33.366" v="2274" actId="122"/>
          <ac:spMkLst>
            <pc:docMk/>
            <pc:sldMk cId="2478218908" sldId="263"/>
            <ac:spMk id="2" creationId="{4F38B035-BC55-3AD4-7CAE-3792864651A8}"/>
          </ac:spMkLst>
        </pc:spChg>
        <pc:spChg chg="mod">
          <ac:chgData name="Діана Гітель" userId="79fa21ac3371f610" providerId="LiveId" clId="{3885AAC9-E983-4797-9166-C9B1F586F9FD}" dt="2025-12-08T00:45:36.722" v="2797"/>
          <ac:spMkLst>
            <pc:docMk/>
            <pc:sldMk cId="2478218908" sldId="263"/>
            <ac:spMk id="3" creationId="{C188673D-B115-E725-59DC-D614D2FFC3FD}"/>
          </ac:spMkLst>
        </pc:spChg>
        <pc:picChg chg="add mod">
          <ac:chgData name="Діана Гітель" userId="79fa21ac3371f610" providerId="LiveId" clId="{3885AAC9-E983-4797-9166-C9B1F586F9FD}" dt="2025-12-08T00:31:34.120" v="2780" actId="1076"/>
          <ac:picMkLst>
            <pc:docMk/>
            <pc:sldMk cId="2478218908" sldId="263"/>
            <ac:picMk id="3074" creationId="{C14832A5-AAA8-46A6-3163-9A3EE88790EE}"/>
          </ac:picMkLst>
        </pc:picChg>
      </pc:sldChg>
      <pc:sldChg chg="addSp delSp modSp new mod ord setBg">
        <pc:chgData name="Діана Гітель" userId="79fa21ac3371f610" providerId="LiveId" clId="{3885AAC9-E983-4797-9166-C9B1F586F9FD}" dt="2025-12-07T23:13:42.609" v="2607" actId="1076"/>
        <pc:sldMkLst>
          <pc:docMk/>
          <pc:sldMk cId="1876562511" sldId="264"/>
        </pc:sldMkLst>
        <pc:spChg chg="mod">
          <ac:chgData name="Діана Гітель" userId="79fa21ac3371f610" providerId="LiveId" clId="{3885AAC9-E983-4797-9166-C9B1F586F9FD}" dt="2025-12-07T23:00:44.941" v="2589" actId="122"/>
          <ac:spMkLst>
            <pc:docMk/>
            <pc:sldMk cId="1876562511" sldId="264"/>
            <ac:spMk id="2" creationId="{E0E880F5-1369-AE6A-FB62-F0359A6EA80C}"/>
          </ac:spMkLst>
        </pc:spChg>
        <pc:spChg chg="mod">
          <ac:chgData name="Діана Гітель" userId="79fa21ac3371f610" providerId="LiveId" clId="{3885AAC9-E983-4797-9166-C9B1F586F9FD}" dt="2025-12-07T23:13:03.725" v="2605" actId="20577"/>
          <ac:spMkLst>
            <pc:docMk/>
            <pc:sldMk cId="1876562511" sldId="264"/>
            <ac:spMk id="3" creationId="{E5F7BA6E-36A6-8875-9AEC-F172BAE98391}"/>
          </ac:spMkLst>
        </pc:spChg>
        <pc:graphicFrameChg chg="add del mod">
          <ac:chgData name="Діана Гітель" userId="79fa21ac3371f610" providerId="LiveId" clId="{3885AAC9-E983-4797-9166-C9B1F586F9FD}" dt="2025-12-07T22:49:13.083" v="2581" actId="478"/>
          <ac:graphicFrameMkLst>
            <pc:docMk/>
            <pc:sldMk cId="1876562511" sldId="264"/>
            <ac:graphicFrameMk id="6" creationId="{45ADB103-944E-D8DB-EA17-523594C6A6B7}"/>
          </ac:graphicFrameMkLst>
        </pc:graphicFrameChg>
        <pc:picChg chg="add mod ord">
          <ac:chgData name="Діана Гітель" userId="79fa21ac3371f610" providerId="LiveId" clId="{3885AAC9-E983-4797-9166-C9B1F586F9FD}" dt="2025-12-07T23:13:42.609" v="2607" actId="1076"/>
          <ac:picMkLst>
            <pc:docMk/>
            <pc:sldMk cId="1876562511" sldId="264"/>
            <ac:picMk id="7" creationId="{20AD733B-AF52-E8A9-568C-ED50407D0EE5}"/>
          </ac:picMkLst>
        </pc:picChg>
      </pc:sldChg>
      <pc:sldChg chg="addSp modSp new mod setBg">
        <pc:chgData name="Діана Гітель" userId="79fa21ac3371f610" providerId="LiveId" clId="{3885AAC9-E983-4797-9166-C9B1F586F9FD}" dt="2025-12-08T00:50:18.430" v="2816" actId="27636"/>
        <pc:sldMkLst>
          <pc:docMk/>
          <pc:sldMk cId="3420856192" sldId="265"/>
        </pc:sldMkLst>
        <pc:spChg chg="mod">
          <ac:chgData name="Діана Гітель" userId="79fa21ac3371f610" providerId="LiveId" clId="{3885AAC9-E983-4797-9166-C9B1F586F9FD}" dt="2025-12-08T00:50:02.965" v="2814" actId="1076"/>
          <ac:spMkLst>
            <pc:docMk/>
            <pc:sldMk cId="3420856192" sldId="265"/>
            <ac:spMk id="2" creationId="{F5A2C803-B919-21FF-D4CC-C402997AE8DD}"/>
          </ac:spMkLst>
        </pc:spChg>
        <pc:spChg chg="mod">
          <ac:chgData name="Діана Гітель" userId="79fa21ac3371f610" providerId="LiveId" clId="{3885AAC9-E983-4797-9166-C9B1F586F9FD}" dt="2025-12-08T00:50:18.430" v="2816" actId="27636"/>
          <ac:spMkLst>
            <pc:docMk/>
            <pc:sldMk cId="3420856192" sldId="265"/>
            <ac:spMk id="3" creationId="{B223A0A7-13AF-D69A-1481-5A3E289A3462}"/>
          </ac:spMkLst>
        </pc:spChg>
        <pc:spChg chg="add">
          <ac:chgData name="Діана Гітель" userId="79fa21ac3371f610" providerId="LiveId" clId="{3885AAC9-E983-4797-9166-C9B1F586F9FD}" dt="2025-12-08T00:48:58.896" v="2801" actId="26606"/>
          <ac:spMkLst>
            <pc:docMk/>
            <pc:sldMk cId="3420856192" sldId="265"/>
            <ac:spMk id="4103" creationId="{F6492087-817F-4287-AC88-93B59686604D}"/>
          </ac:spMkLst>
        </pc:spChg>
        <pc:picChg chg="add mod">
          <ac:chgData name="Діана Гітель" userId="79fa21ac3371f610" providerId="LiveId" clId="{3885AAC9-E983-4797-9166-C9B1F586F9FD}" dt="2025-12-08T00:49:46.599" v="2812" actId="1076"/>
          <ac:picMkLst>
            <pc:docMk/>
            <pc:sldMk cId="3420856192" sldId="265"/>
            <ac:picMk id="4098" creationId="{FE7045E1-867D-2E12-7B4E-FE7DA888556F}"/>
          </ac:picMkLst>
        </pc:picChg>
      </pc:sldChg>
      <pc:sldChg chg="addSp modSp new mod setBg">
        <pc:chgData name="Діана Гітель" userId="79fa21ac3371f610" providerId="LiveId" clId="{3885AAC9-E983-4797-9166-C9B1F586F9FD}" dt="2025-12-08T01:15:01.469" v="2968"/>
        <pc:sldMkLst>
          <pc:docMk/>
          <pc:sldMk cId="1183447257" sldId="266"/>
        </pc:sldMkLst>
        <pc:spChg chg="mod">
          <ac:chgData name="Діана Гітель" userId="79fa21ac3371f610" providerId="LiveId" clId="{3885AAC9-E983-4797-9166-C9B1F586F9FD}" dt="2025-12-08T01:10:22.903" v="2937" actId="14100"/>
          <ac:spMkLst>
            <pc:docMk/>
            <pc:sldMk cId="1183447257" sldId="266"/>
            <ac:spMk id="2" creationId="{35D1CF19-D729-4DA5-4B5E-119D97F98707}"/>
          </ac:spMkLst>
        </pc:spChg>
        <pc:spChg chg="mod">
          <ac:chgData name="Діана Гітель" userId="79fa21ac3371f610" providerId="LiveId" clId="{3885AAC9-E983-4797-9166-C9B1F586F9FD}" dt="2025-12-08T01:15:01.469" v="2968"/>
          <ac:spMkLst>
            <pc:docMk/>
            <pc:sldMk cId="1183447257" sldId="266"/>
            <ac:spMk id="3" creationId="{F647478F-270D-0D54-1DE6-68B026A48FED}"/>
          </ac:spMkLst>
        </pc:spChg>
        <pc:picChg chg="add mod">
          <ac:chgData name="Діана Гітель" userId="79fa21ac3371f610" providerId="LiveId" clId="{3885AAC9-E983-4797-9166-C9B1F586F9FD}" dt="2025-12-08T01:11:24.469" v="2944" actId="14100"/>
          <ac:picMkLst>
            <pc:docMk/>
            <pc:sldMk cId="1183447257" sldId="266"/>
            <ac:picMk id="5122" creationId="{C548D052-F395-6F16-7C69-EC9F875DB3B6}"/>
          </ac:picMkLst>
        </pc:picChg>
      </pc:sldChg>
      <pc:sldChg chg="modSp new mod">
        <pc:chgData name="Діана Гітель" userId="79fa21ac3371f610" providerId="LiveId" clId="{3885AAC9-E983-4797-9166-C9B1F586F9FD}" dt="2025-12-08T00:55:30.385" v="2822" actId="20577"/>
        <pc:sldMkLst>
          <pc:docMk/>
          <pc:sldMk cId="3087845861" sldId="267"/>
        </pc:sldMkLst>
        <pc:spChg chg="mod">
          <ac:chgData name="Діана Гітель" userId="79fa21ac3371f610" providerId="LiveId" clId="{3885AAC9-E983-4797-9166-C9B1F586F9FD}" dt="2025-12-03T18:02:54.974" v="2343" actId="122"/>
          <ac:spMkLst>
            <pc:docMk/>
            <pc:sldMk cId="3087845861" sldId="267"/>
            <ac:spMk id="2" creationId="{D1ECA6C2-FD70-0CAD-CCC3-E1CCCB07DBB5}"/>
          </ac:spMkLst>
        </pc:spChg>
        <pc:spChg chg="mod">
          <ac:chgData name="Діана Гітель" userId="79fa21ac3371f610" providerId="LiveId" clId="{3885AAC9-E983-4797-9166-C9B1F586F9FD}" dt="2025-12-08T00:55:30.385" v="2822" actId="20577"/>
          <ac:spMkLst>
            <pc:docMk/>
            <pc:sldMk cId="3087845861" sldId="267"/>
            <ac:spMk id="3" creationId="{43E28342-E648-54C4-F427-B393578B2B7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A0F963-A125-4325-BCEC-38CCF1EC74A3}" type="doc">
      <dgm:prSet loTypeId="urn:microsoft.com/office/officeart/2005/8/layout/vList2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2EF30132-0C30-4111-B745-DC20A0BC8207}">
      <dgm:prSet/>
      <dgm:spPr>
        <a:xfrm>
          <a:off x="0" y="996127"/>
          <a:ext cx="5334000" cy="1031354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 dirty="0">
              <a:latin typeface="Trade Gothic Next Light"/>
              <a:ea typeface="+mn-ea"/>
              <a:cs typeface="+mn-cs"/>
            </a:rPr>
            <a:t>﻿﻿Introduction</a:t>
          </a:r>
          <a:endParaRPr lang="en-US" dirty="0">
            <a:latin typeface="Trade Gothic Next Light"/>
            <a:ea typeface="+mn-ea"/>
            <a:cs typeface="+mn-cs"/>
          </a:endParaRPr>
        </a:p>
      </dgm:t>
    </dgm:pt>
    <dgm:pt modelId="{7AE1C79C-57B0-4ECD-9BE9-41112DFE025B}" type="parTrans" cxnId="{7C34EADD-4520-44A8-A70E-43F171397A08}">
      <dgm:prSet/>
      <dgm:spPr/>
      <dgm:t>
        <a:bodyPr/>
        <a:lstStyle/>
        <a:p>
          <a:endParaRPr lang="en-US"/>
        </a:p>
      </dgm:t>
    </dgm:pt>
    <dgm:pt modelId="{7F2D52E2-1EC9-408C-A4E2-099DE86238E4}" type="sibTrans" cxnId="{7C34EADD-4520-44A8-A70E-43F171397A08}">
      <dgm:prSet/>
      <dgm:spPr/>
      <dgm:t>
        <a:bodyPr/>
        <a:lstStyle/>
        <a:p>
          <a:endParaRPr lang="en-US"/>
        </a:p>
      </dgm:t>
    </dgm:pt>
    <dgm:pt modelId="{C308BF83-33DA-4F87-B1DB-C925C341469E}">
      <dgm:prSet/>
      <dgm:spPr/>
      <dgm:t>
        <a:bodyPr/>
        <a:lstStyle/>
        <a:p>
          <a:pPr>
            <a:buNone/>
          </a:pPr>
          <a:r>
            <a:rPr lang="en-GB" dirty="0">
              <a:latin typeface="Trade Gothic Next Light"/>
              <a:ea typeface="+mn-ea"/>
              <a:cs typeface="+mn-cs"/>
            </a:rPr>
            <a:t>﻿﻿Business Strategy</a:t>
          </a:r>
        </a:p>
      </dgm:t>
    </dgm:pt>
    <dgm:pt modelId="{6D5EC844-E0D9-4B54-9022-86754E567038}" type="parTrans" cxnId="{382AA41F-5FF8-45B7-951E-C6DD7BB41875}">
      <dgm:prSet/>
      <dgm:spPr/>
      <dgm:t>
        <a:bodyPr/>
        <a:lstStyle/>
        <a:p>
          <a:endParaRPr lang="en-GB"/>
        </a:p>
      </dgm:t>
    </dgm:pt>
    <dgm:pt modelId="{939CCAB2-EB91-4887-B48A-D5FB6C350A18}" type="sibTrans" cxnId="{382AA41F-5FF8-45B7-951E-C6DD7BB41875}">
      <dgm:prSet/>
      <dgm:spPr/>
      <dgm:t>
        <a:bodyPr/>
        <a:lstStyle/>
        <a:p>
          <a:endParaRPr lang="en-GB"/>
        </a:p>
      </dgm:t>
    </dgm:pt>
    <dgm:pt modelId="{C7D86DA8-200C-4EE2-9E5E-D11D72445CEF}">
      <dgm:prSet/>
      <dgm:spPr/>
      <dgm:t>
        <a:bodyPr/>
        <a:lstStyle/>
        <a:p>
          <a:pPr>
            <a:buNone/>
          </a:pPr>
          <a:r>
            <a:rPr lang="en-GB" dirty="0">
              <a:latin typeface="Trade Gothic Next Light"/>
              <a:ea typeface="+mn-ea"/>
              <a:cs typeface="+mn-cs"/>
            </a:rPr>
            <a:t>﻿﻿Marketing</a:t>
          </a:r>
        </a:p>
      </dgm:t>
    </dgm:pt>
    <dgm:pt modelId="{371C8840-D30D-4047-9D41-3E7432EE490C}" type="parTrans" cxnId="{FCAC5E89-20C9-4BBC-A9BB-73E72F695AD5}">
      <dgm:prSet/>
      <dgm:spPr/>
      <dgm:t>
        <a:bodyPr/>
        <a:lstStyle/>
        <a:p>
          <a:endParaRPr lang="en-GB"/>
        </a:p>
      </dgm:t>
    </dgm:pt>
    <dgm:pt modelId="{B25072F3-4A4F-438E-BD2F-0470DA8A03F0}" type="sibTrans" cxnId="{FCAC5E89-20C9-4BBC-A9BB-73E72F695AD5}">
      <dgm:prSet/>
      <dgm:spPr/>
      <dgm:t>
        <a:bodyPr/>
        <a:lstStyle/>
        <a:p>
          <a:endParaRPr lang="en-GB"/>
        </a:p>
      </dgm:t>
    </dgm:pt>
    <dgm:pt modelId="{11367472-4579-4E72-92BA-977311869986}">
      <dgm:prSet/>
      <dgm:spPr/>
      <dgm:t>
        <a:bodyPr/>
        <a:lstStyle/>
        <a:p>
          <a:pPr>
            <a:buNone/>
          </a:pPr>
          <a:r>
            <a:rPr lang="en-GB" dirty="0">
              <a:latin typeface="Trade Gothic Next Light"/>
              <a:ea typeface="+mn-ea"/>
              <a:cs typeface="+mn-cs"/>
            </a:rPr>
            <a:t>﻿﻿Human Resource</a:t>
          </a:r>
        </a:p>
      </dgm:t>
    </dgm:pt>
    <dgm:pt modelId="{F2FC6963-DBE9-4A22-9748-EC17AA652134}" type="parTrans" cxnId="{AAD33E0F-AB2C-4C63-B27B-4879B7B6D6C5}">
      <dgm:prSet/>
      <dgm:spPr/>
      <dgm:t>
        <a:bodyPr/>
        <a:lstStyle/>
        <a:p>
          <a:endParaRPr lang="en-GB"/>
        </a:p>
      </dgm:t>
    </dgm:pt>
    <dgm:pt modelId="{7AEA30F1-8BC4-4310-AD78-DF28C5079898}" type="sibTrans" cxnId="{AAD33E0F-AB2C-4C63-B27B-4879B7B6D6C5}">
      <dgm:prSet/>
      <dgm:spPr/>
      <dgm:t>
        <a:bodyPr/>
        <a:lstStyle/>
        <a:p>
          <a:endParaRPr lang="en-GB"/>
        </a:p>
      </dgm:t>
    </dgm:pt>
    <dgm:pt modelId="{B9B79DB8-158D-445A-B150-AFC2165B2DD1}">
      <dgm:prSet/>
      <dgm:spPr/>
      <dgm:t>
        <a:bodyPr/>
        <a:lstStyle/>
        <a:p>
          <a:pPr>
            <a:buNone/>
          </a:pPr>
          <a:r>
            <a:rPr lang="en-GB" dirty="0">
              <a:latin typeface="Trade Gothic Next Light"/>
              <a:ea typeface="+mn-ea"/>
              <a:cs typeface="+mn-cs"/>
            </a:rPr>
            <a:t>﻿ Operations</a:t>
          </a:r>
        </a:p>
      </dgm:t>
    </dgm:pt>
    <dgm:pt modelId="{E5511905-181C-4014-BE48-2151B676BB16}" type="parTrans" cxnId="{7C0E4CEB-7A64-46DA-B923-3EA9D84AACC3}">
      <dgm:prSet/>
      <dgm:spPr/>
      <dgm:t>
        <a:bodyPr/>
        <a:lstStyle/>
        <a:p>
          <a:endParaRPr lang="en-GB"/>
        </a:p>
      </dgm:t>
    </dgm:pt>
    <dgm:pt modelId="{CA63D35F-0752-4BAD-8D78-4DAB52214EB3}" type="sibTrans" cxnId="{7C0E4CEB-7A64-46DA-B923-3EA9D84AACC3}">
      <dgm:prSet/>
      <dgm:spPr/>
      <dgm:t>
        <a:bodyPr/>
        <a:lstStyle/>
        <a:p>
          <a:endParaRPr lang="en-GB"/>
        </a:p>
      </dgm:t>
    </dgm:pt>
    <dgm:pt modelId="{6E6B588E-464E-44C6-861F-0EA484651BE4}">
      <dgm:prSet/>
      <dgm:spPr/>
      <dgm:t>
        <a:bodyPr/>
        <a:lstStyle/>
        <a:p>
          <a:pPr>
            <a:buNone/>
          </a:pPr>
          <a:r>
            <a:rPr lang="en-GB" dirty="0">
              <a:latin typeface="Trade Gothic Next Light"/>
              <a:ea typeface="+mn-ea"/>
              <a:cs typeface="+mn-cs"/>
            </a:rPr>
            <a:t>﻿﻿Finance</a:t>
          </a:r>
        </a:p>
      </dgm:t>
    </dgm:pt>
    <dgm:pt modelId="{4E1FA7F4-B7B6-4316-8196-708DE58CCCCE}" type="parTrans" cxnId="{3CF95A1D-5FB1-4514-A668-F909440D2D0E}">
      <dgm:prSet/>
      <dgm:spPr/>
      <dgm:t>
        <a:bodyPr/>
        <a:lstStyle/>
        <a:p>
          <a:endParaRPr lang="en-GB"/>
        </a:p>
      </dgm:t>
    </dgm:pt>
    <dgm:pt modelId="{84276ECE-3602-4430-B300-249322E6ADFC}" type="sibTrans" cxnId="{3CF95A1D-5FB1-4514-A668-F909440D2D0E}">
      <dgm:prSet/>
      <dgm:spPr/>
      <dgm:t>
        <a:bodyPr/>
        <a:lstStyle/>
        <a:p>
          <a:endParaRPr lang="en-GB"/>
        </a:p>
      </dgm:t>
    </dgm:pt>
    <dgm:pt modelId="{2F8CA533-2760-4D5A-A82D-91D74E9EA3E4}">
      <dgm:prSet/>
      <dgm:spPr/>
      <dgm:t>
        <a:bodyPr/>
        <a:lstStyle/>
        <a:p>
          <a:pPr>
            <a:buNone/>
          </a:pPr>
          <a:r>
            <a:rPr lang="en-GB">
              <a:latin typeface="Trade Gothic Next Light"/>
              <a:ea typeface="+mn-ea"/>
              <a:cs typeface="+mn-cs"/>
            </a:rPr>
            <a:t>﻿﻿Exit Strategy</a:t>
          </a:r>
        </a:p>
      </dgm:t>
    </dgm:pt>
    <dgm:pt modelId="{ED75FF32-1437-49C8-B777-BC6F483BB3B7}" type="parTrans" cxnId="{2A1FF707-4558-4C08-97B1-AF96E02FB26C}">
      <dgm:prSet/>
      <dgm:spPr/>
      <dgm:t>
        <a:bodyPr/>
        <a:lstStyle/>
        <a:p>
          <a:endParaRPr lang="en-GB"/>
        </a:p>
      </dgm:t>
    </dgm:pt>
    <dgm:pt modelId="{22855A07-B3F4-4A2A-A7DE-C68B98D8BB0A}" type="sibTrans" cxnId="{2A1FF707-4558-4C08-97B1-AF96E02FB26C}">
      <dgm:prSet/>
      <dgm:spPr/>
      <dgm:t>
        <a:bodyPr/>
        <a:lstStyle/>
        <a:p>
          <a:endParaRPr lang="en-GB"/>
        </a:p>
      </dgm:t>
    </dgm:pt>
    <dgm:pt modelId="{4377F9F4-6D6E-45F2-A68D-1EDE990DFFA2}">
      <dgm:prSet/>
      <dgm:spPr/>
      <dgm:t>
        <a:bodyPr/>
        <a:lstStyle/>
        <a:p>
          <a:pPr>
            <a:buNone/>
          </a:pPr>
          <a:r>
            <a:rPr lang="en-GB">
              <a:latin typeface="Trade Gothic Next Light"/>
              <a:ea typeface="+mn-ea"/>
              <a:cs typeface="+mn-cs"/>
            </a:rPr>
            <a:t>Conclusion</a:t>
          </a:r>
        </a:p>
      </dgm:t>
    </dgm:pt>
    <dgm:pt modelId="{EA6569CE-7288-47D4-80B7-B12F2E90F61B}" type="parTrans" cxnId="{60590878-7051-423A-A5E4-881E4665C53E}">
      <dgm:prSet/>
      <dgm:spPr/>
      <dgm:t>
        <a:bodyPr/>
        <a:lstStyle/>
        <a:p>
          <a:endParaRPr lang="en-GB"/>
        </a:p>
      </dgm:t>
    </dgm:pt>
    <dgm:pt modelId="{D58F2464-585A-41A7-807A-45A6AB010144}" type="sibTrans" cxnId="{60590878-7051-423A-A5E4-881E4665C53E}">
      <dgm:prSet/>
      <dgm:spPr/>
      <dgm:t>
        <a:bodyPr/>
        <a:lstStyle/>
        <a:p>
          <a:endParaRPr lang="en-GB"/>
        </a:p>
      </dgm:t>
    </dgm:pt>
    <dgm:pt modelId="{598E3F8F-032B-42CB-8226-A4ED88685F91}">
      <dgm:prSet/>
      <dgm:spPr/>
      <dgm:t>
        <a:bodyPr/>
        <a:lstStyle/>
        <a:p>
          <a:pPr>
            <a:buNone/>
          </a:pPr>
          <a:r>
            <a:rPr lang="en-GB">
              <a:latin typeface="Trade Gothic Next Light"/>
              <a:ea typeface="+mn-ea"/>
              <a:cs typeface="+mn-cs"/>
            </a:rPr>
            <a:t>References</a:t>
          </a:r>
        </a:p>
      </dgm:t>
    </dgm:pt>
    <dgm:pt modelId="{D40F7887-963A-4DEE-A95D-27D2C8477487}" type="parTrans" cxnId="{6B1F87AD-47E7-440A-ADFF-303574A1C6AC}">
      <dgm:prSet/>
      <dgm:spPr/>
      <dgm:t>
        <a:bodyPr/>
        <a:lstStyle/>
        <a:p>
          <a:endParaRPr lang="en-GB"/>
        </a:p>
      </dgm:t>
    </dgm:pt>
    <dgm:pt modelId="{AB8C63B0-0019-49EC-B612-36344C0F0346}" type="sibTrans" cxnId="{6B1F87AD-47E7-440A-ADFF-303574A1C6AC}">
      <dgm:prSet/>
      <dgm:spPr/>
      <dgm:t>
        <a:bodyPr/>
        <a:lstStyle/>
        <a:p>
          <a:endParaRPr lang="en-GB"/>
        </a:p>
      </dgm:t>
    </dgm:pt>
    <dgm:pt modelId="{08062CAA-C73E-49E7-B3E0-81444512DAB1}" type="pres">
      <dgm:prSet presAssocID="{12A0F963-A125-4325-BCEC-38CCF1EC74A3}" presName="linear" presStyleCnt="0">
        <dgm:presLayoutVars>
          <dgm:animLvl val="lvl"/>
          <dgm:resizeHandles val="exact"/>
        </dgm:presLayoutVars>
      </dgm:prSet>
      <dgm:spPr/>
    </dgm:pt>
    <dgm:pt modelId="{6A58DF48-848E-4268-9CCA-2E715BE9BAD2}" type="pres">
      <dgm:prSet presAssocID="{2EF30132-0C30-4111-B745-DC20A0BC8207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A3BA115C-373F-4B1F-948A-0CA82FBF07EE}" type="pres">
      <dgm:prSet presAssocID="{7F2D52E2-1EC9-408C-A4E2-099DE86238E4}" presName="spacer" presStyleCnt="0"/>
      <dgm:spPr/>
    </dgm:pt>
    <dgm:pt modelId="{73EAE321-5BED-49BF-9786-03C6D9D66DA7}" type="pres">
      <dgm:prSet presAssocID="{C308BF83-33DA-4F87-B1DB-C925C341469E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A34853DB-5748-42B6-9F0E-32630C5E09E7}" type="pres">
      <dgm:prSet presAssocID="{939CCAB2-EB91-4887-B48A-D5FB6C350A18}" presName="spacer" presStyleCnt="0"/>
      <dgm:spPr/>
    </dgm:pt>
    <dgm:pt modelId="{CB7964AE-83CF-471B-B18A-B3D6D9C438B9}" type="pres">
      <dgm:prSet presAssocID="{C7D86DA8-200C-4EE2-9E5E-D11D72445CEF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3136FF59-B8F0-4A28-9BB3-BB79997F63D7}" type="pres">
      <dgm:prSet presAssocID="{B25072F3-4A4F-438E-BD2F-0470DA8A03F0}" presName="spacer" presStyleCnt="0"/>
      <dgm:spPr/>
    </dgm:pt>
    <dgm:pt modelId="{423FA441-0173-4F45-A735-FC11472B03AF}" type="pres">
      <dgm:prSet presAssocID="{11367472-4579-4E72-92BA-977311869986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3B84F008-C291-4E55-BE60-8FE4CCA80923}" type="pres">
      <dgm:prSet presAssocID="{7AEA30F1-8BC4-4310-AD78-DF28C5079898}" presName="spacer" presStyleCnt="0"/>
      <dgm:spPr/>
    </dgm:pt>
    <dgm:pt modelId="{BD2C0636-B584-459C-9D30-3E753BE3C4F7}" type="pres">
      <dgm:prSet presAssocID="{B9B79DB8-158D-445A-B150-AFC2165B2DD1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7A3FBCD8-3AA8-46BC-A28D-F0757F520747}" type="pres">
      <dgm:prSet presAssocID="{CA63D35F-0752-4BAD-8D78-4DAB52214EB3}" presName="spacer" presStyleCnt="0"/>
      <dgm:spPr/>
    </dgm:pt>
    <dgm:pt modelId="{16886360-24EA-4AEE-855A-9BF2D42FEC6F}" type="pres">
      <dgm:prSet presAssocID="{6E6B588E-464E-44C6-861F-0EA484651BE4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6091A5C9-1BB0-487F-99B2-E2E6A981D5FD}" type="pres">
      <dgm:prSet presAssocID="{84276ECE-3602-4430-B300-249322E6ADFC}" presName="spacer" presStyleCnt="0"/>
      <dgm:spPr/>
    </dgm:pt>
    <dgm:pt modelId="{2B448BE7-840C-43F1-A779-BAFAC0EC11B7}" type="pres">
      <dgm:prSet presAssocID="{2F8CA533-2760-4D5A-A82D-91D74E9EA3E4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6C7FE4F-7C98-4260-AE31-9C98DAE50B6C}" type="pres">
      <dgm:prSet presAssocID="{22855A07-B3F4-4A2A-A7DE-C68B98D8BB0A}" presName="spacer" presStyleCnt="0"/>
      <dgm:spPr/>
    </dgm:pt>
    <dgm:pt modelId="{7D6A0721-55AD-40F7-A1E3-DED918E48CA5}" type="pres">
      <dgm:prSet presAssocID="{4377F9F4-6D6E-45F2-A68D-1EDE990DFFA2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18AA9C4D-8CC5-4B2E-AFDB-4EB4EA27F144}" type="pres">
      <dgm:prSet presAssocID="{D58F2464-585A-41A7-807A-45A6AB010144}" presName="spacer" presStyleCnt="0"/>
      <dgm:spPr/>
    </dgm:pt>
    <dgm:pt modelId="{80CFD126-AB0F-4A0C-8550-CBD60E69EA84}" type="pres">
      <dgm:prSet presAssocID="{598E3F8F-032B-42CB-8226-A4ED88685F91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2A1FF707-4558-4C08-97B1-AF96E02FB26C}" srcId="{12A0F963-A125-4325-BCEC-38CCF1EC74A3}" destId="{2F8CA533-2760-4D5A-A82D-91D74E9EA3E4}" srcOrd="6" destOrd="0" parTransId="{ED75FF32-1437-49C8-B777-BC6F483BB3B7}" sibTransId="{22855A07-B3F4-4A2A-A7DE-C68B98D8BB0A}"/>
    <dgm:cxn modelId="{AAD33E0F-AB2C-4C63-B27B-4879B7B6D6C5}" srcId="{12A0F963-A125-4325-BCEC-38CCF1EC74A3}" destId="{11367472-4579-4E72-92BA-977311869986}" srcOrd="3" destOrd="0" parTransId="{F2FC6963-DBE9-4A22-9748-EC17AA652134}" sibTransId="{7AEA30F1-8BC4-4310-AD78-DF28C5079898}"/>
    <dgm:cxn modelId="{3387AE1A-81B9-4FA6-8EA5-6CA7E940066C}" type="presOf" srcId="{B9B79DB8-158D-445A-B150-AFC2165B2DD1}" destId="{BD2C0636-B584-459C-9D30-3E753BE3C4F7}" srcOrd="0" destOrd="0" presId="urn:microsoft.com/office/officeart/2005/8/layout/vList2"/>
    <dgm:cxn modelId="{3CF95A1D-5FB1-4514-A668-F909440D2D0E}" srcId="{12A0F963-A125-4325-BCEC-38CCF1EC74A3}" destId="{6E6B588E-464E-44C6-861F-0EA484651BE4}" srcOrd="5" destOrd="0" parTransId="{4E1FA7F4-B7B6-4316-8196-708DE58CCCCE}" sibTransId="{84276ECE-3602-4430-B300-249322E6ADFC}"/>
    <dgm:cxn modelId="{382AA41F-5FF8-45B7-951E-C6DD7BB41875}" srcId="{12A0F963-A125-4325-BCEC-38CCF1EC74A3}" destId="{C308BF83-33DA-4F87-B1DB-C925C341469E}" srcOrd="1" destOrd="0" parTransId="{6D5EC844-E0D9-4B54-9022-86754E567038}" sibTransId="{939CCAB2-EB91-4887-B48A-D5FB6C350A18}"/>
    <dgm:cxn modelId="{1A017839-F9CD-4B8F-816A-79303282E37D}" type="presOf" srcId="{2EF30132-0C30-4111-B745-DC20A0BC8207}" destId="{6A58DF48-848E-4268-9CCA-2E715BE9BAD2}" srcOrd="0" destOrd="0" presId="urn:microsoft.com/office/officeart/2005/8/layout/vList2"/>
    <dgm:cxn modelId="{56781873-E7EA-440D-8D9E-AED4A4F0130C}" type="presOf" srcId="{598E3F8F-032B-42CB-8226-A4ED88685F91}" destId="{80CFD126-AB0F-4A0C-8550-CBD60E69EA84}" srcOrd="0" destOrd="0" presId="urn:microsoft.com/office/officeart/2005/8/layout/vList2"/>
    <dgm:cxn modelId="{60590878-7051-423A-A5E4-881E4665C53E}" srcId="{12A0F963-A125-4325-BCEC-38CCF1EC74A3}" destId="{4377F9F4-6D6E-45F2-A68D-1EDE990DFFA2}" srcOrd="7" destOrd="0" parTransId="{EA6569CE-7288-47D4-80B7-B12F2E90F61B}" sibTransId="{D58F2464-585A-41A7-807A-45A6AB010144}"/>
    <dgm:cxn modelId="{C7888478-E519-4331-9C3D-BF8E56B1A115}" type="presOf" srcId="{2F8CA533-2760-4D5A-A82D-91D74E9EA3E4}" destId="{2B448BE7-840C-43F1-A779-BAFAC0EC11B7}" srcOrd="0" destOrd="0" presId="urn:microsoft.com/office/officeart/2005/8/layout/vList2"/>
    <dgm:cxn modelId="{0AA5B358-C733-43A5-B571-40277556A6E1}" type="presOf" srcId="{C7D86DA8-200C-4EE2-9E5E-D11D72445CEF}" destId="{CB7964AE-83CF-471B-B18A-B3D6D9C438B9}" srcOrd="0" destOrd="0" presId="urn:microsoft.com/office/officeart/2005/8/layout/vList2"/>
    <dgm:cxn modelId="{22CE4279-19BF-44A7-838B-6BE21B3B5B25}" type="presOf" srcId="{4377F9F4-6D6E-45F2-A68D-1EDE990DFFA2}" destId="{7D6A0721-55AD-40F7-A1E3-DED918E48CA5}" srcOrd="0" destOrd="0" presId="urn:microsoft.com/office/officeart/2005/8/layout/vList2"/>
    <dgm:cxn modelId="{1CF4947D-AA14-43DF-A6F4-BE4159C66964}" type="presOf" srcId="{12A0F963-A125-4325-BCEC-38CCF1EC74A3}" destId="{08062CAA-C73E-49E7-B3E0-81444512DAB1}" srcOrd="0" destOrd="0" presId="urn:microsoft.com/office/officeart/2005/8/layout/vList2"/>
    <dgm:cxn modelId="{E15FD67F-2462-4058-952B-A9ACD30E8C5C}" type="presOf" srcId="{C308BF83-33DA-4F87-B1DB-C925C341469E}" destId="{73EAE321-5BED-49BF-9786-03C6D9D66DA7}" srcOrd="0" destOrd="0" presId="urn:microsoft.com/office/officeart/2005/8/layout/vList2"/>
    <dgm:cxn modelId="{FCAC5E89-20C9-4BBC-A9BB-73E72F695AD5}" srcId="{12A0F963-A125-4325-BCEC-38CCF1EC74A3}" destId="{C7D86DA8-200C-4EE2-9E5E-D11D72445CEF}" srcOrd="2" destOrd="0" parTransId="{371C8840-D30D-4047-9D41-3E7432EE490C}" sibTransId="{B25072F3-4A4F-438E-BD2F-0470DA8A03F0}"/>
    <dgm:cxn modelId="{6B1F87AD-47E7-440A-ADFF-303574A1C6AC}" srcId="{12A0F963-A125-4325-BCEC-38CCF1EC74A3}" destId="{598E3F8F-032B-42CB-8226-A4ED88685F91}" srcOrd="8" destOrd="0" parTransId="{D40F7887-963A-4DEE-A95D-27D2C8477487}" sibTransId="{AB8C63B0-0019-49EC-B612-36344C0F0346}"/>
    <dgm:cxn modelId="{7BABE4BB-DE58-4082-A065-78C4938887BF}" type="presOf" srcId="{6E6B588E-464E-44C6-861F-0EA484651BE4}" destId="{16886360-24EA-4AEE-855A-9BF2D42FEC6F}" srcOrd="0" destOrd="0" presId="urn:microsoft.com/office/officeart/2005/8/layout/vList2"/>
    <dgm:cxn modelId="{A64998DC-22EB-4C87-8F0D-4963DE744A19}" type="presOf" srcId="{11367472-4579-4E72-92BA-977311869986}" destId="{423FA441-0173-4F45-A735-FC11472B03AF}" srcOrd="0" destOrd="0" presId="urn:microsoft.com/office/officeart/2005/8/layout/vList2"/>
    <dgm:cxn modelId="{7C34EADD-4520-44A8-A70E-43F171397A08}" srcId="{12A0F963-A125-4325-BCEC-38CCF1EC74A3}" destId="{2EF30132-0C30-4111-B745-DC20A0BC8207}" srcOrd="0" destOrd="0" parTransId="{7AE1C79C-57B0-4ECD-9BE9-41112DFE025B}" sibTransId="{7F2D52E2-1EC9-408C-A4E2-099DE86238E4}"/>
    <dgm:cxn modelId="{7C0E4CEB-7A64-46DA-B923-3EA9D84AACC3}" srcId="{12A0F963-A125-4325-BCEC-38CCF1EC74A3}" destId="{B9B79DB8-158D-445A-B150-AFC2165B2DD1}" srcOrd="4" destOrd="0" parTransId="{E5511905-181C-4014-BE48-2151B676BB16}" sibTransId="{CA63D35F-0752-4BAD-8D78-4DAB52214EB3}"/>
    <dgm:cxn modelId="{F349D63A-830E-453E-92F7-AC8D99440E0D}" type="presParOf" srcId="{08062CAA-C73E-49E7-B3E0-81444512DAB1}" destId="{6A58DF48-848E-4268-9CCA-2E715BE9BAD2}" srcOrd="0" destOrd="0" presId="urn:microsoft.com/office/officeart/2005/8/layout/vList2"/>
    <dgm:cxn modelId="{C7457976-4F12-4B54-995C-8439DEE731A9}" type="presParOf" srcId="{08062CAA-C73E-49E7-B3E0-81444512DAB1}" destId="{A3BA115C-373F-4B1F-948A-0CA82FBF07EE}" srcOrd="1" destOrd="0" presId="urn:microsoft.com/office/officeart/2005/8/layout/vList2"/>
    <dgm:cxn modelId="{72420AF8-2A99-4A20-A300-5A77A64A2A39}" type="presParOf" srcId="{08062CAA-C73E-49E7-B3E0-81444512DAB1}" destId="{73EAE321-5BED-49BF-9786-03C6D9D66DA7}" srcOrd="2" destOrd="0" presId="urn:microsoft.com/office/officeart/2005/8/layout/vList2"/>
    <dgm:cxn modelId="{5E3B3923-26AF-4D58-8CAC-892E4847D053}" type="presParOf" srcId="{08062CAA-C73E-49E7-B3E0-81444512DAB1}" destId="{A34853DB-5748-42B6-9F0E-32630C5E09E7}" srcOrd="3" destOrd="0" presId="urn:microsoft.com/office/officeart/2005/8/layout/vList2"/>
    <dgm:cxn modelId="{E379285A-FC49-41A3-A62E-EE6E1FC213FD}" type="presParOf" srcId="{08062CAA-C73E-49E7-B3E0-81444512DAB1}" destId="{CB7964AE-83CF-471B-B18A-B3D6D9C438B9}" srcOrd="4" destOrd="0" presId="urn:microsoft.com/office/officeart/2005/8/layout/vList2"/>
    <dgm:cxn modelId="{0E67C9ED-9BC7-4FFD-8C76-B73758BBFD55}" type="presParOf" srcId="{08062CAA-C73E-49E7-B3E0-81444512DAB1}" destId="{3136FF59-B8F0-4A28-9BB3-BB79997F63D7}" srcOrd="5" destOrd="0" presId="urn:microsoft.com/office/officeart/2005/8/layout/vList2"/>
    <dgm:cxn modelId="{67996DBA-1412-4BC9-B204-E6D7C1BE4801}" type="presParOf" srcId="{08062CAA-C73E-49E7-B3E0-81444512DAB1}" destId="{423FA441-0173-4F45-A735-FC11472B03AF}" srcOrd="6" destOrd="0" presId="urn:microsoft.com/office/officeart/2005/8/layout/vList2"/>
    <dgm:cxn modelId="{91B43F0E-3D08-4138-9EC8-0B14DB319552}" type="presParOf" srcId="{08062CAA-C73E-49E7-B3E0-81444512DAB1}" destId="{3B84F008-C291-4E55-BE60-8FE4CCA80923}" srcOrd="7" destOrd="0" presId="urn:microsoft.com/office/officeart/2005/8/layout/vList2"/>
    <dgm:cxn modelId="{F9677B8E-DF51-42DE-A41D-AF5046305067}" type="presParOf" srcId="{08062CAA-C73E-49E7-B3E0-81444512DAB1}" destId="{BD2C0636-B584-459C-9D30-3E753BE3C4F7}" srcOrd="8" destOrd="0" presId="urn:microsoft.com/office/officeart/2005/8/layout/vList2"/>
    <dgm:cxn modelId="{646C1395-4767-4F71-905E-619BA962470C}" type="presParOf" srcId="{08062CAA-C73E-49E7-B3E0-81444512DAB1}" destId="{7A3FBCD8-3AA8-46BC-A28D-F0757F520747}" srcOrd="9" destOrd="0" presId="urn:microsoft.com/office/officeart/2005/8/layout/vList2"/>
    <dgm:cxn modelId="{A749ABE2-18C7-4E4C-A771-47FF8262FC8E}" type="presParOf" srcId="{08062CAA-C73E-49E7-B3E0-81444512DAB1}" destId="{16886360-24EA-4AEE-855A-9BF2D42FEC6F}" srcOrd="10" destOrd="0" presId="urn:microsoft.com/office/officeart/2005/8/layout/vList2"/>
    <dgm:cxn modelId="{2A4E1BF2-A507-4189-B744-D863E85666DA}" type="presParOf" srcId="{08062CAA-C73E-49E7-B3E0-81444512DAB1}" destId="{6091A5C9-1BB0-487F-99B2-E2E6A981D5FD}" srcOrd="11" destOrd="0" presId="urn:microsoft.com/office/officeart/2005/8/layout/vList2"/>
    <dgm:cxn modelId="{28942586-B7F9-4109-948A-5ADB790E45C3}" type="presParOf" srcId="{08062CAA-C73E-49E7-B3E0-81444512DAB1}" destId="{2B448BE7-840C-43F1-A779-BAFAC0EC11B7}" srcOrd="12" destOrd="0" presId="urn:microsoft.com/office/officeart/2005/8/layout/vList2"/>
    <dgm:cxn modelId="{E6C48315-F51A-4B02-8D6F-43CA52DF15E7}" type="presParOf" srcId="{08062CAA-C73E-49E7-B3E0-81444512DAB1}" destId="{B6C7FE4F-7C98-4260-AE31-9C98DAE50B6C}" srcOrd="13" destOrd="0" presId="urn:microsoft.com/office/officeart/2005/8/layout/vList2"/>
    <dgm:cxn modelId="{B806C655-F463-41DE-8D17-66ED2DB35D72}" type="presParOf" srcId="{08062CAA-C73E-49E7-B3E0-81444512DAB1}" destId="{7D6A0721-55AD-40F7-A1E3-DED918E48CA5}" srcOrd="14" destOrd="0" presId="urn:microsoft.com/office/officeart/2005/8/layout/vList2"/>
    <dgm:cxn modelId="{0D8384FF-12AA-4DEE-BD47-B7E2CEEB1C5C}" type="presParOf" srcId="{08062CAA-C73E-49E7-B3E0-81444512DAB1}" destId="{18AA9C4D-8CC5-4B2E-AFDB-4EB4EA27F144}" srcOrd="15" destOrd="0" presId="urn:microsoft.com/office/officeart/2005/8/layout/vList2"/>
    <dgm:cxn modelId="{D9C00B42-30D6-4D0C-B1D8-095721EB72C0}" type="presParOf" srcId="{08062CAA-C73E-49E7-B3E0-81444512DAB1}" destId="{80CFD126-AB0F-4A0C-8550-CBD60E69EA84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8DF48-848E-4268-9CCA-2E715BE9BAD2}">
      <dsp:nvSpPr>
        <dsp:cNvPr id="0" name=""/>
        <dsp:cNvSpPr/>
      </dsp:nvSpPr>
      <dsp:spPr>
        <a:xfrm>
          <a:off x="0" y="103214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rade Gothic Next Light"/>
              <a:ea typeface="+mn-ea"/>
              <a:cs typeface="+mn-cs"/>
            </a:rPr>
            <a:t>﻿﻿Introduction</a:t>
          </a:r>
          <a:endParaRPr lang="en-US" sz="2100" kern="1200" dirty="0">
            <a:latin typeface="Trade Gothic Next Light"/>
            <a:ea typeface="+mn-ea"/>
            <a:cs typeface="+mn-cs"/>
          </a:endParaRPr>
        </a:p>
      </dsp:txBody>
      <dsp:txXfrm>
        <a:off x="25188" y="128402"/>
        <a:ext cx="5283624" cy="465594"/>
      </dsp:txXfrm>
    </dsp:sp>
    <dsp:sp modelId="{73EAE321-5BED-49BF-9786-03C6D9D66DA7}">
      <dsp:nvSpPr>
        <dsp:cNvPr id="0" name=""/>
        <dsp:cNvSpPr/>
      </dsp:nvSpPr>
      <dsp:spPr>
        <a:xfrm>
          <a:off x="0" y="679664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257"/>
            <a:lumOff val="9834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rade Gothic Next Light"/>
              <a:ea typeface="+mn-ea"/>
              <a:cs typeface="+mn-cs"/>
            </a:rPr>
            <a:t>﻿﻿Business Strategy</a:t>
          </a:r>
        </a:p>
      </dsp:txBody>
      <dsp:txXfrm>
        <a:off x="25188" y="704852"/>
        <a:ext cx="5283624" cy="465594"/>
      </dsp:txXfrm>
    </dsp:sp>
    <dsp:sp modelId="{CB7964AE-83CF-471B-B18A-B3D6D9C438B9}">
      <dsp:nvSpPr>
        <dsp:cNvPr id="0" name=""/>
        <dsp:cNvSpPr/>
      </dsp:nvSpPr>
      <dsp:spPr>
        <a:xfrm>
          <a:off x="0" y="1256114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514"/>
            <a:lumOff val="1966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rade Gothic Next Light"/>
              <a:ea typeface="+mn-ea"/>
              <a:cs typeface="+mn-cs"/>
            </a:rPr>
            <a:t>﻿﻿Marketing</a:t>
          </a:r>
        </a:p>
      </dsp:txBody>
      <dsp:txXfrm>
        <a:off x="25188" y="1281302"/>
        <a:ext cx="5283624" cy="465594"/>
      </dsp:txXfrm>
    </dsp:sp>
    <dsp:sp modelId="{423FA441-0173-4F45-A735-FC11472B03AF}">
      <dsp:nvSpPr>
        <dsp:cNvPr id="0" name=""/>
        <dsp:cNvSpPr/>
      </dsp:nvSpPr>
      <dsp:spPr>
        <a:xfrm>
          <a:off x="0" y="1832564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771"/>
            <a:lumOff val="29503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rade Gothic Next Light"/>
              <a:ea typeface="+mn-ea"/>
              <a:cs typeface="+mn-cs"/>
            </a:rPr>
            <a:t>﻿﻿Human Resource</a:t>
          </a:r>
        </a:p>
      </dsp:txBody>
      <dsp:txXfrm>
        <a:off x="25188" y="1857752"/>
        <a:ext cx="5283624" cy="465594"/>
      </dsp:txXfrm>
    </dsp:sp>
    <dsp:sp modelId="{BD2C0636-B584-459C-9D30-3E753BE3C4F7}">
      <dsp:nvSpPr>
        <dsp:cNvPr id="0" name=""/>
        <dsp:cNvSpPr/>
      </dsp:nvSpPr>
      <dsp:spPr>
        <a:xfrm>
          <a:off x="0" y="2409014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1028"/>
            <a:lumOff val="39338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rade Gothic Next Light"/>
              <a:ea typeface="+mn-ea"/>
              <a:cs typeface="+mn-cs"/>
            </a:rPr>
            <a:t>﻿ Operations</a:t>
          </a:r>
        </a:p>
      </dsp:txBody>
      <dsp:txXfrm>
        <a:off x="25188" y="2434202"/>
        <a:ext cx="5283624" cy="465594"/>
      </dsp:txXfrm>
    </dsp:sp>
    <dsp:sp modelId="{16886360-24EA-4AEE-855A-9BF2D42FEC6F}">
      <dsp:nvSpPr>
        <dsp:cNvPr id="0" name=""/>
        <dsp:cNvSpPr/>
      </dsp:nvSpPr>
      <dsp:spPr>
        <a:xfrm>
          <a:off x="0" y="2985464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1028"/>
            <a:lumOff val="39338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Trade Gothic Next Light"/>
              <a:ea typeface="+mn-ea"/>
              <a:cs typeface="+mn-cs"/>
            </a:rPr>
            <a:t>﻿﻿Finance</a:t>
          </a:r>
        </a:p>
      </dsp:txBody>
      <dsp:txXfrm>
        <a:off x="25188" y="3010652"/>
        <a:ext cx="5283624" cy="465594"/>
      </dsp:txXfrm>
    </dsp:sp>
    <dsp:sp modelId="{2B448BE7-840C-43F1-A779-BAFAC0EC11B7}">
      <dsp:nvSpPr>
        <dsp:cNvPr id="0" name=""/>
        <dsp:cNvSpPr/>
      </dsp:nvSpPr>
      <dsp:spPr>
        <a:xfrm>
          <a:off x="0" y="3561915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771"/>
            <a:lumOff val="29503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Trade Gothic Next Light"/>
              <a:ea typeface="+mn-ea"/>
              <a:cs typeface="+mn-cs"/>
            </a:rPr>
            <a:t>﻿﻿Exit Strategy</a:t>
          </a:r>
        </a:p>
      </dsp:txBody>
      <dsp:txXfrm>
        <a:off x="25188" y="3587103"/>
        <a:ext cx="5283624" cy="465594"/>
      </dsp:txXfrm>
    </dsp:sp>
    <dsp:sp modelId="{7D6A0721-55AD-40F7-A1E3-DED918E48CA5}">
      <dsp:nvSpPr>
        <dsp:cNvPr id="0" name=""/>
        <dsp:cNvSpPr/>
      </dsp:nvSpPr>
      <dsp:spPr>
        <a:xfrm>
          <a:off x="0" y="4138365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514"/>
            <a:lumOff val="1966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Trade Gothic Next Light"/>
              <a:ea typeface="+mn-ea"/>
              <a:cs typeface="+mn-cs"/>
            </a:rPr>
            <a:t>Conclusion</a:t>
          </a:r>
        </a:p>
      </dsp:txBody>
      <dsp:txXfrm>
        <a:off x="25188" y="4163553"/>
        <a:ext cx="5283624" cy="465594"/>
      </dsp:txXfrm>
    </dsp:sp>
    <dsp:sp modelId="{80CFD126-AB0F-4A0C-8550-CBD60E69EA84}">
      <dsp:nvSpPr>
        <dsp:cNvPr id="0" name=""/>
        <dsp:cNvSpPr/>
      </dsp:nvSpPr>
      <dsp:spPr>
        <a:xfrm>
          <a:off x="0" y="4714815"/>
          <a:ext cx="5334000" cy="515970"/>
        </a:xfrm>
        <a:prstGeom prst="roundRect">
          <a:avLst/>
        </a:prstGeom>
        <a:solidFill>
          <a:schemeClr val="accent1">
            <a:shade val="50000"/>
            <a:hueOff val="0"/>
            <a:satOff val="-257"/>
            <a:lumOff val="9834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Trade Gothic Next Light"/>
              <a:ea typeface="+mn-ea"/>
              <a:cs typeface="+mn-cs"/>
            </a:rPr>
            <a:t>References</a:t>
          </a:r>
        </a:p>
      </dsp:txBody>
      <dsp:txXfrm>
        <a:off x="25188" y="4740003"/>
        <a:ext cx="5283624" cy="465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6T15:38:11.39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6T15:38:13.32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6T15:38:54.29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6T15:37:50.13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15001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87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790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64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43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34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021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113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77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322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530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BA1E9AD-DC74-4390-BDE0-06AFA8A380B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9D2FFC2-A4E2-4D05-B50F-D2DB6A32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088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5" Type="http://schemas.openxmlformats.org/officeDocument/2006/relationships/image" Target="../media/image3.png"/><Relationship Id="rId4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set-up-sole-trader" TargetMode="External"/><Relationship Id="rId2" Type="http://schemas.openxmlformats.org/officeDocument/2006/relationships/hyperlink" Target="https://www.towerhamlets.gov.uk/lgnl/business/business_support_and_advice/Business-Growth-Team.aspx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ealroom.net/blog/business-exit-plan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64DEF-36E4-943F-2751-FA86532206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638" y="4956458"/>
            <a:ext cx="4010820" cy="16154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400" dirty="0"/>
              <a:t>Business </a:t>
            </a:r>
            <a:r>
              <a:rPr lang="en-GB" sz="4400" dirty="0"/>
              <a:t>P</a:t>
            </a:r>
            <a:r>
              <a:rPr lang="en-US" sz="4400" dirty="0"/>
              <a:t>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9C6A36-7AC3-6FD4-BFE3-B12A3B5BDF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574" y="5007369"/>
            <a:ext cx="5356176" cy="16154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 algn="r"/>
            <a:r>
              <a:rPr lang="en-US" sz="1400" spc="-1" dirty="0">
                <a:latin typeface="+mj-lt"/>
              </a:rPr>
              <a:t>MODULE NAME: </a:t>
            </a:r>
            <a:r>
              <a:rPr lang="en-US" sz="1400" dirty="0">
                <a:latin typeface="+mj-lt"/>
              </a:rPr>
              <a:t>Enterprise and Entrepreneurship</a:t>
            </a:r>
            <a:br>
              <a:rPr lang="en-US" sz="1400" dirty="0">
                <a:latin typeface="+mj-lt"/>
              </a:rPr>
            </a:br>
            <a:r>
              <a:rPr lang="en-US" sz="1400" spc="-1" dirty="0">
                <a:latin typeface="+mj-lt"/>
              </a:rPr>
              <a:t>MODULE CODE: LCLM4006</a:t>
            </a:r>
            <a:br>
              <a:rPr lang="en-US" sz="1400" dirty="0">
                <a:latin typeface="+mj-lt"/>
              </a:rPr>
            </a:br>
            <a:r>
              <a:rPr lang="en-US" sz="1400" spc="-1" dirty="0">
                <a:latin typeface="+mj-lt"/>
              </a:rPr>
              <a:t>STUDENT NAME: Diana Hitel</a:t>
            </a:r>
            <a:br>
              <a:rPr lang="en-US" sz="1400" dirty="0">
                <a:latin typeface="+mj-lt"/>
              </a:rPr>
            </a:br>
            <a:r>
              <a:rPr lang="en-US" sz="1400" spc="-1" dirty="0">
                <a:latin typeface="+mj-lt"/>
              </a:rPr>
              <a:t>STUDENT ID: 2417453</a:t>
            </a:r>
            <a:br>
              <a:rPr lang="en-US" sz="1400" dirty="0">
                <a:latin typeface="+mj-lt"/>
              </a:rPr>
            </a:br>
            <a:r>
              <a:rPr lang="en-US" sz="1400" spc="-1" dirty="0">
                <a:latin typeface="+mj-lt"/>
              </a:rPr>
              <a:t>LECTURER: </a:t>
            </a:r>
            <a:r>
              <a:rPr lang="en-US" sz="1400" dirty="0">
                <a:latin typeface="+mj-lt"/>
              </a:rPr>
              <a:t>Charles </a:t>
            </a:r>
            <a:r>
              <a:rPr lang="en-US" sz="1400" dirty="0" err="1">
                <a:latin typeface="+mj-lt"/>
              </a:rPr>
              <a:t>Oham</a:t>
            </a:r>
            <a:r>
              <a:rPr lang="en-US" sz="1400" dirty="0">
                <a:latin typeface="+mj-lt"/>
              </a:rPr>
              <a:t> </a:t>
            </a:r>
            <a:br>
              <a:rPr lang="en-US" sz="1400" dirty="0">
                <a:latin typeface="+mj-lt"/>
              </a:rPr>
            </a:br>
            <a:br>
              <a:rPr lang="en-US" sz="1400" dirty="0">
                <a:latin typeface="+mj-lt"/>
              </a:rPr>
            </a:br>
            <a:r>
              <a:rPr lang="en-US" sz="1400" spc="-1" dirty="0">
                <a:latin typeface="+mj-lt"/>
              </a:rPr>
              <a:t>Assignment 2: Presentation</a:t>
            </a:r>
          </a:p>
          <a:p>
            <a:pPr indent="-182880"/>
            <a:endParaRPr lang="en-US" sz="1400" dirty="0"/>
          </a:p>
        </p:txBody>
      </p:sp>
      <p:pic>
        <p:nvPicPr>
          <p:cNvPr id="5" name="Picture 4" descr="A logo with a person's face and a crystal&#10;&#10;AI-generated content may be incorrect.">
            <a:extLst>
              <a:ext uri="{FF2B5EF4-FFF2-40B4-BE49-F238E27FC236}">
                <a16:creationId xmlns:a16="http://schemas.microsoft.com/office/drawing/2014/main" id="{D47EE7B4-AF85-5D20-C5CE-9ED38A9D5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381" y="1389014"/>
            <a:ext cx="5351619" cy="31306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F5A37E-7264-2210-4621-56C300C64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8377" y="235168"/>
            <a:ext cx="1837373" cy="81423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6221076-3A4F-9E99-AD12-3816377CD1AC}"/>
                  </a:ext>
                </a:extLst>
              </p14:cNvPr>
              <p14:cNvContentPartPr/>
              <p14:nvPr/>
            </p14:nvContentPartPr>
            <p14:xfrm>
              <a:off x="3500210" y="2054861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6221076-3A4F-9E99-AD12-3816377CD1A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94090" y="2048741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40CC0C4-D0D3-5695-7F85-CD4087F99B2C}"/>
                  </a:ext>
                </a:extLst>
              </p14:cNvPr>
              <p14:cNvContentPartPr/>
              <p14:nvPr/>
            </p14:nvContentPartPr>
            <p14:xfrm>
              <a:off x="3097010" y="3666941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40CC0C4-D0D3-5695-7F85-CD4087F99B2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90890" y="3660821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4B5AB8E-B76C-7504-9AC7-7B39D3EC1D84}"/>
                  </a:ext>
                </a:extLst>
              </p14:cNvPr>
              <p14:cNvContentPartPr/>
              <p14:nvPr/>
            </p14:nvContentPartPr>
            <p14:xfrm>
              <a:off x="2831330" y="3441221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4B5AB8E-B76C-7504-9AC7-7B39D3EC1D8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825210" y="3435101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4648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491A7-1EB0-AD5D-D60F-C6A4ED6A2C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3550" y="283370"/>
            <a:ext cx="9418320" cy="79745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Overview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BE8CE42-A41E-6C2F-9815-98F04B59A8CD}"/>
                  </a:ext>
                </a:extLst>
              </p14:cNvPr>
              <p14:cNvContentPartPr/>
              <p14:nvPr/>
            </p14:nvContentPartPr>
            <p14:xfrm>
              <a:off x="1474490" y="1435548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BE8CE42-A41E-6C2F-9815-98F04B59A8C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68370" y="1429428"/>
                <a:ext cx="12600" cy="1260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686BED-4AE1-80E6-95FE-EC830D70B5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8532129"/>
              </p:ext>
            </p:extLst>
          </p:nvPr>
        </p:nvGraphicFramePr>
        <p:xfrm>
          <a:off x="3304032" y="1158240"/>
          <a:ext cx="5334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40440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0360-0156-696C-8BE9-69E516D22E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710" y="758952"/>
            <a:ext cx="9549482" cy="35209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37813-B830-C7F9-EC15-60E12D4B8F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1258529"/>
            <a:ext cx="9937070" cy="538119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My business idea called Crystal Hair.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Crystal Hair is a premium hair restoration service.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The opening is planned in March 2026.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Offers </a:t>
            </a:r>
            <a:r>
              <a:rPr lang="en-GB" sz="2800" dirty="0" err="1">
                <a:solidFill>
                  <a:schemeClr val="tx1"/>
                </a:solidFill>
              </a:rPr>
              <a:t>nanoquartisation</a:t>
            </a:r>
            <a:r>
              <a:rPr lang="en-GB" sz="2800" dirty="0">
                <a:solidFill>
                  <a:schemeClr val="tx1"/>
                </a:solidFill>
              </a:rPr>
              <a:t>, laser crystallisation, and cold restoration.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Uses safe, formaldehyde-free, high-quality products.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Suitable for women and children aged 8 and above.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Focus on improving hair health and appearance.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906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73589-72CE-57BB-75F1-FD76AC13BF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87040" y="294640"/>
            <a:ext cx="8351520" cy="77520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dirty="0"/>
              <a:t>Business Strategy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3BC577-02DA-39A9-3F86-E2587D5F6D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1534160"/>
            <a:ext cx="7172960" cy="5029200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indent="-182880"/>
            <a:r>
              <a:rPr lang="en-US" sz="2900" b="1" dirty="0">
                <a:solidFill>
                  <a:schemeClr val="tx1"/>
                </a:solidFill>
              </a:rPr>
              <a:t>PESTEL Analysis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P-Political – Canary Wharf is a strong location supported by Tower Hamlets Council, which supports new business owners.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E-Economic – a large number of women in London regularly invest in premium hair care and beauty services. 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S-Social – strong social trend in the UK towards natural, healthy, and shiny hair. 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T-Technological – new methods: laser </a:t>
            </a:r>
            <a:r>
              <a:rPr lang="en-US" sz="2900" dirty="0" err="1">
                <a:solidFill>
                  <a:schemeClr val="tx1"/>
                </a:solidFill>
              </a:rPr>
              <a:t>crystallisation</a:t>
            </a:r>
            <a:r>
              <a:rPr lang="en-US" sz="2900" dirty="0">
                <a:solidFill>
                  <a:schemeClr val="tx1"/>
                </a:solidFill>
              </a:rPr>
              <a:t> and formaldehyde-free products make treatments safer and more effective.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E-Environmental - using non-toxic formulas and reducing waste.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L - Legal  - I will register my business as a Sole Trader. </a:t>
            </a:r>
          </a:p>
          <a:p>
            <a:pPr indent="-182880"/>
            <a:endParaRPr lang="en-US" sz="600" dirty="0"/>
          </a:p>
        </p:txBody>
      </p:sp>
      <p:sp>
        <p:nvSpPr>
          <p:cNvPr id="1029" name="Rectangle 1028">
            <a:extLst>
              <a:ext uri="{FF2B5EF4-FFF2-40B4-BE49-F238E27FC236}">
                <a16:creationId xmlns:a16="http://schemas.microsoft.com/office/drawing/2014/main" id="{F6492087-817F-4287-AC88-93B596866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Steering Your Business Strategy to Drive Growth">
            <a:extLst>
              <a:ext uri="{FF2B5EF4-FFF2-40B4-BE49-F238E27FC236}">
                <a16:creationId xmlns:a16="http://schemas.microsoft.com/office/drawing/2014/main" id="{02FE5F2C-7274-356E-95D4-5C7794C5B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7" r="30916" b="2"/>
          <a:stretch>
            <a:fillRect/>
          </a:stretch>
        </p:blipFill>
        <p:spPr bwMode="auto">
          <a:xfrm>
            <a:off x="991282" y="1933575"/>
            <a:ext cx="3304622" cy="363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369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9FFF07F-555C-83FF-DB61-44D10F1D2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344129"/>
            <a:ext cx="5768193" cy="622381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4800" b="1" dirty="0">
                <a:solidFill>
                  <a:schemeClr val="tx1"/>
                </a:solidFill>
              </a:rPr>
              <a:t>Marketing</a:t>
            </a:r>
          </a:p>
          <a:p>
            <a:endParaRPr lang="en-GB" sz="4800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Mix (4Ps)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Product</a:t>
            </a:r>
            <a:r>
              <a:rPr lang="en-GB" dirty="0">
                <a:solidFill>
                  <a:schemeClr val="tx1"/>
                </a:solidFill>
              </a:rPr>
              <a:t> - my hair restoration service uses high-quality products to deliver long-lasting results for 5-8 months.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Price </a:t>
            </a:r>
            <a:r>
              <a:rPr lang="en-GB" dirty="0">
                <a:solidFill>
                  <a:schemeClr val="tx1"/>
                </a:solidFill>
              </a:rPr>
              <a:t>- £</a:t>
            </a:r>
            <a:r>
              <a:rPr lang="ru-UA" dirty="0">
                <a:solidFill>
                  <a:schemeClr val="tx1"/>
                </a:solidFill>
              </a:rPr>
              <a:t>60</a:t>
            </a:r>
            <a:r>
              <a:rPr lang="en-GB" dirty="0">
                <a:solidFill>
                  <a:schemeClr val="tx1"/>
                </a:solidFill>
              </a:rPr>
              <a:t>–£250 depending on hair length and treatment type.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Promotion</a:t>
            </a:r>
            <a:r>
              <a:rPr lang="en-GB" dirty="0">
                <a:solidFill>
                  <a:schemeClr val="tx1"/>
                </a:solidFill>
              </a:rPr>
              <a:t> – “Before and after” videos shared on TikTok and Instagram.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Place</a:t>
            </a:r>
            <a:r>
              <a:rPr lang="en-GB" dirty="0">
                <a:solidFill>
                  <a:schemeClr val="tx1"/>
                </a:solidFill>
              </a:rPr>
              <a:t> – salon Blossom.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86AED3-703E-E57A-2EE1-A4088AE8C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833" y="137652"/>
            <a:ext cx="4141018" cy="658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488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6F2F8-6ECB-8DAE-22A2-E2A2869C5A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786" y="758952"/>
            <a:ext cx="7434962" cy="67655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6600" dirty="0"/>
              <a:t>Human resources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82FB-9292-08FE-6C38-9F6D5159F5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1786" y="1808479"/>
            <a:ext cx="5655324" cy="4641481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/>
            <a:r>
              <a:rPr lang="en-US" sz="2000" dirty="0">
                <a:solidFill>
                  <a:schemeClr val="tx1"/>
                </a:solidFill>
              </a:rPr>
              <a:t>At this stage, the business will be fully run by me. 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Owner: Diana Hitel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Manager: Diana Hitel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Hair Restoration Specialist: Diana Hitel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I will complete all services, bookings, and marketing by myself.</a:t>
            </a:r>
          </a:p>
          <a:p>
            <a:pPr marL="342900" indent="-18288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In the future, as the business grows, I plan to hire a part-time assistant to support client care and organization. </a:t>
            </a:r>
          </a:p>
        </p:txBody>
      </p:sp>
      <p:pic>
        <p:nvPicPr>
          <p:cNvPr id="2050" name="Picture 2" descr="What is Human Resources (HR)? Understanding the Definition and Key  Responsibilities - KnowxBox - Library of Off-The-Shelf Courses">
            <a:extLst>
              <a:ext uri="{FF2B5EF4-FFF2-40B4-BE49-F238E27FC236}">
                <a16:creationId xmlns:a16="http://schemas.microsoft.com/office/drawing/2014/main" id="{777DE2CE-E1D9-BAE8-2B9B-57E4641F0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3471" y="2222602"/>
            <a:ext cx="4494730" cy="302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44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8B035-BC55-3AD4-7CAE-3792864651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28326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Operations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88673D-B115-E725-59DC-D614D2FFC3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1179871"/>
            <a:ext cx="6673088" cy="4919177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 will start with renting one chair to keep costs low.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To attract clients, I will offer birthday, first-treatment discounts, seasonal promotions, and gift vouchers.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Provide consultation, treatment and aftercare advice for each client.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 will do quality advertising through social networks.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 plan to work 4 days a week at first to grow my client base and promote my business.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I will keep my main job to have some starting money.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3074" name="Picture 2" descr="The 4 Vs of Operation Management">
            <a:extLst>
              <a:ext uri="{FF2B5EF4-FFF2-40B4-BE49-F238E27FC236}">
                <a16:creationId xmlns:a16="http://schemas.microsoft.com/office/drawing/2014/main" id="{C14832A5-AAA8-46A6-3163-9A3EE8879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960" y="1839913"/>
            <a:ext cx="3831191" cy="288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21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80F5-1369-AE6A-FB62-F0359A6EA8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786" y="758952"/>
            <a:ext cx="6271117" cy="2976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Finance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F7BA6E-36A6-8875-9AEC-F172BAE983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1786" y="1258529"/>
            <a:ext cx="6274756" cy="4954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Startup capital needed: £3,000, which covers the training course, equipment, products, insurance, chair rental, travel, and utilities</a:t>
            </a:r>
          </a:p>
          <a:p>
            <a:r>
              <a:rPr lang="en-GB" dirty="0">
                <a:solidFill>
                  <a:schemeClr val="tx1"/>
                </a:solidFill>
              </a:rPr>
              <a:t>Monthly revenue: £4,050 based on monthly client numbers</a:t>
            </a:r>
          </a:p>
          <a:p>
            <a:r>
              <a:rPr lang="en-GB" dirty="0">
                <a:solidFill>
                  <a:schemeClr val="tx1"/>
                </a:solidFill>
              </a:rPr>
              <a:t>Monthly costs: £875</a:t>
            </a:r>
          </a:p>
          <a:p>
            <a:r>
              <a:rPr lang="en-GB" dirty="0">
                <a:solidFill>
                  <a:schemeClr val="tx1"/>
                </a:solidFill>
              </a:rPr>
              <a:t>Monthly profit: £3,175</a:t>
            </a:r>
          </a:p>
          <a:p>
            <a:r>
              <a:rPr lang="en-GB" dirty="0">
                <a:solidFill>
                  <a:schemeClr val="tx1"/>
                </a:solidFill>
              </a:rPr>
              <a:t>Annual profit: £38,100</a:t>
            </a:r>
          </a:p>
          <a:p>
            <a:r>
              <a:rPr lang="en-GB" dirty="0">
                <a:solidFill>
                  <a:schemeClr val="tx1"/>
                </a:solidFill>
              </a:rPr>
              <a:t>Low-risk business with fast profitability</a:t>
            </a:r>
          </a:p>
          <a:p>
            <a:r>
              <a:rPr lang="en-GB" dirty="0">
                <a:solidFill>
                  <a:schemeClr val="tx1"/>
                </a:solidFill>
              </a:rPr>
              <a:t>Profit can be reinvested into better tools + future studio upgrade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AD733B-AF52-E8A9-568C-ED50407D0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3977" y="1979004"/>
            <a:ext cx="5003902" cy="3421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562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2C803-B919-21FF-D4CC-C402997AE8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94244" y="473915"/>
            <a:ext cx="6973968" cy="643128"/>
          </a:xfrm>
        </p:spPr>
        <p:txBody>
          <a:bodyPr>
            <a:normAutofit fontScale="90000"/>
          </a:bodyPr>
          <a:lstStyle/>
          <a:p>
            <a:r>
              <a:rPr lang="en-GB" dirty="0"/>
              <a:t>Exit strategy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23A0A7-13AF-D69A-1481-5A3E289A34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28308" y="1514168"/>
            <a:ext cx="5909200" cy="4869917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If client numbers drop and the business becomes unprofitable, I will reduce my working days or move to a cheaper chair.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 If necessary, I will close the business in an organised way by informing clients and completing all remaining appointments.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 will sell my tools, products, and equipment to recover part of my initial investment.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 will keep my social media pages active, giving me the option to restart the business in the future.</a:t>
            </a:r>
          </a:p>
        </p:txBody>
      </p:sp>
      <p:sp>
        <p:nvSpPr>
          <p:cNvPr id="4103" name="Rectangle 4102">
            <a:extLst>
              <a:ext uri="{FF2B5EF4-FFF2-40B4-BE49-F238E27FC236}">
                <a16:creationId xmlns:a16="http://schemas.microsoft.com/office/drawing/2014/main" id="{F6492087-817F-4287-AC88-93B596866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098" name="Picture 2" descr="Exit strategy essentials: steps to ensure a smooth business exit strategy |  media.Series.None | Biblical Leadership">
            <a:extLst>
              <a:ext uri="{FF2B5EF4-FFF2-40B4-BE49-F238E27FC236}">
                <a16:creationId xmlns:a16="http://schemas.microsoft.com/office/drawing/2014/main" id="{FE7045E1-867D-2E12-7B4E-FE7DA88855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2" r="32860"/>
          <a:stretch>
            <a:fillRect/>
          </a:stretch>
        </p:blipFill>
        <p:spPr bwMode="auto">
          <a:xfrm>
            <a:off x="894734" y="1514168"/>
            <a:ext cx="3676473" cy="404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856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1CF19-D729-4DA5-4B5E-119D97F98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928" y="758953"/>
            <a:ext cx="4735871" cy="856488"/>
          </a:xfrm>
        </p:spPr>
        <p:txBody>
          <a:bodyPr>
            <a:normAutofit/>
          </a:bodyPr>
          <a:lstStyle/>
          <a:p>
            <a:r>
              <a:rPr lang="en-GB" sz="5600" dirty="0"/>
              <a:t>Conclusion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47478F-270D-0D54-1DE6-68B026A48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688" y="1971040"/>
            <a:ext cx="4344712" cy="452120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Crystal Hair Diana is unique because it offers advanced, safe, and formaldehyde-free hair restoration treatments with personalised one-to-one care. I provide a friendly approach to every customer, interesting promotions and discounts, and excellent service. I focus on delivering high-quality results, utilizing modern techniques, and providing a comfortable client experience, which sets my service apart in East London</a:t>
            </a:r>
            <a:r>
              <a:rPr lang="en-GB" sz="1200" dirty="0">
                <a:solidFill>
                  <a:schemeClr val="tx1">
                    <a:lumMod val="85000"/>
                  </a:schemeClr>
                </a:solidFill>
              </a:rPr>
              <a:t>.</a:t>
            </a:r>
          </a:p>
        </p:txBody>
      </p:sp>
      <p:pic>
        <p:nvPicPr>
          <p:cNvPr id="5122" name="Picture 2" descr="A person holding a square sign&#10;&#10;AI-generated content may be incorrect.">
            <a:extLst>
              <a:ext uri="{FF2B5EF4-FFF2-40B4-BE49-F238E27FC236}">
                <a16:creationId xmlns:a16="http://schemas.microsoft.com/office/drawing/2014/main" id="{C548D052-F395-6F16-7C69-EC9F875DB3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" r="1171" b="1"/>
          <a:stretch>
            <a:fillRect/>
          </a:stretch>
        </p:blipFill>
        <p:spPr bwMode="auto">
          <a:xfrm>
            <a:off x="1117600" y="807961"/>
            <a:ext cx="4735871" cy="575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3447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CA6C2-FD70-0CAD-CCC3-E1CCCB07D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33242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28342-E648-54C4-F427-B393578B2B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0877" y="1317523"/>
            <a:ext cx="9559315" cy="5174717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Tower Hamlets(2025) Business Support Online @</a:t>
            </a:r>
          </a:p>
          <a:p>
            <a:r>
              <a:rPr lang="en-GB" u="sng" dirty="0">
                <a:hlinkClick r:id="rId2"/>
              </a:rPr>
              <a:t>https://www.towerhamlets.gov.uk/lgnl/business/business_support_and_advice/Business-Growth-Team.aspx</a:t>
            </a:r>
            <a:r>
              <a:rPr lang="en-GB" dirty="0"/>
              <a:t> (Accessed: 19 November 2025)</a:t>
            </a:r>
          </a:p>
          <a:p>
            <a:pPr lvl="0"/>
            <a:r>
              <a:rPr lang="en-GB" dirty="0"/>
              <a:t>GOV.UK – Register as a sole trader</a:t>
            </a:r>
          </a:p>
          <a:p>
            <a:r>
              <a:rPr lang="en-GB" dirty="0"/>
              <a:t>GOV.UK (2024) Set up as a sole trader. Available at: </a:t>
            </a:r>
            <a:r>
              <a:rPr lang="en-GB" u="sng" dirty="0">
                <a:hlinkClick r:id="rId3"/>
              </a:rPr>
              <a:t>https://www.gov.uk/set-up-sole-trader</a:t>
            </a:r>
            <a:r>
              <a:rPr lang="en-GB" dirty="0"/>
              <a:t> (Accessed: 19 November 2025)</a:t>
            </a:r>
          </a:p>
          <a:p>
            <a:pPr lvl="0"/>
            <a:r>
              <a:rPr lang="en-GB" dirty="0"/>
              <a:t>Office for National Statistics – London population and demographics</a:t>
            </a:r>
          </a:p>
          <a:p>
            <a:r>
              <a:rPr lang="en-GB" dirty="0"/>
              <a:t>Office for National Statistics (2024) Population estimates for London. Available at: </a:t>
            </a:r>
            <a:r>
              <a:rPr lang="en-GB" u="sng" dirty="0">
                <a:hlinkClick r:id="rId4"/>
              </a:rPr>
              <a:t>https://www.ons.gov.uk</a:t>
            </a:r>
            <a:r>
              <a:rPr lang="en-GB" dirty="0"/>
              <a:t> (</a:t>
            </a:r>
            <a:r>
              <a:rPr lang="en-GB" u="sng" dirty="0">
                <a:hlinkClick r:id="rId4"/>
              </a:rPr>
              <a:t>https://www.ons.gov.uk/</a:t>
            </a:r>
            <a:r>
              <a:rPr lang="en-GB" dirty="0"/>
              <a:t>) (Accessed: 24 November 2025).</a:t>
            </a:r>
          </a:p>
          <a:p>
            <a:pPr lvl="0"/>
            <a:r>
              <a:rPr lang="en-GB" dirty="0"/>
              <a:t>Statista – UK beauty industry and haircare market data</a:t>
            </a:r>
          </a:p>
          <a:p>
            <a:r>
              <a:rPr lang="en-GB" dirty="0"/>
              <a:t>Statista (2024) Hair care market in the United Kingdom – Statistics &amp; Facts. Available at: </a:t>
            </a:r>
            <a:r>
              <a:rPr lang="en-GB" u="sng" dirty="0">
                <a:hlinkClick r:id="rId5"/>
              </a:rPr>
              <a:t>https://www.statista.com</a:t>
            </a:r>
            <a:r>
              <a:rPr lang="en-GB" dirty="0"/>
              <a:t>  (</a:t>
            </a:r>
            <a:r>
              <a:rPr lang="en-GB" u="sng" dirty="0">
                <a:hlinkClick r:id="rId5"/>
              </a:rPr>
              <a:t>https://www.statista.com/</a:t>
            </a:r>
            <a:r>
              <a:rPr lang="en-GB" dirty="0"/>
              <a:t> )(Accessed: 24 November 2025).</a:t>
            </a:r>
          </a:p>
          <a:p>
            <a:r>
              <a:rPr lang="en-GB" dirty="0"/>
              <a:t> </a:t>
            </a:r>
            <a:r>
              <a:rPr lang="en-GB" dirty="0" err="1"/>
              <a:t>Dealroom</a:t>
            </a:r>
            <a:r>
              <a:rPr lang="en-GB" dirty="0"/>
              <a:t> (n.d.) Business exit plan. Available at: </a:t>
            </a:r>
            <a:r>
              <a:rPr lang="en-GB" dirty="0">
                <a:hlinkClick r:id="rId6"/>
              </a:rPr>
              <a:t>https://dealroom.net/blog/business-exit-plan</a:t>
            </a:r>
            <a:r>
              <a:rPr lang="en-GB" dirty="0"/>
              <a:t> (Accessed: 8 December 2025).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8784586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987</TotalTime>
  <Words>861</Words>
  <Application>Microsoft Office PowerPoint</Application>
  <PresentationFormat>Widescreen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Schoolbook</vt:lpstr>
      <vt:lpstr>Trade Gothic Next Light</vt:lpstr>
      <vt:lpstr>Wingdings 2</vt:lpstr>
      <vt:lpstr>View</vt:lpstr>
      <vt:lpstr>Business Plan</vt:lpstr>
      <vt:lpstr>Overview</vt:lpstr>
      <vt:lpstr>Introduction</vt:lpstr>
      <vt:lpstr>Business Strategy </vt:lpstr>
      <vt:lpstr>PowerPoint Presentation</vt:lpstr>
      <vt:lpstr>Human resources </vt:lpstr>
      <vt:lpstr>Operations </vt:lpstr>
      <vt:lpstr>Finance </vt:lpstr>
      <vt:lpstr>Exit strategy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Діана Гітель</dc:creator>
  <cp:lastModifiedBy>Діана Гітель</cp:lastModifiedBy>
  <cp:revision>1</cp:revision>
  <dcterms:created xsi:type="dcterms:W3CDTF">2025-11-26T12:46:54Z</dcterms:created>
  <dcterms:modified xsi:type="dcterms:W3CDTF">2025-12-08T01:15:06Z</dcterms:modified>
</cp:coreProperties>
</file>