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548"/>
  </p:normalViewPr>
  <p:slideViewPr>
    <p:cSldViewPr snapToGrid="0" snapToObjects="1">
      <p:cViewPr varScale="1">
        <p:scale>
          <a:sx n="105" d="100"/>
          <a:sy n="105" d="100"/>
        </p:scale>
        <p:origin x="84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gan Lewis (1800453)" userId="7c2487f3-c753-45c7-9473-e8c98d3b70c1" providerId="ADAL" clId="{773A5040-7F5F-AE4E-AD5B-9199D0935D49}"/>
    <pc:docChg chg="modSld">
      <pc:chgData name="Megan Lewis (1800453)" userId="7c2487f3-c753-45c7-9473-e8c98d3b70c1" providerId="ADAL" clId="{773A5040-7F5F-AE4E-AD5B-9199D0935D49}" dt="2020-01-29T23:55:32.342" v="0" actId="20577"/>
      <pc:docMkLst>
        <pc:docMk/>
      </pc:docMkLst>
      <pc:sldChg chg="modSp">
        <pc:chgData name="Megan Lewis (1800453)" userId="7c2487f3-c753-45c7-9473-e8c98d3b70c1" providerId="ADAL" clId="{773A5040-7F5F-AE4E-AD5B-9199D0935D49}" dt="2020-01-29T23:55:32.342" v="0" actId="20577"/>
        <pc:sldMkLst>
          <pc:docMk/>
          <pc:sldMk cId="1394084741" sldId="256"/>
        </pc:sldMkLst>
        <pc:spChg chg="mod">
          <ac:chgData name="Megan Lewis (1800453)" userId="7c2487f3-c753-45c7-9473-e8c98d3b70c1" providerId="ADAL" clId="{773A5040-7F5F-AE4E-AD5B-9199D0935D49}" dt="2020-01-29T23:55:32.342" v="0" actId="20577"/>
          <ac:spMkLst>
            <pc:docMk/>
            <pc:sldMk cId="1394084741" sldId="256"/>
            <ac:spMk id="6" creationId="{B484F360-F30D-D144-9E8B-7D186CC9B95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6009A-B8A9-4B4A-82BD-02C1F417D0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1AD2C4-7D23-D641-9B50-33A3A0CCAC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737E82-3921-5B48-83E3-01037951F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A1A1D-BA85-834C-B459-0E5FD8558A1A}" type="datetimeFigureOut">
              <a:rPr lang="en-US" smtClean="0"/>
              <a:t>1/29/20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3CDC4E-E0BE-7147-B285-D3E07734E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03B1DB-5B99-5D41-B48C-DBD985EF2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6F77-C019-B040-90D4-AE33949A08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248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4E147-3078-DD47-9B21-D80E35F8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CA364-4C0A-7446-ADD1-C970C46702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D9CDEA-0641-9645-BE2A-91C92FB50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A1A1D-BA85-834C-B459-0E5FD8558A1A}" type="datetimeFigureOut">
              <a:rPr lang="en-US" smtClean="0"/>
              <a:t>1/29/20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52BE58-D38E-1A46-85DE-BF79E5B73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327204-7760-1444-9B40-836DAFC44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6F77-C019-B040-90D4-AE33949A08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309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E170C-112B-C840-A53D-A5B63EBE3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0DC262-FA21-9849-85E9-6813EAA1B7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D1AC1-16CF-E94F-936F-7813B1C10A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A1A1D-BA85-834C-B459-0E5FD8558A1A}" type="datetimeFigureOut">
              <a:rPr lang="en-US" smtClean="0"/>
              <a:t>1/29/20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3E863-334D-CF43-8BB6-78C1A667DA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A10921-BE90-0149-9304-80D60EBAD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6F77-C019-B040-90D4-AE33949A08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267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8D885-119F-9342-9219-A20B32704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72DEC-11AD-664E-9AC6-A1BC9FD24C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5F5CC2-A7B9-B846-B138-F268896C92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4ED14F-226B-8749-BD4B-A630444D5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A1A1D-BA85-834C-B459-0E5FD8558A1A}" type="datetimeFigureOut">
              <a:rPr lang="en-US" smtClean="0"/>
              <a:t>1/29/20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4E030F-1D20-3147-8C2D-D16BA565D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4585BC-FE26-D048-A2BB-D85E6F8C1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6F77-C019-B040-90D4-AE33949A08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594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10438-8DE1-1F4E-8456-C44E23AA6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90E1D4-F806-954A-AE92-70F630615A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874858-DB86-504E-B26C-AB534C89A0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8D18D6-BF26-EF44-BF86-7AF83E3655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943491-FB03-0E48-A906-F1E85516CA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AFB7A9-D79B-5A42-8CA7-8566BEAE1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A1A1D-BA85-834C-B459-0E5FD8558A1A}" type="datetimeFigureOut">
              <a:rPr lang="en-US" smtClean="0"/>
              <a:t>1/29/20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492A73-83DA-6E4A-BC4D-2036D20756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B5FEA1-CCB4-E343-8FC1-E6FB1D6EF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6F77-C019-B040-90D4-AE33949A08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1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B8229-4946-B542-BA79-993B5498E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81CD52-B49D-3342-8B7C-AF41CD07A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A1A1D-BA85-834C-B459-0E5FD8558A1A}" type="datetimeFigureOut">
              <a:rPr lang="en-US" smtClean="0"/>
              <a:t>1/29/20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C1C7A4-BC65-0E41-A386-DF7941067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47E877-A173-5640-812B-4FD831AE2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6F77-C019-B040-90D4-AE33949A08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512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F6C2A7-34CB-6147-8615-0A504C1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A1A1D-BA85-834C-B459-0E5FD8558A1A}" type="datetimeFigureOut">
              <a:rPr lang="en-US" smtClean="0"/>
              <a:t>1/29/20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D9B193-F44D-A945-AEC9-4C10740E4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767EBA-8667-1548-A4E3-392E47CB0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6F77-C019-B040-90D4-AE33949A08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971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DBFF6-53D0-BD4A-A09A-DC4242C87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6C386-19B6-CD4A-91DD-FEDBB3C4B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04EB9D-7BF6-D342-B120-33084A4F14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74BC2B-FD0A-8A41-B45B-F310945051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A1A1D-BA85-834C-B459-0E5FD8558A1A}" type="datetimeFigureOut">
              <a:rPr lang="en-US" smtClean="0"/>
              <a:t>1/29/20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205892-974F-284E-9A3E-6FCF660B9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446208-CDD5-8E43-90F5-7562C9189F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6F77-C019-B040-90D4-AE33949A08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604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C5A00-67F4-F043-98ED-3DE0EC310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96D2EC-B9D0-5043-9CA1-6260691FF2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BAA2F0-03BF-DE4B-B5F9-50E31D62FC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562F7C-E8F9-DD45-B464-DDDCA4D2C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A1A1D-BA85-834C-B459-0E5FD8558A1A}" type="datetimeFigureOut">
              <a:rPr lang="en-US" smtClean="0"/>
              <a:t>1/29/20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75C6AA-9D51-9849-ACFF-5CF21D15E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2358D8-2ADC-224D-87B3-478916BCB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6F77-C019-B040-90D4-AE33949A08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791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3AA22-E182-EC4E-8665-1205B0221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44CB54-95E2-E349-83B2-44B73AFBBC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CEE3AE-90A0-9E49-86D6-3ECA58EFD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A1A1D-BA85-834C-B459-0E5FD8558A1A}" type="datetimeFigureOut">
              <a:rPr lang="en-US" smtClean="0"/>
              <a:t>1/29/20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7C0FD8-2B98-6A42-8265-0CC627CDA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05D918-71D4-944D-9359-E88E9ABDB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6F77-C019-B040-90D4-AE33949A08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34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354698-68B1-1349-8EAA-7693F5DC8A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E27D8A-50E1-314F-9936-A618E87708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230E15-DAE1-634E-9CB1-B361E1941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A1A1D-BA85-834C-B459-0E5FD8558A1A}" type="datetimeFigureOut">
              <a:rPr lang="en-US" smtClean="0"/>
              <a:t>1/29/20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6A6CDE-BE46-A241-8B51-7B6D55479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F0D7AF-333D-C244-BA86-962F5EEB5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46F77-C019-B040-90D4-AE33949A08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111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1B46DF-05AC-6442-A60D-24D1228CF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C09DBE-F005-7848-AC18-11722214E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76A05-9136-CB4C-8721-111CB2780D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CA1A1D-BA85-834C-B459-0E5FD8558A1A}" type="datetimeFigureOut">
              <a:rPr lang="en-US" smtClean="0"/>
              <a:t>1/29/20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41224-D5AF-074F-8587-0D069DB6C1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71B968-289F-4E43-AF36-EC0445544C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946F77-C019-B040-90D4-AE33949A08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426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eyes-blue-big-eyes-looking-seeing-35523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D349E-43F2-1A45-B0A6-DA9699618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Beth </a:t>
            </a:r>
            <a:r>
              <a:rPr lang="en-US" b="1" dirty="0" err="1">
                <a:solidFill>
                  <a:schemeClr val="accent1"/>
                </a:solidFill>
              </a:rPr>
              <a:t>welwch</a:t>
            </a:r>
            <a:r>
              <a:rPr lang="en-US" b="1" dirty="0">
                <a:solidFill>
                  <a:schemeClr val="accent1"/>
                </a:solidFill>
              </a:rPr>
              <a:t> chi?</a:t>
            </a: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CB34DAFE-15AF-7546-A676-F7140E11DC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12072" y="1710532"/>
            <a:ext cx="4300537" cy="43005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FADEF0-508C-454A-8BC2-860EBD38327F}"/>
              </a:ext>
            </a:extLst>
          </p:cNvPr>
          <p:cNvSpPr txBox="1"/>
          <p:nvPr/>
        </p:nvSpPr>
        <p:spPr>
          <a:xfrm>
            <a:off x="531972" y="1690687"/>
            <a:ext cx="2647380" cy="45243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200" dirty="0" err="1">
                <a:latin typeface="Comic Sans MS" panose="030F0902030302020204" pitchFamily="66" charset="0"/>
              </a:rPr>
              <a:t>bach</a:t>
            </a:r>
            <a:endParaRPr lang="en-US" sz="3200" dirty="0">
              <a:latin typeface="Comic Sans MS" panose="030F0902030302020204" pitchFamily="66" charset="0"/>
            </a:endParaRPr>
          </a:p>
          <a:p>
            <a:r>
              <a:rPr lang="en-US" sz="3200" dirty="0" err="1">
                <a:latin typeface="Comic Sans MS" panose="030F0902030302020204" pitchFamily="66" charset="0"/>
              </a:rPr>
              <a:t>byr</a:t>
            </a:r>
            <a:endParaRPr lang="en-US" sz="3200" dirty="0">
              <a:latin typeface="Comic Sans MS" panose="030F0902030302020204" pitchFamily="66" charset="0"/>
            </a:endParaRPr>
          </a:p>
          <a:p>
            <a:r>
              <a:rPr lang="en-US" sz="3200" dirty="0" err="1">
                <a:latin typeface="Comic Sans MS" panose="030F0902030302020204" pitchFamily="66" charset="0"/>
              </a:rPr>
              <a:t>coch</a:t>
            </a:r>
            <a:endParaRPr lang="en-US" sz="3200" dirty="0">
              <a:latin typeface="Comic Sans MS" panose="030F0902030302020204" pitchFamily="66" charset="0"/>
            </a:endParaRPr>
          </a:p>
          <a:p>
            <a:r>
              <a:rPr lang="en-US" sz="3200" dirty="0" err="1">
                <a:latin typeface="Comic Sans MS" panose="030F0902030302020204" pitchFamily="66" charset="0"/>
              </a:rPr>
              <a:t>glas</a:t>
            </a:r>
            <a:endParaRPr lang="en-US" sz="3200" dirty="0">
              <a:latin typeface="Comic Sans MS" panose="030F0902030302020204" pitchFamily="66" charset="0"/>
            </a:endParaRPr>
          </a:p>
          <a:p>
            <a:r>
              <a:rPr lang="en-US" sz="3200" dirty="0" err="1">
                <a:latin typeface="Comic Sans MS" panose="030F0902030302020204" pitchFamily="66" charset="0"/>
              </a:rPr>
              <a:t>gwyn</a:t>
            </a:r>
            <a:endParaRPr lang="en-US" sz="3200" dirty="0">
              <a:latin typeface="Comic Sans MS" panose="030F0902030302020204" pitchFamily="66" charset="0"/>
            </a:endParaRPr>
          </a:p>
          <a:p>
            <a:r>
              <a:rPr lang="en-US" sz="3200" dirty="0" err="1">
                <a:latin typeface="Comic Sans MS" panose="030F0902030302020204" pitchFamily="66" charset="0"/>
              </a:rPr>
              <a:t>gwyrdd</a:t>
            </a:r>
            <a:endParaRPr lang="en-US" sz="3200" dirty="0">
              <a:latin typeface="Comic Sans MS" panose="030F0902030302020204" pitchFamily="66" charset="0"/>
            </a:endParaRPr>
          </a:p>
          <a:p>
            <a:r>
              <a:rPr lang="en-US" sz="3200" dirty="0" err="1">
                <a:latin typeface="Comic Sans MS" panose="030F0902030302020204" pitchFamily="66" charset="0"/>
              </a:rPr>
              <a:t>hir</a:t>
            </a:r>
            <a:endParaRPr lang="en-US" sz="3200" dirty="0">
              <a:latin typeface="Comic Sans MS" panose="030F0902030302020204" pitchFamily="66" charset="0"/>
            </a:endParaRPr>
          </a:p>
          <a:p>
            <a:r>
              <a:rPr lang="en-US" sz="3200" dirty="0" err="1">
                <a:latin typeface="Comic Sans MS" panose="030F0902030302020204" pitchFamily="66" charset="0"/>
              </a:rPr>
              <a:t>mawr</a:t>
            </a:r>
            <a:endParaRPr lang="en-US" sz="3200" dirty="0">
              <a:latin typeface="Comic Sans MS" panose="030F0902030302020204" pitchFamily="66" charset="0"/>
            </a:endParaRPr>
          </a:p>
          <a:p>
            <a:r>
              <a:rPr lang="en-US" sz="3200" dirty="0" err="1">
                <a:latin typeface="Comic Sans MS" panose="030F0902030302020204" pitchFamily="66" charset="0"/>
              </a:rPr>
              <a:t>melyn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84F360-F30D-D144-9E8B-7D186CC9B955}"/>
              </a:ext>
            </a:extLst>
          </p:cNvPr>
          <p:cNvSpPr txBox="1"/>
          <p:nvPr/>
        </p:nvSpPr>
        <p:spPr>
          <a:xfrm>
            <a:off x="8778049" y="1690688"/>
            <a:ext cx="2647380" cy="45243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200" dirty="0" err="1">
                <a:latin typeface="Comic Sans MS" panose="030F0902030302020204" pitchFamily="66" charset="0"/>
              </a:rPr>
              <a:t>oren</a:t>
            </a:r>
            <a:endParaRPr lang="en-US" sz="3200" dirty="0">
              <a:latin typeface="Comic Sans MS" panose="030F0902030302020204" pitchFamily="66" charset="0"/>
            </a:endParaRPr>
          </a:p>
          <a:p>
            <a:r>
              <a:rPr lang="en-US" sz="3200" dirty="0" err="1">
                <a:latin typeface="Comic Sans MS" panose="030F0902030302020204" pitchFamily="66" charset="0"/>
              </a:rPr>
              <a:t>pinc</a:t>
            </a:r>
            <a:endParaRPr lang="en-US" sz="3200" dirty="0">
              <a:latin typeface="Comic Sans MS" panose="030F0902030302020204" pitchFamily="66" charset="0"/>
            </a:endParaRPr>
          </a:p>
          <a:p>
            <a:r>
              <a:rPr lang="en-US" sz="3200" dirty="0" err="1">
                <a:latin typeface="Comic Sans MS" panose="030F0902030302020204" pitchFamily="66" charset="0"/>
              </a:rPr>
              <a:t>porffor</a:t>
            </a:r>
            <a:endParaRPr lang="en-US" sz="3200" dirty="0">
              <a:latin typeface="Comic Sans MS" panose="030F0902030302020204" pitchFamily="66" charset="0"/>
            </a:endParaRPr>
          </a:p>
          <a:p>
            <a:r>
              <a:rPr lang="en-US" sz="3200" dirty="0" err="1">
                <a:latin typeface="Comic Sans MS" panose="030F0902030302020204" pitchFamily="66" charset="0"/>
              </a:rPr>
              <a:t>smotiog</a:t>
            </a:r>
            <a:endParaRPr lang="en-US" sz="3200" dirty="0">
              <a:latin typeface="Comic Sans MS" panose="030F0902030302020204" pitchFamily="66" charset="0"/>
            </a:endParaRPr>
          </a:p>
          <a:p>
            <a:r>
              <a:rPr lang="en-US" sz="3200" dirty="0" err="1">
                <a:latin typeface="Comic Sans MS" panose="030F0902030302020204" pitchFamily="66" charset="0"/>
              </a:rPr>
              <a:t>streipiog</a:t>
            </a:r>
            <a:endParaRPr lang="en-US" sz="3200" dirty="0">
              <a:latin typeface="Comic Sans MS" panose="030F0902030302020204" pitchFamily="66" charset="0"/>
            </a:endParaRPr>
          </a:p>
          <a:p>
            <a:r>
              <a:rPr lang="en-US" sz="3200" dirty="0" err="1">
                <a:latin typeface="Comic Sans MS" panose="030F0902030302020204" pitchFamily="66" charset="0"/>
              </a:rPr>
              <a:t>tal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</a:p>
          <a:p>
            <a:r>
              <a:rPr lang="en-US" sz="3200" dirty="0" err="1">
                <a:latin typeface="Comic Sans MS" panose="030F0902030302020204" pitchFamily="66" charset="0"/>
              </a:rPr>
              <a:t>tenau</a:t>
            </a:r>
            <a:endParaRPr lang="en-US" sz="3200" dirty="0">
              <a:latin typeface="Comic Sans MS" panose="030F0902030302020204" pitchFamily="66" charset="0"/>
            </a:endParaRPr>
          </a:p>
          <a:p>
            <a:r>
              <a:rPr lang="en-US" sz="3200" dirty="0" err="1">
                <a:latin typeface="Comic Sans MS" panose="030F0902030302020204" pitchFamily="66" charset="0"/>
              </a:rPr>
              <a:t>tew</a:t>
            </a:r>
            <a:endParaRPr lang="en-US" sz="3200" dirty="0">
              <a:latin typeface="Comic Sans MS" panose="030F0902030302020204" pitchFamily="66" charset="0"/>
            </a:endParaRPr>
          </a:p>
          <a:p>
            <a:r>
              <a:rPr lang="en-US" sz="3200" dirty="0" err="1">
                <a:latin typeface="Comic Sans MS" panose="030F0902030302020204" pitchFamily="66" charset="0"/>
              </a:rPr>
              <a:t>trwchus</a:t>
            </a:r>
            <a:endParaRPr lang="en-US" sz="32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4084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22</Words>
  <Application>Microsoft Macintosh PowerPoint</Application>
  <PresentationFormat>Widescreen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Comic Sans MS</vt:lpstr>
      <vt:lpstr>Office Theme</vt:lpstr>
      <vt:lpstr>Beth welwch chi?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Beth welwch chi?</dc:title>
  <dc:creator>Megan Lewis (1800453)</dc:creator>
  <cp:lastModifiedBy>Megan Lewis (1800453)</cp:lastModifiedBy>
  <cp:revision>1</cp:revision>
  <dcterms:created xsi:type="dcterms:W3CDTF">2020-01-29T20:32:38Z</dcterms:created>
  <dcterms:modified xsi:type="dcterms:W3CDTF">2020-01-29T23:55:35Z</dcterms:modified>
</cp:coreProperties>
</file>