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1273A8-DBCF-47FB-B757-1CB5AA612B67}" v="738" dt="2026-03-23T00:16:58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 Leanne Handley (2410084)" userId="3605bb4b-41da-4844-a21f-6337fd68e9f4" providerId="ADAL" clId="{8534CCB1-8C9E-4FEA-B431-EADF8B587B80}"/>
    <pc:docChg chg="custSel addSld modSld">
      <pc:chgData name="Kiera Leanne Handley (2410084)" userId="3605bb4b-41da-4844-a21f-6337fd68e9f4" providerId="ADAL" clId="{8534CCB1-8C9E-4FEA-B431-EADF8B587B80}" dt="2026-03-23T00:16:58.943" v="1632"/>
      <pc:docMkLst>
        <pc:docMk/>
      </pc:docMkLst>
      <pc:sldChg chg="addSp delSp modSp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1784519154" sldId="257"/>
        </pc:sldMkLst>
        <pc:spChg chg="add mod">
          <ac:chgData name="Kiera Leanne Handley (2410084)" userId="3605bb4b-41da-4844-a21f-6337fd68e9f4" providerId="ADAL" clId="{8534CCB1-8C9E-4FEA-B431-EADF8B587B80}" dt="2026-03-19T21:07:34.770" v="229" actId="255"/>
          <ac:spMkLst>
            <pc:docMk/>
            <pc:sldMk cId="1784519154" sldId="257"/>
            <ac:spMk id="3" creationId="{7071D244-16AA-11F0-66CF-5BBACD4A6194}"/>
          </ac:spMkLst>
        </pc:spChg>
        <pc:spChg chg="add mod">
          <ac:chgData name="Kiera Leanne Handley (2410084)" userId="3605bb4b-41da-4844-a21f-6337fd68e9f4" providerId="ADAL" clId="{8534CCB1-8C9E-4FEA-B431-EADF8B587B80}" dt="2026-03-22T21:42:46.152" v="1360"/>
          <ac:spMkLst>
            <pc:docMk/>
            <pc:sldMk cId="1784519154" sldId="257"/>
            <ac:spMk id="5" creationId="{6AA76DB4-C823-5AC8-F41C-68B4A647B568}"/>
          </ac:spMkLst>
        </pc:spChg>
        <pc:spChg chg="add del mod">
          <ac:chgData name="Kiera Leanne Handley (2410084)" userId="3605bb4b-41da-4844-a21f-6337fd68e9f4" providerId="ADAL" clId="{8534CCB1-8C9E-4FEA-B431-EADF8B587B80}" dt="2026-03-22T19:36:58.854" v="1019" actId="21"/>
          <ac:spMkLst>
            <pc:docMk/>
            <pc:sldMk cId="1784519154" sldId="257"/>
            <ac:spMk id="6" creationId="{8B16436C-A89C-FD2E-CA86-683878A35AD7}"/>
          </ac:spMkLst>
        </pc:spChg>
        <pc:picChg chg="add del mod">
          <ac:chgData name="Kiera Leanne Handley (2410084)" userId="3605bb4b-41da-4844-a21f-6337fd68e9f4" providerId="ADAL" clId="{8534CCB1-8C9E-4FEA-B431-EADF8B587B80}" dt="2026-03-22T19:36:58.854" v="1019" actId="21"/>
          <ac:picMkLst>
            <pc:docMk/>
            <pc:sldMk cId="1784519154" sldId="257"/>
            <ac:picMk id="4" creationId="{05E7E81D-4598-BC16-F034-FF45B4036EC3}"/>
          </ac:picMkLst>
        </pc:picChg>
        <pc:picChg chg="add del mod">
          <ac:chgData name="Kiera Leanne Handley (2410084)" userId="3605bb4b-41da-4844-a21f-6337fd68e9f4" providerId="ADAL" clId="{8534CCB1-8C9E-4FEA-B431-EADF8B587B80}" dt="2026-03-22T23:45:01.908" v="1579"/>
          <ac:picMkLst>
            <pc:docMk/>
            <pc:sldMk cId="1784519154" sldId="257"/>
            <ac:picMk id="25" creationId="{9072CA26-B85A-8098-C430-C1882C41FAB0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53:36.629" v="1583"/>
          <ac:picMkLst>
            <pc:docMk/>
            <pc:sldMk cId="1784519154" sldId="257"/>
            <ac:picMk id="28" creationId="{94934412-0EF2-6183-4EF3-F7168C11DB6D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1784519154" sldId="257"/>
            <ac:picMk id="29" creationId="{0523EBC9-95DE-B36F-130E-8DC7CB38748C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1784519154" sldId="257"/>
            <ac:picMk id="32" creationId="{F3696F63-63BB-93F9-131D-30FCEE86B224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1784519154" sldId="257"/>
            <ac:picMk id="33" creationId="{5FB1545E-712C-DA25-66A9-1E7967CDEA63}"/>
          </ac:picMkLst>
        </pc:picChg>
      </pc:sldChg>
      <pc:sldChg chg="addSp delSp modSp mod modTransition delAnim modAnim modNotesTx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2585190485" sldId="258"/>
        </pc:sldMkLst>
        <pc:spChg chg="add del mod">
          <ac:chgData name="Kiera Leanne Handley (2410084)" userId="3605bb4b-41da-4844-a21f-6337fd68e9f4" providerId="ADAL" clId="{8534CCB1-8C9E-4FEA-B431-EADF8B587B80}" dt="2026-03-22T19:36:21.888" v="1015" actId="21"/>
          <ac:spMkLst>
            <pc:docMk/>
            <pc:sldMk cId="2585190485" sldId="258"/>
            <ac:spMk id="7" creationId="{5701B3BA-93F9-F834-8647-C15A51FD75B6}"/>
          </ac:spMkLst>
        </pc:spChg>
        <pc:spChg chg="mod">
          <ac:chgData name="Kiera Leanne Handley (2410084)" userId="3605bb4b-41da-4844-a21f-6337fd68e9f4" providerId="ADAL" clId="{8534CCB1-8C9E-4FEA-B431-EADF8B587B80}" dt="2026-03-19T21:02:41.358" v="191"/>
          <ac:spMkLst>
            <pc:docMk/>
            <pc:sldMk cId="2585190485" sldId="258"/>
            <ac:spMk id="13" creationId="{469205ED-8C65-9CA5-3A78-051359724BB8}"/>
          </ac:spMkLst>
        </pc:spChg>
        <pc:spChg chg="add mod">
          <ac:chgData name="Kiera Leanne Handley (2410084)" userId="3605bb4b-41da-4844-a21f-6337fd68e9f4" providerId="ADAL" clId="{8534CCB1-8C9E-4FEA-B431-EADF8B587B80}" dt="2026-03-22T17:52:56.962" v="764" actId="20577"/>
          <ac:spMkLst>
            <pc:docMk/>
            <pc:sldMk cId="2585190485" sldId="258"/>
            <ac:spMk id="17" creationId="{6AAA1123-E403-9F09-8818-1A715146652C}"/>
          </ac:spMkLst>
        </pc:spChg>
        <pc:picChg chg="mod">
          <ac:chgData name="Kiera Leanne Handley (2410084)" userId="3605bb4b-41da-4844-a21f-6337fd68e9f4" providerId="ADAL" clId="{8534CCB1-8C9E-4FEA-B431-EADF8B587B80}" dt="2026-03-22T23:56:30.223" v="1607" actId="1076"/>
          <ac:picMkLst>
            <pc:docMk/>
            <pc:sldMk cId="2585190485" sldId="258"/>
            <ac:picMk id="2" creationId="{E7720760-63AF-1EDA-39A9-08DFB5C46AB2}"/>
          </ac:picMkLst>
        </pc:picChg>
        <pc:picChg chg="add del mod">
          <ac:chgData name="Kiera Leanne Handley (2410084)" userId="3605bb4b-41da-4844-a21f-6337fd68e9f4" providerId="ADAL" clId="{8534CCB1-8C9E-4FEA-B431-EADF8B587B80}" dt="2026-03-22T19:36:21.888" v="1015" actId="21"/>
          <ac:picMkLst>
            <pc:docMk/>
            <pc:sldMk cId="2585190485" sldId="258"/>
            <ac:picMk id="6" creationId="{CADF54F9-D2CE-9918-D5A6-17595C14641C}"/>
          </ac:picMkLst>
        </pc:picChg>
        <pc:picChg chg="add mod">
          <ac:chgData name="Kiera Leanne Handley (2410084)" userId="3605bb4b-41da-4844-a21f-6337fd68e9f4" providerId="ADAL" clId="{8534CCB1-8C9E-4FEA-B431-EADF8B587B80}" dt="2026-03-22T19:36:50.815" v="1018" actId="1076"/>
          <ac:picMkLst>
            <pc:docMk/>
            <pc:sldMk cId="2585190485" sldId="258"/>
            <ac:picMk id="10" creationId="{4FCC4FE5-FDA2-3B48-2B9F-A655AAF2B71E}"/>
          </ac:picMkLst>
        </pc:picChg>
        <pc:picChg chg="del mod">
          <ac:chgData name="Kiera Leanne Handley (2410084)" userId="3605bb4b-41da-4844-a21f-6337fd68e9f4" providerId="ADAL" clId="{8534CCB1-8C9E-4FEA-B431-EADF8B587B80}" dt="2026-03-22T23:31:05.321" v="1506" actId="21"/>
          <ac:picMkLst>
            <pc:docMk/>
            <pc:sldMk cId="2585190485" sldId="258"/>
            <ac:picMk id="11" creationId="{02271B8A-AD30-1DFF-CE2C-508DDE5B9526}"/>
          </ac:picMkLst>
        </pc:picChg>
        <pc:picChg chg="add del mod">
          <ac:chgData name="Kiera Leanne Handley (2410084)" userId="3605bb4b-41da-4844-a21f-6337fd68e9f4" providerId="ADAL" clId="{8534CCB1-8C9E-4FEA-B431-EADF8B587B80}" dt="2026-03-22T23:37:56.272" v="1509"/>
          <ac:picMkLst>
            <pc:docMk/>
            <pc:sldMk cId="2585190485" sldId="258"/>
            <ac:picMk id="16" creationId="{863D3A3E-FD78-CD73-7860-BBA8DAB67E2C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38:16.962" v="1510"/>
          <ac:picMkLst>
            <pc:docMk/>
            <pc:sldMk cId="2585190485" sldId="258"/>
            <ac:picMk id="20" creationId="{5EB088C5-B144-71C1-20AE-A207B6F8BFC4}"/>
          </ac:picMkLst>
        </pc:picChg>
        <pc:picChg chg="add del mod">
          <ac:chgData name="Kiera Leanne Handley (2410084)" userId="3605bb4b-41da-4844-a21f-6337fd68e9f4" providerId="ADAL" clId="{8534CCB1-8C9E-4FEA-B431-EADF8B587B80}" dt="2026-03-22T23:39:39.930" v="1512"/>
          <ac:picMkLst>
            <pc:docMk/>
            <pc:sldMk cId="2585190485" sldId="258"/>
            <ac:picMk id="21" creationId="{1E6FDBDE-C064-A763-8AA7-F28DAEDCB6AA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39:56.023" v="1513"/>
          <ac:picMkLst>
            <pc:docMk/>
            <pc:sldMk cId="2585190485" sldId="258"/>
            <ac:picMk id="24" creationId="{76ADE296-C938-4A50-F073-77D537249B42}"/>
          </ac:picMkLst>
        </pc:picChg>
        <pc:picChg chg="add del mod">
          <ac:chgData name="Kiera Leanne Handley (2410084)" userId="3605bb4b-41da-4844-a21f-6337fd68e9f4" providerId="ADAL" clId="{8534CCB1-8C9E-4FEA-B431-EADF8B587B80}" dt="2026-03-22T23:40:01.251" v="1515"/>
          <ac:picMkLst>
            <pc:docMk/>
            <pc:sldMk cId="2585190485" sldId="258"/>
            <ac:picMk id="25" creationId="{18B14507-D4D6-7262-96FA-191924315656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40:10.838" v="1516"/>
          <ac:picMkLst>
            <pc:docMk/>
            <pc:sldMk cId="2585190485" sldId="258"/>
            <ac:picMk id="28" creationId="{1F9A59E0-B4FF-2DD6-D862-D135A177C680}"/>
          </ac:picMkLst>
        </pc:picChg>
        <pc:picChg chg="add del mod">
          <ac:chgData name="Kiera Leanne Handley (2410084)" userId="3605bb4b-41da-4844-a21f-6337fd68e9f4" providerId="ADAL" clId="{8534CCB1-8C9E-4FEA-B431-EADF8B587B80}" dt="2026-03-22T23:40:14.237" v="1518"/>
          <ac:picMkLst>
            <pc:docMk/>
            <pc:sldMk cId="2585190485" sldId="258"/>
            <ac:picMk id="29" creationId="{54C56DBC-0798-0A9D-74D7-0EEF34E180A1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41:01.540" v="1519"/>
          <ac:picMkLst>
            <pc:docMk/>
            <pc:sldMk cId="2585190485" sldId="258"/>
            <ac:picMk id="32" creationId="{D9ABACD4-8CB4-6B43-9437-A6FA3922F755}"/>
          </ac:picMkLst>
        </pc:picChg>
        <pc:picChg chg="add del mod">
          <ac:chgData name="Kiera Leanne Handley (2410084)" userId="3605bb4b-41da-4844-a21f-6337fd68e9f4" providerId="ADAL" clId="{8534CCB1-8C9E-4FEA-B431-EADF8B587B80}" dt="2026-03-22T23:45:01.908" v="1579"/>
          <ac:picMkLst>
            <pc:docMk/>
            <pc:sldMk cId="2585190485" sldId="258"/>
            <ac:picMk id="33" creationId="{87D8E569-7F7F-F032-BD55-EEF049AC9B60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45:11.557" v="1580"/>
          <ac:picMkLst>
            <pc:docMk/>
            <pc:sldMk cId="2585190485" sldId="258"/>
            <ac:picMk id="35" creationId="{7485C159-5550-9EA3-41B3-F2563A87DCB7}"/>
          </ac:picMkLst>
        </pc:picChg>
        <pc:picChg chg="add del mod">
          <ac:chgData name="Kiera Leanne Handley (2410084)" userId="3605bb4b-41da-4844-a21f-6337fd68e9f4" providerId="ADAL" clId="{8534CCB1-8C9E-4FEA-B431-EADF8B587B80}" dt="2026-03-22T23:45:20.264" v="1582"/>
          <ac:picMkLst>
            <pc:docMk/>
            <pc:sldMk cId="2585190485" sldId="258"/>
            <ac:picMk id="36" creationId="{AC6C2AA8-5CC4-F068-7387-B469DE6AD182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53:36.629" v="1583"/>
          <ac:picMkLst>
            <pc:docMk/>
            <pc:sldMk cId="2585190485" sldId="258"/>
            <ac:picMk id="39" creationId="{BC937538-2E98-609F-9198-D35DB2E12931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2585190485" sldId="258"/>
            <ac:picMk id="40" creationId="{60222602-B1A1-4A36-0A25-5D3725FF6DF4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585190485" sldId="258"/>
            <ac:picMk id="42" creationId="{5E4636A4-DF4A-E1D0-42A5-23306627E15F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585190485" sldId="258"/>
            <ac:picMk id="43" creationId="{804A6DFB-9440-9043-573C-4B94799E680C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3214913970" sldId="259"/>
        </pc:sldMkLst>
        <pc:spChg chg="add mod">
          <ac:chgData name="Kiera Leanne Handley (2410084)" userId="3605bb4b-41da-4844-a21f-6337fd68e9f4" providerId="ADAL" clId="{8534CCB1-8C9E-4FEA-B431-EADF8B587B80}" dt="2026-03-19T21:23:40.071" v="310" actId="14100"/>
          <ac:spMkLst>
            <pc:docMk/>
            <pc:sldMk cId="3214913970" sldId="259"/>
            <ac:spMk id="3" creationId="{703AAC39-0B64-5805-6C1C-011FA1C6C57B}"/>
          </ac:spMkLst>
        </pc:spChg>
        <pc:spChg chg="add mod">
          <ac:chgData name="Kiera Leanne Handley (2410084)" userId="3605bb4b-41da-4844-a21f-6337fd68e9f4" providerId="ADAL" clId="{8534CCB1-8C9E-4FEA-B431-EADF8B587B80}" dt="2026-03-22T21:27:13.617" v="1322" actId="20577"/>
          <ac:spMkLst>
            <pc:docMk/>
            <pc:sldMk cId="3214913970" sldId="259"/>
            <ac:spMk id="5" creationId="{CDD71970-C210-B797-4067-98C079376BEB}"/>
          </ac:spMkLst>
        </pc:spChg>
        <pc:spChg chg="add del mod">
          <ac:chgData name="Kiera Leanne Handley (2410084)" userId="3605bb4b-41da-4844-a21f-6337fd68e9f4" providerId="ADAL" clId="{8534CCB1-8C9E-4FEA-B431-EADF8B587B80}" dt="2026-03-22T19:37:05.371" v="1020" actId="21"/>
          <ac:spMkLst>
            <pc:docMk/>
            <pc:sldMk cId="3214913970" sldId="259"/>
            <ac:spMk id="6" creationId="{84AC525C-3E30-3BEC-FC36-8742BE03894D}"/>
          </ac:spMkLst>
        </pc:spChg>
        <pc:spChg chg="add del mod">
          <ac:chgData name="Kiera Leanne Handley (2410084)" userId="3605bb4b-41da-4844-a21f-6337fd68e9f4" providerId="ADAL" clId="{8534CCB1-8C9E-4FEA-B431-EADF8B587B80}" dt="2026-03-22T19:37:59.927" v="1022" actId="21"/>
          <ac:spMkLst>
            <pc:docMk/>
            <pc:sldMk cId="3214913970" sldId="259"/>
            <ac:spMk id="9" creationId="{F06C70ED-E825-4471-6700-C342BA4BE8D8}"/>
          </ac:spMkLst>
        </pc:spChg>
        <pc:spChg chg="add del mod">
          <ac:chgData name="Kiera Leanne Handley (2410084)" userId="3605bb4b-41da-4844-a21f-6337fd68e9f4" providerId="ADAL" clId="{8534CCB1-8C9E-4FEA-B431-EADF8B587B80}" dt="2026-03-22T19:39:39.376" v="1029" actId="21"/>
          <ac:spMkLst>
            <pc:docMk/>
            <pc:sldMk cId="3214913970" sldId="259"/>
            <ac:spMk id="14" creationId="{C82C7F02-9C96-B996-3E0B-78FD215DA2A1}"/>
          </ac:spMkLst>
        </pc:spChg>
        <pc:picChg chg="add del mod">
          <ac:chgData name="Kiera Leanne Handley (2410084)" userId="3605bb4b-41da-4844-a21f-6337fd68e9f4" providerId="ADAL" clId="{8534CCB1-8C9E-4FEA-B431-EADF8B587B80}" dt="2026-03-22T19:37:05.371" v="1020" actId="21"/>
          <ac:picMkLst>
            <pc:docMk/>
            <pc:sldMk cId="3214913970" sldId="259"/>
            <ac:picMk id="4" creationId="{3B68B44E-8BDB-FE5D-6382-3E1BE97FCAB1}"/>
          </ac:picMkLst>
        </pc:picChg>
        <pc:picChg chg="add del mod">
          <ac:chgData name="Kiera Leanne Handley (2410084)" userId="3605bb4b-41da-4844-a21f-6337fd68e9f4" providerId="ADAL" clId="{8534CCB1-8C9E-4FEA-B431-EADF8B587B80}" dt="2026-03-22T19:37:59.927" v="1022" actId="21"/>
          <ac:picMkLst>
            <pc:docMk/>
            <pc:sldMk cId="3214913970" sldId="259"/>
            <ac:picMk id="8" creationId="{E183898D-0A54-2E1E-2616-88AEDD1E026F}"/>
          </ac:picMkLst>
        </pc:picChg>
        <pc:picChg chg="add del mod">
          <ac:chgData name="Kiera Leanne Handley (2410084)" userId="3605bb4b-41da-4844-a21f-6337fd68e9f4" providerId="ADAL" clId="{8534CCB1-8C9E-4FEA-B431-EADF8B587B80}" dt="2026-03-22T23:45:01.908" v="1579"/>
          <ac:picMkLst>
            <pc:docMk/>
            <pc:sldMk cId="3214913970" sldId="259"/>
            <ac:picMk id="8" creationId="{E2CFA478-2876-2E94-F84F-8131E2F85375}"/>
          </ac:picMkLst>
        </pc:picChg>
        <pc:picChg chg="add mod">
          <ac:chgData name="Kiera Leanne Handley (2410084)" userId="3605bb4b-41da-4844-a21f-6337fd68e9f4" providerId="ADAL" clId="{8534CCB1-8C9E-4FEA-B431-EADF8B587B80}" dt="2026-03-22T19:38:37.850" v="1027" actId="1076"/>
          <ac:picMkLst>
            <pc:docMk/>
            <pc:sldMk cId="3214913970" sldId="259"/>
            <ac:picMk id="11" creationId="{A58B9B50-CAB3-C401-FC74-EA9F907A2EB4}"/>
          </ac:picMkLst>
        </pc:picChg>
        <pc:picChg chg="add del mod">
          <ac:chgData name="Kiera Leanne Handley (2410084)" userId="3605bb4b-41da-4844-a21f-6337fd68e9f4" providerId="ADAL" clId="{8534CCB1-8C9E-4FEA-B431-EADF8B587B80}" dt="2026-03-22T19:39:39.376" v="1029" actId="21"/>
          <ac:picMkLst>
            <pc:docMk/>
            <pc:sldMk cId="3214913970" sldId="259"/>
            <ac:picMk id="13" creationId="{833AF102-D5A4-D3C9-DD64-3CA321097F11}"/>
          </ac:picMkLst>
        </pc:picChg>
        <pc:picChg chg="add del mod ord">
          <ac:chgData name="Kiera Leanne Handley (2410084)" userId="3605bb4b-41da-4844-a21f-6337fd68e9f4" providerId="ADAL" clId="{8534CCB1-8C9E-4FEA-B431-EADF8B587B80}" dt="2026-03-22T23:53:36.629" v="1583"/>
          <ac:picMkLst>
            <pc:docMk/>
            <pc:sldMk cId="3214913970" sldId="259"/>
            <ac:picMk id="14" creationId="{79ECE90F-5C36-CC77-D4A4-22EFA16276FA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3214913970" sldId="259"/>
            <ac:picMk id="15" creationId="{08D7AAF0-FAB5-C91E-28D2-73A573E9B377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214913970" sldId="259"/>
            <ac:picMk id="16" creationId="{8722A350-86BF-106C-256E-001F44B1E18D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214913970" sldId="259"/>
            <ac:picMk id="17" creationId="{A8F71AB7-75EB-C8A7-79AF-AA1A8AD6E8E9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366770785" sldId="260"/>
        </pc:sldMkLst>
        <pc:spChg chg="add mod">
          <ac:chgData name="Kiera Leanne Handley (2410084)" userId="3605bb4b-41da-4844-a21f-6337fd68e9f4" providerId="ADAL" clId="{8534CCB1-8C9E-4FEA-B431-EADF8B587B80}" dt="2026-03-22T20:08:53.314" v="1159" actId="1076"/>
          <ac:spMkLst>
            <pc:docMk/>
            <pc:sldMk cId="366770785" sldId="260"/>
            <ac:spMk id="3" creationId="{3ED630B8-072A-4AC7-DF12-9AC0CA6647AD}"/>
          </ac:spMkLst>
        </pc:spChg>
        <pc:spChg chg="add mod">
          <ac:chgData name="Kiera Leanne Handley (2410084)" userId="3605bb4b-41da-4844-a21f-6337fd68e9f4" providerId="ADAL" clId="{8534CCB1-8C9E-4FEA-B431-EADF8B587B80}" dt="2026-03-22T21:27:21.089" v="1324" actId="20577"/>
          <ac:spMkLst>
            <pc:docMk/>
            <pc:sldMk cId="366770785" sldId="260"/>
            <ac:spMk id="5" creationId="{4C3B2A11-376C-AA88-25D6-90E5C971DFC0}"/>
          </ac:spMkLst>
        </pc:spChg>
        <pc:spChg chg="add del mod">
          <ac:chgData name="Kiera Leanne Handley (2410084)" userId="3605bb4b-41da-4844-a21f-6337fd68e9f4" providerId="ADAL" clId="{8534CCB1-8C9E-4FEA-B431-EADF8B587B80}" dt="2026-03-22T19:39:48.849" v="1030" actId="21"/>
          <ac:spMkLst>
            <pc:docMk/>
            <pc:sldMk cId="366770785" sldId="260"/>
            <ac:spMk id="8" creationId="{DF43A111-C15C-DB4A-FABF-E348365C13F9}"/>
          </ac:spMkLst>
        </pc:spChg>
        <pc:picChg chg="add mod">
          <ac:chgData name="Kiera Leanne Handley (2410084)" userId="3605bb4b-41da-4844-a21f-6337fd68e9f4" providerId="ADAL" clId="{8534CCB1-8C9E-4FEA-B431-EADF8B587B80}" dt="2026-03-22T20:08:44.255" v="1157" actId="1076"/>
          <ac:picMkLst>
            <pc:docMk/>
            <pc:sldMk cId="366770785" sldId="260"/>
            <ac:picMk id="4" creationId="{2E3E957A-F985-4ED8-3BF3-7817EA327B16}"/>
          </ac:picMkLst>
        </pc:picChg>
        <pc:picChg chg="add del mod">
          <ac:chgData name="Kiera Leanne Handley (2410084)" userId="3605bb4b-41da-4844-a21f-6337fd68e9f4" providerId="ADAL" clId="{8534CCB1-8C9E-4FEA-B431-EADF8B587B80}" dt="2026-03-22T19:39:48.849" v="1030" actId="21"/>
          <ac:picMkLst>
            <pc:docMk/>
            <pc:sldMk cId="366770785" sldId="260"/>
            <ac:picMk id="7" creationId="{68897254-B8C7-1265-6B7E-A6FCF9514D25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366770785" sldId="260"/>
            <ac:picMk id="11" creationId="{F07D2132-51C0-88F1-2D51-1376511353C6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66770785" sldId="260"/>
            <ac:picMk id="12" creationId="{CFDFA9AC-4AE1-96B5-21F2-F323CC5BCD47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66770785" sldId="260"/>
            <ac:picMk id="13" creationId="{93F18616-11EF-710E-42BB-1D91DA8F40F1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3110315898" sldId="261"/>
        </pc:sldMkLst>
        <pc:spChg chg="add mod">
          <ac:chgData name="Kiera Leanne Handley (2410084)" userId="3605bb4b-41da-4844-a21f-6337fd68e9f4" providerId="ADAL" clId="{8534CCB1-8C9E-4FEA-B431-EADF8B587B80}" dt="2026-03-19T21:27:57.582" v="360" actId="1076"/>
          <ac:spMkLst>
            <pc:docMk/>
            <pc:sldMk cId="3110315898" sldId="261"/>
            <ac:spMk id="3" creationId="{AC8A3B19-FA4A-7456-F172-8779EA0097FF}"/>
          </ac:spMkLst>
        </pc:spChg>
        <pc:spChg chg="add mod">
          <ac:chgData name="Kiera Leanne Handley (2410084)" userId="3605bb4b-41da-4844-a21f-6337fd68e9f4" providerId="ADAL" clId="{8534CCB1-8C9E-4FEA-B431-EADF8B587B80}" dt="2026-03-22T21:27:25.453" v="1326" actId="20577"/>
          <ac:spMkLst>
            <pc:docMk/>
            <pc:sldMk cId="3110315898" sldId="261"/>
            <ac:spMk id="5" creationId="{BA2F787F-9660-1393-C8C7-26AB7A1723F7}"/>
          </ac:spMkLst>
        </pc:spChg>
        <pc:spChg chg="add del mod">
          <ac:chgData name="Kiera Leanne Handley (2410084)" userId="3605bb4b-41da-4844-a21f-6337fd68e9f4" providerId="ADAL" clId="{8534CCB1-8C9E-4FEA-B431-EADF8B587B80}" dt="2026-03-22T19:39:53.009" v="1031" actId="21"/>
          <ac:spMkLst>
            <pc:docMk/>
            <pc:sldMk cId="3110315898" sldId="261"/>
            <ac:spMk id="6" creationId="{C9EE3541-0D7F-FD0E-AB30-E73DF6EF3410}"/>
          </ac:spMkLst>
        </pc:spChg>
        <pc:picChg chg="add del mod">
          <ac:chgData name="Kiera Leanne Handley (2410084)" userId="3605bb4b-41da-4844-a21f-6337fd68e9f4" providerId="ADAL" clId="{8534CCB1-8C9E-4FEA-B431-EADF8B587B80}" dt="2026-03-22T19:39:53.009" v="1031" actId="21"/>
          <ac:picMkLst>
            <pc:docMk/>
            <pc:sldMk cId="3110315898" sldId="261"/>
            <ac:picMk id="4" creationId="{AE127328-A17A-BD37-DA20-F9A76C5F418E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3110315898" sldId="261"/>
            <ac:picMk id="8" creationId="{F77A2E07-E410-8AEC-FDDD-D9C1C8F7A7E7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110315898" sldId="261"/>
            <ac:picMk id="9" creationId="{CD165BC0-73E1-2778-4DAA-9EA94947D59A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110315898" sldId="261"/>
            <ac:picMk id="10" creationId="{D2E62E6C-8B59-D2E0-7517-D7F8D0DA5351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521736500" sldId="262"/>
        </pc:sldMkLst>
        <pc:spChg chg="add mod">
          <ac:chgData name="Kiera Leanne Handley (2410084)" userId="3605bb4b-41da-4844-a21f-6337fd68e9f4" providerId="ADAL" clId="{8534CCB1-8C9E-4FEA-B431-EADF8B587B80}" dt="2026-03-19T21:30:21.014" v="379" actId="255"/>
          <ac:spMkLst>
            <pc:docMk/>
            <pc:sldMk cId="521736500" sldId="262"/>
            <ac:spMk id="3" creationId="{0AE1B099-1546-48E5-C103-035C672B8154}"/>
          </ac:spMkLst>
        </pc:spChg>
        <pc:spChg chg="add mod">
          <ac:chgData name="Kiera Leanne Handley (2410084)" userId="3605bb4b-41da-4844-a21f-6337fd68e9f4" providerId="ADAL" clId="{8534CCB1-8C9E-4FEA-B431-EADF8B587B80}" dt="2026-03-22T21:28:21.808" v="1330" actId="255"/>
          <ac:spMkLst>
            <pc:docMk/>
            <pc:sldMk cId="521736500" sldId="262"/>
            <ac:spMk id="5" creationId="{FC4EBF48-D8C3-9264-A34D-A7E07447DA56}"/>
          </ac:spMkLst>
        </pc:spChg>
        <pc:spChg chg="add del mod">
          <ac:chgData name="Kiera Leanne Handley (2410084)" userId="3605bb4b-41da-4844-a21f-6337fd68e9f4" providerId="ADAL" clId="{8534CCB1-8C9E-4FEA-B431-EADF8B587B80}" dt="2026-03-22T19:40:00.983" v="1032" actId="21"/>
          <ac:spMkLst>
            <pc:docMk/>
            <pc:sldMk cId="521736500" sldId="262"/>
            <ac:spMk id="6" creationId="{CEC0E830-A112-2D3F-38B1-EC3DEFDDDBDB}"/>
          </ac:spMkLst>
        </pc:spChg>
        <pc:picChg chg="add del mod">
          <ac:chgData name="Kiera Leanne Handley (2410084)" userId="3605bb4b-41da-4844-a21f-6337fd68e9f4" providerId="ADAL" clId="{8534CCB1-8C9E-4FEA-B431-EADF8B587B80}" dt="2026-03-22T19:40:00.983" v="1032" actId="21"/>
          <ac:picMkLst>
            <pc:docMk/>
            <pc:sldMk cId="521736500" sldId="262"/>
            <ac:picMk id="4" creationId="{D05B4E44-1C83-92E0-EABF-0293EFB70539}"/>
          </ac:picMkLst>
        </pc:picChg>
        <pc:picChg chg="add mod">
          <ac:chgData name="Kiera Leanne Handley (2410084)" userId="3605bb4b-41da-4844-a21f-6337fd68e9f4" providerId="ADAL" clId="{8534CCB1-8C9E-4FEA-B431-EADF8B587B80}" dt="2026-03-22T19:40:30.261" v="1036" actId="1076"/>
          <ac:picMkLst>
            <pc:docMk/>
            <pc:sldMk cId="521736500" sldId="262"/>
            <ac:picMk id="8" creationId="{D9B0E859-2599-6AA5-FB6A-952F9EB5ADE1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521736500" sldId="262"/>
            <ac:picMk id="9" creationId="{9597580E-7ECE-1945-D4BB-15019AC831C1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521736500" sldId="262"/>
            <ac:picMk id="10" creationId="{99D9163B-CA03-CD21-6D0B-B96B095E2B9E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521736500" sldId="262"/>
            <ac:picMk id="11" creationId="{C0CE975F-E6FE-72FB-C9F3-83A34A585DC5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2528099962" sldId="263"/>
        </pc:sldMkLst>
        <pc:spChg chg="add mod">
          <ac:chgData name="Kiera Leanne Handley (2410084)" userId="3605bb4b-41da-4844-a21f-6337fd68e9f4" providerId="ADAL" clId="{8534CCB1-8C9E-4FEA-B431-EADF8B587B80}" dt="2026-03-19T21:32:34.470" v="399" actId="1076"/>
          <ac:spMkLst>
            <pc:docMk/>
            <pc:sldMk cId="2528099962" sldId="263"/>
            <ac:spMk id="3" creationId="{3EE9CD92-B30F-5610-F8FA-57C476C16A02}"/>
          </ac:spMkLst>
        </pc:spChg>
        <pc:spChg chg="add mod">
          <ac:chgData name="Kiera Leanne Handley (2410084)" userId="3605bb4b-41da-4844-a21f-6337fd68e9f4" providerId="ADAL" clId="{8534CCB1-8C9E-4FEA-B431-EADF8B587B80}" dt="2026-03-22T21:20:07.135" v="1300" actId="255"/>
          <ac:spMkLst>
            <pc:docMk/>
            <pc:sldMk cId="2528099962" sldId="263"/>
            <ac:spMk id="5" creationId="{DAA6B7D5-1158-10BA-4B58-86BD55ED8B83}"/>
          </ac:spMkLst>
        </pc:spChg>
        <pc:spChg chg="add del mod">
          <ac:chgData name="Kiera Leanne Handley (2410084)" userId="3605bb4b-41da-4844-a21f-6337fd68e9f4" providerId="ADAL" clId="{8534CCB1-8C9E-4FEA-B431-EADF8B587B80}" dt="2026-03-22T19:40:35.922" v="1037" actId="21"/>
          <ac:spMkLst>
            <pc:docMk/>
            <pc:sldMk cId="2528099962" sldId="263"/>
            <ac:spMk id="6" creationId="{56E5B3A5-3F4F-0B46-F139-E8A0FDEF830B}"/>
          </ac:spMkLst>
        </pc:spChg>
        <pc:spChg chg="add del mod">
          <ac:chgData name="Kiera Leanne Handley (2410084)" userId="3605bb4b-41da-4844-a21f-6337fd68e9f4" providerId="ADAL" clId="{8534CCB1-8C9E-4FEA-B431-EADF8B587B80}" dt="2026-03-22T19:41:30.973" v="1039" actId="21"/>
          <ac:spMkLst>
            <pc:docMk/>
            <pc:sldMk cId="2528099962" sldId="263"/>
            <ac:spMk id="9" creationId="{8038A0BD-0A2E-EB3F-38BA-75EC0B2CA512}"/>
          </ac:spMkLst>
        </pc:spChg>
        <pc:spChg chg="add del mod">
          <ac:chgData name="Kiera Leanne Handley (2410084)" userId="3605bb4b-41da-4844-a21f-6337fd68e9f4" providerId="ADAL" clId="{8534CCB1-8C9E-4FEA-B431-EADF8B587B80}" dt="2026-03-22T19:42:13.458" v="1041" actId="21"/>
          <ac:spMkLst>
            <pc:docMk/>
            <pc:sldMk cId="2528099962" sldId="263"/>
            <ac:spMk id="12" creationId="{05712D8F-7008-874A-276D-EBDD58C30A61}"/>
          </ac:spMkLst>
        </pc:spChg>
        <pc:picChg chg="add del mod">
          <ac:chgData name="Kiera Leanne Handley (2410084)" userId="3605bb4b-41da-4844-a21f-6337fd68e9f4" providerId="ADAL" clId="{8534CCB1-8C9E-4FEA-B431-EADF8B587B80}" dt="2026-03-22T19:40:35.922" v="1037" actId="21"/>
          <ac:picMkLst>
            <pc:docMk/>
            <pc:sldMk cId="2528099962" sldId="263"/>
            <ac:picMk id="4" creationId="{AB9BD1EC-5842-3BAB-BFE0-9A0EE2F5E871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2528099962" sldId="263"/>
            <ac:picMk id="8" creationId="{6A7162F3-85E5-4FB0-B4CF-ED308DD073E2}"/>
          </ac:picMkLst>
        </pc:picChg>
        <pc:picChg chg="add del mod">
          <ac:chgData name="Kiera Leanne Handley (2410084)" userId="3605bb4b-41da-4844-a21f-6337fd68e9f4" providerId="ADAL" clId="{8534CCB1-8C9E-4FEA-B431-EADF8B587B80}" dt="2026-03-22T19:41:30.973" v="1039" actId="21"/>
          <ac:picMkLst>
            <pc:docMk/>
            <pc:sldMk cId="2528099962" sldId="263"/>
            <ac:picMk id="8" creationId="{9ED05D4D-248B-3A86-3454-851B94A584B8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528099962" sldId="263"/>
            <ac:picMk id="9" creationId="{1A135A52-3C9F-0A1C-EEB2-BBE97628C799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528099962" sldId="263"/>
            <ac:picMk id="10" creationId="{6322412A-6184-FE2A-580C-DDE54631C3B9}"/>
          </ac:picMkLst>
        </pc:picChg>
        <pc:picChg chg="add del mod">
          <ac:chgData name="Kiera Leanne Handley (2410084)" userId="3605bb4b-41da-4844-a21f-6337fd68e9f4" providerId="ADAL" clId="{8534CCB1-8C9E-4FEA-B431-EADF8B587B80}" dt="2026-03-22T19:42:13.458" v="1041" actId="21"/>
          <ac:picMkLst>
            <pc:docMk/>
            <pc:sldMk cId="2528099962" sldId="263"/>
            <ac:picMk id="11" creationId="{52C5F345-0F6E-420A-FD64-B06D65AEDE3A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347702762" sldId="264"/>
        </pc:sldMkLst>
        <pc:spChg chg="add mod">
          <ac:chgData name="Kiera Leanne Handley (2410084)" userId="3605bb4b-41da-4844-a21f-6337fd68e9f4" providerId="ADAL" clId="{8534CCB1-8C9E-4FEA-B431-EADF8B587B80}" dt="2026-03-19T21:35:27.425" v="428" actId="1076"/>
          <ac:spMkLst>
            <pc:docMk/>
            <pc:sldMk cId="347702762" sldId="264"/>
            <ac:spMk id="3" creationId="{175BDBCD-523C-6837-6A7D-B14AFE93247A}"/>
          </ac:spMkLst>
        </pc:spChg>
        <pc:spChg chg="add mod">
          <ac:chgData name="Kiera Leanne Handley (2410084)" userId="3605bb4b-41da-4844-a21f-6337fd68e9f4" providerId="ADAL" clId="{8534CCB1-8C9E-4FEA-B431-EADF8B587B80}" dt="2026-03-22T21:53:44.613" v="1383" actId="255"/>
          <ac:spMkLst>
            <pc:docMk/>
            <pc:sldMk cId="347702762" sldId="264"/>
            <ac:spMk id="5" creationId="{31397B2C-07AC-A53F-F557-DDAC3276EC93}"/>
          </ac:spMkLst>
        </pc:spChg>
        <pc:spChg chg="add del mod">
          <ac:chgData name="Kiera Leanne Handley (2410084)" userId="3605bb4b-41da-4844-a21f-6337fd68e9f4" providerId="ADAL" clId="{8534CCB1-8C9E-4FEA-B431-EADF8B587B80}" dt="2026-03-22T19:42:20.631" v="1042" actId="21"/>
          <ac:spMkLst>
            <pc:docMk/>
            <pc:sldMk cId="347702762" sldId="264"/>
            <ac:spMk id="6" creationId="{4725B16C-CEE7-85CC-B387-4FF04DB21CDF}"/>
          </ac:spMkLst>
        </pc:spChg>
        <pc:picChg chg="add del mod">
          <ac:chgData name="Kiera Leanne Handley (2410084)" userId="3605bb4b-41da-4844-a21f-6337fd68e9f4" providerId="ADAL" clId="{8534CCB1-8C9E-4FEA-B431-EADF8B587B80}" dt="2026-03-22T19:42:20.631" v="1042" actId="21"/>
          <ac:picMkLst>
            <pc:docMk/>
            <pc:sldMk cId="347702762" sldId="264"/>
            <ac:picMk id="4" creationId="{66349383-3209-60FD-0654-DB84BF4D5AF7}"/>
          </ac:picMkLst>
        </pc:picChg>
        <pc:picChg chg="add mod">
          <ac:chgData name="Kiera Leanne Handley (2410084)" userId="3605bb4b-41da-4844-a21f-6337fd68e9f4" providerId="ADAL" clId="{8534CCB1-8C9E-4FEA-B431-EADF8B587B80}" dt="2026-03-22T21:15:03.776" v="1289" actId="14100"/>
          <ac:picMkLst>
            <pc:docMk/>
            <pc:sldMk cId="347702762" sldId="264"/>
            <ac:picMk id="8" creationId="{FA318ED1-209E-BDFE-164E-F9374966D2AF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347702762" sldId="264"/>
            <ac:picMk id="9" creationId="{A10BE929-9C57-5429-F1B2-22BF2D9E6CBD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47702762" sldId="264"/>
            <ac:picMk id="10" creationId="{A6BB0D25-E7FA-DB42-C9D0-7DC6751FADEF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47702762" sldId="264"/>
            <ac:picMk id="11" creationId="{2B890F78-D007-700F-958E-400112758DF9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1261108748" sldId="265"/>
        </pc:sldMkLst>
        <pc:spChg chg="add mod">
          <ac:chgData name="Kiera Leanne Handley (2410084)" userId="3605bb4b-41da-4844-a21f-6337fd68e9f4" providerId="ADAL" clId="{8534CCB1-8C9E-4FEA-B431-EADF8B587B80}" dt="2026-03-19T21:37:42.317" v="454" actId="1076"/>
          <ac:spMkLst>
            <pc:docMk/>
            <pc:sldMk cId="1261108748" sldId="265"/>
            <ac:spMk id="3" creationId="{AADA7103-0483-8D01-6E49-0C03DF55533B}"/>
          </ac:spMkLst>
        </pc:spChg>
        <pc:spChg chg="add mod">
          <ac:chgData name="Kiera Leanne Handley (2410084)" userId="3605bb4b-41da-4844-a21f-6337fd68e9f4" providerId="ADAL" clId="{8534CCB1-8C9E-4FEA-B431-EADF8B587B80}" dt="2026-03-22T21:47:22.985" v="1377" actId="20577"/>
          <ac:spMkLst>
            <pc:docMk/>
            <pc:sldMk cId="1261108748" sldId="265"/>
            <ac:spMk id="5" creationId="{744D6A8F-C5F4-F3DC-2CB3-08F3486B89FD}"/>
          </ac:spMkLst>
        </pc:spChg>
        <pc:spChg chg="add del mod">
          <ac:chgData name="Kiera Leanne Handley (2410084)" userId="3605bb4b-41da-4844-a21f-6337fd68e9f4" providerId="ADAL" clId="{8534CCB1-8C9E-4FEA-B431-EADF8B587B80}" dt="2026-03-22T18:09:35.652" v="812" actId="21"/>
          <ac:spMkLst>
            <pc:docMk/>
            <pc:sldMk cId="1261108748" sldId="265"/>
            <ac:spMk id="8" creationId="{79D709B9-DAEF-1219-1276-3966E278C6B1}"/>
          </ac:spMkLst>
        </pc:spChg>
        <pc:spChg chg="add del mod">
          <ac:chgData name="Kiera Leanne Handley (2410084)" userId="3605bb4b-41da-4844-a21f-6337fd68e9f4" providerId="ADAL" clId="{8534CCB1-8C9E-4FEA-B431-EADF8B587B80}" dt="2026-03-22T19:42:59.545" v="1048" actId="21"/>
          <ac:spMkLst>
            <pc:docMk/>
            <pc:sldMk cId="1261108748" sldId="265"/>
            <ac:spMk id="13" creationId="{EE02123F-7485-F5AB-A9F6-970D812B6073}"/>
          </ac:spMkLst>
        </pc:spChg>
        <pc:picChg chg="add del mod">
          <ac:chgData name="Kiera Leanne Handley (2410084)" userId="3605bb4b-41da-4844-a21f-6337fd68e9f4" providerId="ADAL" clId="{8534CCB1-8C9E-4FEA-B431-EADF8B587B80}" dt="2026-03-22T18:09:35.652" v="812" actId="21"/>
          <ac:picMkLst>
            <pc:docMk/>
            <pc:sldMk cId="1261108748" sldId="265"/>
            <ac:picMk id="4" creationId="{544D77F7-88B5-80D8-12E1-5A6B6BDC06BB}"/>
          </ac:picMkLst>
        </pc:picChg>
        <pc:picChg chg="add del mod">
          <ac:chgData name="Kiera Leanne Handley (2410084)" userId="3605bb4b-41da-4844-a21f-6337fd68e9f4" providerId="ADAL" clId="{8534CCB1-8C9E-4FEA-B431-EADF8B587B80}" dt="2026-03-22T18:09:35.652" v="812" actId="21"/>
          <ac:picMkLst>
            <pc:docMk/>
            <pc:sldMk cId="1261108748" sldId="265"/>
            <ac:picMk id="7" creationId="{9BC3727E-E640-233C-2EBE-63BAA363E1D8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1261108748" sldId="265"/>
            <ac:picMk id="8" creationId="{195EFDC1-2F45-B221-B6ED-E5AD0B711E7E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1261108748" sldId="265"/>
            <ac:picMk id="9" creationId="{748A4AE5-BF24-37EF-7287-54323EB597BA}"/>
          </ac:picMkLst>
        </pc:picChg>
        <pc:picChg chg="add del mod">
          <ac:chgData name="Kiera Leanne Handley (2410084)" userId="3605bb4b-41da-4844-a21f-6337fd68e9f4" providerId="ADAL" clId="{8534CCB1-8C9E-4FEA-B431-EADF8B587B80}" dt="2026-03-22T18:10:16.495" v="816" actId="21"/>
          <ac:picMkLst>
            <pc:docMk/>
            <pc:sldMk cId="1261108748" sldId="265"/>
            <ac:picMk id="10" creationId="{62681DAD-501D-6762-F0B0-81982DC4DED4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1261108748" sldId="265"/>
            <ac:picMk id="10" creationId="{DF36609E-E2BF-85CA-AA21-63F69F0B064D}"/>
          </ac:picMkLst>
        </pc:picChg>
        <pc:picChg chg="add del mod">
          <ac:chgData name="Kiera Leanne Handley (2410084)" userId="3605bb4b-41da-4844-a21f-6337fd68e9f4" providerId="ADAL" clId="{8534CCB1-8C9E-4FEA-B431-EADF8B587B80}" dt="2026-03-22T19:42:53.437" v="1047" actId="21"/>
          <ac:picMkLst>
            <pc:docMk/>
            <pc:sldMk cId="1261108748" sldId="265"/>
            <ac:picMk id="12" creationId="{2D939286-976E-FA83-D7C9-F420695B6B4C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2145353033" sldId="266"/>
        </pc:sldMkLst>
        <pc:spChg chg="add mod">
          <ac:chgData name="Kiera Leanne Handley (2410084)" userId="3605bb4b-41da-4844-a21f-6337fd68e9f4" providerId="ADAL" clId="{8534CCB1-8C9E-4FEA-B431-EADF8B587B80}" dt="2026-03-19T21:41:12.879" v="499" actId="255"/>
          <ac:spMkLst>
            <pc:docMk/>
            <pc:sldMk cId="2145353033" sldId="266"/>
            <ac:spMk id="3" creationId="{38856073-59B3-E78A-486A-3FF8143AB617}"/>
          </ac:spMkLst>
        </pc:spChg>
        <pc:spChg chg="add mod">
          <ac:chgData name="Kiera Leanne Handley (2410084)" userId="3605bb4b-41da-4844-a21f-6337fd68e9f4" providerId="ADAL" clId="{8534CCB1-8C9E-4FEA-B431-EADF8B587B80}" dt="2026-03-22T21:43:34.429" v="1364" actId="20577"/>
          <ac:spMkLst>
            <pc:docMk/>
            <pc:sldMk cId="2145353033" sldId="266"/>
            <ac:spMk id="5" creationId="{96AE00ED-75B0-0C9E-C9C0-DF6C5E6AE341}"/>
          </ac:spMkLst>
        </pc:spChg>
        <pc:spChg chg="add del mod">
          <ac:chgData name="Kiera Leanne Handley (2410084)" userId="3605bb4b-41da-4844-a21f-6337fd68e9f4" providerId="ADAL" clId="{8534CCB1-8C9E-4FEA-B431-EADF8B587B80}" dt="2026-03-22T20:13:32.691" v="1215" actId="21"/>
          <ac:spMkLst>
            <pc:docMk/>
            <pc:sldMk cId="2145353033" sldId="266"/>
            <ac:spMk id="10" creationId="{84F26841-2FD8-6D92-9E3E-0142D45667CE}"/>
          </ac:spMkLst>
        </pc:spChg>
        <pc:picChg chg="add mod">
          <ac:chgData name="Kiera Leanne Handley (2410084)" userId="3605bb4b-41da-4844-a21f-6337fd68e9f4" providerId="ADAL" clId="{8534CCB1-8C9E-4FEA-B431-EADF8B587B80}" dt="2026-03-22T18:13:21.331" v="843" actId="1076"/>
          <ac:picMkLst>
            <pc:docMk/>
            <pc:sldMk cId="2145353033" sldId="266"/>
            <ac:picMk id="4" creationId="{98B045A7-9705-7A28-681B-FAF7BE4A99F0}"/>
          </ac:picMkLst>
        </pc:picChg>
        <pc:picChg chg="add mod">
          <ac:chgData name="Kiera Leanne Handley (2410084)" userId="3605bb4b-41da-4844-a21f-6337fd68e9f4" providerId="ADAL" clId="{8534CCB1-8C9E-4FEA-B431-EADF8B587B80}" dt="2026-03-22T18:13:23.065" v="844" actId="1076"/>
          <ac:picMkLst>
            <pc:docMk/>
            <pc:sldMk cId="2145353033" sldId="266"/>
            <ac:picMk id="7" creationId="{94ADEA4D-6EDD-29BD-DA01-E3107FFAC6E8}"/>
          </ac:picMkLst>
        </pc:picChg>
        <pc:picChg chg="add del mod">
          <ac:chgData name="Kiera Leanne Handley (2410084)" userId="3605bb4b-41da-4844-a21f-6337fd68e9f4" providerId="ADAL" clId="{8534CCB1-8C9E-4FEA-B431-EADF8B587B80}" dt="2026-03-22T20:13:32.691" v="1215" actId="21"/>
          <ac:picMkLst>
            <pc:docMk/>
            <pc:sldMk cId="2145353033" sldId="266"/>
            <ac:picMk id="9" creationId="{37AD7804-D311-8566-516D-806960D18AF3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2145353033" sldId="266"/>
            <ac:picMk id="10" creationId="{72731044-F944-EED6-6025-B41575C9E1C5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145353033" sldId="266"/>
            <ac:picMk id="12" creationId="{B40DA662-CFD9-F3CA-39C6-158100C20770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145353033" sldId="266"/>
            <ac:picMk id="13" creationId="{4259719A-3DCF-04E3-0EAA-77799E7EE01D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29641712" sldId="267"/>
        </pc:sldMkLst>
        <pc:spChg chg="add mod">
          <ac:chgData name="Kiera Leanne Handley (2410084)" userId="3605bb4b-41da-4844-a21f-6337fd68e9f4" providerId="ADAL" clId="{8534CCB1-8C9E-4FEA-B431-EADF8B587B80}" dt="2026-03-22T21:48:23.634" v="1379" actId="20577"/>
          <ac:spMkLst>
            <pc:docMk/>
            <pc:sldMk cId="29641712" sldId="267"/>
            <ac:spMk id="3" creationId="{5F6B66E0-40F4-4C6B-59AC-6AB92A4014CE}"/>
          </ac:spMkLst>
        </pc:spChg>
        <pc:spChg chg="add mod">
          <ac:chgData name="Kiera Leanne Handley (2410084)" userId="3605bb4b-41da-4844-a21f-6337fd68e9f4" providerId="ADAL" clId="{8534CCB1-8C9E-4FEA-B431-EADF8B587B80}" dt="2026-03-19T21:44:34.731" v="548" actId="255"/>
          <ac:spMkLst>
            <pc:docMk/>
            <pc:sldMk cId="29641712" sldId="267"/>
            <ac:spMk id="5" creationId="{2BD003E6-6C75-26F1-06CB-FF51754EA027}"/>
          </ac:spMkLst>
        </pc:spChg>
        <pc:spChg chg="add del mod">
          <ac:chgData name="Kiera Leanne Handley (2410084)" userId="3605bb4b-41da-4844-a21f-6337fd68e9f4" providerId="ADAL" clId="{8534CCB1-8C9E-4FEA-B431-EADF8B587B80}" dt="2026-03-22T19:43:06.993" v="1049" actId="21"/>
          <ac:spMkLst>
            <pc:docMk/>
            <pc:sldMk cId="29641712" sldId="267"/>
            <ac:spMk id="6" creationId="{44F1CABB-7214-52C3-466F-6F8F44D6A566}"/>
          </ac:spMkLst>
        </pc:spChg>
        <pc:spChg chg="add del mod">
          <ac:chgData name="Kiera Leanne Handley (2410084)" userId="3605bb4b-41da-4844-a21f-6337fd68e9f4" providerId="ADAL" clId="{8534CCB1-8C9E-4FEA-B431-EADF8B587B80}" dt="2026-03-22T19:43:33.213" v="1051" actId="21"/>
          <ac:spMkLst>
            <pc:docMk/>
            <pc:sldMk cId="29641712" sldId="267"/>
            <ac:spMk id="9" creationId="{0BC7D2DC-50B5-2C17-86D6-A4820000141F}"/>
          </ac:spMkLst>
        </pc:spChg>
        <pc:spChg chg="add del mod">
          <ac:chgData name="Kiera Leanne Handley (2410084)" userId="3605bb4b-41da-4844-a21f-6337fd68e9f4" providerId="ADAL" clId="{8534CCB1-8C9E-4FEA-B431-EADF8B587B80}" dt="2026-03-22T19:45:29.932" v="1053" actId="21"/>
          <ac:spMkLst>
            <pc:docMk/>
            <pc:sldMk cId="29641712" sldId="267"/>
            <ac:spMk id="12" creationId="{A03BA7FD-4434-B130-2F86-9B9DA8C4BB27}"/>
          </ac:spMkLst>
        </pc:spChg>
        <pc:picChg chg="add del mod">
          <ac:chgData name="Kiera Leanne Handley (2410084)" userId="3605bb4b-41da-4844-a21f-6337fd68e9f4" providerId="ADAL" clId="{8534CCB1-8C9E-4FEA-B431-EADF8B587B80}" dt="2026-03-22T19:43:06.993" v="1049" actId="21"/>
          <ac:picMkLst>
            <pc:docMk/>
            <pc:sldMk cId="29641712" sldId="267"/>
            <ac:picMk id="4" creationId="{251EA6D2-86A8-6B63-3AD0-2B05B51CA213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29641712" sldId="267"/>
            <ac:picMk id="8" creationId="{49A64794-5634-F4BB-787B-F6FCD5F50906}"/>
          </ac:picMkLst>
        </pc:picChg>
        <pc:picChg chg="add del mod">
          <ac:chgData name="Kiera Leanne Handley (2410084)" userId="3605bb4b-41da-4844-a21f-6337fd68e9f4" providerId="ADAL" clId="{8534CCB1-8C9E-4FEA-B431-EADF8B587B80}" dt="2026-03-22T19:43:33.213" v="1051" actId="21"/>
          <ac:picMkLst>
            <pc:docMk/>
            <pc:sldMk cId="29641712" sldId="267"/>
            <ac:picMk id="8" creationId="{6BE8A951-6277-7AE4-D871-D870A1D5349C}"/>
          </ac:picMkLst>
        </pc:picChg>
        <pc:picChg chg="add del mod">
          <ac:chgData name="Kiera Leanne Handley (2410084)" userId="3605bb4b-41da-4844-a21f-6337fd68e9f4" providerId="ADAL" clId="{8534CCB1-8C9E-4FEA-B431-EADF8B587B80}" dt="2026-03-22T19:45:29.932" v="1053" actId="21"/>
          <ac:picMkLst>
            <pc:docMk/>
            <pc:sldMk cId="29641712" sldId="267"/>
            <ac:picMk id="11" creationId="{87073FF3-91D8-A727-564A-13A3A9A5826F}"/>
          </ac:picMkLst>
        </pc:picChg>
        <pc:picChg chg="add mod">
          <ac:chgData name="Kiera Leanne Handley (2410084)" userId="3605bb4b-41da-4844-a21f-6337fd68e9f4" providerId="ADAL" clId="{8534CCB1-8C9E-4FEA-B431-EADF8B587B80}" dt="2026-03-22T21:19:28.977" v="1298" actId="1076"/>
          <ac:picMkLst>
            <pc:docMk/>
            <pc:sldMk cId="29641712" sldId="267"/>
            <ac:picMk id="14" creationId="{5BF6FE97-F3FF-76EF-FE58-8B632ADA8922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9641712" sldId="267"/>
            <ac:picMk id="15" creationId="{6CD9F973-CEA8-5017-562F-4CCFA54A7FA1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9641712" sldId="267"/>
            <ac:picMk id="16" creationId="{4E052873-9C2A-2042-A154-98ADD03DCA09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3672155162" sldId="268"/>
        </pc:sldMkLst>
        <pc:spChg chg="add mod">
          <ac:chgData name="Kiera Leanne Handley (2410084)" userId="3605bb4b-41da-4844-a21f-6337fd68e9f4" providerId="ADAL" clId="{8534CCB1-8C9E-4FEA-B431-EADF8B587B80}" dt="2026-03-19T21:46:27.668" v="569" actId="255"/>
          <ac:spMkLst>
            <pc:docMk/>
            <pc:sldMk cId="3672155162" sldId="268"/>
            <ac:spMk id="3" creationId="{00F24215-3360-340C-8466-868C3A6D1EC9}"/>
          </ac:spMkLst>
        </pc:spChg>
        <pc:spChg chg="add mod">
          <ac:chgData name="Kiera Leanne Handley (2410084)" userId="3605bb4b-41da-4844-a21f-6337fd68e9f4" providerId="ADAL" clId="{8534CCB1-8C9E-4FEA-B431-EADF8B587B80}" dt="2026-03-22T22:34:41.828" v="1505" actId="20577"/>
          <ac:spMkLst>
            <pc:docMk/>
            <pc:sldMk cId="3672155162" sldId="268"/>
            <ac:spMk id="5" creationId="{526BEF9A-CE39-5582-D05B-3C2D822C82F7}"/>
          </ac:spMkLst>
        </pc:spChg>
        <pc:spChg chg="add del mod">
          <ac:chgData name="Kiera Leanne Handley (2410084)" userId="3605bb4b-41da-4844-a21f-6337fd68e9f4" providerId="ADAL" clId="{8534CCB1-8C9E-4FEA-B431-EADF8B587B80}" dt="2026-03-22T19:46:33.575" v="1059" actId="21"/>
          <ac:spMkLst>
            <pc:docMk/>
            <pc:sldMk cId="3672155162" sldId="268"/>
            <ac:spMk id="6" creationId="{7A3A69CF-5844-04C3-2C57-14A0068B659C}"/>
          </ac:spMkLst>
        </pc:spChg>
        <pc:picChg chg="add del mod">
          <ac:chgData name="Kiera Leanne Handley (2410084)" userId="3605bb4b-41da-4844-a21f-6337fd68e9f4" providerId="ADAL" clId="{8534CCB1-8C9E-4FEA-B431-EADF8B587B80}" dt="2026-03-22T19:46:33.575" v="1059" actId="21"/>
          <ac:picMkLst>
            <pc:docMk/>
            <pc:sldMk cId="3672155162" sldId="268"/>
            <ac:picMk id="4" creationId="{16B72A5B-4929-CC93-F32A-E01EB10B91A2}"/>
          </ac:picMkLst>
        </pc:picChg>
        <pc:picChg chg="add del mod">
          <ac:chgData name="Kiera Leanne Handley (2410084)" userId="3605bb4b-41da-4844-a21f-6337fd68e9f4" providerId="ADAL" clId="{8534CCB1-8C9E-4FEA-B431-EADF8B587B80}" dt="2026-03-23T00:00:39.390" v="1610"/>
          <ac:picMkLst>
            <pc:docMk/>
            <pc:sldMk cId="3672155162" sldId="268"/>
            <ac:picMk id="14" creationId="{EE1F35AC-4ECF-28CF-D08C-028287C71D93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02:01.449" v="1611"/>
          <ac:picMkLst>
            <pc:docMk/>
            <pc:sldMk cId="3672155162" sldId="268"/>
            <ac:picMk id="21" creationId="{AE7AE7B1-97A4-338D-D431-DADF6F6F361F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3672155162" sldId="268"/>
            <ac:picMk id="22" creationId="{A51C3C01-2BAB-696B-20EE-5C292D39A089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672155162" sldId="268"/>
            <ac:picMk id="23" creationId="{D85BBCCE-5EF6-330C-815A-39ACC827E734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3672155162" sldId="268"/>
            <ac:picMk id="24" creationId="{98C6E32A-CC3A-84FF-4213-E57039ABAFED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2763767236" sldId="269"/>
        </pc:sldMkLst>
        <pc:spChg chg="add mod">
          <ac:chgData name="Kiera Leanne Handley (2410084)" userId="3605bb4b-41da-4844-a21f-6337fd68e9f4" providerId="ADAL" clId="{8534CCB1-8C9E-4FEA-B431-EADF8B587B80}" dt="2026-03-19T21:48:25.533" v="592" actId="255"/>
          <ac:spMkLst>
            <pc:docMk/>
            <pc:sldMk cId="2763767236" sldId="269"/>
            <ac:spMk id="3" creationId="{90BAC53D-A29A-B72A-DF23-EDB81B9C1E07}"/>
          </ac:spMkLst>
        </pc:spChg>
        <pc:spChg chg="add mod">
          <ac:chgData name="Kiera Leanne Handley (2410084)" userId="3605bb4b-41da-4844-a21f-6337fd68e9f4" providerId="ADAL" clId="{8534CCB1-8C9E-4FEA-B431-EADF8B587B80}" dt="2026-03-22T21:36:09.155" v="1353" actId="255"/>
          <ac:spMkLst>
            <pc:docMk/>
            <pc:sldMk cId="2763767236" sldId="269"/>
            <ac:spMk id="5" creationId="{6E7FA293-8E75-8453-D7BD-AA25E8935D3C}"/>
          </ac:spMkLst>
        </pc:spChg>
        <pc:spChg chg="add del mod">
          <ac:chgData name="Kiera Leanne Handley (2410084)" userId="3605bb4b-41da-4844-a21f-6337fd68e9f4" providerId="ADAL" clId="{8534CCB1-8C9E-4FEA-B431-EADF8B587B80}" dt="2026-03-22T19:46:41.556" v="1060" actId="21"/>
          <ac:spMkLst>
            <pc:docMk/>
            <pc:sldMk cId="2763767236" sldId="269"/>
            <ac:spMk id="6" creationId="{B633D6FE-D96F-4C2E-A492-1562879FADCA}"/>
          </ac:spMkLst>
        </pc:spChg>
        <pc:spChg chg="add del mod">
          <ac:chgData name="Kiera Leanne Handley (2410084)" userId="3605bb4b-41da-4844-a21f-6337fd68e9f4" providerId="ADAL" clId="{8534CCB1-8C9E-4FEA-B431-EADF8B587B80}" dt="2026-03-22T19:46:44.439" v="1061" actId="21"/>
          <ac:spMkLst>
            <pc:docMk/>
            <pc:sldMk cId="2763767236" sldId="269"/>
            <ac:spMk id="9" creationId="{F1FD0340-7B39-9F42-AC23-CD7CF36753B4}"/>
          </ac:spMkLst>
        </pc:spChg>
        <pc:picChg chg="add del mod">
          <ac:chgData name="Kiera Leanne Handley (2410084)" userId="3605bb4b-41da-4844-a21f-6337fd68e9f4" providerId="ADAL" clId="{8534CCB1-8C9E-4FEA-B431-EADF8B587B80}" dt="2026-03-22T19:46:41.556" v="1060" actId="21"/>
          <ac:picMkLst>
            <pc:docMk/>
            <pc:sldMk cId="2763767236" sldId="269"/>
            <ac:picMk id="4" creationId="{D3F24A1C-8E0D-639E-6809-CA56470411B1}"/>
          </ac:picMkLst>
        </pc:picChg>
        <pc:picChg chg="add del mod">
          <ac:chgData name="Kiera Leanne Handley (2410084)" userId="3605bb4b-41da-4844-a21f-6337fd68e9f4" providerId="ADAL" clId="{8534CCB1-8C9E-4FEA-B431-EADF8B587B80}" dt="2026-03-22T19:46:44.439" v="1061" actId="21"/>
          <ac:picMkLst>
            <pc:docMk/>
            <pc:sldMk cId="2763767236" sldId="269"/>
            <ac:picMk id="8" creationId="{7EA8F556-8F80-7EFC-75F9-DE3CFAB003B8}"/>
          </ac:picMkLst>
        </pc:picChg>
        <pc:picChg chg="add del mod">
          <ac:chgData name="Kiera Leanne Handley (2410084)" userId="3605bb4b-41da-4844-a21f-6337fd68e9f4" providerId="ADAL" clId="{8534CCB1-8C9E-4FEA-B431-EADF8B587B80}" dt="2026-03-23T00:02:25.786" v="1613"/>
          <ac:picMkLst>
            <pc:docMk/>
            <pc:sldMk cId="2763767236" sldId="269"/>
            <ac:picMk id="9" creationId="{A173B708-D378-6B2E-E9B0-D896C4E07DC2}"/>
          </ac:picMkLst>
        </pc:picChg>
        <pc:picChg chg="add mod">
          <ac:chgData name="Kiera Leanne Handley (2410084)" userId="3605bb4b-41da-4844-a21f-6337fd68e9f4" providerId="ADAL" clId="{8534CCB1-8C9E-4FEA-B431-EADF8B587B80}" dt="2026-03-22T19:47:16.727" v="1064" actId="1076"/>
          <ac:picMkLst>
            <pc:docMk/>
            <pc:sldMk cId="2763767236" sldId="269"/>
            <ac:picMk id="11" creationId="{BA4247F0-B810-63D3-41B0-00CA43D31811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03:19.521" v="1614"/>
          <ac:picMkLst>
            <pc:docMk/>
            <pc:sldMk cId="2763767236" sldId="269"/>
            <ac:picMk id="21" creationId="{792F1681-FC94-4106-F0E1-E1A5F93B6A14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2763767236" sldId="269"/>
            <ac:picMk id="22" creationId="{95241AA4-3B8F-F0E6-29C9-704C01D13AA7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763767236" sldId="269"/>
            <ac:picMk id="23" creationId="{35B947F2-9C99-742B-D9C0-2291179C9DE2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2763767236" sldId="269"/>
            <ac:picMk id="24" creationId="{142EF3D2-2DF7-F885-94DF-12B1CBCED964}"/>
          </ac:picMkLst>
        </pc:picChg>
      </pc:sldChg>
      <pc:sldChg chg="addSp delSp modSp new mod modTransition modAnim">
        <pc:chgData name="Kiera Leanne Handley (2410084)" userId="3605bb4b-41da-4844-a21f-6337fd68e9f4" providerId="ADAL" clId="{8534CCB1-8C9E-4FEA-B431-EADF8B587B80}" dt="2026-03-23T00:16:23.266" v="1631"/>
        <pc:sldMkLst>
          <pc:docMk/>
          <pc:sldMk cId="1183510786" sldId="270"/>
        </pc:sldMkLst>
        <pc:spChg chg="add mod">
          <ac:chgData name="Kiera Leanne Handley (2410084)" userId="3605bb4b-41da-4844-a21f-6337fd68e9f4" providerId="ADAL" clId="{8534CCB1-8C9E-4FEA-B431-EADF8B587B80}" dt="2026-03-19T21:50:52.490" v="625" actId="255"/>
          <ac:spMkLst>
            <pc:docMk/>
            <pc:sldMk cId="1183510786" sldId="270"/>
            <ac:spMk id="3" creationId="{C9CF8F6A-747C-AF2F-8755-52B8AB33FD0B}"/>
          </ac:spMkLst>
        </pc:spChg>
        <pc:spChg chg="add del mod">
          <ac:chgData name="Kiera Leanne Handley (2410084)" userId="3605bb4b-41da-4844-a21f-6337fd68e9f4" providerId="ADAL" clId="{8534CCB1-8C9E-4FEA-B431-EADF8B587B80}" dt="2026-03-22T19:47:25.959" v="1065" actId="21"/>
          <ac:spMkLst>
            <pc:docMk/>
            <pc:sldMk cId="1183510786" sldId="270"/>
            <ac:spMk id="5" creationId="{B83213A7-0E50-D620-75EB-860E9A5C03A9}"/>
          </ac:spMkLst>
        </pc:spChg>
        <pc:spChg chg="add mod">
          <ac:chgData name="Kiera Leanne Handley (2410084)" userId="3605bb4b-41da-4844-a21f-6337fd68e9f4" providerId="ADAL" clId="{8534CCB1-8C9E-4FEA-B431-EADF8B587B80}" dt="2026-03-22T21:44:04.999" v="1370" actId="20577"/>
          <ac:spMkLst>
            <pc:docMk/>
            <pc:sldMk cId="1183510786" sldId="270"/>
            <ac:spMk id="7" creationId="{94A033A6-177F-91BF-62C1-4E28A5BC0DDA}"/>
          </ac:spMkLst>
        </pc:spChg>
        <pc:picChg chg="add del mod">
          <ac:chgData name="Kiera Leanne Handley (2410084)" userId="3605bb4b-41da-4844-a21f-6337fd68e9f4" providerId="ADAL" clId="{8534CCB1-8C9E-4FEA-B431-EADF8B587B80}" dt="2026-03-22T19:47:25.959" v="1065" actId="21"/>
          <ac:picMkLst>
            <pc:docMk/>
            <pc:sldMk cId="1183510786" sldId="270"/>
            <ac:picMk id="4" creationId="{41F991B6-890A-C32A-76E9-0EABE87EA51D}"/>
          </ac:picMkLst>
        </pc:picChg>
        <pc:picChg chg="add mod">
          <ac:chgData name="Kiera Leanne Handley (2410084)" userId="3605bb4b-41da-4844-a21f-6337fd68e9f4" providerId="ADAL" clId="{8534CCB1-8C9E-4FEA-B431-EADF8B587B80}" dt="2026-03-22T19:48:16.207" v="1068" actId="1076"/>
          <ac:picMkLst>
            <pc:docMk/>
            <pc:sldMk cId="1183510786" sldId="270"/>
            <ac:picMk id="8" creationId="{0986D13A-8FC7-718E-EE3A-3D3FBFA4486A}"/>
          </ac:picMkLst>
        </pc:picChg>
        <pc:picChg chg="add del mod">
          <ac:chgData name="Kiera Leanne Handley (2410084)" userId="3605bb4b-41da-4844-a21f-6337fd68e9f4" providerId="ADAL" clId="{8534CCB1-8C9E-4FEA-B431-EADF8B587B80}" dt="2026-03-23T00:04:59.276" v="1630"/>
          <ac:picMkLst>
            <pc:docMk/>
            <pc:sldMk cId="1183510786" sldId="270"/>
            <ac:picMk id="14" creationId="{2A692EDD-5E7C-C3B3-FBF4-7163B999B45C}"/>
          </ac:picMkLst>
        </pc:picChg>
        <pc:picChg chg="add del mod or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1183510786" sldId="270"/>
            <ac:picMk id="17" creationId="{82C5E8EC-275F-7714-276E-AADD68750EE3}"/>
          </ac:picMkLst>
        </pc:picChg>
        <pc:picChg chg="add mod">
          <ac:chgData name="Kiera Leanne Handley (2410084)" userId="3605bb4b-41da-4844-a21f-6337fd68e9f4" providerId="ADAL" clId="{8534CCB1-8C9E-4FEA-B431-EADF8B587B80}" dt="2026-03-23T00:16:23.266" v="1631"/>
          <ac:picMkLst>
            <pc:docMk/>
            <pc:sldMk cId="1183510786" sldId="270"/>
            <ac:picMk id="18" creationId="{2F4412F8-1195-274B-AF13-21D303903CDD}"/>
          </ac:picMkLst>
        </pc:picChg>
      </pc:sldChg>
      <pc:sldChg chg="addSp modSp new mod modTransition modAnim">
        <pc:chgData name="Kiera Leanne Handley (2410084)" userId="3605bb4b-41da-4844-a21f-6337fd68e9f4" providerId="ADAL" clId="{8534CCB1-8C9E-4FEA-B431-EADF8B587B80}" dt="2026-03-23T00:16:58.943" v="1632"/>
        <pc:sldMkLst>
          <pc:docMk/>
          <pc:sldMk cId="1187072734" sldId="271"/>
        </pc:sldMkLst>
        <pc:spChg chg="add mod">
          <ac:chgData name="Kiera Leanne Handley (2410084)" userId="3605bb4b-41da-4844-a21f-6337fd68e9f4" providerId="ADAL" clId="{8534CCB1-8C9E-4FEA-B431-EADF8B587B80}" dt="2026-03-22T20:12:12.381" v="1210" actId="1076"/>
          <ac:spMkLst>
            <pc:docMk/>
            <pc:sldMk cId="1187072734" sldId="271"/>
            <ac:spMk id="3" creationId="{A6B20C93-E390-BD1D-006B-76AAA89EB6CE}"/>
          </ac:spMkLst>
        </pc:spChg>
        <pc:spChg chg="add mod">
          <ac:chgData name="Kiera Leanne Handley (2410084)" userId="3605bb4b-41da-4844-a21f-6337fd68e9f4" providerId="ADAL" clId="{8534CCB1-8C9E-4FEA-B431-EADF8B587B80}" dt="2026-03-22T22:02:25.074" v="1452" actId="21"/>
          <ac:spMkLst>
            <pc:docMk/>
            <pc:sldMk cId="1187072734" sldId="271"/>
            <ac:spMk id="4" creationId="{2CBF38F7-FB82-4465-7228-A51664666B5B}"/>
          </ac:spMkLst>
        </pc:spChg>
        <pc:spChg chg="add mod">
          <ac:chgData name="Kiera Leanne Handley (2410084)" userId="3605bb4b-41da-4844-a21f-6337fd68e9f4" providerId="ADAL" clId="{8534CCB1-8C9E-4FEA-B431-EADF8B587B80}" dt="2026-03-22T19:31:43.260" v="1014" actId="20577"/>
          <ac:spMkLst>
            <pc:docMk/>
            <pc:sldMk cId="1187072734" sldId="271"/>
            <ac:spMk id="5" creationId="{FCDE6340-CE9B-8D0B-8565-1D4DEF7BE70A}"/>
          </ac:spMkLst>
        </pc:spChg>
        <pc:picChg chg="add mod">
          <ac:chgData name="Kiera Leanne Handley (2410084)" userId="3605bb4b-41da-4844-a21f-6337fd68e9f4" providerId="ADAL" clId="{8534CCB1-8C9E-4FEA-B431-EADF8B587B80}" dt="2026-03-23T00:16:58.943" v="1632"/>
          <ac:picMkLst>
            <pc:docMk/>
            <pc:sldMk cId="1187072734" sldId="271"/>
            <ac:picMk id="14" creationId="{16066350-74C7-5089-BD8E-B26477D07092}"/>
          </ac:picMkLst>
        </pc:picChg>
      </pc:sldChg>
      <pc:sldChg chg="addSp delSp modSp new mod modTransition">
        <pc:chgData name="Kiera Leanne Handley (2410084)" userId="3605bb4b-41da-4844-a21f-6337fd68e9f4" providerId="ADAL" clId="{8534CCB1-8C9E-4FEA-B431-EADF8B587B80}" dt="2026-03-23T00:16:58.943" v="1632"/>
        <pc:sldMkLst>
          <pc:docMk/>
          <pc:sldMk cId="2655743453" sldId="272"/>
        </pc:sldMkLst>
        <pc:spChg chg="add del mod">
          <ac:chgData name="Kiera Leanne Handley (2410084)" userId="3605bb4b-41da-4844-a21f-6337fd68e9f4" providerId="ADAL" clId="{8534CCB1-8C9E-4FEA-B431-EADF8B587B80}" dt="2026-03-22T22:01:33.712" v="1445"/>
          <ac:spMkLst>
            <pc:docMk/>
            <pc:sldMk cId="2655743453" sldId="272"/>
            <ac:spMk id="2" creationId="{CB3F4FAD-1F9C-1B95-6474-AA40476B7371}"/>
          </ac:spMkLst>
        </pc:spChg>
        <pc:spChg chg="add mod">
          <ac:chgData name="Kiera Leanne Handley (2410084)" userId="3605bb4b-41da-4844-a21f-6337fd68e9f4" providerId="ADAL" clId="{8534CCB1-8C9E-4FEA-B431-EADF8B587B80}" dt="2026-03-22T22:06:07.285" v="1501"/>
          <ac:spMkLst>
            <pc:docMk/>
            <pc:sldMk cId="2655743453" sldId="272"/>
            <ac:spMk id="4" creationId="{AED4B596-02C7-E04A-CDF4-1C3FCF73AA71}"/>
          </ac:spMkLst>
        </pc:spChg>
        <pc:picChg chg="add mod">
          <ac:chgData name="Kiera Leanne Handley (2410084)" userId="3605bb4b-41da-4844-a21f-6337fd68e9f4" providerId="ADAL" clId="{8534CCB1-8C9E-4FEA-B431-EADF8B587B80}" dt="2026-03-23T00:16:58.943" v="1632"/>
          <ac:picMkLst>
            <pc:docMk/>
            <pc:sldMk cId="2655743453" sldId="272"/>
            <ac:picMk id="7" creationId="{D8112028-5BB3-816C-F5C9-829C985D18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E82B8-C726-4808-AE82-1E7192BE2B20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6BA45-0F5C-446B-AD0F-C146AE80D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082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6BA45-0F5C-446B-AD0F-C146AE80D7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414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94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00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057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811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08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50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166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09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5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49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2490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58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5855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66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0954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420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D11CB-8947-40C4-BD5D-F6CB1009A4EB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A89DE0C-E368-4E36-BE02-806F37A59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60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7.xml"/><Relationship Id="rId9" Type="http://schemas.openxmlformats.org/officeDocument/2006/relationships/hyperlink" Target="https://pixabay.com/de/lunge-orgel-anatomie-bronchien-154282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hyperlink" Target="https://ar.inspiredpencil.com/pictures-2023/autonomy-pictures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7" Type="http://schemas.openxmlformats.org/officeDocument/2006/relationships/image" Target="../media/image4.png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hyperlink" Target="https://www.goodfreephotos.com/other-photos/bacteria-under-a-microscope.jpg.php" TargetMode="External"/><Relationship Id="rId5" Type="http://schemas.openxmlformats.org/officeDocument/2006/relationships/image" Target="../media/image6.jpg"/><Relationship Id="rId4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svgsilh.com/image/297492.html" TargetMode="Externa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video/a-stressed-woman-showing-frustrations-while-using-laptop-6189269/" TargetMode="Externa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goodfreephotos.com/abstract/random-colored-light-swirls.jpg.php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1.jpg"/><Relationship Id="rId5" Type="http://schemas.openxmlformats.org/officeDocument/2006/relationships/hyperlink" Target="https://pixnio.com/objects/cigarettes/cigarette" TargetMode="Externa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hyperlink" Target="https://openclipart.org/detail/188267/pulse-oximeter-by-arvin61r58-188267" TargetMode="Externa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4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hyperlink" Target="https://pixabay.com/th/%E0%B8%84%E0%B8%AD%E0%B8%A1%E0%B8%9E%E0%B8%B4%E0%B8%A7%E0%B9%80%E0%B8%95%E0%B8%AD%E0%B8%A3%E0%B9%8C-%E0%B8%AA%E0%B8%81%E0%B9%8C%E0%B8%97%E0%B9%87%E0%B8%AD%E0%B8%9B-%E0%B9%82%E0%B8%9B%E0%B8%A3%E0%B9%88%E0%B8%87%E0%B9%83%E0%B8%AA-1419134/" TargetMode="Externa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hyperlink" Target="http://www.pixnio.com/science/medical-science/stethoscope" TargetMode="External"/><Relationship Id="rId4" Type="http://schemas.openxmlformats.org/officeDocument/2006/relationships/image" Target="../media/image14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crs-uk.org/respiratory-framework/nice-copd-over-16s-guideline-ng115-december-2018-update" TargetMode="External"/><Relationship Id="rId3" Type="http://schemas.openxmlformats.org/officeDocument/2006/relationships/audio" Target="../media/media15.m4a"/><Relationship Id="rId7" Type="http://schemas.openxmlformats.org/officeDocument/2006/relationships/hyperlink" Target="https://www.bhf.org.uk/research-projects/why-is-copd-associated-with-heart-failure" TargetMode="External"/><Relationship Id="rId2" Type="http://schemas.microsoft.com/office/2007/relationships/media" Target="../media/media15.m4a"/><Relationship Id="rId1" Type="http://schemas.openxmlformats.org/officeDocument/2006/relationships/tags" Target="../tags/tag5.xml"/><Relationship Id="rId6" Type="http://schemas.openxmlformats.org/officeDocument/2006/relationships/hyperlink" Target="https://www.england.nhs.uk/ourwork/clinical-policy/respiratory-disease" TargetMode="External"/><Relationship Id="rId5" Type="http://schemas.openxmlformats.org/officeDocument/2006/relationships/hyperlink" Target="https://doi.org/10.1056/nejmra1900500" TargetMode="Externa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4.png"/><Relationship Id="rId5" Type="http://schemas.openxmlformats.org/officeDocument/2006/relationships/hyperlink" Target="https://www.nhs.uk/conditions/chronic-obstructive-pulmonary-disease-copd" TargetMode="External"/><Relationship Id="rId4" Type="http://schemas.openxmlformats.org/officeDocument/2006/relationships/hyperlink" Target="https://www.pcrs-uk.org/respiratory-framework/nice-copd-over-16s-guideline-ng115-december-2018-upd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720760-63AF-1EDA-39A9-08DFB5C46A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467" y="1947960"/>
            <a:ext cx="5291666" cy="29765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F8C311-2E18-6A65-6F86-3521830D16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7339" y="1317722"/>
            <a:ext cx="5291667" cy="29765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D7BD2D-53CF-0180-AF89-88B26BA437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7736" y="1714351"/>
            <a:ext cx="6096528" cy="34292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7009AF-5A43-9C7F-5363-BE4FB70D6C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8080" y="1317722"/>
            <a:ext cx="9436509" cy="36068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9205ED-8C65-9CA5-3A78-051359724BB8}"/>
              </a:ext>
            </a:extLst>
          </p:cNvPr>
          <p:cNvSpPr txBox="1"/>
          <p:nvPr/>
        </p:nvSpPr>
        <p:spPr>
          <a:xfrm>
            <a:off x="393290" y="382428"/>
            <a:ext cx="94365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 Black" panose="020B0A04020102020204" pitchFamily="34" charset="0"/>
              </a:rPr>
              <a:t>Chronic Respiratory Disease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AA1123-E403-9F09-8818-1A715146652C}"/>
              </a:ext>
            </a:extLst>
          </p:cNvPr>
          <p:cNvSpPr txBox="1"/>
          <p:nvPr/>
        </p:nvSpPr>
        <p:spPr>
          <a:xfrm>
            <a:off x="206477" y="1248222"/>
            <a:ext cx="115922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 Kiera handley</a:t>
            </a:r>
          </a:p>
          <a:p>
            <a:r>
              <a:rPr lang="en-GB" dirty="0"/>
              <a:t>Student number: 2410084</a:t>
            </a:r>
          </a:p>
          <a:p>
            <a:r>
              <a:rPr lang="en-GB" dirty="0"/>
              <a:t>Module code: BMHP5023</a:t>
            </a:r>
          </a:p>
          <a:p>
            <a:r>
              <a:rPr lang="en-GB" dirty="0"/>
              <a:t>Module name: Introduction to Physiology</a:t>
            </a:r>
          </a:p>
          <a:p>
            <a:r>
              <a:rPr lang="en-GB" dirty="0"/>
              <a:t>Assignment: Chronic Respiratory Disease: Care Plan for a Patient</a:t>
            </a:r>
          </a:p>
          <a:p>
            <a:r>
              <a:rPr lang="en-GB" dirty="0"/>
              <a:t>Lecture: Parese Ahmed</a:t>
            </a:r>
          </a:p>
          <a:p>
            <a:r>
              <a:rPr lang="en-GB" dirty="0"/>
              <a:t>Date: 18/03/2026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CC4FE5-FDA2-3B48-2B9F-A655AAF2B7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910004" y="2672842"/>
            <a:ext cx="4096956" cy="4036142"/>
          </a:xfrm>
          <a:prstGeom prst="rect">
            <a:avLst/>
          </a:prstGeom>
        </p:spPr>
      </p:pic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804A6DFB-9440-9043-573C-4B94799E680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85190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15"/>
    </mc:Choice>
    <mc:Fallback>
      <p:transition spd="slow" advTm="27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86CB24F-D45E-C5CB-67F7-7EBD4EDA4A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03200" y="367792"/>
            <a:ext cx="12192000" cy="3718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071D244-16AA-11F0-66CF-5BBACD4A6194}"/>
              </a:ext>
            </a:extLst>
          </p:cNvPr>
          <p:cNvSpPr txBox="1"/>
          <p:nvPr/>
        </p:nvSpPr>
        <p:spPr>
          <a:xfrm>
            <a:off x="1174955" y="367792"/>
            <a:ext cx="624348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A76DB4-C823-5AC8-F41C-68B4A647B568}"/>
              </a:ext>
            </a:extLst>
          </p:cNvPr>
          <p:cNvSpPr txBox="1"/>
          <p:nvPr/>
        </p:nvSpPr>
        <p:spPr>
          <a:xfrm>
            <a:off x="235974" y="1194259"/>
            <a:ext cx="1004856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Anatomy &amp; Physiology of the Respiratory System, and how COPD affects normal functioning, Fictional patient profile.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Risk factors.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Evidence‑based care plan,</a:t>
            </a:r>
            <a:r>
              <a:rPr lang="en-GB" sz="2000" dirty="0"/>
              <a:t> (How does COPD increase the risk of heart failure?, no date a)</a:t>
            </a:r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5FB1545E-712C-DA25-66A9-1E7967CDEA6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4519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49190"/>
    </mc:Choice>
    <mc:Fallback>
      <p:transition advTm="49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3AAC39-0B64-5805-6C1C-011FA1C6C57B}"/>
              </a:ext>
            </a:extLst>
          </p:cNvPr>
          <p:cNvSpPr txBox="1"/>
          <p:nvPr/>
        </p:nvSpPr>
        <p:spPr>
          <a:xfrm>
            <a:off x="216310" y="226141"/>
            <a:ext cx="1011739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Anatomy &amp; Physiology of the Respiratory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D71970-C210-B797-4067-98C079376BEB}"/>
              </a:ext>
            </a:extLst>
          </p:cNvPr>
          <p:cNvSpPr txBox="1"/>
          <p:nvPr/>
        </p:nvSpPr>
        <p:spPr>
          <a:xfrm>
            <a:off x="0" y="1476986"/>
            <a:ext cx="814111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Trachea.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Bronchi and bronchioles.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Alveoli.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Diaphragm and intercostal muscles</a:t>
            </a:r>
            <a:r>
              <a:rPr lang="en-GB" dirty="0"/>
              <a:t>,</a:t>
            </a:r>
            <a:r>
              <a:rPr lang="en-GB" sz="2000" dirty="0"/>
              <a:t> (Tortora and Derrickson, 2023a)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8B9B50-CAB3-C401-FC74-EA9F907A2E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04294" y="3814916"/>
            <a:ext cx="4370712" cy="2915265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A8F71AB7-75EB-C8A7-79AF-AA1A8AD6E8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14913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207"/>
    </mc:Choice>
    <mc:Fallback>
      <p:transition spd="slow" advTm="45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D630B8-072A-4AC7-DF12-9AC0CA6647AD}"/>
              </a:ext>
            </a:extLst>
          </p:cNvPr>
          <p:cNvSpPr txBox="1"/>
          <p:nvPr/>
        </p:nvSpPr>
        <p:spPr>
          <a:xfrm>
            <a:off x="3824748" y="129967"/>
            <a:ext cx="68997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Normal Physiology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3B2A11-376C-AA88-25D6-90E5C971DFC0}"/>
              </a:ext>
            </a:extLst>
          </p:cNvPr>
          <p:cNvSpPr txBox="1"/>
          <p:nvPr/>
        </p:nvSpPr>
        <p:spPr>
          <a:xfrm>
            <a:off x="543232" y="976806"/>
            <a:ext cx="8807245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Ventilation: inhalation &amp; exhalation.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Gas exchange in alveoli.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Oxygen transport in blood.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Cilia and mucus for airway protection, </a:t>
            </a:r>
            <a:r>
              <a:rPr lang="en-GB" sz="2000" dirty="0"/>
              <a:t>(Tortora and Derrickson, 2023b)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3E957A-F985-4ED8-3BF3-7817EA327B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032955" y="3424084"/>
            <a:ext cx="4057650" cy="3433916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3F18616-11EF-710E-42BB-1D91DA8F40F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6770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23"/>
    </mc:Choice>
    <mc:Fallback>
      <p:transition spd="slow" advTm="405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8A3B19-FA4A-7456-F172-8779EA0097FF}"/>
              </a:ext>
            </a:extLst>
          </p:cNvPr>
          <p:cNvSpPr txBox="1"/>
          <p:nvPr/>
        </p:nvSpPr>
        <p:spPr>
          <a:xfrm>
            <a:off x="943897" y="198793"/>
            <a:ext cx="90186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Importance of the Respiratory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F787F-9660-1393-C8C7-26AB7A1723F7}"/>
              </a:ext>
            </a:extLst>
          </p:cNvPr>
          <p:cNvSpPr txBox="1"/>
          <p:nvPr/>
        </p:nvSpPr>
        <p:spPr>
          <a:xfrm>
            <a:off x="68826" y="1712959"/>
            <a:ext cx="7283246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Supplies oxygen for cellular respiration.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Removes carbon dioxide.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Maintains acid–base balance,</a:t>
            </a:r>
            <a:r>
              <a:rPr lang="en-GB" sz="2000" dirty="0"/>
              <a:t> (Tortora and Derrickson, 2023c)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2E62E6C-8B59-D2E0-7517-D7F8D0DA53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0315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306"/>
    </mc:Choice>
    <mc:Fallback>
      <p:transition spd="slow" advTm="40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E1B099-1546-48E5-C103-035C672B8154}"/>
              </a:ext>
            </a:extLst>
          </p:cNvPr>
          <p:cNvSpPr txBox="1"/>
          <p:nvPr/>
        </p:nvSpPr>
        <p:spPr>
          <a:xfrm>
            <a:off x="4259825" y="444598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What Is COPD?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4EBF48-D8C3-9264-A34D-A7E07447DA56}"/>
              </a:ext>
            </a:extLst>
          </p:cNvPr>
          <p:cNvSpPr txBox="1"/>
          <p:nvPr/>
        </p:nvSpPr>
        <p:spPr>
          <a:xfrm>
            <a:off x="208936" y="1526146"/>
            <a:ext cx="610091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Chronic, progressive respiratory disease, </a:t>
            </a:r>
            <a:r>
              <a:rPr lang="en-GB" sz="2000" dirty="0"/>
              <a:t>(England, no date)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Includes chronic bronchitis and emphysema, Causes irreversible airflow limitation, </a:t>
            </a:r>
            <a:r>
              <a:rPr lang="en-GB" sz="2000" dirty="0"/>
              <a:t>(NICE COPD in over 16s guideline [NG115], December 2018 update | Primary Care Respiratory Society, no date a)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9B0E859-2599-6AA5-FB6A-952F9EB5AD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469571" y="1090929"/>
            <a:ext cx="3891170" cy="439010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0CE975F-E6FE-72FB-C9F3-83A34A585D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1736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918"/>
    </mc:Choice>
    <mc:Fallback>
      <p:transition spd="slow" advTm="33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E9CD92-B30F-5610-F8FA-57C476C16A02}"/>
              </a:ext>
            </a:extLst>
          </p:cNvPr>
          <p:cNvSpPr txBox="1"/>
          <p:nvPr/>
        </p:nvSpPr>
        <p:spPr>
          <a:xfrm>
            <a:off x="2824316" y="198792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COPD Pathophysiology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A6B7D5-1158-10BA-4B58-86BD55ED8B83}"/>
              </a:ext>
            </a:extLst>
          </p:cNvPr>
          <p:cNvSpPr txBox="1"/>
          <p:nvPr/>
        </p:nvSpPr>
        <p:spPr>
          <a:xfrm>
            <a:off x="130276" y="1898078"/>
            <a:ext cx="610091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Chronic airway inflammation.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Narrowing of bronchi/bronchioles.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Destruction of alveoli.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Excess mucus production.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Reduced lung elasticity,</a:t>
            </a:r>
            <a:r>
              <a:rPr lang="en-GB" sz="2000" dirty="0"/>
              <a:t> (Celli and </a:t>
            </a:r>
            <a:r>
              <a:rPr lang="en-GB" sz="2000" dirty="0" err="1"/>
              <a:t>Wedzicha</a:t>
            </a:r>
            <a:r>
              <a:rPr lang="en-GB" sz="2000" dirty="0"/>
              <a:t>, 2019)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322412A-6184-FE2A-580C-DDE54631C3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099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90"/>
    </mc:Choice>
    <mc:Fallback>
      <p:transition spd="slow" advTm="459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5BDBCD-523C-6837-6A7D-B14AFE93247A}"/>
              </a:ext>
            </a:extLst>
          </p:cNvPr>
          <p:cNvSpPr txBox="1"/>
          <p:nvPr/>
        </p:nvSpPr>
        <p:spPr>
          <a:xfrm>
            <a:off x="3148781" y="385605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Symptoms &amp; Impact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397B2C-07AC-A53F-F557-DDAC3276EC93}"/>
              </a:ext>
            </a:extLst>
          </p:cNvPr>
          <p:cNvSpPr txBox="1"/>
          <p:nvPr/>
        </p:nvSpPr>
        <p:spPr>
          <a:xfrm>
            <a:off x="255638" y="1791663"/>
            <a:ext cx="5043948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Breathlessness (dyspnoea), </a:t>
            </a:r>
            <a:r>
              <a:rPr lang="en-GB" sz="2000" dirty="0"/>
              <a:t>(Organization, 2007)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Chronic productive cough.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Wheezing, </a:t>
            </a:r>
            <a:r>
              <a:rPr lang="en-GB" sz="2000" dirty="0"/>
              <a:t>(Website, 2025a)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Frequent chest infections.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Reduced exercise tolerance, </a:t>
            </a:r>
            <a:r>
              <a:rPr lang="en-GB" sz="2000" dirty="0"/>
              <a:t>(How does COPD increase the risk of heart failure?, no date 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318ED1-209E-BDFE-164E-F9374966D2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17977" y="1791662"/>
            <a:ext cx="5759242" cy="324245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B890F78-D007-700F-958E-400112758D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702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959"/>
    </mc:Choice>
    <mc:Fallback>
      <p:transition spd="slow" advTm="47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DA7103-0483-8D01-6E49-0C03DF55533B}"/>
              </a:ext>
            </a:extLst>
          </p:cNvPr>
          <p:cNvSpPr txBox="1"/>
          <p:nvPr/>
        </p:nvSpPr>
        <p:spPr>
          <a:xfrm>
            <a:off x="2843981" y="336444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Fictional Patient Profile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4D6A8F-C5F4-F3DC-2CB3-08F3486B89FD}"/>
              </a:ext>
            </a:extLst>
          </p:cNvPr>
          <p:cNvSpPr txBox="1"/>
          <p:nvPr/>
        </p:nvSpPr>
        <p:spPr>
          <a:xfrm>
            <a:off x="314632" y="982775"/>
            <a:ext cx="8630265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Patient: John Malik.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62‑year‑old.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Retired construction worker.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Lives alone.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Smoked 20 cigarettes/day for 40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Low physical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BMI: 29.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Oxygen saturation: 92%.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Low peak flow readings, </a:t>
            </a:r>
            <a:r>
              <a:rPr lang="en-GB" sz="2000" dirty="0"/>
              <a:t>(Website, 2025b)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F36609E-E2BF-85CA-AA21-63F69F0B06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61108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37"/>
    </mc:Choice>
    <mc:Fallback>
      <p:transition spd="slow" advTm="44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856073-59B3-E78A-486A-3FF8143AB617}"/>
              </a:ext>
            </a:extLst>
          </p:cNvPr>
          <p:cNvSpPr txBox="1"/>
          <p:nvPr/>
        </p:nvSpPr>
        <p:spPr>
          <a:xfrm>
            <a:off x="3473245" y="336443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Risk Factors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AE00ED-75B0-0C9E-C9C0-DF6C5E6AE341}"/>
              </a:ext>
            </a:extLst>
          </p:cNvPr>
          <p:cNvSpPr txBox="1"/>
          <p:nvPr/>
        </p:nvSpPr>
        <p:spPr>
          <a:xfrm>
            <a:off x="422787" y="1347470"/>
            <a:ext cx="558472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Long‑term smoking.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Occupational dust exposure.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Age over 60.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Low social status.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Poor housing conditions.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Recurrent respiratory infections, </a:t>
            </a:r>
            <a:r>
              <a:rPr lang="en-GB" sz="2000" dirty="0"/>
              <a:t>(How does COPD increase the risk of heart failure?, no date c)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B045A7-9705-7A28-681B-FAF7BE4A99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21934" y="879295"/>
            <a:ext cx="2148349" cy="685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ADEA4D-6EDD-29BD-DA01-E3107FFAC6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351639" y="1645619"/>
            <a:ext cx="3457882" cy="1496961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259719A-3DCF-04E3-0EAA-77799E7EE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45353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92"/>
    </mc:Choice>
    <mc:Fallback>
      <p:transition spd="slow" advTm="49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6B66E0-40F4-4C6B-59AC-6AB92A4014CE}"/>
              </a:ext>
            </a:extLst>
          </p:cNvPr>
          <p:cNvSpPr txBox="1"/>
          <p:nvPr/>
        </p:nvSpPr>
        <p:spPr>
          <a:xfrm>
            <a:off x="137651" y="1100762"/>
            <a:ext cx="8905568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SpirometryFEV1/FVC ratio).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Peak flow monitoring.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Oxygen saturation checks.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Respiratory rate.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Vaccination status (flu, pneumococcal)Smoking status review, </a:t>
            </a:r>
            <a:r>
              <a:rPr lang="en-GB" sz="2000" dirty="0"/>
              <a:t>(NICE COPD in over 16s guideline [NG115], December 2018 update | Primary Care Respiratory Society, no date b)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D003E6-6C75-26F1-06CB-FF51754EA027}"/>
              </a:ext>
            </a:extLst>
          </p:cNvPr>
          <p:cNvSpPr txBox="1"/>
          <p:nvPr/>
        </p:nvSpPr>
        <p:spPr>
          <a:xfrm>
            <a:off x="3778045" y="454431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Monitoring Plan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BF6FE97-F3FF-76EF-FE58-8B632ADA89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99216" y="3947695"/>
            <a:ext cx="2320635" cy="2677656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4E052873-9C2A-2042-A154-98ADD03DCA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41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28"/>
    </mc:Choice>
    <mc:Fallback>
      <p:transition spd="slow" advTm="41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F24215-3360-340C-8466-868C3A6D1EC9}"/>
              </a:ext>
            </a:extLst>
          </p:cNvPr>
          <p:cNvSpPr txBox="1"/>
          <p:nvPr/>
        </p:nvSpPr>
        <p:spPr>
          <a:xfrm>
            <a:off x="4249994" y="562585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Care Routine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BEF9A-CE39-5582-D05B-3C2D822C82F7}"/>
              </a:ext>
            </a:extLst>
          </p:cNvPr>
          <p:cNvSpPr txBox="1"/>
          <p:nvPr/>
        </p:nvSpPr>
        <p:spPr>
          <a:xfrm>
            <a:off x="671051" y="1523603"/>
            <a:ext cx="775296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Smoking cessation support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Nutritional and hydration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 Inhaler technique review.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Pulmonary rehabilitation.</a:t>
            </a:r>
          </a:p>
          <a:p>
            <a:r>
              <a:rPr lang="en-GB" sz="2800" dirty="0"/>
              <a:t>advice.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Energy‑conservation strategies.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Encourage physical activity within limits, </a:t>
            </a:r>
            <a:r>
              <a:rPr lang="en-GB" sz="2000" dirty="0"/>
              <a:t>(England, no date b) 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98C6E32A-CC3A-84FF-4213-E57039ABAFE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2155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045"/>
    </mc:Choice>
    <mc:Fallback>
      <p:transition spd="slow" advTm="79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BAC53D-A29A-B72A-DF23-EDB81B9C1E07}"/>
              </a:ext>
            </a:extLst>
          </p:cNvPr>
          <p:cNvSpPr txBox="1"/>
          <p:nvPr/>
        </p:nvSpPr>
        <p:spPr>
          <a:xfrm>
            <a:off x="3827207" y="513424"/>
            <a:ext cx="61009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Communication &amp; Ethics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7FA293-8E75-8453-D7BD-AA25E8935D3C}"/>
              </a:ext>
            </a:extLst>
          </p:cNvPr>
          <p:cNvSpPr txBox="1"/>
          <p:nvPr/>
        </p:nvSpPr>
        <p:spPr>
          <a:xfrm>
            <a:off x="0" y="1236894"/>
            <a:ext cx="7204589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Person‑centred communication.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Teach‑back method.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Clear, accessible language.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Cultural sensitivity.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Consent and confidentiality.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Safeguarding considerations, </a:t>
            </a:r>
            <a:r>
              <a:rPr lang="en-GB" sz="2000" dirty="0"/>
              <a:t>(Website, 2025c)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4247F0-B810-63D3-41B0-00CA43D318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H="1">
            <a:off x="8504749" y="3537466"/>
            <a:ext cx="2623868" cy="2807110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142EF3D2-2DF7-F885-94DF-12B1CBCED9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3767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022"/>
    </mc:Choice>
    <mc:Fallback>
      <p:transition spd="slow" advTm="66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9CF8F6A-747C-AF2F-8755-52B8AB33FD0B}"/>
              </a:ext>
            </a:extLst>
          </p:cNvPr>
          <p:cNvSpPr txBox="1"/>
          <p:nvPr/>
        </p:nvSpPr>
        <p:spPr>
          <a:xfrm>
            <a:off x="4407310" y="611747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A033A6-177F-91BF-62C1-4E28A5BC0DDA}"/>
              </a:ext>
            </a:extLst>
          </p:cNvPr>
          <p:cNvSpPr txBox="1"/>
          <p:nvPr/>
        </p:nvSpPr>
        <p:spPr>
          <a:xfrm>
            <a:off x="326922" y="1031936"/>
            <a:ext cx="6100916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Respiratory system structure &amp; function.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How COPD disrupts normal physiology. </a:t>
            </a:r>
            <a:r>
              <a:rPr lang="en-GB" sz="2000" dirty="0"/>
              <a:t>(Website, 2025d)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Patient profile and risk factors,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Evidence‑based care plan aligned with NHS &amp; NICE</a:t>
            </a:r>
            <a:r>
              <a:rPr lang="en-GB" dirty="0"/>
              <a:t>, (NICE COPD in over 16s guideline [NG115], December 2018 update | Primary Care Respiratory Society, no date d)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86D13A-8FC7-718E-EE3A-3D3FBFA448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27838" y="1415845"/>
            <a:ext cx="5143500" cy="3429000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F4412F8-1195-274B-AF13-21D303903C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83510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625"/>
    </mc:Choice>
    <mc:Fallback>
      <p:transition spd="slow" advTm="69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B20C93-E390-BD1D-006B-76AAA89EB6CE}"/>
              </a:ext>
            </a:extLst>
          </p:cNvPr>
          <p:cNvSpPr txBox="1"/>
          <p:nvPr/>
        </p:nvSpPr>
        <p:spPr>
          <a:xfrm>
            <a:off x="4633452" y="-114767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DE6340-CE9B-8D0B-8565-1D4DEF7BE70A}"/>
              </a:ext>
            </a:extLst>
          </p:cNvPr>
          <p:cNvSpPr txBox="1"/>
          <p:nvPr/>
        </p:nvSpPr>
        <p:spPr>
          <a:xfrm>
            <a:off x="248265" y="825007"/>
            <a:ext cx="11422626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BF38F7-FB82-4465-7228-A51664666B5B}"/>
              </a:ext>
            </a:extLst>
          </p:cNvPr>
          <p:cNvSpPr txBox="1"/>
          <p:nvPr/>
        </p:nvSpPr>
        <p:spPr>
          <a:xfrm>
            <a:off x="68827" y="501164"/>
            <a:ext cx="12054347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Celli, B.R. and </a:t>
            </a:r>
            <a:r>
              <a:rPr lang="en-GB" dirty="0" err="1"/>
              <a:t>Wedzicha</a:t>
            </a:r>
            <a:r>
              <a:rPr lang="en-GB" dirty="0"/>
              <a:t>, J.A. (2019) 'Update on Clinical aspects of Chronic Obstructive Pulmonary Disease,' New England Journal of Medicine, 381(13), pp. 1257–1266. </a:t>
            </a:r>
            <a:r>
              <a:rPr lang="en-GB" dirty="0">
                <a:hlinkClick r:id="rId5"/>
              </a:rPr>
              <a:t>https://doi.org/10.1056/nejmra1900500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England, N. (no date a) NHS England » Respiratory disease. </a:t>
            </a:r>
            <a:r>
              <a:rPr lang="en-GB" dirty="0">
                <a:hlinkClick r:id="rId6"/>
              </a:rPr>
              <a:t>https://www.england.nhs.uk/ourwork/clinical-policy/respiratory-disease</a:t>
            </a:r>
            <a:r>
              <a:rPr lang="en-GB" dirty="0"/>
              <a:t>/  (Accessed: March 22,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England, N. (no date b) NHS England » Respiratory disease. </a:t>
            </a:r>
            <a:r>
              <a:rPr lang="en-GB" dirty="0">
                <a:hlinkClick r:id="rId6"/>
              </a:rPr>
              <a:t>https://www.england.nhs.uk/ourwork/clinical-policy/respiratory-disease</a:t>
            </a:r>
            <a:r>
              <a:rPr lang="en-GB" dirty="0"/>
              <a:t>/  (Accessed: March 22,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does COPD increase the risk of heart failure? (no date a). </a:t>
            </a:r>
            <a:r>
              <a:rPr lang="en-GB" dirty="0">
                <a:hlinkClick r:id="rId7"/>
              </a:rPr>
              <a:t>https://www.bhf.org.uk/research-projects/why-is-copd-associated-with-heart-failure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How does COPD increase the risk of heart failure? (no date b). </a:t>
            </a:r>
            <a:r>
              <a:rPr lang="en-GB" dirty="0">
                <a:hlinkClick r:id="rId7"/>
              </a:rPr>
              <a:t>https://www.bhf.org.uk/research-projects/why-is-copd-associated-with-heart-failure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does COPD increase the risk of heart failure? (no date c). </a:t>
            </a:r>
            <a:r>
              <a:rPr lang="en-GB" dirty="0">
                <a:hlinkClick r:id="rId7"/>
              </a:rPr>
              <a:t>https://www.bhf.org.uk/research-projects/why-is-copd-associated-with-heart-failure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NICE COPD in over 16s guideline [NG115], December 2018 update | Primary Care Respiratory Society (no date a). </a:t>
            </a:r>
            <a:r>
              <a:rPr lang="en-GB" dirty="0">
                <a:hlinkClick r:id="rId8"/>
              </a:rPr>
              <a:t>https://www.pcrs-uk.org/respiratory-framework/nice-copd-over-16s-guideline-ng115-december-2018-update</a:t>
            </a:r>
            <a:r>
              <a:rPr lang="en-GB" dirty="0"/>
              <a:t>. NICE COPD in over 16s guideline [NG115], December 2018 update | Primary Care Respiratory Society (no date b). </a:t>
            </a:r>
            <a:r>
              <a:rPr lang="en-GB" dirty="0">
                <a:hlinkClick r:id="rId8"/>
              </a:rPr>
              <a:t>https://www.pcrs-uk.org/respiratory-framework/nice-copd-over-16s-guideline-ng115-december-2018-update</a:t>
            </a:r>
            <a:r>
              <a:rPr lang="en-GB" dirty="0"/>
              <a:t> 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6066350-74C7-5089-BD8E-B26477D0709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87072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64"/>
    </mc:Choice>
    <mc:Fallback>
      <p:transition spd="slow" advTm="6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D4B596-02C7-E04A-CDF4-1C3FCF73AA71}"/>
              </a:ext>
            </a:extLst>
          </p:cNvPr>
          <p:cNvSpPr txBox="1"/>
          <p:nvPr/>
        </p:nvSpPr>
        <p:spPr>
          <a:xfrm>
            <a:off x="176981" y="698091"/>
            <a:ext cx="8974393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NICE COPD in over 16s guideline [NG115], December 2018 update | Primary Care Respiratory Society (no date c). </a:t>
            </a:r>
            <a:r>
              <a:rPr lang="en-GB" dirty="0">
                <a:hlinkClick r:id="rId4"/>
              </a:rPr>
              <a:t>https://www.pcrs-uk.org/respiratory-framework/nice-copd-over-16s-guideline-ng115-december-2018-update</a:t>
            </a:r>
            <a:r>
              <a:rPr lang="en-GB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Website, N. (2025a) Chronic obstructive pulmonary disease (COPD). </a:t>
            </a:r>
            <a:r>
              <a:rPr lang="en-GB" dirty="0">
                <a:hlinkClick r:id="rId5"/>
              </a:rPr>
              <a:t>https://www.nhs.uk/conditions/chronic-obstructive-pulmonary-disease-copd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Website, N. (2025b) Chronic obstructive pulmonary disease (COPD). </a:t>
            </a:r>
            <a:r>
              <a:rPr lang="en-GB" dirty="0">
                <a:hlinkClick r:id="rId5"/>
              </a:rPr>
              <a:t>https://www.nhs.uk/conditions/chronic-obstructive-pulmonary-disease-copd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Website, N. (2025c) Chronic obstructive pulmonary disease (COPD). </a:t>
            </a:r>
            <a:r>
              <a:rPr lang="en-GB" dirty="0">
                <a:hlinkClick r:id="rId5"/>
              </a:rPr>
              <a:t>https://www.nhs.uk/conditions/chronic-obstructive-pulmonary-disease-copd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Website, N. (2025d) Chronic obstructive pulmonary disease (COPD). </a:t>
            </a:r>
            <a:r>
              <a:rPr lang="en-GB" dirty="0">
                <a:hlinkClick r:id="rId5"/>
              </a:rPr>
              <a:t>https://www.nhs.uk/conditions/chronic-obstructive-pulmonary-disease-copd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Organization, W.H. (2007) Global surveillance, prevention and control of chronic respiratory diseases: A Comprehensive Approach. World Health Organization.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Tortora, G.J. and Derrickson, B.H. (2023a) Principles of Anatomy and Physiology, 16th Edition, International adaptation. Wiley Global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Tortora, G.J. and Derrickson, B.H. (2023b) Principles of Anatomy and Physiology, 16th Edition, International adaptation. Wiley Global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Tortora, G.J. and Derrickson, B.H. (2023c) Principles of Anatomy and Physiology, 16th Edition, International adaptation. </a:t>
            </a:r>
            <a:r>
              <a:rPr lang="en-GB"/>
              <a:t>Wiley Global Education.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8112028-5BB3-816C-F5C9-829C985D1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5743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56"/>
    </mc:Choice>
    <mc:Fallback>
      <p:transition spd="slow" advTm="2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1|1.5|1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2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.4|0.8|0.9|0.5|0.6|0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461</TotalTime>
  <Words>1125</Words>
  <Application>Microsoft Office PowerPoint</Application>
  <PresentationFormat>Widescreen</PresentationFormat>
  <Paragraphs>117</Paragraphs>
  <Slides>16</Slides>
  <Notes>1</Notes>
  <HiddenSlides>0</HiddenSlides>
  <MMClips>16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Arial Black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Kiera Leanne Handley (2410084)</dc:creator>
  <cp:lastModifiedBy>Kiera Leanne Handley (2410084)</cp:lastModifiedBy>
  <cp:revision>1</cp:revision>
  <dcterms:created xsi:type="dcterms:W3CDTF">2026-03-19T14:05:11Z</dcterms:created>
  <dcterms:modified xsi:type="dcterms:W3CDTF">2026-03-23T00:17:01Z</dcterms:modified>
</cp:coreProperties>
</file>