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61" r:id="rId6"/>
    <p:sldId id="267" r:id="rId7"/>
    <p:sldId id="262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5" r:id="rId17"/>
    <p:sldId id="273" r:id="rId18"/>
    <p:sldId id="274" r:id="rId19"/>
    <p:sldId id="277" r:id="rId20"/>
    <p:sldId id="276" r:id="rId21"/>
    <p:sldId id="279" r:id="rId22"/>
    <p:sldId id="278" r:id="rId23"/>
    <p:sldId id="280" r:id="rId24"/>
    <p:sldId id="281" r:id="rId25"/>
    <p:sldId id="282" r:id="rId26"/>
    <p:sldId id="283" r:id="rId27"/>
    <p:sldId id="284" r:id="rId28"/>
    <p:sldId id="28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70E"/>
    <a:srgbClr val="3B301D"/>
    <a:srgbClr val="492303"/>
    <a:srgbClr val="303523"/>
    <a:srgbClr val="6E7A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523" autoAdjust="0"/>
  </p:normalViewPr>
  <p:slideViewPr>
    <p:cSldViewPr>
      <p:cViewPr varScale="1">
        <p:scale>
          <a:sx n="62" d="100"/>
          <a:sy n="62" d="100"/>
        </p:scale>
        <p:origin x="-15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9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7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25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897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60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13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72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952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20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25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773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0352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923092-161D-4311-AE5B-0DA680448369}" type="datetimeFigureOut">
              <a:rPr lang="en-GB" smtClean="0"/>
              <a:t>01/06/2011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52F8C-5D06-45AE-A702-DA105D766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531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13.xml"/><Relationship Id="rId12" Type="http://schemas.openxmlformats.org/officeDocument/2006/relationships/slide" Target="slide4.xm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11" Type="http://schemas.openxmlformats.org/officeDocument/2006/relationships/slide" Target="slide22.xml"/><Relationship Id="rId5" Type="http://schemas.openxmlformats.org/officeDocument/2006/relationships/slide" Target="slide10.xml"/><Relationship Id="rId10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25.xml"/><Relationship Id="rId4" Type="http://schemas.openxmlformats.org/officeDocument/2006/relationships/slide" Target="slide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</p:spPr>
        <p:txBody>
          <a:bodyPr/>
          <a:lstStyle/>
          <a:p>
            <a:r>
              <a:rPr lang="en-GB" dirty="0" err="1" smtClean="0"/>
              <a:t>Solargraphy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 descr="http://paulni.co.uk/images/sunrise0906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61" y="-31974"/>
            <a:ext cx="9186631" cy="688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4470" y="476672"/>
            <a:ext cx="6400800" cy="3888432"/>
          </a:xfrm>
        </p:spPr>
        <p:txBody>
          <a:bodyPr>
            <a:no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The Sophia Centre </a:t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sz="4000" dirty="0" err="1" smtClean="0">
                <a:solidFill>
                  <a:schemeClr val="bg1"/>
                </a:solidFill>
              </a:rPr>
              <a:t>Solargraphy</a:t>
            </a:r>
            <a:r>
              <a:rPr lang="en-GB" sz="4000" dirty="0" smtClean="0">
                <a:solidFill>
                  <a:schemeClr val="bg1"/>
                </a:solidFill>
              </a:rPr>
              <a:t> project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endParaRPr lang="en-GB" sz="4000" dirty="0" smtClean="0">
              <a:solidFill>
                <a:schemeClr val="bg1"/>
              </a:solidFill>
            </a:endParaRPr>
          </a:p>
          <a:p>
            <a:r>
              <a:rPr lang="en-GB" sz="4000" dirty="0" smtClean="0">
                <a:solidFill>
                  <a:schemeClr val="bg1"/>
                </a:solidFill>
              </a:rPr>
              <a:t>December 21 – March 21 2011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sz="4000" dirty="0" smtClean="0">
                <a:solidFill>
                  <a:schemeClr val="bg1"/>
                </a:solidFill>
              </a:rPr>
              <a:t>Our Campus…  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15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scphoto.com/assets/images/pinhol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16" y="838583"/>
            <a:ext cx="2742706" cy="224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283968" y="712587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 </a:t>
            </a:r>
            <a:r>
              <a:rPr lang="en-GB" b="1" dirty="0" err="1">
                <a:solidFill>
                  <a:schemeClr val="bg1"/>
                </a:solidFill>
              </a:rPr>
              <a:t>Tarja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Trygg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 is a </a:t>
            </a:r>
            <a:r>
              <a:rPr lang="en-GB" dirty="0">
                <a:solidFill>
                  <a:schemeClr val="bg1"/>
                </a:solidFill>
              </a:rPr>
              <a:t>PhD. Student, and the designer and planner of this global art project of </a:t>
            </a:r>
            <a:r>
              <a:rPr lang="en-GB" dirty="0" err="1">
                <a:solidFill>
                  <a:schemeClr val="bg1"/>
                </a:solidFill>
              </a:rPr>
              <a:t>solargraphy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She works </a:t>
            </a:r>
            <a:r>
              <a:rPr lang="en-GB" dirty="0">
                <a:solidFill>
                  <a:schemeClr val="bg1"/>
                </a:solidFill>
              </a:rPr>
              <a:t>as a senior lecturer at </a:t>
            </a:r>
            <a:r>
              <a:rPr lang="en-GB" i="1" dirty="0">
                <a:solidFill>
                  <a:schemeClr val="bg1"/>
                </a:solidFill>
              </a:rPr>
              <a:t>the School of Art Education</a:t>
            </a:r>
            <a:r>
              <a:rPr lang="en-GB" dirty="0">
                <a:solidFill>
                  <a:schemeClr val="bg1"/>
                </a:solidFill>
              </a:rPr>
              <a:t>, and teach photography, at </a:t>
            </a:r>
            <a:r>
              <a:rPr lang="en-GB" i="1" dirty="0">
                <a:solidFill>
                  <a:schemeClr val="bg1"/>
                </a:solidFill>
              </a:rPr>
              <a:t>the University of Art and Design, Helsinki, Finland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16744" y="3910241"/>
            <a:ext cx="5051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Tarja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Trygg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University </a:t>
            </a:r>
            <a:r>
              <a:rPr lang="en-GB" dirty="0">
                <a:solidFill>
                  <a:schemeClr val="bg1"/>
                </a:solidFill>
              </a:rPr>
              <a:t>of Art and Design Helsinki UIAH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School of Art Education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Hämeentie</a:t>
            </a:r>
            <a:r>
              <a:rPr lang="en-GB" dirty="0">
                <a:solidFill>
                  <a:schemeClr val="bg1"/>
                </a:solidFill>
              </a:rPr>
              <a:t> 135 C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00560 Helsinki, FINLAND 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tarja.trygg@uiah.fi</a:t>
            </a:r>
          </a:p>
        </p:txBody>
      </p:sp>
      <p:pic>
        <p:nvPicPr>
          <p:cNvPr id="1030" name="Picture 6" descr="Tarja Tryg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968" y="3295280"/>
            <a:ext cx="1887041" cy="236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6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www.martinsclass.com/aphug/wp-content/uploads/2010/03/europe_map_political.gi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0"/>
          <a:stretch/>
        </p:blipFill>
        <p:spPr bwMode="auto">
          <a:xfrm>
            <a:off x="0" y="-42539"/>
            <a:ext cx="9160601" cy="690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hlinkClick r:id="rId3" action="ppaction://hlinksldjump"/>
          </p:cNvPr>
          <p:cNvSpPr/>
          <p:nvPr/>
        </p:nvSpPr>
        <p:spPr>
          <a:xfrm>
            <a:off x="2627784" y="2924944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hlinkClick r:id="rId4" action="ppaction://hlinksldjump"/>
          </p:cNvPr>
          <p:cNvSpPr/>
          <p:nvPr/>
        </p:nvSpPr>
        <p:spPr>
          <a:xfrm>
            <a:off x="1547664" y="2924944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hlinkClick r:id="rId5" action="ppaction://hlinksldjump"/>
          </p:cNvPr>
          <p:cNvSpPr/>
          <p:nvPr/>
        </p:nvSpPr>
        <p:spPr>
          <a:xfrm>
            <a:off x="1835696" y="2708920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hlinkClick r:id="rId6" action="ppaction://hlinksldjump"/>
          </p:cNvPr>
          <p:cNvSpPr/>
          <p:nvPr/>
        </p:nvSpPr>
        <p:spPr>
          <a:xfrm>
            <a:off x="1907704" y="2996952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hlinkClick r:id="rId7" action="ppaction://hlinksldjump"/>
          </p:cNvPr>
          <p:cNvSpPr/>
          <p:nvPr/>
        </p:nvSpPr>
        <p:spPr>
          <a:xfrm>
            <a:off x="2132048" y="3022187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hlinkClick r:id="rId8" action="ppaction://hlinksldjump"/>
          </p:cNvPr>
          <p:cNvSpPr/>
          <p:nvPr/>
        </p:nvSpPr>
        <p:spPr>
          <a:xfrm>
            <a:off x="2132048" y="2606907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hlinkClick r:id="rId9" action="ppaction://hlinksldjump"/>
          </p:cNvPr>
          <p:cNvSpPr/>
          <p:nvPr/>
        </p:nvSpPr>
        <p:spPr>
          <a:xfrm>
            <a:off x="1187624" y="2619483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hlinkClick r:id="rId10" action="ppaction://hlinksldjump"/>
          </p:cNvPr>
          <p:cNvSpPr/>
          <p:nvPr/>
        </p:nvSpPr>
        <p:spPr>
          <a:xfrm>
            <a:off x="1625847" y="2636912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hlinkClick r:id="rId11" action="ppaction://hlinksldjump"/>
          </p:cNvPr>
          <p:cNvSpPr/>
          <p:nvPr/>
        </p:nvSpPr>
        <p:spPr>
          <a:xfrm>
            <a:off x="5364088" y="5949280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hlinkClick r:id="rId12" action="ppaction://hlinksldjump"/>
          </p:cNvPr>
          <p:cNvSpPr/>
          <p:nvPr/>
        </p:nvSpPr>
        <p:spPr>
          <a:xfrm>
            <a:off x="1757513" y="1916832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0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allmaps.tk/wp-content/uploads/World-map-continents-printable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159" y="980728"/>
            <a:ext cx="924213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hlinkClick r:id="rId3" action="ppaction://hlinksldjump"/>
          </p:cNvPr>
          <p:cNvSpPr/>
          <p:nvPr/>
        </p:nvSpPr>
        <p:spPr>
          <a:xfrm>
            <a:off x="7308304" y="2708920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088986" y="1549305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544613" y="2025741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4298835" y="1748549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hlinkClick r:id="rId4" action="ppaction://hlinksldjump"/>
          </p:cNvPr>
          <p:cNvSpPr/>
          <p:nvPr/>
        </p:nvSpPr>
        <p:spPr>
          <a:xfrm>
            <a:off x="4675531" y="4153531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hlinkClick r:id="rId5" action="ppaction://hlinksldjump"/>
          </p:cNvPr>
          <p:cNvSpPr/>
          <p:nvPr/>
        </p:nvSpPr>
        <p:spPr>
          <a:xfrm>
            <a:off x="7670553" y="4239343"/>
            <a:ext cx="209849" cy="2160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2051720" y="1640537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1403648" y="1961854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1451123" y="2330278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739034" y="2251304"/>
            <a:ext cx="209849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8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71800" y="568237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, Faye </a:t>
            </a:r>
            <a:r>
              <a:rPr lang="en-GB" dirty="0" err="1" smtClean="0">
                <a:solidFill>
                  <a:schemeClr val="bg1"/>
                </a:solidFill>
              </a:rPr>
              <a:t>Cossar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Amsterdam – latitude  52N22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VaioFeb2011\Desktop\Solargraphy\Amsterdam2012_2203Pr_FayeCossar_10x16c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58" y="116632"/>
            <a:ext cx="9010527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55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837528" y="6483931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2291" name="Picture 3" descr="C:\Users\VaioFeb2011\Desktop\Solargraphy\Ijmuiden2012_2103P1r_10x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2801"/>
            <a:ext cx="3600450" cy="541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2292" name="Picture 4" descr="C:\Users\VaioFeb2011\Desktop\Solargraphy\Vleuten2012_2103Pr10x16_Ell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880" y="230180"/>
            <a:ext cx="5013120" cy="30555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VaioFeb2011\Desktop\Solargraphy\Vleuten elly 2012 - view from window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792" y="3501008"/>
            <a:ext cx="3238417" cy="24288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66360" y="5929355"/>
            <a:ext cx="3393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Can assistant </a:t>
            </a:r>
            <a:r>
              <a:rPr lang="en-GB" sz="1200" dirty="0" err="1" smtClean="0">
                <a:solidFill>
                  <a:schemeClr val="bg1"/>
                </a:solidFill>
              </a:rPr>
              <a:t>Rijna</a:t>
            </a:r>
            <a:r>
              <a:rPr lang="en-GB" sz="1200" dirty="0" smtClean="0">
                <a:solidFill>
                  <a:schemeClr val="bg1"/>
                </a:solidFill>
              </a:rPr>
              <a:t> van der </a:t>
            </a:r>
            <a:r>
              <a:rPr lang="en-GB" sz="1200" dirty="0" err="1" smtClean="0">
                <a:solidFill>
                  <a:schemeClr val="bg1"/>
                </a:solidFill>
              </a:rPr>
              <a:t>Veiden</a:t>
            </a:r>
            <a:endParaRPr lang="en-GB" sz="1200" dirty="0" smtClean="0">
              <a:solidFill>
                <a:schemeClr val="bg1"/>
              </a:solidFill>
            </a:endParaRPr>
          </a:p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Ijmuiden, Netherlands </a:t>
            </a:r>
            <a:br>
              <a:rPr lang="en-GB" sz="1200" dirty="0" smtClean="0">
                <a:solidFill>
                  <a:schemeClr val="bg1"/>
                </a:solidFill>
              </a:rPr>
            </a:br>
            <a:r>
              <a:rPr lang="en-GB" sz="1200" dirty="0" smtClean="0">
                <a:solidFill>
                  <a:schemeClr val="bg1"/>
                </a:solidFill>
              </a:rPr>
              <a:t>latitude  51N53</a:t>
            </a:r>
          </a:p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22 Dec 2010 – 21 March 2011 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130880" y="6063557"/>
            <a:ext cx="3393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Can assistant </a:t>
            </a:r>
            <a:r>
              <a:rPr lang="en-GB" sz="1200" dirty="0" err="1" smtClean="0">
                <a:solidFill>
                  <a:schemeClr val="bg1"/>
                </a:solidFill>
              </a:rPr>
              <a:t>Elly</a:t>
            </a:r>
            <a:r>
              <a:rPr lang="en-GB" sz="1200" dirty="0" smtClean="0">
                <a:solidFill>
                  <a:schemeClr val="bg1"/>
                </a:solidFill>
              </a:rPr>
              <a:t>  </a:t>
            </a:r>
            <a:r>
              <a:rPr lang="en-GB" sz="1200" dirty="0" err="1" smtClean="0">
                <a:solidFill>
                  <a:schemeClr val="bg1"/>
                </a:solidFill>
              </a:rPr>
              <a:t>Vriezen-Wiemen</a:t>
            </a:r>
            <a:endParaRPr lang="en-GB" sz="1200" dirty="0" smtClean="0">
              <a:solidFill>
                <a:schemeClr val="bg1"/>
              </a:solidFill>
            </a:endParaRPr>
          </a:p>
          <a:p>
            <a:pPr algn="ctr"/>
            <a:r>
              <a:rPr lang="en-GB" sz="1200" dirty="0" err="1" smtClean="0">
                <a:solidFill>
                  <a:schemeClr val="bg1"/>
                </a:solidFill>
              </a:rPr>
              <a:t>Vleuten</a:t>
            </a:r>
            <a:r>
              <a:rPr lang="en-GB" sz="1200" dirty="0" smtClean="0">
                <a:solidFill>
                  <a:schemeClr val="bg1"/>
                </a:solidFill>
              </a:rPr>
              <a:t>, Netherlands </a:t>
            </a:r>
            <a:br>
              <a:rPr lang="en-GB" sz="1200" dirty="0" smtClean="0">
                <a:solidFill>
                  <a:schemeClr val="bg1"/>
                </a:solidFill>
              </a:rPr>
            </a:br>
            <a:r>
              <a:rPr lang="en-GB" sz="1200" dirty="0" smtClean="0">
                <a:solidFill>
                  <a:schemeClr val="bg1"/>
                </a:solidFill>
              </a:rPr>
              <a:t>latitude  51N53</a:t>
            </a:r>
          </a:p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22 Dec 2010 – 21 March 2011 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5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923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VaioFeb2011\Desktop\Solargraphy\Bristol2012_2103Pr2_Nick_10x17cm_180d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58"/>
            <a:ext cx="9144000" cy="52752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771800" y="568237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Nick Campion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Bristol – latitude  51N27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3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02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923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771800" y="568237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Nick Campion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Bristol – latitude  51N27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218" name="Picture 2" descr="C:\Users\VaioFeb2011\Desktop\Solargraphy\Bristol2012_2103Pr1_Nick_10x17cm_w1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7" y="260648"/>
            <a:ext cx="8974220" cy="5229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74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771800" y="590204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Bernadette Brady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Bristol – latitude  51N27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0242" name="Picture 2" descr="C:\Users\VaioFeb2011\Desktop\Solargraphy\Bristol2212_2103P1r_10x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04"/>
            <a:ext cx="9144000" cy="580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40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771800" y="590204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Laura  </a:t>
            </a:r>
            <a:r>
              <a:rPr lang="en-GB" dirty="0" err="1" smtClean="0">
                <a:solidFill>
                  <a:schemeClr val="bg1"/>
                </a:solidFill>
              </a:rPr>
              <a:t>Andrikopoulos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Birmingham – latitude  52N30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1266" name="Picture 2" descr="C:\Users\VaioFeb2011\Desktop\Solargraphy\Birminham_2112_2103Pr1_Laura_10x15c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737294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5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VaioFeb2011\Desktop\Solargraphy\Bucks0512_2303Pr1_10x17x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6887114" cy="3960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Box 4"/>
          <p:cNvSpPr txBox="1"/>
          <p:nvPr/>
        </p:nvSpPr>
        <p:spPr>
          <a:xfrm>
            <a:off x="2771800" y="5589240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Wendy Stacey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Buckinghamshire– latitude  51N53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3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32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05377" y="4869160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Alison Chester Lambert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Staffordshire – latitude  52N48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3314" name="Picture 2" descr="C:\Users\VaioFeb2011\Desktop\Solargraphy\Straffordshire2212-2103Pr_Alison_10x18cm_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31" y="476672"/>
            <a:ext cx="687070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VaioFeb2011\Desktop\Solargraphy\Straffordshire Alison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31" y="476672"/>
            <a:ext cx="68707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69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25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27773" y="554387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Jonathon Jones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London – latitude  51N30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4338" name="Picture 2" descr="C:\Users\VaioFeb2011\Desktop\Solargraphy\London_JonathanJonesP1rs_10x16c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496722" cy="40324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90199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27773" y="5682379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Helen  Naylor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Nottingham – latitude  52N57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5362" name="Picture 2" descr="C:\Users\VaioFeb2011\Desktop\Solargraphy\Nottingham2112_2003P1r_Helen_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071529" cy="47622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84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7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VaioFeb2011\Desktop\Solargraphy\GT Shelford1712_2103Pr_Foster_10x16c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0035"/>
            <a:ext cx="8748464" cy="52812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3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7773" y="5867045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Aidan Foster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Cambridgeshire – latitude  52N12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10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7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27773" y="5867045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Pam Armstrong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Gloucestershire – latitude  51N22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482" name="Picture 2" descr="C:\Users\VaioFeb2011\Dropbox\Home\Pinhole Camera Cleeve Cloud Cheltenham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03" y="548680"/>
            <a:ext cx="7058863" cy="45365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06880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4" name="Picture 6" descr="http://www.celtic-life.net/Newgrange_full_vi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8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23528" y="5793845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Can assistant Frances </a:t>
            </a:r>
            <a:r>
              <a:rPr lang="en-GB" dirty="0" err="1" smtClean="0">
                <a:solidFill>
                  <a:schemeClr val="bg1"/>
                </a:solidFill>
              </a:rPr>
              <a:t>Clynes</a:t>
            </a:r>
            <a:r>
              <a:rPr lang="en-GB" dirty="0" smtClean="0">
                <a:solidFill>
                  <a:schemeClr val="bg1"/>
                </a:solidFill>
              </a:rPr>
              <a:t>, Paul Kelly and Victor </a:t>
            </a:r>
            <a:r>
              <a:rPr lang="en-GB" dirty="0" err="1" smtClean="0">
                <a:solidFill>
                  <a:schemeClr val="bg1"/>
                </a:solidFill>
              </a:rPr>
              <a:t>Reijs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Newgrange</a:t>
            </a:r>
            <a:r>
              <a:rPr lang="en-GB" dirty="0" smtClean="0">
                <a:solidFill>
                  <a:schemeClr val="bg1"/>
                </a:solidFill>
              </a:rPr>
              <a:t>, Ireland – latitude  53N40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12 January 2011  – 6 April 2011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58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298765" y="5551991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Frances </a:t>
            </a:r>
            <a:r>
              <a:rPr lang="en-GB" dirty="0" err="1" smtClean="0">
                <a:solidFill>
                  <a:schemeClr val="bg1"/>
                </a:solidFill>
              </a:rPr>
              <a:t>Clynes</a:t>
            </a:r>
            <a:r>
              <a:rPr lang="en-GB" dirty="0" smtClean="0">
                <a:solidFill>
                  <a:schemeClr val="bg1"/>
                </a:solidFill>
              </a:rPr>
              <a:t>, Paul Kelly and Victor </a:t>
            </a:r>
            <a:r>
              <a:rPr lang="en-GB" dirty="0" err="1" smtClean="0">
                <a:solidFill>
                  <a:schemeClr val="bg1"/>
                </a:solidFill>
              </a:rPr>
              <a:t>Reijs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Newgrange</a:t>
            </a:r>
            <a:r>
              <a:rPr lang="en-GB" dirty="0" smtClean="0">
                <a:solidFill>
                  <a:schemeClr val="bg1"/>
                </a:solidFill>
              </a:rPr>
              <a:t>, Ireland – latitude  53N40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                 12 January 2011  – 6 April 2011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7410" name="Picture 2" descr="C:\Users\VaioFeb2011\Dropbox\Home\Newgrange1201_0604P1r_10x17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73" y="404664"/>
            <a:ext cx="8622926" cy="4896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281997" y="6021288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Knowth</a:t>
            </a:r>
            <a:r>
              <a:rPr lang="en-GB" dirty="0" smtClean="0">
                <a:solidFill>
                  <a:schemeClr val="bg1"/>
                </a:solidFill>
              </a:rPr>
              <a:t>, Ireland – latitude  53N40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 descr="http://www.knowth.com/aerial/knowth-aerial-7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8566"/>
            <a:ext cx="8293577" cy="555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78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298765" y="5551991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Frances </a:t>
            </a:r>
            <a:r>
              <a:rPr lang="en-GB" dirty="0" err="1" smtClean="0">
                <a:solidFill>
                  <a:schemeClr val="bg1"/>
                </a:solidFill>
              </a:rPr>
              <a:t>Clynes</a:t>
            </a:r>
            <a:r>
              <a:rPr lang="en-GB" dirty="0" smtClean="0">
                <a:solidFill>
                  <a:schemeClr val="bg1"/>
                </a:solidFill>
              </a:rPr>
              <a:t>, Paul Kelly and Victor </a:t>
            </a:r>
            <a:r>
              <a:rPr lang="en-GB" dirty="0" err="1" smtClean="0">
                <a:solidFill>
                  <a:schemeClr val="bg1"/>
                </a:solidFill>
              </a:rPr>
              <a:t>Reijs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Knownth</a:t>
            </a:r>
            <a:r>
              <a:rPr lang="en-GB" dirty="0" smtClean="0">
                <a:solidFill>
                  <a:schemeClr val="bg1"/>
                </a:solidFill>
              </a:rPr>
              <a:t>, Ireland – latitude  53N40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                 12 January 2011  – 6 April 2011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1508" name="Picture 4" descr="http://www.cropcircleconnector.com/images/8-Knowth-passag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143" y="0"/>
            <a:ext cx="7203995" cy="540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C:\Users\VaioFeb2011\Dropbox\home\KnowthSouth_1201_0604P4r_10x17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2001"/>
            <a:ext cx="8141194" cy="48272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88923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8765" y="562722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Victor </a:t>
            </a:r>
            <a:r>
              <a:rPr lang="en-GB" dirty="0" err="1" smtClean="0">
                <a:solidFill>
                  <a:schemeClr val="bg1"/>
                </a:solidFill>
              </a:rPr>
              <a:t>Reijs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Callanais</a:t>
            </a:r>
            <a:r>
              <a:rPr lang="en-GB" dirty="0" smtClean="0">
                <a:solidFill>
                  <a:schemeClr val="bg1"/>
                </a:solidFill>
              </a:rPr>
              <a:t>, Ireland – latitude  </a:t>
            </a:r>
            <a:r>
              <a:rPr lang="en-GB" dirty="0" err="1" smtClean="0">
                <a:solidFill>
                  <a:schemeClr val="bg1"/>
                </a:solidFill>
              </a:rPr>
              <a:t>latitude</a:t>
            </a:r>
            <a:r>
              <a:rPr lang="en-GB" dirty="0" smtClean="0">
                <a:solidFill>
                  <a:schemeClr val="bg1"/>
                </a:solidFill>
              </a:rPr>
              <a:t>  53N40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                 12 January 2011  – 6 April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3555" name="Picture 3" descr="C:\Users\VaioFeb2011\Desktop\Solargraphy\Solargraphy_500\Lewis0602_2003P1r_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317" y="764704"/>
            <a:ext cx="6812550" cy="38286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18012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8765" y="562722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</a:t>
            </a:r>
            <a:r>
              <a:rPr lang="en-GB" dirty="0" err="1" smtClean="0">
                <a:solidFill>
                  <a:schemeClr val="bg1"/>
                </a:solidFill>
              </a:rPr>
              <a:t>Konstantinos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Ahyridis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Edessa City, Greece – latitude  40N47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2530" name="Picture 2" descr="C:\Users\VaioFeb2011\Desktop\Solargraphy\Edessa2012_21.03P1rs_Greece_10x16c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00" y="764704"/>
            <a:ext cx="7286279" cy="430345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91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98765" y="562722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Ban Makiko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Kyoto, Japan – latitude  35N00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4578" name="Picture 2" descr="C:\Users\VaioFeb2011\Dropbox\Home\Kyoto2012_2103P1r_MakikoBan_10x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96" y="209269"/>
            <a:ext cx="7415586" cy="496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50754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23112" y="4725144"/>
            <a:ext cx="3420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Rod </a:t>
            </a:r>
            <a:r>
              <a:rPr lang="en-GB" dirty="0" err="1" smtClean="0">
                <a:solidFill>
                  <a:schemeClr val="bg1"/>
                </a:solidFill>
              </a:rPr>
              <a:t>Suskin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Cape Town, South Africa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– latitude  33S55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5604" name="Picture 4" descr="C:\Users\VaioFeb2011\Desktop\Solargraphy\Solargraphy_500\RodSuskinCap-Town-2012_2103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" y="76878"/>
            <a:ext cx="5442312" cy="6781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Thumbnai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173" y="1005040"/>
            <a:ext cx="3497827" cy="237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97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23112" y="4725144"/>
            <a:ext cx="3420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Tess Brady and Bernadette Brady</a:t>
            </a: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Clunes</a:t>
            </a:r>
            <a:r>
              <a:rPr lang="en-GB" dirty="0" smtClean="0">
                <a:solidFill>
                  <a:schemeClr val="bg1"/>
                </a:solidFill>
              </a:rPr>
              <a:t>, Victoria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– latitude  33S55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7650" name="Picture 2" descr="C:\Users\VaioFeb2011\Desktop\Solargraphy\Clunes - Joint photoMainSt_warM_22412_2103Pr3_12x15c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2" y="404664"/>
            <a:ext cx="909197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3" name="Picture 5" descr="http://upload.wikimedia.org/wikipedia/commons/thumb/0/03/ClunesStreetscape.JPG/270px-ClunesStreetscap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75" y="3675775"/>
            <a:ext cx="4387549" cy="29412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04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20072" y="4941168"/>
            <a:ext cx="3420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Tess Brady and Bernadette Brady</a:t>
            </a:r>
          </a:p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Clunes</a:t>
            </a:r>
            <a:r>
              <a:rPr lang="en-GB" dirty="0" smtClean="0">
                <a:solidFill>
                  <a:schemeClr val="bg1"/>
                </a:solidFill>
              </a:rPr>
              <a:t>, Victoria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– latitude  37S18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6" name="Picture 3" descr="C:\Users\VaioFeb2011\Desktop\Solargraphy\Victoria_GatePost_2412_2103P2r_10x15cm_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4350418" cy="62316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17081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88569" y="5261096"/>
            <a:ext cx="3420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Can assistant Tess Brady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Clunes</a:t>
            </a:r>
            <a:r>
              <a:rPr lang="en-GB" dirty="0" smtClean="0">
                <a:solidFill>
                  <a:schemeClr val="bg1"/>
                </a:solidFill>
              </a:rPr>
              <a:t>, Victoria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– latitude  37S18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76931" y="6328710"/>
            <a:ext cx="10853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hlinkClick r:id="rId2" action="ppaction://hlinksldjump"/>
              </a:rPr>
              <a:t>Return to map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6" name="Picture 3" descr="C:\Users\VaioFeb2011\Desktop\Solargraphy\Victoria_GatePost_2412_2103P2r_10x15cm_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6508"/>
            <a:ext cx="3883078" cy="55622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8674" name="Picture 2" descr="C:\Users\VaioFeb2011\Desktop\Solargraphy\Solargraphy_500\Bernie RowenPrs_10x17cm_18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294" y="1607750"/>
            <a:ext cx="5773437" cy="340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898724" y="332656"/>
            <a:ext cx="3420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Can assistant Bernie </a:t>
            </a:r>
            <a:r>
              <a:rPr lang="en-GB" dirty="0" err="1" smtClean="0">
                <a:solidFill>
                  <a:schemeClr val="bg1"/>
                </a:solidFill>
              </a:rPr>
              <a:t>Rowen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Livingston, Scotland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– latitude  57N09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22 Dec 2010 – 21 March 2011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30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260648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Can assistant Victor </a:t>
            </a:r>
            <a:r>
              <a:rPr lang="en-GB" sz="1400" dirty="0" err="1" smtClean="0">
                <a:solidFill>
                  <a:schemeClr val="bg1"/>
                </a:solidFill>
              </a:rPr>
              <a:t>Reijs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Callanais</a:t>
            </a:r>
            <a:r>
              <a:rPr lang="en-GB" sz="1400" dirty="0" smtClean="0">
                <a:solidFill>
                  <a:schemeClr val="bg1"/>
                </a:solidFill>
              </a:rPr>
              <a:t>, Ireland – latitude  53N40      12 January 2011  – 6 April 2011 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3555" name="Picture 3" descr="C:\Users\VaioFeb2011\Desktop\Solargraphy\Solargraphy_500\Lewis0602_2003P1r_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603" y="908720"/>
            <a:ext cx="6400328" cy="3596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043608" y="501317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 smtClean="0">
                <a:solidFill>
                  <a:schemeClr val="bg1"/>
                </a:solidFill>
              </a:rPr>
              <a:t>Tenseless</a:t>
            </a:r>
            <a:r>
              <a:rPr lang="en-GB" sz="4000" dirty="0" smtClean="0">
                <a:solidFill>
                  <a:schemeClr val="bg1"/>
                </a:solidFill>
              </a:rPr>
              <a:t> Time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264928" y="571451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The Visible Invisible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20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445</Words>
  <Application>Microsoft Office PowerPoint</Application>
  <PresentationFormat>On-screen Show (4:3)</PresentationFormat>
  <Paragraphs>106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Solargraphy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Solargraphy</dc:title>
  <dc:creator>VaioFeb2011</dc:creator>
  <cp:lastModifiedBy>Bernadette Brady</cp:lastModifiedBy>
  <cp:revision>42</cp:revision>
  <dcterms:created xsi:type="dcterms:W3CDTF">2011-05-31T19:57:23Z</dcterms:created>
  <dcterms:modified xsi:type="dcterms:W3CDTF">2011-06-01T09:02:41Z</dcterms:modified>
</cp:coreProperties>
</file>