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llie Jones (2403702)" userId="b8c0b473-be12-4d02-95f9-6d22eba11a9f" providerId="ADAL" clId="{AACAAB77-263A-42B4-A220-2E358CCD7E42}"/>
    <pc:docChg chg="custSel modSld">
      <pc:chgData name="Millie Jones (2403702)" userId="b8c0b473-be12-4d02-95f9-6d22eba11a9f" providerId="ADAL" clId="{AACAAB77-263A-42B4-A220-2E358CCD7E42}" dt="2025-12-29T20:57:56.133" v="71" actId="20577"/>
      <pc:docMkLst>
        <pc:docMk/>
      </pc:docMkLst>
      <pc:sldChg chg="modSp mod setBg">
        <pc:chgData name="Millie Jones (2403702)" userId="b8c0b473-be12-4d02-95f9-6d22eba11a9f" providerId="ADAL" clId="{AACAAB77-263A-42B4-A220-2E358CCD7E42}" dt="2025-12-29T20:57:56.133" v="71" actId="20577"/>
        <pc:sldMkLst>
          <pc:docMk/>
          <pc:sldMk cId="109857222" sldId="256"/>
        </pc:sldMkLst>
        <pc:spChg chg="mod">
          <ac:chgData name="Millie Jones (2403702)" userId="b8c0b473-be12-4d02-95f9-6d22eba11a9f" providerId="ADAL" clId="{AACAAB77-263A-42B4-A220-2E358CCD7E42}" dt="2025-12-29T20:57:52.543" v="69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illie Jones (2403702)" userId="b8c0b473-be12-4d02-95f9-6d22eba11a9f" providerId="ADAL" clId="{AACAAB77-263A-42B4-A220-2E358CCD7E42}" dt="2025-12-29T20:57:56.133" v="71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sway.cloud.microsoft/Ko4bq4l3TeFcdfv8" TargetMode="External"/><Relationship Id="rId2" Type="http://schemas.openxmlformats.org/officeDocument/2006/relationships/hyperlink" Target="https://sway.cloud.microsoft/kwdoClpt7vDhG0Oe?ref=Link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-183642"/>
            <a:ext cx="9905999" cy="2336114"/>
          </a:xfrm>
          <a:noFill/>
          <a:ln>
            <a:noFill/>
          </a:ln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Visual Enquiry 1 – Millie Jones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3999" y="2601119"/>
            <a:ext cx="9144000" cy="1655762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r>
              <a:rPr lang="en-GB" sz="11200" b="1" dirty="0">
                <a:solidFill>
                  <a:schemeClr val="bg1"/>
                </a:solidFill>
              </a:rPr>
              <a:t>Visual Diary Links:</a:t>
            </a:r>
          </a:p>
          <a:p>
            <a:endParaRPr lang="en-US" sz="11200" b="1" dirty="0">
              <a:solidFill>
                <a:schemeClr val="bg1"/>
              </a:solidFill>
            </a:endParaRPr>
          </a:p>
          <a:p>
            <a:r>
              <a:rPr lang="en-GB" sz="11200" b="1" dirty="0">
                <a:solidFill>
                  <a:schemeClr val="bg1"/>
                </a:solidFill>
              </a:rPr>
              <a:t>Folder 1:</a:t>
            </a:r>
            <a:endParaRPr lang="en-GB" sz="11200" dirty="0">
              <a:solidFill>
                <a:schemeClr val="bg1"/>
              </a:solidFill>
            </a:endParaRPr>
          </a:p>
          <a:p>
            <a:r>
              <a:rPr lang="en-GB" sz="11200" dirty="0">
                <a:solidFill>
                  <a:schemeClr val="accent1"/>
                </a:solidFill>
              </a:rPr>
              <a:t> </a:t>
            </a:r>
            <a:r>
              <a:rPr lang="en-GB" sz="11200" dirty="0">
                <a:solidFill>
                  <a:schemeClr val="accent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https://sway.cloud.microsoft/kwdoClpt7vDhG0Oe?ref=Link</a:t>
            </a:r>
            <a:r>
              <a:rPr lang="en-GB" sz="11200" dirty="0">
                <a:solidFill>
                  <a:schemeClr val="accent1"/>
                </a:solidFill>
                <a:ea typeface="+mn-lt"/>
                <a:cs typeface="+mn-lt"/>
              </a:rPr>
              <a:t> </a:t>
            </a:r>
            <a:endParaRPr lang="en-US" sz="11200" dirty="0">
              <a:solidFill>
                <a:schemeClr val="accent1"/>
              </a:solidFill>
              <a:ea typeface="+mn-lt"/>
              <a:cs typeface="+mn-lt"/>
            </a:endParaRPr>
          </a:p>
          <a:p>
            <a:r>
              <a:rPr lang="en-GB" sz="11200" b="1" dirty="0">
                <a:solidFill>
                  <a:schemeClr val="bg1"/>
                </a:solidFill>
                <a:ea typeface="+mn-lt"/>
                <a:cs typeface="+mn-lt"/>
              </a:rPr>
              <a:t>Folder 2:</a:t>
            </a:r>
            <a:endParaRPr lang="en-GB" sz="112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sz="11200" dirty="0">
                <a:solidFill>
                  <a:schemeClr val="accent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https://sway.cloud.microsoft/</a:t>
            </a:r>
            <a:r>
              <a:rPr lang="en-GB" sz="11200" dirty="0" err="1">
                <a:solidFill>
                  <a:schemeClr val="accent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Ko4bq4l3TeFcdfv8</a:t>
            </a:r>
            <a:r>
              <a:rPr lang="en-GB" sz="11200" dirty="0">
                <a:solidFill>
                  <a:schemeClr val="accent1"/>
                </a:solidFill>
                <a:ea typeface="+mn-lt"/>
                <a:cs typeface="+mn-lt"/>
              </a:rPr>
              <a:t> </a:t>
            </a:r>
          </a:p>
          <a:p>
            <a:endParaRPr lang="en-GB" sz="11200" dirty="0">
              <a:solidFill>
                <a:schemeClr val="accent1"/>
              </a:solidFill>
              <a:ea typeface="+mn-lt"/>
              <a:cs typeface="+mn-lt"/>
            </a:endParaRPr>
          </a:p>
          <a:p>
            <a:r>
              <a:rPr lang="en-GB" sz="11200" b="1" dirty="0">
                <a:solidFill>
                  <a:schemeClr val="bg1"/>
                </a:solidFill>
                <a:ea typeface="+mn-lt"/>
                <a:cs typeface="+mn-lt"/>
              </a:rPr>
              <a:t>Select ‘Play’  to view as desired</a:t>
            </a:r>
          </a:p>
          <a:p>
            <a:endParaRPr lang="en-GB" sz="11200" dirty="0">
              <a:solidFill>
                <a:schemeClr val="accent1"/>
              </a:solidFill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Visual Enquiry 1 – Millie Jones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Visual Enquiry 1 – Millie Jones</dc:title>
  <dc:creator/>
  <cp:lastModifiedBy>Millie Jones (2403702)</cp:lastModifiedBy>
  <cp:revision>23</cp:revision>
  <dcterms:created xsi:type="dcterms:W3CDTF">2025-10-03T10:11:42Z</dcterms:created>
  <dcterms:modified xsi:type="dcterms:W3CDTF">2025-12-29T20:58:03Z</dcterms:modified>
</cp:coreProperties>
</file>