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00" r:id="rId1"/>
  </p:sldMasterIdLst>
  <p:sldIdLst>
    <p:sldId id="256" r:id="rId2"/>
    <p:sldId id="273" r:id="rId3"/>
    <p:sldId id="258" r:id="rId4"/>
    <p:sldId id="274" r:id="rId5"/>
    <p:sldId id="259" r:id="rId6"/>
    <p:sldId id="260" r:id="rId7"/>
    <p:sldId id="265" r:id="rId8"/>
    <p:sldId id="262" r:id="rId9"/>
    <p:sldId id="264" r:id="rId10"/>
    <p:sldId id="266" r:id="rId11"/>
    <p:sldId id="261" r:id="rId12"/>
    <p:sldId id="268" r:id="rId13"/>
    <p:sldId id="275" r:id="rId14"/>
    <p:sldId id="269" r:id="rId15"/>
    <p:sldId id="267" r:id="rId16"/>
    <p:sldId id="270" r:id="rId17"/>
    <p:sldId id="271" r:id="rId18"/>
    <p:sldId id="272" r:id="rId19"/>
    <p:sldId id="276" r:id="rId2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EE10208-5D27-69EA-B858-98C2F1B1B298}" v="85" dt="2025-10-08T20:49:16.877"/>
    <p1510:client id="{C2239373-87F6-7CA1-6EBF-53E09AB8C233}" v="829" dt="2025-10-09T12:15:38.830"/>
    <p1510:client id="{FF557C2E-2765-14C7-4546-DC14356725E8}" v="163" dt="2025-10-09T12:25:26.9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ia Younis (2219526)" userId="S::2219526@student.uwtsd.ac.uk::a0227b36-733a-4816-954a-acd6c61d0bcf" providerId="AD" clId="Web-{A57CE5FA-8C05-8B9F-48BC-A52EF376B44B}"/>
    <pc:docChg chg="modSld">
      <pc:chgData name="Aleia Younis (2219526)" userId="S::2219526@student.uwtsd.ac.uk::a0227b36-733a-4816-954a-acd6c61d0bcf" providerId="AD" clId="Web-{A57CE5FA-8C05-8B9F-48BC-A52EF376B44B}" dt="2025-09-22T10:50:05.382" v="19" actId="14100"/>
      <pc:docMkLst>
        <pc:docMk/>
      </pc:docMkLst>
    </pc:docChg>
  </pc:docChgLst>
  <pc:docChgLst>
    <pc:chgData name="Aleia Younis (2219526)" userId="S::2219526@student.uwtsd.ac.uk::a0227b36-733a-4816-954a-acd6c61d0bcf" providerId="AD" clId="Web-{D85CE47E-D285-C077-393B-809875147E70}"/>
    <pc:docChg chg="modSld sldOrd">
      <pc:chgData name="Aleia Younis (2219526)" userId="S::2219526@student.uwtsd.ac.uk::a0227b36-733a-4816-954a-acd6c61d0bcf" providerId="AD" clId="Web-{D85CE47E-D285-C077-393B-809875147E70}" dt="2025-10-06T10:39:47.863" v="16"/>
      <pc:docMkLst>
        <pc:docMk/>
      </pc:docMkLst>
      <pc:sldChg chg="addSp delSp modSp ord">
        <pc:chgData name="Aleia Younis (2219526)" userId="S::2219526@student.uwtsd.ac.uk::a0227b36-733a-4816-954a-acd6c61d0bcf" providerId="AD" clId="Web-{D85CE47E-D285-C077-393B-809875147E70}" dt="2025-10-06T10:37:07.576" v="14" actId="20577"/>
        <pc:sldMkLst>
          <pc:docMk/>
          <pc:sldMk cId="3513625914" sldId="259"/>
        </pc:sldMkLst>
        <pc:spChg chg="mod">
          <ac:chgData name="Aleia Younis (2219526)" userId="S::2219526@student.uwtsd.ac.uk::a0227b36-733a-4816-954a-acd6c61d0bcf" providerId="AD" clId="Web-{D85CE47E-D285-C077-393B-809875147E70}" dt="2025-10-06T09:10:55.862" v="4"/>
          <ac:spMkLst>
            <pc:docMk/>
            <pc:sldMk cId="3513625914" sldId="259"/>
            <ac:spMk id="2" creationId="{97C0CC55-7213-B6CE-DDCB-DC51583E9A51}"/>
          </ac:spMkLst>
        </pc:spChg>
        <pc:spChg chg="mod">
          <ac:chgData name="Aleia Younis (2219526)" userId="S::2219526@student.uwtsd.ac.uk::a0227b36-733a-4816-954a-acd6c61d0bcf" providerId="AD" clId="Web-{D85CE47E-D285-C077-393B-809875147E70}" dt="2025-10-06T10:37:07.576" v="14" actId="20577"/>
          <ac:spMkLst>
            <pc:docMk/>
            <pc:sldMk cId="3513625914" sldId="259"/>
            <ac:spMk id="3" creationId="{16DD8275-A424-89C7-645A-4BF757E37BDA}"/>
          </ac:spMkLst>
        </pc:spChg>
        <pc:spChg chg="add">
          <ac:chgData name="Aleia Younis (2219526)" userId="S::2219526@student.uwtsd.ac.uk::a0227b36-733a-4816-954a-acd6c61d0bcf" providerId="AD" clId="Web-{D85CE47E-D285-C077-393B-809875147E70}" dt="2025-10-06T09:10:55.862" v="4"/>
          <ac:spMkLst>
            <pc:docMk/>
            <pc:sldMk cId="3513625914" sldId="259"/>
            <ac:spMk id="56" creationId="{4A2FAF1F-F462-46AF-A9E6-CC93C4E2C359}"/>
          </ac:spMkLst>
        </pc:spChg>
        <pc:spChg chg="add">
          <ac:chgData name="Aleia Younis (2219526)" userId="S::2219526@student.uwtsd.ac.uk::a0227b36-733a-4816-954a-acd6c61d0bcf" providerId="AD" clId="Web-{D85CE47E-D285-C077-393B-809875147E70}" dt="2025-10-06T09:10:55.862" v="4"/>
          <ac:spMkLst>
            <pc:docMk/>
            <pc:sldMk cId="3513625914" sldId="259"/>
            <ac:spMk id="57" creationId="{89EA2611-DCBA-4E97-A2B2-9A466E76BDA4}"/>
          </ac:spMkLst>
        </pc:spChg>
        <pc:spChg chg="add">
          <ac:chgData name="Aleia Younis (2219526)" userId="S::2219526@student.uwtsd.ac.uk::a0227b36-733a-4816-954a-acd6c61d0bcf" providerId="AD" clId="Web-{D85CE47E-D285-C077-393B-809875147E70}" dt="2025-10-06T09:10:55.862" v="4"/>
          <ac:spMkLst>
            <pc:docMk/>
            <pc:sldMk cId="3513625914" sldId="259"/>
            <ac:spMk id="58" creationId="{7146BED8-BAE9-42C5-A3DD-7B946445DB8C}"/>
          </ac:spMkLst>
        </pc:spChg>
        <pc:spChg chg="add">
          <ac:chgData name="Aleia Younis (2219526)" userId="S::2219526@student.uwtsd.ac.uk::a0227b36-733a-4816-954a-acd6c61d0bcf" providerId="AD" clId="Web-{D85CE47E-D285-C077-393B-809875147E70}" dt="2025-10-06T09:10:55.862" v="4"/>
          <ac:spMkLst>
            <pc:docMk/>
            <pc:sldMk cId="3513625914" sldId="259"/>
            <ac:spMk id="59" creationId="{BBC615D1-6E12-40EF-915B-316CFDB550D5}"/>
          </ac:spMkLst>
        </pc:spChg>
        <pc:spChg chg="add">
          <ac:chgData name="Aleia Younis (2219526)" userId="S::2219526@student.uwtsd.ac.uk::a0227b36-733a-4816-954a-acd6c61d0bcf" providerId="AD" clId="Web-{D85CE47E-D285-C077-393B-809875147E70}" dt="2025-10-06T09:10:55.862" v="4"/>
          <ac:spMkLst>
            <pc:docMk/>
            <pc:sldMk cId="3513625914" sldId="259"/>
            <ac:spMk id="60" creationId="{15765FE8-B62F-41E4-A73C-74C91A8FD945}"/>
          </ac:spMkLst>
        </pc:spChg>
        <pc:spChg chg="add">
          <ac:chgData name="Aleia Younis (2219526)" userId="S::2219526@student.uwtsd.ac.uk::a0227b36-733a-4816-954a-acd6c61d0bcf" providerId="AD" clId="Web-{D85CE47E-D285-C077-393B-809875147E70}" dt="2025-10-06T09:10:55.862" v="4"/>
          <ac:spMkLst>
            <pc:docMk/>
            <pc:sldMk cId="3513625914" sldId="259"/>
            <ac:spMk id="61" creationId="{B9797D36-DE1E-47CD-881A-6C1F5828261B}"/>
          </ac:spMkLst>
        </pc:spChg>
        <pc:picChg chg="mod ord">
          <ac:chgData name="Aleia Younis (2219526)" userId="S::2219526@student.uwtsd.ac.uk::a0227b36-733a-4816-954a-acd6c61d0bcf" providerId="AD" clId="Web-{D85CE47E-D285-C077-393B-809875147E70}" dt="2025-10-06T09:10:55.862" v="4"/>
          <ac:picMkLst>
            <pc:docMk/>
            <pc:sldMk cId="3513625914" sldId="259"/>
            <ac:picMk id="4" creationId="{3054E77C-202C-B7B1-CB13-B0B253B1195D}"/>
          </ac:picMkLst>
        </pc:picChg>
        <pc:picChg chg="mod">
          <ac:chgData name="Aleia Younis (2219526)" userId="S::2219526@student.uwtsd.ac.uk::a0227b36-733a-4816-954a-acd6c61d0bcf" providerId="AD" clId="Web-{D85CE47E-D285-C077-393B-809875147E70}" dt="2025-10-06T09:10:55.815" v="3"/>
          <ac:picMkLst>
            <pc:docMk/>
            <pc:sldMk cId="3513625914" sldId="259"/>
            <ac:picMk id="7" creationId="{10A7391D-5FE5-7589-08AA-6F52498AB1AB}"/>
          </ac:picMkLst>
        </pc:picChg>
      </pc:sldChg>
      <pc:sldChg chg="ord">
        <pc:chgData name="Aleia Younis (2219526)" userId="S::2219526@student.uwtsd.ac.uk::a0227b36-733a-4816-954a-acd6c61d0bcf" providerId="AD" clId="Web-{D85CE47E-D285-C077-393B-809875147E70}" dt="2025-10-06T10:39:34.863" v="15"/>
        <pc:sldMkLst>
          <pc:docMk/>
          <pc:sldMk cId="1321912588" sldId="260"/>
        </pc:sldMkLst>
      </pc:sldChg>
      <pc:sldChg chg="ord">
        <pc:chgData name="Aleia Younis (2219526)" userId="S::2219526@student.uwtsd.ac.uk::a0227b36-733a-4816-954a-acd6c61d0bcf" providerId="AD" clId="Web-{D85CE47E-D285-C077-393B-809875147E70}" dt="2025-10-06T10:39:47.863" v="16"/>
        <pc:sldMkLst>
          <pc:docMk/>
          <pc:sldMk cId="3805918574" sldId="261"/>
        </pc:sldMkLst>
      </pc:sldChg>
    </pc:docChg>
  </pc:docChgLst>
  <pc:docChgLst>
    <pc:chgData name="Aleia Younis (2219526)" userId="S::2219526@student.uwtsd.ac.uk::a0227b36-733a-4816-954a-acd6c61d0bcf" providerId="AD" clId="Web-{2EB15612-D428-00A8-3951-0818FCFA8148}"/>
    <pc:docChg chg="modSld">
      <pc:chgData name="Aleia Younis (2219526)" userId="S::2219526@student.uwtsd.ac.uk::a0227b36-733a-4816-954a-acd6c61d0bcf" providerId="AD" clId="Web-{2EB15612-D428-00A8-3951-0818FCFA8148}" dt="2025-10-06T19:41:29.768" v="3"/>
      <pc:docMkLst>
        <pc:docMk/>
      </pc:docMkLst>
    </pc:docChg>
  </pc:docChgLst>
  <pc:docChgLst>
    <pc:chgData name="Aleia Younis (2219526)" userId="S::2219526@student.uwtsd.ac.uk::a0227b36-733a-4816-954a-acd6c61d0bcf" providerId="AD" clId="Web-{FF557C2E-2765-14C7-4546-DC14356725E8}"/>
    <pc:docChg chg="addSld modSld">
      <pc:chgData name="Aleia Younis (2219526)" userId="S::2219526@student.uwtsd.ac.uk::a0227b36-733a-4816-954a-acd6c61d0bcf" providerId="AD" clId="Web-{FF557C2E-2765-14C7-4546-DC14356725E8}" dt="2025-10-09T12:25:25.299" v="117" actId="20577"/>
      <pc:docMkLst>
        <pc:docMk/>
      </pc:docMkLst>
      <pc:sldChg chg="addSp modSp">
        <pc:chgData name="Aleia Younis (2219526)" userId="S::2219526@student.uwtsd.ac.uk::a0227b36-733a-4816-954a-acd6c61d0bcf" providerId="AD" clId="Web-{FF557C2E-2765-14C7-4546-DC14356725E8}" dt="2025-10-09T12:21:36.776" v="61" actId="20577"/>
        <pc:sldMkLst>
          <pc:docMk/>
          <pc:sldMk cId="3665833800" sldId="272"/>
        </pc:sldMkLst>
        <pc:spChg chg="add mod">
          <ac:chgData name="Aleia Younis (2219526)" userId="S::2219526@student.uwtsd.ac.uk::a0227b36-733a-4816-954a-acd6c61d0bcf" providerId="AD" clId="Web-{FF557C2E-2765-14C7-4546-DC14356725E8}" dt="2025-10-09T12:21:36.776" v="61" actId="20577"/>
          <ac:spMkLst>
            <pc:docMk/>
            <pc:sldMk cId="3665833800" sldId="272"/>
            <ac:spMk id="2" creationId="{98001362-FE4D-BBC9-B178-62E4517E1234}"/>
          </ac:spMkLst>
        </pc:spChg>
      </pc:sldChg>
      <pc:sldChg chg="addSp modSp new">
        <pc:chgData name="Aleia Younis (2219526)" userId="S::2219526@student.uwtsd.ac.uk::a0227b36-733a-4816-954a-acd6c61d0bcf" providerId="AD" clId="Web-{FF557C2E-2765-14C7-4546-DC14356725E8}" dt="2025-10-09T12:25:25.299" v="117" actId="20577"/>
        <pc:sldMkLst>
          <pc:docMk/>
          <pc:sldMk cId="4060821890" sldId="276"/>
        </pc:sldMkLst>
        <pc:spChg chg="add mod">
          <ac:chgData name="Aleia Younis (2219526)" userId="S::2219526@student.uwtsd.ac.uk::a0227b36-733a-4816-954a-acd6c61d0bcf" providerId="AD" clId="Web-{FF557C2E-2765-14C7-4546-DC14356725E8}" dt="2025-10-09T12:25:25.299" v="117" actId="20577"/>
          <ac:spMkLst>
            <pc:docMk/>
            <pc:sldMk cId="4060821890" sldId="276"/>
            <ac:spMk id="2" creationId="{D6D608FD-6096-ED43-B74E-EE1E7E266103}"/>
          </ac:spMkLst>
        </pc:spChg>
      </pc:sldChg>
    </pc:docChg>
  </pc:docChgLst>
  <pc:docChgLst>
    <pc:chgData name="Aleia Younis (2219526)" userId="S::2219526@student.uwtsd.ac.uk::a0227b36-733a-4816-954a-acd6c61d0bcf" providerId="AD" clId="Web-{DCF42F5C-794D-AA2D-3F51-5A719D8E7D36}"/>
    <pc:docChg chg="addSld modSld addMainMaster delMainMaster">
      <pc:chgData name="Aleia Younis (2219526)" userId="S::2219526@student.uwtsd.ac.uk::a0227b36-733a-4816-954a-acd6c61d0bcf" providerId="AD" clId="Web-{DCF42F5C-794D-AA2D-3F51-5A719D8E7D36}" dt="2025-09-19T22:03:56.030" v="88"/>
      <pc:docMkLst>
        <pc:docMk/>
      </pc:docMkLst>
      <pc:sldChg chg="addSp delSp modSp mod setBg modClrScheme setClrOvrMap chgLayout">
        <pc:chgData name="Aleia Younis (2219526)" userId="S::2219526@student.uwtsd.ac.uk::a0227b36-733a-4816-954a-acd6c61d0bcf" providerId="AD" clId="Web-{DCF42F5C-794D-AA2D-3F51-5A719D8E7D36}" dt="2025-09-19T21:56:34.971" v="87" actId="20577"/>
        <pc:sldMkLst>
          <pc:docMk/>
          <pc:sldMk cId="109857222" sldId="256"/>
        </pc:sldMkLst>
        <pc:spChg chg="mod">
          <ac:chgData name="Aleia Younis (2219526)" userId="S::2219526@student.uwtsd.ac.uk::a0227b36-733a-4816-954a-acd6c61d0bcf" providerId="AD" clId="Web-{DCF42F5C-794D-AA2D-3F51-5A719D8E7D36}" dt="2025-09-19T21:56:34.971" v="87" actId="20577"/>
          <ac:spMkLst>
            <pc:docMk/>
            <pc:sldMk cId="109857222" sldId="256"/>
            <ac:spMk id="2" creationId="{00000000-0000-0000-0000-000000000000}"/>
          </ac:spMkLst>
        </pc:spChg>
        <pc:picChg chg="add mod ord">
          <ac:chgData name="Aleia Younis (2219526)" userId="S::2219526@student.uwtsd.ac.uk::a0227b36-733a-4816-954a-acd6c61d0bcf" providerId="AD" clId="Web-{DCF42F5C-794D-AA2D-3F51-5A719D8E7D36}" dt="2025-09-19T21:55:06.235" v="84"/>
          <ac:picMkLst>
            <pc:docMk/>
            <pc:sldMk cId="109857222" sldId="256"/>
            <ac:picMk id="4" creationId="{EA4E603B-8384-1A80-4A2C-8505FD5A92FB}"/>
          </ac:picMkLst>
        </pc:picChg>
      </pc:sldChg>
    </pc:docChg>
  </pc:docChgLst>
  <pc:docChgLst>
    <pc:chgData name="Aleia Younis (2219526)" userId="S::2219526@student.uwtsd.ac.uk::a0227b36-733a-4816-954a-acd6c61d0bcf" providerId="AD" clId="Web-{C2239373-87F6-7CA1-6EBF-53E09AB8C233}"/>
    <pc:docChg chg="addSld delSld modSld sldOrd">
      <pc:chgData name="Aleia Younis (2219526)" userId="S::2219526@student.uwtsd.ac.uk::a0227b36-733a-4816-954a-acd6c61d0bcf" providerId="AD" clId="Web-{C2239373-87F6-7CA1-6EBF-53E09AB8C233}" dt="2025-10-09T12:15:37.283" v="687" actId="20577"/>
      <pc:docMkLst>
        <pc:docMk/>
      </pc:docMkLst>
      <pc:sldChg chg="modSp">
        <pc:chgData name="Aleia Younis (2219526)" userId="S::2219526@student.uwtsd.ac.uk::a0227b36-733a-4816-954a-acd6c61d0bcf" providerId="AD" clId="Web-{C2239373-87F6-7CA1-6EBF-53E09AB8C233}" dt="2025-10-09T09:56:16.347" v="12" actId="20577"/>
        <pc:sldMkLst>
          <pc:docMk/>
          <pc:sldMk cId="109857222" sldId="256"/>
        </pc:sldMkLst>
        <pc:spChg chg="mod">
          <ac:chgData name="Aleia Younis (2219526)" userId="S::2219526@student.uwtsd.ac.uk::a0227b36-733a-4816-954a-acd6c61d0bcf" providerId="AD" clId="Web-{C2239373-87F6-7CA1-6EBF-53E09AB8C233}" dt="2025-10-09T09:56:16.347" v="12" actId="20577"/>
          <ac:spMkLst>
            <pc:docMk/>
            <pc:sldMk cId="109857222" sldId="256"/>
            <ac:spMk id="2" creationId="{00000000-0000-0000-0000-000000000000}"/>
          </ac:spMkLst>
        </pc:spChg>
      </pc:sldChg>
      <pc:sldChg chg="addSp delSp modSp add del">
        <pc:chgData name="Aleia Younis (2219526)" userId="S::2219526@student.uwtsd.ac.uk::a0227b36-733a-4816-954a-acd6c61d0bcf" providerId="AD" clId="Web-{C2239373-87F6-7CA1-6EBF-53E09AB8C233}" dt="2025-10-09T10:05:34.622" v="87"/>
        <pc:sldMkLst>
          <pc:docMk/>
          <pc:sldMk cId="1298915921" sldId="257"/>
        </pc:sldMkLst>
        <pc:spChg chg="mod">
          <ac:chgData name="Aleia Younis (2219526)" userId="S::2219526@student.uwtsd.ac.uk::a0227b36-733a-4816-954a-acd6c61d0bcf" providerId="AD" clId="Web-{C2239373-87F6-7CA1-6EBF-53E09AB8C233}" dt="2025-10-09T09:59:31.409" v="41" actId="14100"/>
          <ac:spMkLst>
            <pc:docMk/>
            <pc:sldMk cId="1298915921" sldId="257"/>
            <ac:spMk id="3" creationId="{8F6C5C33-FCD8-7E35-50DC-7985B8C6D805}"/>
          </ac:spMkLst>
        </pc:spChg>
        <pc:spChg chg="add del">
          <ac:chgData name="Aleia Younis (2219526)" userId="S::2219526@student.uwtsd.ac.uk::a0227b36-733a-4816-954a-acd6c61d0bcf" providerId="AD" clId="Web-{C2239373-87F6-7CA1-6EBF-53E09AB8C233}" dt="2025-10-09T09:57:08.321" v="16"/>
          <ac:spMkLst>
            <pc:docMk/>
            <pc:sldMk cId="1298915921" sldId="257"/>
            <ac:spMk id="10" creationId="{2833A480-CDAB-31A2-A917-F6D68113FF5D}"/>
          </ac:spMkLst>
        </pc:spChg>
        <pc:spChg chg="add mod">
          <ac:chgData name="Aleia Younis (2219526)" userId="S::2219526@student.uwtsd.ac.uk::a0227b36-733a-4816-954a-acd6c61d0bcf" providerId="AD" clId="Web-{C2239373-87F6-7CA1-6EBF-53E09AB8C233}" dt="2025-10-09T09:58:23.795" v="34" actId="20577"/>
          <ac:spMkLst>
            <pc:docMk/>
            <pc:sldMk cId="1298915921" sldId="257"/>
            <ac:spMk id="11" creationId="{74CE40CB-10AC-F46F-6BEA-FDCFF3546598}"/>
          </ac:spMkLst>
        </pc:spChg>
        <pc:picChg chg="mod">
          <ac:chgData name="Aleia Younis (2219526)" userId="S::2219526@student.uwtsd.ac.uk::a0227b36-733a-4816-954a-acd6c61d0bcf" providerId="AD" clId="Web-{C2239373-87F6-7CA1-6EBF-53E09AB8C233}" dt="2025-10-09T09:58:29.139" v="35" actId="14100"/>
          <ac:picMkLst>
            <pc:docMk/>
            <pc:sldMk cId="1298915921" sldId="257"/>
            <ac:picMk id="4" creationId="{87110808-7298-F04F-B11E-E6C8E4FB39CF}"/>
          </ac:picMkLst>
        </pc:picChg>
      </pc:sldChg>
      <pc:sldChg chg="modSp">
        <pc:chgData name="Aleia Younis (2219526)" userId="S::2219526@student.uwtsd.ac.uk::a0227b36-733a-4816-954a-acd6c61d0bcf" providerId="AD" clId="Web-{C2239373-87F6-7CA1-6EBF-53E09AB8C233}" dt="2025-10-09T11:20:43.223" v="370" actId="14100"/>
        <pc:sldMkLst>
          <pc:docMk/>
          <pc:sldMk cId="1171845443" sldId="258"/>
        </pc:sldMkLst>
        <pc:spChg chg="mod">
          <ac:chgData name="Aleia Younis (2219526)" userId="S::2219526@student.uwtsd.ac.uk::a0227b36-733a-4816-954a-acd6c61d0bcf" providerId="AD" clId="Web-{C2239373-87F6-7CA1-6EBF-53E09AB8C233}" dt="2025-10-09T11:20:02.723" v="366" actId="20577"/>
          <ac:spMkLst>
            <pc:docMk/>
            <pc:sldMk cId="1171845443" sldId="258"/>
            <ac:spMk id="3" creationId="{91BB8AE0-8A0E-10C6-AE39-508209682934}"/>
          </ac:spMkLst>
        </pc:spChg>
        <pc:spChg chg="mod">
          <ac:chgData name="Aleia Younis (2219526)" userId="S::2219526@student.uwtsd.ac.uk::a0227b36-733a-4816-954a-acd6c61d0bcf" providerId="AD" clId="Web-{C2239373-87F6-7CA1-6EBF-53E09AB8C233}" dt="2025-10-09T11:20:43.223" v="370" actId="14100"/>
          <ac:spMkLst>
            <pc:docMk/>
            <pc:sldMk cId="1171845443" sldId="258"/>
            <ac:spMk id="8" creationId="{C10CA382-3CAA-4D3D-AA09-62CC9DA1C774}"/>
          </ac:spMkLst>
        </pc:spChg>
      </pc:sldChg>
      <pc:sldChg chg="addSp modSp ord">
        <pc:chgData name="Aleia Younis (2219526)" userId="S::2219526@student.uwtsd.ac.uk::a0227b36-733a-4816-954a-acd6c61d0bcf" providerId="AD" clId="Web-{C2239373-87F6-7CA1-6EBF-53E09AB8C233}" dt="2025-10-09T11:52:16.900" v="532" actId="20577"/>
        <pc:sldMkLst>
          <pc:docMk/>
          <pc:sldMk cId="3513625914" sldId="259"/>
        </pc:sldMkLst>
        <pc:spChg chg="mod">
          <ac:chgData name="Aleia Younis (2219526)" userId="S::2219526@student.uwtsd.ac.uk::a0227b36-733a-4816-954a-acd6c61d0bcf" providerId="AD" clId="Web-{C2239373-87F6-7CA1-6EBF-53E09AB8C233}" dt="2025-10-09T10:38:58.567" v="187" actId="20577"/>
          <ac:spMkLst>
            <pc:docMk/>
            <pc:sldMk cId="3513625914" sldId="259"/>
            <ac:spMk id="3" creationId="{16DD8275-A424-89C7-645A-4BF757E37BDA}"/>
          </ac:spMkLst>
        </pc:spChg>
        <pc:spChg chg="add mod">
          <ac:chgData name="Aleia Younis (2219526)" userId="S::2219526@student.uwtsd.ac.uk::a0227b36-733a-4816-954a-acd6c61d0bcf" providerId="AD" clId="Web-{C2239373-87F6-7CA1-6EBF-53E09AB8C233}" dt="2025-10-09T11:52:16.900" v="532" actId="20577"/>
          <ac:spMkLst>
            <pc:docMk/>
            <pc:sldMk cId="3513625914" sldId="259"/>
            <ac:spMk id="5" creationId="{651E3EEB-EFC5-25CC-A0D3-FBAFB842BE02}"/>
          </ac:spMkLst>
        </pc:spChg>
      </pc:sldChg>
      <pc:sldChg chg="addSp delSp modSp ord">
        <pc:chgData name="Aleia Younis (2219526)" userId="S::2219526@student.uwtsd.ac.uk::a0227b36-733a-4816-954a-acd6c61d0bcf" providerId="AD" clId="Web-{C2239373-87F6-7CA1-6EBF-53E09AB8C233}" dt="2025-10-09T11:19:40.270" v="365" actId="14100"/>
        <pc:sldMkLst>
          <pc:docMk/>
          <pc:sldMk cId="1321912588" sldId="260"/>
        </pc:sldMkLst>
        <pc:spChg chg="mod">
          <ac:chgData name="Aleia Younis (2219526)" userId="S::2219526@student.uwtsd.ac.uk::a0227b36-733a-4816-954a-acd6c61d0bcf" providerId="AD" clId="Web-{C2239373-87F6-7CA1-6EBF-53E09AB8C233}" dt="2025-10-09T11:17:58.924" v="362" actId="14100"/>
          <ac:spMkLst>
            <pc:docMk/>
            <pc:sldMk cId="1321912588" sldId="260"/>
            <ac:spMk id="2" creationId="{716AB3D2-DB70-E896-5516-B90B1C5E46CE}"/>
          </ac:spMkLst>
        </pc:spChg>
        <pc:spChg chg="mod">
          <ac:chgData name="Aleia Younis (2219526)" userId="S::2219526@student.uwtsd.ac.uk::a0227b36-733a-4816-954a-acd6c61d0bcf" providerId="AD" clId="Web-{C2239373-87F6-7CA1-6EBF-53E09AB8C233}" dt="2025-10-09T11:19:40.270" v="365" actId="14100"/>
          <ac:spMkLst>
            <pc:docMk/>
            <pc:sldMk cId="1321912588" sldId="260"/>
            <ac:spMk id="3" creationId="{E397B94D-A467-31AF-BD5F-71C0FCC79087}"/>
          </ac:spMkLst>
        </pc:spChg>
        <pc:spChg chg="del">
          <ac:chgData name="Aleia Younis (2219526)" userId="S::2219526@student.uwtsd.ac.uk::a0227b36-733a-4816-954a-acd6c61d0bcf" providerId="AD" clId="Web-{C2239373-87F6-7CA1-6EBF-53E09AB8C233}" dt="2025-10-09T10:41:51.446" v="202"/>
          <ac:spMkLst>
            <pc:docMk/>
            <pc:sldMk cId="1321912588" sldId="260"/>
            <ac:spMk id="6" creationId="{510C9632-BB6F-48EE-AB65-501878BA5DB6}"/>
          </ac:spMkLst>
        </pc:spChg>
        <pc:spChg chg="del">
          <ac:chgData name="Aleia Younis (2219526)" userId="S::2219526@student.uwtsd.ac.uk::a0227b36-733a-4816-954a-acd6c61d0bcf" providerId="AD" clId="Web-{C2239373-87F6-7CA1-6EBF-53E09AB8C233}" dt="2025-10-09T10:41:51.446" v="202"/>
          <ac:spMkLst>
            <pc:docMk/>
            <pc:sldMk cId="1321912588" sldId="260"/>
            <ac:spMk id="8" creationId="{4EC8AAB6-953B-4D29-9967-3C44D06BB4E8}"/>
          </ac:spMkLst>
        </pc:spChg>
        <pc:spChg chg="del">
          <ac:chgData name="Aleia Younis (2219526)" userId="S::2219526@student.uwtsd.ac.uk::a0227b36-733a-4816-954a-acd6c61d0bcf" providerId="AD" clId="Web-{C2239373-87F6-7CA1-6EBF-53E09AB8C233}" dt="2025-10-09T10:41:51.446" v="202"/>
          <ac:spMkLst>
            <pc:docMk/>
            <pc:sldMk cId="1321912588" sldId="260"/>
            <ac:spMk id="20" creationId="{6F9D1DE6-E368-4F07-85F9-D5B767477DDF}"/>
          </ac:spMkLst>
        </pc:spChg>
        <pc:spChg chg="del">
          <ac:chgData name="Aleia Younis (2219526)" userId="S::2219526@student.uwtsd.ac.uk::a0227b36-733a-4816-954a-acd6c61d0bcf" providerId="AD" clId="Web-{C2239373-87F6-7CA1-6EBF-53E09AB8C233}" dt="2025-10-09T10:41:51.446" v="202"/>
          <ac:spMkLst>
            <pc:docMk/>
            <pc:sldMk cId="1321912588" sldId="260"/>
            <ac:spMk id="22" creationId="{F63B1F66-4ACE-4A01-8ADF-F175A9C358B2}"/>
          </ac:spMkLst>
        </pc:spChg>
        <pc:spChg chg="add">
          <ac:chgData name="Aleia Younis (2219526)" userId="S::2219526@student.uwtsd.ac.uk::a0227b36-733a-4816-954a-acd6c61d0bcf" providerId="AD" clId="Web-{C2239373-87F6-7CA1-6EBF-53E09AB8C233}" dt="2025-10-09T10:41:51.446" v="202"/>
          <ac:spMkLst>
            <pc:docMk/>
            <pc:sldMk cId="1321912588" sldId="260"/>
            <ac:spMk id="29" creationId="{643780CE-2BE5-46F6-97B2-60DF30217ED3}"/>
          </ac:spMkLst>
        </pc:spChg>
        <pc:spChg chg="add">
          <ac:chgData name="Aleia Younis (2219526)" userId="S::2219526@student.uwtsd.ac.uk::a0227b36-733a-4816-954a-acd6c61d0bcf" providerId="AD" clId="Web-{C2239373-87F6-7CA1-6EBF-53E09AB8C233}" dt="2025-10-09T10:41:51.446" v="202"/>
          <ac:spMkLst>
            <pc:docMk/>
            <pc:sldMk cId="1321912588" sldId="260"/>
            <ac:spMk id="35" creationId="{9F33B405-D785-4738-B1C0-6A0AA5E98286}"/>
          </ac:spMkLst>
        </pc:spChg>
        <pc:spChg chg="add">
          <ac:chgData name="Aleia Younis (2219526)" userId="S::2219526@student.uwtsd.ac.uk::a0227b36-733a-4816-954a-acd6c61d0bcf" providerId="AD" clId="Web-{C2239373-87F6-7CA1-6EBF-53E09AB8C233}" dt="2025-10-09T10:41:51.446" v="202"/>
          <ac:spMkLst>
            <pc:docMk/>
            <pc:sldMk cId="1321912588" sldId="260"/>
            <ac:spMk id="37" creationId="{4233DC0E-DE6C-4FB6-A529-51B162641AB8}"/>
          </ac:spMkLst>
        </pc:spChg>
        <pc:spChg chg="add">
          <ac:chgData name="Aleia Younis (2219526)" userId="S::2219526@student.uwtsd.ac.uk::a0227b36-733a-4816-954a-acd6c61d0bcf" providerId="AD" clId="Web-{C2239373-87F6-7CA1-6EBF-53E09AB8C233}" dt="2025-10-09T10:41:51.446" v="202"/>
          <ac:spMkLst>
            <pc:docMk/>
            <pc:sldMk cId="1321912588" sldId="260"/>
            <ac:spMk id="39" creationId="{3870477F-E451-4BC3-863F-0E2FC572884B}"/>
          </ac:spMkLst>
        </pc:spChg>
      </pc:sldChg>
      <pc:sldChg chg="modSp">
        <pc:chgData name="Aleia Younis (2219526)" userId="S::2219526@student.uwtsd.ac.uk::a0227b36-733a-4816-954a-acd6c61d0bcf" providerId="AD" clId="Web-{C2239373-87F6-7CA1-6EBF-53E09AB8C233}" dt="2025-10-09T11:27:08.762" v="378" actId="20577"/>
        <pc:sldMkLst>
          <pc:docMk/>
          <pc:sldMk cId="3805918574" sldId="261"/>
        </pc:sldMkLst>
        <pc:spChg chg="mod">
          <ac:chgData name="Aleia Younis (2219526)" userId="S::2219526@student.uwtsd.ac.uk::a0227b36-733a-4816-954a-acd6c61d0bcf" providerId="AD" clId="Web-{C2239373-87F6-7CA1-6EBF-53E09AB8C233}" dt="2025-10-09T11:26:53.965" v="377" actId="14100"/>
          <ac:spMkLst>
            <pc:docMk/>
            <pc:sldMk cId="3805918574" sldId="261"/>
            <ac:spMk id="2" creationId="{85F6AD49-B14A-EC12-09BE-A6C2B09A427A}"/>
          </ac:spMkLst>
        </pc:spChg>
        <pc:spChg chg="mod">
          <ac:chgData name="Aleia Younis (2219526)" userId="S::2219526@student.uwtsd.ac.uk::a0227b36-733a-4816-954a-acd6c61d0bcf" providerId="AD" clId="Web-{C2239373-87F6-7CA1-6EBF-53E09AB8C233}" dt="2025-10-09T11:27:08.762" v="378" actId="20577"/>
          <ac:spMkLst>
            <pc:docMk/>
            <pc:sldMk cId="3805918574" sldId="261"/>
            <ac:spMk id="3" creationId="{765ED8CB-77C2-C071-2765-142F39E9B7DD}"/>
          </ac:spMkLst>
        </pc:spChg>
      </pc:sldChg>
      <pc:sldChg chg="addSp delSp modSp ord">
        <pc:chgData name="Aleia Younis (2219526)" userId="S::2219526@student.uwtsd.ac.uk::a0227b36-733a-4816-954a-acd6c61d0bcf" providerId="AD" clId="Web-{C2239373-87F6-7CA1-6EBF-53E09AB8C233}" dt="2025-10-09T11:12:51.028" v="344" actId="14100"/>
        <pc:sldMkLst>
          <pc:docMk/>
          <pc:sldMk cId="565112708" sldId="262"/>
        </pc:sldMkLst>
        <pc:spChg chg="mod">
          <ac:chgData name="Aleia Younis (2219526)" userId="S::2219526@student.uwtsd.ac.uk::a0227b36-733a-4816-954a-acd6c61d0bcf" providerId="AD" clId="Web-{C2239373-87F6-7CA1-6EBF-53E09AB8C233}" dt="2025-10-09T10:58:10.042" v="308" actId="14100"/>
          <ac:spMkLst>
            <pc:docMk/>
            <pc:sldMk cId="565112708" sldId="262"/>
            <ac:spMk id="2" creationId="{B166B03B-169D-2D52-ECAE-29C2DC5ADD26}"/>
          </ac:spMkLst>
        </pc:spChg>
        <pc:spChg chg="add del mod">
          <ac:chgData name="Aleia Younis (2219526)" userId="S::2219526@student.uwtsd.ac.uk::a0227b36-733a-4816-954a-acd6c61d0bcf" providerId="AD" clId="Web-{C2239373-87F6-7CA1-6EBF-53E09AB8C233}" dt="2025-10-09T10:59:59.466" v="313"/>
          <ac:spMkLst>
            <pc:docMk/>
            <pc:sldMk cId="565112708" sldId="262"/>
            <ac:spMk id="3" creationId="{56715112-C31C-DF7C-4553-0392A7532F3F}"/>
          </ac:spMkLst>
        </pc:spChg>
        <pc:graphicFrameChg chg="add del">
          <ac:chgData name="Aleia Younis (2219526)" userId="S::2219526@student.uwtsd.ac.uk::a0227b36-733a-4816-954a-acd6c61d0bcf" providerId="AD" clId="Web-{C2239373-87F6-7CA1-6EBF-53E09AB8C233}" dt="2025-10-09T10:59:48.638" v="310"/>
          <ac:graphicFrameMkLst>
            <pc:docMk/>
            <pc:sldMk cId="565112708" sldId="262"/>
            <ac:graphicFrameMk id="19" creationId="{244B9793-96A3-B034-9556-71CC1A367421}"/>
          </ac:graphicFrameMkLst>
        </pc:graphicFrameChg>
        <pc:graphicFrameChg chg="add del">
          <ac:chgData name="Aleia Younis (2219526)" userId="S::2219526@student.uwtsd.ac.uk::a0227b36-733a-4816-954a-acd6c61d0bcf" providerId="AD" clId="Web-{C2239373-87F6-7CA1-6EBF-53E09AB8C233}" dt="2025-10-09T10:59:59.435" v="312"/>
          <ac:graphicFrameMkLst>
            <pc:docMk/>
            <pc:sldMk cId="565112708" sldId="262"/>
            <ac:graphicFrameMk id="21" creationId="{9766D7BE-3C43-2645-863E-0B95D0D61CCA}"/>
          </ac:graphicFrameMkLst>
        </pc:graphicFrameChg>
        <pc:graphicFrameChg chg="add">
          <ac:chgData name="Aleia Younis (2219526)" userId="S::2219526@student.uwtsd.ac.uk::a0227b36-733a-4816-954a-acd6c61d0bcf" providerId="AD" clId="Web-{C2239373-87F6-7CA1-6EBF-53E09AB8C233}" dt="2025-10-09T10:59:59.466" v="313"/>
          <ac:graphicFrameMkLst>
            <pc:docMk/>
            <pc:sldMk cId="565112708" sldId="262"/>
            <ac:graphicFrameMk id="23" creationId="{4E6E62EA-0BFF-3D32-330B-C2F75B3DFC5C}"/>
          </ac:graphicFrameMkLst>
        </pc:graphicFrameChg>
        <pc:picChg chg="mod">
          <ac:chgData name="Aleia Younis (2219526)" userId="S::2219526@student.uwtsd.ac.uk::a0227b36-733a-4816-954a-acd6c61d0bcf" providerId="AD" clId="Web-{C2239373-87F6-7CA1-6EBF-53E09AB8C233}" dt="2025-10-09T11:12:51.028" v="344" actId="14100"/>
          <ac:picMkLst>
            <pc:docMk/>
            <pc:sldMk cId="565112708" sldId="262"/>
            <ac:picMk id="4" creationId="{FE5DB33C-03C6-1251-5CF1-EFEE12C5E046}"/>
          </ac:picMkLst>
        </pc:picChg>
      </pc:sldChg>
      <pc:sldChg chg="modSp">
        <pc:chgData name="Aleia Younis (2219526)" userId="S::2219526@student.uwtsd.ac.uk::a0227b36-733a-4816-954a-acd6c61d0bcf" providerId="AD" clId="Web-{C2239373-87F6-7CA1-6EBF-53E09AB8C233}" dt="2025-10-09T11:11:48.933" v="341" actId="20577"/>
        <pc:sldMkLst>
          <pc:docMk/>
          <pc:sldMk cId="592718916" sldId="264"/>
        </pc:sldMkLst>
        <pc:spChg chg="mod">
          <ac:chgData name="Aleia Younis (2219526)" userId="S::2219526@student.uwtsd.ac.uk::a0227b36-733a-4816-954a-acd6c61d0bcf" providerId="AD" clId="Web-{C2239373-87F6-7CA1-6EBF-53E09AB8C233}" dt="2025-10-09T11:11:48.933" v="341" actId="20577"/>
          <ac:spMkLst>
            <pc:docMk/>
            <pc:sldMk cId="592718916" sldId="264"/>
            <ac:spMk id="3" creationId="{6D3ED0EF-9531-6829-C6C6-C7FE377193AF}"/>
          </ac:spMkLst>
        </pc:spChg>
      </pc:sldChg>
      <pc:sldChg chg="addSp delSp modSp mod ord setBg setClrOvrMap">
        <pc:chgData name="Aleia Younis (2219526)" userId="S::2219526@student.uwtsd.ac.uk::a0227b36-733a-4816-954a-acd6c61d0bcf" providerId="AD" clId="Web-{C2239373-87F6-7CA1-6EBF-53E09AB8C233}" dt="2025-10-09T11:48:36.631" v="486" actId="20577"/>
        <pc:sldMkLst>
          <pc:docMk/>
          <pc:sldMk cId="1029204724" sldId="265"/>
        </pc:sldMkLst>
        <pc:spChg chg="mod">
          <ac:chgData name="Aleia Younis (2219526)" userId="S::2219526@student.uwtsd.ac.uk::a0227b36-733a-4816-954a-acd6c61d0bcf" providerId="AD" clId="Web-{C2239373-87F6-7CA1-6EBF-53E09AB8C233}" dt="2025-10-09T10:53:45.599" v="275" actId="20577"/>
          <ac:spMkLst>
            <pc:docMk/>
            <pc:sldMk cId="1029204724" sldId="265"/>
            <ac:spMk id="2" creationId="{C75CAFEF-F781-AC09-8474-74A275AB1B06}"/>
          </ac:spMkLst>
        </pc:spChg>
        <pc:spChg chg="mod ord">
          <ac:chgData name="Aleia Younis (2219526)" userId="S::2219526@student.uwtsd.ac.uk::a0227b36-733a-4816-954a-acd6c61d0bcf" providerId="AD" clId="Web-{C2239373-87F6-7CA1-6EBF-53E09AB8C233}" dt="2025-10-09T10:53:33.817" v="274" actId="14100"/>
          <ac:spMkLst>
            <pc:docMk/>
            <pc:sldMk cId="1029204724" sldId="265"/>
            <ac:spMk id="3" creationId="{01AE6515-1FE7-7A27-541F-199D673CE778}"/>
          </ac:spMkLst>
        </pc:spChg>
        <pc:spChg chg="ord">
          <ac:chgData name="Aleia Younis (2219526)" userId="S::2219526@student.uwtsd.ac.uk::a0227b36-733a-4816-954a-acd6c61d0bcf" providerId="AD" clId="Web-{C2239373-87F6-7CA1-6EBF-53E09AB8C233}" dt="2025-10-09T10:51:02.296" v="258"/>
          <ac:spMkLst>
            <pc:docMk/>
            <pc:sldMk cId="1029204724" sldId="265"/>
            <ac:spMk id="7" creationId="{E99C1856-4E9A-9186-61E3-69CF4ED49DF0}"/>
          </ac:spMkLst>
        </pc:spChg>
        <pc:spChg chg="add mod">
          <ac:chgData name="Aleia Younis (2219526)" userId="S::2219526@student.uwtsd.ac.uk::a0227b36-733a-4816-954a-acd6c61d0bcf" providerId="AD" clId="Web-{C2239373-87F6-7CA1-6EBF-53E09AB8C233}" dt="2025-10-09T11:48:36.631" v="486" actId="20577"/>
          <ac:spMkLst>
            <pc:docMk/>
            <pc:sldMk cId="1029204724" sldId="265"/>
            <ac:spMk id="8" creationId="{94968227-6352-EE27-3A56-FCED1E444FBA}"/>
          </ac:spMkLst>
        </pc:spChg>
        <pc:spChg chg="add del">
          <ac:chgData name="Aleia Younis (2219526)" userId="S::2219526@student.uwtsd.ac.uk::a0227b36-733a-4816-954a-acd6c61d0bcf" providerId="AD" clId="Web-{C2239373-87F6-7CA1-6EBF-53E09AB8C233}" dt="2025-10-09T10:50:50.670" v="253"/>
          <ac:spMkLst>
            <pc:docMk/>
            <pc:sldMk cId="1029204724" sldId="265"/>
            <ac:spMk id="9" creationId="{4233DC0E-DE6C-4FB6-A529-51B162641AB8}"/>
          </ac:spMkLst>
        </pc:spChg>
        <pc:spChg chg="add del">
          <ac:chgData name="Aleia Younis (2219526)" userId="S::2219526@student.uwtsd.ac.uk::a0227b36-733a-4816-954a-acd6c61d0bcf" providerId="AD" clId="Web-{C2239373-87F6-7CA1-6EBF-53E09AB8C233}" dt="2025-10-09T10:50:50.670" v="253"/>
          <ac:spMkLst>
            <pc:docMk/>
            <pc:sldMk cId="1029204724" sldId="265"/>
            <ac:spMk id="10" creationId="{3870477F-E451-4BC3-863F-0E2FC572884B}"/>
          </ac:spMkLst>
        </pc:spChg>
        <pc:spChg chg="add del">
          <ac:chgData name="Aleia Younis (2219526)" userId="S::2219526@student.uwtsd.ac.uk::a0227b36-733a-4816-954a-acd6c61d0bcf" providerId="AD" clId="Web-{C2239373-87F6-7CA1-6EBF-53E09AB8C233}" dt="2025-10-09T10:50:50.670" v="253"/>
          <ac:spMkLst>
            <pc:docMk/>
            <pc:sldMk cId="1029204724" sldId="265"/>
            <ac:spMk id="11" creationId="{B4A81DE1-E2BC-4A31-99EE-71350421B0EA}"/>
          </ac:spMkLst>
        </pc:spChg>
        <pc:spChg chg="add del">
          <ac:chgData name="Aleia Younis (2219526)" userId="S::2219526@student.uwtsd.ac.uk::a0227b36-733a-4816-954a-acd6c61d0bcf" providerId="AD" clId="Web-{C2239373-87F6-7CA1-6EBF-53E09AB8C233}" dt="2025-10-09T10:50:50.670" v="253"/>
          <ac:spMkLst>
            <pc:docMk/>
            <pc:sldMk cId="1029204724" sldId="265"/>
            <ac:spMk id="12" creationId="{643780CE-2BE5-46F6-97B2-60DF30217ED3}"/>
          </ac:spMkLst>
        </pc:spChg>
        <pc:spChg chg="add del">
          <ac:chgData name="Aleia Younis (2219526)" userId="S::2219526@student.uwtsd.ac.uk::a0227b36-733a-4816-954a-acd6c61d0bcf" providerId="AD" clId="Web-{C2239373-87F6-7CA1-6EBF-53E09AB8C233}" dt="2025-10-09T10:51:02.280" v="257"/>
          <ac:spMkLst>
            <pc:docMk/>
            <pc:sldMk cId="1029204724" sldId="265"/>
            <ac:spMk id="13" creationId="{89EA2611-DCBA-4E97-A2B2-9A466E76BDA4}"/>
          </ac:spMkLst>
        </pc:spChg>
        <pc:spChg chg="add del">
          <ac:chgData name="Aleia Younis (2219526)" userId="S::2219526@student.uwtsd.ac.uk::a0227b36-733a-4816-954a-acd6c61d0bcf" providerId="AD" clId="Web-{C2239373-87F6-7CA1-6EBF-53E09AB8C233}" dt="2025-10-09T10:50:50.670" v="253"/>
          <ac:spMkLst>
            <pc:docMk/>
            <pc:sldMk cId="1029204724" sldId="265"/>
            <ac:spMk id="14" creationId="{61A87A49-68E6-459E-A5A6-46229FF42125}"/>
          </ac:spMkLst>
        </pc:spChg>
        <pc:spChg chg="del mod">
          <ac:chgData name="Aleia Younis (2219526)" userId="S::2219526@student.uwtsd.ac.uk::a0227b36-733a-4816-954a-acd6c61d0bcf" providerId="AD" clId="Web-{C2239373-87F6-7CA1-6EBF-53E09AB8C233}" dt="2025-10-09T10:47:55.128" v="245"/>
          <ac:spMkLst>
            <pc:docMk/>
            <pc:sldMk cId="1029204724" sldId="265"/>
            <ac:spMk id="15" creationId="{2EDC7C40-A2ED-CFB5-26F8-DCB806E05CC9}"/>
          </ac:spMkLst>
        </pc:spChg>
        <pc:spChg chg="add del">
          <ac:chgData name="Aleia Younis (2219526)" userId="S::2219526@student.uwtsd.ac.uk::a0227b36-733a-4816-954a-acd6c61d0bcf" providerId="AD" clId="Web-{C2239373-87F6-7CA1-6EBF-53E09AB8C233}" dt="2025-10-09T10:50:50.670" v="253"/>
          <ac:spMkLst>
            <pc:docMk/>
            <pc:sldMk cId="1029204724" sldId="265"/>
            <ac:spMk id="16" creationId="{F6ACD5FC-CAFE-48EB-B765-60EED2E052F0}"/>
          </ac:spMkLst>
        </pc:spChg>
        <pc:spChg chg="add del">
          <ac:chgData name="Aleia Younis (2219526)" userId="S::2219526@student.uwtsd.ac.uk::a0227b36-733a-4816-954a-acd6c61d0bcf" providerId="AD" clId="Web-{C2239373-87F6-7CA1-6EBF-53E09AB8C233}" dt="2025-10-09T10:51:02.280" v="257"/>
          <ac:spMkLst>
            <pc:docMk/>
            <pc:sldMk cId="1029204724" sldId="265"/>
            <ac:spMk id="17" creationId="{BBC615D1-6E12-40EF-915B-316CFDB550D5}"/>
          </ac:spMkLst>
        </pc:spChg>
        <pc:spChg chg="add del">
          <ac:chgData name="Aleia Younis (2219526)" userId="S::2219526@student.uwtsd.ac.uk::a0227b36-733a-4816-954a-acd6c61d0bcf" providerId="AD" clId="Web-{C2239373-87F6-7CA1-6EBF-53E09AB8C233}" dt="2025-10-09T10:50:50.670" v="253"/>
          <ac:spMkLst>
            <pc:docMk/>
            <pc:sldMk cId="1029204724" sldId="265"/>
            <ac:spMk id="18" creationId="{9F33B405-D785-4738-B1C0-6A0AA5E98286}"/>
          </ac:spMkLst>
        </pc:spChg>
        <pc:spChg chg="add del">
          <ac:chgData name="Aleia Younis (2219526)" userId="S::2219526@student.uwtsd.ac.uk::a0227b36-733a-4816-954a-acd6c61d0bcf" providerId="AD" clId="Web-{C2239373-87F6-7CA1-6EBF-53E09AB8C233}" dt="2025-10-09T10:51:02.280" v="257"/>
          <ac:spMkLst>
            <pc:docMk/>
            <pc:sldMk cId="1029204724" sldId="265"/>
            <ac:spMk id="19" creationId="{B9797D36-DE1E-47CD-881A-6C1F5828261B}"/>
          </ac:spMkLst>
        </pc:spChg>
        <pc:spChg chg="add del">
          <ac:chgData name="Aleia Younis (2219526)" userId="S::2219526@student.uwtsd.ac.uk::a0227b36-733a-4816-954a-acd6c61d0bcf" providerId="AD" clId="Web-{C2239373-87F6-7CA1-6EBF-53E09AB8C233}" dt="2025-10-09T10:47:14.249" v="239"/>
          <ac:spMkLst>
            <pc:docMk/>
            <pc:sldMk cId="1029204724" sldId="265"/>
            <ac:spMk id="20" creationId="{643780CE-2BE5-46F6-97B2-60DF30217ED3}"/>
          </ac:spMkLst>
        </pc:spChg>
        <pc:spChg chg="add del">
          <ac:chgData name="Aleia Younis (2219526)" userId="S::2219526@student.uwtsd.ac.uk::a0227b36-733a-4816-954a-acd6c61d0bcf" providerId="AD" clId="Web-{C2239373-87F6-7CA1-6EBF-53E09AB8C233}" dt="2025-10-09T10:51:02.280" v="257"/>
          <ac:spMkLst>
            <pc:docMk/>
            <pc:sldMk cId="1029204724" sldId="265"/>
            <ac:spMk id="21" creationId="{4A2FAF1F-F462-46AF-A9E6-CC93C4E2C359}"/>
          </ac:spMkLst>
        </pc:spChg>
        <pc:spChg chg="add del">
          <ac:chgData name="Aleia Younis (2219526)" userId="S::2219526@student.uwtsd.ac.uk::a0227b36-733a-4816-954a-acd6c61d0bcf" providerId="AD" clId="Web-{C2239373-87F6-7CA1-6EBF-53E09AB8C233}" dt="2025-10-09T10:47:14.249" v="239"/>
          <ac:spMkLst>
            <pc:docMk/>
            <pc:sldMk cId="1029204724" sldId="265"/>
            <ac:spMk id="22" creationId="{61A87A49-68E6-459E-A5A6-46229FF42125}"/>
          </ac:spMkLst>
        </pc:spChg>
        <pc:spChg chg="add del">
          <ac:chgData name="Aleia Younis (2219526)" userId="S::2219526@student.uwtsd.ac.uk::a0227b36-733a-4816-954a-acd6c61d0bcf" providerId="AD" clId="Web-{C2239373-87F6-7CA1-6EBF-53E09AB8C233}" dt="2025-10-09T10:51:02.280" v="257"/>
          <ac:spMkLst>
            <pc:docMk/>
            <pc:sldMk cId="1029204724" sldId="265"/>
            <ac:spMk id="23" creationId="{7146BED8-BAE9-42C5-A3DD-7B946445DB8C}"/>
          </ac:spMkLst>
        </pc:spChg>
        <pc:spChg chg="add del">
          <ac:chgData name="Aleia Younis (2219526)" userId="S::2219526@student.uwtsd.ac.uk::a0227b36-733a-4816-954a-acd6c61d0bcf" providerId="AD" clId="Web-{C2239373-87F6-7CA1-6EBF-53E09AB8C233}" dt="2025-10-09T10:47:14.249" v="239"/>
          <ac:spMkLst>
            <pc:docMk/>
            <pc:sldMk cId="1029204724" sldId="265"/>
            <ac:spMk id="24" creationId="{F6ACD5FC-CAFE-48EB-B765-60EED2E052F0}"/>
          </ac:spMkLst>
        </pc:spChg>
        <pc:spChg chg="add del">
          <ac:chgData name="Aleia Younis (2219526)" userId="S::2219526@student.uwtsd.ac.uk::a0227b36-733a-4816-954a-acd6c61d0bcf" providerId="AD" clId="Web-{C2239373-87F6-7CA1-6EBF-53E09AB8C233}" dt="2025-10-09T10:51:02.280" v="257"/>
          <ac:spMkLst>
            <pc:docMk/>
            <pc:sldMk cId="1029204724" sldId="265"/>
            <ac:spMk id="25" creationId="{15765FE8-B62F-41E4-A73C-74C91A8FD945}"/>
          </ac:spMkLst>
        </pc:spChg>
        <pc:spChg chg="add del">
          <ac:chgData name="Aleia Younis (2219526)" userId="S::2219526@student.uwtsd.ac.uk::a0227b36-733a-4816-954a-acd6c61d0bcf" providerId="AD" clId="Web-{C2239373-87F6-7CA1-6EBF-53E09AB8C233}" dt="2025-10-09T10:47:14.249" v="239"/>
          <ac:spMkLst>
            <pc:docMk/>
            <pc:sldMk cId="1029204724" sldId="265"/>
            <ac:spMk id="26" creationId="{9F33B405-D785-4738-B1C0-6A0AA5E98286}"/>
          </ac:spMkLst>
        </pc:spChg>
        <pc:spChg chg="add del">
          <ac:chgData name="Aleia Younis (2219526)" userId="S::2219526@student.uwtsd.ac.uk::a0227b36-733a-4816-954a-acd6c61d0bcf" providerId="AD" clId="Web-{C2239373-87F6-7CA1-6EBF-53E09AB8C233}" dt="2025-10-09T10:52:25.800" v="266"/>
          <ac:spMkLst>
            <pc:docMk/>
            <pc:sldMk cId="1029204724" sldId="265"/>
            <ac:spMk id="27" creationId="{F70C2B8F-6B1B-46D5-86E6-40F36C695FC2}"/>
          </ac:spMkLst>
        </pc:spChg>
        <pc:spChg chg="add del">
          <ac:chgData name="Aleia Younis (2219526)" userId="S::2219526@student.uwtsd.ac.uk::a0227b36-733a-4816-954a-acd6c61d0bcf" providerId="AD" clId="Web-{C2239373-87F6-7CA1-6EBF-53E09AB8C233}" dt="2025-10-09T10:47:14.249" v="239"/>
          <ac:spMkLst>
            <pc:docMk/>
            <pc:sldMk cId="1029204724" sldId="265"/>
            <ac:spMk id="28" creationId="{4233DC0E-DE6C-4FB6-A529-51B162641AB8}"/>
          </ac:spMkLst>
        </pc:spChg>
        <pc:spChg chg="add">
          <ac:chgData name="Aleia Younis (2219526)" userId="S::2219526@student.uwtsd.ac.uk::a0227b36-733a-4816-954a-acd6c61d0bcf" providerId="AD" clId="Web-{C2239373-87F6-7CA1-6EBF-53E09AB8C233}" dt="2025-10-09T10:51:19.812" v="262"/>
          <ac:spMkLst>
            <pc:docMk/>
            <pc:sldMk cId="1029204724" sldId="265"/>
            <ac:spMk id="29" creationId="{DB521824-592C-476A-AB0A-CA0C6D1F3407}"/>
          </ac:spMkLst>
        </pc:spChg>
        <pc:spChg chg="add del">
          <ac:chgData name="Aleia Younis (2219526)" userId="S::2219526@student.uwtsd.ac.uk::a0227b36-733a-4816-954a-acd6c61d0bcf" providerId="AD" clId="Web-{C2239373-87F6-7CA1-6EBF-53E09AB8C233}" dt="2025-10-09T10:47:14.249" v="239"/>
          <ac:spMkLst>
            <pc:docMk/>
            <pc:sldMk cId="1029204724" sldId="265"/>
            <ac:spMk id="30" creationId="{3870477F-E451-4BC3-863F-0E2FC572884B}"/>
          </ac:spMkLst>
        </pc:spChg>
        <pc:spChg chg="add del">
          <ac:chgData name="Aleia Younis (2219526)" userId="S::2219526@student.uwtsd.ac.uk::a0227b36-733a-4816-954a-acd6c61d0bcf" providerId="AD" clId="Web-{C2239373-87F6-7CA1-6EBF-53E09AB8C233}" dt="2025-10-09T10:52:25.800" v="266"/>
          <ac:spMkLst>
            <pc:docMk/>
            <pc:sldMk cId="1029204724" sldId="265"/>
            <ac:spMk id="31" creationId="{A2749EFA-8EE4-4EB8-9424-8E593B9320AD}"/>
          </ac:spMkLst>
        </pc:spChg>
        <pc:spChg chg="add del">
          <ac:chgData name="Aleia Younis (2219526)" userId="S::2219526@student.uwtsd.ac.uk::a0227b36-733a-4816-954a-acd6c61d0bcf" providerId="AD" clId="Web-{C2239373-87F6-7CA1-6EBF-53E09AB8C233}" dt="2025-10-09T10:47:14.249" v="239"/>
          <ac:spMkLst>
            <pc:docMk/>
            <pc:sldMk cId="1029204724" sldId="265"/>
            <ac:spMk id="32" creationId="{B4A81DE1-E2BC-4A31-99EE-71350421B0EA}"/>
          </ac:spMkLst>
        </pc:spChg>
        <pc:spChg chg="add del">
          <ac:chgData name="Aleia Younis (2219526)" userId="S::2219526@student.uwtsd.ac.uk::a0227b36-733a-4816-954a-acd6c61d0bcf" providerId="AD" clId="Web-{C2239373-87F6-7CA1-6EBF-53E09AB8C233}" dt="2025-10-09T10:52:25.800" v="266"/>
          <ac:spMkLst>
            <pc:docMk/>
            <pc:sldMk cId="1029204724" sldId="265"/>
            <ac:spMk id="33" creationId="{B5C860C9-D4F9-4350-80DA-0D1CD36C7741}"/>
          </ac:spMkLst>
        </pc:spChg>
        <pc:spChg chg="add del">
          <ac:chgData name="Aleia Younis (2219526)" userId="S::2219526@student.uwtsd.ac.uk::a0227b36-733a-4816-954a-acd6c61d0bcf" providerId="AD" clId="Web-{C2239373-87F6-7CA1-6EBF-53E09AB8C233}" dt="2025-10-09T10:52:25.800" v="266"/>
          <ac:spMkLst>
            <pc:docMk/>
            <pc:sldMk cId="1029204724" sldId="265"/>
            <ac:spMk id="34" creationId="{538A90C8-AE0E-4EBA-9AF8-EEDB206020E0}"/>
          </ac:spMkLst>
        </pc:spChg>
        <pc:spChg chg="add">
          <ac:chgData name="Aleia Younis (2219526)" userId="S::2219526@student.uwtsd.ac.uk::a0227b36-733a-4816-954a-acd6c61d0bcf" providerId="AD" clId="Web-{C2239373-87F6-7CA1-6EBF-53E09AB8C233}" dt="2025-10-09T10:52:25.800" v="266"/>
          <ac:spMkLst>
            <pc:docMk/>
            <pc:sldMk cId="1029204724" sldId="265"/>
            <ac:spMk id="39" creationId="{643780CE-2BE5-46F6-97B2-60DF30217ED3}"/>
          </ac:spMkLst>
        </pc:spChg>
        <pc:spChg chg="add">
          <ac:chgData name="Aleia Younis (2219526)" userId="S::2219526@student.uwtsd.ac.uk::a0227b36-733a-4816-954a-acd6c61d0bcf" providerId="AD" clId="Web-{C2239373-87F6-7CA1-6EBF-53E09AB8C233}" dt="2025-10-09T10:52:25.800" v="266"/>
          <ac:spMkLst>
            <pc:docMk/>
            <pc:sldMk cId="1029204724" sldId="265"/>
            <ac:spMk id="41" creationId="{61A87A49-68E6-459E-A5A6-46229FF42125}"/>
          </ac:spMkLst>
        </pc:spChg>
        <pc:spChg chg="add">
          <ac:chgData name="Aleia Younis (2219526)" userId="S::2219526@student.uwtsd.ac.uk::a0227b36-733a-4816-954a-acd6c61d0bcf" providerId="AD" clId="Web-{C2239373-87F6-7CA1-6EBF-53E09AB8C233}" dt="2025-10-09T10:52:25.800" v="266"/>
          <ac:spMkLst>
            <pc:docMk/>
            <pc:sldMk cId="1029204724" sldId="265"/>
            <ac:spMk id="43" creationId="{F6ACD5FC-CAFE-48EB-B765-60EED2E052F0}"/>
          </ac:spMkLst>
        </pc:spChg>
        <pc:spChg chg="add">
          <ac:chgData name="Aleia Younis (2219526)" userId="S::2219526@student.uwtsd.ac.uk::a0227b36-733a-4816-954a-acd6c61d0bcf" providerId="AD" clId="Web-{C2239373-87F6-7CA1-6EBF-53E09AB8C233}" dt="2025-10-09T10:52:25.800" v="266"/>
          <ac:spMkLst>
            <pc:docMk/>
            <pc:sldMk cId="1029204724" sldId="265"/>
            <ac:spMk id="45" creationId="{9F33B405-D785-4738-B1C0-6A0AA5E98286}"/>
          </ac:spMkLst>
        </pc:spChg>
        <pc:spChg chg="add">
          <ac:chgData name="Aleia Younis (2219526)" userId="S::2219526@student.uwtsd.ac.uk::a0227b36-733a-4816-954a-acd6c61d0bcf" providerId="AD" clId="Web-{C2239373-87F6-7CA1-6EBF-53E09AB8C233}" dt="2025-10-09T10:52:25.800" v="266"/>
          <ac:spMkLst>
            <pc:docMk/>
            <pc:sldMk cId="1029204724" sldId="265"/>
            <ac:spMk id="49" creationId="{3870477F-E451-4BC3-863F-0E2FC572884B}"/>
          </ac:spMkLst>
        </pc:spChg>
        <pc:picChg chg="add del mod ord">
          <ac:chgData name="Aleia Younis (2219526)" userId="S::2219526@student.uwtsd.ac.uk::a0227b36-733a-4816-954a-acd6c61d0bcf" providerId="AD" clId="Web-{C2239373-87F6-7CA1-6EBF-53E09AB8C233}" dt="2025-10-09T10:51:33.907" v="264"/>
          <ac:picMkLst>
            <pc:docMk/>
            <pc:sldMk cId="1029204724" sldId="265"/>
            <ac:picMk id="4" creationId="{D045D70E-2D02-68A6-FB31-66B3C9DB9C22}"/>
          </ac:picMkLst>
        </pc:picChg>
        <pc:picChg chg="del mod">
          <ac:chgData name="Aleia Younis (2219526)" userId="S::2219526@student.uwtsd.ac.uk::a0227b36-733a-4816-954a-acd6c61d0bcf" providerId="AD" clId="Web-{C2239373-87F6-7CA1-6EBF-53E09AB8C233}" dt="2025-10-09T10:47:50.143" v="244"/>
          <ac:picMkLst>
            <pc:docMk/>
            <pc:sldMk cId="1029204724" sldId="265"/>
            <ac:picMk id="5" creationId="{10B9370A-9F89-A1CF-8A27-0D41FE9D61FA}"/>
          </ac:picMkLst>
        </pc:picChg>
        <pc:picChg chg="add mod">
          <ac:chgData name="Aleia Younis (2219526)" userId="S::2219526@student.uwtsd.ac.uk::a0227b36-733a-4816-954a-acd6c61d0bcf" providerId="AD" clId="Web-{C2239373-87F6-7CA1-6EBF-53E09AB8C233}" dt="2025-10-09T10:54:01.631" v="276" actId="14100"/>
          <ac:picMkLst>
            <pc:docMk/>
            <pc:sldMk cId="1029204724" sldId="265"/>
            <ac:picMk id="6" creationId="{4D1BC75E-8AE1-F92E-C343-73AE68B084E6}"/>
          </ac:picMkLst>
        </pc:picChg>
      </pc:sldChg>
      <pc:sldChg chg="delSp modSp">
        <pc:chgData name="Aleia Younis (2219526)" userId="S::2219526@student.uwtsd.ac.uk::a0227b36-733a-4816-954a-acd6c61d0bcf" providerId="AD" clId="Web-{C2239373-87F6-7CA1-6EBF-53E09AB8C233}" dt="2025-10-09T11:46:46.910" v="479" actId="20577"/>
        <pc:sldMkLst>
          <pc:docMk/>
          <pc:sldMk cId="42282816" sldId="266"/>
        </pc:sldMkLst>
        <pc:spChg chg="mod">
          <ac:chgData name="Aleia Younis (2219526)" userId="S::2219526@student.uwtsd.ac.uk::a0227b36-733a-4816-954a-acd6c61d0bcf" providerId="AD" clId="Web-{C2239373-87F6-7CA1-6EBF-53E09AB8C233}" dt="2025-10-09T11:16:18.001" v="349" actId="20577"/>
          <ac:spMkLst>
            <pc:docMk/>
            <pc:sldMk cId="42282816" sldId="266"/>
            <ac:spMk id="5" creationId="{10EF1F97-220F-8E2F-2879-D96CC5FB66BA}"/>
          </ac:spMkLst>
        </pc:spChg>
        <pc:spChg chg="mod">
          <ac:chgData name="Aleia Younis (2219526)" userId="S::2219526@student.uwtsd.ac.uk::a0227b36-733a-4816-954a-acd6c61d0bcf" providerId="AD" clId="Web-{C2239373-87F6-7CA1-6EBF-53E09AB8C233}" dt="2025-10-09T11:46:46.910" v="479" actId="20577"/>
          <ac:spMkLst>
            <pc:docMk/>
            <pc:sldMk cId="42282816" sldId="266"/>
            <ac:spMk id="22" creationId="{F1B1E722-D20A-0686-BC3D-BFD90DADFAA2}"/>
          </ac:spMkLst>
        </pc:spChg>
        <pc:spChg chg="del mod">
          <ac:chgData name="Aleia Younis (2219526)" userId="S::2219526@student.uwtsd.ac.uk::a0227b36-733a-4816-954a-acd6c61d0bcf" providerId="AD" clId="Web-{C2239373-87F6-7CA1-6EBF-53E09AB8C233}" dt="2025-10-09T11:17:04.846" v="356"/>
          <ac:spMkLst>
            <pc:docMk/>
            <pc:sldMk cId="42282816" sldId="266"/>
            <ac:spMk id="24" creationId="{A68A4DED-5C5C-19E3-54A3-40643CAAF438}"/>
          </ac:spMkLst>
        </pc:spChg>
      </pc:sldChg>
      <pc:sldChg chg="addSp modSp">
        <pc:chgData name="Aleia Younis (2219526)" userId="S::2219526@student.uwtsd.ac.uk::a0227b36-733a-4816-954a-acd6c61d0bcf" providerId="AD" clId="Web-{C2239373-87F6-7CA1-6EBF-53E09AB8C233}" dt="2025-10-09T12:04:46.214" v="586" actId="20577"/>
        <pc:sldMkLst>
          <pc:docMk/>
          <pc:sldMk cId="2739731461" sldId="267"/>
        </pc:sldMkLst>
        <pc:spChg chg="add mod">
          <ac:chgData name="Aleia Younis (2219526)" userId="S::2219526@student.uwtsd.ac.uk::a0227b36-733a-4816-954a-acd6c61d0bcf" providerId="AD" clId="Web-{C2239373-87F6-7CA1-6EBF-53E09AB8C233}" dt="2025-10-09T12:04:46.214" v="586" actId="20577"/>
          <ac:spMkLst>
            <pc:docMk/>
            <pc:sldMk cId="2739731461" sldId="267"/>
            <ac:spMk id="2" creationId="{BB50B1B8-A488-D5AD-49B0-9071FA995B3E}"/>
          </ac:spMkLst>
        </pc:spChg>
        <pc:spChg chg="mod">
          <ac:chgData name="Aleia Younis (2219526)" userId="S::2219526@student.uwtsd.ac.uk::a0227b36-733a-4816-954a-acd6c61d0bcf" providerId="AD" clId="Web-{C2239373-87F6-7CA1-6EBF-53E09AB8C233}" dt="2025-10-09T12:00:48.128" v="539" actId="20577"/>
          <ac:spMkLst>
            <pc:docMk/>
            <pc:sldMk cId="2739731461" sldId="267"/>
            <ac:spMk id="3" creationId="{F81A4DB2-041C-E643-F8FE-4CBC146B429E}"/>
          </ac:spMkLst>
        </pc:spChg>
      </pc:sldChg>
      <pc:sldChg chg="modSp">
        <pc:chgData name="Aleia Younis (2219526)" userId="S::2219526@student.uwtsd.ac.uk::a0227b36-733a-4816-954a-acd6c61d0bcf" providerId="AD" clId="Web-{C2239373-87F6-7CA1-6EBF-53E09AB8C233}" dt="2025-10-09T11:33:25.443" v="405" actId="20577"/>
        <pc:sldMkLst>
          <pc:docMk/>
          <pc:sldMk cId="2922384647" sldId="268"/>
        </pc:sldMkLst>
        <pc:spChg chg="mod">
          <ac:chgData name="Aleia Younis (2219526)" userId="S::2219526@student.uwtsd.ac.uk::a0227b36-733a-4816-954a-acd6c61d0bcf" providerId="AD" clId="Web-{C2239373-87F6-7CA1-6EBF-53E09AB8C233}" dt="2025-10-09T11:31:55.832" v="384" actId="20577"/>
          <ac:spMkLst>
            <pc:docMk/>
            <pc:sldMk cId="2922384647" sldId="268"/>
            <ac:spMk id="2" creationId="{C371019C-CF6D-66FF-2B8F-838B80A1D1AB}"/>
          </ac:spMkLst>
        </pc:spChg>
        <pc:spChg chg="mod">
          <ac:chgData name="Aleia Younis (2219526)" userId="S::2219526@student.uwtsd.ac.uk::a0227b36-733a-4816-954a-acd6c61d0bcf" providerId="AD" clId="Web-{C2239373-87F6-7CA1-6EBF-53E09AB8C233}" dt="2025-10-09T11:33:25.443" v="405" actId="20577"/>
          <ac:spMkLst>
            <pc:docMk/>
            <pc:sldMk cId="2922384647" sldId="268"/>
            <ac:spMk id="3" creationId="{C3A571A9-7B56-68FD-C383-3CEE36CFB02F}"/>
          </ac:spMkLst>
        </pc:spChg>
      </pc:sldChg>
      <pc:sldChg chg="addSp delSp modSp ord">
        <pc:chgData name="Aleia Younis (2219526)" userId="S::2219526@student.uwtsd.ac.uk::a0227b36-733a-4816-954a-acd6c61d0bcf" providerId="AD" clId="Web-{C2239373-87F6-7CA1-6EBF-53E09AB8C233}" dt="2025-10-09T11:38:55.780" v="441"/>
        <pc:sldMkLst>
          <pc:docMk/>
          <pc:sldMk cId="654527150" sldId="269"/>
        </pc:sldMkLst>
        <pc:spChg chg="mod">
          <ac:chgData name="Aleia Younis (2219526)" userId="S::2219526@student.uwtsd.ac.uk::a0227b36-733a-4816-954a-acd6c61d0bcf" providerId="AD" clId="Web-{C2239373-87F6-7CA1-6EBF-53E09AB8C233}" dt="2025-10-09T11:38:39.622" v="439" actId="14100"/>
          <ac:spMkLst>
            <pc:docMk/>
            <pc:sldMk cId="654527150" sldId="269"/>
            <ac:spMk id="2" creationId="{B5B94B16-FF8A-2A2A-5970-441BA500EB1C}"/>
          </ac:spMkLst>
        </pc:spChg>
        <pc:spChg chg="del mod">
          <ac:chgData name="Aleia Younis (2219526)" userId="S::2219526@student.uwtsd.ac.uk::a0227b36-733a-4816-954a-acd6c61d0bcf" providerId="AD" clId="Web-{C2239373-87F6-7CA1-6EBF-53E09AB8C233}" dt="2025-10-09T11:36:26.586" v="420"/>
          <ac:spMkLst>
            <pc:docMk/>
            <pc:sldMk cId="654527150" sldId="269"/>
            <ac:spMk id="3" creationId="{E52F3438-D85A-EEDB-5301-417510D21AB0}"/>
          </ac:spMkLst>
        </pc:spChg>
        <pc:spChg chg="del">
          <ac:chgData name="Aleia Younis (2219526)" userId="S::2219526@student.uwtsd.ac.uk::a0227b36-733a-4816-954a-acd6c61d0bcf" providerId="AD" clId="Web-{C2239373-87F6-7CA1-6EBF-53E09AB8C233}" dt="2025-10-09T11:36:26.586" v="420"/>
          <ac:spMkLst>
            <pc:docMk/>
            <pc:sldMk cId="654527150" sldId="269"/>
            <ac:spMk id="8" creationId="{324E43EB-867C-4B35-9A5C-E435157C7297}"/>
          </ac:spMkLst>
        </pc:spChg>
        <pc:spChg chg="del">
          <ac:chgData name="Aleia Younis (2219526)" userId="S::2219526@student.uwtsd.ac.uk::a0227b36-733a-4816-954a-acd6c61d0bcf" providerId="AD" clId="Web-{C2239373-87F6-7CA1-6EBF-53E09AB8C233}" dt="2025-10-09T11:36:26.586" v="420"/>
          <ac:spMkLst>
            <pc:docMk/>
            <pc:sldMk cId="654527150" sldId="269"/>
            <ac:spMk id="10" creationId="{A7C0F5DA-B59F-4F13-8BB8-FFD8F2C572BC}"/>
          </ac:spMkLst>
        </pc:spChg>
        <pc:spChg chg="del">
          <ac:chgData name="Aleia Younis (2219526)" userId="S::2219526@student.uwtsd.ac.uk::a0227b36-733a-4816-954a-acd6c61d0bcf" providerId="AD" clId="Web-{C2239373-87F6-7CA1-6EBF-53E09AB8C233}" dt="2025-10-09T11:36:26.586" v="420"/>
          <ac:spMkLst>
            <pc:docMk/>
            <pc:sldMk cId="654527150" sldId="269"/>
            <ac:spMk id="12" creationId="{9CEA1DEC-CC9E-4776-9E08-048A15BFA6CA}"/>
          </ac:spMkLst>
        </pc:spChg>
        <pc:spChg chg="del">
          <ac:chgData name="Aleia Younis (2219526)" userId="S::2219526@student.uwtsd.ac.uk::a0227b36-733a-4816-954a-acd6c61d0bcf" providerId="AD" clId="Web-{C2239373-87F6-7CA1-6EBF-53E09AB8C233}" dt="2025-10-09T11:36:26.586" v="420"/>
          <ac:spMkLst>
            <pc:docMk/>
            <pc:sldMk cId="654527150" sldId="269"/>
            <ac:spMk id="14" creationId="{9CE399CF-F4B8-4832-A8CB-B93F6B1EF44B}"/>
          </ac:spMkLst>
        </pc:spChg>
        <pc:spChg chg="del">
          <ac:chgData name="Aleia Younis (2219526)" userId="S::2219526@student.uwtsd.ac.uk::a0227b36-733a-4816-954a-acd6c61d0bcf" providerId="AD" clId="Web-{C2239373-87F6-7CA1-6EBF-53E09AB8C233}" dt="2025-10-09T11:36:26.586" v="420"/>
          <ac:spMkLst>
            <pc:docMk/>
            <pc:sldMk cId="654527150" sldId="269"/>
            <ac:spMk id="16" creationId="{1F23E73A-FDC8-462C-83C1-3AA8961449CF}"/>
          </ac:spMkLst>
        </pc:spChg>
        <pc:spChg chg="add">
          <ac:chgData name="Aleia Younis (2219526)" userId="S::2219526@student.uwtsd.ac.uk::a0227b36-733a-4816-954a-acd6c61d0bcf" providerId="AD" clId="Web-{C2239373-87F6-7CA1-6EBF-53E09AB8C233}" dt="2025-10-09T11:36:26.586" v="420"/>
          <ac:spMkLst>
            <pc:docMk/>
            <pc:sldMk cId="654527150" sldId="269"/>
            <ac:spMk id="31" creationId="{CC28BCC9-4093-4FD5-83EB-7EC297F51396}"/>
          </ac:spMkLst>
        </pc:spChg>
        <pc:grpChg chg="add">
          <ac:chgData name="Aleia Younis (2219526)" userId="S::2219526@student.uwtsd.ac.uk::a0227b36-733a-4816-954a-acd6c61d0bcf" providerId="AD" clId="Web-{C2239373-87F6-7CA1-6EBF-53E09AB8C233}" dt="2025-10-09T11:36:26.586" v="420"/>
          <ac:grpSpMkLst>
            <pc:docMk/>
            <pc:sldMk cId="654527150" sldId="269"/>
            <ac:grpSpMk id="22" creationId="{08BCF048-8940-4354-B9EC-5AD74E283CE3}"/>
          </ac:grpSpMkLst>
        </pc:grpChg>
        <pc:graphicFrameChg chg="add">
          <ac:chgData name="Aleia Younis (2219526)" userId="S::2219526@student.uwtsd.ac.uk::a0227b36-733a-4816-954a-acd6c61d0bcf" providerId="AD" clId="Web-{C2239373-87F6-7CA1-6EBF-53E09AB8C233}" dt="2025-10-09T11:36:26.586" v="420"/>
          <ac:graphicFrameMkLst>
            <pc:docMk/>
            <pc:sldMk cId="654527150" sldId="269"/>
            <ac:graphicFrameMk id="18" creationId="{224932B0-E8B6-419A-9606-B3FC704465BB}"/>
          </ac:graphicFrameMkLst>
        </pc:graphicFrameChg>
      </pc:sldChg>
      <pc:sldChg chg="addSp delSp modSp">
        <pc:chgData name="Aleia Younis (2219526)" userId="S::2219526@student.uwtsd.ac.uk::a0227b36-733a-4816-954a-acd6c61d0bcf" providerId="AD" clId="Web-{C2239373-87F6-7CA1-6EBF-53E09AB8C233}" dt="2025-10-09T12:09:23.828" v="634" actId="20577"/>
        <pc:sldMkLst>
          <pc:docMk/>
          <pc:sldMk cId="165182314" sldId="270"/>
        </pc:sldMkLst>
        <pc:spChg chg="del mod">
          <ac:chgData name="Aleia Younis (2219526)" userId="S::2219526@student.uwtsd.ac.uk::a0227b36-733a-4816-954a-acd6c61d0bcf" providerId="AD" clId="Web-{C2239373-87F6-7CA1-6EBF-53E09AB8C233}" dt="2025-10-09T12:00:42.066" v="538"/>
          <ac:spMkLst>
            <pc:docMk/>
            <pc:sldMk cId="165182314" sldId="270"/>
            <ac:spMk id="2" creationId="{F239A54B-5F1C-2857-07BF-103D59F1BCAC}"/>
          </ac:spMkLst>
        </pc:spChg>
        <pc:spChg chg="add mod">
          <ac:chgData name="Aleia Younis (2219526)" userId="S::2219526@student.uwtsd.ac.uk::a0227b36-733a-4816-954a-acd6c61d0bcf" providerId="AD" clId="Web-{C2239373-87F6-7CA1-6EBF-53E09AB8C233}" dt="2025-10-09T12:09:23.828" v="634" actId="20577"/>
          <ac:spMkLst>
            <pc:docMk/>
            <pc:sldMk cId="165182314" sldId="270"/>
            <ac:spMk id="3" creationId="{37090693-AABB-6840-F44E-1C5FE0EA252F}"/>
          </ac:spMkLst>
        </pc:spChg>
      </pc:sldChg>
      <pc:sldChg chg="addSp delSp modSp">
        <pc:chgData name="Aleia Younis (2219526)" userId="S::2219526@student.uwtsd.ac.uk::a0227b36-733a-4816-954a-acd6c61d0bcf" providerId="AD" clId="Web-{C2239373-87F6-7CA1-6EBF-53E09AB8C233}" dt="2025-10-09T12:15:37.283" v="687" actId="20577"/>
        <pc:sldMkLst>
          <pc:docMk/>
          <pc:sldMk cId="3147969946" sldId="271"/>
        </pc:sldMkLst>
        <pc:spChg chg="add del">
          <ac:chgData name="Aleia Younis (2219526)" userId="S::2219526@student.uwtsd.ac.uk::a0227b36-733a-4816-954a-acd6c61d0bcf" providerId="AD" clId="Web-{C2239373-87F6-7CA1-6EBF-53E09AB8C233}" dt="2025-10-09T12:10:29.360" v="636"/>
          <ac:spMkLst>
            <pc:docMk/>
            <pc:sldMk cId="3147969946" sldId="271"/>
            <ac:spMk id="2" creationId="{38B1F48A-AA89-21E6-AD86-2CCD74C8F22A}"/>
          </ac:spMkLst>
        </pc:spChg>
        <pc:spChg chg="add mod">
          <ac:chgData name="Aleia Younis (2219526)" userId="S::2219526@student.uwtsd.ac.uk::a0227b36-733a-4816-954a-acd6c61d0bcf" providerId="AD" clId="Web-{C2239373-87F6-7CA1-6EBF-53E09AB8C233}" dt="2025-10-09T12:15:37.283" v="687" actId="20577"/>
          <ac:spMkLst>
            <pc:docMk/>
            <pc:sldMk cId="3147969946" sldId="271"/>
            <ac:spMk id="3" creationId="{DD1B327F-8F22-6405-B395-17AF41AD5C09}"/>
          </ac:spMkLst>
        </pc:spChg>
      </pc:sldChg>
      <pc:sldChg chg="delSp modSp">
        <pc:chgData name="Aleia Younis (2219526)" userId="S::2219526@student.uwtsd.ac.uk::a0227b36-733a-4816-954a-acd6c61d0bcf" providerId="AD" clId="Web-{C2239373-87F6-7CA1-6EBF-53E09AB8C233}" dt="2025-10-09T12:00:33.503" v="535"/>
        <pc:sldMkLst>
          <pc:docMk/>
          <pc:sldMk cId="3665833800" sldId="272"/>
        </pc:sldMkLst>
        <pc:spChg chg="del mod">
          <ac:chgData name="Aleia Younis (2219526)" userId="S::2219526@student.uwtsd.ac.uk::a0227b36-733a-4816-954a-acd6c61d0bcf" providerId="AD" clId="Web-{C2239373-87F6-7CA1-6EBF-53E09AB8C233}" dt="2025-10-09T12:00:33.503" v="535"/>
          <ac:spMkLst>
            <pc:docMk/>
            <pc:sldMk cId="3665833800" sldId="272"/>
            <ac:spMk id="4" creationId="{453B9CCA-C9E5-B9DC-D936-BBD456EEB7F7}"/>
          </ac:spMkLst>
        </pc:spChg>
      </pc:sldChg>
      <pc:sldChg chg="addSp delSp modSp new mod setBg setClrOvrMap">
        <pc:chgData name="Aleia Younis (2219526)" userId="S::2219526@student.uwtsd.ac.uk::a0227b36-733a-4816-954a-acd6c61d0bcf" providerId="AD" clId="Web-{C2239373-87F6-7CA1-6EBF-53E09AB8C233}" dt="2025-10-09T11:05:44.699" v="339" actId="20577"/>
        <pc:sldMkLst>
          <pc:docMk/>
          <pc:sldMk cId="3435873286" sldId="273"/>
        </pc:sldMkLst>
        <pc:spChg chg="mod">
          <ac:chgData name="Aleia Younis (2219526)" userId="S::2219526@student.uwtsd.ac.uk::a0227b36-733a-4816-954a-acd6c61d0bcf" providerId="AD" clId="Web-{C2239373-87F6-7CA1-6EBF-53E09AB8C233}" dt="2025-10-09T11:02:43.749" v="314"/>
          <ac:spMkLst>
            <pc:docMk/>
            <pc:sldMk cId="3435873286" sldId="273"/>
            <ac:spMk id="2" creationId="{3D5A0EC4-27A2-ABED-9A2C-9FEF9A56D5BB}"/>
          </ac:spMkLst>
        </pc:spChg>
        <pc:spChg chg="mod">
          <ac:chgData name="Aleia Younis (2219526)" userId="S::2219526@student.uwtsd.ac.uk::a0227b36-733a-4816-954a-acd6c61d0bcf" providerId="AD" clId="Web-{C2239373-87F6-7CA1-6EBF-53E09AB8C233}" dt="2025-10-09T11:05:44.699" v="339" actId="20577"/>
          <ac:spMkLst>
            <pc:docMk/>
            <pc:sldMk cId="3435873286" sldId="273"/>
            <ac:spMk id="3" creationId="{56814980-9011-D31B-D6A4-4CD9544DCF78}"/>
          </ac:spMkLst>
        </pc:spChg>
        <pc:spChg chg="add del">
          <ac:chgData name="Aleia Younis (2219526)" userId="S::2219526@student.uwtsd.ac.uk::a0227b36-733a-4816-954a-acd6c61d0bcf" providerId="AD" clId="Web-{C2239373-87F6-7CA1-6EBF-53E09AB8C233}" dt="2025-10-09T11:02:43.749" v="314"/>
          <ac:spMkLst>
            <pc:docMk/>
            <pc:sldMk cId="3435873286" sldId="273"/>
            <ac:spMk id="10" creationId="{F70C2B8F-6B1B-46D5-86E6-40F36C695FC2}"/>
          </ac:spMkLst>
        </pc:spChg>
        <pc:spChg chg="add del">
          <ac:chgData name="Aleia Younis (2219526)" userId="S::2219526@student.uwtsd.ac.uk::a0227b36-733a-4816-954a-acd6c61d0bcf" providerId="AD" clId="Web-{C2239373-87F6-7CA1-6EBF-53E09AB8C233}" dt="2025-10-09T11:02:43.749" v="314"/>
          <ac:spMkLst>
            <pc:docMk/>
            <pc:sldMk cId="3435873286" sldId="273"/>
            <ac:spMk id="12" creationId="{DB521824-592C-476A-AB0A-CA0C6D1F3407}"/>
          </ac:spMkLst>
        </pc:spChg>
        <pc:spChg chg="add del">
          <ac:chgData name="Aleia Younis (2219526)" userId="S::2219526@student.uwtsd.ac.uk::a0227b36-733a-4816-954a-acd6c61d0bcf" providerId="AD" clId="Web-{C2239373-87F6-7CA1-6EBF-53E09AB8C233}" dt="2025-10-09T11:02:43.749" v="314"/>
          <ac:spMkLst>
            <pc:docMk/>
            <pc:sldMk cId="3435873286" sldId="273"/>
            <ac:spMk id="14" creationId="{A2749EFA-8EE4-4EB8-9424-8E593B9320AD}"/>
          </ac:spMkLst>
        </pc:spChg>
        <pc:spChg chg="add del">
          <ac:chgData name="Aleia Younis (2219526)" userId="S::2219526@student.uwtsd.ac.uk::a0227b36-733a-4816-954a-acd6c61d0bcf" providerId="AD" clId="Web-{C2239373-87F6-7CA1-6EBF-53E09AB8C233}" dt="2025-10-09T11:02:43.749" v="314"/>
          <ac:spMkLst>
            <pc:docMk/>
            <pc:sldMk cId="3435873286" sldId="273"/>
            <ac:spMk id="16" creationId="{B5C860C9-D4F9-4350-80DA-0D1CD36C7741}"/>
          </ac:spMkLst>
        </pc:spChg>
        <pc:spChg chg="add del">
          <ac:chgData name="Aleia Younis (2219526)" userId="S::2219526@student.uwtsd.ac.uk::a0227b36-733a-4816-954a-acd6c61d0bcf" providerId="AD" clId="Web-{C2239373-87F6-7CA1-6EBF-53E09AB8C233}" dt="2025-10-09T11:02:43.749" v="314"/>
          <ac:spMkLst>
            <pc:docMk/>
            <pc:sldMk cId="3435873286" sldId="273"/>
            <ac:spMk id="18" creationId="{538A90C8-AE0E-4EBA-9AF8-EEDB206020E0}"/>
          </ac:spMkLst>
        </pc:spChg>
        <pc:picChg chg="add mod ord">
          <ac:chgData name="Aleia Younis (2219526)" userId="S::2219526@student.uwtsd.ac.uk::a0227b36-733a-4816-954a-acd6c61d0bcf" providerId="AD" clId="Web-{C2239373-87F6-7CA1-6EBF-53E09AB8C233}" dt="2025-10-09T11:03:26.344" v="322" actId="14100"/>
          <ac:picMkLst>
            <pc:docMk/>
            <pc:sldMk cId="3435873286" sldId="273"/>
            <ac:picMk id="7" creationId="{5FB06DBD-359F-7340-9FFE-9EC2C99C269F}"/>
          </ac:picMkLst>
        </pc:picChg>
      </pc:sldChg>
      <pc:sldChg chg="addSp delSp modSp new mod ord setBg setClrOvrMap">
        <pc:chgData name="Aleia Younis (2219526)" userId="S::2219526@student.uwtsd.ac.uk::a0227b36-733a-4816-954a-acd6c61d0bcf" providerId="AD" clId="Web-{C2239373-87F6-7CA1-6EBF-53E09AB8C233}" dt="2025-10-09T10:35:36.046" v="179" actId="20577"/>
        <pc:sldMkLst>
          <pc:docMk/>
          <pc:sldMk cId="710060540" sldId="274"/>
        </pc:sldMkLst>
        <pc:spChg chg="mod">
          <ac:chgData name="Aleia Younis (2219526)" userId="S::2219526@student.uwtsd.ac.uk::a0227b36-733a-4816-954a-acd6c61d0bcf" providerId="AD" clId="Web-{C2239373-87F6-7CA1-6EBF-53E09AB8C233}" dt="2025-10-09T10:29:30.367" v="160" actId="14100"/>
          <ac:spMkLst>
            <pc:docMk/>
            <pc:sldMk cId="710060540" sldId="274"/>
            <ac:spMk id="2" creationId="{280765D1-2753-6439-C719-104E61579387}"/>
          </ac:spMkLst>
        </pc:spChg>
        <pc:spChg chg="del mod">
          <ac:chgData name="Aleia Younis (2219526)" userId="S::2219526@student.uwtsd.ac.uk::a0227b36-733a-4816-954a-acd6c61d0bcf" providerId="AD" clId="Web-{C2239373-87F6-7CA1-6EBF-53E09AB8C233}" dt="2025-10-09T10:06:43.733" v="92"/>
          <ac:spMkLst>
            <pc:docMk/>
            <pc:sldMk cId="710060540" sldId="274"/>
            <ac:spMk id="3" creationId="{BE7781DA-B07D-42EE-58CF-B99FC067F0AC}"/>
          </ac:spMkLst>
        </pc:spChg>
        <pc:spChg chg="add del mod">
          <ac:chgData name="Aleia Younis (2219526)" userId="S::2219526@student.uwtsd.ac.uk::a0227b36-733a-4816-954a-acd6c61d0bcf" providerId="AD" clId="Web-{C2239373-87F6-7CA1-6EBF-53E09AB8C233}" dt="2025-10-09T10:16:22.943" v="135"/>
          <ac:spMkLst>
            <pc:docMk/>
            <pc:sldMk cId="710060540" sldId="274"/>
            <ac:spMk id="4" creationId="{4ACFBC72-A672-C373-8AE0-F6972AA49FA6}"/>
          </ac:spMkLst>
        </pc:spChg>
        <pc:spChg chg="add mod">
          <ac:chgData name="Aleia Younis (2219526)" userId="S::2219526@student.uwtsd.ac.uk::a0227b36-733a-4816-954a-acd6c61d0bcf" providerId="AD" clId="Web-{C2239373-87F6-7CA1-6EBF-53E09AB8C233}" dt="2025-10-09T10:33:20.962" v="171" actId="20577"/>
          <ac:spMkLst>
            <pc:docMk/>
            <pc:sldMk cId="710060540" sldId="274"/>
            <ac:spMk id="7" creationId="{654E6912-2546-DED2-F78C-160EF5B7B928}"/>
          </ac:spMkLst>
        </pc:spChg>
        <pc:spChg chg="add del">
          <ac:chgData name="Aleia Younis (2219526)" userId="S::2219526@student.uwtsd.ac.uk::a0227b36-733a-4816-954a-acd6c61d0bcf" providerId="AD" clId="Web-{C2239373-87F6-7CA1-6EBF-53E09AB8C233}" dt="2025-10-09T10:06:43.656" v="91"/>
          <ac:spMkLst>
            <pc:docMk/>
            <pc:sldMk cId="710060540" sldId="274"/>
            <ac:spMk id="8" creationId="{712E451E-151A-4910-BF41-6A040B65982B}"/>
          </ac:spMkLst>
        </pc:spChg>
        <pc:spChg chg="add del">
          <ac:chgData name="Aleia Younis (2219526)" userId="S::2219526@student.uwtsd.ac.uk::a0227b36-733a-4816-954a-acd6c61d0bcf" providerId="AD" clId="Web-{C2239373-87F6-7CA1-6EBF-53E09AB8C233}" dt="2025-10-09T10:06:43.656" v="91"/>
          <ac:spMkLst>
            <pc:docMk/>
            <pc:sldMk cId="710060540" sldId="274"/>
            <ac:spMk id="10" creationId="{C296EFE4-A70C-4388-9A15-3F657B6615FD}"/>
          </ac:spMkLst>
        </pc:spChg>
        <pc:spChg chg="add mod">
          <ac:chgData name="Aleia Younis (2219526)" userId="S::2219526@student.uwtsd.ac.uk::a0227b36-733a-4816-954a-acd6c61d0bcf" providerId="AD" clId="Web-{C2239373-87F6-7CA1-6EBF-53E09AB8C233}" dt="2025-10-09T10:35:36.046" v="179" actId="20577"/>
          <ac:spMkLst>
            <pc:docMk/>
            <pc:sldMk cId="710060540" sldId="274"/>
            <ac:spMk id="11" creationId="{4E8F0E38-A29B-6DA6-3D78-105E2DE9A5B6}"/>
          </ac:spMkLst>
        </pc:spChg>
        <pc:spChg chg="add del">
          <ac:chgData name="Aleia Younis (2219526)" userId="S::2219526@student.uwtsd.ac.uk::a0227b36-733a-4816-954a-acd6c61d0bcf" providerId="AD" clId="Web-{C2239373-87F6-7CA1-6EBF-53E09AB8C233}" dt="2025-10-09T10:06:43.656" v="91"/>
          <ac:spMkLst>
            <pc:docMk/>
            <pc:sldMk cId="710060540" sldId="274"/>
            <ac:spMk id="12" creationId="{425EBAFC-9388-432A-BCFD-EEA2F410D8EC}"/>
          </ac:spMkLst>
        </pc:spChg>
        <pc:spChg chg="add del">
          <ac:chgData name="Aleia Younis (2219526)" userId="S::2219526@student.uwtsd.ac.uk::a0227b36-733a-4816-954a-acd6c61d0bcf" providerId="AD" clId="Web-{C2239373-87F6-7CA1-6EBF-53E09AB8C233}" dt="2025-10-09T10:15:09.672" v="127"/>
          <ac:spMkLst>
            <pc:docMk/>
            <pc:sldMk cId="710060540" sldId="274"/>
            <ac:spMk id="14" creationId="{712E451E-151A-4910-BF41-6A040B65982B}"/>
          </ac:spMkLst>
        </pc:spChg>
        <pc:spChg chg="add del">
          <ac:chgData name="Aleia Younis (2219526)" userId="S::2219526@student.uwtsd.ac.uk::a0227b36-733a-4816-954a-acd6c61d0bcf" providerId="AD" clId="Web-{C2239373-87F6-7CA1-6EBF-53E09AB8C233}" dt="2025-10-09T10:15:09.672" v="127"/>
          <ac:spMkLst>
            <pc:docMk/>
            <pc:sldMk cId="710060540" sldId="274"/>
            <ac:spMk id="16" creationId="{C296EFE4-A70C-4388-9A15-3F657B6615FD}"/>
          </ac:spMkLst>
        </pc:spChg>
        <pc:spChg chg="add del">
          <ac:chgData name="Aleia Younis (2219526)" userId="S::2219526@student.uwtsd.ac.uk::a0227b36-733a-4816-954a-acd6c61d0bcf" providerId="AD" clId="Web-{C2239373-87F6-7CA1-6EBF-53E09AB8C233}" dt="2025-10-09T10:15:09.672" v="127"/>
          <ac:spMkLst>
            <pc:docMk/>
            <pc:sldMk cId="710060540" sldId="274"/>
            <ac:spMk id="18" creationId="{425EBAFC-9388-432A-BCFD-EEA2F410D8EC}"/>
          </ac:spMkLst>
        </pc:spChg>
        <pc:spChg chg="add del">
          <ac:chgData name="Aleia Younis (2219526)" userId="S::2219526@student.uwtsd.ac.uk::a0227b36-733a-4816-954a-acd6c61d0bcf" providerId="AD" clId="Web-{C2239373-87F6-7CA1-6EBF-53E09AB8C233}" dt="2025-10-09T10:15:09.672" v="127"/>
          <ac:spMkLst>
            <pc:docMk/>
            <pc:sldMk cId="710060540" sldId="274"/>
            <ac:spMk id="19" creationId="{73C0A186-7444-4460-9C37-532E7671E99E}"/>
          </ac:spMkLst>
        </pc:spChg>
        <pc:spChg chg="add del">
          <ac:chgData name="Aleia Younis (2219526)" userId="S::2219526@student.uwtsd.ac.uk::a0227b36-733a-4816-954a-acd6c61d0bcf" providerId="AD" clId="Web-{C2239373-87F6-7CA1-6EBF-53E09AB8C233}" dt="2025-10-09T10:15:09.594" v="126"/>
          <ac:spMkLst>
            <pc:docMk/>
            <pc:sldMk cId="710060540" sldId="274"/>
            <ac:spMk id="28" creationId="{670D6F2B-93AF-47D6-9378-5E54BE0AC69F}"/>
          </ac:spMkLst>
        </pc:spChg>
        <pc:spChg chg="add del">
          <ac:chgData name="Aleia Younis (2219526)" userId="S::2219526@student.uwtsd.ac.uk::a0227b36-733a-4816-954a-acd6c61d0bcf" providerId="AD" clId="Web-{C2239373-87F6-7CA1-6EBF-53E09AB8C233}" dt="2025-10-09T10:15:09.594" v="126"/>
          <ac:spMkLst>
            <pc:docMk/>
            <pc:sldMk cId="710060540" sldId="274"/>
            <ac:spMk id="30" creationId="{2D529E20-662F-4915-ACD7-970C026FDB7F}"/>
          </ac:spMkLst>
        </pc:spChg>
        <pc:spChg chg="add del">
          <ac:chgData name="Aleia Younis (2219526)" userId="S::2219526@student.uwtsd.ac.uk::a0227b36-733a-4816-954a-acd6c61d0bcf" providerId="AD" clId="Web-{C2239373-87F6-7CA1-6EBF-53E09AB8C233}" dt="2025-10-09T10:15:09.594" v="126"/>
          <ac:spMkLst>
            <pc:docMk/>
            <pc:sldMk cId="710060540" sldId="274"/>
            <ac:spMk id="32" creationId="{1AD5EB79-7F9A-4BBC-92A5-188382CBA1B6}"/>
          </ac:spMkLst>
        </pc:spChg>
        <pc:spChg chg="add del">
          <ac:chgData name="Aleia Younis (2219526)" userId="S::2219526@student.uwtsd.ac.uk::a0227b36-733a-4816-954a-acd6c61d0bcf" providerId="AD" clId="Web-{C2239373-87F6-7CA1-6EBF-53E09AB8C233}" dt="2025-10-09T10:15:09.594" v="126"/>
          <ac:spMkLst>
            <pc:docMk/>
            <pc:sldMk cId="710060540" sldId="274"/>
            <ac:spMk id="34" creationId="{B9B8A17F-DC3A-4D9A-AA53-9BFB894CD7BA}"/>
          </ac:spMkLst>
        </pc:spChg>
        <pc:spChg chg="add del">
          <ac:chgData name="Aleia Younis (2219526)" userId="S::2219526@student.uwtsd.ac.uk::a0227b36-733a-4816-954a-acd6c61d0bcf" providerId="AD" clId="Web-{C2239373-87F6-7CA1-6EBF-53E09AB8C233}" dt="2025-10-09T10:26:16.958" v="148"/>
          <ac:spMkLst>
            <pc:docMk/>
            <pc:sldMk cId="710060540" sldId="274"/>
            <ac:spMk id="37" creationId="{670D6F2B-93AF-47D6-9378-5E54BE0AC69F}"/>
          </ac:spMkLst>
        </pc:spChg>
        <pc:spChg chg="add del">
          <ac:chgData name="Aleia Younis (2219526)" userId="S::2219526@student.uwtsd.ac.uk::a0227b36-733a-4816-954a-acd6c61d0bcf" providerId="AD" clId="Web-{C2239373-87F6-7CA1-6EBF-53E09AB8C233}" dt="2025-10-09T10:26:16.958" v="148"/>
          <ac:spMkLst>
            <pc:docMk/>
            <pc:sldMk cId="710060540" sldId="274"/>
            <ac:spMk id="38" creationId="{56981798-4550-46DA-9172-4846E2FB66EC}"/>
          </ac:spMkLst>
        </pc:spChg>
        <pc:spChg chg="add del">
          <ac:chgData name="Aleia Younis (2219526)" userId="S::2219526@student.uwtsd.ac.uk::a0227b36-733a-4816-954a-acd6c61d0bcf" providerId="AD" clId="Web-{C2239373-87F6-7CA1-6EBF-53E09AB8C233}" dt="2025-10-09T10:26:16.958" v="148"/>
          <ac:spMkLst>
            <pc:docMk/>
            <pc:sldMk cId="710060540" sldId="274"/>
            <ac:spMk id="39" creationId="{D82EB7D3-3AD8-4ED1-9E1A-2906E14635E3}"/>
          </ac:spMkLst>
        </pc:spChg>
        <pc:spChg chg="add del">
          <ac:chgData name="Aleia Younis (2219526)" userId="S::2219526@student.uwtsd.ac.uk::a0227b36-733a-4816-954a-acd6c61d0bcf" providerId="AD" clId="Web-{C2239373-87F6-7CA1-6EBF-53E09AB8C233}" dt="2025-10-09T10:26:16.958" v="148"/>
          <ac:spMkLst>
            <pc:docMk/>
            <pc:sldMk cId="710060540" sldId="274"/>
            <ac:spMk id="40" creationId="{2D529E20-662F-4915-ACD7-970C026FDB7F}"/>
          </ac:spMkLst>
        </pc:spChg>
        <pc:spChg chg="add del">
          <ac:chgData name="Aleia Younis (2219526)" userId="S::2219526@student.uwtsd.ac.uk::a0227b36-733a-4816-954a-acd6c61d0bcf" providerId="AD" clId="Web-{C2239373-87F6-7CA1-6EBF-53E09AB8C233}" dt="2025-10-09T10:27:31.069" v="152"/>
          <ac:spMkLst>
            <pc:docMk/>
            <pc:sldMk cId="710060540" sldId="274"/>
            <ac:spMk id="49" creationId="{B8144315-1C5A-4185-A952-25D98D303D46}"/>
          </ac:spMkLst>
        </pc:spChg>
        <pc:spChg chg="add del">
          <ac:chgData name="Aleia Younis (2219526)" userId="S::2219526@student.uwtsd.ac.uk::a0227b36-733a-4816-954a-acd6c61d0bcf" providerId="AD" clId="Web-{C2239373-87F6-7CA1-6EBF-53E09AB8C233}" dt="2025-10-09T10:27:31.069" v="152"/>
          <ac:spMkLst>
            <pc:docMk/>
            <pc:sldMk cId="710060540" sldId="274"/>
            <ac:spMk id="51" creationId="{11CAC6F2-0806-417B-BF5D-5AEF6195FA49}"/>
          </ac:spMkLst>
        </pc:spChg>
        <pc:spChg chg="add del">
          <ac:chgData name="Aleia Younis (2219526)" userId="S::2219526@student.uwtsd.ac.uk::a0227b36-733a-4816-954a-acd6c61d0bcf" providerId="AD" clId="Web-{C2239373-87F6-7CA1-6EBF-53E09AB8C233}" dt="2025-10-09T10:27:31.069" v="152"/>
          <ac:spMkLst>
            <pc:docMk/>
            <pc:sldMk cId="710060540" sldId="274"/>
            <ac:spMk id="53" creationId="{D4723B02-0AAB-4F6E-BA41-8ED99D559D93}"/>
          </ac:spMkLst>
        </pc:spChg>
        <pc:spChg chg="add">
          <ac:chgData name="Aleia Younis (2219526)" userId="S::2219526@student.uwtsd.ac.uk::a0227b36-733a-4816-954a-acd6c61d0bcf" providerId="AD" clId="Web-{C2239373-87F6-7CA1-6EBF-53E09AB8C233}" dt="2025-10-09T10:27:31.069" v="152"/>
          <ac:spMkLst>
            <pc:docMk/>
            <pc:sldMk cId="710060540" sldId="274"/>
            <ac:spMk id="62" creationId="{670D6F2B-93AF-47D6-9378-5E54BE0AC69F}"/>
          </ac:spMkLst>
        </pc:spChg>
        <pc:spChg chg="add">
          <ac:chgData name="Aleia Younis (2219526)" userId="S::2219526@student.uwtsd.ac.uk::a0227b36-733a-4816-954a-acd6c61d0bcf" providerId="AD" clId="Web-{C2239373-87F6-7CA1-6EBF-53E09AB8C233}" dt="2025-10-09T10:27:31.069" v="152"/>
          <ac:spMkLst>
            <pc:docMk/>
            <pc:sldMk cId="710060540" sldId="274"/>
            <ac:spMk id="64" creationId="{56981798-4550-46DA-9172-4846E2FB66EC}"/>
          </ac:spMkLst>
        </pc:spChg>
        <pc:spChg chg="add">
          <ac:chgData name="Aleia Younis (2219526)" userId="S::2219526@student.uwtsd.ac.uk::a0227b36-733a-4816-954a-acd6c61d0bcf" providerId="AD" clId="Web-{C2239373-87F6-7CA1-6EBF-53E09AB8C233}" dt="2025-10-09T10:27:31.069" v="152"/>
          <ac:spMkLst>
            <pc:docMk/>
            <pc:sldMk cId="710060540" sldId="274"/>
            <ac:spMk id="66" creationId="{D82EB7D3-3AD8-4ED1-9E1A-2906E14635E3}"/>
          </ac:spMkLst>
        </pc:spChg>
        <pc:spChg chg="add">
          <ac:chgData name="Aleia Younis (2219526)" userId="S::2219526@student.uwtsd.ac.uk::a0227b36-733a-4816-954a-acd6c61d0bcf" providerId="AD" clId="Web-{C2239373-87F6-7CA1-6EBF-53E09AB8C233}" dt="2025-10-09T10:27:31.069" v="152"/>
          <ac:spMkLst>
            <pc:docMk/>
            <pc:sldMk cId="710060540" sldId="274"/>
            <ac:spMk id="68" creationId="{2D529E20-662F-4915-ACD7-970C026FDB7F}"/>
          </ac:spMkLst>
        </pc:spChg>
        <pc:grpChg chg="add">
          <ac:chgData name="Aleia Younis (2219526)" userId="S::2219526@student.uwtsd.ac.uk::a0227b36-733a-4816-954a-acd6c61d0bcf" providerId="AD" clId="Web-{C2239373-87F6-7CA1-6EBF-53E09AB8C233}" dt="2025-10-09T10:06:43.733" v="92"/>
          <ac:grpSpMkLst>
            <pc:docMk/>
            <pc:sldMk cId="710060540" sldId="274"/>
            <ac:grpSpMk id="15" creationId="{93E10248-AF0E-477D-B4D2-47C02CE4E353}"/>
          </ac:grpSpMkLst>
        </pc:grpChg>
        <pc:grpChg chg="del">
          <ac:chgData name="Aleia Younis (2219526)" userId="S::2219526@student.uwtsd.ac.uk::a0227b36-733a-4816-954a-acd6c61d0bcf" providerId="AD" clId="Web-{C2239373-87F6-7CA1-6EBF-53E09AB8C233}" dt="2025-10-09T10:26:16.958" v="148"/>
          <ac:grpSpMkLst>
            <pc:docMk/>
            <pc:sldMk cId="710060540" sldId="274"/>
            <ac:grpSpMk id="36" creationId="{6503EB0F-2257-4A3E-A73B-E1DE769B459F}"/>
          </ac:grpSpMkLst>
        </pc:grpChg>
        <pc:grpChg chg="del">
          <ac:chgData name="Aleia Younis (2219526)" userId="S::2219526@student.uwtsd.ac.uk::a0227b36-733a-4816-954a-acd6c61d0bcf" providerId="AD" clId="Web-{C2239373-87F6-7CA1-6EBF-53E09AB8C233}" dt="2025-10-09T10:27:31.069" v="152"/>
          <ac:grpSpMkLst>
            <pc:docMk/>
            <pc:sldMk cId="710060540" sldId="274"/>
            <ac:grpSpMk id="45" creationId="{4091D54B-59AB-4A5E-8E9E-0421BD66D4FB}"/>
          </ac:grpSpMkLst>
        </pc:grpChg>
        <pc:picChg chg="add del mod">
          <ac:chgData name="Aleia Younis (2219526)" userId="S::2219526@student.uwtsd.ac.uk::a0227b36-733a-4816-954a-acd6c61d0bcf" providerId="AD" clId="Web-{C2239373-87F6-7CA1-6EBF-53E09AB8C233}" dt="2025-10-09T10:23:18.987" v="146"/>
          <ac:picMkLst>
            <pc:docMk/>
            <pc:sldMk cId="710060540" sldId="274"/>
            <ac:picMk id="5" creationId="{D24D428F-A676-CE6A-0178-C7580AE04657}"/>
          </ac:picMkLst>
        </pc:picChg>
        <pc:picChg chg="add mod">
          <ac:chgData name="Aleia Younis (2219526)" userId="S::2219526@student.uwtsd.ac.uk::a0227b36-733a-4816-954a-acd6c61d0bcf" providerId="AD" clId="Web-{C2239373-87F6-7CA1-6EBF-53E09AB8C233}" dt="2025-10-09T10:32:02.067" v="163" actId="14100"/>
          <ac:picMkLst>
            <pc:docMk/>
            <pc:sldMk cId="710060540" sldId="274"/>
            <ac:picMk id="6" creationId="{6436CA51-69FA-1DE5-F99F-2FF46B820238}"/>
          </ac:picMkLst>
        </pc:picChg>
      </pc:sldChg>
      <pc:sldChg chg="addSp modSp new mod setBg">
        <pc:chgData name="Aleia Younis (2219526)" userId="S::2219526@student.uwtsd.ac.uk::a0227b36-733a-4816-954a-acd6c61d0bcf" providerId="AD" clId="Web-{C2239373-87F6-7CA1-6EBF-53E09AB8C233}" dt="2025-10-09T11:43:48.593" v="471"/>
        <pc:sldMkLst>
          <pc:docMk/>
          <pc:sldMk cId="1493040254" sldId="275"/>
        </pc:sldMkLst>
        <pc:spChg chg="mod">
          <ac:chgData name="Aleia Younis (2219526)" userId="S::2219526@student.uwtsd.ac.uk::a0227b36-733a-4816-954a-acd6c61d0bcf" providerId="AD" clId="Web-{C2239373-87F6-7CA1-6EBF-53E09AB8C233}" dt="2025-10-09T11:43:48.593" v="471"/>
          <ac:spMkLst>
            <pc:docMk/>
            <pc:sldMk cId="1493040254" sldId="275"/>
            <ac:spMk id="2" creationId="{56F409E6-B180-3ADF-4C8B-E27E6AC2D5F3}"/>
          </ac:spMkLst>
        </pc:spChg>
        <pc:spChg chg="mod">
          <ac:chgData name="Aleia Younis (2219526)" userId="S::2219526@student.uwtsd.ac.uk::a0227b36-733a-4816-954a-acd6c61d0bcf" providerId="AD" clId="Web-{C2239373-87F6-7CA1-6EBF-53E09AB8C233}" dt="2025-10-09T11:43:48.593" v="471"/>
          <ac:spMkLst>
            <pc:docMk/>
            <pc:sldMk cId="1493040254" sldId="275"/>
            <ac:spMk id="3" creationId="{4614D6F8-D742-4DE8-2E3F-A290E14146BE}"/>
          </ac:spMkLst>
        </pc:spChg>
        <pc:spChg chg="add">
          <ac:chgData name="Aleia Younis (2219526)" userId="S::2219526@student.uwtsd.ac.uk::a0227b36-733a-4816-954a-acd6c61d0bcf" providerId="AD" clId="Web-{C2239373-87F6-7CA1-6EBF-53E09AB8C233}" dt="2025-10-09T11:43:48.593" v="471"/>
          <ac:spMkLst>
            <pc:docMk/>
            <pc:sldMk cId="1493040254" sldId="275"/>
            <ac:spMk id="8" creationId="{324E43EB-867C-4B35-9A5C-E435157C7297}"/>
          </ac:spMkLst>
        </pc:spChg>
        <pc:spChg chg="add">
          <ac:chgData name="Aleia Younis (2219526)" userId="S::2219526@student.uwtsd.ac.uk::a0227b36-733a-4816-954a-acd6c61d0bcf" providerId="AD" clId="Web-{C2239373-87F6-7CA1-6EBF-53E09AB8C233}" dt="2025-10-09T11:43:48.593" v="471"/>
          <ac:spMkLst>
            <pc:docMk/>
            <pc:sldMk cId="1493040254" sldId="275"/>
            <ac:spMk id="10" creationId="{A7C0F5DA-B59F-4F13-8BB8-FFD8F2C572BC}"/>
          </ac:spMkLst>
        </pc:spChg>
        <pc:spChg chg="add">
          <ac:chgData name="Aleia Younis (2219526)" userId="S::2219526@student.uwtsd.ac.uk::a0227b36-733a-4816-954a-acd6c61d0bcf" providerId="AD" clId="Web-{C2239373-87F6-7CA1-6EBF-53E09AB8C233}" dt="2025-10-09T11:43:48.593" v="471"/>
          <ac:spMkLst>
            <pc:docMk/>
            <pc:sldMk cId="1493040254" sldId="275"/>
            <ac:spMk id="12" creationId="{9CEA1DEC-CC9E-4776-9E08-048A15BFA6CA}"/>
          </ac:spMkLst>
        </pc:spChg>
        <pc:spChg chg="add">
          <ac:chgData name="Aleia Younis (2219526)" userId="S::2219526@student.uwtsd.ac.uk::a0227b36-733a-4816-954a-acd6c61d0bcf" providerId="AD" clId="Web-{C2239373-87F6-7CA1-6EBF-53E09AB8C233}" dt="2025-10-09T11:43:48.593" v="471"/>
          <ac:spMkLst>
            <pc:docMk/>
            <pc:sldMk cId="1493040254" sldId="275"/>
            <ac:spMk id="14" creationId="{9CE399CF-F4B8-4832-A8CB-B93F6B1EF44B}"/>
          </ac:spMkLst>
        </pc:spChg>
        <pc:spChg chg="add">
          <ac:chgData name="Aleia Younis (2219526)" userId="S::2219526@student.uwtsd.ac.uk::a0227b36-733a-4816-954a-acd6c61d0bcf" providerId="AD" clId="Web-{C2239373-87F6-7CA1-6EBF-53E09AB8C233}" dt="2025-10-09T11:43:48.593" v="471"/>
          <ac:spMkLst>
            <pc:docMk/>
            <pc:sldMk cId="1493040254" sldId="275"/>
            <ac:spMk id="16" creationId="{1F23E73A-FDC8-462C-83C1-3AA8961449CF}"/>
          </ac:spMkLst>
        </pc:spChg>
      </pc:sldChg>
    </pc:docChg>
  </pc:docChgLst>
  <pc:docChgLst>
    <pc:chgData name="Aleia Younis (2219526)" userId="S::2219526@student.uwtsd.ac.uk::a0227b36-733a-4816-954a-acd6c61d0bcf" providerId="AD" clId="Web-{F26077A6-1EFA-4404-FC0F-469B03E63886}"/>
    <pc:docChg chg="mod addSld delSld modSld addMainMaster delMainMaster">
      <pc:chgData name="Aleia Younis (2219526)" userId="S::2219526@student.uwtsd.ac.uk::a0227b36-733a-4816-954a-acd6c61d0bcf" providerId="AD" clId="Web-{F26077A6-1EFA-4404-FC0F-469B03E63886}" dt="2025-09-25T20:29:51.536" v="138"/>
      <pc:docMkLst>
        <pc:docMk/>
      </pc:docMkLst>
      <pc:sldChg chg="addSp delSp modSp mod modClrScheme delDesignElem chgLayout">
        <pc:chgData name="Aleia Younis (2219526)" userId="S::2219526@student.uwtsd.ac.uk::a0227b36-733a-4816-954a-acd6c61d0bcf" providerId="AD" clId="Web-{F26077A6-1EFA-4404-FC0F-469B03E63886}" dt="2025-09-25T20:00:02.070" v="58" actId="20577"/>
        <pc:sldMkLst>
          <pc:docMk/>
          <pc:sldMk cId="109857222" sldId="256"/>
        </pc:sldMkLst>
        <pc:spChg chg="mod ord">
          <ac:chgData name="Aleia Younis (2219526)" userId="S::2219526@student.uwtsd.ac.uk::a0227b36-733a-4816-954a-acd6c61d0bcf" providerId="AD" clId="Web-{F26077A6-1EFA-4404-FC0F-469B03E63886}" dt="2025-09-25T20:00:02.070" v="58" actId="20577"/>
          <ac:spMkLst>
            <pc:docMk/>
            <pc:sldMk cId="109857222" sldId="256"/>
            <ac:spMk id="2" creationId="{00000000-0000-0000-0000-000000000000}"/>
          </ac:spMkLst>
        </pc:spChg>
        <pc:picChg chg="mod">
          <ac:chgData name="Aleia Younis (2219526)" userId="S::2219526@student.uwtsd.ac.uk::a0227b36-733a-4816-954a-acd6c61d0bcf" providerId="AD" clId="Web-{F26077A6-1EFA-4404-FC0F-469B03E63886}" dt="2025-09-25T19:56:49.814" v="42"/>
          <ac:picMkLst>
            <pc:docMk/>
            <pc:sldMk cId="109857222" sldId="256"/>
            <ac:picMk id="4" creationId="{EA4E603B-8384-1A80-4A2C-8505FD5A92FB}"/>
          </ac:picMkLst>
        </pc:picChg>
      </pc:sldChg>
      <pc:sldChg chg="addSp delSp modSp new mod setBg modClrScheme setClrOvrMap chgLayout">
        <pc:chgData name="Aleia Younis (2219526)" userId="S::2219526@student.uwtsd.ac.uk::a0227b36-733a-4816-954a-acd6c61d0bcf" providerId="AD" clId="Web-{F26077A6-1EFA-4404-FC0F-469B03E63886}" dt="2025-09-25T20:20:50.413" v="95" actId="20577"/>
        <pc:sldMkLst>
          <pc:docMk/>
          <pc:sldMk cId="1171845443" sldId="258"/>
        </pc:sldMkLst>
        <pc:spChg chg="mod ord">
          <ac:chgData name="Aleia Younis (2219526)" userId="S::2219526@student.uwtsd.ac.uk::a0227b36-733a-4816-954a-acd6c61d0bcf" providerId="AD" clId="Web-{F26077A6-1EFA-4404-FC0F-469B03E63886}" dt="2025-09-25T20:14:45.030" v="87"/>
          <ac:spMkLst>
            <pc:docMk/>
            <pc:sldMk cId="1171845443" sldId="258"/>
            <ac:spMk id="2" creationId="{27E3A176-B141-CBED-EB01-B5758652AAE0}"/>
          </ac:spMkLst>
        </pc:spChg>
        <pc:spChg chg="mod ord">
          <ac:chgData name="Aleia Younis (2219526)" userId="S::2219526@student.uwtsd.ac.uk::a0227b36-733a-4816-954a-acd6c61d0bcf" providerId="AD" clId="Web-{F26077A6-1EFA-4404-FC0F-469B03E63886}" dt="2025-09-25T20:20:50.413" v="95" actId="20577"/>
          <ac:spMkLst>
            <pc:docMk/>
            <pc:sldMk cId="1171845443" sldId="258"/>
            <ac:spMk id="3" creationId="{91BB8AE0-8A0E-10C6-AE39-508209682934}"/>
          </ac:spMkLst>
        </pc:spChg>
        <pc:picChg chg="add mod ord">
          <ac:chgData name="Aleia Younis (2219526)" userId="S::2219526@student.uwtsd.ac.uk::a0227b36-733a-4816-954a-acd6c61d0bcf" providerId="AD" clId="Web-{F26077A6-1EFA-4404-FC0F-469B03E63886}" dt="2025-09-25T20:14:45.030" v="87"/>
          <ac:picMkLst>
            <pc:docMk/>
            <pc:sldMk cId="1171845443" sldId="258"/>
            <ac:picMk id="4" creationId="{7F23A163-6CE1-6D0C-148B-6717A16CB8DC}"/>
          </ac:picMkLst>
        </pc:picChg>
        <pc:picChg chg="add mod">
          <ac:chgData name="Aleia Younis (2219526)" userId="S::2219526@student.uwtsd.ac.uk::a0227b36-733a-4816-954a-acd6c61d0bcf" providerId="AD" clId="Web-{F26077A6-1EFA-4404-FC0F-469B03E63886}" dt="2025-09-25T20:14:45.030" v="87"/>
          <ac:picMkLst>
            <pc:docMk/>
            <pc:sldMk cId="1171845443" sldId="258"/>
            <ac:picMk id="5" creationId="{441A1327-A21A-36A9-2B69-D52686D1BD07}"/>
          </ac:picMkLst>
        </pc:picChg>
      </pc:sldChg>
      <pc:sldChg chg="addSp modSp new mod setBg">
        <pc:chgData name="Aleia Younis (2219526)" userId="S::2219526@student.uwtsd.ac.uk::a0227b36-733a-4816-954a-acd6c61d0bcf" providerId="AD" clId="Web-{F26077A6-1EFA-4404-FC0F-469B03E63886}" dt="2025-09-25T20:26:17.569" v="125" actId="20577"/>
        <pc:sldMkLst>
          <pc:docMk/>
          <pc:sldMk cId="3513625914" sldId="259"/>
        </pc:sldMkLst>
        <pc:spChg chg="mod">
          <ac:chgData name="Aleia Younis (2219526)" userId="S::2219526@student.uwtsd.ac.uk::a0227b36-733a-4816-954a-acd6c61d0bcf" providerId="AD" clId="Web-{F26077A6-1EFA-4404-FC0F-469B03E63886}" dt="2025-09-25T20:25:03.453" v="116"/>
          <ac:spMkLst>
            <pc:docMk/>
            <pc:sldMk cId="3513625914" sldId="259"/>
            <ac:spMk id="2" creationId="{97C0CC55-7213-B6CE-DDCB-DC51583E9A51}"/>
          </ac:spMkLst>
        </pc:spChg>
        <pc:spChg chg="mod">
          <ac:chgData name="Aleia Younis (2219526)" userId="S::2219526@student.uwtsd.ac.uk::a0227b36-733a-4816-954a-acd6c61d0bcf" providerId="AD" clId="Web-{F26077A6-1EFA-4404-FC0F-469B03E63886}" dt="2025-09-25T20:26:17.569" v="125" actId="20577"/>
          <ac:spMkLst>
            <pc:docMk/>
            <pc:sldMk cId="3513625914" sldId="259"/>
            <ac:spMk id="3" creationId="{16DD8275-A424-89C7-645A-4BF757E37BDA}"/>
          </ac:spMkLst>
        </pc:spChg>
      </pc:sldChg>
      <pc:sldChg chg="addSp modSp new mod setBg setClrOvrMap">
        <pc:chgData name="Aleia Younis (2219526)" userId="S::2219526@student.uwtsd.ac.uk::a0227b36-733a-4816-954a-acd6c61d0bcf" providerId="AD" clId="Web-{F26077A6-1EFA-4404-FC0F-469B03E63886}" dt="2025-09-25T20:29:29.831" v="137" actId="20577"/>
        <pc:sldMkLst>
          <pc:docMk/>
          <pc:sldMk cId="1321912588" sldId="260"/>
        </pc:sldMkLst>
        <pc:spChg chg="mod">
          <ac:chgData name="Aleia Younis (2219526)" userId="S::2219526@student.uwtsd.ac.uk::a0227b36-733a-4816-954a-acd6c61d0bcf" providerId="AD" clId="Web-{F26077A6-1EFA-4404-FC0F-469B03E63886}" dt="2025-09-25T20:29:06.737" v="135"/>
          <ac:spMkLst>
            <pc:docMk/>
            <pc:sldMk cId="1321912588" sldId="260"/>
            <ac:spMk id="2" creationId="{716AB3D2-DB70-E896-5516-B90B1C5E46CE}"/>
          </ac:spMkLst>
        </pc:spChg>
        <pc:spChg chg="mod">
          <ac:chgData name="Aleia Younis (2219526)" userId="S::2219526@student.uwtsd.ac.uk::a0227b36-733a-4816-954a-acd6c61d0bcf" providerId="AD" clId="Web-{F26077A6-1EFA-4404-FC0F-469B03E63886}" dt="2025-09-25T20:29:29.831" v="137" actId="20577"/>
          <ac:spMkLst>
            <pc:docMk/>
            <pc:sldMk cId="1321912588" sldId="260"/>
            <ac:spMk id="3" creationId="{E397B94D-A467-31AF-BD5F-71C0FCC79087}"/>
          </ac:spMkLst>
        </pc:spChg>
      </pc:sldChg>
    </pc:docChg>
  </pc:docChgLst>
  <pc:docChgLst>
    <pc:chgData name="Aleia Younis (2219526)" userId="S::2219526@student.uwtsd.ac.uk::a0227b36-733a-4816-954a-acd6c61d0bcf" providerId="AD" clId="Web-{50EBA433-999F-6CDE-A40A-47B5AB0D0A16}"/>
    <pc:docChg chg="addSld delSld modSld">
      <pc:chgData name="Aleia Younis (2219526)" userId="S::2219526@student.uwtsd.ac.uk::a0227b36-733a-4816-954a-acd6c61d0bcf" providerId="AD" clId="Web-{50EBA433-999F-6CDE-A40A-47B5AB0D0A16}" dt="2025-09-25T19:45:13.258" v="67" actId="20577"/>
      <pc:docMkLst>
        <pc:docMk/>
      </pc:docMkLst>
    </pc:docChg>
  </pc:docChgLst>
  <pc:docChgLst>
    <pc:chgData name="Aleia Younis (2219526)" userId="S::2219526@student.uwtsd.ac.uk::a0227b36-733a-4816-954a-acd6c61d0bcf" providerId="AD" clId="Web-{9EE10208-5D27-69EA-B858-98C2F1B1B298}"/>
    <pc:docChg chg="modSld">
      <pc:chgData name="Aleia Younis (2219526)" userId="S::2219526@student.uwtsd.ac.uk::a0227b36-733a-4816-954a-acd6c61d0bcf" providerId="AD" clId="Web-{9EE10208-5D27-69EA-B858-98C2F1B1B298}" dt="2025-10-08T20:49:16.877" v="74"/>
      <pc:docMkLst>
        <pc:docMk/>
      </pc:docMkLst>
      <pc:sldChg chg="modSp">
        <pc:chgData name="Aleia Younis (2219526)" userId="S::2219526@student.uwtsd.ac.uk::a0227b36-733a-4816-954a-acd6c61d0bcf" providerId="AD" clId="Web-{9EE10208-5D27-69EA-B858-98C2F1B1B298}" dt="2025-10-08T20:18:54.689" v="1" actId="14100"/>
        <pc:sldMkLst>
          <pc:docMk/>
          <pc:sldMk cId="3513625914" sldId="259"/>
        </pc:sldMkLst>
        <pc:spChg chg="mod">
          <ac:chgData name="Aleia Younis (2219526)" userId="S::2219526@student.uwtsd.ac.uk::a0227b36-733a-4816-954a-acd6c61d0bcf" providerId="AD" clId="Web-{9EE10208-5D27-69EA-B858-98C2F1B1B298}" dt="2025-10-08T20:18:54.689" v="1" actId="14100"/>
          <ac:spMkLst>
            <pc:docMk/>
            <pc:sldMk cId="3513625914" sldId="259"/>
            <ac:spMk id="3" creationId="{16DD8275-A424-89C7-645A-4BF757E37BDA}"/>
          </ac:spMkLst>
        </pc:spChg>
      </pc:sldChg>
      <pc:sldChg chg="addSp delSp modSp mod setBg setClrOvrMap">
        <pc:chgData name="Aleia Younis (2219526)" userId="S::2219526@student.uwtsd.ac.uk::a0227b36-733a-4816-954a-acd6c61d0bcf" providerId="AD" clId="Web-{9EE10208-5D27-69EA-B858-98C2F1B1B298}" dt="2025-10-08T20:46:24.289" v="54" actId="20577"/>
        <pc:sldMkLst>
          <pc:docMk/>
          <pc:sldMk cId="592718916" sldId="264"/>
        </pc:sldMkLst>
        <pc:spChg chg="mod">
          <ac:chgData name="Aleia Younis (2219526)" userId="S::2219526@student.uwtsd.ac.uk::a0227b36-733a-4816-954a-acd6c61d0bcf" providerId="AD" clId="Web-{9EE10208-5D27-69EA-B858-98C2F1B1B298}" dt="2025-10-08T20:38:52.646" v="23"/>
          <ac:spMkLst>
            <pc:docMk/>
            <pc:sldMk cId="592718916" sldId="264"/>
            <ac:spMk id="2" creationId="{740B5D56-DB29-DBE8-D1E4-F8E2087A3CAF}"/>
          </ac:spMkLst>
        </pc:spChg>
        <pc:spChg chg="mod ord">
          <ac:chgData name="Aleia Younis (2219526)" userId="S::2219526@student.uwtsd.ac.uk::a0227b36-733a-4816-954a-acd6c61d0bcf" providerId="AD" clId="Web-{9EE10208-5D27-69EA-B858-98C2F1B1B298}" dt="2025-10-08T20:38:52.646" v="23"/>
          <ac:spMkLst>
            <pc:docMk/>
            <pc:sldMk cId="592718916" sldId="264"/>
            <ac:spMk id="3" creationId="{6D3ED0EF-9531-6829-C6C6-C7FE377193AF}"/>
          </ac:spMkLst>
        </pc:spChg>
        <pc:spChg chg="del mod">
          <ac:chgData name="Aleia Younis (2219526)" userId="S::2219526@student.uwtsd.ac.uk::a0227b36-733a-4816-954a-acd6c61d0bcf" providerId="AD" clId="Web-{9EE10208-5D27-69EA-B858-98C2F1B1B298}" dt="2025-10-08T20:32:38.956" v="9"/>
          <ac:spMkLst>
            <pc:docMk/>
            <pc:sldMk cId="592718916" sldId="264"/>
            <ac:spMk id="5" creationId="{CEF39CA6-EA11-F9FF-8C80-F897B796B83A}"/>
          </ac:spMkLst>
        </pc:spChg>
        <pc:spChg chg="add mod">
          <ac:chgData name="Aleia Younis (2219526)" userId="S::2219526@student.uwtsd.ac.uk::a0227b36-733a-4816-954a-acd6c61d0bcf" providerId="AD" clId="Web-{9EE10208-5D27-69EA-B858-98C2F1B1B298}" dt="2025-10-08T20:42:14.381" v="34" actId="1076"/>
          <ac:spMkLst>
            <pc:docMk/>
            <pc:sldMk cId="592718916" sldId="264"/>
            <ac:spMk id="8" creationId="{6F42A5D5-EDCE-559D-2709-230DFE5613A6}"/>
          </ac:spMkLst>
        </pc:spChg>
        <pc:spChg chg="add del">
          <ac:chgData name="Aleia Younis (2219526)" userId="S::2219526@student.uwtsd.ac.uk::a0227b36-733a-4816-954a-acd6c61d0bcf" providerId="AD" clId="Web-{9EE10208-5D27-69EA-B858-98C2F1B1B298}" dt="2025-10-08T20:38:40.036" v="20"/>
          <ac:spMkLst>
            <pc:docMk/>
            <pc:sldMk cId="592718916" sldId="264"/>
            <ac:spMk id="9" creationId="{4A2FAF1F-F462-46AF-A9E6-CC93C4E2C359}"/>
          </ac:spMkLst>
        </pc:spChg>
        <pc:spChg chg="add mod">
          <ac:chgData name="Aleia Younis (2219526)" userId="S::2219526@student.uwtsd.ac.uk::a0227b36-733a-4816-954a-acd6c61d0bcf" providerId="AD" clId="Web-{9EE10208-5D27-69EA-B858-98C2F1B1B298}" dt="2025-10-08T20:46:24.289" v="54" actId="20577"/>
          <ac:spMkLst>
            <pc:docMk/>
            <pc:sldMk cId="592718916" sldId="264"/>
            <ac:spMk id="10" creationId="{F8D5822C-1246-C78B-8AD9-1B6599D06581}"/>
          </ac:spMkLst>
        </pc:spChg>
        <pc:spChg chg="add del">
          <ac:chgData name="Aleia Younis (2219526)" userId="S::2219526@student.uwtsd.ac.uk::a0227b36-733a-4816-954a-acd6c61d0bcf" providerId="AD" clId="Web-{9EE10208-5D27-69EA-B858-98C2F1B1B298}" dt="2025-10-08T20:38:40.036" v="20"/>
          <ac:spMkLst>
            <pc:docMk/>
            <pc:sldMk cId="592718916" sldId="264"/>
            <ac:spMk id="12" creationId="{89EA2611-DCBA-4E97-A2B2-9A466E76BDA4}"/>
          </ac:spMkLst>
        </pc:spChg>
        <pc:spChg chg="add del">
          <ac:chgData name="Aleia Younis (2219526)" userId="S::2219526@student.uwtsd.ac.uk::a0227b36-733a-4816-954a-acd6c61d0bcf" providerId="AD" clId="Web-{9EE10208-5D27-69EA-B858-98C2F1B1B298}" dt="2025-10-08T20:38:40.036" v="20"/>
          <ac:spMkLst>
            <pc:docMk/>
            <pc:sldMk cId="592718916" sldId="264"/>
            <ac:spMk id="14" creationId="{BBC615D1-6E12-40EF-915B-316CFDB550D5}"/>
          </ac:spMkLst>
        </pc:spChg>
        <pc:spChg chg="add del">
          <ac:chgData name="Aleia Younis (2219526)" userId="S::2219526@student.uwtsd.ac.uk::a0227b36-733a-4816-954a-acd6c61d0bcf" providerId="AD" clId="Web-{9EE10208-5D27-69EA-B858-98C2F1B1B298}" dt="2025-10-08T20:38:40.036" v="20"/>
          <ac:spMkLst>
            <pc:docMk/>
            <pc:sldMk cId="592718916" sldId="264"/>
            <ac:spMk id="16" creationId="{B9797D36-DE1E-47CD-881A-6C1F5828261B}"/>
          </ac:spMkLst>
        </pc:spChg>
        <pc:spChg chg="add del">
          <ac:chgData name="Aleia Younis (2219526)" userId="S::2219526@student.uwtsd.ac.uk::a0227b36-733a-4816-954a-acd6c61d0bcf" providerId="AD" clId="Web-{9EE10208-5D27-69EA-B858-98C2F1B1B298}" dt="2025-10-08T20:34:56.301" v="17"/>
          <ac:spMkLst>
            <pc:docMk/>
            <pc:sldMk cId="592718916" sldId="264"/>
            <ac:spMk id="18" creationId="{F70C2B8F-6B1B-46D5-86E6-40F36C695FC2}"/>
          </ac:spMkLst>
        </pc:spChg>
        <pc:spChg chg="add del">
          <ac:chgData name="Aleia Younis (2219526)" userId="S::2219526@student.uwtsd.ac.uk::a0227b36-733a-4816-954a-acd6c61d0bcf" providerId="AD" clId="Web-{9EE10208-5D27-69EA-B858-98C2F1B1B298}" dt="2025-10-08T20:38:40.036" v="20"/>
          <ac:spMkLst>
            <pc:docMk/>
            <pc:sldMk cId="592718916" sldId="264"/>
            <ac:spMk id="20" creationId="{7146BED8-BAE9-42C5-A3DD-7B946445DB8C}"/>
          </ac:spMkLst>
        </pc:spChg>
        <pc:spChg chg="add del">
          <ac:chgData name="Aleia Younis (2219526)" userId="S::2219526@student.uwtsd.ac.uk::a0227b36-733a-4816-954a-acd6c61d0bcf" providerId="AD" clId="Web-{9EE10208-5D27-69EA-B858-98C2F1B1B298}" dt="2025-10-08T20:38:40.036" v="20"/>
          <ac:spMkLst>
            <pc:docMk/>
            <pc:sldMk cId="592718916" sldId="264"/>
            <ac:spMk id="22" creationId="{15765FE8-B62F-41E4-A73C-74C91A8FD945}"/>
          </ac:spMkLst>
        </pc:spChg>
        <pc:spChg chg="add del">
          <ac:chgData name="Aleia Younis (2219526)" userId="S::2219526@student.uwtsd.ac.uk::a0227b36-733a-4816-954a-acd6c61d0bcf" providerId="AD" clId="Web-{9EE10208-5D27-69EA-B858-98C2F1B1B298}" dt="2025-10-08T20:34:56.301" v="17"/>
          <ac:spMkLst>
            <pc:docMk/>
            <pc:sldMk cId="592718916" sldId="264"/>
            <ac:spMk id="23" creationId="{DB521824-592C-476A-AB0A-CA0C6D1F3407}"/>
          </ac:spMkLst>
        </pc:spChg>
        <pc:spChg chg="add del">
          <ac:chgData name="Aleia Younis (2219526)" userId="S::2219526@student.uwtsd.ac.uk::a0227b36-733a-4816-954a-acd6c61d0bcf" providerId="AD" clId="Web-{9EE10208-5D27-69EA-B858-98C2F1B1B298}" dt="2025-10-08T20:38:52.630" v="22"/>
          <ac:spMkLst>
            <pc:docMk/>
            <pc:sldMk cId="592718916" sldId="264"/>
            <ac:spMk id="24" creationId="{0C3CFCFE-6522-4333-8CB1-16DB80E7E9C2}"/>
          </ac:spMkLst>
        </pc:spChg>
        <pc:spChg chg="add del">
          <ac:chgData name="Aleia Younis (2219526)" userId="S::2219526@student.uwtsd.ac.uk::a0227b36-733a-4816-954a-acd6c61d0bcf" providerId="AD" clId="Web-{9EE10208-5D27-69EA-B858-98C2F1B1B298}" dt="2025-10-08T20:34:56.301" v="17"/>
          <ac:spMkLst>
            <pc:docMk/>
            <pc:sldMk cId="592718916" sldId="264"/>
            <ac:spMk id="25" creationId="{A2749EFA-8EE4-4EB8-9424-8E593B9320AD}"/>
          </ac:spMkLst>
        </pc:spChg>
        <pc:spChg chg="add del">
          <ac:chgData name="Aleia Younis (2219526)" userId="S::2219526@student.uwtsd.ac.uk::a0227b36-733a-4816-954a-acd6c61d0bcf" providerId="AD" clId="Web-{9EE10208-5D27-69EA-B858-98C2F1B1B298}" dt="2025-10-08T20:38:52.630" v="22"/>
          <ac:spMkLst>
            <pc:docMk/>
            <pc:sldMk cId="592718916" sldId="264"/>
            <ac:spMk id="26" creationId="{72C6E0B7-C37D-4D54-8F3E-8D9F9097F676}"/>
          </ac:spMkLst>
        </pc:spChg>
        <pc:spChg chg="add del">
          <ac:chgData name="Aleia Younis (2219526)" userId="S::2219526@student.uwtsd.ac.uk::a0227b36-733a-4816-954a-acd6c61d0bcf" providerId="AD" clId="Web-{9EE10208-5D27-69EA-B858-98C2F1B1B298}" dt="2025-10-08T20:34:56.301" v="17"/>
          <ac:spMkLst>
            <pc:docMk/>
            <pc:sldMk cId="592718916" sldId="264"/>
            <ac:spMk id="27" creationId="{B5C860C9-D4F9-4350-80DA-0D1CD36C7741}"/>
          </ac:spMkLst>
        </pc:spChg>
        <pc:spChg chg="add del">
          <ac:chgData name="Aleia Younis (2219526)" userId="S::2219526@student.uwtsd.ac.uk::a0227b36-733a-4816-954a-acd6c61d0bcf" providerId="AD" clId="Web-{9EE10208-5D27-69EA-B858-98C2F1B1B298}" dt="2025-10-08T20:38:52.630" v="22"/>
          <ac:spMkLst>
            <pc:docMk/>
            <pc:sldMk cId="592718916" sldId="264"/>
            <ac:spMk id="28" creationId="{B7B653ED-BC47-4D34-B612-473D6AFAD041}"/>
          </ac:spMkLst>
        </pc:spChg>
        <pc:spChg chg="add del">
          <ac:chgData name="Aleia Younis (2219526)" userId="S::2219526@student.uwtsd.ac.uk::a0227b36-733a-4816-954a-acd6c61d0bcf" providerId="AD" clId="Web-{9EE10208-5D27-69EA-B858-98C2F1B1B298}" dt="2025-10-08T20:34:56.301" v="17"/>
          <ac:spMkLst>
            <pc:docMk/>
            <pc:sldMk cId="592718916" sldId="264"/>
            <ac:spMk id="29" creationId="{538A90C8-AE0E-4EBA-9AF8-EEDB206020E0}"/>
          </ac:spMkLst>
        </pc:spChg>
        <pc:spChg chg="add del">
          <ac:chgData name="Aleia Younis (2219526)" userId="S::2219526@student.uwtsd.ac.uk::a0227b36-733a-4816-954a-acd6c61d0bcf" providerId="AD" clId="Web-{9EE10208-5D27-69EA-B858-98C2F1B1B298}" dt="2025-10-08T20:38:52.630" v="22"/>
          <ac:spMkLst>
            <pc:docMk/>
            <pc:sldMk cId="592718916" sldId="264"/>
            <ac:spMk id="30" creationId="{B93D812D-BB26-4FDD-A218-F6F71E737600}"/>
          </ac:spMkLst>
        </pc:spChg>
        <pc:spChg chg="add del">
          <ac:chgData name="Aleia Younis (2219526)" userId="S::2219526@student.uwtsd.ac.uk::a0227b36-733a-4816-954a-acd6c61d0bcf" providerId="AD" clId="Web-{9EE10208-5D27-69EA-B858-98C2F1B1B298}" dt="2025-10-08T20:34:56.301" v="16"/>
          <ac:spMkLst>
            <pc:docMk/>
            <pc:sldMk cId="592718916" sldId="264"/>
            <ac:spMk id="31" creationId="{38ABDB68-E3D5-448E-97D3-06FFEF680193}"/>
          </ac:spMkLst>
        </pc:spChg>
        <pc:spChg chg="add del">
          <ac:chgData name="Aleia Younis (2219526)" userId="S::2219526@student.uwtsd.ac.uk::a0227b36-733a-4816-954a-acd6c61d0bcf" providerId="AD" clId="Web-{9EE10208-5D27-69EA-B858-98C2F1B1B298}" dt="2025-10-08T20:34:56.301" v="16"/>
          <ac:spMkLst>
            <pc:docMk/>
            <pc:sldMk cId="592718916" sldId="264"/>
            <ac:spMk id="32" creationId="{B8DD7FEB-D9F3-4F5B-982C-36B0664D0205}"/>
          </ac:spMkLst>
        </pc:spChg>
        <pc:spChg chg="add del">
          <ac:chgData name="Aleia Younis (2219526)" userId="S::2219526@student.uwtsd.ac.uk::a0227b36-733a-4816-954a-acd6c61d0bcf" providerId="AD" clId="Web-{9EE10208-5D27-69EA-B858-98C2F1B1B298}" dt="2025-10-08T20:34:56.301" v="16"/>
          <ac:spMkLst>
            <pc:docMk/>
            <pc:sldMk cId="592718916" sldId="264"/>
            <ac:spMk id="33" creationId="{96BA11E4-0636-4FA9-A836-2A4FB176449A}"/>
          </ac:spMkLst>
        </pc:spChg>
        <pc:spChg chg="add del">
          <ac:chgData name="Aleia Younis (2219526)" userId="S::2219526@student.uwtsd.ac.uk::a0227b36-733a-4816-954a-acd6c61d0bcf" providerId="AD" clId="Web-{9EE10208-5D27-69EA-B858-98C2F1B1B298}" dt="2025-10-08T20:34:50.708" v="12"/>
          <ac:spMkLst>
            <pc:docMk/>
            <pc:sldMk cId="592718916" sldId="264"/>
            <ac:spMk id="34" creationId="{89EA2611-DCBA-4E97-A2B2-9A466E76BDA4}"/>
          </ac:spMkLst>
        </pc:spChg>
        <pc:spChg chg="add del">
          <ac:chgData name="Aleia Younis (2219526)" userId="S::2219526@student.uwtsd.ac.uk::a0227b36-733a-4816-954a-acd6c61d0bcf" providerId="AD" clId="Web-{9EE10208-5D27-69EA-B858-98C2F1B1B298}" dt="2025-10-08T20:34:56.301" v="16"/>
          <ac:spMkLst>
            <pc:docMk/>
            <pc:sldMk cId="592718916" sldId="264"/>
            <ac:spMk id="35" creationId="{5681882E-BDD0-4311-AF62-E8019628524D}"/>
          </ac:spMkLst>
        </pc:spChg>
        <pc:spChg chg="del">
          <ac:chgData name="Aleia Younis (2219526)" userId="S::2219526@student.uwtsd.ac.uk::a0227b36-733a-4816-954a-acd6c61d0bcf" providerId="AD" clId="Web-{9EE10208-5D27-69EA-B858-98C2F1B1B298}" dt="2025-10-08T20:34:50.708" v="12"/>
          <ac:spMkLst>
            <pc:docMk/>
            <pc:sldMk cId="592718916" sldId="264"/>
            <ac:spMk id="36" creationId="{BBC615D1-6E12-40EF-915B-316CFDB550D5}"/>
          </ac:spMkLst>
        </pc:spChg>
        <pc:spChg chg="add">
          <ac:chgData name="Aleia Younis (2219526)" userId="S::2219526@student.uwtsd.ac.uk::a0227b36-733a-4816-954a-acd6c61d0bcf" providerId="AD" clId="Web-{9EE10208-5D27-69EA-B858-98C2F1B1B298}" dt="2025-10-08T20:34:47.129" v="11"/>
          <ac:spMkLst>
            <pc:docMk/>
            <pc:sldMk cId="592718916" sldId="264"/>
            <ac:spMk id="38" creationId="{B9797D36-DE1E-47CD-881A-6C1F5828261B}"/>
          </ac:spMkLst>
        </pc:spChg>
        <pc:spChg chg="add del">
          <ac:chgData name="Aleia Younis (2219526)" userId="S::2219526@student.uwtsd.ac.uk::a0227b36-733a-4816-954a-acd6c61d0bcf" providerId="AD" clId="Web-{9EE10208-5D27-69EA-B858-98C2F1B1B298}" dt="2025-10-08T20:34:50.708" v="12"/>
          <ac:spMkLst>
            <pc:docMk/>
            <pc:sldMk cId="592718916" sldId="264"/>
            <ac:spMk id="40" creationId="{4A2FAF1F-F462-46AF-A9E6-CC93C4E2C359}"/>
          </ac:spMkLst>
        </pc:spChg>
        <pc:spChg chg="add del">
          <ac:chgData name="Aleia Younis (2219526)" userId="S::2219526@student.uwtsd.ac.uk::a0227b36-733a-4816-954a-acd6c61d0bcf" providerId="AD" clId="Web-{9EE10208-5D27-69EA-B858-98C2F1B1B298}" dt="2025-10-08T20:38:52.630" v="22"/>
          <ac:spMkLst>
            <pc:docMk/>
            <pc:sldMk cId="592718916" sldId="264"/>
            <ac:spMk id="41" creationId="{EEA99C6C-BC37-4408-9F74-3DDB1060B733}"/>
          </ac:spMkLst>
        </pc:spChg>
        <pc:spChg chg="add del">
          <ac:chgData name="Aleia Younis (2219526)" userId="S::2219526@student.uwtsd.ac.uk::a0227b36-733a-4816-954a-acd6c61d0bcf" providerId="AD" clId="Web-{9EE10208-5D27-69EA-B858-98C2F1B1B298}" dt="2025-10-08T20:34:50.708" v="12"/>
          <ac:spMkLst>
            <pc:docMk/>
            <pc:sldMk cId="592718916" sldId="264"/>
            <ac:spMk id="42" creationId="{7146BED8-BAE9-42C5-A3DD-7B946445DB8C}"/>
          </ac:spMkLst>
        </pc:spChg>
        <pc:spChg chg="add del">
          <ac:chgData name="Aleia Younis (2219526)" userId="S::2219526@student.uwtsd.ac.uk::a0227b36-733a-4816-954a-acd6c61d0bcf" providerId="AD" clId="Web-{9EE10208-5D27-69EA-B858-98C2F1B1B298}" dt="2025-10-08T20:38:52.630" v="22"/>
          <ac:spMkLst>
            <pc:docMk/>
            <pc:sldMk cId="592718916" sldId="264"/>
            <ac:spMk id="43" creationId="{924C0032-B592-45AB-AD23-5A4BD369B60B}"/>
          </ac:spMkLst>
        </pc:spChg>
        <pc:spChg chg="add del">
          <ac:chgData name="Aleia Younis (2219526)" userId="S::2219526@student.uwtsd.ac.uk::a0227b36-733a-4816-954a-acd6c61d0bcf" providerId="AD" clId="Web-{9EE10208-5D27-69EA-B858-98C2F1B1B298}" dt="2025-10-08T20:38:52.630" v="22"/>
          <ac:spMkLst>
            <pc:docMk/>
            <pc:sldMk cId="592718916" sldId="264"/>
            <ac:spMk id="45" creationId="{89BF1F84-E7C7-42A7-911D-8E48AF67110E}"/>
          </ac:spMkLst>
        </pc:spChg>
        <pc:spChg chg="add del">
          <ac:chgData name="Aleia Younis (2219526)" userId="S::2219526@student.uwtsd.ac.uk::a0227b36-733a-4816-954a-acd6c61d0bcf" providerId="AD" clId="Web-{9EE10208-5D27-69EA-B858-98C2F1B1B298}" dt="2025-10-08T20:34:56.301" v="16"/>
          <ac:spMkLst>
            <pc:docMk/>
            <pc:sldMk cId="592718916" sldId="264"/>
            <ac:spMk id="46" creationId="{B92F2E3C-66CD-4DEB-BA14-2A5912B65A21}"/>
          </ac:spMkLst>
        </pc:spChg>
        <pc:spChg chg="add">
          <ac:chgData name="Aleia Younis (2219526)" userId="S::2219526@student.uwtsd.ac.uk::a0227b36-733a-4816-954a-acd6c61d0bcf" providerId="AD" clId="Web-{9EE10208-5D27-69EA-B858-98C2F1B1B298}" dt="2025-10-08T20:38:52.646" v="23"/>
          <ac:spMkLst>
            <pc:docMk/>
            <pc:sldMk cId="592718916" sldId="264"/>
            <ac:spMk id="47" creationId="{4D742E62-D0CA-4DEC-815B-5ED27845B5C4}"/>
          </ac:spMkLst>
        </pc:spChg>
        <pc:spChg chg="add">
          <ac:chgData name="Aleia Younis (2219526)" userId="S::2219526@student.uwtsd.ac.uk::a0227b36-733a-4816-954a-acd6c61d0bcf" providerId="AD" clId="Web-{9EE10208-5D27-69EA-B858-98C2F1B1B298}" dt="2025-10-08T20:38:52.646" v="23"/>
          <ac:spMkLst>
            <pc:docMk/>
            <pc:sldMk cId="592718916" sldId="264"/>
            <ac:spMk id="48" creationId="{6ADD3D29-FB68-4A1C-B0DE-CAF42F2843F1}"/>
          </ac:spMkLst>
        </pc:spChg>
        <pc:spChg chg="add">
          <ac:chgData name="Aleia Younis (2219526)" userId="S::2219526@student.uwtsd.ac.uk::a0227b36-733a-4816-954a-acd6c61d0bcf" providerId="AD" clId="Web-{9EE10208-5D27-69EA-B858-98C2F1B1B298}" dt="2025-10-08T20:38:52.646" v="23"/>
          <ac:spMkLst>
            <pc:docMk/>
            <pc:sldMk cId="592718916" sldId="264"/>
            <ac:spMk id="49" creationId="{24822E8D-300D-45E7-9F98-BDEC7436184F}"/>
          </ac:spMkLst>
        </pc:spChg>
        <pc:spChg chg="add">
          <ac:chgData name="Aleia Younis (2219526)" userId="S::2219526@student.uwtsd.ac.uk::a0227b36-733a-4816-954a-acd6c61d0bcf" providerId="AD" clId="Web-{9EE10208-5D27-69EA-B858-98C2F1B1B298}" dt="2025-10-08T20:38:52.646" v="23"/>
          <ac:spMkLst>
            <pc:docMk/>
            <pc:sldMk cId="592718916" sldId="264"/>
            <ac:spMk id="50" creationId="{07C953DC-E764-4B76-B359-52546F4CABCF}"/>
          </ac:spMkLst>
        </pc:spChg>
        <pc:spChg chg="add">
          <ac:chgData name="Aleia Younis (2219526)" userId="S::2219526@student.uwtsd.ac.uk::a0227b36-733a-4816-954a-acd6c61d0bcf" providerId="AD" clId="Web-{9EE10208-5D27-69EA-B858-98C2F1B1B298}" dt="2025-10-08T20:38:52.646" v="23"/>
          <ac:spMkLst>
            <pc:docMk/>
            <pc:sldMk cId="592718916" sldId="264"/>
            <ac:spMk id="51" creationId="{C187CEFC-9032-481B-B8CA-A323593DD4E7}"/>
          </ac:spMkLst>
        </pc:spChg>
        <pc:spChg chg="add">
          <ac:chgData name="Aleia Younis (2219526)" userId="S::2219526@student.uwtsd.ac.uk::a0227b36-733a-4816-954a-acd6c61d0bcf" providerId="AD" clId="Web-{9EE10208-5D27-69EA-B858-98C2F1B1B298}" dt="2025-10-08T20:38:52.646" v="23"/>
          <ac:spMkLst>
            <pc:docMk/>
            <pc:sldMk cId="592718916" sldId="264"/>
            <ac:spMk id="52" creationId="{4CB87468-9225-4E6A-A5B7-B47F08B34B33}"/>
          </ac:spMkLst>
        </pc:spChg>
        <pc:spChg chg="add">
          <ac:chgData name="Aleia Younis (2219526)" userId="S::2219526@student.uwtsd.ac.uk::a0227b36-733a-4816-954a-acd6c61d0bcf" providerId="AD" clId="Web-{9EE10208-5D27-69EA-B858-98C2F1B1B298}" dt="2025-10-08T20:38:52.646" v="23"/>
          <ac:spMkLst>
            <pc:docMk/>
            <pc:sldMk cId="592718916" sldId="264"/>
            <ac:spMk id="53" creationId="{7296B8E7-1A3F-4C7F-A120-29E90E59314E}"/>
          </ac:spMkLst>
        </pc:spChg>
        <pc:picChg chg="del">
          <ac:chgData name="Aleia Younis (2219526)" userId="S::2219526@student.uwtsd.ac.uk::a0227b36-733a-4816-954a-acd6c61d0bcf" providerId="AD" clId="Web-{9EE10208-5D27-69EA-B858-98C2F1B1B298}" dt="2025-10-08T20:32:25.362" v="2"/>
          <ac:picMkLst>
            <pc:docMk/>
            <pc:sldMk cId="592718916" sldId="264"/>
            <ac:picMk id="4" creationId="{53A8E06D-010F-9119-1FD4-5577E7D3C42A}"/>
          </ac:picMkLst>
        </pc:picChg>
        <pc:picChg chg="add mod">
          <ac:chgData name="Aleia Younis (2219526)" userId="S::2219526@student.uwtsd.ac.uk::a0227b36-733a-4816-954a-acd6c61d0bcf" providerId="AD" clId="Web-{9EE10208-5D27-69EA-B858-98C2F1B1B298}" dt="2025-10-08T20:45:59.943" v="50" actId="14100"/>
          <ac:picMkLst>
            <pc:docMk/>
            <pc:sldMk cId="592718916" sldId="264"/>
            <ac:picMk id="6" creationId="{26194A16-2992-64CA-F881-962480D6E271}"/>
          </ac:picMkLst>
        </pc:picChg>
        <pc:picChg chg="add mod ord">
          <ac:chgData name="Aleia Younis (2219526)" userId="S::2219526@student.uwtsd.ac.uk::a0227b36-733a-4816-954a-acd6c61d0bcf" providerId="AD" clId="Web-{9EE10208-5D27-69EA-B858-98C2F1B1B298}" dt="2025-10-08T20:39:05.333" v="24" actId="1076"/>
          <ac:picMkLst>
            <pc:docMk/>
            <pc:sldMk cId="592718916" sldId="264"/>
            <ac:picMk id="7" creationId="{C26B0340-19D9-0B2B-71B6-C17B6E7480E5}"/>
          </ac:picMkLst>
        </pc:picChg>
      </pc:sldChg>
      <pc:sldChg chg="modSp">
        <pc:chgData name="Aleia Younis (2219526)" userId="S::2219526@student.uwtsd.ac.uk::a0227b36-733a-4816-954a-acd6c61d0bcf" providerId="AD" clId="Web-{9EE10208-5D27-69EA-B858-98C2F1B1B298}" dt="2025-10-08T20:44:04.663" v="46" actId="20577"/>
        <pc:sldMkLst>
          <pc:docMk/>
          <pc:sldMk cId="2739731461" sldId="267"/>
        </pc:sldMkLst>
        <pc:spChg chg="mod">
          <ac:chgData name="Aleia Younis (2219526)" userId="S::2219526@student.uwtsd.ac.uk::a0227b36-733a-4816-954a-acd6c61d0bcf" providerId="AD" clId="Web-{9EE10208-5D27-69EA-B858-98C2F1B1B298}" dt="2025-10-08T20:44:04.663" v="46" actId="20577"/>
          <ac:spMkLst>
            <pc:docMk/>
            <pc:sldMk cId="2739731461" sldId="267"/>
            <ac:spMk id="3" creationId="{F81A4DB2-041C-E643-F8FE-4CBC146B429E}"/>
          </ac:spMkLst>
        </pc:spChg>
      </pc:sldChg>
      <pc:sldChg chg="delSp modSp">
        <pc:chgData name="Aleia Younis (2219526)" userId="S::2219526@student.uwtsd.ac.uk::a0227b36-733a-4816-954a-acd6c61d0bcf" providerId="AD" clId="Web-{9EE10208-5D27-69EA-B858-98C2F1B1B298}" dt="2025-10-08T20:49:16.877" v="74"/>
        <pc:sldMkLst>
          <pc:docMk/>
          <pc:sldMk cId="3147969946" sldId="271"/>
        </pc:sldMkLst>
        <pc:spChg chg="del mod">
          <ac:chgData name="Aleia Younis (2219526)" userId="S::2219526@student.uwtsd.ac.uk::a0227b36-733a-4816-954a-acd6c61d0bcf" providerId="AD" clId="Web-{9EE10208-5D27-69EA-B858-98C2F1B1B298}" dt="2025-10-08T20:49:16.877" v="74"/>
          <ac:spMkLst>
            <pc:docMk/>
            <pc:sldMk cId="3147969946" sldId="271"/>
            <ac:spMk id="2" creationId="{7033547E-109D-DED5-D78B-087AB1082889}"/>
          </ac:spMkLst>
        </pc:spChg>
      </pc:sldChg>
    </pc:docChg>
  </pc:docChgLst>
  <pc:docChgLst>
    <pc:chgData name="Aleia Younis (2219526)" userId="S::2219526@student.uwtsd.ac.uk::a0227b36-733a-4816-954a-acd6c61d0bcf" providerId="AD" clId="Web-{F5651EBE-8AD7-B759-587C-004514E6829C}"/>
    <pc:docChg chg="addSld delSld modSld sldOrd">
      <pc:chgData name="Aleia Younis (2219526)" userId="S::2219526@student.uwtsd.ac.uk::a0227b36-733a-4816-954a-acd6c61d0bcf" providerId="AD" clId="Web-{F5651EBE-8AD7-B759-587C-004514E6829C}" dt="2025-09-26T21:39:41.259" v="616"/>
      <pc:docMkLst>
        <pc:docMk/>
      </pc:docMkLst>
      <pc:sldChg chg="addSp delSp modSp mod setClrOvrMap">
        <pc:chgData name="Aleia Younis (2219526)" userId="S::2219526@student.uwtsd.ac.uk::a0227b36-733a-4816-954a-acd6c61d0bcf" providerId="AD" clId="Web-{F5651EBE-8AD7-B759-587C-004514E6829C}" dt="2025-09-26T21:39:41.259" v="616"/>
        <pc:sldMkLst>
          <pc:docMk/>
          <pc:sldMk cId="109857222" sldId="256"/>
        </pc:sldMkLst>
        <pc:spChg chg="mod">
          <ac:chgData name="Aleia Younis (2219526)" userId="S::2219526@student.uwtsd.ac.uk::a0227b36-733a-4816-954a-acd6c61d0bcf" providerId="AD" clId="Web-{F5651EBE-8AD7-B759-587C-004514E6829C}" dt="2025-09-26T21:39:41.259" v="616"/>
          <ac:spMkLst>
            <pc:docMk/>
            <pc:sldMk cId="109857222" sldId="256"/>
            <ac:spMk id="2" creationId="{00000000-0000-0000-0000-000000000000}"/>
          </ac:spMkLst>
        </pc:spChg>
        <pc:spChg chg="add">
          <ac:chgData name="Aleia Younis (2219526)" userId="S::2219526@student.uwtsd.ac.uk::a0227b36-733a-4816-954a-acd6c61d0bcf" providerId="AD" clId="Web-{F5651EBE-8AD7-B759-587C-004514E6829C}" dt="2025-09-26T21:39:41.259" v="616"/>
          <ac:spMkLst>
            <pc:docMk/>
            <pc:sldMk cId="109857222" sldId="256"/>
            <ac:spMk id="13" creationId="{2D529E20-662F-4915-ACD7-970C026FDB7F}"/>
          </ac:spMkLst>
        </pc:spChg>
        <pc:spChg chg="add">
          <ac:chgData name="Aleia Younis (2219526)" userId="S::2219526@student.uwtsd.ac.uk::a0227b36-733a-4816-954a-acd6c61d0bcf" providerId="AD" clId="Web-{F5651EBE-8AD7-B759-587C-004514E6829C}" dt="2025-09-26T21:39:41.259" v="616"/>
          <ac:spMkLst>
            <pc:docMk/>
            <pc:sldMk cId="109857222" sldId="256"/>
            <ac:spMk id="15" creationId="{1AD5EB79-7F9A-4BBC-92A5-188382CBA1B6}"/>
          </ac:spMkLst>
        </pc:spChg>
        <pc:spChg chg="add">
          <ac:chgData name="Aleia Younis (2219526)" userId="S::2219526@student.uwtsd.ac.uk::a0227b36-733a-4816-954a-acd6c61d0bcf" providerId="AD" clId="Web-{F5651EBE-8AD7-B759-587C-004514E6829C}" dt="2025-09-26T21:39:41.259" v="616"/>
          <ac:spMkLst>
            <pc:docMk/>
            <pc:sldMk cId="109857222" sldId="256"/>
            <ac:spMk id="17" creationId="{B9B8A17F-DC3A-4D9A-AA53-9BFB894CD7BA}"/>
          </ac:spMkLst>
        </pc:spChg>
        <pc:picChg chg="mod">
          <ac:chgData name="Aleia Younis (2219526)" userId="S::2219526@student.uwtsd.ac.uk::a0227b36-733a-4816-954a-acd6c61d0bcf" providerId="AD" clId="Web-{F5651EBE-8AD7-B759-587C-004514E6829C}" dt="2025-09-26T21:39:41.259" v="616"/>
          <ac:picMkLst>
            <pc:docMk/>
            <pc:sldMk cId="109857222" sldId="256"/>
            <ac:picMk id="4" creationId="{EA4E603B-8384-1A80-4A2C-8505FD5A92FB}"/>
          </ac:picMkLst>
        </pc:picChg>
      </pc:sldChg>
      <pc:sldChg chg="addSp modSp">
        <pc:chgData name="Aleia Younis (2219526)" userId="S::2219526@student.uwtsd.ac.uk::a0227b36-733a-4816-954a-acd6c61d0bcf" providerId="AD" clId="Web-{F5651EBE-8AD7-B759-587C-004514E6829C}" dt="2025-09-26T21:15:36.158" v="538" actId="20577"/>
        <pc:sldMkLst>
          <pc:docMk/>
          <pc:sldMk cId="1171845443" sldId="258"/>
        </pc:sldMkLst>
        <pc:spChg chg="mod">
          <ac:chgData name="Aleia Younis (2219526)" userId="S::2219526@student.uwtsd.ac.uk::a0227b36-733a-4816-954a-acd6c61d0bcf" providerId="AD" clId="Web-{F5651EBE-8AD7-B759-587C-004514E6829C}" dt="2025-09-26T20:57:17.231" v="482" actId="14100"/>
          <ac:spMkLst>
            <pc:docMk/>
            <pc:sldMk cId="1171845443" sldId="258"/>
            <ac:spMk id="2" creationId="{27E3A176-B141-CBED-EB01-B5758652AAE0}"/>
          </ac:spMkLst>
        </pc:spChg>
        <pc:spChg chg="mod">
          <ac:chgData name="Aleia Younis (2219526)" userId="S::2219526@student.uwtsd.ac.uk::a0227b36-733a-4816-954a-acd6c61d0bcf" providerId="AD" clId="Web-{F5651EBE-8AD7-B759-587C-004514E6829C}" dt="2025-09-26T21:15:36.158" v="538" actId="20577"/>
          <ac:spMkLst>
            <pc:docMk/>
            <pc:sldMk cId="1171845443" sldId="258"/>
            <ac:spMk id="3" creationId="{91BB8AE0-8A0E-10C6-AE39-508209682934}"/>
          </ac:spMkLst>
        </pc:spChg>
        <pc:spChg chg="add mod">
          <ac:chgData name="Aleia Younis (2219526)" userId="S::2219526@student.uwtsd.ac.uk::a0227b36-733a-4816-954a-acd6c61d0bcf" providerId="AD" clId="Web-{F5651EBE-8AD7-B759-587C-004514E6829C}" dt="2025-09-26T20:59:36.406" v="489" actId="20577"/>
          <ac:spMkLst>
            <pc:docMk/>
            <pc:sldMk cId="1171845443" sldId="258"/>
            <ac:spMk id="7" creationId="{394F27C5-BC41-E768-5A50-8CA2C453FFF3}"/>
          </ac:spMkLst>
        </pc:spChg>
        <pc:spChg chg="add mod">
          <ac:chgData name="Aleia Younis (2219526)" userId="S::2219526@student.uwtsd.ac.uk::a0227b36-733a-4816-954a-acd6c61d0bcf" providerId="AD" clId="Web-{F5651EBE-8AD7-B759-587C-004514E6829C}" dt="2025-09-26T21:08:53.081" v="522" actId="14100"/>
          <ac:spMkLst>
            <pc:docMk/>
            <pc:sldMk cId="1171845443" sldId="258"/>
            <ac:spMk id="8" creationId="{C10CA382-3CAA-4D3D-AA09-62CC9DA1C774}"/>
          </ac:spMkLst>
        </pc:spChg>
      </pc:sldChg>
      <pc:sldChg chg="modSp">
        <pc:chgData name="Aleia Younis (2219526)" userId="S::2219526@student.uwtsd.ac.uk::a0227b36-733a-4816-954a-acd6c61d0bcf" providerId="AD" clId="Web-{F5651EBE-8AD7-B759-587C-004514E6829C}" dt="2025-09-26T19:19:33.639" v="135" actId="20577"/>
        <pc:sldMkLst>
          <pc:docMk/>
          <pc:sldMk cId="3513625914" sldId="259"/>
        </pc:sldMkLst>
        <pc:spChg chg="mod">
          <ac:chgData name="Aleia Younis (2219526)" userId="S::2219526@student.uwtsd.ac.uk::a0227b36-733a-4816-954a-acd6c61d0bcf" providerId="AD" clId="Web-{F5651EBE-8AD7-B759-587C-004514E6829C}" dt="2025-09-26T19:19:33.639" v="135" actId="20577"/>
          <ac:spMkLst>
            <pc:docMk/>
            <pc:sldMk cId="3513625914" sldId="259"/>
            <ac:spMk id="3" creationId="{16DD8275-A424-89C7-645A-4BF757E37BDA}"/>
          </ac:spMkLst>
        </pc:spChg>
      </pc:sldChg>
      <pc:sldChg chg="modSp">
        <pc:chgData name="Aleia Younis (2219526)" userId="S::2219526@student.uwtsd.ac.uk::a0227b36-733a-4816-954a-acd6c61d0bcf" providerId="AD" clId="Web-{F5651EBE-8AD7-B759-587C-004514E6829C}" dt="2025-09-26T19:46:18.561" v="223" actId="14100"/>
        <pc:sldMkLst>
          <pc:docMk/>
          <pc:sldMk cId="1321912588" sldId="260"/>
        </pc:sldMkLst>
        <pc:spChg chg="mod">
          <ac:chgData name="Aleia Younis (2219526)" userId="S::2219526@student.uwtsd.ac.uk::a0227b36-733a-4816-954a-acd6c61d0bcf" providerId="AD" clId="Web-{F5651EBE-8AD7-B759-587C-004514E6829C}" dt="2025-09-26T19:46:12.014" v="222" actId="14100"/>
          <ac:spMkLst>
            <pc:docMk/>
            <pc:sldMk cId="1321912588" sldId="260"/>
            <ac:spMk id="2" creationId="{716AB3D2-DB70-E896-5516-B90B1C5E46CE}"/>
          </ac:spMkLst>
        </pc:spChg>
        <pc:spChg chg="mod">
          <ac:chgData name="Aleia Younis (2219526)" userId="S::2219526@student.uwtsd.ac.uk::a0227b36-733a-4816-954a-acd6c61d0bcf" providerId="AD" clId="Web-{F5651EBE-8AD7-B759-587C-004514E6829C}" dt="2025-09-26T19:46:18.561" v="223" actId="14100"/>
          <ac:spMkLst>
            <pc:docMk/>
            <pc:sldMk cId="1321912588" sldId="260"/>
            <ac:spMk id="3" creationId="{E397B94D-A467-31AF-BD5F-71C0FCC79087}"/>
          </ac:spMkLst>
        </pc:spChg>
      </pc:sldChg>
      <pc:sldChg chg="addSp delSp modSp">
        <pc:chgData name="Aleia Younis (2219526)" userId="S::2219526@student.uwtsd.ac.uk::a0227b36-733a-4816-954a-acd6c61d0bcf" providerId="AD" clId="Web-{F5651EBE-8AD7-B759-587C-004514E6829C}" dt="2025-09-26T20:53:00.956" v="462" actId="20577"/>
        <pc:sldMkLst>
          <pc:docMk/>
          <pc:sldMk cId="3805918574" sldId="261"/>
        </pc:sldMkLst>
        <pc:spChg chg="add">
          <ac:chgData name="Aleia Younis (2219526)" userId="S::2219526@student.uwtsd.ac.uk::a0227b36-733a-4816-954a-acd6c61d0bcf" providerId="AD" clId="Web-{F5651EBE-8AD7-B759-587C-004514E6829C}" dt="2025-09-26T20:49:56.251" v="419"/>
          <ac:spMkLst>
            <pc:docMk/>
            <pc:sldMk cId="3805918574" sldId="261"/>
            <ac:spMk id="5" creationId="{9FAFA6B5-4272-8A47-777D-163BB57B974B}"/>
          </ac:spMkLst>
        </pc:spChg>
        <pc:spChg chg="add mod">
          <ac:chgData name="Aleia Younis (2219526)" userId="S::2219526@student.uwtsd.ac.uk::a0227b36-733a-4816-954a-acd6c61d0bcf" providerId="AD" clId="Web-{F5651EBE-8AD7-B759-587C-004514E6829C}" dt="2025-09-26T20:53:00.956" v="462" actId="20577"/>
          <ac:spMkLst>
            <pc:docMk/>
            <pc:sldMk cId="3805918574" sldId="261"/>
            <ac:spMk id="7" creationId="{02A3465E-5139-F1AA-2771-41C3F0D263D3}"/>
          </ac:spMkLst>
        </pc:spChg>
        <pc:spChg chg="add mod">
          <ac:chgData name="Aleia Younis (2219526)" userId="S::2219526@student.uwtsd.ac.uk::a0227b36-733a-4816-954a-acd6c61d0bcf" providerId="AD" clId="Web-{F5651EBE-8AD7-B759-587C-004514E6829C}" dt="2025-09-26T20:51:54.125" v="445" actId="20577"/>
          <ac:spMkLst>
            <pc:docMk/>
            <pc:sldMk cId="3805918574" sldId="261"/>
            <ac:spMk id="10" creationId="{D9D9131D-9909-9CD3-4B2B-EE4666B7DDAB}"/>
          </ac:spMkLst>
        </pc:spChg>
        <pc:spChg chg="add mod">
          <ac:chgData name="Aleia Younis (2219526)" userId="S::2219526@student.uwtsd.ac.uk::a0227b36-733a-4816-954a-acd6c61d0bcf" providerId="AD" clId="Web-{F5651EBE-8AD7-B759-587C-004514E6829C}" dt="2025-09-26T20:52:26.830" v="452" actId="20577"/>
          <ac:spMkLst>
            <pc:docMk/>
            <pc:sldMk cId="3805918574" sldId="261"/>
            <ac:spMk id="16" creationId="{1A0B608B-0532-C5B0-FDB8-3C6B76D5CE47}"/>
          </ac:spMkLst>
        </pc:spChg>
        <pc:spChg chg="add mod">
          <ac:chgData name="Aleia Younis (2219526)" userId="S::2219526@student.uwtsd.ac.uk::a0227b36-733a-4816-954a-acd6c61d0bcf" providerId="AD" clId="Web-{F5651EBE-8AD7-B759-587C-004514E6829C}" dt="2025-09-26T20:52:43.112" v="454" actId="20577"/>
          <ac:spMkLst>
            <pc:docMk/>
            <pc:sldMk cId="3805918574" sldId="261"/>
            <ac:spMk id="18" creationId="{8EF7364C-7301-9797-F195-E29B9DF4B966}"/>
          </ac:spMkLst>
        </pc:spChg>
        <pc:picChg chg="mod">
          <ac:chgData name="Aleia Younis (2219526)" userId="S::2219526@student.uwtsd.ac.uk::a0227b36-733a-4816-954a-acd6c61d0bcf" providerId="AD" clId="Web-{F5651EBE-8AD7-B759-587C-004514E6829C}" dt="2025-09-26T20:51:35.201" v="441" actId="1076"/>
          <ac:picMkLst>
            <pc:docMk/>
            <pc:sldMk cId="3805918574" sldId="261"/>
            <ac:picMk id="4" creationId="{DF09DE17-8D5A-48EB-66D2-6D70627EA685}"/>
          </ac:picMkLst>
        </pc:picChg>
      </pc:sldChg>
      <pc:sldChg chg="addSp modSp new mod setBg setClrOvrMap">
        <pc:chgData name="Aleia Younis (2219526)" userId="S::2219526@student.uwtsd.ac.uk::a0227b36-733a-4816-954a-acd6c61d0bcf" providerId="AD" clId="Web-{F5651EBE-8AD7-B759-587C-004514E6829C}" dt="2025-09-26T20:47:33.951" v="418" actId="20577"/>
        <pc:sldMkLst>
          <pc:docMk/>
          <pc:sldMk cId="565112708" sldId="262"/>
        </pc:sldMkLst>
        <pc:spChg chg="mod">
          <ac:chgData name="Aleia Younis (2219526)" userId="S::2219526@student.uwtsd.ac.uk::a0227b36-733a-4816-954a-acd6c61d0bcf" providerId="AD" clId="Web-{F5651EBE-8AD7-B759-587C-004514E6829C}" dt="2025-09-26T18:39:10.661" v="11"/>
          <ac:spMkLst>
            <pc:docMk/>
            <pc:sldMk cId="565112708" sldId="262"/>
            <ac:spMk id="2" creationId="{B166B03B-169D-2D52-ECAE-29C2DC5ADD26}"/>
          </ac:spMkLst>
        </pc:spChg>
        <pc:spChg chg="add mod">
          <ac:chgData name="Aleia Younis (2219526)" userId="S::2219526@student.uwtsd.ac.uk::a0227b36-733a-4816-954a-acd6c61d0bcf" providerId="AD" clId="Web-{F5651EBE-8AD7-B759-587C-004514E6829C}" dt="2025-09-26T20:47:33.951" v="418" actId="20577"/>
          <ac:spMkLst>
            <pc:docMk/>
            <pc:sldMk cId="565112708" sldId="262"/>
            <ac:spMk id="5" creationId="{334D44DB-01CF-7B57-8023-91B78CD1E4A7}"/>
          </ac:spMkLst>
        </pc:spChg>
        <pc:spChg chg="add">
          <ac:chgData name="Aleia Younis (2219526)" userId="S::2219526@student.uwtsd.ac.uk::a0227b36-733a-4816-954a-acd6c61d0bcf" providerId="AD" clId="Web-{F5651EBE-8AD7-B759-587C-004514E6829C}" dt="2025-09-26T18:39:10.661" v="11"/>
          <ac:spMkLst>
            <pc:docMk/>
            <pc:sldMk cId="565112708" sldId="262"/>
            <ac:spMk id="9" creationId="{F70C2B8F-6B1B-46D5-86E6-40F36C695FC2}"/>
          </ac:spMkLst>
        </pc:spChg>
        <pc:spChg chg="add">
          <ac:chgData name="Aleia Younis (2219526)" userId="S::2219526@student.uwtsd.ac.uk::a0227b36-733a-4816-954a-acd6c61d0bcf" providerId="AD" clId="Web-{F5651EBE-8AD7-B759-587C-004514E6829C}" dt="2025-09-26T18:39:10.661" v="11"/>
          <ac:spMkLst>
            <pc:docMk/>
            <pc:sldMk cId="565112708" sldId="262"/>
            <ac:spMk id="11" creationId="{DB521824-592C-476A-AB0A-CA0C6D1F3407}"/>
          </ac:spMkLst>
        </pc:spChg>
        <pc:spChg chg="add">
          <ac:chgData name="Aleia Younis (2219526)" userId="S::2219526@student.uwtsd.ac.uk::a0227b36-733a-4816-954a-acd6c61d0bcf" providerId="AD" clId="Web-{F5651EBE-8AD7-B759-587C-004514E6829C}" dt="2025-09-26T18:39:10.661" v="11"/>
          <ac:spMkLst>
            <pc:docMk/>
            <pc:sldMk cId="565112708" sldId="262"/>
            <ac:spMk id="13" creationId="{A2749EFA-8EE4-4EB8-9424-8E593B9320AD}"/>
          </ac:spMkLst>
        </pc:spChg>
        <pc:spChg chg="add">
          <ac:chgData name="Aleia Younis (2219526)" userId="S::2219526@student.uwtsd.ac.uk::a0227b36-733a-4816-954a-acd6c61d0bcf" providerId="AD" clId="Web-{F5651EBE-8AD7-B759-587C-004514E6829C}" dt="2025-09-26T18:39:10.661" v="11"/>
          <ac:spMkLst>
            <pc:docMk/>
            <pc:sldMk cId="565112708" sldId="262"/>
            <ac:spMk id="15" creationId="{B5C860C9-D4F9-4350-80DA-0D1CD36C7741}"/>
          </ac:spMkLst>
        </pc:spChg>
        <pc:spChg chg="add">
          <ac:chgData name="Aleia Younis (2219526)" userId="S::2219526@student.uwtsd.ac.uk::a0227b36-733a-4816-954a-acd6c61d0bcf" providerId="AD" clId="Web-{F5651EBE-8AD7-B759-587C-004514E6829C}" dt="2025-09-26T18:39:10.661" v="11"/>
          <ac:spMkLst>
            <pc:docMk/>
            <pc:sldMk cId="565112708" sldId="262"/>
            <ac:spMk id="17" creationId="{538A90C8-AE0E-4EBA-9AF8-EEDB206020E0}"/>
          </ac:spMkLst>
        </pc:spChg>
        <pc:picChg chg="add mod">
          <ac:chgData name="Aleia Younis (2219526)" userId="S::2219526@student.uwtsd.ac.uk::a0227b36-733a-4816-954a-acd6c61d0bcf" providerId="AD" clId="Web-{F5651EBE-8AD7-B759-587C-004514E6829C}" dt="2025-09-26T18:39:10.661" v="11"/>
          <ac:picMkLst>
            <pc:docMk/>
            <pc:sldMk cId="565112708" sldId="262"/>
            <ac:picMk id="4" creationId="{FE5DB33C-03C6-1251-5CF1-EFEE12C5E046}"/>
          </ac:picMkLst>
        </pc:picChg>
      </pc:sldChg>
      <pc:sldChg chg="addSp delSp modSp new mod setBg setClrOvrMap">
        <pc:chgData name="Aleia Younis (2219526)" userId="S::2219526@student.uwtsd.ac.uk::a0227b36-733a-4816-954a-acd6c61d0bcf" providerId="AD" clId="Web-{F5651EBE-8AD7-B759-587C-004514E6829C}" dt="2025-09-26T21:14:32.359" v="535" actId="14100"/>
        <pc:sldMkLst>
          <pc:docMk/>
          <pc:sldMk cId="592718916" sldId="264"/>
        </pc:sldMkLst>
        <pc:spChg chg="mod">
          <ac:chgData name="Aleia Younis (2219526)" userId="S::2219526@student.uwtsd.ac.uk::a0227b36-733a-4816-954a-acd6c61d0bcf" providerId="AD" clId="Web-{F5651EBE-8AD7-B759-587C-004514E6829C}" dt="2025-09-26T19:03:49.623" v="92" actId="14100"/>
          <ac:spMkLst>
            <pc:docMk/>
            <pc:sldMk cId="592718916" sldId="264"/>
            <ac:spMk id="2" creationId="{740B5D56-DB29-DBE8-D1E4-F8E2087A3CAF}"/>
          </ac:spMkLst>
        </pc:spChg>
        <pc:spChg chg="mod ord">
          <ac:chgData name="Aleia Younis (2219526)" userId="S::2219526@student.uwtsd.ac.uk::a0227b36-733a-4816-954a-acd6c61d0bcf" providerId="AD" clId="Web-{F5651EBE-8AD7-B759-587C-004514E6829C}" dt="2025-09-26T20:29:43.577" v="406" actId="20577"/>
          <ac:spMkLst>
            <pc:docMk/>
            <pc:sldMk cId="592718916" sldId="264"/>
            <ac:spMk id="3" creationId="{6D3ED0EF-9531-6829-C6C6-C7FE377193AF}"/>
          </ac:spMkLst>
        </pc:spChg>
      </pc:sldChg>
      <pc:sldChg chg="addSp delSp modSp new mod setBg setClrOvrMap">
        <pc:chgData name="Aleia Younis (2219526)" userId="S::2219526@student.uwtsd.ac.uk::a0227b36-733a-4816-954a-acd6c61d0bcf" providerId="AD" clId="Web-{F5651EBE-8AD7-B759-587C-004514E6829C}" dt="2025-09-26T20:41:52.619" v="415" actId="20577"/>
        <pc:sldMkLst>
          <pc:docMk/>
          <pc:sldMk cId="1029204724" sldId="265"/>
        </pc:sldMkLst>
        <pc:spChg chg="mod">
          <ac:chgData name="Aleia Younis (2219526)" userId="S::2219526@student.uwtsd.ac.uk::a0227b36-733a-4816-954a-acd6c61d0bcf" providerId="AD" clId="Web-{F5651EBE-8AD7-B759-587C-004514E6829C}" dt="2025-09-26T19:17:55.996" v="124"/>
          <ac:spMkLst>
            <pc:docMk/>
            <pc:sldMk cId="1029204724" sldId="265"/>
            <ac:spMk id="2" creationId="{C75CAFEF-F781-AC09-8474-74A275AB1B06}"/>
          </ac:spMkLst>
        </pc:spChg>
        <pc:spChg chg="mod ord">
          <ac:chgData name="Aleia Younis (2219526)" userId="S::2219526@student.uwtsd.ac.uk::a0227b36-733a-4816-954a-acd6c61d0bcf" providerId="AD" clId="Web-{F5651EBE-8AD7-B759-587C-004514E6829C}" dt="2025-09-26T19:18:23.450" v="130" actId="20577"/>
          <ac:spMkLst>
            <pc:docMk/>
            <pc:sldMk cId="1029204724" sldId="265"/>
            <ac:spMk id="3" creationId="{01AE6515-1FE7-7A27-541F-199D673CE778}"/>
          </ac:spMkLst>
        </pc:spChg>
        <pc:spChg chg="add">
          <ac:chgData name="Aleia Younis (2219526)" userId="S::2219526@student.uwtsd.ac.uk::a0227b36-733a-4816-954a-acd6c61d0bcf" providerId="AD" clId="Web-{F5651EBE-8AD7-B759-587C-004514E6829C}" dt="2025-09-26T20:41:10.915" v="407"/>
          <ac:spMkLst>
            <pc:docMk/>
            <pc:sldMk cId="1029204724" sldId="265"/>
            <ac:spMk id="7" creationId="{E99C1856-4E9A-9186-61E3-69CF4ED49DF0}"/>
          </ac:spMkLst>
        </pc:spChg>
      </pc:sldChg>
      <pc:sldChg chg="addSp delSp modSp new mod setBg setClrOvrMap">
        <pc:chgData name="Aleia Younis (2219526)" userId="S::2219526@student.uwtsd.ac.uk::a0227b36-733a-4816-954a-acd6c61d0bcf" providerId="AD" clId="Web-{F5651EBE-8AD7-B759-587C-004514E6829C}" dt="2025-09-26T21:32:17.299" v="575" actId="14100"/>
        <pc:sldMkLst>
          <pc:docMk/>
          <pc:sldMk cId="42282816" sldId="266"/>
        </pc:sldMkLst>
        <pc:spChg chg="mod">
          <ac:chgData name="Aleia Younis (2219526)" userId="S::2219526@student.uwtsd.ac.uk::a0227b36-733a-4816-954a-acd6c61d0bcf" providerId="AD" clId="Web-{F5651EBE-8AD7-B759-587C-004514E6829C}" dt="2025-09-26T21:30:02.383" v="554" actId="14100"/>
          <ac:spMkLst>
            <pc:docMk/>
            <pc:sldMk cId="42282816" sldId="266"/>
            <ac:spMk id="2" creationId="{8F67336C-FBD3-8B51-A196-70BD6AB489D2}"/>
          </ac:spMkLst>
        </pc:spChg>
        <pc:spChg chg="add mod ord">
          <ac:chgData name="Aleia Younis (2219526)" userId="S::2219526@student.uwtsd.ac.uk::a0227b36-733a-4816-954a-acd6c61d0bcf" providerId="AD" clId="Web-{F5651EBE-8AD7-B759-587C-004514E6829C}" dt="2025-09-26T21:31:47.548" v="568" actId="14100"/>
          <ac:spMkLst>
            <pc:docMk/>
            <pc:sldMk cId="42282816" sldId="266"/>
            <ac:spMk id="5" creationId="{10EF1F97-220F-8E2F-2879-D96CC5FB66BA}"/>
          </ac:spMkLst>
        </pc:spChg>
        <pc:spChg chg="add mod">
          <ac:chgData name="Aleia Younis (2219526)" userId="S::2219526@student.uwtsd.ac.uk::a0227b36-733a-4816-954a-acd6c61d0bcf" providerId="AD" clId="Web-{F5651EBE-8AD7-B759-587C-004514E6829C}" dt="2025-09-26T21:31:14.282" v="563" actId="14100"/>
          <ac:spMkLst>
            <pc:docMk/>
            <pc:sldMk cId="42282816" sldId="266"/>
            <ac:spMk id="9" creationId="{7D87BC4B-2FD0-CDBE-060E-DF8C9D94C25A}"/>
          </ac:spMkLst>
        </pc:spChg>
        <pc:spChg chg="add">
          <ac:chgData name="Aleia Younis (2219526)" userId="S::2219526@student.uwtsd.ac.uk::a0227b36-733a-4816-954a-acd6c61d0bcf" providerId="AD" clId="Web-{F5651EBE-8AD7-B759-587C-004514E6829C}" dt="2025-09-26T21:29:26.304" v="552"/>
          <ac:spMkLst>
            <pc:docMk/>
            <pc:sldMk cId="42282816" sldId="266"/>
            <ac:spMk id="10" creationId="{643780CE-2BE5-46F6-97B2-60DF30217ED3}"/>
          </ac:spMkLst>
        </pc:spChg>
        <pc:spChg chg="add">
          <ac:chgData name="Aleia Younis (2219526)" userId="S::2219526@student.uwtsd.ac.uk::a0227b36-733a-4816-954a-acd6c61d0bcf" providerId="AD" clId="Web-{F5651EBE-8AD7-B759-587C-004514E6829C}" dt="2025-09-26T21:29:26.304" v="552"/>
          <ac:spMkLst>
            <pc:docMk/>
            <pc:sldMk cId="42282816" sldId="266"/>
            <ac:spMk id="11" creationId="{61A87A49-68E6-459E-A5A6-46229FF42125}"/>
          </ac:spMkLst>
        </pc:spChg>
        <pc:spChg chg="add">
          <ac:chgData name="Aleia Younis (2219526)" userId="S::2219526@student.uwtsd.ac.uk::a0227b36-733a-4816-954a-acd6c61d0bcf" providerId="AD" clId="Web-{F5651EBE-8AD7-B759-587C-004514E6829C}" dt="2025-09-26T21:29:26.304" v="552"/>
          <ac:spMkLst>
            <pc:docMk/>
            <pc:sldMk cId="42282816" sldId="266"/>
            <ac:spMk id="12" creationId="{F6ACD5FC-CAFE-48EB-B765-60EED2E052F0}"/>
          </ac:spMkLst>
        </pc:spChg>
        <pc:spChg chg="add">
          <ac:chgData name="Aleia Younis (2219526)" userId="S::2219526@student.uwtsd.ac.uk::a0227b36-733a-4816-954a-acd6c61d0bcf" providerId="AD" clId="Web-{F5651EBE-8AD7-B759-587C-004514E6829C}" dt="2025-09-26T21:29:26.304" v="552"/>
          <ac:spMkLst>
            <pc:docMk/>
            <pc:sldMk cId="42282816" sldId="266"/>
            <ac:spMk id="14" creationId="{9F33B405-D785-4738-B1C0-6A0AA5E98286}"/>
          </ac:spMkLst>
        </pc:spChg>
        <pc:spChg chg="add">
          <ac:chgData name="Aleia Younis (2219526)" userId="S::2219526@student.uwtsd.ac.uk::a0227b36-733a-4816-954a-acd6c61d0bcf" providerId="AD" clId="Web-{F5651EBE-8AD7-B759-587C-004514E6829C}" dt="2025-09-26T21:29:26.304" v="552"/>
          <ac:spMkLst>
            <pc:docMk/>
            <pc:sldMk cId="42282816" sldId="266"/>
            <ac:spMk id="16" creationId="{4233DC0E-DE6C-4FB6-A529-51B162641AB8}"/>
          </ac:spMkLst>
        </pc:spChg>
        <pc:spChg chg="add">
          <ac:chgData name="Aleia Younis (2219526)" userId="S::2219526@student.uwtsd.ac.uk::a0227b36-733a-4816-954a-acd6c61d0bcf" providerId="AD" clId="Web-{F5651EBE-8AD7-B759-587C-004514E6829C}" dt="2025-09-26T21:29:26.304" v="552"/>
          <ac:spMkLst>
            <pc:docMk/>
            <pc:sldMk cId="42282816" sldId="266"/>
            <ac:spMk id="18" creationId="{3870477F-E451-4BC3-863F-0E2FC572884B}"/>
          </ac:spMkLst>
        </pc:spChg>
        <pc:spChg chg="add">
          <ac:chgData name="Aleia Younis (2219526)" userId="S::2219526@student.uwtsd.ac.uk::a0227b36-733a-4816-954a-acd6c61d0bcf" providerId="AD" clId="Web-{F5651EBE-8AD7-B759-587C-004514E6829C}" dt="2025-09-26T21:29:26.304" v="552"/>
          <ac:spMkLst>
            <pc:docMk/>
            <pc:sldMk cId="42282816" sldId="266"/>
            <ac:spMk id="20" creationId="{B4A81DE1-E2BC-4A31-99EE-71350421B0EA}"/>
          </ac:spMkLst>
        </pc:spChg>
        <pc:spChg chg="add mod">
          <ac:chgData name="Aleia Younis (2219526)" userId="S::2219526@student.uwtsd.ac.uk::a0227b36-733a-4816-954a-acd6c61d0bcf" providerId="AD" clId="Web-{F5651EBE-8AD7-B759-587C-004514E6829C}" dt="2025-09-26T21:31:41.017" v="567" actId="20577"/>
          <ac:spMkLst>
            <pc:docMk/>
            <pc:sldMk cId="42282816" sldId="266"/>
            <ac:spMk id="22" creationId="{F1B1E722-D20A-0686-BC3D-BFD90DADFAA2}"/>
          </ac:spMkLst>
        </pc:spChg>
        <pc:picChg chg="add mod">
          <ac:chgData name="Aleia Younis (2219526)" userId="S::2219526@student.uwtsd.ac.uk::a0227b36-733a-4816-954a-acd6c61d0bcf" providerId="AD" clId="Web-{F5651EBE-8AD7-B759-587C-004514E6829C}" dt="2025-09-26T21:29:26.304" v="552"/>
          <ac:picMkLst>
            <pc:docMk/>
            <pc:sldMk cId="42282816" sldId="266"/>
            <ac:picMk id="8" creationId="{43A841ED-3A71-F6D6-6247-4CAD2FBFAF68}"/>
          </ac:picMkLst>
        </pc:picChg>
      </pc:sldChg>
      <pc:sldChg chg="addSp delSp modSp new mod setBg modClrScheme delDesignElem chgLayout">
        <pc:chgData name="Aleia Younis (2219526)" userId="S::2219526@student.uwtsd.ac.uk::a0227b36-733a-4816-954a-acd6c61d0bcf" providerId="AD" clId="Web-{F5651EBE-8AD7-B759-587C-004514E6829C}" dt="2025-09-26T20:10:33.867" v="387" actId="20577"/>
        <pc:sldMkLst>
          <pc:docMk/>
          <pc:sldMk cId="2739731461" sldId="267"/>
        </pc:sldMkLst>
        <pc:spChg chg="mod ord">
          <ac:chgData name="Aleia Younis (2219526)" userId="S::2219526@student.uwtsd.ac.uk::a0227b36-733a-4816-954a-acd6c61d0bcf" providerId="AD" clId="Web-{F5651EBE-8AD7-B759-587C-004514E6829C}" dt="2025-09-26T20:10:03.601" v="382" actId="14100"/>
          <ac:spMkLst>
            <pc:docMk/>
            <pc:sldMk cId="2739731461" sldId="267"/>
            <ac:spMk id="3" creationId="{F81A4DB2-041C-E643-F8FE-4CBC146B429E}"/>
          </ac:spMkLst>
        </pc:spChg>
        <pc:spChg chg="add mod">
          <ac:chgData name="Aleia Younis (2219526)" userId="S::2219526@student.uwtsd.ac.uk::a0227b36-733a-4816-954a-acd6c61d0bcf" providerId="AD" clId="Web-{F5651EBE-8AD7-B759-587C-004514E6829C}" dt="2025-09-26T20:10:33.867" v="387" actId="20577"/>
          <ac:spMkLst>
            <pc:docMk/>
            <pc:sldMk cId="2739731461" sldId="267"/>
            <ac:spMk id="4" creationId="{70B78B69-F254-0E41-7653-D3DEB4B6FD18}"/>
          </ac:spMkLst>
        </pc:spChg>
      </pc:sldChg>
      <pc:sldChg chg="addSp delSp modSp new mod setBg">
        <pc:chgData name="Aleia Younis (2219526)" userId="S::2219526@student.uwtsd.ac.uk::a0227b36-733a-4816-954a-acd6c61d0bcf" providerId="AD" clId="Web-{F5651EBE-8AD7-B759-587C-004514E6829C}" dt="2025-09-26T21:37:39.196" v="612" actId="20577"/>
        <pc:sldMkLst>
          <pc:docMk/>
          <pc:sldMk cId="2922384647" sldId="268"/>
        </pc:sldMkLst>
        <pc:spChg chg="mod">
          <ac:chgData name="Aleia Younis (2219526)" userId="S::2219526@student.uwtsd.ac.uk::a0227b36-733a-4816-954a-acd6c61d0bcf" providerId="AD" clId="Web-{F5651EBE-8AD7-B759-587C-004514E6829C}" dt="2025-09-26T21:35:16.630" v="579"/>
          <ac:spMkLst>
            <pc:docMk/>
            <pc:sldMk cId="2922384647" sldId="268"/>
            <ac:spMk id="2" creationId="{C371019C-CF6D-66FF-2B8F-838B80A1D1AB}"/>
          </ac:spMkLst>
        </pc:spChg>
        <pc:spChg chg="mod">
          <ac:chgData name="Aleia Younis (2219526)" userId="S::2219526@student.uwtsd.ac.uk::a0227b36-733a-4816-954a-acd6c61d0bcf" providerId="AD" clId="Web-{F5651EBE-8AD7-B759-587C-004514E6829C}" dt="2025-09-26T21:35:51.538" v="580" actId="20577"/>
          <ac:spMkLst>
            <pc:docMk/>
            <pc:sldMk cId="2922384647" sldId="268"/>
            <ac:spMk id="3" creationId="{C3A571A9-7B56-68FD-C383-3CEE36CFB02F}"/>
          </ac:spMkLst>
        </pc:spChg>
        <pc:spChg chg="add mod">
          <ac:chgData name="Aleia Younis (2219526)" userId="S::2219526@student.uwtsd.ac.uk::a0227b36-733a-4816-954a-acd6c61d0bcf" providerId="AD" clId="Web-{F5651EBE-8AD7-B759-587C-004514E6829C}" dt="2025-09-26T21:37:39.196" v="612" actId="20577"/>
          <ac:spMkLst>
            <pc:docMk/>
            <pc:sldMk cId="2922384647" sldId="268"/>
            <ac:spMk id="6" creationId="{FA2FB474-01E9-D8B1-B009-C0235F72DA91}"/>
          </ac:spMkLst>
        </pc:spChg>
        <pc:picChg chg="add mod">
          <ac:chgData name="Aleia Younis (2219526)" userId="S::2219526@student.uwtsd.ac.uk::a0227b36-733a-4816-954a-acd6c61d0bcf" providerId="AD" clId="Web-{F5651EBE-8AD7-B759-587C-004514E6829C}" dt="2025-09-26T21:35:16.630" v="579"/>
          <ac:picMkLst>
            <pc:docMk/>
            <pc:sldMk cId="2922384647" sldId="268"/>
            <ac:picMk id="4" creationId="{62123AC1-2CA3-4E09-827C-FE9AFA5F4124}"/>
          </ac:picMkLst>
        </pc:picChg>
      </pc:sldChg>
      <pc:sldChg chg="addSp delSp modSp new mod setBg setClrOvrMap">
        <pc:chgData name="Aleia Younis (2219526)" userId="S::2219526@student.uwtsd.ac.uk::a0227b36-733a-4816-954a-acd6c61d0bcf" providerId="AD" clId="Web-{F5651EBE-8AD7-B759-587C-004514E6829C}" dt="2025-09-26T21:38:20.259" v="615"/>
        <pc:sldMkLst>
          <pc:docMk/>
          <pc:sldMk cId="654527150" sldId="269"/>
        </pc:sldMkLst>
        <pc:spChg chg="mod">
          <ac:chgData name="Aleia Younis (2219526)" userId="S::2219526@student.uwtsd.ac.uk::a0227b36-733a-4816-954a-acd6c61d0bcf" providerId="AD" clId="Web-{F5651EBE-8AD7-B759-587C-004514E6829C}" dt="2025-09-26T21:38:20.259" v="615"/>
          <ac:spMkLst>
            <pc:docMk/>
            <pc:sldMk cId="654527150" sldId="269"/>
            <ac:spMk id="2" creationId="{B5B94B16-FF8A-2A2A-5970-441BA500EB1C}"/>
          </ac:spMkLst>
        </pc:spChg>
      </pc:sldChg>
      <pc:sldChg chg="addSp modSp new">
        <pc:chgData name="Aleia Younis (2219526)" userId="S::2219526@student.uwtsd.ac.uk::a0227b36-733a-4816-954a-acd6c61d0bcf" providerId="AD" clId="Web-{F5651EBE-8AD7-B759-587C-004514E6829C}" dt="2025-09-26T20:04:33.903" v="335" actId="20577"/>
        <pc:sldMkLst>
          <pc:docMk/>
          <pc:sldMk cId="165182314" sldId="270"/>
        </pc:sldMkLst>
      </pc:sldChg>
      <pc:sldChg chg="addSp modSp new">
        <pc:chgData name="Aleia Younis (2219526)" userId="S::2219526@student.uwtsd.ac.uk::a0227b36-733a-4816-954a-acd6c61d0bcf" providerId="AD" clId="Web-{F5651EBE-8AD7-B759-587C-004514E6829C}" dt="2025-09-26T20:11:18.649" v="389" actId="20577"/>
        <pc:sldMkLst>
          <pc:docMk/>
          <pc:sldMk cId="3147969946" sldId="271"/>
        </pc:sldMkLst>
      </pc:sldChg>
      <pc:sldChg chg="addSp delSp modSp new mod ord modClrScheme chgLayout">
        <pc:chgData name="Aleia Younis (2219526)" userId="S::2219526@student.uwtsd.ac.uk::a0227b36-733a-4816-954a-acd6c61d0bcf" providerId="AD" clId="Web-{F5651EBE-8AD7-B759-587C-004514E6829C}" dt="2025-09-26T20:13:22.978" v="394" actId="20577"/>
        <pc:sldMkLst>
          <pc:docMk/>
          <pc:sldMk cId="3665833800" sldId="272"/>
        </pc:sldMkLst>
      </pc:sldChg>
    </pc:docChg>
  </pc:docChgLst>
  <pc:docChgLst>
    <pc:chgData name="Aleia Younis (2219526)" userId="S::2219526@student.uwtsd.ac.uk::a0227b36-733a-4816-954a-acd6c61d0bcf" providerId="AD" clId="Web-{8455B463-66CE-D785-934E-E9626DAB4C40}"/>
    <pc:docChg chg="mod addSld modSld addMainMaster delMainMaster">
      <pc:chgData name="Aleia Younis (2219526)" userId="S::2219526@student.uwtsd.ac.uk::a0227b36-733a-4816-954a-acd6c61d0bcf" providerId="AD" clId="Web-{8455B463-66CE-D785-934E-E9626DAB4C40}" dt="2025-09-25T23:16:51.798" v="152" actId="14100"/>
      <pc:docMkLst>
        <pc:docMk/>
      </pc:docMkLst>
      <pc:sldChg chg="addSp delSp modSp mod modClrScheme chgLayout">
        <pc:chgData name="Aleia Younis (2219526)" userId="S::2219526@student.uwtsd.ac.uk::a0227b36-733a-4816-954a-acd6c61d0bcf" providerId="AD" clId="Web-{8455B463-66CE-D785-934E-E9626DAB4C40}" dt="2025-09-25T22:53:48.477" v="99"/>
        <pc:sldMkLst>
          <pc:docMk/>
          <pc:sldMk cId="109857222" sldId="256"/>
        </pc:sldMkLst>
        <pc:spChg chg="mod ord">
          <ac:chgData name="Aleia Younis (2219526)" userId="S::2219526@student.uwtsd.ac.uk::a0227b36-733a-4816-954a-acd6c61d0bcf" providerId="AD" clId="Web-{8455B463-66CE-D785-934E-E9626DAB4C40}" dt="2025-09-25T22:53:48.477" v="99"/>
          <ac:spMkLst>
            <pc:docMk/>
            <pc:sldMk cId="109857222" sldId="256"/>
            <ac:spMk id="2" creationId="{00000000-0000-0000-0000-000000000000}"/>
          </ac:spMkLst>
        </pc:spChg>
        <pc:picChg chg="mod">
          <ac:chgData name="Aleia Younis (2219526)" userId="S::2219526@student.uwtsd.ac.uk::a0227b36-733a-4816-954a-acd6c61d0bcf" providerId="AD" clId="Web-{8455B463-66CE-D785-934E-E9626DAB4C40}" dt="2025-09-25T22:53:48.477" v="99"/>
          <ac:picMkLst>
            <pc:docMk/>
            <pc:sldMk cId="109857222" sldId="256"/>
            <ac:picMk id="4" creationId="{EA4E603B-8384-1A80-4A2C-8505FD5A92FB}"/>
          </ac:picMkLst>
        </pc:picChg>
      </pc:sldChg>
      <pc:sldChg chg="addSp delSp modSp mod setBg modClrScheme setClrOvrMap delDesignElem chgLayout">
        <pc:chgData name="Aleia Younis (2219526)" userId="S::2219526@student.uwtsd.ac.uk::a0227b36-733a-4816-954a-acd6c61d0bcf" providerId="AD" clId="Web-{8455B463-66CE-D785-934E-E9626DAB4C40}" dt="2025-09-25T22:53:14.458" v="98" actId="14100"/>
        <pc:sldMkLst>
          <pc:docMk/>
          <pc:sldMk cId="1171845443" sldId="258"/>
        </pc:sldMkLst>
        <pc:spChg chg="mod ord">
          <ac:chgData name="Aleia Younis (2219526)" userId="S::2219526@student.uwtsd.ac.uk::a0227b36-733a-4816-954a-acd6c61d0bcf" providerId="AD" clId="Web-{8455B463-66CE-D785-934E-E9626DAB4C40}" dt="2025-09-25T22:50:56.284" v="83"/>
          <ac:spMkLst>
            <pc:docMk/>
            <pc:sldMk cId="1171845443" sldId="258"/>
            <ac:spMk id="2" creationId="{27E3A176-B141-CBED-EB01-B5758652AAE0}"/>
          </ac:spMkLst>
        </pc:spChg>
        <pc:spChg chg="mod ord">
          <ac:chgData name="Aleia Younis (2219526)" userId="S::2219526@student.uwtsd.ac.uk::a0227b36-733a-4816-954a-acd6c61d0bcf" providerId="AD" clId="Web-{8455B463-66CE-D785-934E-E9626DAB4C40}" dt="2025-09-25T22:52:36.301" v="92" actId="14100"/>
          <ac:spMkLst>
            <pc:docMk/>
            <pc:sldMk cId="1171845443" sldId="258"/>
            <ac:spMk id="3" creationId="{91BB8AE0-8A0E-10C6-AE39-508209682934}"/>
          </ac:spMkLst>
        </pc:spChg>
        <pc:spChg chg="add">
          <ac:chgData name="Aleia Younis (2219526)" userId="S::2219526@student.uwtsd.ac.uk::a0227b36-733a-4816-954a-acd6c61d0bcf" providerId="AD" clId="Web-{8455B463-66CE-D785-934E-E9626DAB4C40}" dt="2025-09-25T22:52:23.676" v="91"/>
          <ac:spMkLst>
            <pc:docMk/>
            <pc:sldMk cId="1171845443" sldId="258"/>
            <ac:spMk id="38" creationId="{74335F11-74A2-4711-AC50-CBE41094929C}"/>
          </ac:spMkLst>
        </pc:spChg>
        <pc:spChg chg="add">
          <ac:chgData name="Aleia Younis (2219526)" userId="S::2219526@student.uwtsd.ac.uk::a0227b36-733a-4816-954a-acd6c61d0bcf" providerId="AD" clId="Web-{8455B463-66CE-D785-934E-E9626DAB4C40}" dt="2025-09-25T22:52:23.676" v="91"/>
          <ac:spMkLst>
            <pc:docMk/>
            <pc:sldMk cId="1171845443" sldId="258"/>
            <ac:spMk id="40" creationId="{1CB9A032-7D2A-4CEC-8222-E350EEBFECD0}"/>
          </ac:spMkLst>
        </pc:spChg>
        <pc:spChg chg="add">
          <ac:chgData name="Aleia Younis (2219526)" userId="S::2219526@student.uwtsd.ac.uk::a0227b36-733a-4816-954a-acd6c61d0bcf" providerId="AD" clId="Web-{8455B463-66CE-D785-934E-E9626DAB4C40}" dt="2025-09-25T22:52:23.676" v="91"/>
          <ac:spMkLst>
            <pc:docMk/>
            <pc:sldMk cId="1171845443" sldId="258"/>
            <ac:spMk id="42" creationId="{800D0616-B405-4CE3-8A73-14F11603EC8F}"/>
          </ac:spMkLst>
        </pc:spChg>
        <pc:spChg chg="add">
          <ac:chgData name="Aleia Younis (2219526)" userId="S::2219526@student.uwtsd.ac.uk::a0227b36-733a-4816-954a-acd6c61d0bcf" providerId="AD" clId="Web-{8455B463-66CE-D785-934E-E9626DAB4C40}" dt="2025-09-25T22:52:23.676" v="91"/>
          <ac:spMkLst>
            <pc:docMk/>
            <pc:sldMk cId="1171845443" sldId="258"/>
            <ac:spMk id="44" creationId="{6E2FE09B-7419-43C3-85D2-C804F1BE30D8}"/>
          </ac:spMkLst>
        </pc:spChg>
        <pc:spChg chg="add">
          <ac:chgData name="Aleia Younis (2219526)" userId="S::2219526@student.uwtsd.ac.uk::a0227b36-733a-4816-954a-acd6c61d0bcf" providerId="AD" clId="Web-{8455B463-66CE-D785-934E-E9626DAB4C40}" dt="2025-09-25T22:52:23.676" v="91"/>
          <ac:spMkLst>
            <pc:docMk/>
            <pc:sldMk cId="1171845443" sldId="258"/>
            <ac:spMk id="46" creationId="{BCDD2921-DE0D-4418-8566-F7F18DCB77A4}"/>
          </ac:spMkLst>
        </pc:spChg>
        <pc:picChg chg="mod">
          <ac:chgData name="Aleia Younis (2219526)" userId="S::2219526@student.uwtsd.ac.uk::a0227b36-733a-4816-954a-acd6c61d0bcf" providerId="AD" clId="Web-{8455B463-66CE-D785-934E-E9626DAB4C40}" dt="2025-09-25T22:53:14.458" v="98" actId="14100"/>
          <ac:picMkLst>
            <pc:docMk/>
            <pc:sldMk cId="1171845443" sldId="258"/>
            <ac:picMk id="4" creationId="{7F23A163-6CE1-6D0C-148B-6717A16CB8DC}"/>
          </ac:picMkLst>
        </pc:picChg>
        <pc:picChg chg="mod ord">
          <ac:chgData name="Aleia Younis (2219526)" userId="S::2219526@student.uwtsd.ac.uk::a0227b36-733a-4816-954a-acd6c61d0bcf" providerId="AD" clId="Web-{8455B463-66CE-D785-934E-E9626DAB4C40}" dt="2025-09-25T22:53:00.707" v="96" actId="14100"/>
          <ac:picMkLst>
            <pc:docMk/>
            <pc:sldMk cId="1171845443" sldId="258"/>
            <ac:picMk id="5" creationId="{441A1327-A21A-36A9-2B69-D52686D1BD07}"/>
          </ac:picMkLst>
        </pc:picChg>
        <pc:picChg chg="add mod">
          <ac:chgData name="Aleia Younis (2219526)" userId="S::2219526@student.uwtsd.ac.uk::a0227b36-733a-4816-954a-acd6c61d0bcf" providerId="AD" clId="Web-{8455B463-66CE-D785-934E-E9626DAB4C40}" dt="2025-09-25T22:52:48.176" v="94" actId="14100"/>
          <ac:picMkLst>
            <pc:docMk/>
            <pc:sldMk cId="1171845443" sldId="258"/>
            <ac:picMk id="6" creationId="{ABF022ED-096B-A97D-5C70-1C84381622D1}"/>
          </ac:picMkLst>
        </pc:picChg>
      </pc:sldChg>
      <pc:sldChg chg="addSp delSp modSp mod setBg modClrScheme setClrOvrMap delDesignElem chgLayout">
        <pc:chgData name="Aleia Younis (2219526)" userId="S::2219526@student.uwtsd.ac.uk::a0227b36-733a-4816-954a-acd6c61d0bcf" providerId="AD" clId="Web-{8455B463-66CE-D785-934E-E9626DAB4C40}" dt="2025-09-25T22:38:51.985" v="52"/>
        <pc:sldMkLst>
          <pc:docMk/>
          <pc:sldMk cId="3513625914" sldId="259"/>
        </pc:sldMkLst>
        <pc:spChg chg="mod ord">
          <ac:chgData name="Aleia Younis (2219526)" userId="S::2219526@student.uwtsd.ac.uk::a0227b36-733a-4816-954a-acd6c61d0bcf" providerId="AD" clId="Web-{8455B463-66CE-D785-934E-E9626DAB4C40}" dt="2025-09-25T22:38:51.985" v="52"/>
          <ac:spMkLst>
            <pc:docMk/>
            <pc:sldMk cId="3513625914" sldId="259"/>
            <ac:spMk id="2" creationId="{97C0CC55-7213-B6CE-DDCB-DC51583E9A51}"/>
          </ac:spMkLst>
        </pc:spChg>
        <pc:spChg chg="mod ord">
          <ac:chgData name="Aleia Younis (2219526)" userId="S::2219526@student.uwtsd.ac.uk::a0227b36-733a-4816-954a-acd6c61d0bcf" providerId="AD" clId="Web-{8455B463-66CE-D785-934E-E9626DAB4C40}" dt="2025-09-25T22:38:51.985" v="52"/>
          <ac:spMkLst>
            <pc:docMk/>
            <pc:sldMk cId="3513625914" sldId="259"/>
            <ac:spMk id="3" creationId="{16DD8275-A424-89C7-645A-4BF757E37BDA}"/>
          </ac:spMkLst>
        </pc:spChg>
        <pc:picChg chg="add mod ord">
          <ac:chgData name="Aleia Younis (2219526)" userId="S::2219526@student.uwtsd.ac.uk::a0227b36-733a-4816-954a-acd6c61d0bcf" providerId="AD" clId="Web-{8455B463-66CE-D785-934E-E9626DAB4C40}" dt="2025-09-25T22:38:51.985" v="52"/>
          <ac:picMkLst>
            <pc:docMk/>
            <pc:sldMk cId="3513625914" sldId="259"/>
            <ac:picMk id="4" creationId="{3054E77C-202C-B7B1-CB13-B0B253B1195D}"/>
          </ac:picMkLst>
        </pc:picChg>
        <pc:picChg chg="add mod ord">
          <ac:chgData name="Aleia Younis (2219526)" userId="S::2219526@student.uwtsd.ac.uk::a0227b36-733a-4816-954a-acd6c61d0bcf" providerId="AD" clId="Web-{8455B463-66CE-D785-934E-E9626DAB4C40}" dt="2025-09-25T22:38:51.985" v="52"/>
          <ac:picMkLst>
            <pc:docMk/>
            <pc:sldMk cId="3513625914" sldId="259"/>
            <ac:picMk id="7" creationId="{10A7391D-5FE5-7589-08AA-6F52498AB1AB}"/>
          </ac:picMkLst>
        </pc:picChg>
      </pc:sldChg>
      <pc:sldChg chg="addSp delSp modSp mod modClrScheme setClrOvrMap delDesignElem chgLayout">
        <pc:chgData name="Aleia Younis (2219526)" userId="S::2219526@student.uwtsd.ac.uk::a0227b36-733a-4816-954a-acd6c61d0bcf" providerId="AD" clId="Web-{8455B463-66CE-D785-934E-E9626DAB4C40}" dt="2025-09-25T23:16:51.798" v="152" actId="14100"/>
        <pc:sldMkLst>
          <pc:docMk/>
          <pc:sldMk cId="1321912588" sldId="260"/>
        </pc:sldMkLst>
        <pc:spChg chg="mod ord">
          <ac:chgData name="Aleia Younis (2219526)" userId="S::2219526@student.uwtsd.ac.uk::a0227b36-733a-4816-954a-acd6c61d0bcf" providerId="AD" clId="Web-{8455B463-66CE-D785-934E-E9626DAB4C40}" dt="2025-09-25T23:16:41.017" v="150" actId="14100"/>
          <ac:spMkLst>
            <pc:docMk/>
            <pc:sldMk cId="1321912588" sldId="260"/>
            <ac:spMk id="2" creationId="{716AB3D2-DB70-E896-5516-B90B1C5E46CE}"/>
          </ac:spMkLst>
        </pc:spChg>
        <pc:spChg chg="mod ord">
          <ac:chgData name="Aleia Younis (2219526)" userId="S::2219526@student.uwtsd.ac.uk::a0227b36-733a-4816-954a-acd6c61d0bcf" providerId="AD" clId="Web-{8455B463-66CE-D785-934E-E9626DAB4C40}" dt="2025-09-25T23:16:51.798" v="152" actId="14100"/>
          <ac:spMkLst>
            <pc:docMk/>
            <pc:sldMk cId="1321912588" sldId="260"/>
            <ac:spMk id="3" creationId="{E397B94D-A467-31AF-BD5F-71C0FCC79087}"/>
          </ac:spMkLst>
        </pc:spChg>
        <pc:spChg chg="add mod">
          <ac:chgData name="Aleia Younis (2219526)" userId="S::2219526@student.uwtsd.ac.uk::a0227b36-733a-4816-954a-acd6c61d0bcf" providerId="AD" clId="Web-{8455B463-66CE-D785-934E-E9626DAB4C40}" dt="2025-09-25T22:45:45.748" v="75" actId="14100"/>
          <ac:spMkLst>
            <pc:docMk/>
            <pc:sldMk cId="1321912588" sldId="260"/>
            <ac:spMk id="5" creationId="{74AC7C78-ECF4-034D-E532-DE77055BBCD4}"/>
          </ac:spMkLst>
        </pc:spChg>
        <pc:picChg chg="add mod">
          <ac:chgData name="Aleia Younis (2219526)" userId="S::2219526@student.uwtsd.ac.uk::a0227b36-733a-4816-954a-acd6c61d0bcf" providerId="AD" clId="Web-{8455B463-66CE-D785-934E-E9626DAB4C40}" dt="2025-09-25T22:44:10.090" v="69"/>
          <ac:picMkLst>
            <pc:docMk/>
            <pc:sldMk cId="1321912588" sldId="260"/>
            <ac:picMk id="4" creationId="{D5CE1B8D-66BA-4473-0A12-738228C70650}"/>
          </ac:picMkLst>
        </pc:picChg>
      </pc:sldChg>
      <pc:sldChg chg="addSp delSp modSp new mod setBg setClrOvrMap">
        <pc:chgData name="Aleia Younis (2219526)" userId="S::2219526@student.uwtsd.ac.uk::a0227b36-733a-4816-954a-acd6c61d0bcf" providerId="AD" clId="Web-{8455B463-66CE-D785-934E-E9626DAB4C40}" dt="2025-09-25T23:15:44.766" v="145" actId="20577"/>
        <pc:sldMkLst>
          <pc:docMk/>
          <pc:sldMk cId="3805918574" sldId="261"/>
        </pc:sldMkLst>
        <pc:spChg chg="mod">
          <ac:chgData name="Aleia Younis (2219526)" userId="S::2219526@student.uwtsd.ac.uk::a0227b36-733a-4816-954a-acd6c61d0bcf" providerId="AD" clId="Web-{8455B463-66CE-D785-934E-E9626DAB4C40}" dt="2025-09-25T23:08:07.905" v="110"/>
          <ac:spMkLst>
            <pc:docMk/>
            <pc:sldMk cId="3805918574" sldId="261"/>
            <ac:spMk id="2" creationId="{85F6AD49-B14A-EC12-09BE-A6C2B09A427A}"/>
          </ac:spMkLst>
        </pc:spChg>
        <pc:spChg chg="mod ord">
          <ac:chgData name="Aleia Younis (2219526)" userId="S::2219526@student.uwtsd.ac.uk::a0227b36-733a-4816-954a-acd6c61d0bcf" providerId="AD" clId="Web-{8455B463-66CE-D785-934E-E9626DAB4C40}" dt="2025-09-25T23:15:44.766" v="145" actId="20577"/>
          <ac:spMkLst>
            <pc:docMk/>
            <pc:sldMk cId="3805918574" sldId="261"/>
            <ac:spMk id="3" creationId="{765ED8CB-77C2-C071-2765-142F39E9B7DD}"/>
          </ac:spMkLst>
        </pc:spChg>
        <pc:spChg chg="add mod">
          <ac:chgData name="Aleia Younis (2219526)" userId="S::2219526@student.uwtsd.ac.uk::a0227b36-733a-4816-954a-acd6c61d0bcf" providerId="AD" clId="Web-{8455B463-66CE-D785-934E-E9626DAB4C40}" dt="2025-09-25T23:13:28.521" v="125" actId="1076"/>
          <ac:spMkLst>
            <pc:docMk/>
            <pc:sldMk cId="3805918574" sldId="261"/>
            <ac:spMk id="6" creationId="{285A7C1E-3703-0201-D07B-1216450C3288}"/>
          </ac:spMkLst>
        </pc:spChg>
        <pc:spChg chg="add">
          <ac:chgData name="Aleia Younis (2219526)" userId="S::2219526@student.uwtsd.ac.uk::a0227b36-733a-4816-954a-acd6c61d0bcf" providerId="AD" clId="Web-{8455B463-66CE-D785-934E-E9626DAB4C40}" dt="2025-09-25T23:08:07.905" v="110"/>
          <ac:spMkLst>
            <pc:docMk/>
            <pc:sldMk cId="3805918574" sldId="261"/>
            <ac:spMk id="9" creationId="{643780CE-2BE5-46F6-97B2-60DF30217ED3}"/>
          </ac:spMkLst>
        </pc:spChg>
        <pc:spChg chg="add">
          <ac:chgData name="Aleia Younis (2219526)" userId="S::2219526@student.uwtsd.ac.uk::a0227b36-733a-4816-954a-acd6c61d0bcf" providerId="AD" clId="Web-{8455B463-66CE-D785-934E-E9626DAB4C40}" dt="2025-09-25T23:08:07.905" v="110"/>
          <ac:spMkLst>
            <pc:docMk/>
            <pc:sldMk cId="3805918574" sldId="261"/>
            <ac:spMk id="11" creationId="{61A87A49-68E6-459E-A5A6-46229FF42125}"/>
          </ac:spMkLst>
        </pc:spChg>
        <pc:spChg chg="add">
          <ac:chgData name="Aleia Younis (2219526)" userId="S::2219526@student.uwtsd.ac.uk::a0227b36-733a-4816-954a-acd6c61d0bcf" providerId="AD" clId="Web-{8455B463-66CE-D785-934E-E9626DAB4C40}" dt="2025-09-25T23:08:07.905" v="110"/>
          <ac:spMkLst>
            <pc:docMk/>
            <pc:sldMk cId="3805918574" sldId="261"/>
            <ac:spMk id="13" creationId="{F6ACD5FC-CAFE-48EB-B765-60EED2E052F0}"/>
          </ac:spMkLst>
        </pc:spChg>
        <pc:spChg chg="add">
          <ac:chgData name="Aleia Younis (2219526)" userId="S::2219526@student.uwtsd.ac.uk::a0227b36-733a-4816-954a-acd6c61d0bcf" providerId="AD" clId="Web-{8455B463-66CE-D785-934E-E9626DAB4C40}" dt="2025-09-25T23:08:07.905" v="110"/>
          <ac:spMkLst>
            <pc:docMk/>
            <pc:sldMk cId="3805918574" sldId="261"/>
            <ac:spMk id="15" creationId="{9F33B405-D785-4738-B1C0-6A0AA5E98286}"/>
          </ac:spMkLst>
        </pc:spChg>
        <pc:spChg chg="add">
          <ac:chgData name="Aleia Younis (2219526)" userId="S::2219526@student.uwtsd.ac.uk::a0227b36-733a-4816-954a-acd6c61d0bcf" providerId="AD" clId="Web-{8455B463-66CE-D785-934E-E9626DAB4C40}" dt="2025-09-25T23:08:07.905" v="110"/>
          <ac:spMkLst>
            <pc:docMk/>
            <pc:sldMk cId="3805918574" sldId="261"/>
            <ac:spMk id="17" creationId="{4233DC0E-DE6C-4FB6-A529-51B162641AB8}"/>
          </ac:spMkLst>
        </pc:spChg>
        <pc:spChg chg="add">
          <ac:chgData name="Aleia Younis (2219526)" userId="S::2219526@student.uwtsd.ac.uk::a0227b36-733a-4816-954a-acd6c61d0bcf" providerId="AD" clId="Web-{8455B463-66CE-D785-934E-E9626DAB4C40}" dt="2025-09-25T23:08:07.905" v="110"/>
          <ac:spMkLst>
            <pc:docMk/>
            <pc:sldMk cId="3805918574" sldId="261"/>
            <ac:spMk id="19" creationId="{3870477F-E451-4BC3-863F-0E2FC572884B}"/>
          </ac:spMkLst>
        </pc:spChg>
        <pc:spChg chg="add">
          <ac:chgData name="Aleia Younis (2219526)" userId="S::2219526@student.uwtsd.ac.uk::a0227b36-733a-4816-954a-acd6c61d0bcf" providerId="AD" clId="Web-{8455B463-66CE-D785-934E-E9626DAB4C40}" dt="2025-09-25T23:08:07.905" v="110"/>
          <ac:spMkLst>
            <pc:docMk/>
            <pc:sldMk cId="3805918574" sldId="261"/>
            <ac:spMk id="21" creationId="{B4A81DE1-E2BC-4A31-99EE-71350421B0EA}"/>
          </ac:spMkLst>
        </pc:spChg>
        <pc:picChg chg="add mod">
          <ac:chgData name="Aleia Younis (2219526)" userId="S::2219526@student.uwtsd.ac.uk::a0227b36-733a-4816-954a-acd6c61d0bcf" providerId="AD" clId="Web-{8455B463-66CE-D785-934E-E9626DAB4C40}" dt="2025-09-25T23:08:31.015" v="111" actId="14100"/>
          <ac:picMkLst>
            <pc:docMk/>
            <pc:sldMk cId="3805918574" sldId="261"/>
            <ac:picMk id="4" creationId="{DF09DE17-8D5A-48EB-66D2-6D70627EA685}"/>
          </ac:picMkLst>
        </pc:picChg>
      </pc:sldChg>
      <pc:sldMasterChg chg="add addSldLayout modSldLayout">
        <pc:chgData name="Aleia Younis (2219526)" userId="S::2219526@student.uwtsd.ac.uk::a0227b36-733a-4816-954a-acd6c61d0bcf" providerId="AD" clId="Web-{8455B463-66CE-D785-934E-E9626DAB4C40}" dt="2025-09-25T22:37:03.479" v="39"/>
        <pc:sldMasterMkLst>
          <pc:docMk/>
          <pc:sldMasterMk cId="3030054318" sldId="2147484000"/>
        </pc:sldMasterMkLst>
        <pc:sldLayoutChg chg="add mod replId">
          <pc:chgData name="Aleia Younis (2219526)" userId="S::2219526@student.uwtsd.ac.uk::a0227b36-733a-4816-954a-acd6c61d0bcf" providerId="AD" clId="Web-{8455B463-66CE-D785-934E-E9626DAB4C40}" dt="2025-09-25T22:37:03.479" v="39"/>
          <pc:sldLayoutMkLst>
            <pc:docMk/>
            <pc:sldMasterMk cId="3030054318" sldId="2147484000"/>
            <pc:sldLayoutMk cId="2606855582" sldId="2147484001"/>
          </pc:sldLayoutMkLst>
        </pc:sldLayoutChg>
        <pc:sldLayoutChg chg="add mod replId">
          <pc:chgData name="Aleia Younis (2219526)" userId="S::2219526@student.uwtsd.ac.uk::a0227b36-733a-4816-954a-acd6c61d0bcf" providerId="AD" clId="Web-{8455B463-66CE-D785-934E-E9626DAB4C40}" dt="2025-09-25T22:37:03.479" v="39"/>
          <pc:sldLayoutMkLst>
            <pc:docMk/>
            <pc:sldMasterMk cId="3030054318" sldId="2147484000"/>
            <pc:sldLayoutMk cId="1469641261" sldId="2147484002"/>
          </pc:sldLayoutMkLst>
        </pc:sldLayoutChg>
        <pc:sldLayoutChg chg="add mod replId">
          <pc:chgData name="Aleia Younis (2219526)" userId="S::2219526@student.uwtsd.ac.uk::a0227b36-733a-4816-954a-acd6c61d0bcf" providerId="AD" clId="Web-{8455B463-66CE-D785-934E-E9626DAB4C40}" dt="2025-09-25T22:37:03.479" v="39"/>
          <pc:sldLayoutMkLst>
            <pc:docMk/>
            <pc:sldMasterMk cId="3030054318" sldId="2147484000"/>
            <pc:sldLayoutMk cId="1832821336" sldId="2147484003"/>
          </pc:sldLayoutMkLst>
        </pc:sldLayoutChg>
        <pc:sldLayoutChg chg="add mod replId">
          <pc:chgData name="Aleia Younis (2219526)" userId="S::2219526@student.uwtsd.ac.uk::a0227b36-733a-4816-954a-acd6c61d0bcf" providerId="AD" clId="Web-{8455B463-66CE-D785-934E-E9626DAB4C40}" dt="2025-09-25T22:37:03.479" v="39"/>
          <pc:sldLayoutMkLst>
            <pc:docMk/>
            <pc:sldMasterMk cId="3030054318" sldId="2147484000"/>
            <pc:sldLayoutMk cId="3783591979" sldId="2147484004"/>
          </pc:sldLayoutMkLst>
        </pc:sldLayoutChg>
        <pc:sldLayoutChg chg="add mod replId">
          <pc:chgData name="Aleia Younis (2219526)" userId="S::2219526@student.uwtsd.ac.uk::a0227b36-733a-4816-954a-acd6c61d0bcf" providerId="AD" clId="Web-{8455B463-66CE-D785-934E-E9626DAB4C40}" dt="2025-09-25T22:37:03.479" v="39"/>
          <pc:sldLayoutMkLst>
            <pc:docMk/>
            <pc:sldMasterMk cId="3030054318" sldId="2147484000"/>
            <pc:sldLayoutMk cId="1354539646" sldId="2147484005"/>
          </pc:sldLayoutMkLst>
        </pc:sldLayoutChg>
        <pc:sldLayoutChg chg="add mod replId">
          <pc:chgData name="Aleia Younis (2219526)" userId="S::2219526@student.uwtsd.ac.uk::a0227b36-733a-4816-954a-acd6c61d0bcf" providerId="AD" clId="Web-{8455B463-66CE-D785-934E-E9626DAB4C40}" dt="2025-09-25T22:37:03.479" v="39"/>
          <pc:sldLayoutMkLst>
            <pc:docMk/>
            <pc:sldMasterMk cId="3030054318" sldId="2147484000"/>
            <pc:sldLayoutMk cId="3009111388" sldId="2147484006"/>
          </pc:sldLayoutMkLst>
        </pc:sldLayoutChg>
        <pc:sldLayoutChg chg="add mod replId">
          <pc:chgData name="Aleia Younis (2219526)" userId="S::2219526@student.uwtsd.ac.uk::a0227b36-733a-4816-954a-acd6c61d0bcf" providerId="AD" clId="Web-{8455B463-66CE-D785-934E-E9626DAB4C40}" dt="2025-09-25T22:37:03.479" v="39"/>
          <pc:sldLayoutMkLst>
            <pc:docMk/>
            <pc:sldMasterMk cId="3030054318" sldId="2147484000"/>
            <pc:sldLayoutMk cId="647991320" sldId="2147484007"/>
          </pc:sldLayoutMkLst>
        </pc:sldLayoutChg>
        <pc:sldLayoutChg chg="add mod replId">
          <pc:chgData name="Aleia Younis (2219526)" userId="S::2219526@student.uwtsd.ac.uk::a0227b36-733a-4816-954a-acd6c61d0bcf" providerId="AD" clId="Web-{8455B463-66CE-D785-934E-E9626DAB4C40}" dt="2025-09-25T22:37:03.479" v="39"/>
          <pc:sldLayoutMkLst>
            <pc:docMk/>
            <pc:sldMasterMk cId="3030054318" sldId="2147484000"/>
            <pc:sldLayoutMk cId="2653744730" sldId="2147484008"/>
          </pc:sldLayoutMkLst>
        </pc:sldLayoutChg>
        <pc:sldLayoutChg chg="add mod replId">
          <pc:chgData name="Aleia Younis (2219526)" userId="S::2219526@student.uwtsd.ac.uk::a0227b36-733a-4816-954a-acd6c61d0bcf" providerId="AD" clId="Web-{8455B463-66CE-D785-934E-E9626DAB4C40}" dt="2025-09-25T22:37:03.479" v="39"/>
          <pc:sldLayoutMkLst>
            <pc:docMk/>
            <pc:sldMasterMk cId="3030054318" sldId="2147484000"/>
            <pc:sldLayoutMk cId="1840247130" sldId="2147484009"/>
          </pc:sldLayoutMkLst>
        </pc:sldLayoutChg>
        <pc:sldLayoutChg chg="add mod replId">
          <pc:chgData name="Aleia Younis (2219526)" userId="S::2219526@student.uwtsd.ac.uk::a0227b36-733a-4816-954a-acd6c61d0bcf" providerId="AD" clId="Web-{8455B463-66CE-D785-934E-E9626DAB4C40}" dt="2025-09-25T22:37:03.479" v="39"/>
          <pc:sldLayoutMkLst>
            <pc:docMk/>
            <pc:sldMasterMk cId="3030054318" sldId="2147484000"/>
            <pc:sldLayoutMk cId="2281062137" sldId="2147484010"/>
          </pc:sldLayoutMkLst>
        </pc:sldLayoutChg>
        <pc:sldLayoutChg chg="add mod replId">
          <pc:chgData name="Aleia Younis (2219526)" userId="S::2219526@student.uwtsd.ac.uk::a0227b36-733a-4816-954a-acd6c61d0bcf" providerId="AD" clId="Web-{8455B463-66CE-D785-934E-E9626DAB4C40}" dt="2025-09-25T22:37:03.479" v="39"/>
          <pc:sldLayoutMkLst>
            <pc:docMk/>
            <pc:sldMasterMk cId="3030054318" sldId="2147484000"/>
            <pc:sldLayoutMk cId="3845770079" sldId="2147484011"/>
          </pc:sldLayoutMkLst>
        </pc:sldLayoutChg>
        <pc:sldLayoutChg chg="add mod replId">
          <pc:chgData name="Aleia Younis (2219526)" userId="S::2219526@student.uwtsd.ac.uk::a0227b36-733a-4816-954a-acd6c61d0bcf" providerId="AD" clId="Web-{8455B463-66CE-D785-934E-E9626DAB4C40}" dt="2025-09-25T22:37:03.479" v="39"/>
          <pc:sldLayoutMkLst>
            <pc:docMk/>
            <pc:sldMasterMk cId="3030054318" sldId="2147484000"/>
            <pc:sldLayoutMk cId="315136832" sldId="2147484012"/>
          </pc:sldLayoutMkLst>
        </pc:sldLayoutChg>
        <pc:sldLayoutChg chg="add mod replId">
          <pc:chgData name="Aleia Younis (2219526)" userId="S::2219526@student.uwtsd.ac.uk::a0227b36-733a-4816-954a-acd6c61d0bcf" providerId="AD" clId="Web-{8455B463-66CE-D785-934E-E9626DAB4C40}" dt="2025-09-25T22:37:03.479" v="39"/>
          <pc:sldLayoutMkLst>
            <pc:docMk/>
            <pc:sldMasterMk cId="3030054318" sldId="2147484000"/>
            <pc:sldLayoutMk cId="1750294318" sldId="2147484013"/>
          </pc:sldLayoutMkLst>
        </pc:sldLayoutChg>
        <pc:sldLayoutChg chg="add mod replId">
          <pc:chgData name="Aleia Younis (2219526)" userId="S::2219526@student.uwtsd.ac.uk::a0227b36-733a-4816-954a-acd6c61d0bcf" providerId="AD" clId="Web-{8455B463-66CE-D785-934E-E9626DAB4C40}" dt="2025-09-25T22:37:03.479" v="39"/>
          <pc:sldLayoutMkLst>
            <pc:docMk/>
            <pc:sldMasterMk cId="3030054318" sldId="2147484000"/>
            <pc:sldLayoutMk cId="2164133597" sldId="2147484014"/>
          </pc:sldLayoutMkLst>
        </pc:sldLayoutChg>
        <pc:sldLayoutChg chg="add mod replId">
          <pc:chgData name="Aleia Younis (2219526)" userId="S::2219526@student.uwtsd.ac.uk::a0227b36-733a-4816-954a-acd6c61d0bcf" providerId="AD" clId="Web-{8455B463-66CE-D785-934E-E9626DAB4C40}" dt="2025-09-25T22:37:03.479" v="39"/>
          <pc:sldLayoutMkLst>
            <pc:docMk/>
            <pc:sldMasterMk cId="3030054318" sldId="2147484000"/>
            <pc:sldLayoutMk cId="393749870" sldId="2147484015"/>
          </pc:sldLayoutMkLst>
        </pc:sldLayoutChg>
        <pc:sldLayoutChg chg="add mod replId">
          <pc:chgData name="Aleia Younis (2219526)" userId="S::2219526@student.uwtsd.ac.uk::a0227b36-733a-4816-954a-acd6c61d0bcf" providerId="AD" clId="Web-{8455B463-66CE-D785-934E-E9626DAB4C40}" dt="2025-09-25T22:37:03.479" v="39"/>
          <pc:sldLayoutMkLst>
            <pc:docMk/>
            <pc:sldMasterMk cId="3030054318" sldId="2147484000"/>
            <pc:sldLayoutMk cId="4097358621" sldId="2147484016"/>
          </pc:sldLayoutMkLst>
        </pc:sldLayoutChg>
        <pc:sldLayoutChg chg="add mod replId">
          <pc:chgData name="Aleia Younis (2219526)" userId="S::2219526@student.uwtsd.ac.uk::a0227b36-733a-4816-954a-acd6c61d0bcf" providerId="AD" clId="Web-{8455B463-66CE-D785-934E-E9626DAB4C40}" dt="2025-09-25T22:37:03.479" v="39"/>
          <pc:sldLayoutMkLst>
            <pc:docMk/>
            <pc:sldMasterMk cId="3030054318" sldId="2147484000"/>
            <pc:sldLayoutMk cId="171841819" sldId="2147484017"/>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D298DFF-E878-4165-8605-63C21F952742}" type="doc">
      <dgm:prSet loTypeId="urn:microsoft.com/office/officeart/2005/8/layout/cycle1" loCatId="cycle" qsTypeId="urn:microsoft.com/office/officeart/2005/8/quickstyle/simple1" qsCatId="simple" csTypeId="urn:microsoft.com/office/officeart/2005/8/colors/accent1_2" csCatId="accent1"/>
      <dgm:spPr/>
      <dgm:t>
        <a:bodyPr/>
        <a:lstStyle/>
        <a:p>
          <a:endParaRPr lang="en-US"/>
        </a:p>
      </dgm:t>
    </dgm:pt>
    <dgm:pt modelId="{10C4D088-487C-4670-9B02-D24368E02DF8}">
      <dgm:prSet/>
      <dgm:spPr/>
      <dgm:t>
        <a:bodyPr/>
        <a:lstStyle/>
        <a:p>
          <a:r>
            <a:rPr lang="en-GB" b="0" i="0"/>
            <a:t>The </a:t>
          </a:r>
          <a:r>
            <a:rPr lang="en-GB" b="1" i="0"/>
            <a:t>NHS Long Term Plan</a:t>
          </a:r>
          <a:r>
            <a:rPr lang="en-GB" b="0" i="0"/>
            <a:t> focuses on prevention, mental health, and digital innovation.</a:t>
          </a:r>
          <a:endParaRPr lang="en-US"/>
        </a:p>
      </dgm:t>
    </dgm:pt>
    <dgm:pt modelId="{8BF1DDDA-3D51-44ED-91A5-DCAE3BB82FB2}" type="parTrans" cxnId="{4BF241FF-91CF-4315-ABF8-89015D82F447}">
      <dgm:prSet/>
      <dgm:spPr/>
      <dgm:t>
        <a:bodyPr/>
        <a:lstStyle/>
        <a:p>
          <a:endParaRPr lang="en-US"/>
        </a:p>
      </dgm:t>
    </dgm:pt>
    <dgm:pt modelId="{7482F330-2B6C-41FD-BAB8-6D8E70E5C660}" type="sibTrans" cxnId="{4BF241FF-91CF-4315-ABF8-89015D82F447}">
      <dgm:prSet/>
      <dgm:spPr/>
      <dgm:t>
        <a:bodyPr/>
        <a:lstStyle/>
        <a:p>
          <a:endParaRPr lang="en-US"/>
        </a:p>
      </dgm:t>
    </dgm:pt>
    <dgm:pt modelId="{6AB0AC59-938B-4A3C-B67D-4964581E17C7}">
      <dgm:prSet/>
      <dgm:spPr/>
      <dgm:t>
        <a:bodyPr/>
        <a:lstStyle/>
        <a:p>
          <a:r>
            <a:rPr lang="en-GB" b="0" i="0"/>
            <a:t>It supports personalised care and aims to reduce health inequalities.</a:t>
          </a:r>
          <a:endParaRPr lang="en-US"/>
        </a:p>
      </dgm:t>
    </dgm:pt>
    <dgm:pt modelId="{D254A1E0-8EEC-46B2-A74F-546DCD25315B}" type="parTrans" cxnId="{4DC5B10F-789F-4CA2-B7F0-125395579DCB}">
      <dgm:prSet/>
      <dgm:spPr/>
      <dgm:t>
        <a:bodyPr/>
        <a:lstStyle/>
        <a:p>
          <a:endParaRPr lang="en-US"/>
        </a:p>
      </dgm:t>
    </dgm:pt>
    <dgm:pt modelId="{D9AAC306-A4DF-4FFC-8D43-C5D018A4BA17}" type="sibTrans" cxnId="{4DC5B10F-789F-4CA2-B7F0-125395579DCB}">
      <dgm:prSet/>
      <dgm:spPr/>
      <dgm:t>
        <a:bodyPr/>
        <a:lstStyle/>
        <a:p>
          <a:endParaRPr lang="en-US"/>
        </a:p>
      </dgm:t>
    </dgm:pt>
    <dgm:pt modelId="{1D2F19B0-FBF8-41D9-8C74-5BDC2A353D3D}">
      <dgm:prSet/>
      <dgm:spPr/>
      <dgm:t>
        <a:bodyPr/>
        <a:lstStyle/>
        <a:p>
          <a:r>
            <a:rPr lang="en-GB" b="0" i="0"/>
            <a:t>COVID-19 delayed progress but accelerated the use of digital health services (King’s Fund, 2023).</a:t>
          </a:r>
          <a:endParaRPr lang="en-US"/>
        </a:p>
      </dgm:t>
    </dgm:pt>
    <dgm:pt modelId="{17F9B7FD-76DD-4D77-9763-0F5BE0E2A635}" type="parTrans" cxnId="{981DF2E1-0EB8-4D99-8EC5-23D4DC4C0F15}">
      <dgm:prSet/>
      <dgm:spPr/>
      <dgm:t>
        <a:bodyPr/>
        <a:lstStyle/>
        <a:p>
          <a:endParaRPr lang="en-US"/>
        </a:p>
      </dgm:t>
    </dgm:pt>
    <dgm:pt modelId="{001BF04A-BC28-4456-8958-258FFCADE9B1}" type="sibTrans" cxnId="{981DF2E1-0EB8-4D99-8EC5-23D4DC4C0F15}">
      <dgm:prSet/>
      <dgm:spPr/>
      <dgm:t>
        <a:bodyPr/>
        <a:lstStyle/>
        <a:p>
          <a:endParaRPr lang="en-US"/>
        </a:p>
      </dgm:t>
    </dgm:pt>
    <dgm:pt modelId="{A46B7019-4324-45CF-B98F-02A9FE994D15}">
      <dgm:prSet/>
      <dgm:spPr/>
      <dgm:t>
        <a:bodyPr/>
        <a:lstStyle/>
        <a:p>
          <a:r>
            <a:rPr lang="en-GB" b="0" i="0"/>
            <a:t>For SDG 3, it provides a clear national framework for sustainable and inclusive healthcare delivery.</a:t>
          </a:r>
          <a:endParaRPr lang="en-US"/>
        </a:p>
      </dgm:t>
    </dgm:pt>
    <dgm:pt modelId="{7CBC4985-BF85-4767-9EA8-4C75F9C4398D}" type="parTrans" cxnId="{09DC14D8-AEE0-45A1-BA0F-580E56C6C90F}">
      <dgm:prSet/>
      <dgm:spPr/>
      <dgm:t>
        <a:bodyPr/>
        <a:lstStyle/>
        <a:p>
          <a:endParaRPr lang="en-US"/>
        </a:p>
      </dgm:t>
    </dgm:pt>
    <dgm:pt modelId="{2CB53656-8598-4819-8354-1326855F5171}" type="sibTrans" cxnId="{09DC14D8-AEE0-45A1-BA0F-580E56C6C90F}">
      <dgm:prSet/>
      <dgm:spPr/>
      <dgm:t>
        <a:bodyPr/>
        <a:lstStyle/>
        <a:p>
          <a:endParaRPr lang="en-US"/>
        </a:p>
      </dgm:t>
    </dgm:pt>
    <dgm:pt modelId="{5CB2920D-2932-4168-81D9-BC792A1CB647}">
      <dgm:prSet/>
      <dgm:spPr/>
      <dgm:t>
        <a:bodyPr/>
        <a:lstStyle/>
        <a:p>
          <a:r>
            <a:rPr lang="en-GB" b="0" i="0"/>
            <a:t>Success relies on consistent investment, digital inclusion, and staff wellbeing.</a:t>
          </a:r>
          <a:endParaRPr lang="en-US"/>
        </a:p>
      </dgm:t>
    </dgm:pt>
    <dgm:pt modelId="{BEAC216E-BE5A-47B8-8B2E-9AD6E6B82F90}" type="parTrans" cxnId="{CE06CBAB-39BA-4E61-859F-886D61029272}">
      <dgm:prSet/>
      <dgm:spPr/>
      <dgm:t>
        <a:bodyPr/>
        <a:lstStyle/>
        <a:p>
          <a:endParaRPr lang="en-US"/>
        </a:p>
      </dgm:t>
    </dgm:pt>
    <dgm:pt modelId="{A09B4347-A59C-4406-9CF6-E7D4910EEAEC}" type="sibTrans" cxnId="{CE06CBAB-39BA-4E61-859F-886D61029272}">
      <dgm:prSet/>
      <dgm:spPr/>
      <dgm:t>
        <a:bodyPr/>
        <a:lstStyle/>
        <a:p>
          <a:endParaRPr lang="en-US"/>
        </a:p>
      </dgm:t>
    </dgm:pt>
    <dgm:pt modelId="{A1570574-736E-4F60-BD78-AA4C7E9E66F6}" type="pres">
      <dgm:prSet presAssocID="{4D298DFF-E878-4165-8605-63C21F952742}" presName="cycle" presStyleCnt="0">
        <dgm:presLayoutVars>
          <dgm:dir/>
          <dgm:resizeHandles val="exact"/>
        </dgm:presLayoutVars>
      </dgm:prSet>
      <dgm:spPr/>
    </dgm:pt>
    <dgm:pt modelId="{F280DC6C-359E-4AF4-A21E-FE1157682122}" type="pres">
      <dgm:prSet presAssocID="{10C4D088-487C-4670-9B02-D24368E02DF8}" presName="dummy" presStyleCnt="0"/>
      <dgm:spPr/>
    </dgm:pt>
    <dgm:pt modelId="{8E132D07-DFDE-44EF-B502-F6EE2FD2CE22}" type="pres">
      <dgm:prSet presAssocID="{10C4D088-487C-4670-9B02-D24368E02DF8}" presName="node" presStyleLbl="revTx" presStyleIdx="0" presStyleCnt="5">
        <dgm:presLayoutVars>
          <dgm:bulletEnabled val="1"/>
        </dgm:presLayoutVars>
      </dgm:prSet>
      <dgm:spPr/>
    </dgm:pt>
    <dgm:pt modelId="{5C0E58E6-DF9D-42AA-98F7-CF3BA38AFA6E}" type="pres">
      <dgm:prSet presAssocID="{7482F330-2B6C-41FD-BAB8-6D8E70E5C660}" presName="sibTrans" presStyleLbl="node1" presStyleIdx="0" presStyleCnt="5"/>
      <dgm:spPr/>
    </dgm:pt>
    <dgm:pt modelId="{022DB5BB-1BDA-48DF-A80D-5AD00F4EBF22}" type="pres">
      <dgm:prSet presAssocID="{6AB0AC59-938B-4A3C-B67D-4964581E17C7}" presName="dummy" presStyleCnt="0"/>
      <dgm:spPr/>
    </dgm:pt>
    <dgm:pt modelId="{4FDC3A37-0610-4C98-BB1E-D2E126EB5C14}" type="pres">
      <dgm:prSet presAssocID="{6AB0AC59-938B-4A3C-B67D-4964581E17C7}" presName="node" presStyleLbl="revTx" presStyleIdx="1" presStyleCnt="5">
        <dgm:presLayoutVars>
          <dgm:bulletEnabled val="1"/>
        </dgm:presLayoutVars>
      </dgm:prSet>
      <dgm:spPr/>
    </dgm:pt>
    <dgm:pt modelId="{96898CFC-9FC5-46C0-BDE5-D41F9AE4E1FD}" type="pres">
      <dgm:prSet presAssocID="{D9AAC306-A4DF-4FFC-8D43-C5D018A4BA17}" presName="sibTrans" presStyleLbl="node1" presStyleIdx="1" presStyleCnt="5"/>
      <dgm:spPr/>
    </dgm:pt>
    <dgm:pt modelId="{9C0D7FAE-2323-48ED-9EF0-E213B5C6A981}" type="pres">
      <dgm:prSet presAssocID="{1D2F19B0-FBF8-41D9-8C74-5BDC2A353D3D}" presName="dummy" presStyleCnt="0"/>
      <dgm:spPr/>
    </dgm:pt>
    <dgm:pt modelId="{4504325B-393D-4FAD-9350-7813A93462E7}" type="pres">
      <dgm:prSet presAssocID="{1D2F19B0-FBF8-41D9-8C74-5BDC2A353D3D}" presName="node" presStyleLbl="revTx" presStyleIdx="2" presStyleCnt="5">
        <dgm:presLayoutVars>
          <dgm:bulletEnabled val="1"/>
        </dgm:presLayoutVars>
      </dgm:prSet>
      <dgm:spPr/>
    </dgm:pt>
    <dgm:pt modelId="{13B4FD9D-B5DE-4FDA-8E4E-7AEE8C76E8EB}" type="pres">
      <dgm:prSet presAssocID="{001BF04A-BC28-4456-8958-258FFCADE9B1}" presName="sibTrans" presStyleLbl="node1" presStyleIdx="2" presStyleCnt="5"/>
      <dgm:spPr/>
    </dgm:pt>
    <dgm:pt modelId="{FBC487ED-C7E2-44EF-83E7-855624C144B7}" type="pres">
      <dgm:prSet presAssocID="{A46B7019-4324-45CF-B98F-02A9FE994D15}" presName="dummy" presStyleCnt="0"/>
      <dgm:spPr/>
    </dgm:pt>
    <dgm:pt modelId="{60FFDC84-AC5F-41A9-83CF-182E907A8DEB}" type="pres">
      <dgm:prSet presAssocID="{A46B7019-4324-45CF-B98F-02A9FE994D15}" presName="node" presStyleLbl="revTx" presStyleIdx="3" presStyleCnt="5">
        <dgm:presLayoutVars>
          <dgm:bulletEnabled val="1"/>
        </dgm:presLayoutVars>
      </dgm:prSet>
      <dgm:spPr/>
    </dgm:pt>
    <dgm:pt modelId="{8CE0F41B-8438-425B-8819-144AE4803DAD}" type="pres">
      <dgm:prSet presAssocID="{2CB53656-8598-4819-8354-1326855F5171}" presName="sibTrans" presStyleLbl="node1" presStyleIdx="3" presStyleCnt="5"/>
      <dgm:spPr/>
    </dgm:pt>
    <dgm:pt modelId="{8F2760B1-591A-4B06-9831-119234CADB90}" type="pres">
      <dgm:prSet presAssocID="{5CB2920D-2932-4168-81D9-BC792A1CB647}" presName="dummy" presStyleCnt="0"/>
      <dgm:spPr/>
    </dgm:pt>
    <dgm:pt modelId="{671E19E2-3D1C-423D-BDE5-CD9FA61BC3C7}" type="pres">
      <dgm:prSet presAssocID="{5CB2920D-2932-4168-81D9-BC792A1CB647}" presName="node" presStyleLbl="revTx" presStyleIdx="4" presStyleCnt="5">
        <dgm:presLayoutVars>
          <dgm:bulletEnabled val="1"/>
        </dgm:presLayoutVars>
      </dgm:prSet>
      <dgm:spPr/>
    </dgm:pt>
    <dgm:pt modelId="{B7D054EB-A29F-4E24-9006-9B8D2FF0D3EE}" type="pres">
      <dgm:prSet presAssocID="{A09B4347-A59C-4406-9CF6-E7D4910EEAEC}" presName="sibTrans" presStyleLbl="node1" presStyleIdx="4" presStyleCnt="5"/>
      <dgm:spPr/>
    </dgm:pt>
  </dgm:ptLst>
  <dgm:cxnLst>
    <dgm:cxn modelId="{6C675C05-6B15-46B1-84D8-06282756B3FA}" type="presOf" srcId="{001BF04A-BC28-4456-8958-258FFCADE9B1}" destId="{13B4FD9D-B5DE-4FDA-8E4E-7AEE8C76E8EB}" srcOrd="0" destOrd="0" presId="urn:microsoft.com/office/officeart/2005/8/layout/cycle1"/>
    <dgm:cxn modelId="{4DC5B10F-789F-4CA2-B7F0-125395579DCB}" srcId="{4D298DFF-E878-4165-8605-63C21F952742}" destId="{6AB0AC59-938B-4A3C-B67D-4964581E17C7}" srcOrd="1" destOrd="0" parTransId="{D254A1E0-8EEC-46B2-A74F-546DCD25315B}" sibTransId="{D9AAC306-A4DF-4FFC-8D43-C5D018A4BA17}"/>
    <dgm:cxn modelId="{941BE35C-A03C-41E8-ADE8-1DE94ECA269C}" type="presOf" srcId="{10C4D088-487C-4670-9B02-D24368E02DF8}" destId="{8E132D07-DFDE-44EF-B502-F6EE2FD2CE22}" srcOrd="0" destOrd="0" presId="urn:microsoft.com/office/officeart/2005/8/layout/cycle1"/>
    <dgm:cxn modelId="{B5CE9A66-6DAD-46FA-A251-48EFE9FCF20E}" type="presOf" srcId="{A09B4347-A59C-4406-9CF6-E7D4910EEAEC}" destId="{B7D054EB-A29F-4E24-9006-9B8D2FF0D3EE}" srcOrd="0" destOrd="0" presId="urn:microsoft.com/office/officeart/2005/8/layout/cycle1"/>
    <dgm:cxn modelId="{5ACE1047-5295-407B-96B3-58643759DBB2}" type="presOf" srcId="{D9AAC306-A4DF-4FFC-8D43-C5D018A4BA17}" destId="{96898CFC-9FC5-46C0-BDE5-D41F9AE4E1FD}" srcOrd="0" destOrd="0" presId="urn:microsoft.com/office/officeart/2005/8/layout/cycle1"/>
    <dgm:cxn modelId="{37FBCA49-108B-436F-9AD8-72149B8EFC53}" type="presOf" srcId="{5CB2920D-2932-4168-81D9-BC792A1CB647}" destId="{671E19E2-3D1C-423D-BDE5-CD9FA61BC3C7}" srcOrd="0" destOrd="0" presId="urn:microsoft.com/office/officeart/2005/8/layout/cycle1"/>
    <dgm:cxn modelId="{D413A0A2-AF4B-4425-BE64-874D661B7AA9}" type="presOf" srcId="{2CB53656-8598-4819-8354-1326855F5171}" destId="{8CE0F41B-8438-425B-8819-144AE4803DAD}" srcOrd="0" destOrd="0" presId="urn:microsoft.com/office/officeart/2005/8/layout/cycle1"/>
    <dgm:cxn modelId="{CE06CBAB-39BA-4E61-859F-886D61029272}" srcId="{4D298DFF-E878-4165-8605-63C21F952742}" destId="{5CB2920D-2932-4168-81D9-BC792A1CB647}" srcOrd="4" destOrd="0" parTransId="{BEAC216E-BE5A-47B8-8B2E-9AD6E6B82F90}" sibTransId="{A09B4347-A59C-4406-9CF6-E7D4910EEAEC}"/>
    <dgm:cxn modelId="{C74575B6-87D8-41CB-B5A9-AB84CA3F5D1A}" type="presOf" srcId="{6AB0AC59-938B-4A3C-B67D-4964581E17C7}" destId="{4FDC3A37-0610-4C98-BB1E-D2E126EB5C14}" srcOrd="0" destOrd="0" presId="urn:microsoft.com/office/officeart/2005/8/layout/cycle1"/>
    <dgm:cxn modelId="{18FF31B7-1C9A-4DA8-8E29-C17199B6EA3D}" type="presOf" srcId="{7482F330-2B6C-41FD-BAB8-6D8E70E5C660}" destId="{5C0E58E6-DF9D-42AA-98F7-CF3BA38AFA6E}" srcOrd="0" destOrd="0" presId="urn:microsoft.com/office/officeart/2005/8/layout/cycle1"/>
    <dgm:cxn modelId="{95E054BA-9046-429C-BA48-8F96D4199407}" type="presOf" srcId="{A46B7019-4324-45CF-B98F-02A9FE994D15}" destId="{60FFDC84-AC5F-41A9-83CF-182E907A8DEB}" srcOrd="0" destOrd="0" presId="urn:microsoft.com/office/officeart/2005/8/layout/cycle1"/>
    <dgm:cxn modelId="{102BDEC1-2276-4ECB-8C27-1256FA805CA0}" type="presOf" srcId="{4D298DFF-E878-4165-8605-63C21F952742}" destId="{A1570574-736E-4F60-BD78-AA4C7E9E66F6}" srcOrd="0" destOrd="0" presId="urn:microsoft.com/office/officeart/2005/8/layout/cycle1"/>
    <dgm:cxn modelId="{09506AC5-9770-4AA7-A292-80459262A8F5}" type="presOf" srcId="{1D2F19B0-FBF8-41D9-8C74-5BDC2A353D3D}" destId="{4504325B-393D-4FAD-9350-7813A93462E7}" srcOrd="0" destOrd="0" presId="urn:microsoft.com/office/officeart/2005/8/layout/cycle1"/>
    <dgm:cxn modelId="{09DC14D8-AEE0-45A1-BA0F-580E56C6C90F}" srcId="{4D298DFF-E878-4165-8605-63C21F952742}" destId="{A46B7019-4324-45CF-B98F-02A9FE994D15}" srcOrd="3" destOrd="0" parTransId="{7CBC4985-BF85-4767-9EA8-4C75F9C4398D}" sibTransId="{2CB53656-8598-4819-8354-1326855F5171}"/>
    <dgm:cxn modelId="{981DF2E1-0EB8-4D99-8EC5-23D4DC4C0F15}" srcId="{4D298DFF-E878-4165-8605-63C21F952742}" destId="{1D2F19B0-FBF8-41D9-8C74-5BDC2A353D3D}" srcOrd="2" destOrd="0" parTransId="{17F9B7FD-76DD-4D77-9763-0F5BE0E2A635}" sibTransId="{001BF04A-BC28-4456-8958-258FFCADE9B1}"/>
    <dgm:cxn modelId="{4BF241FF-91CF-4315-ABF8-89015D82F447}" srcId="{4D298DFF-E878-4165-8605-63C21F952742}" destId="{10C4D088-487C-4670-9B02-D24368E02DF8}" srcOrd="0" destOrd="0" parTransId="{8BF1DDDA-3D51-44ED-91A5-DCAE3BB82FB2}" sibTransId="{7482F330-2B6C-41FD-BAB8-6D8E70E5C660}"/>
    <dgm:cxn modelId="{8000CB90-A68E-49AF-9D44-813D927C0CE5}" type="presParOf" srcId="{A1570574-736E-4F60-BD78-AA4C7E9E66F6}" destId="{F280DC6C-359E-4AF4-A21E-FE1157682122}" srcOrd="0" destOrd="0" presId="urn:microsoft.com/office/officeart/2005/8/layout/cycle1"/>
    <dgm:cxn modelId="{884F80D1-24E5-48CA-B4DB-B6260E6762EF}" type="presParOf" srcId="{A1570574-736E-4F60-BD78-AA4C7E9E66F6}" destId="{8E132D07-DFDE-44EF-B502-F6EE2FD2CE22}" srcOrd="1" destOrd="0" presId="urn:microsoft.com/office/officeart/2005/8/layout/cycle1"/>
    <dgm:cxn modelId="{97D4D9E2-9D65-4FC2-A808-D38965B47D64}" type="presParOf" srcId="{A1570574-736E-4F60-BD78-AA4C7E9E66F6}" destId="{5C0E58E6-DF9D-42AA-98F7-CF3BA38AFA6E}" srcOrd="2" destOrd="0" presId="urn:microsoft.com/office/officeart/2005/8/layout/cycle1"/>
    <dgm:cxn modelId="{75C59A98-64E1-492C-9754-39FDAAC45D1F}" type="presParOf" srcId="{A1570574-736E-4F60-BD78-AA4C7E9E66F6}" destId="{022DB5BB-1BDA-48DF-A80D-5AD00F4EBF22}" srcOrd="3" destOrd="0" presId="urn:microsoft.com/office/officeart/2005/8/layout/cycle1"/>
    <dgm:cxn modelId="{EC58AFB4-01BB-4E34-BCAF-3F4A1579FA00}" type="presParOf" srcId="{A1570574-736E-4F60-BD78-AA4C7E9E66F6}" destId="{4FDC3A37-0610-4C98-BB1E-D2E126EB5C14}" srcOrd="4" destOrd="0" presId="urn:microsoft.com/office/officeart/2005/8/layout/cycle1"/>
    <dgm:cxn modelId="{BA532F37-2875-4F46-8E29-1C10F2B4A624}" type="presParOf" srcId="{A1570574-736E-4F60-BD78-AA4C7E9E66F6}" destId="{96898CFC-9FC5-46C0-BDE5-D41F9AE4E1FD}" srcOrd="5" destOrd="0" presId="urn:microsoft.com/office/officeart/2005/8/layout/cycle1"/>
    <dgm:cxn modelId="{59A8B2A2-BF00-4B3B-8B52-977659C167D7}" type="presParOf" srcId="{A1570574-736E-4F60-BD78-AA4C7E9E66F6}" destId="{9C0D7FAE-2323-48ED-9EF0-E213B5C6A981}" srcOrd="6" destOrd="0" presId="urn:microsoft.com/office/officeart/2005/8/layout/cycle1"/>
    <dgm:cxn modelId="{3F4050CE-4EC7-477F-987D-BBEC78ACA5A9}" type="presParOf" srcId="{A1570574-736E-4F60-BD78-AA4C7E9E66F6}" destId="{4504325B-393D-4FAD-9350-7813A93462E7}" srcOrd="7" destOrd="0" presId="urn:microsoft.com/office/officeart/2005/8/layout/cycle1"/>
    <dgm:cxn modelId="{5DEC27AD-14EB-499F-9AE4-85B1FC23045F}" type="presParOf" srcId="{A1570574-736E-4F60-BD78-AA4C7E9E66F6}" destId="{13B4FD9D-B5DE-4FDA-8E4E-7AEE8C76E8EB}" srcOrd="8" destOrd="0" presId="urn:microsoft.com/office/officeart/2005/8/layout/cycle1"/>
    <dgm:cxn modelId="{4544CC33-E0C1-4121-8CF5-D43B92A1B5F9}" type="presParOf" srcId="{A1570574-736E-4F60-BD78-AA4C7E9E66F6}" destId="{FBC487ED-C7E2-44EF-83E7-855624C144B7}" srcOrd="9" destOrd="0" presId="urn:microsoft.com/office/officeart/2005/8/layout/cycle1"/>
    <dgm:cxn modelId="{BE54B16B-CDB3-44ED-AAD8-0C440FB8A269}" type="presParOf" srcId="{A1570574-736E-4F60-BD78-AA4C7E9E66F6}" destId="{60FFDC84-AC5F-41A9-83CF-182E907A8DEB}" srcOrd="10" destOrd="0" presId="urn:microsoft.com/office/officeart/2005/8/layout/cycle1"/>
    <dgm:cxn modelId="{35527F71-9B50-465A-B4D9-C1090A0E5FB2}" type="presParOf" srcId="{A1570574-736E-4F60-BD78-AA4C7E9E66F6}" destId="{8CE0F41B-8438-425B-8819-144AE4803DAD}" srcOrd="11" destOrd="0" presId="urn:microsoft.com/office/officeart/2005/8/layout/cycle1"/>
    <dgm:cxn modelId="{5E09391F-80C1-434F-83F4-6C7E47CF1311}" type="presParOf" srcId="{A1570574-736E-4F60-BD78-AA4C7E9E66F6}" destId="{8F2760B1-591A-4B06-9831-119234CADB90}" srcOrd="12" destOrd="0" presId="urn:microsoft.com/office/officeart/2005/8/layout/cycle1"/>
    <dgm:cxn modelId="{AE13FBBD-7526-4B44-82CE-B0DCA2085776}" type="presParOf" srcId="{A1570574-736E-4F60-BD78-AA4C7E9E66F6}" destId="{671E19E2-3D1C-423D-BDE5-CD9FA61BC3C7}" srcOrd="13" destOrd="0" presId="urn:microsoft.com/office/officeart/2005/8/layout/cycle1"/>
    <dgm:cxn modelId="{1A9BDA71-02DE-4CE7-938B-860C2F187B00}" type="presParOf" srcId="{A1570574-736E-4F60-BD78-AA4C7E9E66F6}" destId="{B7D054EB-A29F-4E24-9006-9B8D2FF0D3EE}" srcOrd="14" destOrd="0" presId="urn:microsoft.com/office/officeart/2005/8/layout/cycle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8FF046C-822D-46B4-9B50-0358E87093F2}" type="doc">
      <dgm:prSet loTypeId="urn:microsoft.com/office/officeart/2016/7/layout/RepeatingBendingProcessNew" loCatId="process" qsTypeId="urn:microsoft.com/office/officeart/2005/8/quickstyle/simple1" qsCatId="simple" csTypeId="urn:microsoft.com/office/officeart/2005/8/colors/colorful2" csCatId="colorful"/>
      <dgm:spPr/>
      <dgm:t>
        <a:bodyPr/>
        <a:lstStyle/>
        <a:p>
          <a:endParaRPr lang="en-US"/>
        </a:p>
      </dgm:t>
    </dgm:pt>
    <dgm:pt modelId="{4BE18D64-D34F-406D-8D52-F81E3681AAE7}">
      <dgm:prSet/>
      <dgm:spPr/>
      <dgm:t>
        <a:bodyPr/>
        <a:lstStyle/>
        <a:p>
          <a:r>
            <a:rPr lang="en-GB" b="1"/>
            <a:t>Invest in prevention: Strengthen community and early intervention programmes (Asaria et al., 2016).</a:t>
          </a:r>
          <a:endParaRPr lang="en-US"/>
        </a:p>
      </dgm:t>
    </dgm:pt>
    <dgm:pt modelId="{4A87F321-B501-4652-A5FC-E5A1CB1276D1}" type="parTrans" cxnId="{8529214C-CF21-4583-9D0B-D9E42702E221}">
      <dgm:prSet/>
      <dgm:spPr/>
      <dgm:t>
        <a:bodyPr/>
        <a:lstStyle/>
        <a:p>
          <a:endParaRPr lang="en-US"/>
        </a:p>
      </dgm:t>
    </dgm:pt>
    <dgm:pt modelId="{C5A88A8C-745D-4EAA-9528-295B4A06901C}" type="sibTrans" cxnId="{8529214C-CF21-4583-9D0B-D9E42702E221}">
      <dgm:prSet/>
      <dgm:spPr/>
      <dgm:t>
        <a:bodyPr/>
        <a:lstStyle/>
        <a:p>
          <a:endParaRPr lang="en-US"/>
        </a:p>
      </dgm:t>
    </dgm:pt>
    <dgm:pt modelId="{89241B5B-D1D0-4073-9CA1-979F95386AD3}">
      <dgm:prSet/>
      <dgm:spPr/>
      <dgm:t>
        <a:bodyPr/>
        <a:lstStyle/>
        <a:p>
          <a:r>
            <a:rPr lang="en-GB" b="1"/>
            <a:t>Tackle digital exclusion: Ensure affordable access and digital training (ONS, 2022).</a:t>
          </a:r>
          <a:endParaRPr lang="en-US"/>
        </a:p>
      </dgm:t>
    </dgm:pt>
    <dgm:pt modelId="{28FB87ED-DF06-498F-B1D0-449788E36EBE}" type="parTrans" cxnId="{DC7C1FB1-5318-4C2E-AAF0-02E88E19EAC2}">
      <dgm:prSet/>
      <dgm:spPr/>
      <dgm:t>
        <a:bodyPr/>
        <a:lstStyle/>
        <a:p>
          <a:endParaRPr lang="en-US"/>
        </a:p>
      </dgm:t>
    </dgm:pt>
    <dgm:pt modelId="{9C4F82E6-B090-4BD0-B0C6-AC727DA8BBF3}" type="sibTrans" cxnId="{DC7C1FB1-5318-4C2E-AAF0-02E88E19EAC2}">
      <dgm:prSet/>
      <dgm:spPr/>
      <dgm:t>
        <a:bodyPr/>
        <a:lstStyle/>
        <a:p>
          <a:endParaRPr lang="en-US"/>
        </a:p>
      </dgm:t>
    </dgm:pt>
    <dgm:pt modelId="{04C42499-F766-46DB-A773-F4FC3FF3A105}">
      <dgm:prSet/>
      <dgm:spPr/>
      <dgm:t>
        <a:bodyPr/>
        <a:lstStyle/>
        <a:p>
          <a:r>
            <a:rPr lang="en-GB" b="1"/>
            <a:t>Adopt Health in All Policies: Embed health into housing, transport, and education planning (WHO, 2014).</a:t>
          </a:r>
          <a:endParaRPr lang="en-US"/>
        </a:p>
      </dgm:t>
    </dgm:pt>
    <dgm:pt modelId="{E943DDCE-7BEC-4666-9C72-44D7153A60BB}" type="parTrans" cxnId="{FD12A33E-7471-4685-9860-1F397624BDF4}">
      <dgm:prSet/>
      <dgm:spPr/>
      <dgm:t>
        <a:bodyPr/>
        <a:lstStyle/>
        <a:p>
          <a:endParaRPr lang="en-US"/>
        </a:p>
      </dgm:t>
    </dgm:pt>
    <dgm:pt modelId="{2A67A9BD-C8F1-4D8E-BC9A-462BE1A79181}" type="sibTrans" cxnId="{FD12A33E-7471-4685-9860-1F397624BDF4}">
      <dgm:prSet/>
      <dgm:spPr/>
      <dgm:t>
        <a:bodyPr/>
        <a:lstStyle/>
        <a:p>
          <a:endParaRPr lang="en-US"/>
        </a:p>
      </dgm:t>
    </dgm:pt>
    <dgm:pt modelId="{EACD3698-B6AC-4E76-9C1C-643855C0C2DC}">
      <dgm:prSet/>
      <dgm:spPr/>
      <dgm:t>
        <a:bodyPr/>
        <a:lstStyle/>
        <a:p>
          <a:r>
            <a:rPr lang="en-GB" b="1"/>
            <a:t>Support workforce wellbeing: Improve training, pay, and mental health support (King’s Fund, 2023).</a:t>
          </a:r>
          <a:endParaRPr lang="en-US"/>
        </a:p>
      </dgm:t>
    </dgm:pt>
    <dgm:pt modelId="{0EC2F066-F17B-4499-9C77-EB9A7BF7CDB5}" type="parTrans" cxnId="{1DBAF2E8-218D-4024-8B6A-6CCB88323037}">
      <dgm:prSet/>
      <dgm:spPr/>
      <dgm:t>
        <a:bodyPr/>
        <a:lstStyle/>
        <a:p>
          <a:endParaRPr lang="en-US"/>
        </a:p>
      </dgm:t>
    </dgm:pt>
    <dgm:pt modelId="{4A6590F4-C6DE-4BC4-B7B9-ABD5EB763EAC}" type="sibTrans" cxnId="{1DBAF2E8-218D-4024-8B6A-6CCB88323037}">
      <dgm:prSet/>
      <dgm:spPr/>
      <dgm:t>
        <a:bodyPr/>
        <a:lstStyle/>
        <a:p>
          <a:endParaRPr lang="en-US"/>
        </a:p>
      </dgm:t>
    </dgm:pt>
    <dgm:pt modelId="{030CE2CC-BA33-4D62-A0AB-AC16E1D6F10E}">
      <dgm:prSet/>
      <dgm:spPr/>
      <dgm:t>
        <a:bodyPr/>
        <a:lstStyle/>
        <a:p>
          <a:r>
            <a:rPr lang="en-GB" b="1"/>
            <a:t>Address inequalities: Expand Core20PLUS5 to high-need communities (NHS England, 2021).</a:t>
          </a:r>
          <a:endParaRPr lang="en-US"/>
        </a:p>
      </dgm:t>
    </dgm:pt>
    <dgm:pt modelId="{B3D3772D-3715-4A51-8E0D-A938A015E27D}" type="parTrans" cxnId="{855950B3-F2AB-4179-BAA1-AFCA6A8FCDC9}">
      <dgm:prSet/>
      <dgm:spPr/>
      <dgm:t>
        <a:bodyPr/>
        <a:lstStyle/>
        <a:p>
          <a:endParaRPr lang="en-US"/>
        </a:p>
      </dgm:t>
    </dgm:pt>
    <dgm:pt modelId="{05174BA8-1432-4B37-BA3F-ECF674A0BFCD}" type="sibTrans" cxnId="{855950B3-F2AB-4179-BAA1-AFCA6A8FCDC9}">
      <dgm:prSet/>
      <dgm:spPr/>
      <dgm:t>
        <a:bodyPr/>
        <a:lstStyle/>
        <a:p>
          <a:endParaRPr lang="en-US"/>
        </a:p>
      </dgm:t>
    </dgm:pt>
    <dgm:pt modelId="{08921AA7-3C81-40EB-AFEC-0B02DB3E61C4}">
      <dgm:prSet/>
      <dgm:spPr/>
      <dgm:t>
        <a:bodyPr/>
        <a:lstStyle/>
        <a:p>
          <a:r>
            <a:rPr lang="en-GB" b="1"/>
            <a:t>Increase accountability: Ensure consistent delivery of health equity policies across the UK.</a:t>
          </a:r>
          <a:endParaRPr lang="en-US"/>
        </a:p>
      </dgm:t>
    </dgm:pt>
    <dgm:pt modelId="{969CF49C-C984-4131-84C0-449696C64E58}" type="parTrans" cxnId="{1639753D-0F2F-490B-9807-B92ABD06FA7A}">
      <dgm:prSet/>
      <dgm:spPr/>
      <dgm:t>
        <a:bodyPr/>
        <a:lstStyle/>
        <a:p>
          <a:endParaRPr lang="en-US"/>
        </a:p>
      </dgm:t>
    </dgm:pt>
    <dgm:pt modelId="{093D1822-D2AB-46D0-A207-44099BE9A7C4}" type="sibTrans" cxnId="{1639753D-0F2F-490B-9807-B92ABD06FA7A}">
      <dgm:prSet/>
      <dgm:spPr/>
      <dgm:t>
        <a:bodyPr/>
        <a:lstStyle/>
        <a:p>
          <a:endParaRPr lang="en-US"/>
        </a:p>
      </dgm:t>
    </dgm:pt>
    <dgm:pt modelId="{717BDCB6-87AE-4902-A43B-59D4C25F7644}" type="pres">
      <dgm:prSet presAssocID="{38FF046C-822D-46B4-9B50-0358E87093F2}" presName="Name0" presStyleCnt="0">
        <dgm:presLayoutVars>
          <dgm:dir/>
          <dgm:resizeHandles val="exact"/>
        </dgm:presLayoutVars>
      </dgm:prSet>
      <dgm:spPr/>
    </dgm:pt>
    <dgm:pt modelId="{951B7E3F-9B84-428D-84A6-D466CE1DF597}" type="pres">
      <dgm:prSet presAssocID="{4BE18D64-D34F-406D-8D52-F81E3681AAE7}" presName="node" presStyleLbl="node1" presStyleIdx="0" presStyleCnt="6">
        <dgm:presLayoutVars>
          <dgm:bulletEnabled val="1"/>
        </dgm:presLayoutVars>
      </dgm:prSet>
      <dgm:spPr/>
    </dgm:pt>
    <dgm:pt modelId="{EB8FFE6E-C56F-406D-8402-808C844E0E4D}" type="pres">
      <dgm:prSet presAssocID="{C5A88A8C-745D-4EAA-9528-295B4A06901C}" presName="sibTrans" presStyleLbl="sibTrans1D1" presStyleIdx="0" presStyleCnt="5"/>
      <dgm:spPr/>
    </dgm:pt>
    <dgm:pt modelId="{BE505683-21C8-4790-AE4F-D58BB66F01F2}" type="pres">
      <dgm:prSet presAssocID="{C5A88A8C-745D-4EAA-9528-295B4A06901C}" presName="connectorText" presStyleLbl="sibTrans1D1" presStyleIdx="0" presStyleCnt="5"/>
      <dgm:spPr/>
    </dgm:pt>
    <dgm:pt modelId="{6AB7A662-BF9B-4E5D-B905-5B15FD07B157}" type="pres">
      <dgm:prSet presAssocID="{89241B5B-D1D0-4073-9CA1-979F95386AD3}" presName="node" presStyleLbl="node1" presStyleIdx="1" presStyleCnt="6">
        <dgm:presLayoutVars>
          <dgm:bulletEnabled val="1"/>
        </dgm:presLayoutVars>
      </dgm:prSet>
      <dgm:spPr/>
    </dgm:pt>
    <dgm:pt modelId="{483CDC60-11BF-4725-A83A-D0BDC7FE40F9}" type="pres">
      <dgm:prSet presAssocID="{9C4F82E6-B090-4BD0-B0C6-AC727DA8BBF3}" presName="sibTrans" presStyleLbl="sibTrans1D1" presStyleIdx="1" presStyleCnt="5"/>
      <dgm:spPr/>
    </dgm:pt>
    <dgm:pt modelId="{29739442-1E7A-4788-8510-D644FDB76955}" type="pres">
      <dgm:prSet presAssocID="{9C4F82E6-B090-4BD0-B0C6-AC727DA8BBF3}" presName="connectorText" presStyleLbl="sibTrans1D1" presStyleIdx="1" presStyleCnt="5"/>
      <dgm:spPr/>
    </dgm:pt>
    <dgm:pt modelId="{B69CCDDF-2E0D-4D14-8870-2566499627FE}" type="pres">
      <dgm:prSet presAssocID="{04C42499-F766-46DB-A773-F4FC3FF3A105}" presName="node" presStyleLbl="node1" presStyleIdx="2" presStyleCnt="6">
        <dgm:presLayoutVars>
          <dgm:bulletEnabled val="1"/>
        </dgm:presLayoutVars>
      </dgm:prSet>
      <dgm:spPr/>
    </dgm:pt>
    <dgm:pt modelId="{AA916D56-0CDE-4401-A2F8-2287854F1BCD}" type="pres">
      <dgm:prSet presAssocID="{2A67A9BD-C8F1-4D8E-BC9A-462BE1A79181}" presName="sibTrans" presStyleLbl="sibTrans1D1" presStyleIdx="2" presStyleCnt="5"/>
      <dgm:spPr/>
    </dgm:pt>
    <dgm:pt modelId="{412B700F-2058-4D83-8644-8B76B1BD984B}" type="pres">
      <dgm:prSet presAssocID="{2A67A9BD-C8F1-4D8E-BC9A-462BE1A79181}" presName="connectorText" presStyleLbl="sibTrans1D1" presStyleIdx="2" presStyleCnt="5"/>
      <dgm:spPr/>
    </dgm:pt>
    <dgm:pt modelId="{7909FB85-2BCA-4079-B1C0-CC2AA59A38BE}" type="pres">
      <dgm:prSet presAssocID="{EACD3698-B6AC-4E76-9C1C-643855C0C2DC}" presName="node" presStyleLbl="node1" presStyleIdx="3" presStyleCnt="6">
        <dgm:presLayoutVars>
          <dgm:bulletEnabled val="1"/>
        </dgm:presLayoutVars>
      </dgm:prSet>
      <dgm:spPr/>
    </dgm:pt>
    <dgm:pt modelId="{AC69ACFE-F561-42B0-A243-3FD75AD803AF}" type="pres">
      <dgm:prSet presAssocID="{4A6590F4-C6DE-4BC4-B7B9-ABD5EB763EAC}" presName="sibTrans" presStyleLbl="sibTrans1D1" presStyleIdx="3" presStyleCnt="5"/>
      <dgm:spPr/>
    </dgm:pt>
    <dgm:pt modelId="{0DE27200-E54A-40B3-B604-98CAC9472CC3}" type="pres">
      <dgm:prSet presAssocID="{4A6590F4-C6DE-4BC4-B7B9-ABD5EB763EAC}" presName="connectorText" presStyleLbl="sibTrans1D1" presStyleIdx="3" presStyleCnt="5"/>
      <dgm:spPr/>
    </dgm:pt>
    <dgm:pt modelId="{6B8875D3-27CB-4AE0-ACD6-B93C3CDF5858}" type="pres">
      <dgm:prSet presAssocID="{030CE2CC-BA33-4D62-A0AB-AC16E1D6F10E}" presName="node" presStyleLbl="node1" presStyleIdx="4" presStyleCnt="6">
        <dgm:presLayoutVars>
          <dgm:bulletEnabled val="1"/>
        </dgm:presLayoutVars>
      </dgm:prSet>
      <dgm:spPr/>
    </dgm:pt>
    <dgm:pt modelId="{DDFDEFD5-41DC-4FA7-8836-7CC2A20396A9}" type="pres">
      <dgm:prSet presAssocID="{05174BA8-1432-4B37-BA3F-ECF674A0BFCD}" presName="sibTrans" presStyleLbl="sibTrans1D1" presStyleIdx="4" presStyleCnt="5"/>
      <dgm:spPr/>
    </dgm:pt>
    <dgm:pt modelId="{DDA0A8C6-AA3E-4864-881E-E285BF0C879B}" type="pres">
      <dgm:prSet presAssocID="{05174BA8-1432-4B37-BA3F-ECF674A0BFCD}" presName="connectorText" presStyleLbl="sibTrans1D1" presStyleIdx="4" presStyleCnt="5"/>
      <dgm:spPr/>
    </dgm:pt>
    <dgm:pt modelId="{4610D226-EFA5-44DA-8E7F-1D131D5C1138}" type="pres">
      <dgm:prSet presAssocID="{08921AA7-3C81-40EB-AFEC-0B02DB3E61C4}" presName="node" presStyleLbl="node1" presStyleIdx="5" presStyleCnt="6">
        <dgm:presLayoutVars>
          <dgm:bulletEnabled val="1"/>
        </dgm:presLayoutVars>
      </dgm:prSet>
      <dgm:spPr/>
    </dgm:pt>
  </dgm:ptLst>
  <dgm:cxnLst>
    <dgm:cxn modelId="{51D82900-2725-48E5-93C2-1C69905CE725}" type="presOf" srcId="{9C4F82E6-B090-4BD0-B0C6-AC727DA8BBF3}" destId="{29739442-1E7A-4788-8510-D644FDB76955}" srcOrd="1" destOrd="0" presId="urn:microsoft.com/office/officeart/2016/7/layout/RepeatingBendingProcessNew"/>
    <dgm:cxn modelId="{FD13B508-4A16-4D33-97B4-C4DB9A0AF380}" type="presOf" srcId="{04C42499-F766-46DB-A773-F4FC3FF3A105}" destId="{B69CCDDF-2E0D-4D14-8870-2566499627FE}" srcOrd="0" destOrd="0" presId="urn:microsoft.com/office/officeart/2016/7/layout/RepeatingBendingProcessNew"/>
    <dgm:cxn modelId="{3C51E81F-15F9-4C49-A31A-C18FBD28884D}" type="presOf" srcId="{030CE2CC-BA33-4D62-A0AB-AC16E1D6F10E}" destId="{6B8875D3-27CB-4AE0-ACD6-B93C3CDF5858}" srcOrd="0" destOrd="0" presId="urn:microsoft.com/office/officeart/2016/7/layout/RepeatingBendingProcessNew"/>
    <dgm:cxn modelId="{C173F824-EF1D-43DE-B397-E7701F181E5D}" type="presOf" srcId="{C5A88A8C-745D-4EAA-9528-295B4A06901C}" destId="{BE505683-21C8-4790-AE4F-D58BB66F01F2}" srcOrd="1" destOrd="0" presId="urn:microsoft.com/office/officeart/2016/7/layout/RepeatingBendingProcessNew"/>
    <dgm:cxn modelId="{0438E628-997A-43F3-BCC1-AF3D75C43346}" type="presOf" srcId="{4A6590F4-C6DE-4BC4-B7B9-ABD5EB763EAC}" destId="{0DE27200-E54A-40B3-B604-98CAC9472CC3}" srcOrd="1" destOrd="0" presId="urn:microsoft.com/office/officeart/2016/7/layout/RepeatingBendingProcessNew"/>
    <dgm:cxn modelId="{1639753D-0F2F-490B-9807-B92ABD06FA7A}" srcId="{38FF046C-822D-46B4-9B50-0358E87093F2}" destId="{08921AA7-3C81-40EB-AFEC-0B02DB3E61C4}" srcOrd="5" destOrd="0" parTransId="{969CF49C-C984-4131-84C0-449696C64E58}" sibTransId="{093D1822-D2AB-46D0-A207-44099BE9A7C4}"/>
    <dgm:cxn modelId="{FD12A33E-7471-4685-9860-1F397624BDF4}" srcId="{38FF046C-822D-46B4-9B50-0358E87093F2}" destId="{04C42499-F766-46DB-A773-F4FC3FF3A105}" srcOrd="2" destOrd="0" parTransId="{E943DDCE-7BEC-4666-9C72-44D7153A60BB}" sibTransId="{2A67A9BD-C8F1-4D8E-BC9A-462BE1A79181}"/>
    <dgm:cxn modelId="{40E97345-3D11-405E-8FD4-93F63DEC57F2}" type="presOf" srcId="{08921AA7-3C81-40EB-AFEC-0B02DB3E61C4}" destId="{4610D226-EFA5-44DA-8E7F-1D131D5C1138}" srcOrd="0" destOrd="0" presId="urn:microsoft.com/office/officeart/2016/7/layout/RepeatingBendingProcessNew"/>
    <dgm:cxn modelId="{3818F769-F7C1-4D3B-B35E-34F8F41C8CF5}" type="presOf" srcId="{4BE18D64-D34F-406D-8D52-F81E3681AAE7}" destId="{951B7E3F-9B84-428D-84A6-D466CE1DF597}" srcOrd="0" destOrd="0" presId="urn:microsoft.com/office/officeart/2016/7/layout/RepeatingBendingProcessNew"/>
    <dgm:cxn modelId="{8529214C-CF21-4583-9D0B-D9E42702E221}" srcId="{38FF046C-822D-46B4-9B50-0358E87093F2}" destId="{4BE18D64-D34F-406D-8D52-F81E3681AAE7}" srcOrd="0" destOrd="0" parTransId="{4A87F321-B501-4652-A5FC-E5A1CB1276D1}" sibTransId="{C5A88A8C-745D-4EAA-9528-295B4A06901C}"/>
    <dgm:cxn modelId="{2588B471-6B2A-4FE0-BDFD-40DE235484E9}" type="presOf" srcId="{05174BA8-1432-4B37-BA3F-ECF674A0BFCD}" destId="{DDFDEFD5-41DC-4FA7-8836-7CC2A20396A9}" srcOrd="0" destOrd="0" presId="urn:microsoft.com/office/officeart/2016/7/layout/RepeatingBendingProcessNew"/>
    <dgm:cxn modelId="{D8DEFE52-F050-424A-A3DB-A57EE5E081BC}" type="presOf" srcId="{2A67A9BD-C8F1-4D8E-BC9A-462BE1A79181}" destId="{AA916D56-0CDE-4401-A2F8-2287854F1BCD}" srcOrd="0" destOrd="0" presId="urn:microsoft.com/office/officeart/2016/7/layout/RepeatingBendingProcessNew"/>
    <dgm:cxn modelId="{5FA18D74-2335-4424-8701-786E07D290B5}" type="presOf" srcId="{89241B5B-D1D0-4073-9CA1-979F95386AD3}" destId="{6AB7A662-BF9B-4E5D-B905-5B15FD07B157}" srcOrd="0" destOrd="0" presId="urn:microsoft.com/office/officeart/2016/7/layout/RepeatingBendingProcessNew"/>
    <dgm:cxn modelId="{E19F7A7A-76F9-44A6-9A8D-C2B7E5BEFD50}" type="presOf" srcId="{C5A88A8C-745D-4EAA-9528-295B4A06901C}" destId="{EB8FFE6E-C56F-406D-8402-808C844E0E4D}" srcOrd="0" destOrd="0" presId="urn:microsoft.com/office/officeart/2016/7/layout/RepeatingBendingProcessNew"/>
    <dgm:cxn modelId="{FBD34397-5635-4752-99E4-137619AB0AA7}" type="presOf" srcId="{4A6590F4-C6DE-4BC4-B7B9-ABD5EB763EAC}" destId="{AC69ACFE-F561-42B0-A243-3FD75AD803AF}" srcOrd="0" destOrd="0" presId="urn:microsoft.com/office/officeart/2016/7/layout/RepeatingBendingProcessNew"/>
    <dgm:cxn modelId="{57CF5597-B37F-42CD-9187-D39E7A358B53}" type="presOf" srcId="{2A67A9BD-C8F1-4D8E-BC9A-462BE1A79181}" destId="{412B700F-2058-4D83-8644-8B76B1BD984B}" srcOrd="1" destOrd="0" presId="urn:microsoft.com/office/officeart/2016/7/layout/RepeatingBendingProcessNew"/>
    <dgm:cxn modelId="{B46447AB-A218-40FA-8C19-B0B753811E6F}" type="presOf" srcId="{9C4F82E6-B090-4BD0-B0C6-AC727DA8BBF3}" destId="{483CDC60-11BF-4725-A83A-D0BDC7FE40F9}" srcOrd="0" destOrd="0" presId="urn:microsoft.com/office/officeart/2016/7/layout/RepeatingBendingProcessNew"/>
    <dgm:cxn modelId="{DC7C1FB1-5318-4C2E-AAF0-02E88E19EAC2}" srcId="{38FF046C-822D-46B4-9B50-0358E87093F2}" destId="{89241B5B-D1D0-4073-9CA1-979F95386AD3}" srcOrd="1" destOrd="0" parTransId="{28FB87ED-DF06-498F-B1D0-449788E36EBE}" sibTransId="{9C4F82E6-B090-4BD0-B0C6-AC727DA8BBF3}"/>
    <dgm:cxn modelId="{232D52B1-9B3D-404D-91BE-BFCAAA1FDAD1}" type="presOf" srcId="{EACD3698-B6AC-4E76-9C1C-643855C0C2DC}" destId="{7909FB85-2BCA-4079-B1C0-CC2AA59A38BE}" srcOrd="0" destOrd="0" presId="urn:microsoft.com/office/officeart/2016/7/layout/RepeatingBendingProcessNew"/>
    <dgm:cxn modelId="{855950B3-F2AB-4179-BAA1-AFCA6A8FCDC9}" srcId="{38FF046C-822D-46B4-9B50-0358E87093F2}" destId="{030CE2CC-BA33-4D62-A0AB-AC16E1D6F10E}" srcOrd="4" destOrd="0" parTransId="{B3D3772D-3715-4A51-8E0D-A938A015E27D}" sibTransId="{05174BA8-1432-4B37-BA3F-ECF674A0BFCD}"/>
    <dgm:cxn modelId="{76CA6BBB-10ED-476F-819F-FFA33BFC6492}" type="presOf" srcId="{38FF046C-822D-46B4-9B50-0358E87093F2}" destId="{717BDCB6-87AE-4902-A43B-59D4C25F7644}" srcOrd="0" destOrd="0" presId="urn:microsoft.com/office/officeart/2016/7/layout/RepeatingBendingProcessNew"/>
    <dgm:cxn modelId="{64AA62CD-469C-451D-AC7F-527374F4C2A3}" type="presOf" srcId="{05174BA8-1432-4B37-BA3F-ECF674A0BFCD}" destId="{DDA0A8C6-AA3E-4864-881E-E285BF0C879B}" srcOrd="1" destOrd="0" presId="urn:microsoft.com/office/officeart/2016/7/layout/RepeatingBendingProcessNew"/>
    <dgm:cxn modelId="{1DBAF2E8-218D-4024-8B6A-6CCB88323037}" srcId="{38FF046C-822D-46B4-9B50-0358E87093F2}" destId="{EACD3698-B6AC-4E76-9C1C-643855C0C2DC}" srcOrd="3" destOrd="0" parTransId="{0EC2F066-F17B-4499-9C77-EB9A7BF7CDB5}" sibTransId="{4A6590F4-C6DE-4BC4-B7B9-ABD5EB763EAC}"/>
    <dgm:cxn modelId="{8257578D-578D-4027-9B2F-F33FBD453BB0}" type="presParOf" srcId="{717BDCB6-87AE-4902-A43B-59D4C25F7644}" destId="{951B7E3F-9B84-428D-84A6-D466CE1DF597}" srcOrd="0" destOrd="0" presId="urn:microsoft.com/office/officeart/2016/7/layout/RepeatingBendingProcessNew"/>
    <dgm:cxn modelId="{04FBD92A-CF80-4CA5-AA4F-65590E9D83ED}" type="presParOf" srcId="{717BDCB6-87AE-4902-A43B-59D4C25F7644}" destId="{EB8FFE6E-C56F-406D-8402-808C844E0E4D}" srcOrd="1" destOrd="0" presId="urn:microsoft.com/office/officeart/2016/7/layout/RepeatingBendingProcessNew"/>
    <dgm:cxn modelId="{BFF241B8-DA45-4DA8-A579-0D464FDBA293}" type="presParOf" srcId="{EB8FFE6E-C56F-406D-8402-808C844E0E4D}" destId="{BE505683-21C8-4790-AE4F-D58BB66F01F2}" srcOrd="0" destOrd="0" presId="urn:microsoft.com/office/officeart/2016/7/layout/RepeatingBendingProcessNew"/>
    <dgm:cxn modelId="{E1CACB2C-253E-4AEF-8360-927DA4F271FC}" type="presParOf" srcId="{717BDCB6-87AE-4902-A43B-59D4C25F7644}" destId="{6AB7A662-BF9B-4E5D-B905-5B15FD07B157}" srcOrd="2" destOrd="0" presId="urn:microsoft.com/office/officeart/2016/7/layout/RepeatingBendingProcessNew"/>
    <dgm:cxn modelId="{101FB885-6496-40E7-A954-46D5F3170A18}" type="presParOf" srcId="{717BDCB6-87AE-4902-A43B-59D4C25F7644}" destId="{483CDC60-11BF-4725-A83A-D0BDC7FE40F9}" srcOrd="3" destOrd="0" presId="urn:microsoft.com/office/officeart/2016/7/layout/RepeatingBendingProcessNew"/>
    <dgm:cxn modelId="{FC877B07-EA4E-43AF-8530-885478733955}" type="presParOf" srcId="{483CDC60-11BF-4725-A83A-D0BDC7FE40F9}" destId="{29739442-1E7A-4788-8510-D644FDB76955}" srcOrd="0" destOrd="0" presId="urn:microsoft.com/office/officeart/2016/7/layout/RepeatingBendingProcessNew"/>
    <dgm:cxn modelId="{379269EB-0A79-4BF5-889A-4D015EACE303}" type="presParOf" srcId="{717BDCB6-87AE-4902-A43B-59D4C25F7644}" destId="{B69CCDDF-2E0D-4D14-8870-2566499627FE}" srcOrd="4" destOrd="0" presId="urn:microsoft.com/office/officeart/2016/7/layout/RepeatingBendingProcessNew"/>
    <dgm:cxn modelId="{ADE91E04-0439-4459-BAF6-47ABADC108AD}" type="presParOf" srcId="{717BDCB6-87AE-4902-A43B-59D4C25F7644}" destId="{AA916D56-0CDE-4401-A2F8-2287854F1BCD}" srcOrd="5" destOrd="0" presId="urn:microsoft.com/office/officeart/2016/7/layout/RepeatingBendingProcessNew"/>
    <dgm:cxn modelId="{F5F70939-9370-4456-B93D-F4BF3B564C80}" type="presParOf" srcId="{AA916D56-0CDE-4401-A2F8-2287854F1BCD}" destId="{412B700F-2058-4D83-8644-8B76B1BD984B}" srcOrd="0" destOrd="0" presId="urn:microsoft.com/office/officeart/2016/7/layout/RepeatingBendingProcessNew"/>
    <dgm:cxn modelId="{DD983CD3-EC28-4394-B212-493213701C6A}" type="presParOf" srcId="{717BDCB6-87AE-4902-A43B-59D4C25F7644}" destId="{7909FB85-2BCA-4079-B1C0-CC2AA59A38BE}" srcOrd="6" destOrd="0" presId="urn:microsoft.com/office/officeart/2016/7/layout/RepeatingBendingProcessNew"/>
    <dgm:cxn modelId="{DB3EC4EA-9660-4580-824B-CCAC5285F0F6}" type="presParOf" srcId="{717BDCB6-87AE-4902-A43B-59D4C25F7644}" destId="{AC69ACFE-F561-42B0-A243-3FD75AD803AF}" srcOrd="7" destOrd="0" presId="urn:microsoft.com/office/officeart/2016/7/layout/RepeatingBendingProcessNew"/>
    <dgm:cxn modelId="{061E45BC-C838-4E92-81B1-7EA728F767F9}" type="presParOf" srcId="{AC69ACFE-F561-42B0-A243-3FD75AD803AF}" destId="{0DE27200-E54A-40B3-B604-98CAC9472CC3}" srcOrd="0" destOrd="0" presId="urn:microsoft.com/office/officeart/2016/7/layout/RepeatingBendingProcessNew"/>
    <dgm:cxn modelId="{85A6834A-0B9B-42A1-91F1-63703644E317}" type="presParOf" srcId="{717BDCB6-87AE-4902-A43B-59D4C25F7644}" destId="{6B8875D3-27CB-4AE0-ACD6-B93C3CDF5858}" srcOrd="8" destOrd="0" presId="urn:microsoft.com/office/officeart/2016/7/layout/RepeatingBendingProcessNew"/>
    <dgm:cxn modelId="{E1324F39-A6E0-4385-8382-EF61EBB6BC36}" type="presParOf" srcId="{717BDCB6-87AE-4902-A43B-59D4C25F7644}" destId="{DDFDEFD5-41DC-4FA7-8836-7CC2A20396A9}" srcOrd="9" destOrd="0" presId="urn:microsoft.com/office/officeart/2016/7/layout/RepeatingBendingProcessNew"/>
    <dgm:cxn modelId="{F49C06CF-6040-45A5-80F6-7058E9BCC525}" type="presParOf" srcId="{DDFDEFD5-41DC-4FA7-8836-7CC2A20396A9}" destId="{DDA0A8C6-AA3E-4864-881E-E285BF0C879B}" srcOrd="0" destOrd="0" presId="urn:microsoft.com/office/officeart/2016/7/layout/RepeatingBendingProcessNew"/>
    <dgm:cxn modelId="{23DDAF10-33A7-4144-ADE6-6F614ACD0DE6}" type="presParOf" srcId="{717BDCB6-87AE-4902-A43B-59D4C25F7644}" destId="{4610D226-EFA5-44DA-8E7F-1D131D5C1138}"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132D07-DFDE-44EF-B502-F6EE2FD2CE22}">
      <dsp:nvSpPr>
        <dsp:cNvPr id="0" name=""/>
        <dsp:cNvSpPr/>
      </dsp:nvSpPr>
      <dsp:spPr>
        <a:xfrm>
          <a:off x="3502974" y="38786"/>
          <a:ext cx="1348471" cy="13484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0" i="0" kern="1200"/>
            <a:t>The </a:t>
          </a:r>
          <a:r>
            <a:rPr lang="en-GB" sz="1200" b="1" i="0" kern="1200"/>
            <a:t>NHS Long Term Plan</a:t>
          </a:r>
          <a:r>
            <a:rPr lang="en-GB" sz="1200" b="0" i="0" kern="1200"/>
            <a:t> focuses on prevention, mental health, and digital innovation.</a:t>
          </a:r>
          <a:endParaRPr lang="en-US" sz="1200" kern="1200"/>
        </a:p>
      </dsp:txBody>
      <dsp:txXfrm>
        <a:off x="3502974" y="38786"/>
        <a:ext cx="1348471" cy="1348471"/>
      </dsp:txXfrm>
    </dsp:sp>
    <dsp:sp modelId="{5C0E58E6-DF9D-42AA-98F7-CF3BA38AFA6E}">
      <dsp:nvSpPr>
        <dsp:cNvPr id="0" name=""/>
        <dsp:cNvSpPr/>
      </dsp:nvSpPr>
      <dsp:spPr>
        <a:xfrm>
          <a:off x="331116" y="-196"/>
          <a:ext cx="5055511" cy="5055511"/>
        </a:xfrm>
        <a:prstGeom prst="circularArrow">
          <a:avLst>
            <a:gd name="adj1" fmla="val 5201"/>
            <a:gd name="adj2" fmla="val 335996"/>
            <a:gd name="adj3" fmla="val 21292905"/>
            <a:gd name="adj4" fmla="val 19766534"/>
            <a:gd name="adj5" fmla="val 6068"/>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FDC3A37-0610-4C98-BB1E-D2E126EB5C14}">
      <dsp:nvSpPr>
        <dsp:cNvPr id="0" name=""/>
        <dsp:cNvSpPr/>
      </dsp:nvSpPr>
      <dsp:spPr>
        <a:xfrm>
          <a:off x="4317752" y="2546415"/>
          <a:ext cx="1348471" cy="13484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0" i="0" kern="1200"/>
            <a:t>It supports personalised care and aims to reduce health inequalities.</a:t>
          </a:r>
          <a:endParaRPr lang="en-US" sz="1200" kern="1200"/>
        </a:p>
      </dsp:txBody>
      <dsp:txXfrm>
        <a:off x="4317752" y="2546415"/>
        <a:ext cx="1348471" cy="1348471"/>
      </dsp:txXfrm>
    </dsp:sp>
    <dsp:sp modelId="{96898CFC-9FC5-46C0-BDE5-D41F9AE4E1FD}">
      <dsp:nvSpPr>
        <dsp:cNvPr id="0" name=""/>
        <dsp:cNvSpPr/>
      </dsp:nvSpPr>
      <dsp:spPr>
        <a:xfrm>
          <a:off x="331116" y="-196"/>
          <a:ext cx="5055511" cy="5055511"/>
        </a:xfrm>
        <a:prstGeom prst="circularArrow">
          <a:avLst>
            <a:gd name="adj1" fmla="val 5201"/>
            <a:gd name="adj2" fmla="val 335996"/>
            <a:gd name="adj3" fmla="val 4014349"/>
            <a:gd name="adj4" fmla="val 2253753"/>
            <a:gd name="adj5" fmla="val 6068"/>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504325B-393D-4FAD-9350-7813A93462E7}">
      <dsp:nvSpPr>
        <dsp:cNvPr id="0" name=""/>
        <dsp:cNvSpPr/>
      </dsp:nvSpPr>
      <dsp:spPr>
        <a:xfrm>
          <a:off x="2184636" y="4096214"/>
          <a:ext cx="1348471" cy="13484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0" i="0" kern="1200"/>
            <a:t>COVID-19 delayed progress but accelerated the use of digital health services (King’s Fund, 2023).</a:t>
          </a:r>
          <a:endParaRPr lang="en-US" sz="1200" kern="1200"/>
        </a:p>
      </dsp:txBody>
      <dsp:txXfrm>
        <a:off x="2184636" y="4096214"/>
        <a:ext cx="1348471" cy="1348471"/>
      </dsp:txXfrm>
    </dsp:sp>
    <dsp:sp modelId="{13B4FD9D-B5DE-4FDA-8E4E-7AEE8C76E8EB}">
      <dsp:nvSpPr>
        <dsp:cNvPr id="0" name=""/>
        <dsp:cNvSpPr/>
      </dsp:nvSpPr>
      <dsp:spPr>
        <a:xfrm>
          <a:off x="331116" y="-196"/>
          <a:ext cx="5055511" cy="5055511"/>
        </a:xfrm>
        <a:prstGeom prst="circularArrow">
          <a:avLst>
            <a:gd name="adj1" fmla="val 5201"/>
            <a:gd name="adj2" fmla="val 335996"/>
            <a:gd name="adj3" fmla="val 8210251"/>
            <a:gd name="adj4" fmla="val 6449655"/>
            <a:gd name="adj5" fmla="val 6068"/>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0FFDC84-AC5F-41A9-83CF-182E907A8DEB}">
      <dsp:nvSpPr>
        <dsp:cNvPr id="0" name=""/>
        <dsp:cNvSpPr/>
      </dsp:nvSpPr>
      <dsp:spPr>
        <a:xfrm>
          <a:off x="51520" y="2546415"/>
          <a:ext cx="1348471" cy="13484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0" i="0" kern="1200"/>
            <a:t>For SDG 3, it provides a clear national framework for sustainable and inclusive healthcare delivery.</a:t>
          </a:r>
          <a:endParaRPr lang="en-US" sz="1200" kern="1200"/>
        </a:p>
      </dsp:txBody>
      <dsp:txXfrm>
        <a:off x="51520" y="2546415"/>
        <a:ext cx="1348471" cy="1348471"/>
      </dsp:txXfrm>
    </dsp:sp>
    <dsp:sp modelId="{8CE0F41B-8438-425B-8819-144AE4803DAD}">
      <dsp:nvSpPr>
        <dsp:cNvPr id="0" name=""/>
        <dsp:cNvSpPr/>
      </dsp:nvSpPr>
      <dsp:spPr>
        <a:xfrm>
          <a:off x="331116" y="-196"/>
          <a:ext cx="5055511" cy="5055511"/>
        </a:xfrm>
        <a:prstGeom prst="circularArrow">
          <a:avLst>
            <a:gd name="adj1" fmla="val 5201"/>
            <a:gd name="adj2" fmla="val 335996"/>
            <a:gd name="adj3" fmla="val 12297470"/>
            <a:gd name="adj4" fmla="val 10771099"/>
            <a:gd name="adj5" fmla="val 6068"/>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71E19E2-3D1C-423D-BDE5-CD9FA61BC3C7}">
      <dsp:nvSpPr>
        <dsp:cNvPr id="0" name=""/>
        <dsp:cNvSpPr/>
      </dsp:nvSpPr>
      <dsp:spPr>
        <a:xfrm>
          <a:off x="866297" y="38786"/>
          <a:ext cx="1348471" cy="13484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0" i="0" kern="1200"/>
            <a:t>Success relies on consistent investment, digital inclusion, and staff wellbeing.</a:t>
          </a:r>
          <a:endParaRPr lang="en-US" sz="1200" kern="1200"/>
        </a:p>
      </dsp:txBody>
      <dsp:txXfrm>
        <a:off x="866297" y="38786"/>
        <a:ext cx="1348471" cy="1348471"/>
      </dsp:txXfrm>
    </dsp:sp>
    <dsp:sp modelId="{B7D054EB-A29F-4E24-9006-9B8D2FF0D3EE}">
      <dsp:nvSpPr>
        <dsp:cNvPr id="0" name=""/>
        <dsp:cNvSpPr/>
      </dsp:nvSpPr>
      <dsp:spPr>
        <a:xfrm>
          <a:off x="331116" y="-196"/>
          <a:ext cx="5055511" cy="5055511"/>
        </a:xfrm>
        <a:prstGeom prst="circularArrow">
          <a:avLst>
            <a:gd name="adj1" fmla="val 5201"/>
            <a:gd name="adj2" fmla="val 335996"/>
            <a:gd name="adj3" fmla="val 16865339"/>
            <a:gd name="adj4" fmla="val 15198666"/>
            <a:gd name="adj5" fmla="val 6068"/>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8FFE6E-C56F-406D-8402-808C844E0E4D}">
      <dsp:nvSpPr>
        <dsp:cNvPr id="0" name=""/>
        <dsp:cNvSpPr/>
      </dsp:nvSpPr>
      <dsp:spPr>
        <a:xfrm>
          <a:off x="2927185" y="653094"/>
          <a:ext cx="502703" cy="91440"/>
        </a:xfrm>
        <a:custGeom>
          <a:avLst/>
          <a:gdLst/>
          <a:ahLst/>
          <a:cxnLst/>
          <a:rect l="0" t="0" r="0" b="0"/>
          <a:pathLst>
            <a:path>
              <a:moveTo>
                <a:pt x="0" y="45720"/>
              </a:moveTo>
              <a:lnTo>
                <a:pt x="502703" y="45720"/>
              </a:lnTo>
            </a:path>
          </a:pathLst>
        </a:custGeom>
        <a:noFill/>
        <a:ln w="9525" cap="rnd"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65204" y="696147"/>
        <a:ext cx="26665" cy="5333"/>
      </dsp:txXfrm>
    </dsp:sp>
    <dsp:sp modelId="{951B7E3F-9B84-428D-84A6-D466CE1DF597}">
      <dsp:nvSpPr>
        <dsp:cNvPr id="0" name=""/>
        <dsp:cNvSpPr/>
      </dsp:nvSpPr>
      <dsp:spPr>
        <a:xfrm>
          <a:off x="610276" y="3201"/>
          <a:ext cx="2318709" cy="1391225"/>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619" tIns="119263" rIns="113619" bIns="119263" numCol="1" spcCol="1270" anchor="ctr" anchorCtr="0">
          <a:noAutofit/>
        </a:bodyPr>
        <a:lstStyle/>
        <a:p>
          <a:pPr marL="0" lvl="0" indent="0" algn="ctr" defTabSz="666750">
            <a:lnSpc>
              <a:spcPct val="90000"/>
            </a:lnSpc>
            <a:spcBef>
              <a:spcPct val="0"/>
            </a:spcBef>
            <a:spcAft>
              <a:spcPct val="35000"/>
            </a:spcAft>
            <a:buNone/>
          </a:pPr>
          <a:r>
            <a:rPr lang="en-GB" sz="1500" b="1" kern="1200"/>
            <a:t>Invest in prevention: Strengthen community and early intervention programmes (Asaria et al., 2016).</a:t>
          </a:r>
          <a:endParaRPr lang="en-US" sz="1500" kern="1200"/>
        </a:p>
      </dsp:txBody>
      <dsp:txXfrm>
        <a:off x="610276" y="3201"/>
        <a:ext cx="2318709" cy="1391225"/>
      </dsp:txXfrm>
    </dsp:sp>
    <dsp:sp modelId="{483CDC60-11BF-4725-A83A-D0BDC7FE40F9}">
      <dsp:nvSpPr>
        <dsp:cNvPr id="0" name=""/>
        <dsp:cNvSpPr/>
      </dsp:nvSpPr>
      <dsp:spPr>
        <a:xfrm>
          <a:off x="1769631" y="1392627"/>
          <a:ext cx="2852012" cy="502703"/>
        </a:xfrm>
        <a:custGeom>
          <a:avLst/>
          <a:gdLst/>
          <a:ahLst/>
          <a:cxnLst/>
          <a:rect l="0" t="0" r="0" b="0"/>
          <a:pathLst>
            <a:path>
              <a:moveTo>
                <a:pt x="2852012" y="0"/>
              </a:moveTo>
              <a:lnTo>
                <a:pt x="2852012" y="268451"/>
              </a:lnTo>
              <a:lnTo>
                <a:pt x="0" y="268451"/>
              </a:lnTo>
              <a:lnTo>
                <a:pt x="0" y="502703"/>
              </a:lnTo>
            </a:path>
          </a:pathLst>
        </a:custGeom>
        <a:noFill/>
        <a:ln w="9525" cap="rnd" cmpd="sng" algn="ctr">
          <a:solidFill>
            <a:schemeClr val="accent2">
              <a:hueOff val="-4941430"/>
              <a:satOff val="225"/>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23101" y="1641312"/>
        <a:ext cx="145072" cy="5333"/>
      </dsp:txXfrm>
    </dsp:sp>
    <dsp:sp modelId="{6AB7A662-BF9B-4E5D-B905-5B15FD07B157}">
      <dsp:nvSpPr>
        <dsp:cNvPr id="0" name=""/>
        <dsp:cNvSpPr/>
      </dsp:nvSpPr>
      <dsp:spPr>
        <a:xfrm>
          <a:off x="3462289" y="3201"/>
          <a:ext cx="2318709" cy="1391225"/>
        </a:xfrm>
        <a:prstGeom prst="rect">
          <a:avLst/>
        </a:prstGeom>
        <a:solidFill>
          <a:schemeClr val="accent2">
            <a:hueOff val="-3953144"/>
            <a:satOff val="18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619" tIns="119263" rIns="113619" bIns="119263" numCol="1" spcCol="1270" anchor="ctr" anchorCtr="0">
          <a:noAutofit/>
        </a:bodyPr>
        <a:lstStyle/>
        <a:p>
          <a:pPr marL="0" lvl="0" indent="0" algn="ctr" defTabSz="666750">
            <a:lnSpc>
              <a:spcPct val="90000"/>
            </a:lnSpc>
            <a:spcBef>
              <a:spcPct val="0"/>
            </a:spcBef>
            <a:spcAft>
              <a:spcPct val="35000"/>
            </a:spcAft>
            <a:buNone/>
          </a:pPr>
          <a:r>
            <a:rPr lang="en-GB" sz="1500" b="1" kern="1200"/>
            <a:t>Tackle digital exclusion: Ensure affordable access and digital training (ONS, 2022).</a:t>
          </a:r>
          <a:endParaRPr lang="en-US" sz="1500" kern="1200"/>
        </a:p>
      </dsp:txBody>
      <dsp:txXfrm>
        <a:off x="3462289" y="3201"/>
        <a:ext cx="2318709" cy="1391225"/>
      </dsp:txXfrm>
    </dsp:sp>
    <dsp:sp modelId="{AA916D56-0CDE-4401-A2F8-2287854F1BCD}">
      <dsp:nvSpPr>
        <dsp:cNvPr id="0" name=""/>
        <dsp:cNvSpPr/>
      </dsp:nvSpPr>
      <dsp:spPr>
        <a:xfrm>
          <a:off x="2927185" y="2577623"/>
          <a:ext cx="502703" cy="91440"/>
        </a:xfrm>
        <a:custGeom>
          <a:avLst/>
          <a:gdLst/>
          <a:ahLst/>
          <a:cxnLst/>
          <a:rect l="0" t="0" r="0" b="0"/>
          <a:pathLst>
            <a:path>
              <a:moveTo>
                <a:pt x="0" y="45720"/>
              </a:moveTo>
              <a:lnTo>
                <a:pt x="502703" y="45720"/>
              </a:lnTo>
            </a:path>
          </a:pathLst>
        </a:custGeom>
        <a:noFill/>
        <a:ln w="9525" cap="rnd" cmpd="sng" algn="ctr">
          <a:solidFill>
            <a:schemeClr val="accent2">
              <a:hueOff val="-9882860"/>
              <a:satOff val="451"/>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65204" y="2620676"/>
        <a:ext cx="26665" cy="5333"/>
      </dsp:txXfrm>
    </dsp:sp>
    <dsp:sp modelId="{B69CCDDF-2E0D-4D14-8870-2566499627FE}">
      <dsp:nvSpPr>
        <dsp:cNvPr id="0" name=""/>
        <dsp:cNvSpPr/>
      </dsp:nvSpPr>
      <dsp:spPr>
        <a:xfrm>
          <a:off x="610276" y="1927730"/>
          <a:ext cx="2318709" cy="1391225"/>
        </a:xfrm>
        <a:prstGeom prst="rect">
          <a:avLst/>
        </a:prstGeom>
        <a:solidFill>
          <a:schemeClr val="accent2">
            <a:hueOff val="-7906288"/>
            <a:satOff val="36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619" tIns="119263" rIns="113619" bIns="119263" numCol="1" spcCol="1270" anchor="ctr" anchorCtr="0">
          <a:noAutofit/>
        </a:bodyPr>
        <a:lstStyle/>
        <a:p>
          <a:pPr marL="0" lvl="0" indent="0" algn="ctr" defTabSz="666750">
            <a:lnSpc>
              <a:spcPct val="90000"/>
            </a:lnSpc>
            <a:spcBef>
              <a:spcPct val="0"/>
            </a:spcBef>
            <a:spcAft>
              <a:spcPct val="35000"/>
            </a:spcAft>
            <a:buNone/>
          </a:pPr>
          <a:r>
            <a:rPr lang="en-GB" sz="1500" b="1" kern="1200"/>
            <a:t>Adopt Health in All Policies: Embed health into housing, transport, and education planning (WHO, 2014).</a:t>
          </a:r>
          <a:endParaRPr lang="en-US" sz="1500" kern="1200"/>
        </a:p>
      </dsp:txBody>
      <dsp:txXfrm>
        <a:off x="610276" y="1927730"/>
        <a:ext cx="2318709" cy="1391225"/>
      </dsp:txXfrm>
    </dsp:sp>
    <dsp:sp modelId="{AC69ACFE-F561-42B0-A243-3FD75AD803AF}">
      <dsp:nvSpPr>
        <dsp:cNvPr id="0" name=""/>
        <dsp:cNvSpPr/>
      </dsp:nvSpPr>
      <dsp:spPr>
        <a:xfrm>
          <a:off x="1769631" y="3317156"/>
          <a:ext cx="2852012" cy="502703"/>
        </a:xfrm>
        <a:custGeom>
          <a:avLst/>
          <a:gdLst/>
          <a:ahLst/>
          <a:cxnLst/>
          <a:rect l="0" t="0" r="0" b="0"/>
          <a:pathLst>
            <a:path>
              <a:moveTo>
                <a:pt x="2852012" y="0"/>
              </a:moveTo>
              <a:lnTo>
                <a:pt x="2852012" y="268451"/>
              </a:lnTo>
              <a:lnTo>
                <a:pt x="0" y="268451"/>
              </a:lnTo>
              <a:lnTo>
                <a:pt x="0" y="502703"/>
              </a:lnTo>
            </a:path>
          </a:pathLst>
        </a:custGeom>
        <a:noFill/>
        <a:ln w="9525" cap="rnd" cmpd="sng" algn="ctr">
          <a:solidFill>
            <a:schemeClr val="accent2">
              <a:hueOff val="-14824290"/>
              <a:satOff val="676"/>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23101" y="3565841"/>
        <a:ext cx="145072" cy="5333"/>
      </dsp:txXfrm>
    </dsp:sp>
    <dsp:sp modelId="{7909FB85-2BCA-4079-B1C0-CC2AA59A38BE}">
      <dsp:nvSpPr>
        <dsp:cNvPr id="0" name=""/>
        <dsp:cNvSpPr/>
      </dsp:nvSpPr>
      <dsp:spPr>
        <a:xfrm>
          <a:off x="3462289" y="1927730"/>
          <a:ext cx="2318709" cy="1391225"/>
        </a:xfrm>
        <a:prstGeom prst="rect">
          <a:avLst/>
        </a:prstGeom>
        <a:solidFill>
          <a:schemeClr val="accent2">
            <a:hueOff val="-11859433"/>
            <a:satOff val="54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619" tIns="119263" rIns="113619" bIns="119263" numCol="1" spcCol="1270" anchor="ctr" anchorCtr="0">
          <a:noAutofit/>
        </a:bodyPr>
        <a:lstStyle/>
        <a:p>
          <a:pPr marL="0" lvl="0" indent="0" algn="ctr" defTabSz="666750">
            <a:lnSpc>
              <a:spcPct val="90000"/>
            </a:lnSpc>
            <a:spcBef>
              <a:spcPct val="0"/>
            </a:spcBef>
            <a:spcAft>
              <a:spcPct val="35000"/>
            </a:spcAft>
            <a:buNone/>
          </a:pPr>
          <a:r>
            <a:rPr lang="en-GB" sz="1500" b="1" kern="1200"/>
            <a:t>Support workforce wellbeing: Improve training, pay, and mental health support (King’s Fund, 2023).</a:t>
          </a:r>
          <a:endParaRPr lang="en-US" sz="1500" kern="1200"/>
        </a:p>
      </dsp:txBody>
      <dsp:txXfrm>
        <a:off x="3462289" y="1927730"/>
        <a:ext cx="2318709" cy="1391225"/>
      </dsp:txXfrm>
    </dsp:sp>
    <dsp:sp modelId="{DDFDEFD5-41DC-4FA7-8836-7CC2A20396A9}">
      <dsp:nvSpPr>
        <dsp:cNvPr id="0" name=""/>
        <dsp:cNvSpPr/>
      </dsp:nvSpPr>
      <dsp:spPr>
        <a:xfrm>
          <a:off x="2927185" y="4502152"/>
          <a:ext cx="502703" cy="91440"/>
        </a:xfrm>
        <a:custGeom>
          <a:avLst/>
          <a:gdLst/>
          <a:ahLst/>
          <a:cxnLst/>
          <a:rect l="0" t="0" r="0" b="0"/>
          <a:pathLst>
            <a:path>
              <a:moveTo>
                <a:pt x="0" y="45720"/>
              </a:moveTo>
              <a:lnTo>
                <a:pt x="502703" y="45720"/>
              </a:lnTo>
            </a:path>
          </a:pathLst>
        </a:custGeom>
        <a:noFill/>
        <a:ln w="9525" cap="rnd" cmpd="sng" algn="ctr">
          <a:solidFill>
            <a:schemeClr val="accent2">
              <a:hueOff val="-19765721"/>
              <a:satOff val="901"/>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65204" y="4545205"/>
        <a:ext cx="26665" cy="5333"/>
      </dsp:txXfrm>
    </dsp:sp>
    <dsp:sp modelId="{6B8875D3-27CB-4AE0-ACD6-B93C3CDF5858}">
      <dsp:nvSpPr>
        <dsp:cNvPr id="0" name=""/>
        <dsp:cNvSpPr/>
      </dsp:nvSpPr>
      <dsp:spPr>
        <a:xfrm>
          <a:off x="610276" y="3852259"/>
          <a:ext cx="2318709" cy="1391225"/>
        </a:xfrm>
        <a:prstGeom prst="rect">
          <a:avLst/>
        </a:prstGeom>
        <a:solidFill>
          <a:schemeClr val="accent2">
            <a:hueOff val="-15812576"/>
            <a:satOff val="72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619" tIns="119263" rIns="113619" bIns="119263" numCol="1" spcCol="1270" anchor="ctr" anchorCtr="0">
          <a:noAutofit/>
        </a:bodyPr>
        <a:lstStyle/>
        <a:p>
          <a:pPr marL="0" lvl="0" indent="0" algn="ctr" defTabSz="666750">
            <a:lnSpc>
              <a:spcPct val="90000"/>
            </a:lnSpc>
            <a:spcBef>
              <a:spcPct val="0"/>
            </a:spcBef>
            <a:spcAft>
              <a:spcPct val="35000"/>
            </a:spcAft>
            <a:buNone/>
          </a:pPr>
          <a:r>
            <a:rPr lang="en-GB" sz="1500" b="1" kern="1200"/>
            <a:t>Address inequalities: Expand Core20PLUS5 to high-need communities (NHS England, 2021).</a:t>
          </a:r>
          <a:endParaRPr lang="en-US" sz="1500" kern="1200"/>
        </a:p>
      </dsp:txBody>
      <dsp:txXfrm>
        <a:off x="610276" y="3852259"/>
        <a:ext cx="2318709" cy="1391225"/>
      </dsp:txXfrm>
    </dsp:sp>
    <dsp:sp modelId="{4610D226-EFA5-44DA-8E7F-1D131D5C1138}">
      <dsp:nvSpPr>
        <dsp:cNvPr id="0" name=""/>
        <dsp:cNvSpPr/>
      </dsp:nvSpPr>
      <dsp:spPr>
        <a:xfrm>
          <a:off x="3462289" y="3852259"/>
          <a:ext cx="2318709" cy="1391225"/>
        </a:xfrm>
        <a:prstGeom prst="rect">
          <a:avLst/>
        </a:prstGeom>
        <a:solidFill>
          <a:schemeClr val="accent2">
            <a:hueOff val="-19765721"/>
            <a:satOff val="9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619" tIns="119263" rIns="113619" bIns="119263" numCol="1" spcCol="1270" anchor="ctr" anchorCtr="0">
          <a:noAutofit/>
        </a:bodyPr>
        <a:lstStyle/>
        <a:p>
          <a:pPr marL="0" lvl="0" indent="0" algn="ctr" defTabSz="666750">
            <a:lnSpc>
              <a:spcPct val="90000"/>
            </a:lnSpc>
            <a:spcBef>
              <a:spcPct val="0"/>
            </a:spcBef>
            <a:spcAft>
              <a:spcPct val="35000"/>
            </a:spcAft>
            <a:buNone/>
          </a:pPr>
          <a:r>
            <a:rPr lang="en-GB" sz="1500" b="1" kern="1200"/>
            <a:t>Increase accountability: Ensure consistent delivery of health equity policies across the UK.</a:t>
          </a:r>
          <a:endParaRPr lang="en-US" sz="1500" kern="1200"/>
        </a:p>
      </dsp:txBody>
      <dsp:txXfrm>
        <a:off x="3462289" y="3852259"/>
        <a:ext cx="2318709" cy="1391225"/>
      </dsp:txXfrm>
    </dsp:sp>
  </dsp:spTree>
</dsp:drawing>
</file>

<file path=ppt/diagrams/layout1.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dirty="0"/>
              <a:t>Click to edit Master title style</a:t>
            </a:r>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10/9/2025</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r>
              <a:rPr lang="en-US" dirty="0"/>
              <a:t>
              </a:t>
            </a:r>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06855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1154954" y="2603500"/>
            <a:ext cx="8825659" cy="34163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19C9CA7B-DFD4-44B5-8C60-D14B8CD1FB59}" type="datetimeFigureOut">
              <a:rPr lang="en-US" dirty="0"/>
              <a:t>10/9/2025</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696412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10/9/2025</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328213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3BDB8791-F1B0-41E7-B7FD-A781E65C4266}" type="datetimeFigureOut">
              <a:rPr lang="en-US" dirty="0"/>
              <a:t>10/9/2025</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835919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FDD63B2-E120-4ED8-B27B-C685F510A5FE}" type="datetimeFigureOut">
              <a:rPr lang="en-US" dirty="0"/>
              <a:t>10/9/2025</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545396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dirty="0"/>
              <a:t>Click to edit Master title style</a:t>
            </a:r>
          </a:p>
        </p:txBody>
      </p:sp>
      <p:sp>
        <p:nvSpPr>
          <p:cNvPr id="3" name="Date Placeholder 2"/>
          <p:cNvSpPr>
            <a:spLocks noGrp="1"/>
          </p:cNvSpPr>
          <p:nvPr>
            <p:ph type="dt" sz="half" idx="10"/>
          </p:nvPr>
        </p:nvSpPr>
        <p:spPr/>
        <p:txBody>
          <a:bodyPr/>
          <a:lstStyle/>
          <a:p>
            <a:fld id="{7AA18ACC-A947-437B-A130-35BD54FDF1E9}" type="datetimeFigureOut">
              <a:rPr lang="en-US" dirty="0"/>
              <a:t>10/9/2025</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091113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10/9/2025</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479913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10/9/2025</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537447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10/9/2025</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402471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10/9/2025</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810621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dirty="0"/>
              <a:t>Click to edit Master title style</a:t>
            </a:r>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10/9/2025</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457700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dirty="0"/>
              <a:t>Click to edit Master title style</a:t>
            </a:r>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10/9/2025</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51368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10/9/2025</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502943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dirty="0"/>
              <a:t>Click to edit Master title style</a:t>
            </a:r>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10/9/2025</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641335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dirty="0"/>
              <a:t>Click to edit Master title style</a:t>
            </a:r>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10/9/2025</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37498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dirty="0"/>
              <a:t>Click to edit Master title style</a:t>
            </a:r>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10/9/2025</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973586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10/9/2025</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18418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dirty="0"/>
              <a:t>Click to edit Master title style</a:t>
            </a:r>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10/9/2025</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r>
              <a:rPr lang="en-US" dirty="0"/>
              <a:t>
              </a:t>
            </a:r>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30054318"/>
      </p:ext>
    </p:extLst>
  </p:cSld>
  <p:clrMap bg1="lt1" tx1="dk1" bg2="lt2" tx2="dk2" accent1="accent1" accent2="accent2" accent3="accent3" accent4="accent4" accent5="accent5" accent6="accent6" hlink="hlink" folHlink="folHlink"/>
  <p:sldLayoutIdLst>
    <p:sldLayoutId id="2147484001" r:id="rId1"/>
    <p:sldLayoutId id="2147484002" r:id="rId2"/>
    <p:sldLayoutId id="2147484003" r:id="rId3"/>
    <p:sldLayoutId id="2147484004" r:id="rId4"/>
    <p:sldLayoutId id="2147484005" r:id="rId5"/>
    <p:sldLayoutId id="2147484006" r:id="rId6"/>
    <p:sldLayoutId id="2147484007" r:id="rId7"/>
    <p:sldLayoutId id="2147484008" r:id="rId8"/>
    <p:sldLayoutId id="2147484009" r:id="rId9"/>
    <p:sldLayoutId id="2147484010" r:id="rId10"/>
    <p:sldLayoutId id="2147484011" r:id="rId11"/>
    <p:sldLayoutId id="2147484012" r:id="rId12"/>
    <p:sldLayoutId id="2147484013" r:id="rId13"/>
    <p:sldLayoutId id="2147484014" r:id="rId14"/>
    <p:sldLayoutId id="2147484015" r:id="rId15"/>
    <p:sldLayoutId id="2147484016" r:id="rId16"/>
    <p:sldLayoutId id="2147484017"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3.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bgs.org.uk/social-care-a-summary-of-the-framework-and-bgss-policy-engagement" TargetMode="Externa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reeform 5">
            <a:extLst>
              <a:ext uri="{FF2B5EF4-FFF2-40B4-BE49-F238E27FC236}">
                <a16:creationId xmlns:a16="http://schemas.microsoft.com/office/drawing/2014/main" id="{2D529E20-662F-4915-ACD7-970C026FDB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677511" flipH="1">
            <a:off x="3527283" y="1857885"/>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pic>
        <p:nvPicPr>
          <p:cNvPr id="4" name="Picture 3">
            <a:extLst>
              <a:ext uri="{FF2B5EF4-FFF2-40B4-BE49-F238E27FC236}">
                <a16:creationId xmlns:a16="http://schemas.microsoft.com/office/drawing/2014/main" id="{EA4E603B-8384-1A80-4A2C-8505FD5A92FB}"/>
              </a:ext>
            </a:extLst>
          </p:cNvPr>
          <p:cNvPicPr>
            <a:picLocks noChangeAspect="1"/>
          </p:cNvPicPr>
          <p:nvPr/>
        </p:nvPicPr>
        <p:blipFill>
          <a:blip r:embed="rId2"/>
          <a:srcRect l="10413" r="43750" b="-1"/>
          <a:stretch>
            <a:fillRect/>
          </a:stretch>
        </p:blipFill>
        <p:spPr>
          <a:xfrm>
            <a:off x="423337" y="402166"/>
            <a:ext cx="4932951" cy="6053670"/>
          </a:xfrm>
          <a:custGeom>
            <a:avLst/>
            <a:gdLst/>
            <a:ahLst/>
            <a:cxnLst/>
            <a:rect l="l" t="t" r="r" b="b"/>
            <a:pathLst>
              <a:path w="4932951" h="6053670">
                <a:moveTo>
                  <a:pt x="0" y="0"/>
                </a:moveTo>
                <a:lnTo>
                  <a:pt x="3678393" y="0"/>
                </a:lnTo>
                <a:lnTo>
                  <a:pt x="4478865" y="0"/>
                </a:lnTo>
                <a:lnTo>
                  <a:pt x="4931853" y="0"/>
                </a:lnTo>
                <a:lnTo>
                  <a:pt x="4908487" y="137419"/>
                </a:lnTo>
                <a:lnTo>
                  <a:pt x="4886218" y="274232"/>
                </a:lnTo>
                <a:lnTo>
                  <a:pt x="4864421" y="411650"/>
                </a:lnTo>
                <a:lnTo>
                  <a:pt x="4845759" y="549673"/>
                </a:lnTo>
                <a:lnTo>
                  <a:pt x="4826941" y="687092"/>
                </a:lnTo>
                <a:lnTo>
                  <a:pt x="4809377" y="825115"/>
                </a:lnTo>
                <a:lnTo>
                  <a:pt x="4794322" y="961323"/>
                </a:lnTo>
                <a:lnTo>
                  <a:pt x="4780052" y="1099347"/>
                </a:lnTo>
                <a:lnTo>
                  <a:pt x="4767035" y="1236765"/>
                </a:lnTo>
                <a:lnTo>
                  <a:pt x="4755744" y="1371761"/>
                </a:lnTo>
                <a:lnTo>
                  <a:pt x="4744453" y="1508574"/>
                </a:lnTo>
                <a:lnTo>
                  <a:pt x="4735044" y="1643572"/>
                </a:lnTo>
                <a:lnTo>
                  <a:pt x="4727674" y="1778568"/>
                </a:lnTo>
                <a:lnTo>
                  <a:pt x="4719990" y="1912960"/>
                </a:lnTo>
                <a:lnTo>
                  <a:pt x="4713560" y="2046141"/>
                </a:lnTo>
                <a:lnTo>
                  <a:pt x="4709012" y="2178111"/>
                </a:lnTo>
                <a:lnTo>
                  <a:pt x="4705092" y="2310081"/>
                </a:lnTo>
                <a:lnTo>
                  <a:pt x="4701328" y="2440840"/>
                </a:lnTo>
                <a:lnTo>
                  <a:pt x="4699603" y="2569783"/>
                </a:lnTo>
                <a:lnTo>
                  <a:pt x="4697721" y="2698726"/>
                </a:lnTo>
                <a:lnTo>
                  <a:pt x="4696780" y="2825853"/>
                </a:lnTo>
                <a:lnTo>
                  <a:pt x="4697721" y="2951770"/>
                </a:lnTo>
                <a:lnTo>
                  <a:pt x="4697721" y="3076475"/>
                </a:lnTo>
                <a:lnTo>
                  <a:pt x="4699603" y="3199970"/>
                </a:lnTo>
                <a:lnTo>
                  <a:pt x="4702426" y="3321043"/>
                </a:lnTo>
                <a:lnTo>
                  <a:pt x="4705092" y="3440906"/>
                </a:lnTo>
                <a:lnTo>
                  <a:pt x="4708071" y="3558347"/>
                </a:lnTo>
                <a:lnTo>
                  <a:pt x="4712619" y="3675183"/>
                </a:lnTo>
                <a:lnTo>
                  <a:pt x="4717480" y="3790203"/>
                </a:lnTo>
                <a:lnTo>
                  <a:pt x="4721871" y="3902801"/>
                </a:lnTo>
                <a:lnTo>
                  <a:pt x="4734260" y="4122549"/>
                </a:lnTo>
                <a:lnTo>
                  <a:pt x="4747433" y="4333217"/>
                </a:lnTo>
                <a:lnTo>
                  <a:pt x="4761233" y="4535409"/>
                </a:lnTo>
                <a:lnTo>
                  <a:pt x="4776445" y="4726705"/>
                </a:lnTo>
                <a:lnTo>
                  <a:pt x="4792283" y="4909526"/>
                </a:lnTo>
                <a:lnTo>
                  <a:pt x="4809377" y="5079029"/>
                </a:lnTo>
                <a:lnTo>
                  <a:pt x="4826157" y="5238240"/>
                </a:lnTo>
                <a:lnTo>
                  <a:pt x="4842936" y="5384739"/>
                </a:lnTo>
                <a:lnTo>
                  <a:pt x="4858775" y="5519131"/>
                </a:lnTo>
                <a:lnTo>
                  <a:pt x="4873830" y="5638388"/>
                </a:lnTo>
                <a:lnTo>
                  <a:pt x="4888100" y="5746143"/>
                </a:lnTo>
                <a:lnTo>
                  <a:pt x="4900019" y="5836948"/>
                </a:lnTo>
                <a:lnTo>
                  <a:pt x="4911310" y="5913225"/>
                </a:lnTo>
                <a:lnTo>
                  <a:pt x="4927462" y="6017953"/>
                </a:lnTo>
                <a:lnTo>
                  <a:pt x="4932951" y="6053670"/>
                </a:lnTo>
                <a:lnTo>
                  <a:pt x="4478865" y="6053670"/>
                </a:lnTo>
                <a:lnTo>
                  <a:pt x="3683097" y="6053670"/>
                </a:lnTo>
                <a:lnTo>
                  <a:pt x="0" y="6053670"/>
                </a:lnTo>
                <a:close/>
              </a:path>
            </a:pathLst>
          </a:custGeom>
        </p:spPr>
      </p:pic>
      <p:sp>
        <p:nvSpPr>
          <p:cNvPr id="15" name="Freeform 5">
            <a:extLst>
              <a:ext uri="{FF2B5EF4-FFF2-40B4-BE49-F238E27FC236}">
                <a16:creationId xmlns:a16="http://schemas.microsoft.com/office/drawing/2014/main" id="{1AD5EB79-7F9A-4BBC-92A5-188382CBA1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p:cNvSpPr>
            <a:spLocks noGrp="1"/>
          </p:cNvSpPr>
          <p:nvPr>
            <p:ph type="ctrTitle"/>
          </p:nvPr>
        </p:nvSpPr>
        <p:spPr>
          <a:xfrm>
            <a:off x="5695061" y="1241266"/>
            <a:ext cx="5428551" cy="3153753"/>
          </a:xfrm>
        </p:spPr>
        <p:txBody>
          <a:bodyPr vert="horz" lIns="91440" tIns="45720" rIns="91440" bIns="45720" rtlCol="0">
            <a:normAutofit/>
          </a:bodyPr>
          <a:lstStyle/>
          <a:p>
            <a:pPr>
              <a:lnSpc>
                <a:spcPct val="90000"/>
              </a:lnSpc>
            </a:pPr>
            <a:r>
              <a:rPr lang="en-GB" sz="3000" dirty="0"/>
              <a:t>Aleia Younis</a:t>
            </a:r>
            <a:br>
              <a:rPr lang="en-GB" sz="3000" dirty="0"/>
            </a:br>
            <a:r>
              <a:rPr lang="en-GB" sz="3000" dirty="0"/>
              <a:t>2219526   </a:t>
            </a:r>
            <a:br>
              <a:rPr lang="en-GB" sz="3000" dirty="0"/>
            </a:br>
            <a:r>
              <a:rPr lang="en-GB" sz="3000" dirty="0"/>
              <a:t>Health, Wellbeing And Sustainable Development</a:t>
            </a:r>
            <a:br>
              <a:rPr lang="en-GB" sz="3000" dirty="0"/>
            </a:br>
            <a:r>
              <a:rPr lang="en-GB" sz="3000" dirty="0"/>
              <a:t>BHMP6030</a:t>
            </a:r>
            <a:br>
              <a:rPr lang="en-GB" sz="3000" dirty="0"/>
            </a:br>
            <a:r>
              <a:rPr lang="en-GB" sz="3000" dirty="0"/>
              <a:t>Component 1 Presentation </a:t>
            </a:r>
            <a:br>
              <a:rPr lang="en-GB" sz="3000" dirty="0"/>
            </a:br>
            <a:r>
              <a:rPr lang="en-GB" sz="3000" dirty="0"/>
              <a:t>Parese Ahmed</a:t>
            </a:r>
          </a:p>
        </p:txBody>
      </p:sp>
      <p:sp>
        <p:nvSpPr>
          <p:cNvPr id="17" name="Rectangle 16">
            <a:extLst>
              <a:ext uri="{FF2B5EF4-FFF2-40B4-BE49-F238E27FC236}">
                <a16:creationId xmlns:a16="http://schemas.microsoft.com/office/drawing/2014/main" id="{B9B8A17F-DC3A-4D9A-AA53-9BFB894CD7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5A0EC4-27A2-ABED-9A2C-9FEF9A56D5BB}"/>
              </a:ext>
            </a:extLst>
          </p:cNvPr>
          <p:cNvSpPr>
            <a:spLocks noGrp="1"/>
          </p:cNvSpPr>
          <p:nvPr>
            <p:ph type="title"/>
          </p:nvPr>
        </p:nvSpPr>
        <p:spPr>
          <a:xfrm>
            <a:off x="1154954" y="973668"/>
            <a:ext cx="8761413" cy="706964"/>
          </a:xfrm>
        </p:spPr>
        <p:txBody>
          <a:bodyPr>
            <a:normAutofit/>
          </a:bodyPr>
          <a:lstStyle/>
          <a:p>
            <a:r>
              <a:rPr lang="en-GB">
                <a:solidFill>
                  <a:srgbClr val="EBEBEB"/>
                </a:solidFill>
              </a:rPr>
              <a:t>Introduction</a:t>
            </a:r>
          </a:p>
        </p:txBody>
      </p:sp>
      <p:sp>
        <p:nvSpPr>
          <p:cNvPr id="3" name="Content Placeholder 2">
            <a:extLst>
              <a:ext uri="{FF2B5EF4-FFF2-40B4-BE49-F238E27FC236}">
                <a16:creationId xmlns:a16="http://schemas.microsoft.com/office/drawing/2014/main" id="{56814980-9011-D31B-D6A4-4CD9544DCF78}"/>
              </a:ext>
            </a:extLst>
          </p:cNvPr>
          <p:cNvSpPr>
            <a:spLocks noGrp="1"/>
          </p:cNvSpPr>
          <p:nvPr>
            <p:ph idx="1"/>
          </p:nvPr>
        </p:nvSpPr>
        <p:spPr>
          <a:xfrm>
            <a:off x="481302" y="2603500"/>
            <a:ext cx="8418269" cy="4045778"/>
          </a:xfrm>
        </p:spPr>
        <p:txBody>
          <a:bodyPr vert="horz" lIns="91440" tIns="45720" rIns="91440" bIns="45720" rtlCol="0" anchor="ctr">
            <a:noAutofit/>
          </a:bodyPr>
          <a:lstStyle/>
          <a:p>
            <a:pPr marL="0" indent="0">
              <a:lnSpc>
                <a:spcPct val="90000"/>
              </a:lnSpc>
              <a:buNone/>
            </a:pPr>
            <a:r>
              <a:rPr lang="en-GB" b="1" dirty="0">
                <a:latin typeface="Calibri"/>
                <a:ea typeface="+mn-lt"/>
                <a:cs typeface="+mn-lt"/>
              </a:rPr>
              <a:t>Health is defined by the </a:t>
            </a:r>
            <a:r>
              <a:rPr lang="en-GB" b="1" i="1" dirty="0">
                <a:latin typeface="Calibri"/>
                <a:ea typeface="+mn-lt"/>
                <a:cs typeface="+mn-lt"/>
              </a:rPr>
              <a:t>World Health Organization (1948)</a:t>
            </a:r>
            <a:r>
              <a:rPr lang="en-GB" b="1" dirty="0">
                <a:latin typeface="Calibri"/>
                <a:ea typeface="+mn-lt"/>
                <a:cs typeface="+mn-lt"/>
              </a:rPr>
              <a:t> as a state of complete physical, mental, and social wellbeing, not merely the absence of disease.</a:t>
            </a:r>
            <a:endParaRPr lang="en-GB" b="1">
              <a:latin typeface="Calibri"/>
              <a:ea typeface="Calibri"/>
              <a:cs typeface="Calibri"/>
            </a:endParaRPr>
          </a:p>
          <a:p>
            <a:pPr marL="0" indent="0">
              <a:lnSpc>
                <a:spcPct val="90000"/>
              </a:lnSpc>
              <a:buNone/>
            </a:pPr>
            <a:br>
              <a:rPr lang="en-GB" b="1" dirty="0">
                <a:latin typeface="Calibri"/>
                <a:ea typeface="+mn-lt"/>
                <a:cs typeface="+mn-lt"/>
              </a:rPr>
            </a:br>
            <a:r>
              <a:rPr lang="en-GB" b="1" dirty="0">
                <a:latin typeface="Calibri"/>
                <a:ea typeface="+mn-lt"/>
                <a:cs typeface="+mn-lt"/>
              </a:rPr>
              <a:t>Wellbeing encompasses quality of life, including life satisfaction, happiness, and purpose (Dodge et al., 2012).</a:t>
            </a:r>
            <a:endParaRPr lang="en-GB" b="1">
              <a:latin typeface="Calibri"/>
              <a:ea typeface="Calibri"/>
              <a:cs typeface="Calibri"/>
            </a:endParaRPr>
          </a:p>
          <a:p>
            <a:pPr marL="0" indent="0">
              <a:lnSpc>
                <a:spcPct val="90000"/>
              </a:lnSpc>
              <a:buNone/>
            </a:pPr>
            <a:br>
              <a:rPr lang="en-GB" b="1" dirty="0">
                <a:latin typeface="Calibri"/>
                <a:ea typeface="+mn-lt"/>
                <a:cs typeface="+mn-lt"/>
              </a:rPr>
            </a:br>
            <a:r>
              <a:rPr lang="en-GB" b="1" dirty="0">
                <a:latin typeface="Calibri"/>
                <a:ea typeface="+mn-lt"/>
                <a:cs typeface="+mn-lt"/>
              </a:rPr>
              <a:t>Sustainable Development Goal 3 (SDG 3) aims to ensure healthy lives and promote wellbeing for all at all ages (United Nations, 2015).</a:t>
            </a:r>
            <a:endParaRPr lang="en-GB" b="1">
              <a:latin typeface="Calibri"/>
              <a:ea typeface="Calibri"/>
              <a:cs typeface="Calibri"/>
            </a:endParaRPr>
          </a:p>
          <a:p>
            <a:pPr marL="0" indent="0">
              <a:lnSpc>
                <a:spcPct val="90000"/>
              </a:lnSpc>
              <a:buNone/>
            </a:pPr>
            <a:br>
              <a:rPr lang="en-GB" b="1" dirty="0">
                <a:latin typeface="Calibri"/>
                <a:ea typeface="+mn-lt"/>
                <a:cs typeface="+mn-lt"/>
              </a:rPr>
            </a:br>
            <a:r>
              <a:rPr lang="en-GB" b="1" dirty="0">
                <a:latin typeface="Calibri"/>
                <a:ea typeface="+mn-lt"/>
                <a:cs typeface="+mn-lt"/>
              </a:rPr>
              <a:t>In the UK, SDG 3 is supported through the </a:t>
            </a:r>
            <a:r>
              <a:rPr lang="en-GB" b="1" i="1" dirty="0">
                <a:latin typeface="Calibri"/>
                <a:ea typeface="+mn-lt"/>
                <a:cs typeface="+mn-lt"/>
              </a:rPr>
              <a:t>NHS Long Term Plan (2019)</a:t>
            </a:r>
            <a:r>
              <a:rPr lang="en-GB" b="1" dirty="0">
                <a:latin typeface="Calibri"/>
                <a:ea typeface="+mn-lt"/>
                <a:cs typeface="+mn-lt"/>
              </a:rPr>
              <a:t>, </a:t>
            </a:r>
            <a:r>
              <a:rPr lang="en-GB" b="1" i="1" dirty="0">
                <a:latin typeface="Calibri"/>
                <a:ea typeface="+mn-lt"/>
                <a:cs typeface="+mn-lt"/>
              </a:rPr>
              <a:t>The Marmot Review (2020)</a:t>
            </a:r>
            <a:r>
              <a:rPr lang="en-GB" b="1" dirty="0">
                <a:latin typeface="Calibri"/>
                <a:ea typeface="+mn-lt"/>
                <a:cs typeface="+mn-lt"/>
              </a:rPr>
              <a:t>, and </a:t>
            </a:r>
            <a:r>
              <a:rPr lang="en-GB" b="1" i="1" dirty="0">
                <a:latin typeface="Calibri"/>
                <a:ea typeface="+mn-lt"/>
                <a:cs typeface="+mn-lt"/>
              </a:rPr>
              <a:t>Public Health Outcomes Framework (DHSC, 2021)</a:t>
            </a:r>
            <a:r>
              <a:rPr lang="en-GB" b="1" dirty="0">
                <a:latin typeface="Calibri"/>
                <a:ea typeface="+mn-lt"/>
                <a:cs typeface="+mn-lt"/>
              </a:rPr>
              <a:t>.</a:t>
            </a:r>
            <a:endParaRPr lang="en-GB" b="1">
              <a:latin typeface="Calibri"/>
              <a:ea typeface="Calibri"/>
              <a:cs typeface="Calibri"/>
            </a:endParaRPr>
          </a:p>
          <a:p>
            <a:pPr marL="0" indent="0">
              <a:lnSpc>
                <a:spcPct val="90000"/>
              </a:lnSpc>
              <a:buNone/>
            </a:pPr>
            <a:r>
              <a:rPr lang="en-GB" b="1" dirty="0">
                <a:latin typeface="Calibri"/>
                <a:ea typeface="+mn-lt"/>
                <a:cs typeface="+mn-lt"/>
              </a:rPr>
              <a:t>This presentation explores how the UK promotes health and wellbeing through national frameworks, health models, and policies, addressing inequalities and concluding with recommendations for achieving sustainable and equitable outcomes.</a:t>
            </a:r>
            <a:endParaRPr lang="en-GB" b="1">
              <a:latin typeface="Calibri"/>
              <a:ea typeface="Calibri"/>
              <a:cs typeface="Calibri"/>
            </a:endParaRPr>
          </a:p>
          <a:p>
            <a:pPr>
              <a:lnSpc>
                <a:spcPct val="90000"/>
              </a:lnSpc>
            </a:pPr>
            <a:endParaRPr lang="en-GB" dirty="0">
              <a:latin typeface="Calibri"/>
              <a:ea typeface="Calibri"/>
              <a:cs typeface="Calibri"/>
            </a:endParaRPr>
          </a:p>
        </p:txBody>
      </p:sp>
      <p:pic>
        <p:nvPicPr>
          <p:cNvPr id="7" name="Graphic 6" descr="Brain in head">
            <a:extLst>
              <a:ext uri="{FF2B5EF4-FFF2-40B4-BE49-F238E27FC236}">
                <a16:creationId xmlns:a16="http://schemas.microsoft.com/office/drawing/2014/main" id="{5FB06DBD-359F-7340-9FFE-9EC2C99C269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374317" y="2775951"/>
            <a:ext cx="2802119" cy="3067163"/>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34358732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Rectangle 37">
            <a:extLst>
              <a:ext uri="{FF2B5EF4-FFF2-40B4-BE49-F238E27FC236}">
                <a16:creationId xmlns:a16="http://schemas.microsoft.com/office/drawing/2014/main" id="{74335F11-74A2-4711-AC50-CBE4109492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40" name="Freeform 5">
            <a:extLst>
              <a:ext uri="{FF2B5EF4-FFF2-40B4-BE49-F238E27FC236}">
                <a16:creationId xmlns:a16="http://schemas.microsoft.com/office/drawing/2014/main" id="{1CB9A032-7D2A-4CEC-8222-E350EEBFEC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459735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42" name="Freeform: Shape 41">
            <a:extLst>
              <a:ext uri="{FF2B5EF4-FFF2-40B4-BE49-F238E27FC236}">
                <a16:creationId xmlns:a16="http://schemas.microsoft.com/office/drawing/2014/main" id="{800D0616-B405-4CE3-8A73-14F11603EC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00399" y="587569"/>
            <a:ext cx="6053670" cy="5682862"/>
          </a:xfrm>
          <a:custGeom>
            <a:avLst/>
            <a:gdLst>
              <a:gd name="connsiteX0" fmla="*/ 6053670 w 6053670"/>
              <a:gd name="connsiteY0" fmla="*/ 1098 h 5682862"/>
              <a:gd name="connsiteX1" fmla="*/ 6053670 w 6053670"/>
              <a:gd name="connsiteY1" fmla="*/ 1014925 h 5682862"/>
              <a:gd name="connsiteX2" fmla="*/ 6053670 w 6053670"/>
              <a:gd name="connsiteY2" fmla="*/ 1254558 h 5682862"/>
              <a:gd name="connsiteX3" fmla="*/ 6053670 w 6053670"/>
              <a:gd name="connsiteY3" fmla="*/ 5682862 h 5682862"/>
              <a:gd name="connsiteX4" fmla="*/ 0 w 6053670"/>
              <a:gd name="connsiteY4" fmla="*/ 5682862 h 5682862"/>
              <a:gd name="connsiteX5" fmla="*/ 0 w 6053670"/>
              <a:gd name="connsiteY5" fmla="*/ 1249853 h 5682862"/>
              <a:gd name="connsiteX6" fmla="*/ 0 w 6053670"/>
              <a:gd name="connsiteY6" fmla="*/ 1014925 h 5682862"/>
              <a:gd name="connsiteX7" fmla="*/ 0 w 6053670"/>
              <a:gd name="connsiteY7" fmla="*/ 0 h 5682862"/>
              <a:gd name="connsiteX8" fmla="*/ 35717 w 6053670"/>
              <a:gd name="connsiteY8" fmla="*/ 5488 h 5682862"/>
              <a:gd name="connsiteX9" fmla="*/ 140445 w 6053670"/>
              <a:gd name="connsiteY9" fmla="*/ 21641 h 5682862"/>
              <a:gd name="connsiteX10" fmla="*/ 216722 w 6053670"/>
              <a:gd name="connsiteY10" fmla="*/ 32932 h 5682862"/>
              <a:gd name="connsiteX11" fmla="*/ 307527 w 6053670"/>
              <a:gd name="connsiteY11" fmla="*/ 44850 h 5682862"/>
              <a:gd name="connsiteX12" fmla="*/ 415282 w 6053670"/>
              <a:gd name="connsiteY12" fmla="*/ 59121 h 5682862"/>
              <a:gd name="connsiteX13" fmla="*/ 534539 w 6053670"/>
              <a:gd name="connsiteY13" fmla="*/ 74175 h 5682862"/>
              <a:gd name="connsiteX14" fmla="*/ 668931 w 6053670"/>
              <a:gd name="connsiteY14" fmla="*/ 90014 h 5682862"/>
              <a:gd name="connsiteX15" fmla="*/ 815430 w 6053670"/>
              <a:gd name="connsiteY15" fmla="*/ 106794 h 5682862"/>
              <a:gd name="connsiteX16" fmla="*/ 974641 w 6053670"/>
              <a:gd name="connsiteY16" fmla="*/ 123574 h 5682862"/>
              <a:gd name="connsiteX17" fmla="*/ 1144144 w 6053670"/>
              <a:gd name="connsiteY17" fmla="*/ 140667 h 5682862"/>
              <a:gd name="connsiteX18" fmla="*/ 1326965 w 6053670"/>
              <a:gd name="connsiteY18" fmla="*/ 156506 h 5682862"/>
              <a:gd name="connsiteX19" fmla="*/ 1518261 w 6053670"/>
              <a:gd name="connsiteY19" fmla="*/ 171717 h 5682862"/>
              <a:gd name="connsiteX20" fmla="*/ 1720453 w 6053670"/>
              <a:gd name="connsiteY20" fmla="*/ 185518 h 5682862"/>
              <a:gd name="connsiteX21" fmla="*/ 1931121 w 6053670"/>
              <a:gd name="connsiteY21" fmla="*/ 198690 h 5682862"/>
              <a:gd name="connsiteX22" fmla="*/ 2150869 w 6053670"/>
              <a:gd name="connsiteY22" fmla="*/ 211079 h 5682862"/>
              <a:gd name="connsiteX23" fmla="*/ 2263467 w 6053670"/>
              <a:gd name="connsiteY23" fmla="*/ 215470 h 5682862"/>
              <a:gd name="connsiteX24" fmla="*/ 2378487 w 6053670"/>
              <a:gd name="connsiteY24" fmla="*/ 220332 h 5682862"/>
              <a:gd name="connsiteX25" fmla="*/ 2495323 w 6053670"/>
              <a:gd name="connsiteY25" fmla="*/ 224879 h 5682862"/>
              <a:gd name="connsiteX26" fmla="*/ 2612764 w 6053670"/>
              <a:gd name="connsiteY26" fmla="*/ 227859 h 5682862"/>
              <a:gd name="connsiteX27" fmla="*/ 2732627 w 6053670"/>
              <a:gd name="connsiteY27" fmla="*/ 230525 h 5682862"/>
              <a:gd name="connsiteX28" fmla="*/ 2853700 w 6053670"/>
              <a:gd name="connsiteY28" fmla="*/ 233348 h 5682862"/>
              <a:gd name="connsiteX29" fmla="*/ 2977195 w 6053670"/>
              <a:gd name="connsiteY29" fmla="*/ 235229 h 5682862"/>
              <a:gd name="connsiteX30" fmla="*/ 3101901 w 6053670"/>
              <a:gd name="connsiteY30" fmla="*/ 235229 h 5682862"/>
              <a:gd name="connsiteX31" fmla="*/ 3227817 w 6053670"/>
              <a:gd name="connsiteY31" fmla="*/ 236170 h 5682862"/>
              <a:gd name="connsiteX32" fmla="*/ 3354944 w 6053670"/>
              <a:gd name="connsiteY32" fmla="*/ 235229 h 5682862"/>
              <a:gd name="connsiteX33" fmla="*/ 3483887 w 6053670"/>
              <a:gd name="connsiteY33" fmla="*/ 233348 h 5682862"/>
              <a:gd name="connsiteX34" fmla="*/ 3612830 w 6053670"/>
              <a:gd name="connsiteY34" fmla="*/ 231623 h 5682862"/>
              <a:gd name="connsiteX35" fmla="*/ 3743590 w 6053670"/>
              <a:gd name="connsiteY35" fmla="*/ 227859 h 5682862"/>
              <a:gd name="connsiteX36" fmla="*/ 3875560 w 6053670"/>
              <a:gd name="connsiteY36" fmla="*/ 223938 h 5682862"/>
              <a:gd name="connsiteX37" fmla="*/ 4007530 w 6053670"/>
              <a:gd name="connsiteY37" fmla="*/ 219391 h 5682862"/>
              <a:gd name="connsiteX38" fmla="*/ 4140710 w 6053670"/>
              <a:gd name="connsiteY38" fmla="*/ 212961 h 5682862"/>
              <a:gd name="connsiteX39" fmla="*/ 4275102 w 6053670"/>
              <a:gd name="connsiteY39" fmla="*/ 205277 h 5682862"/>
              <a:gd name="connsiteX40" fmla="*/ 4410098 w 6053670"/>
              <a:gd name="connsiteY40" fmla="*/ 197907 h 5682862"/>
              <a:gd name="connsiteX41" fmla="*/ 4545096 w 6053670"/>
              <a:gd name="connsiteY41" fmla="*/ 188498 h 5682862"/>
              <a:gd name="connsiteX42" fmla="*/ 4681909 w 6053670"/>
              <a:gd name="connsiteY42" fmla="*/ 177207 h 5682862"/>
              <a:gd name="connsiteX43" fmla="*/ 4816905 w 6053670"/>
              <a:gd name="connsiteY43" fmla="*/ 165916 h 5682862"/>
              <a:gd name="connsiteX44" fmla="*/ 4954323 w 6053670"/>
              <a:gd name="connsiteY44" fmla="*/ 152899 h 5682862"/>
              <a:gd name="connsiteX45" fmla="*/ 5092347 w 6053670"/>
              <a:gd name="connsiteY45" fmla="*/ 138629 h 5682862"/>
              <a:gd name="connsiteX46" fmla="*/ 5228555 w 6053670"/>
              <a:gd name="connsiteY46" fmla="*/ 123574 h 5682862"/>
              <a:gd name="connsiteX47" fmla="*/ 5366578 w 6053670"/>
              <a:gd name="connsiteY47" fmla="*/ 106010 h 5682862"/>
              <a:gd name="connsiteX48" fmla="*/ 5503997 w 6053670"/>
              <a:gd name="connsiteY48" fmla="*/ 87192 h 5682862"/>
              <a:gd name="connsiteX49" fmla="*/ 5642020 w 6053670"/>
              <a:gd name="connsiteY49" fmla="*/ 68530 h 5682862"/>
              <a:gd name="connsiteX50" fmla="*/ 5779438 w 6053670"/>
              <a:gd name="connsiteY50" fmla="*/ 46733 h 5682862"/>
              <a:gd name="connsiteX51" fmla="*/ 5916251 w 6053670"/>
              <a:gd name="connsiteY51" fmla="*/ 24464 h 5682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5682862">
                <a:moveTo>
                  <a:pt x="6053670" y="1098"/>
                </a:moveTo>
                <a:lnTo>
                  <a:pt x="6053670" y="1014925"/>
                </a:lnTo>
                <a:lnTo>
                  <a:pt x="6053670" y="1254558"/>
                </a:lnTo>
                <a:lnTo>
                  <a:pt x="6053670" y="5682862"/>
                </a:lnTo>
                <a:lnTo>
                  <a:pt x="0" y="5682862"/>
                </a:lnTo>
                <a:lnTo>
                  <a:pt x="0" y="1249853"/>
                </a:lnTo>
                <a:lnTo>
                  <a:pt x="0" y="1014925"/>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44" name="Freeform 5">
            <a:extLst>
              <a:ext uri="{FF2B5EF4-FFF2-40B4-BE49-F238E27FC236}">
                <a16:creationId xmlns:a16="http://schemas.microsoft.com/office/drawing/2014/main" id="{6E2FE09B-7419-43C3-85D2-C804F1BE30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27E3A176-B141-CBED-EB01-B5758652AAE0}"/>
              </a:ext>
            </a:extLst>
          </p:cNvPr>
          <p:cNvSpPr>
            <a:spLocks noGrp="1"/>
          </p:cNvSpPr>
          <p:nvPr>
            <p:ph type="title"/>
          </p:nvPr>
        </p:nvSpPr>
        <p:spPr>
          <a:xfrm>
            <a:off x="639098" y="-740125"/>
            <a:ext cx="5084577" cy="2991712"/>
          </a:xfrm>
        </p:spPr>
        <p:txBody>
          <a:bodyPr>
            <a:normAutofit/>
          </a:bodyPr>
          <a:lstStyle/>
          <a:p>
            <a:r>
              <a:rPr lang="en-GB" dirty="0">
                <a:solidFill>
                  <a:schemeClr val="tx1"/>
                </a:solidFill>
                <a:ea typeface="+mj-lt"/>
                <a:cs typeface="+mj-lt"/>
              </a:rPr>
              <a:t>What is SDG 3 ?</a:t>
            </a:r>
            <a:endParaRPr lang="en-US" dirty="0">
              <a:solidFill>
                <a:schemeClr val="tx1"/>
              </a:solidFill>
            </a:endParaRPr>
          </a:p>
        </p:txBody>
      </p:sp>
      <p:sp>
        <p:nvSpPr>
          <p:cNvPr id="46" name="Rectangle 45">
            <a:extLst>
              <a:ext uri="{FF2B5EF4-FFF2-40B4-BE49-F238E27FC236}">
                <a16:creationId xmlns:a16="http://schemas.microsoft.com/office/drawing/2014/main" id="{BCDD2921-DE0D-4418-8566-F7F18DCB77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91BB8AE0-8A0E-10C6-AE39-508209682934}"/>
              </a:ext>
            </a:extLst>
          </p:cNvPr>
          <p:cNvSpPr>
            <a:spLocks noGrp="1"/>
          </p:cNvSpPr>
          <p:nvPr>
            <p:ph idx="1"/>
          </p:nvPr>
        </p:nvSpPr>
        <p:spPr>
          <a:xfrm>
            <a:off x="639098" y="-216350"/>
            <a:ext cx="5268572" cy="6855433"/>
          </a:xfrm>
        </p:spPr>
        <p:txBody>
          <a:bodyPr vert="horz" lIns="91440" tIns="45720" rIns="91440" bIns="45720" rtlCol="0" anchor="ctr">
            <a:normAutofit/>
          </a:bodyPr>
          <a:lstStyle/>
          <a:p>
            <a:pPr marL="0" indent="0">
              <a:buClr>
                <a:srgbClr val="8AD0D6"/>
              </a:buClr>
              <a:buNone/>
            </a:pPr>
            <a:r>
              <a:rPr lang="en-GB" dirty="0">
                <a:solidFill>
                  <a:schemeClr val="tx1"/>
                </a:solidFill>
                <a:latin typeface="Calibri"/>
                <a:ea typeface="+mn-lt"/>
                <a:cs typeface="+mn-lt"/>
              </a:rPr>
              <a:t>Sustainable Development Goal 3 (SDG 3) seeks to ensure healthy lives and promote wellbeing for all” (UN, 2015). </a:t>
            </a:r>
            <a:endParaRPr lang="en-GB" dirty="0">
              <a:solidFill>
                <a:schemeClr val="tx1"/>
              </a:solidFill>
              <a:latin typeface="Calibri"/>
              <a:ea typeface="Calibri"/>
              <a:cs typeface="Calibri"/>
            </a:endParaRPr>
          </a:p>
          <a:p>
            <a:pPr marL="0" indent="0">
              <a:buNone/>
            </a:pPr>
            <a:r>
              <a:rPr lang="en-GB" dirty="0">
                <a:solidFill>
                  <a:schemeClr val="tx1"/>
                </a:solidFill>
                <a:latin typeface="Calibri"/>
                <a:ea typeface="+mn-lt"/>
                <a:cs typeface="+mn-lt"/>
              </a:rPr>
              <a:t>Its targets include reducing non-communicable diseases, improving mental health, achieving universal health coverage, and lowering maternal and child mortality.</a:t>
            </a:r>
            <a:endParaRPr lang="en-GB">
              <a:solidFill>
                <a:schemeClr val="tx1"/>
              </a:solidFill>
              <a:latin typeface="Calibri"/>
              <a:ea typeface="Calibri"/>
              <a:cs typeface="Calibri"/>
            </a:endParaRPr>
          </a:p>
          <a:p>
            <a:pPr marL="0" indent="0">
              <a:buClr>
                <a:srgbClr val="8AD0D6"/>
              </a:buClr>
              <a:buNone/>
            </a:pPr>
            <a:r>
              <a:rPr lang="en-GB" dirty="0">
                <a:solidFill>
                  <a:schemeClr val="tx1"/>
                </a:solidFill>
                <a:latin typeface="Calibri"/>
                <a:ea typeface="+mn-lt"/>
                <a:cs typeface="+mn-lt"/>
              </a:rPr>
              <a:t>The goal has influenced UK strategies such as the NHS Long Term Plan (NHS England, 2019), but progress is uneven. Broad targets and reliance on national funding limit impact (Marmot et al., 2020). </a:t>
            </a:r>
            <a:endParaRPr lang="en-GB">
              <a:solidFill>
                <a:schemeClr val="tx1"/>
              </a:solidFill>
              <a:latin typeface="Calibri"/>
              <a:ea typeface="Calibri"/>
              <a:cs typeface="Calibri"/>
            </a:endParaRPr>
          </a:p>
          <a:p>
            <a:pPr marL="0" indent="0">
              <a:buClr>
                <a:srgbClr val="8AD0D6"/>
              </a:buClr>
              <a:buNone/>
            </a:pPr>
            <a:r>
              <a:rPr lang="en-GB" dirty="0">
                <a:solidFill>
                  <a:schemeClr val="tx1"/>
                </a:solidFill>
                <a:latin typeface="Calibri"/>
                <a:ea typeface="+mn-lt"/>
                <a:cs typeface="+mn-lt"/>
              </a:rPr>
              <a:t>In the UK, inequalities cost the NHS around £4.8 billion annually (Asaria et al., 2016), showing the gap between ambition and reality.</a:t>
            </a:r>
            <a:endParaRPr lang="en-GB">
              <a:solidFill>
                <a:schemeClr val="tx1"/>
              </a:solidFill>
              <a:latin typeface="Calibri"/>
              <a:ea typeface="Calibri"/>
              <a:cs typeface="Calibri"/>
            </a:endParaRPr>
          </a:p>
        </p:txBody>
      </p:sp>
      <p:pic>
        <p:nvPicPr>
          <p:cNvPr id="6" name="Picture 5">
            <a:extLst>
              <a:ext uri="{FF2B5EF4-FFF2-40B4-BE49-F238E27FC236}">
                <a16:creationId xmlns:a16="http://schemas.microsoft.com/office/drawing/2014/main" id="{ABF022ED-096B-A97D-5C70-1C84381622D1}"/>
              </a:ext>
            </a:extLst>
          </p:cNvPr>
          <p:cNvPicPr>
            <a:picLocks noChangeAspect="1"/>
          </p:cNvPicPr>
          <p:nvPr/>
        </p:nvPicPr>
        <p:blipFill>
          <a:blip r:embed="rId2"/>
          <a:stretch>
            <a:fillRect/>
          </a:stretch>
        </p:blipFill>
        <p:spPr>
          <a:xfrm>
            <a:off x="6251849" y="902716"/>
            <a:ext cx="5898710" cy="3300230"/>
          </a:xfrm>
          <a:prstGeom prst="rect">
            <a:avLst/>
          </a:prstGeom>
        </p:spPr>
      </p:pic>
      <p:pic>
        <p:nvPicPr>
          <p:cNvPr id="5" name="Picture 4" descr="A person holding a heart on his chest&#10;&#10;AI-generated content may be incorrect.">
            <a:extLst>
              <a:ext uri="{FF2B5EF4-FFF2-40B4-BE49-F238E27FC236}">
                <a16:creationId xmlns:a16="http://schemas.microsoft.com/office/drawing/2014/main" id="{441A1327-A21A-36A9-2B69-D52686D1BD07}"/>
              </a:ext>
            </a:extLst>
          </p:cNvPr>
          <p:cNvPicPr>
            <a:picLocks noChangeAspect="1"/>
          </p:cNvPicPr>
          <p:nvPr/>
        </p:nvPicPr>
        <p:blipFill>
          <a:blip r:embed="rId3"/>
          <a:stretch>
            <a:fillRect/>
          </a:stretch>
        </p:blipFill>
        <p:spPr>
          <a:xfrm>
            <a:off x="6429325" y="4433064"/>
            <a:ext cx="2505070" cy="2025011"/>
          </a:xfrm>
          <a:prstGeom prst="rect">
            <a:avLst/>
          </a:prstGeom>
        </p:spPr>
      </p:pic>
      <p:pic>
        <p:nvPicPr>
          <p:cNvPr id="4" name="Picture 3" descr="Chalk drawing of a brain and a few crayons&#10;&#10;AI-generated content may be incorrect.">
            <a:extLst>
              <a:ext uri="{FF2B5EF4-FFF2-40B4-BE49-F238E27FC236}">
                <a16:creationId xmlns:a16="http://schemas.microsoft.com/office/drawing/2014/main" id="{7F23A163-6CE1-6D0C-148B-6717A16CB8DC}"/>
              </a:ext>
            </a:extLst>
          </p:cNvPr>
          <p:cNvPicPr>
            <a:picLocks noChangeAspect="1"/>
          </p:cNvPicPr>
          <p:nvPr/>
        </p:nvPicPr>
        <p:blipFill>
          <a:blip r:embed="rId4"/>
          <a:stretch>
            <a:fillRect/>
          </a:stretch>
        </p:blipFill>
        <p:spPr>
          <a:xfrm>
            <a:off x="9206372" y="4436912"/>
            <a:ext cx="2918357" cy="2017317"/>
          </a:xfrm>
          <a:prstGeom prst="rect">
            <a:avLst/>
          </a:prstGeom>
        </p:spPr>
      </p:pic>
      <p:sp>
        <p:nvSpPr>
          <p:cNvPr id="7" name="TextBox 6">
            <a:extLst>
              <a:ext uri="{FF2B5EF4-FFF2-40B4-BE49-F238E27FC236}">
                <a16:creationId xmlns:a16="http://schemas.microsoft.com/office/drawing/2014/main" id="{394F27C5-BC41-E768-5A50-8CA2C453FFF3}"/>
              </a:ext>
            </a:extLst>
          </p:cNvPr>
          <p:cNvSpPr txBox="1"/>
          <p:nvPr/>
        </p:nvSpPr>
        <p:spPr>
          <a:xfrm>
            <a:off x="1391478" y="5013738"/>
            <a:ext cx="447702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latin typeface="Century Gothic"/>
              <a:ea typeface="Calibri"/>
              <a:cs typeface="Calibri"/>
            </a:endParaRPr>
          </a:p>
        </p:txBody>
      </p:sp>
      <p:sp>
        <p:nvSpPr>
          <p:cNvPr id="8" name="TextBox 7">
            <a:extLst>
              <a:ext uri="{FF2B5EF4-FFF2-40B4-BE49-F238E27FC236}">
                <a16:creationId xmlns:a16="http://schemas.microsoft.com/office/drawing/2014/main" id="{C10CA382-3CAA-4D3D-AA09-62CC9DA1C774}"/>
              </a:ext>
            </a:extLst>
          </p:cNvPr>
          <p:cNvSpPr txBox="1"/>
          <p:nvPr/>
        </p:nvSpPr>
        <p:spPr>
          <a:xfrm>
            <a:off x="1176130" y="5477563"/>
            <a:ext cx="471998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Source: United Nations (2015).</a:t>
            </a:r>
          </a:p>
          <a:p>
            <a:r>
              <a:rPr lang="en-GB" dirty="0">
                <a:ea typeface="+mn-lt"/>
                <a:cs typeface="+mn-lt"/>
              </a:rPr>
              <a:t>Source: Microsoft Office Stock Images.</a:t>
            </a:r>
            <a:endParaRPr lang="en-GB" dirty="0"/>
          </a:p>
        </p:txBody>
      </p:sp>
    </p:spTree>
    <p:extLst>
      <p:ext uri="{BB962C8B-B14F-4D97-AF65-F5344CB8AC3E}">
        <p14:creationId xmlns:p14="http://schemas.microsoft.com/office/powerpoint/2010/main" val="1171845443"/>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8" name="Group 57">
            <a:extLst>
              <a:ext uri="{FF2B5EF4-FFF2-40B4-BE49-F238E27FC236}">
                <a16:creationId xmlns:a16="http://schemas.microsoft.com/office/drawing/2014/main" id="{6503EB0F-2257-4A3E-A73B-E1DE769B459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59" name="Rectangle 58">
              <a:extLst>
                <a:ext uri="{FF2B5EF4-FFF2-40B4-BE49-F238E27FC236}">
                  <a16:creationId xmlns:a16="http://schemas.microsoft.com/office/drawing/2014/main" id="{77012B2A-0D78-433A-8C68-8889D3DCD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60" name="Freeform 5">
              <a:extLst>
                <a:ext uri="{FF2B5EF4-FFF2-40B4-BE49-F238E27FC236}">
                  <a16:creationId xmlns:a16="http://schemas.microsoft.com/office/drawing/2014/main" id="{119D0202-ED3F-47CC-90E9-4E963BCDAB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62" name="Rectangle 61">
            <a:extLst>
              <a:ext uri="{FF2B5EF4-FFF2-40B4-BE49-F238E27FC236}">
                <a16:creationId xmlns:a16="http://schemas.microsoft.com/office/drawing/2014/main" id="{670D6F2B-93AF-47D6-9378-5E54BE0AC6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64" name="Rectangle 63">
            <a:extLst>
              <a:ext uri="{FF2B5EF4-FFF2-40B4-BE49-F238E27FC236}">
                <a16:creationId xmlns:a16="http://schemas.microsoft.com/office/drawing/2014/main" id="{56981798-4550-46DA-9172-4846E2FB66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Rectangle 65">
            <a:extLst>
              <a:ext uri="{FF2B5EF4-FFF2-40B4-BE49-F238E27FC236}">
                <a16:creationId xmlns:a16="http://schemas.microsoft.com/office/drawing/2014/main" id="{D82EB7D3-3AD8-4ED1-9E1A-2906E14635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flipH="1">
            <a:off x="423335" y="404829"/>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80765D1-2753-6439-C719-104E61579387}"/>
              </a:ext>
            </a:extLst>
          </p:cNvPr>
          <p:cNvSpPr>
            <a:spLocks noGrp="1"/>
          </p:cNvSpPr>
          <p:nvPr>
            <p:ph type="title"/>
          </p:nvPr>
        </p:nvSpPr>
        <p:spPr>
          <a:xfrm>
            <a:off x="561110" y="1154604"/>
            <a:ext cx="4089633" cy="5503017"/>
          </a:xfrm>
        </p:spPr>
        <p:txBody>
          <a:bodyPr vert="horz" lIns="91440" tIns="45720" rIns="91440" bIns="45720" rtlCol="0" anchor="b">
            <a:noAutofit/>
          </a:bodyPr>
          <a:lstStyle/>
          <a:p>
            <a:pPr>
              <a:lnSpc>
                <a:spcPct val="90000"/>
              </a:lnSpc>
            </a:pPr>
            <a:r>
              <a:rPr lang="en-US" sz="1800" b="1" dirty="0">
                <a:solidFill>
                  <a:schemeClr val="tx1"/>
                </a:solidFill>
                <a:latin typeface="Calibri"/>
                <a:ea typeface="Calibri"/>
                <a:cs typeface="Calibri"/>
              </a:rPr>
              <a:t>Subjective wellbeing focuses on how individuals feel about their lives—emotions, satisfaction, and sense of purpose (Diener et al., 2018).</a:t>
            </a:r>
            <a:br>
              <a:rPr lang="en-US" sz="1800" b="1" dirty="0">
                <a:latin typeface="Calibri"/>
              </a:rPr>
            </a:br>
            <a:br>
              <a:rPr lang="en-US" sz="1800" b="1" dirty="0">
                <a:latin typeface="Calibri"/>
              </a:rPr>
            </a:br>
            <a:r>
              <a:rPr lang="en-US" sz="1800" b="1" dirty="0">
                <a:solidFill>
                  <a:schemeClr val="tx1"/>
                </a:solidFill>
                <a:latin typeface="Calibri"/>
                <a:ea typeface="Calibri"/>
                <a:cs typeface="Calibri"/>
              </a:rPr>
              <a:t>Objective wellbeing is based on measurable indicators such as income, education, and living conditions (ONS, 2022).</a:t>
            </a:r>
            <a:br>
              <a:rPr lang="en-US" sz="1800" b="1" dirty="0">
                <a:latin typeface="Calibri"/>
              </a:rPr>
            </a:br>
            <a:br>
              <a:rPr lang="en-US" sz="1800" b="1" dirty="0">
                <a:latin typeface="Calibri"/>
              </a:rPr>
            </a:br>
            <a:r>
              <a:rPr lang="en-US" sz="1800" b="1" dirty="0">
                <a:solidFill>
                  <a:schemeClr val="tx1"/>
                </a:solidFill>
                <a:latin typeface="Calibri"/>
                <a:ea typeface="Calibri"/>
                <a:cs typeface="Calibri"/>
              </a:rPr>
              <a:t>The social dimension highlights belonging, support networks, and inclusion as key factors influencing mental and physical health.</a:t>
            </a:r>
            <a:br>
              <a:rPr lang="en-US" sz="1800" b="1" dirty="0">
                <a:latin typeface="Calibri"/>
              </a:rPr>
            </a:br>
            <a:br>
              <a:rPr lang="en-US" sz="1800" b="1" dirty="0">
                <a:latin typeface="Calibri"/>
              </a:rPr>
            </a:br>
            <a:r>
              <a:rPr lang="en-US" sz="1800" b="1" dirty="0">
                <a:solidFill>
                  <a:schemeClr val="tx1"/>
                </a:solidFill>
                <a:latin typeface="Calibri"/>
                <a:ea typeface="Calibri"/>
                <a:cs typeface="Calibri"/>
              </a:rPr>
              <a:t>A balance of both is essential: subjective feelings promote motivation and resilience, while objective conditions ensure fairness and opportunity.</a:t>
            </a:r>
            <a:br>
              <a:rPr lang="en-US" sz="1800" b="1" dirty="0">
                <a:latin typeface="Calibri"/>
              </a:rPr>
            </a:br>
            <a:br>
              <a:rPr lang="en-US" sz="1800" b="1" dirty="0">
                <a:latin typeface="Calibri"/>
              </a:rPr>
            </a:br>
            <a:r>
              <a:rPr lang="en-US" sz="1800" b="1" dirty="0">
                <a:solidFill>
                  <a:schemeClr val="tx1"/>
                </a:solidFill>
                <a:latin typeface="Calibri"/>
                <a:ea typeface="Calibri"/>
                <a:cs typeface="Calibri"/>
              </a:rPr>
              <a:t>Achieving SDG 3 requires integrating both perspectives to create environments that foster holistic wellbeing.</a:t>
            </a:r>
          </a:p>
        </p:txBody>
      </p:sp>
      <p:pic>
        <p:nvPicPr>
          <p:cNvPr id="6" name="Picture 5" descr="A circular diagram of wellness wheel&#10;&#10;AI-generated content may be incorrect.">
            <a:extLst>
              <a:ext uri="{FF2B5EF4-FFF2-40B4-BE49-F238E27FC236}">
                <a16:creationId xmlns:a16="http://schemas.microsoft.com/office/drawing/2014/main" id="{6436CA51-69FA-1DE5-F99F-2FF46B820238}"/>
              </a:ext>
            </a:extLst>
          </p:cNvPr>
          <p:cNvPicPr>
            <a:picLocks noChangeAspect="1"/>
          </p:cNvPicPr>
          <p:nvPr/>
        </p:nvPicPr>
        <p:blipFill>
          <a:blip r:embed="rId3"/>
          <a:srcRect r="4012" b="-1"/>
          <a:stretch>
            <a:fillRect/>
          </a:stretch>
        </p:blipFill>
        <p:spPr>
          <a:xfrm>
            <a:off x="5186377" y="892377"/>
            <a:ext cx="6519289" cy="5768985"/>
          </a:xfrm>
          <a:custGeom>
            <a:avLst/>
            <a:gdLst/>
            <a:ahLst/>
            <a:cxnLst/>
            <a:rect l="l" t="t" r="r" b="b"/>
            <a:pathLst>
              <a:path w="6585549" h="5934638">
                <a:moveTo>
                  <a:pt x="225406" y="0"/>
                </a:moveTo>
                <a:lnTo>
                  <a:pt x="6585549" y="0"/>
                </a:lnTo>
                <a:lnTo>
                  <a:pt x="6585549" y="5934638"/>
                </a:lnTo>
                <a:lnTo>
                  <a:pt x="226600" y="5934638"/>
                </a:lnTo>
                <a:lnTo>
                  <a:pt x="214529" y="5856373"/>
                </a:lnTo>
                <a:lnTo>
                  <a:pt x="203238" y="5780097"/>
                </a:lnTo>
                <a:lnTo>
                  <a:pt x="191320" y="5689292"/>
                </a:lnTo>
                <a:lnTo>
                  <a:pt x="177049" y="5581536"/>
                </a:lnTo>
                <a:lnTo>
                  <a:pt x="161995" y="5462279"/>
                </a:lnTo>
                <a:lnTo>
                  <a:pt x="146156" y="5327888"/>
                </a:lnTo>
                <a:lnTo>
                  <a:pt x="129376" y="5181389"/>
                </a:lnTo>
                <a:lnTo>
                  <a:pt x="112596" y="5022177"/>
                </a:lnTo>
                <a:lnTo>
                  <a:pt x="95503" y="4852675"/>
                </a:lnTo>
                <a:lnTo>
                  <a:pt x="79664" y="4669854"/>
                </a:lnTo>
                <a:lnTo>
                  <a:pt x="64453" y="4478558"/>
                </a:lnTo>
                <a:lnTo>
                  <a:pt x="50652" y="4276365"/>
                </a:lnTo>
                <a:lnTo>
                  <a:pt x="37480" y="4065697"/>
                </a:lnTo>
                <a:lnTo>
                  <a:pt x="25091" y="3845949"/>
                </a:lnTo>
                <a:lnTo>
                  <a:pt x="20700" y="3733351"/>
                </a:lnTo>
                <a:lnTo>
                  <a:pt x="15838" y="3618331"/>
                </a:lnTo>
                <a:lnTo>
                  <a:pt x="11291" y="3501495"/>
                </a:lnTo>
                <a:lnTo>
                  <a:pt x="8311" y="3384054"/>
                </a:lnTo>
                <a:lnTo>
                  <a:pt x="5645" y="3264191"/>
                </a:lnTo>
                <a:lnTo>
                  <a:pt x="2822" y="3143118"/>
                </a:lnTo>
                <a:lnTo>
                  <a:pt x="941" y="3019623"/>
                </a:lnTo>
                <a:lnTo>
                  <a:pt x="941" y="2894918"/>
                </a:lnTo>
                <a:lnTo>
                  <a:pt x="0" y="2769001"/>
                </a:lnTo>
                <a:lnTo>
                  <a:pt x="941" y="2641874"/>
                </a:lnTo>
                <a:lnTo>
                  <a:pt x="2822" y="2512931"/>
                </a:lnTo>
                <a:lnTo>
                  <a:pt x="4547" y="2383988"/>
                </a:lnTo>
                <a:lnTo>
                  <a:pt x="8311" y="2253229"/>
                </a:lnTo>
                <a:lnTo>
                  <a:pt x="12232" y="2121259"/>
                </a:lnTo>
                <a:lnTo>
                  <a:pt x="16779" y="1989289"/>
                </a:lnTo>
                <a:lnTo>
                  <a:pt x="23209" y="1856108"/>
                </a:lnTo>
                <a:lnTo>
                  <a:pt x="30893" y="1721716"/>
                </a:lnTo>
                <a:lnTo>
                  <a:pt x="38264" y="1586720"/>
                </a:lnTo>
                <a:lnTo>
                  <a:pt x="47673" y="1451723"/>
                </a:lnTo>
                <a:lnTo>
                  <a:pt x="58964" y="1314910"/>
                </a:lnTo>
                <a:lnTo>
                  <a:pt x="70255" y="1179913"/>
                </a:lnTo>
                <a:lnTo>
                  <a:pt x="83271" y="1042495"/>
                </a:lnTo>
                <a:lnTo>
                  <a:pt x="97542" y="904471"/>
                </a:lnTo>
                <a:lnTo>
                  <a:pt x="112596" y="768263"/>
                </a:lnTo>
                <a:lnTo>
                  <a:pt x="130160" y="630240"/>
                </a:lnTo>
                <a:lnTo>
                  <a:pt x="148978" y="492821"/>
                </a:lnTo>
                <a:lnTo>
                  <a:pt x="167640" y="354798"/>
                </a:lnTo>
                <a:lnTo>
                  <a:pt x="189438" y="217380"/>
                </a:lnTo>
                <a:lnTo>
                  <a:pt x="211706" y="80567"/>
                </a:lnTo>
                <a:close/>
              </a:path>
            </a:pathLst>
          </a:custGeom>
        </p:spPr>
      </p:pic>
      <p:sp>
        <p:nvSpPr>
          <p:cNvPr id="68" name="Freeform 5">
            <a:extLst>
              <a:ext uri="{FF2B5EF4-FFF2-40B4-BE49-F238E27FC236}">
                <a16:creationId xmlns:a16="http://schemas.microsoft.com/office/drawing/2014/main" id="{2D529E20-662F-4915-ACD7-970C026FDB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677511" flipH="1">
            <a:off x="3545327" y="190332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 name="TextBox 6">
            <a:extLst>
              <a:ext uri="{FF2B5EF4-FFF2-40B4-BE49-F238E27FC236}">
                <a16:creationId xmlns:a16="http://schemas.microsoft.com/office/drawing/2014/main" id="{654E6912-2546-DED2-F78C-160EF5B7B928}"/>
              </a:ext>
            </a:extLst>
          </p:cNvPr>
          <p:cNvSpPr txBox="1"/>
          <p:nvPr/>
        </p:nvSpPr>
        <p:spPr>
          <a:xfrm>
            <a:off x="6245086" y="386520"/>
            <a:ext cx="4985026"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ea typeface="+mn-lt"/>
                <a:cs typeface="+mn-lt"/>
              </a:rPr>
              <a:t>Subjective and Objective Wellbeing</a:t>
            </a:r>
            <a:endParaRPr lang="en-US" sz="2000" b="1" dirty="0"/>
          </a:p>
        </p:txBody>
      </p:sp>
      <p:sp>
        <p:nvSpPr>
          <p:cNvPr id="11" name="TextBox 10">
            <a:extLst>
              <a:ext uri="{FF2B5EF4-FFF2-40B4-BE49-F238E27FC236}">
                <a16:creationId xmlns:a16="http://schemas.microsoft.com/office/drawing/2014/main" id="{4E8F0E38-A29B-6DA6-3D78-105E2DE9A5B6}"/>
              </a:ext>
            </a:extLst>
          </p:cNvPr>
          <p:cNvSpPr txBox="1"/>
          <p:nvPr/>
        </p:nvSpPr>
        <p:spPr>
          <a:xfrm>
            <a:off x="9955695" y="6129130"/>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solidFill>
                  <a:srgbClr val="2C3E50"/>
                </a:solidFill>
                <a:latin typeface="Roboto"/>
                <a:ea typeface="Roboto"/>
                <a:cs typeface="Roboto"/>
              </a:rPr>
              <a:t> </a:t>
            </a:r>
            <a:r>
              <a:rPr lang="en-GB" sz="1400" dirty="0">
                <a:latin typeface="Calibri"/>
                <a:ea typeface="Roboto"/>
                <a:cs typeface="Roboto"/>
              </a:rPr>
              <a:t>(</a:t>
            </a:r>
            <a:r>
              <a:rPr lang="en-GB" sz="1400" err="1">
                <a:latin typeface="Calibri"/>
                <a:ea typeface="Roboto"/>
                <a:cs typeface="Roboto"/>
              </a:rPr>
              <a:t>TandemPsychology</a:t>
            </a:r>
            <a:r>
              <a:rPr lang="en-GB" sz="1400" dirty="0">
                <a:latin typeface="Calibri"/>
                <a:ea typeface="Roboto"/>
                <a:cs typeface="Roboto"/>
              </a:rPr>
              <a:t>, 2023)</a:t>
            </a:r>
            <a:endParaRPr lang="en-US" sz="1400">
              <a:latin typeface="Calibri"/>
              <a:ea typeface="Calibri"/>
              <a:cs typeface="Calibri"/>
            </a:endParaRPr>
          </a:p>
        </p:txBody>
      </p:sp>
    </p:spTree>
    <p:extLst>
      <p:ext uri="{BB962C8B-B14F-4D97-AF65-F5344CB8AC3E}">
        <p14:creationId xmlns:p14="http://schemas.microsoft.com/office/powerpoint/2010/main" val="7100605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7" name="Rectangle 56">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59"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794"/>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61"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2" name="Title 1">
            <a:extLst>
              <a:ext uri="{FF2B5EF4-FFF2-40B4-BE49-F238E27FC236}">
                <a16:creationId xmlns:a16="http://schemas.microsoft.com/office/drawing/2014/main" id="{97C0CC55-7213-B6CE-DDCB-DC51583E9A51}"/>
              </a:ext>
            </a:extLst>
          </p:cNvPr>
          <p:cNvSpPr>
            <a:spLocks noGrp="1"/>
          </p:cNvSpPr>
          <p:nvPr>
            <p:ph type="title"/>
          </p:nvPr>
        </p:nvSpPr>
        <p:spPr>
          <a:xfrm>
            <a:off x="639098" y="629265"/>
            <a:ext cx="6072776" cy="1622322"/>
          </a:xfrm>
        </p:spPr>
        <p:txBody>
          <a:bodyPr>
            <a:normAutofit/>
          </a:bodyPr>
          <a:lstStyle/>
          <a:p>
            <a:r>
              <a:rPr lang="en-GB">
                <a:solidFill>
                  <a:srgbClr val="FFFFFF"/>
                </a:solidFill>
                <a:ea typeface="+mj-lt"/>
                <a:cs typeface="+mj-lt"/>
              </a:rPr>
              <a:t>Health Models</a:t>
            </a:r>
            <a:endParaRPr lang="en-US">
              <a:solidFill>
                <a:srgbClr val="FFFFFF"/>
              </a:solidFill>
              <a:ea typeface="+mj-lt"/>
              <a:cs typeface="+mj-lt"/>
            </a:endParaRPr>
          </a:p>
        </p:txBody>
      </p:sp>
      <p:pic>
        <p:nvPicPr>
          <p:cNvPr id="4" name="Picture 3" descr="A diagram of health and well being&#10;&#10;AI-generated content may be incorrect.">
            <a:extLst>
              <a:ext uri="{FF2B5EF4-FFF2-40B4-BE49-F238E27FC236}">
                <a16:creationId xmlns:a16="http://schemas.microsoft.com/office/drawing/2014/main" id="{3054E77C-202C-B7B1-CB13-B0B253B1195D}"/>
              </a:ext>
            </a:extLst>
          </p:cNvPr>
          <p:cNvPicPr>
            <a:picLocks noChangeAspect="1"/>
          </p:cNvPicPr>
          <p:nvPr/>
        </p:nvPicPr>
        <p:blipFill>
          <a:blip r:embed="rId2"/>
          <a:srcRect t="17275" r="-2" b="16908"/>
          <a:stretch>
            <a:fillRect/>
          </a:stretch>
        </p:blipFill>
        <p:spPr>
          <a:xfrm>
            <a:off x="6879049" y="480060"/>
            <a:ext cx="4825273" cy="2948940"/>
          </a:xfrm>
          <a:custGeom>
            <a:avLst/>
            <a:gdLst/>
            <a:ahLst/>
            <a:cxnLst/>
            <a:rect l="l" t="t" r="r" b="b"/>
            <a:pathLst>
              <a:path w="4825273" h="2948940">
                <a:moveTo>
                  <a:pt x="0" y="0"/>
                </a:moveTo>
                <a:lnTo>
                  <a:pt x="2646616" y="0"/>
                </a:lnTo>
                <a:lnTo>
                  <a:pt x="4664497" y="0"/>
                </a:lnTo>
                <a:lnTo>
                  <a:pt x="4825273" y="0"/>
                </a:lnTo>
                <a:lnTo>
                  <a:pt x="4825273" y="2948940"/>
                </a:lnTo>
                <a:lnTo>
                  <a:pt x="221394" y="2948940"/>
                </a:lnTo>
                <a:lnTo>
                  <a:pt x="221394" y="2876858"/>
                </a:lnTo>
                <a:lnTo>
                  <a:pt x="222335" y="2750941"/>
                </a:lnTo>
                <a:lnTo>
                  <a:pt x="221394" y="2623814"/>
                </a:lnTo>
                <a:lnTo>
                  <a:pt x="219512" y="2494871"/>
                </a:lnTo>
                <a:lnTo>
                  <a:pt x="217787" y="2365928"/>
                </a:lnTo>
                <a:lnTo>
                  <a:pt x="214023" y="2235169"/>
                </a:lnTo>
                <a:lnTo>
                  <a:pt x="210103" y="2103199"/>
                </a:lnTo>
                <a:lnTo>
                  <a:pt x="205555" y="1971229"/>
                </a:lnTo>
                <a:lnTo>
                  <a:pt x="199125" y="1838048"/>
                </a:lnTo>
                <a:lnTo>
                  <a:pt x="191441" y="1703656"/>
                </a:lnTo>
                <a:lnTo>
                  <a:pt x="184071" y="1568660"/>
                </a:lnTo>
                <a:lnTo>
                  <a:pt x="174662" y="1433663"/>
                </a:lnTo>
                <a:lnTo>
                  <a:pt x="163371" y="1296850"/>
                </a:lnTo>
                <a:lnTo>
                  <a:pt x="152080" y="1161853"/>
                </a:lnTo>
                <a:lnTo>
                  <a:pt x="139063" y="1024435"/>
                </a:lnTo>
                <a:lnTo>
                  <a:pt x="124793" y="886411"/>
                </a:lnTo>
                <a:lnTo>
                  <a:pt x="109738" y="750203"/>
                </a:lnTo>
                <a:lnTo>
                  <a:pt x="92174" y="612180"/>
                </a:lnTo>
                <a:lnTo>
                  <a:pt x="73356" y="474761"/>
                </a:lnTo>
                <a:lnTo>
                  <a:pt x="54694" y="336738"/>
                </a:lnTo>
                <a:lnTo>
                  <a:pt x="32897" y="199320"/>
                </a:lnTo>
                <a:lnTo>
                  <a:pt x="10628" y="62507"/>
                </a:lnTo>
                <a:close/>
              </a:path>
            </a:pathLst>
          </a:custGeom>
        </p:spPr>
      </p:pic>
      <p:sp>
        <p:nvSpPr>
          <p:cNvPr id="56" name="Rectangle 55">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8" name="Oval 57">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60" name="Oval 59">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16DD8275-A424-89C7-645A-4BF757E37BDA}"/>
              </a:ext>
            </a:extLst>
          </p:cNvPr>
          <p:cNvSpPr>
            <a:spLocks noGrp="1"/>
          </p:cNvSpPr>
          <p:nvPr>
            <p:ph idx="1"/>
          </p:nvPr>
        </p:nvSpPr>
        <p:spPr>
          <a:xfrm>
            <a:off x="639098" y="1127053"/>
            <a:ext cx="6044899" cy="5103422"/>
          </a:xfrm>
        </p:spPr>
        <p:txBody>
          <a:bodyPr vert="horz" lIns="91440" tIns="45720" rIns="91440" bIns="45720" rtlCol="0" anchor="ctr">
            <a:normAutofit/>
          </a:bodyPr>
          <a:lstStyle/>
          <a:p>
            <a:r>
              <a:rPr lang="en-GB" sz="2000" dirty="0">
                <a:solidFill>
                  <a:srgbClr val="FFFFFF"/>
                </a:solidFill>
                <a:latin typeface="Calibri"/>
                <a:ea typeface="+mn-lt"/>
                <a:cs typeface="+mn-lt"/>
              </a:rPr>
              <a:t>The </a:t>
            </a:r>
            <a:r>
              <a:rPr lang="en-GB" sz="2000" b="1" dirty="0">
                <a:solidFill>
                  <a:srgbClr val="FFFFFF"/>
                </a:solidFill>
                <a:latin typeface="Calibri"/>
                <a:ea typeface="+mn-lt"/>
                <a:cs typeface="+mn-lt"/>
              </a:rPr>
              <a:t>biomedical model</a:t>
            </a:r>
            <a:r>
              <a:rPr lang="en-GB" sz="2000" dirty="0">
                <a:solidFill>
                  <a:srgbClr val="FFFFFF"/>
                </a:solidFill>
                <a:latin typeface="Calibri"/>
                <a:ea typeface="+mn-lt"/>
                <a:cs typeface="+mn-lt"/>
              </a:rPr>
              <a:t> focuses on physical causes and treatment of disease (Wade and Halligan, 2004).</a:t>
            </a:r>
            <a:br>
              <a:rPr lang="en-GB" sz="2000" dirty="0">
                <a:latin typeface="Calibri"/>
                <a:ea typeface="+mn-lt"/>
                <a:cs typeface="+mn-lt"/>
              </a:rPr>
            </a:br>
            <a:r>
              <a:rPr lang="en-GB" sz="2000" dirty="0">
                <a:solidFill>
                  <a:srgbClr val="FFFFFF"/>
                </a:solidFill>
                <a:latin typeface="Calibri"/>
                <a:ea typeface="+mn-lt"/>
                <a:cs typeface="+mn-lt"/>
              </a:rPr>
              <a:t>While effective for acute conditions, it overlooks psychological and social influences.</a:t>
            </a:r>
            <a:endParaRPr lang="en-GB" sz="2000" dirty="0">
              <a:solidFill>
                <a:srgbClr val="FFFFFF"/>
              </a:solidFill>
              <a:latin typeface="Calibri"/>
              <a:ea typeface="Calibri"/>
              <a:cs typeface="Calibri"/>
            </a:endParaRPr>
          </a:p>
          <a:p>
            <a:br>
              <a:rPr lang="en-GB" sz="2000" dirty="0">
                <a:latin typeface="Calibri"/>
                <a:ea typeface="+mn-lt"/>
                <a:cs typeface="+mn-lt"/>
              </a:rPr>
            </a:br>
            <a:r>
              <a:rPr lang="en-GB" sz="2000" dirty="0">
                <a:solidFill>
                  <a:srgbClr val="FFFFFF"/>
                </a:solidFill>
                <a:latin typeface="Calibri"/>
                <a:ea typeface="+mn-lt"/>
                <a:cs typeface="+mn-lt"/>
              </a:rPr>
              <a:t>The </a:t>
            </a:r>
            <a:r>
              <a:rPr lang="en-GB" sz="2000" b="1" dirty="0">
                <a:solidFill>
                  <a:srgbClr val="FFFFFF"/>
                </a:solidFill>
                <a:latin typeface="Calibri"/>
                <a:ea typeface="+mn-lt"/>
                <a:cs typeface="+mn-lt"/>
              </a:rPr>
              <a:t>biopsychosocial model</a:t>
            </a:r>
            <a:r>
              <a:rPr lang="en-GB" sz="2000" dirty="0">
                <a:solidFill>
                  <a:srgbClr val="FFFFFF"/>
                </a:solidFill>
                <a:latin typeface="Calibri"/>
                <a:ea typeface="+mn-lt"/>
                <a:cs typeface="+mn-lt"/>
              </a:rPr>
              <a:t> (Engel, 1977) integrates all three factors, supporting a more holistic and preventive approach.</a:t>
            </a:r>
            <a:br>
              <a:rPr lang="en-GB" sz="2000" dirty="0">
                <a:latin typeface="Calibri"/>
                <a:ea typeface="+mn-lt"/>
                <a:cs typeface="+mn-lt"/>
              </a:rPr>
            </a:br>
            <a:r>
              <a:rPr lang="en-GB" sz="2000" dirty="0">
                <a:solidFill>
                  <a:srgbClr val="FFFFFF"/>
                </a:solidFill>
                <a:latin typeface="Calibri"/>
                <a:ea typeface="+mn-lt"/>
                <a:cs typeface="+mn-lt"/>
              </a:rPr>
              <a:t>This aligns with SDG 3’s commitment to inclusive, person-centred health promotion.</a:t>
            </a:r>
            <a:endParaRPr lang="en-GB" sz="2000">
              <a:solidFill>
                <a:srgbClr val="FFFFFF"/>
              </a:solidFill>
              <a:latin typeface="Calibri"/>
              <a:ea typeface="Calibri"/>
              <a:cs typeface="Calibri"/>
            </a:endParaRPr>
          </a:p>
        </p:txBody>
      </p:sp>
      <p:pic>
        <p:nvPicPr>
          <p:cNvPr id="7" name="Picture 6">
            <a:extLst>
              <a:ext uri="{FF2B5EF4-FFF2-40B4-BE49-F238E27FC236}">
                <a16:creationId xmlns:a16="http://schemas.microsoft.com/office/drawing/2014/main" id="{10A7391D-5FE5-7589-08AA-6F52498AB1AB}"/>
              </a:ext>
            </a:extLst>
          </p:cNvPr>
          <p:cNvPicPr>
            <a:picLocks noChangeAspect="1"/>
          </p:cNvPicPr>
          <p:nvPr/>
        </p:nvPicPr>
        <p:blipFill>
          <a:blip r:embed="rId3"/>
          <a:srcRect t="5459" b="6399"/>
          <a:stretch>
            <a:fillRect/>
          </a:stretch>
        </p:blipFill>
        <p:spPr>
          <a:xfrm>
            <a:off x="6774510" y="3429000"/>
            <a:ext cx="4929808" cy="2948940"/>
          </a:xfrm>
          <a:custGeom>
            <a:avLst/>
            <a:gdLst/>
            <a:ahLst/>
            <a:cxnLst/>
            <a:rect l="l" t="t" r="r" b="b"/>
            <a:pathLst>
              <a:path w="4929808" h="2948940">
                <a:moveTo>
                  <a:pt x="325929" y="0"/>
                </a:moveTo>
                <a:lnTo>
                  <a:pt x="4929808" y="0"/>
                </a:lnTo>
                <a:lnTo>
                  <a:pt x="4929808" y="2948940"/>
                </a:lnTo>
                <a:lnTo>
                  <a:pt x="4769032" y="2948940"/>
                </a:lnTo>
                <a:lnTo>
                  <a:pt x="2751151" y="2948940"/>
                </a:lnTo>
                <a:lnTo>
                  <a:pt x="0" y="2948940"/>
                </a:lnTo>
                <a:lnTo>
                  <a:pt x="0" y="2948045"/>
                </a:lnTo>
                <a:lnTo>
                  <a:pt x="103291" y="2948045"/>
                </a:lnTo>
                <a:lnTo>
                  <a:pt x="112340" y="2889373"/>
                </a:lnTo>
                <a:lnTo>
                  <a:pt x="123631" y="2813097"/>
                </a:lnTo>
                <a:lnTo>
                  <a:pt x="135550" y="2722292"/>
                </a:lnTo>
                <a:lnTo>
                  <a:pt x="149820" y="2614536"/>
                </a:lnTo>
                <a:lnTo>
                  <a:pt x="164875" y="2495279"/>
                </a:lnTo>
                <a:lnTo>
                  <a:pt x="180714" y="2360888"/>
                </a:lnTo>
                <a:lnTo>
                  <a:pt x="197494" y="2214389"/>
                </a:lnTo>
                <a:lnTo>
                  <a:pt x="214273" y="2055177"/>
                </a:lnTo>
                <a:lnTo>
                  <a:pt x="231367" y="1885675"/>
                </a:lnTo>
                <a:lnTo>
                  <a:pt x="247205" y="1702854"/>
                </a:lnTo>
                <a:lnTo>
                  <a:pt x="262417" y="1511558"/>
                </a:lnTo>
                <a:lnTo>
                  <a:pt x="276217" y="1309365"/>
                </a:lnTo>
                <a:lnTo>
                  <a:pt x="289390" y="1098697"/>
                </a:lnTo>
                <a:lnTo>
                  <a:pt x="301779" y="878949"/>
                </a:lnTo>
                <a:lnTo>
                  <a:pt x="306170" y="766351"/>
                </a:lnTo>
                <a:lnTo>
                  <a:pt x="311031" y="651331"/>
                </a:lnTo>
                <a:lnTo>
                  <a:pt x="315579" y="534495"/>
                </a:lnTo>
                <a:lnTo>
                  <a:pt x="318558" y="417054"/>
                </a:lnTo>
                <a:lnTo>
                  <a:pt x="321224" y="297191"/>
                </a:lnTo>
                <a:lnTo>
                  <a:pt x="324047" y="176118"/>
                </a:lnTo>
                <a:lnTo>
                  <a:pt x="325929" y="52623"/>
                </a:lnTo>
                <a:close/>
              </a:path>
            </a:pathLst>
          </a:custGeom>
        </p:spPr>
      </p:pic>
      <p:sp>
        <p:nvSpPr>
          <p:cNvPr id="5" name="TextBox 4">
            <a:extLst>
              <a:ext uri="{FF2B5EF4-FFF2-40B4-BE49-F238E27FC236}">
                <a16:creationId xmlns:a16="http://schemas.microsoft.com/office/drawing/2014/main" id="{651E3EEB-EFC5-25CC-A0D3-FBAFB842BE02}"/>
              </a:ext>
            </a:extLst>
          </p:cNvPr>
          <p:cNvSpPr txBox="1"/>
          <p:nvPr/>
        </p:nvSpPr>
        <p:spPr>
          <a:xfrm>
            <a:off x="1214782" y="5549347"/>
            <a:ext cx="4101547" cy="4770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solidFill>
                  <a:srgbClr val="2C3E50"/>
                </a:solidFill>
                <a:latin typeface="Roboto"/>
                <a:ea typeface="Roboto"/>
                <a:cs typeface="Roboto"/>
              </a:rPr>
              <a:t> </a:t>
            </a:r>
            <a:r>
              <a:rPr lang="en-GB" sz="1400" dirty="0">
                <a:solidFill>
                  <a:srgbClr val="2C3E50"/>
                </a:solidFill>
                <a:latin typeface="Calibri"/>
                <a:ea typeface="Roboto"/>
                <a:cs typeface="Roboto"/>
              </a:rPr>
              <a:t>(</a:t>
            </a:r>
            <a:r>
              <a:rPr lang="en-GB" sz="1400" dirty="0">
                <a:latin typeface="Calibri"/>
                <a:ea typeface="Roboto"/>
                <a:cs typeface="Roboto"/>
              </a:rPr>
              <a:t>(Health Promotion Masterclass)  </a:t>
            </a:r>
            <a:r>
              <a:rPr lang="en-GB" sz="1400" dirty="0">
                <a:solidFill>
                  <a:srgbClr val="2C3E50"/>
                </a:solidFill>
                <a:latin typeface="Calibri"/>
                <a:ea typeface="Roboto"/>
                <a:cs typeface="Roboto"/>
              </a:rPr>
              <a:t>n.</a:t>
            </a:r>
            <a:r>
              <a:rPr lang="en-GB" sz="1100" dirty="0">
                <a:solidFill>
                  <a:srgbClr val="2C3E50"/>
                </a:solidFill>
                <a:latin typeface="Roboto"/>
                <a:ea typeface="Roboto"/>
                <a:cs typeface="Roboto"/>
              </a:rPr>
              <a:t>d.) (Health Promotion Masterclass, n.d.)</a:t>
            </a:r>
            <a:endParaRPr lang="en-US" dirty="0"/>
          </a:p>
        </p:txBody>
      </p:sp>
    </p:spTree>
    <p:extLst>
      <p:ext uri="{BB962C8B-B14F-4D97-AF65-F5344CB8AC3E}">
        <p14:creationId xmlns:p14="http://schemas.microsoft.com/office/powerpoint/2010/main" val="3513625914"/>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643780CE-2BE5-46F6-97B2-60DF30217E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31" name="Freeform: Shape 30">
            <a:extLst>
              <a:ext uri="{FF2B5EF4-FFF2-40B4-BE49-F238E27FC236}">
                <a16:creationId xmlns:a16="http://schemas.microsoft.com/office/drawing/2014/main" id="{61A87A49-68E6-459E-A5A6-46229FF421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33" name="Freeform 5">
            <a:extLst>
              <a:ext uri="{FF2B5EF4-FFF2-40B4-BE49-F238E27FC236}">
                <a16:creationId xmlns:a16="http://schemas.microsoft.com/office/drawing/2014/main" id="{F6ACD5FC-CAFE-48EB-B765-60EED2E0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716AB3D2-DB70-E896-5516-B90B1C5E46CE}"/>
              </a:ext>
            </a:extLst>
          </p:cNvPr>
          <p:cNvSpPr>
            <a:spLocks noGrp="1"/>
          </p:cNvSpPr>
          <p:nvPr>
            <p:ph type="title"/>
          </p:nvPr>
        </p:nvSpPr>
        <p:spPr>
          <a:xfrm>
            <a:off x="1177041" y="598193"/>
            <a:ext cx="3019513" cy="998142"/>
          </a:xfrm>
        </p:spPr>
        <p:txBody>
          <a:bodyPr>
            <a:normAutofit fontScale="90000"/>
          </a:bodyPr>
          <a:lstStyle/>
          <a:p>
            <a:pPr>
              <a:lnSpc>
                <a:spcPct val="90000"/>
              </a:lnSpc>
            </a:pPr>
            <a:r>
              <a:rPr lang="en-GB" sz="3300" dirty="0">
                <a:solidFill>
                  <a:srgbClr val="EBEBEB"/>
                </a:solidFill>
                <a:ea typeface="+mj-lt"/>
                <a:cs typeface="+mj-lt"/>
              </a:rPr>
              <a:t>Health Belief Model (HBM)</a:t>
            </a:r>
            <a:br>
              <a:rPr lang="en-GB" sz="3300" dirty="0">
                <a:solidFill>
                  <a:srgbClr val="EBEBEB"/>
                </a:solidFill>
                <a:ea typeface="+mj-lt"/>
                <a:cs typeface="+mj-lt"/>
              </a:rPr>
            </a:br>
            <a:endParaRPr lang="en-US" sz="3300" dirty="0">
              <a:solidFill>
                <a:srgbClr val="EBEBEB"/>
              </a:solidFill>
            </a:endParaRPr>
          </a:p>
        </p:txBody>
      </p:sp>
      <p:pic>
        <p:nvPicPr>
          <p:cNvPr id="4" name="Picture 3" descr="A diagram of health belief model&#10;&#10;AI-generated content may be incorrect.">
            <a:extLst>
              <a:ext uri="{FF2B5EF4-FFF2-40B4-BE49-F238E27FC236}">
                <a16:creationId xmlns:a16="http://schemas.microsoft.com/office/drawing/2014/main" id="{D5CE1B8D-66BA-4473-0A12-738228C70650}"/>
              </a:ext>
            </a:extLst>
          </p:cNvPr>
          <p:cNvPicPr>
            <a:picLocks noChangeAspect="1"/>
          </p:cNvPicPr>
          <p:nvPr/>
        </p:nvPicPr>
        <p:blipFill>
          <a:blip r:embed="rId2"/>
          <a:srcRect l="30511" r="4666" b="-1"/>
          <a:stretch>
            <a:fillRect/>
          </a:stretch>
        </p:blipFill>
        <p:spPr>
          <a:xfrm>
            <a:off x="5194607" y="803751"/>
            <a:ext cx="6391533" cy="5250498"/>
          </a:xfrm>
          <a:prstGeom prst="rect">
            <a:avLst/>
          </a:prstGeom>
        </p:spPr>
      </p:pic>
      <p:sp>
        <p:nvSpPr>
          <p:cNvPr id="35" name="Rectangle 34">
            <a:extLst>
              <a:ext uri="{FF2B5EF4-FFF2-40B4-BE49-F238E27FC236}">
                <a16:creationId xmlns:a16="http://schemas.microsoft.com/office/drawing/2014/main" id="{9F33B405-D785-4738-B1C0-6A0AA5E98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7" name="Oval 36">
            <a:extLst>
              <a:ext uri="{FF2B5EF4-FFF2-40B4-BE49-F238E27FC236}">
                <a16:creationId xmlns:a16="http://schemas.microsoft.com/office/drawing/2014/main" id="{4233DC0E-DE6C-4FB6-A529-51B162641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9" name="Oval 38">
            <a:extLst>
              <a:ext uri="{FF2B5EF4-FFF2-40B4-BE49-F238E27FC236}">
                <a16:creationId xmlns:a16="http://schemas.microsoft.com/office/drawing/2014/main" id="{3870477F-E451-4BC3-863F-0E2FC57288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E397B94D-A467-31AF-BD5F-71C0FCC79087}"/>
              </a:ext>
            </a:extLst>
          </p:cNvPr>
          <p:cNvSpPr>
            <a:spLocks noGrp="1"/>
          </p:cNvSpPr>
          <p:nvPr>
            <p:ph idx="1"/>
          </p:nvPr>
        </p:nvSpPr>
        <p:spPr>
          <a:xfrm>
            <a:off x="624868" y="1480379"/>
            <a:ext cx="3586510" cy="4616725"/>
          </a:xfrm>
        </p:spPr>
        <p:txBody>
          <a:bodyPr vert="horz" lIns="91440" tIns="45720" rIns="91440" bIns="45720" rtlCol="0" anchor="t">
            <a:noAutofit/>
          </a:bodyPr>
          <a:lstStyle/>
          <a:p>
            <a:pPr>
              <a:lnSpc>
                <a:spcPct val="90000"/>
              </a:lnSpc>
              <a:buClr>
                <a:srgbClr val="8AD0D6"/>
              </a:buClr>
            </a:pPr>
            <a:r>
              <a:rPr lang="en-GB" sz="1600" b="1" dirty="0">
                <a:solidFill>
                  <a:srgbClr val="FFFFFF"/>
                </a:solidFill>
                <a:latin typeface="Calibri"/>
                <a:ea typeface="+mn-lt"/>
                <a:cs typeface="+mn-lt"/>
              </a:rPr>
              <a:t>The Health Belief Model (HBM) explains how beliefs shape health behaviours (Rosenstock, 1974).</a:t>
            </a:r>
            <a:endParaRPr lang="en-GB" sz="1600" b="1">
              <a:solidFill>
                <a:srgbClr val="FFFFFF"/>
              </a:solidFill>
              <a:latin typeface="Calibri"/>
              <a:ea typeface="Calibri"/>
              <a:cs typeface="Calibri"/>
            </a:endParaRPr>
          </a:p>
          <a:p>
            <a:pPr>
              <a:lnSpc>
                <a:spcPct val="90000"/>
              </a:lnSpc>
              <a:buClr>
                <a:srgbClr val="8AD0D6"/>
              </a:buClr>
            </a:pPr>
            <a:br>
              <a:rPr lang="en-GB" sz="1600" b="1" dirty="0">
                <a:latin typeface="Calibri"/>
                <a:ea typeface="+mn-lt"/>
                <a:cs typeface="+mn-lt"/>
              </a:rPr>
            </a:br>
            <a:r>
              <a:rPr lang="en-GB" sz="1600" b="1" dirty="0">
                <a:solidFill>
                  <a:srgbClr val="FFFFFF"/>
                </a:solidFill>
                <a:latin typeface="Calibri"/>
                <a:ea typeface="+mn-lt"/>
                <a:cs typeface="+mn-lt"/>
              </a:rPr>
              <a:t>It includes five key factors: </a:t>
            </a:r>
            <a:r>
              <a:rPr lang="en-GB" sz="1600" b="1" i="1" dirty="0">
                <a:solidFill>
                  <a:srgbClr val="FFFFFF"/>
                </a:solidFill>
                <a:latin typeface="Calibri"/>
                <a:ea typeface="+mn-lt"/>
                <a:cs typeface="+mn-lt"/>
              </a:rPr>
              <a:t>perceived risk, severity, benefits, barriers,</a:t>
            </a:r>
            <a:r>
              <a:rPr lang="en-GB" sz="1600" b="1" dirty="0">
                <a:solidFill>
                  <a:srgbClr val="FFFFFF"/>
                </a:solidFill>
                <a:latin typeface="Calibri"/>
                <a:ea typeface="+mn-lt"/>
                <a:cs typeface="+mn-lt"/>
              </a:rPr>
              <a:t> and </a:t>
            </a:r>
            <a:r>
              <a:rPr lang="en-GB" sz="1600" b="1" i="1" dirty="0">
                <a:solidFill>
                  <a:srgbClr val="FFFFFF"/>
                </a:solidFill>
                <a:latin typeface="Calibri"/>
                <a:ea typeface="+mn-lt"/>
                <a:cs typeface="+mn-lt"/>
              </a:rPr>
              <a:t>self-efficacy</a:t>
            </a:r>
            <a:r>
              <a:rPr lang="en-GB" sz="1600" b="1" dirty="0">
                <a:solidFill>
                  <a:srgbClr val="FFFFFF"/>
                </a:solidFill>
                <a:latin typeface="Calibri"/>
                <a:ea typeface="+mn-lt"/>
                <a:cs typeface="+mn-lt"/>
              </a:rPr>
              <a:t>.</a:t>
            </a:r>
            <a:endParaRPr lang="en-GB" sz="1600" b="1">
              <a:solidFill>
                <a:srgbClr val="FFFFFF"/>
              </a:solidFill>
              <a:latin typeface="Calibri"/>
              <a:ea typeface="Calibri"/>
              <a:cs typeface="Calibri"/>
            </a:endParaRPr>
          </a:p>
          <a:p>
            <a:pPr>
              <a:lnSpc>
                <a:spcPct val="90000"/>
              </a:lnSpc>
              <a:buClr>
                <a:srgbClr val="8AD0D6"/>
              </a:buClr>
            </a:pPr>
            <a:br>
              <a:rPr lang="en-GB" sz="1600" b="1" dirty="0">
                <a:latin typeface="Calibri"/>
                <a:ea typeface="+mn-lt"/>
                <a:cs typeface="+mn-lt"/>
              </a:rPr>
            </a:br>
            <a:r>
              <a:rPr lang="en-GB" sz="1600" b="1" dirty="0">
                <a:solidFill>
                  <a:srgbClr val="FFFFFF"/>
                </a:solidFill>
                <a:latin typeface="Calibri"/>
                <a:ea typeface="+mn-lt"/>
                <a:cs typeface="+mn-lt"/>
              </a:rPr>
              <a:t>Used in public health programmes, it helps design strategies to increase participation in screening or vaccination.</a:t>
            </a:r>
            <a:endParaRPr lang="en-GB" sz="1600" b="1">
              <a:solidFill>
                <a:srgbClr val="FFFFFF"/>
              </a:solidFill>
              <a:latin typeface="Calibri"/>
              <a:ea typeface="Calibri"/>
              <a:cs typeface="Calibri"/>
            </a:endParaRPr>
          </a:p>
          <a:p>
            <a:pPr>
              <a:lnSpc>
                <a:spcPct val="90000"/>
              </a:lnSpc>
              <a:buClr>
                <a:srgbClr val="8AD0D6"/>
              </a:buClr>
            </a:pPr>
            <a:br>
              <a:rPr lang="en-GB" sz="1600" b="1" dirty="0">
                <a:latin typeface="Calibri"/>
                <a:ea typeface="+mn-lt"/>
                <a:cs typeface="+mn-lt"/>
              </a:rPr>
            </a:br>
            <a:r>
              <a:rPr lang="en-GB" sz="1600" b="1" dirty="0">
                <a:solidFill>
                  <a:srgbClr val="FFFFFF"/>
                </a:solidFill>
                <a:latin typeface="Calibri"/>
                <a:ea typeface="+mn-lt"/>
                <a:cs typeface="+mn-lt"/>
              </a:rPr>
              <a:t>However, critics argue it underestimates social and cultural barriers that prevent change.</a:t>
            </a:r>
            <a:br>
              <a:rPr lang="en-GB" sz="1600" b="1" dirty="0">
                <a:latin typeface="Calibri"/>
                <a:ea typeface="+mn-lt"/>
                <a:cs typeface="+mn-lt"/>
              </a:rPr>
            </a:br>
            <a:r>
              <a:rPr lang="en-GB" sz="1600" b="1" dirty="0">
                <a:solidFill>
                  <a:srgbClr val="FFFFFF"/>
                </a:solidFill>
                <a:latin typeface="Calibri"/>
                <a:ea typeface="+mn-lt"/>
                <a:cs typeface="+mn-lt"/>
              </a:rPr>
              <a:t>Despite limitations, it remains central in preventive health promotion.</a:t>
            </a:r>
            <a:endParaRPr lang="en-GB" sz="1600" b="1">
              <a:solidFill>
                <a:srgbClr val="FFFFFF"/>
              </a:solidFill>
              <a:latin typeface="Calibri"/>
              <a:ea typeface="Calibri"/>
              <a:cs typeface="Calibri"/>
            </a:endParaRPr>
          </a:p>
        </p:txBody>
      </p:sp>
      <p:sp>
        <p:nvSpPr>
          <p:cNvPr id="41" name="Freeform 5">
            <a:extLst>
              <a:ext uri="{FF2B5EF4-FFF2-40B4-BE49-F238E27FC236}">
                <a16:creationId xmlns:a16="http://schemas.microsoft.com/office/drawing/2014/main" id="{B4A81DE1-E2BC-4A31-99EE-71350421B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5" name="TextBox 4">
            <a:extLst>
              <a:ext uri="{FF2B5EF4-FFF2-40B4-BE49-F238E27FC236}">
                <a16:creationId xmlns:a16="http://schemas.microsoft.com/office/drawing/2014/main" id="{74AC7C78-ECF4-034D-E532-DE77055BBCD4}"/>
              </a:ext>
            </a:extLst>
          </p:cNvPr>
          <p:cNvSpPr txBox="1"/>
          <p:nvPr/>
        </p:nvSpPr>
        <p:spPr>
          <a:xfrm>
            <a:off x="4794949" y="6086166"/>
            <a:ext cx="7379773" cy="7232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dirty="0">
                <a:solidFill>
                  <a:srgbClr val="111111"/>
                </a:solidFill>
                <a:latin typeface="Roboto"/>
                <a:ea typeface="Roboto"/>
                <a:cs typeface="Roboto"/>
              </a:rPr>
              <a:t>The Health Belief Model [25] (Adapted from Rosenstock, 1974)</a:t>
            </a:r>
            <a:endParaRPr lang="en-US"/>
          </a:p>
          <a:p>
            <a:pPr algn="l">
              <a:spcAft>
                <a:spcPts val="600"/>
              </a:spcAft>
            </a:pPr>
            <a:endParaRPr lang="en-GB"/>
          </a:p>
        </p:txBody>
      </p:sp>
    </p:spTree>
    <p:extLst>
      <p:ext uri="{BB962C8B-B14F-4D97-AF65-F5344CB8AC3E}">
        <p14:creationId xmlns:p14="http://schemas.microsoft.com/office/powerpoint/2010/main" val="1321912588"/>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 name="Rectangle 38">
            <a:extLst>
              <a:ext uri="{FF2B5EF4-FFF2-40B4-BE49-F238E27FC236}">
                <a16:creationId xmlns:a16="http://schemas.microsoft.com/office/drawing/2014/main" id="{643780CE-2BE5-46F6-97B2-60DF30217E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41" name="Freeform: Shape 40">
            <a:extLst>
              <a:ext uri="{FF2B5EF4-FFF2-40B4-BE49-F238E27FC236}">
                <a16:creationId xmlns:a16="http://schemas.microsoft.com/office/drawing/2014/main" id="{61A87A49-68E6-459E-A5A6-46229FF421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43" name="Freeform 5">
            <a:extLst>
              <a:ext uri="{FF2B5EF4-FFF2-40B4-BE49-F238E27FC236}">
                <a16:creationId xmlns:a16="http://schemas.microsoft.com/office/drawing/2014/main" id="{F6ACD5FC-CAFE-48EB-B765-60EED2E0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C75CAFEF-F781-AC09-8474-74A275AB1B06}"/>
              </a:ext>
            </a:extLst>
          </p:cNvPr>
          <p:cNvSpPr>
            <a:spLocks noGrp="1"/>
          </p:cNvSpPr>
          <p:nvPr>
            <p:ph type="title"/>
          </p:nvPr>
        </p:nvSpPr>
        <p:spPr>
          <a:xfrm>
            <a:off x="1177041" y="973668"/>
            <a:ext cx="2853864" cy="136754"/>
          </a:xfrm>
        </p:spPr>
        <p:txBody>
          <a:bodyPr>
            <a:normAutofit fontScale="90000"/>
          </a:bodyPr>
          <a:lstStyle/>
          <a:p>
            <a:pPr>
              <a:lnSpc>
                <a:spcPct val="90000"/>
              </a:lnSpc>
            </a:pPr>
            <a:r>
              <a:rPr lang="en-GB" sz="2000" b="1" dirty="0">
                <a:solidFill>
                  <a:srgbClr val="EBEBEB"/>
                </a:solidFill>
                <a:ea typeface="+mj-lt"/>
                <a:cs typeface="+mj-lt"/>
              </a:rPr>
              <a:t>Case Study: NHS Cervical Screening Programme</a:t>
            </a:r>
            <a:endParaRPr lang="en-US" sz="2000" b="1" dirty="0">
              <a:solidFill>
                <a:srgbClr val="EBEBEB"/>
              </a:solidFill>
            </a:endParaRPr>
          </a:p>
        </p:txBody>
      </p:sp>
      <p:pic>
        <p:nvPicPr>
          <p:cNvPr id="6" name="Picture 5" descr="A diagram of cervical screening test&#10;&#10;AI-generated content may be incorrect.">
            <a:extLst>
              <a:ext uri="{FF2B5EF4-FFF2-40B4-BE49-F238E27FC236}">
                <a16:creationId xmlns:a16="http://schemas.microsoft.com/office/drawing/2014/main" id="{4D1BC75E-8AE1-F92E-C343-73AE68B084E6}"/>
              </a:ext>
            </a:extLst>
          </p:cNvPr>
          <p:cNvPicPr>
            <a:picLocks noChangeAspect="1"/>
          </p:cNvPicPr>
          <p:nvPr/>
        </p:nvPicPr>
        <p:blipFill>
          <a:blip r:embed="rId2"/>
          <a:stretch>
            <a:fillRect/>
          </a:stretch>
        </p:blipFill>
        <p:spPr>
          <a:xfrm>
            <a:off x="5161477" y="1054067"/>
            <a:ext cx="6424663" cy="4186648"/>
          </a:xfrm>
          <a:prstGeom prst="rect">
            <a:avLst/>
          </a:prstGeom>
        </p:spPr>
      </p:pic>
      <p:sp>
        <p:nvSpPr>
          <p:cNvPr id="45" name="Rectangle 44">
            <a:extLst>
              <a:ext uri="{FF2B5EF4-FFF2-40B4-BE49-F238E27FC236}">
                <a16:creationId xmlns:a16="http://schemas.microsoft.com/office/drawing/2014/main" id="{9F33B405-D785-4738-B1C0-6A0AA5E98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7" name="Oval 46">
            <a:extLst>
              <a:ext uri="{FF2B5EF4-FFF2-40B4-BE49-F238E27FC236}">
                <a16:creationId xmlns:a16="http://schemas.microsoft.com/office/drawing/2014/main" id="{4233DC0E-DE6C-4FB6-A529-51B162641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9" name="Oval 48">
            <a:extLst>
              <a:ext uri="{FF2B5EF4-FFF2-40B4-BE49-F238E27FC236}">
                <a16:creationId xmlns:a16="http://schemas.microsoft.com/office/drawing/2014/main" id="{3870477F-E451-4BC3-863F-0E2FC57288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01AE6515-1FE7-7A27-541F-199D673CE778}"/>
              </a:ext>
            </a:extLst>
          </p:cNvPr>
          <p:cNvSpPr>
            <a:spLocks noGrp="1"/>
          </p:cNvSpPr>
          <p:nvPr>
            <p:ph idx="1"/>
          </p:nvPr>
        </p:nvSpPr>
        <p:spPr>
          <a:xfrm>
            <a:off x="415042" y="1601856"/>
            <a:ext cx="4028249" cy="4528378"/>
          </a:xfrm>
        </p:spPr>
        <p:txBody>
          <a:bodyPr vert="horz" lIns="91440" tIns="45720" rIns="91440" bIns="45720" rtlCol="0" anchor="t">
            <a:noAutofit/>
          </a:bodyPr>
          <a:lstStyle/>
          <a:p>
            <a:pPr>
              <a:lnSpc>
                <a:spcPct val="90000"/>
              </a:lnSpc>
            </a:pPr>
            <a:r>
              <a:rPr lang="en-GB" sz="1600" b="1" dirty="0">
                <a:solidFill>
                  <a:srgbClr val="FFFFFF"/>
                </a:solidFill>
                <a:latin typeface="Calibri"/>
                <a:ea typeface="+mn-lt"/>
                <a:cs typeface="+mn-lt"/>
              </a:rPr>
              <a:t>This programme prevents cervical cancer by detecting early abnormal cell changes.</a:t>
            </a:r>
            <a:endParaRPr lang="en-GB" sz="1600" b="1" dirty="0">
              <a:solidFill>
                <a:srgbClr val="FFFFFF"/>
              </a:solidFill>
              <a:latin typeface="Calibri"/>
              <a:ea typeface="Calibri"/>
              <a:cs typeface="Calibri"/>
            </a:endParaRPr>
          </a:p>
          <a:p>
            <a:pPr>
              <a:lnSpc>
                <a:spcPct val="90000"/>
              </a:lnSpc>
            </a:pPr>
            <a:br>
              <a:rPr lang="en-GB" sz="1600" b="1" dirty="0">
                <a:latin typeface="Calibri"/>
                <a:ea typeface="+mn-lt"/>
                <a:cs typeface="+mn-lt"/>
              </a:rPr>
            </a:br>
            <a:r>
              <a:rPr lang="en-GB" sz="1600" b="1" dirty="0">
                <a:solidFill>
                  <a:srgbClr val="FFFFFF"/>
                </a:solidFill>
                <a:latin typeface="Calibri"/>
                <a:ea typeface="+mn-lt"/>
                <a:cs typeface="+mn-lt"/>
              </a:rPr>
              <a:t> It applies HBM principles: awareness of risk (susceptibility), belief in benefits, and reminders as cues to action.</a:t>
            </a:r>
            <a:endParaRPr lang="en-GB" sz="1600" b="1" dirty="0">
              <a:solidFill>
                <a:srgbClr val="FFFFFF"/>
              </a:solidFill>
              <a:latin typeface="Calibri"/>
              <a:ea typeface="Calibri"/>
              <a:cs typeface="Calibri"/>
            </a:endParaRPr>
          </a:p>
          <a:p>
            <a:pPr>
              <a:lnSpc>
                <a:spcPct val="90000"/>
              </a:lnSpc>
            </a:pPr>
            <a:br>
              <a:rPr lang="en-GB" sz="1600" b="1" dirty="0">
                <a:latin typeface="Calibri"/>
                <a:ea typeface="+mn-lt"/>
                <a:cs typeface="+mn-lt"/>
              </a:rPr>
            </a:br>
            <a:r>
              <a:rPr lang="en-GB" sz="1600" b="1" dirty="0">
                <a:solidFill>
                  <a:srgbClr val="FFFFFF"/>
                </a:solidFill>
                <a:latin typeface="Calibri"/>
                <a:ea typeface="+mn-lt"/>
                <a:cs typeface="+mn-lt"/>
              </a:rPr>
              <a:t> Around 70% of eligible women attend, but participation is lower in deprived or minority groups (PHE, 2020).</a:t>
            </a:r>
            <a:endParaRPr lang="en-GB" sz="1600" b="1" dirty="0">
              <a:solidFill>
                <a:srgbClr val="FFFFFF"/>
              </a:solidFill>
              <a:latin typeface="Calibri"/>
              <a:ea typeface="Calibri"/>
              <a:cs typeface="Calibri"/>
            </a:endParaRPr>
          </a:p>
          <a:p>
            <a:pPr>
              <a:lnSpc>
                <a:spcPct val="90000"/>
              </a:lnSpc>
            </a:pPr>
            <a:br>
              <a:rPr lang="en-GB" sz="1600" b="1" dirty="0">
                <a:latin typeface="Calibri"/>
                <a:ea typeface="+mn-lt"/>
                <a:cs typeface="+mn-lt"/>
              </a:rPr>
            </a:br>
            <a:r>
              <a:rPr lang="en-GB" sz="1600" b="1" dirty="0">
                <a:solidFill>
                  <a:srgbClr val="FFFFFF"/>
                </a:solidFill>
                <a:latin typeface="Calibri"/>
                <a:ea typeface="+mn-lt"/>
                <a:cs typeface="+mn-lt"/>
              </a:rPr>
              <a:t> Recent self-sampling initiatives improved accessibility and engagement (NHS England, 2023).</a:t>
            </a:r>
            <a:endParaRPr lang="en-GB" sz="1600" b="1" dirty="0">
              <a:solidFill>
                <a:srgbClr val="FFFFFF"/>
              </a:solidFill>
              <a:latin typeface="Calibri"/>
              <a:ea typeface="Calibri"/>
              <a:cs typeface="Calibri"/>
            </a:endParaRPr>
          </a:p>
          <a:p>
            <a:pPr>
              <a:lnSpc>
                <a:spcPct val="90000"/>
              </a:lnSpc>
            </a:pPr>
            <a:br>
              <a:rPr lang="en-GB" sz="1600" b="1" dirty="0">
                <a:latin typeface="Calibri"/>
                <a:ea typeface="+mn-lt"/>
                <a:cs typeface="+mn-lt"/>
              </a:rPr>
            </a:br>
            <a:r>
              <a:rPr lang="en-GB" sz="1600" b="1" dirty="0">
                <a:solidFill>
                  <a:srgbClr val="FFFFFF"/>
                </a:solidFill>
                <a:latin typeface="Calibri"/>
                <a:ea typeface="+mn-lt"/>
                <a:cs typeface="+mn-lt"/>
              </a:rPr>
              <a:t> This demonstrates how behavioural models can reduce inequalities and support SDG 3.</a:t>
            </a:r>
            <a:endParaRPr lang="en-GB" sz="1600" b="1" dirty="0">
              <a:solidFill>
                <a:srgbClr val="FFFFFF"/>
              </a:solidFill>
              <a:latin typeface="Calibri"/>
              <a:ea typeface="Calibri"/>
              <a:cs typeface="Calibri"/>
            </a:endParaRPr>
          </a:p>
        </p:txBody>
      </p:sp>
      <p:sp>
        <p:nvSpPr>
          <p:cNvPr id="51" name="Freeform 5">
            <a:extLst>
              <a:ext uri="{FF2B5EF4-FFF2-40B4-BE49-F238E27FC236}">
                <a16:creationId xmlns:a16="http://schemas.microsoft.com/office/drawing/2014/main" id="{B4A81DE1-E2BC-4A31-99EE-71350421B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7" name="TextBox 6">
            <a:extLst>
              <a:ext uri="{FF2B5EF4-FFF2-40B4-BE49-F238E27FC236}">
                <a16:creationId xmlns:a16="http://schemas.microsoft.com/office/drawing/2014/main" id="{E99C1856-4E9A-9186-61E3-69CF4ED49DF0}"/>
              </a:ext>
            </a:extLst>
          </p:cNvPr>
          <p:cNvSpPr txBox="1"/>
          <p:nvPr/>
        </p:nvSpPr>
        <p:spPr>
          <a:xfrm>
            <a:off x="1258956" y="6394173"/>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8" name="TextBox 7">
            <a:extLst>
              <a:ext uri="{FF2B5EF4-FFF2-40B4-BE49-F238E27FC236}">
                <a16:creationId xmlns:a16="http://schemas.microsoft.com/office/drawing/2014/main" id="{94968227-6352-EE27-3A56-FCED1E444FBA}"/>
              </a:ext>
            </a:extLst>
          </p:cNvPr>
          <p:cNvSpPr txBox="1"/>
          <p:nvPr/>
        </p:nvSpPr>
        <p:spPr>
          <a:xfrm>
            <a:off x="6460434" y="566530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rgbClr val="2C3E50"/>
                </a:solidFill>
                <a:latin typeface="Calibri"/>
                <a:ea typeface="Roboto"/>
                <a:cs typeface="Roboto"/>
              </a:rPr>
              <a:t> (Victoria, 1900)</a:t>
            </a:r>
            <a:endParaRPr lang="en-US" dirty="0">
              <a:latin typeface="Calibri"/>
            </a:endParaRPr>
          </a:p>
        </p:txBody>
      </p:sp>
    </p:spTree>
    <p:extLst>
      <p:ext uri="{BB962C8B-B14F-4D97-AF65-F5344CB8AC3E}">
        <p14:creationId xmlns:p14="http://schemas.microsoft.com/office/powerpoint/2010/main" val="1029204724"/>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70C2B8F-6B1B-46D5-86E6-40F36C695F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1" name="Freeform 5">
            <a:extLst>
              <a:ext uri="{FF2B5EF4-FFF2-40B4-BE49-F238E27FC236}">
                <a16:creationId xmlns:a16="http://schemas.microsoft.com/office/drawing/2014/main" id="{DB521824-592C-476A-AB0A-CA0C6D1F34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13" name="Freeform: Shape 12">
            <a:extLst>
              <a:ext uri="{FF2B5EF4-FFF2-40B4-BE49-F238E27FC236}">
                <a16:creationId xmlns:a16="http://schemas.microsoft.com/office/drawing/2014/main" id="{A2749EFA-8EE4-4EB8-9424-8E593B932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50898" y="638067"/>
            <a:ext cx="6053670" cy="5581866"/>
          </a:xfrm>
          <a:custGeom>
            <a:avLst/>
            <a:gdLst>
              <a:gd name="connsiteX0" fmla="*/ 6053670 w 6053670"/>
              <a:gd name="connsiteY0" fmla="*/ 1098 h 5581866"/>
              <a:gd name="connsiteX1" fmla="*/ 6053670 w 6053670"/>
              <a:gd name="connsiteY1" fmla="*/ 514028 h 5581866"/>
              <a:gd name="connsiteX2" fmla="*/ 6053670 w 6053670"/>
              <a:gd name="connsiteY2" fmla="*/ 1254558 h 5581866"/>
              <a:gd name="connsiteX3" fmla="*/ 6053670 w 6053670"/>
              <a:gd name="connsiteY3" fmla="*/ 5581866 h 5581866"/>
              <a:gd name="connsiteX4" fmla="*/ 0 w 6053670"/>
              <a:gd name="connsiteY4" fmla="*/ 5581866 h 5581866"/>
              <a:gd name="connsiteX5" fmla="*/ 0 w 6053670"/>
              <a:gd name="connsiteY5" fmla="*/ 1249853 h 5581866"/>
              <a:gd name="connsiteX6" fmla="*/ 0 w 6053670"/>
              <a:gd name="connsiteY6" fmla="*/ 514028 h 5581866"/>
              <a:gd name="connsiteX7" fmla="*/ 0 w 6053670"/>
              <a:gd name="connsiteY7" fmla="*/ 0 h 5581866"/>
              <a:gd name="connsiteX8" fmla="*/ 35717 w 6053670"/>
              <a:gd name="connsiteY8" fmla="*/ 5488 h 5581866"/>
              <a:gd name="connsiteX9" fmla="*/ 140445 w 6053670"/>
              <a:gd name="connsiteY9" fmla="*/ 21641 h 5581866"/>
              <a:gd name="connsiteX10" fmla="*/ 216722 w 6053670"/>
              <a:gd name="connsiteY10" fmla="*/ 32932 h 5581866"/>
              <a:gd name="connsiteX11" fmla="*/ 307527 w 6053670"/>
              <a:gd name="connsiteY11" fmla="*/ 44850 h 5581866"/>
              <a:gd name="connsiteX12" fmla="*/ 415282 w 6053670"/>
              <a:gd name="connsiteY12" fmla="*/ 59121 h 5581866"/>
              <a:gd name="connsiteX13" fmla="*/ 534539 w 6053670"/>
              <a:gd name="connsiteY13" fmla="*/ 74175 h 5581866"/>
              <a:gd name="connsiteX14" fmla="*/ 668931 w 6053670"/>
              <a:gd name="connsiteY14" fmla="*/ 90014 h 5581866"/>
              <a:gd name="connsiteX15" fmla="*/ 815430 w 6053670"/>
              <a:gd name="connsiteY15" fmla="*/ 106794 h 5581866"/>
              <a:gd name="connsiteX16" fmla="*/ 974641 w 6053670"/>
              <a:gd name="connsiteY16" fmla="*/ 123574 h 5581866"/>
              <a:gd name="connsiteX17" fmla="*/ 1144144 w 6053670"/>
              <a:gd name="connsiteY17" fmla="*/ 140667 h 5581866"/>
              <a:gd name="connsiteX18" fmla="*/ 1326965 w 6053670"/>
              <a:gd name="connsiteY18" fmla="*/ 156506 h 5581866"/>
              <a:gd name="connsiteX19" fmla="*/ 1518261 w 6053670"/>
              <a:gd name="connsiteY19" fmla="*/ 171717 h 5581866"/>
              <a:gd name="connsiteX20" fmla="*/ 1720453 w 6053670"/>
              <a:gd name="connsiteY20" fmla="*/ 185518 h 5581866"/>
              <a:gd name="connsiteX21" fmla="*/ 1931121 w 6053670"/>
              <a:gd name="connsiteY21" fmla="*/ 198690 h 5581866"/>
              <a:gd name="connsiteX22" fmla="*/ 2150869 w 6053670"/>
              <a:gd name="connsiteY22" fmla="*/ 211079 h 5581866"/>
              <a:gd name="connsiteX23" fmla="*/ 2263467 w 6053670"/>
              <a:gd name="connsiteY23" fmla="*/ 215470 h 5581866"/>
              <a:gd name="connsiteX24" fmla="*/ 2378487 w 6053670"/>
              <a:gd name="connsiteY24" fmla="*/ 220332 h 5581866"/>
              <a:gd name="connsiteX25" fmla="*/ 2495323 w 6053670"/>
              <a:gd name="connsiteY25" fmla="*/ 224879 h 5581866"/>
              <a:gd name="connsiteX26" fmla="*/ 2612764 w 6053670"/>
              <a:gd name="connsiteY26" fmla="*/ 227859 h 5581866"/>
              <a:gd name="connsiteX27" fmla="*/ 2732627 w 6053670"/>
              <a:gd name="connsiteY27" fmla="*/ 230525 h 5581866"/>
              <a:gd name="connsiteX28" fmla="*/ 2853700 w 6053670"/>
              <a:gd name="connsiteY28" fmla="*/ 233348 h 5581866"/>
              <a:gd name="connsiteX29" fmla="*/ 2977195 w 6053670"/>
              <a:gd name="connsiteY29" fmla="*/ 235229 h 5581866"/>
              <a:gd name="connsiteX30" fmla="*/ 3101900 w 6053670"/>
              <a:gd name="connsiteY30" fmla="*/ 235229 h 5581866"/>
              <a:gd name="connsiteX31" fmla="*/ 3227817 w 6053670"/>
              <a:gd name="connsiteY31" fmla="*/ 236170 h 5581866"/>
              <a:gd name="connsiteX32" fmla="*/ 3354944 w 6053670"/>
              <a:gd name="connsiteY32" fmla="*/ 235229 h 5581866"/>
              <a:gd name="connsiteX33" fmla="*/ 3483887 w 6053670"/>
              <a:gd name="connsiteY33" fmla="*/ 233348 h 5581866"/>
              <a:gd name="connsiteX34" fmla="*/ 3612830 w 6053670"/>
              <a:gd name="connsiteY34" fmla="*/ 231623 h 5581866"/>
              <a:gd name="connsiteX35" fmla="*/ 3743589 w 6053670"/>
              <a:gd name="connsiteY35" fmla="*/ 227859 h 5581866"/>
              <a:gd name="connsiteX36" fmla="*/ 3875559 w 6053670"/>
              <a:gd name="connsiteY36" fmla="*/ 223938 h 5581866"/>
              <a:gd name="connsiteX37" fmla="*/ 4007529 w 6053670"/>
              <a:gd name="connsiteY37" fmla="*/ 219391 h 5581866"/>
              <a:gd name="connsiteX38" fmla="*/ 4140710 w 6053670"/>
              <a:gd name="connsiteY38" fmla="*/ 212961 h 5581866"/>
              <a:gd name="connsiteX39" fmla="*/ 4275102 w 6053670"/>
              <a:gd name="connsiteY39" fmla="*/ 205277 h 5581866"/>
              <a:gd name="connsiteX40" fmla="*/ 4410098 w 6053670"/>
              <a:gd name="connsiteY40" fmla="*/ 197907 h 5581866"/>
              <a:gd name="connsiteX41" fmla="*/ 4545096 w 6053670"/>
              <a:gd name="connsiteY41" fmla="*/ 188498 h 5581866"/>
              <a:gd name="connsiteX42" fmla="*/ 4681909 w 6053670"/>
              <a:gd name="connsiteY42" fmla="*/ 177207 h 5581866"/>
              <a:gd name="connsiteX43" fmla="*/ 4816905 w 6053670"/>
              <a:gd name="connsiteY43" fmla="*/ 165916 h 5581866"/>
              <a:gd name="connsiteX44" fmla="*/ 4954323 w 6053670"/>
              <a:gd name="connsiteY44" fmla="*/ 152899 h 5581866"/>
              <a:gd name="connsiteX45" fmla="*/ 5092347 w 6053670"/>
              <a:gd name="connsiteY45" fmla="*/ 138629 h 5581866"/>
              <a:gd name="connsiteX46" fmla="*/ 5228555 w 6053670"/>
              <a:gd name="connsiteY46" fmla="*/ 123574 h 5581866"/>
              <a:gd name="connsiteX47" fmla="*/ 5366578 w 6053670"/>
              <a:gd name="connsiteY47" fmla="*/ 106010 h 5581866"/>
              <a:gd name="connsiteX48" fmla="*/ 5503997 w 6053670"/>
              <a:gd name="connsiteY48" fmla="*/ 87192 h 5581866"/>
              <a:gd name="connsiteX49" fmla="*/ 5642020 w 6053670"/>
              <a:gd name="connsiteY49" fmla="*/ 68530 h 5581866"/>
              <a:gd name="connsiteX50" fmla="*/ 5779438 w 6053670"/>
              <a:gd name="connsiteY50" fmla="*/ 46733 h 5581866"/>
              <a:gd name="connsiteX51" fmla="*/ 5916251 w 6053670"/>
              <a:gd name="connsiteY51" fmla="*/ 24464 h 5581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5581866">
                <a:moveTo>
                  <a:pt x="6053670" y="1098"/>
                </a:moveTo>
                <a:lnTo>
                  <a:pt x="6053670" y="514028"/>
                </a:lnTo>
                <a:lnTo>
                  <a:pt x="6053670" y="1254558"/>
                </a:lnTo>
                <a:lnTo>
                  <a:pt x="6053670" y="5581866"/>
                </a:lnTo>
                <a:lnTo>
                  <a:pt x="0" y="5581866"/>
                </a:lnTo>
                <a:lnTo>
                  <a:pt x="0" y="1249853"/>
                </a:lnTo>
                <a:lnTo>
                  <a:pt x="0" y="514028"/>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15" name="Freeform 5">
            <a:extLst>
              <a:ext uri="{FF2B5EF4-FFF2-40B4-BE49-F238E27FC236}">
                <a16:creationId xmlns:a16="http://schemas.microsoft.com/office/drawing/2014/main" id="{B5C860C9-D4F9-4350-80DA-0D1CD36C77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B166B03B-169D-2D52-ECAE-29C2DC5ADD26}"/>
              </a:ext>
            </a:extLst>
          </p:cNvPr>
          <p:cNvSpPr>
            <a:spLocks noGrp="1"/>
          </p:cNvSpPr>
          <p:nvPr>
            <p:ph type="title"/>
          </p:nvPr>
        </p:nvSpPr>
        <p:spPr>
          <a:xfrm>
            <a:off x="1091880" y="-211"/>
            <a:ext cx="4999916" cy="1445625"/>
          </a:xfrm>
        </p:spPr>
        <p:txBody>
          <a:bodyPr>
            <a:normAutofit/>
          </a:bodyPr>
          <a:lstStyle/>
          <a:p>
            <a:r>
              <a:rPr lang="en-GB" dirty="0">
                <a:solidFill>
                  <a:srgbClr val="EBEBEB"/>
                </a:solidFill>
                <a:ea typeface="+mj-lt"/>
                <a:cs typeface="+mj-lt"/>
              </a:rPr>
              <a:t>NHS Long Term Plan </a:t>
            </a:r>
            <a:endParaRPr lang="en-GB" dirty="0">
              <a:solidFill>
                <a:srgbClr val="EBEBEB"/>
              </a:solidFill>
            </a:endParaRPr>
          </a:p>
        </p:txBody>
      </p:sp>
      <p:pic>
        <p:nvPicPr>
          <p:cNvPr id="4" name="Picture 3" descr="A close-up of several pictures of people&#10;&#10;AI-generated content may be incorrect.">
            <a:extLst>
              <a:ext uri="{FF2B5EF4-FFF2-40B4-BE49-F238E27FC236}">
                <a16:creationId xmlns:a16="http://schemas.microsoft.com/office/drawing/2014/main" id="{FE5DB33C-03C6-1251-5CF1-EFEE12C5E046}"/>
              </a:ext>
            </a:extLst>
          </p:cNvPr>
          <p:cNvPicPr>
            <a:picLocks noChangeAspect="1"/>
          </p:cNvPicPr>
          <p:nvPr/>
        </p:nvPicPr>
        <p:blipFill>
          <a:blip r:embed="rId2"/>
          <a:stretch>
            <a:fillRect/>
          </a:stretch>
        </p:blipFill>
        <p:spPr>
          <a:xfrm>
            <a:off x="6626490" y="946667"/>
            <a:ext cx="4917053" cy="4971201"/>
          </a:xfrm>
          <a:prstGeom prst="rect">
            <a:avLst/>
          </a:prstGeom>
        </p:spPr>
      </p:pic>
      <p:sp>
        <p:nvSpPr>
          <p:cNvPr id="17" name="Rectangle 16">
            <a:extLst>
              <a:ext uri="{FF2B5EF4-FFF2-40B4-BE49-F238E27FC236}">
                <a16:creationId xmlns:a16="http://schemas.microsoft.com/office/drawing/2014/main" id="{538A90C8-AE0E-4EBA-9AF8-EEDB20602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23" name="Content Placeholder 2">
            <a:extLst>
              <a:ext uri="{FF2B5EF4-FFF2-40B4-BE49-F238E27FC236}">
                <a16:creationId xmlns:a16="http://schemas.microsoft.com/office/drawing/2014/main" id="{4E6E62EA-0BFF-3D32-330B-C2F75B3DFC5C}"/>
              </a:ext>
            </a:extLst>
          </p:cNvPr>
          <p:cNvGraphicFramePr>
            <a:graphicFrameLocks noGrp="1"/>
          </p:cNvGraphicFramePr>
          <p:nvPr>
            <p:ph idx="1"/>
          </p:nvPr>
        </p:nvGraphicFramePr>
        <p:xfrm>
          <a:off x="639098" y="983083"/>
          <a:ext cx="5717744" cy="54461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334D44DB-01CF-7B57-8023-91B78CD1E4A7}"/>
              </a:ext>
            </a:extLst>
          </p:cNvPr>
          <p:cNvSpPr txBox="1"/>
          <p:nvPr/>
        </p:nvSpPr>
        <p:spPr>
          <a:xfrm>
            <a:off x="6622015" y="6350939"/>
            <a:ext cx="274319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solidFill>
                  <a:srgbClr val="2C3E50"/>
                </a:solidFill>
                <a:latin typeface="Calibri"/>
                <a:ea typeface="+mn-lt"/>
                <a:cs typeface="+mn-lt"/>
              </a:rPr>
              <a:t>NHS England (2019)</a:t>
            </a:r>
            <a:r>
              <a:rPr lang="en-GB" sz="2000" dirty="0">
                <a:solidFill>
                  <a:srgbClr val="2C3E50"/>
                </a:solidFill>
                <a:ea typeface="+mn-lt"/>
                <a:cs typeface="+mn-lt"/>
              </a:rPr>
              <a:t>.</a:t>
            </a:r>
            <a:endParaRPr lang="en-US" dirty="0"/>
          </a:p>
        </p:txBody>
      </p:sp>
    </p:spTree>
    <p:extLst>
      <p:ext uri="{BB962C8B-B14F-4D97-AF65-F5344CB8AC3E}">
        <p14:creationId xmlns:p14="http://schemas.microsoft.com/office/powerpoint/2010/main" val="565112708"/>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4D742E62-D0CA-4DEC-815B-5ED27845B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48" name="Oval 47">
            <a:extLst>
              <a:ext uri="{FF2B5EF4-FFF2-40B4-BE49-F238E27FC236}">
                <a16:creationId xmlns:a16="http://schemas.microsoft.com/office/drawing/2014/main" id="{6ADD3D29-FB68-4A1C-B0DE-CAF42F2843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9" name="Oval 48">
            <a:extLst>
              <a:ext uri="{FF2B5EF4-FFF2-40B4-BE49-F238E27FC236}">
                <a16:creationId xmlns:a16="http://schemas.microsoft.com/office/drawing/2014/main" id="{24822E8D-300D-45E7-9F98-BDEC743618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50" name="Freeform: Shape 17">
            <a:extLst>
              <a:ext uri="{FF2B5EF4-FFF2-40B4-BE49-F238E27FC236}">
                <a16:creationId xmlns:a16="http://schemas.microsoft.com/office/drawing/2014/main" id="{07C953DC-E764-4B76-B359-52546F4CAB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90102" y="977273"/>
            <a:ext cx="6053670" cy="4903455"/>
          </a:xfrm>
          <a:custGeom>
            <a:avLst/>
            <a:gdLst>
              <a:gd name="connsiteX0" fmla="*/ 6053670 w 6053670"/>
              <a:gd name="connsiteY0" fmla="*/ 1098 h 4903455"/>
              <a:gd name="connsiteX1" fmla="*/ 6053670 w 6053670"/>
              <a:gd name="connsiteY1" fmla="*/ 424590 h 4903455"/>
              <a:gd name="connsiteX2" fmla="*/ 6053670 w 6053670"/>
              <a:gd name="connsiteY2" fmla="*/ 1254558 h 4903455"/>
              <a:gd name="connsiteX3" fmla="*/ 6053670 w 6053670"/>
              <a:gd name="connsiteY3" fmla="*/ 4903455 h 4903455"/>
              <a:gd name="connsiteX4" fmla="*/ 0 w 6053670"/>
              <a:gd name="connsiteY4" fmla="*/ 4903455 h 4903455"/>
              <a:gd name="connsiteX5" fmla="*/ 0 w 6053670"/>
              <a:gd name="connsiteY5" fmla="*/ 1249853 h 4903455"/>
              <a:gd name="connsiteX6" fmla="*/ 0 w 6053670"/>
              <a:gd name="connsiteY6" fmla="*/ 424590 h 4903455"/>
              <a:gd name="connsiteX7" fmla="*/ 0 w 6053670"/>
              <a:gd name="connsiteY7" fmla="*/ 0 h 4903455"/>
              <a:gd name="connsiteX8" fmla="*/ 35717 w 6053670"/>
              <a:gd name="connsiteY8" fmla="*/ 5488 h 4903455"/>
              <a:gd name="connsiteX9" fmla="*/ 140445 w 6053670"/>
              <a:gd name="connsiteY9" fmla="*/ 21641 h 4903455"/>
              <a:gd name="connsiteX10" fmla="*/ 216722 w 6053670"/>
              <a:gd name="connsiteY10" fmla="*/ 32932 h 4903455"/>
              <a:gd name="connsiteX11" fmla="*/ 307527 w 6053670"/>
              <a:gd name="connsiteY11" fmla="*/ 44850 h 4903455"/>
              <a:gd name="connsiteX12" fmla="*/ 415282 w 6053670"/>
              <a:gd name="connsiteY12" fmla="*/ 59121 h 4903455"/>
              <a:gd name="connsiteX13" fmla="*/ 534539 w 6053670"/>
              <a:gd name="connsiteY13" fmla="*/ 74175 h 4903455"/>
              <a:gd name="connsiteX14" fmla="*/ 668931 w 6053670"/>
              <a:gd name="connsiteY14" fmla="*/ 90014 h 4903455"/>
              <a:gd name="connsiteX15" fmla="*/ 815430 w 6053670"/>
              <a:gd name="connsiteY15" fmla="*/ 106794 h 4903455"/>
              <a:gd name="connsiteX16" fmla="*/ 974641 w 6053670"/>
              <a:gd name="connsiteY16" fmla="*/ 123574 h 4903455"/>
              <a:gd name="connsiteX17" fmla="*/ 1144144 w 6053670"/>
              <a:gd name="connsiteY17" fmla="*/ 140667 h 4903455"/>
              <a:gd name="connsiteX18" fmla="*/ 1326965 w 6053670"/>
              <a:gd name="connsiteY18" fmla="*/ 156506 h 4903455"/>
              <a:gd name="connsiteX19" fmla="*/ 1518261 w 6053670"/>
              <a:gd name="connsiteY19" fmla="*/ 171717 h 4903455"/>
              <a:gd name="connsiteX20" fmla="*/ 1720453 w 6053670"/>
              <a:gd name="connsiteY20" fmla="*/ 185518 h 4903455"/>
              <a:gd name="connsiteX21" fmla="*/ 1931121 w 6053670"/>
              <a:gd name="connsiteY21" fmla="*/ 198690 h 4903455"/>
              <a:gd name="connsiteX22" fmla="*/ 2150869 w 6053670"/>
              <a:gd name="connsiteY22" fmla="*/ 211079 h 4903455"/>
              <a:gd name="connsiteX23" fmla="*/ 2263467 w 6053670"/>
              <a:gd name="connsiteY23" fmla="*/ 215470 h 4903455"/>
              <a:gd name="connsiteX24" fmla="*/ 2378487 w 6053670"/>
              <a:gd name="connsiteY24" fmla="*/ 220332 h 4903455"/>
              <a:gd name="connsiteX25" fmla="*/ 2495323 w 6053670"/>
              <a:gd name="connsiteY25" fmla="*/ 224879 h 4903455"/>
              <a:gd name="connsiteX26" fmla="*/ 2612764 w 6053670"/>
              <a:gd name="connsiteY26" fmla="*/ 227859 h 4903455"/>
              <a:gd name="connsiteX27" fmla="*/ 2732627 w 6053670"/>
              <a:gd name="connsiteY27" fmla="*/ 230525 h 4903455"/>
              <a:gd name="connsiteX28" fmla="*/ 2853700 w 6053670"/>
              <a:gd name="connsiteY28" fmla="*/ 233348 h 4903455"/>
              <a:gd name="connsiteX29" fmla="*/ 2977195 w 6053670"/>
              <a:gd name="connsiteY29" fmla="*/ 235229 h 4903455"/>
              <a:gd name="connsiteX30" fmla="*/ 3101900 w 6053670"/>
              <a:gd name="connsiteY30" fmla="*/ 235229 h 4903455"/>
              <a:gd name="connsiteX31" fmla="*/ 3227817 w 6053670"/>
              <a:gd name="connsiteY31" fmla="*/ 236170 h 4903455"/>
              <a:gd name="connsiteX32" fmla="*/ 3354944 w 6053670"/>
              <a:gd name="connsiteY32" fmla="*/ 235229 h 4903455"/>
              <a:gd name="connsiteX33" fmla="*/ 3483887 w 6053670"/>
              <a:gd name="connsiteY33" fmla="*/ 233348 h 4903455"/>
              <a:gd name="connsiteX34" fmla="*/ 3612830 w 6053670"/>
              <a:gd name="connsiteY34" fmla="*/ 231623 h 4903455"/>
              <a:gd name="connsiteX35" fmla="*/ 3743589 w 6053670"/>
              <a:gd name="connsiteY35" fmla="*/ 227859 h 4903455"/>
              <a:gd name="connsiteX36" fmla="*/ 3875559 w 6053670"/>
              <a:gd name="connsiteY36" fmla="*/ 223938 h 4903455"/>
              <a:gd name="connsiteX37" fmla="*/ 4007529 w 6053670"/>
              <a:gd name="connsiteY37" fmla="*/ 219391 h 4903455"/>
              <a:gd name="connsiteX38" fmla="*/ 4140710 w 6053670"/>
              <a:gd name="connsiteY38" fmla="*/ 212961 h 4903455"/>
              <a:gd name="connsiteX39" fmla="*/ 4275102 w 6053670"/>
              <a:gd name="connsiteY39" fmla="*/ 205277 h 4903455"/>
              <a:gd name="connsiteX40" fmla="*/ 4410098 w 6053670"/>
              <a:gd name="connsiteY40" fmla="*/ 197907 h 4903455"/>
              <a:gd name="connsiteX41" fmla="*/ 4545096 w 6053670"/>
              <a:gd name="connsiteY41" fmla="*/ 188498 h 4903455"/>
              <a:gd name="connsiteX42" fmla="*/ 4681909 w 6053670"/>
              <a:gd name="connsiteY42" fmla="*/ 177207 h 4903455"/>
              <a:gd name="connsiteX43" fmla="*/ 4816905 w 6053670"/>
              <a:gd name="connsiteY43" fmla="*/ 165916 h 4903455"/>
              <a:gd name="connsiteX44" fmla="*/ 4954323 w 6053670"/>
              <a:gd name="connsiteY44" fmla="*/ 152899 h 4903455"/>
              <a:gd name="connsiteX45" fmla="*/ 5092347 w 6053670"/>
              <a:gd name="connsiteY45" fmla="*/ 138629 h 4903455"/>
              <a:gd name="connsiteX46" fmla="*/ 5228555 w 6053670"/>
              <a:gd name="connsiteY46" fmla="*/ 123574 h 4903455"/>
              <a:gd name="connsiteX47" fmla="*/ 5366578 w 6053670"/>
              <a:gd name="connsiteY47" fmla="*/ 106010 h 4903455"/>
              <a:gd name="connsiteX48" fmla="*/ 5503997 w 6053670"/>
              <a:gd name="connsiteY48" fmla="*/ 87192 h 4903455"/>
              <a:gd name="connsiteX49" fmla="*/ 5642020 w 6053670"/>
              <a:gd name="connsiteY49" fmla="*/ 68530 h 4903455"/>
              <a:gd name="connsiteX50" fmla="*/ 5779438 w 6053670"/>
              <a:gd name="connsiteY50" fmla="*/ 46733 h 4903455"/>
              <a:gd name="connsiteX51" fmla="*/ 5916251 w 6053670"/>
              <a:gd name="connsiteY51" fmla="*/ 24464 h 490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4903455">
                <a:moveTo>
                  <a:pt x="6053670" y="1098"/>
                </a:moveTo>
                <a:lnTo>
                  <a:pt x="6053670" y="424590"/>
                </a:lnTo>
                <a:lnTo>
                  <a:pt x="6053670" y="1254558"/>
                </a:lnTo>
                <a:lnTo>
                  <a:pt x="6053670" y="4903455"/>
                </a:lnTo>
                <a:lnTo>
                  <a:pt x="0" y="4903455"/>
                </a:lnTo>
                <a:lnTo>
                  <a:pt x="0" y="1249853"/>
                </a:lnTo>
                <a:lnTo>
                  <a:pt x="0" y="424590"/>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51" name="Freeform 5">
            <a:extLst>
              <a:ext uri="{FF2B5EF4-FFF2-40B4-BE49-F238E27FC236}">
                <a16:creationId xmlns:a16="http://schemas.microsoft.com/office/drawing/2014/main" id="{C187CEFC-9032-481B-B8CA-A323593DD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52" name="Freeform 5">
            <a:extLst>
              <a:ext uri="{FF2B5EF4-FFF2-40B4-BE49-F238E27FC236}">
                <a16:creationId xmlns:a16="http://schemas.microsoft.com/office/drawing/2014/main" id="{4CB87468-9225-4E6A-A5B7-B47F08B34B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740B5D56-DB29-DBE8-D1E4-F8E2087A3CAF}"/>
              </a:ext>
            </a:extLst>
          </p:cNvPr>
          <p:cNvSpPr>
            <a:spLocks noGrp="1"/>
          </p:cNvSpPr>
          <p:nvPr>
            <p:ph type="title"/>
          </p:nvPr>
        </p:nvSpPr>
        <p:spPr>
          <a:xfrm>
            <a:off x="639098" y="629265"/>
            <a:ext cx="6072776" cy="1622322"/>
          </a:xfrm>
        </p:spPr>
        <p:txBody>
          <a:bodyPr>
            <a:normAutofit/>
          </a:bodyPr>
          <a:lstStyle/>
          <a:p>
            <a:r>
              <a:rPr lang="en-GB">
                <a:solidFill>
                  <a:schemeClr val="tx1"/>
                </a:solidFill>
                <a:ea typeface="+mj-lt"/>
                <a:cs typeface="+mj-lt"/>
              </a:rPr>
              <a:t>UK Legislation</a:t>
            </a:r>
            <a:endParaRPr lang="en-US">
              <a:solidFill>
                <a:schemeClr val="tx1"/>
              </a:solidFill>
            </a:endParaRPr>
          </a:p>
        </p:txBody>
      </p:sp>
      <p:pic>
        <p:nvPicPr>
          <p:cNvPr id="6" name="Picture 5" descr="A close-up of a book&#10;&#10;AI-generated content may be incorrect.">
            <a:extLst>
              <a:ext uri="{FF2B5EF4-FFF2-40B4-BE49-F238E27FC236}">
                <a16:creationId xmlns:a16="http://schemas.microsoft.com/office/drawing/2014/main" id="{26194A16-2992-64CA-F881-962480D6E271}"/>
              </a:ext>
            </a:extLst>
          </p:cNvPr>
          <p:cNvPicPr>
            <a:picLocks noChangeAspect="1"/>
          </p:cNvPicPr>
          <p:nvPr/>
        </p:nvPicPr>
        <p:blipFill>
          <a:blip r:embed="rId2"/>
          <a:srcRect l="9121" r="1" b="1"/>
          <a:stretch>
            <a:fillRect/>
          </a:stretch>
        </p:blipFill>
        <p:spPr>
          <a:xfrm>
            <a:off x="7136390" y="394587"/>
            <a:ext cx="4407153" cy="3033975"/>
          </a:xfrm>
          <a:prstGeom prst="rect">
            <a:avLst/>
          </a:prstGeom>
        </p:spPr>
      </p:pic>
      <p:sp>
        <p:nvSpPr>
          <p:cNvPr id="53" name="Rectangle 52">
            <a:extLst>
              <a:ext uri="{FF2B5EF4-FFF2-40B4-BE49-F238E27FC236}">
                <a16:creationId xmlns:a16="http://schemas.microsoft.com/office/drawing/2014/main" id="{7296B8E7-1A3F-4C7F-A120-29E90E593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6D3ED0EF-9531-6829-C6C6-C7FE377193AF}"/>
              </a:ext>
            </a:extLst>
          </p:cNvPr>
          <p:cNvSpPr>
            <a:spLocks noGrp="1"/>
          </p:cNvSpPr>
          <p:nvPr>
            <p:ph idx="1"/>
          </p:nvPr>
        </p:nvSpPr>
        <p:spPr>
          <a:xfrm>
            <a:off x="639098" y="1590475"/>
            <a:ext cx="6050690" cy="4640000"/>
          </a:xfrm>
        </p:spPr>
        <p:txBody>
          <a:bodyPr vert="horz" lIns="91440" tIns="45720" rIns="91440" bIns="45720" rtlCol="0" anchor="ctr">
            <a:normAutofit/>
          </a:bodyPr>
          <a:lstStyle/>
          <a:p>
            <a:r>
              <a:rPr lang="en-GB" b="1" dirty="0">
                <a:solidFill>
                  <a:schemeClr val="tx1"/>
                </a:solidFill>
                <a:ea typeface="+mn-lt"/>
                <a:cs typeface="+mn-lt"/>
              </a:rPr>
              <a:t>The Health and Social Care Act (2012) gave local authorities responsibility for public health.</a:t>
            </a:r>
            <a:br>
              <a:rPr lang="en-GB" b="1" dirty="0">
                <a:ea typeface="+mn-lt"/>
                <a:cs typeface="+mn-lt"/>
              </a:rPr>
            </a:br>
            <a:r>
              <a:rPr lang="en-GB" b="1" dirty="0">
                <a:solidFill>
                  <a:schemeClr val="tx1"/>
                </a:solidFill>
                <a:ea typeface="+mn-lt"/>
                <a:cs typeface="+mn-lt"/>
              </a:rPr>
              <a:t>The Care Act (2014) prioritised individual wellbeing in care planning.</a:t>
            </a:r>
            <a:endParaRPr lang="en-GB" b="1">
              <a:solidFill>
                <a:schemeClr val="tx1"/>
              </a:solidFill>
              <a:ea typeface="Calibri"/>
              <a:cs typeface="Calibri"/>
            </a:endParaRPr>
          </a:p>
          <a:p>
            <a:br>
              <a:rPr lang="en-GB" b="1" dirty="0">
                <a:ea typeface="+mn-lt"/>
                <a:cs typeface="+mn-lt"/>
              </a:rPr>
            </a:br>
            <a:r>
              <a:rPr lang="en-GB" b="1" dirty="0">
                <a:solidFill>
                  <a:schemeClr val="tx1"/>
                </a:solidFill>
                <a:ea typeface="+mn-lt"/>
                <a:cs typeface="+mn-lt"/>
              </a:rPr>
              <a:t>The Health and Care Act (2022) introduced Integrated Care Systems (ICSs) for cross-sector collaboration.</a:t>
            </a:r>
            <a:endParaRPr lang="en-GB" b="1">
              <a:solidFill>
                <a:schemeClr val="tx1"/>
              </a:solidFill>
              <a:ea typeface="Calibri"/>
              <a:cs typeface="Calibri"/>
            </a:endParaRPr>
          </a:p>
          <a:p>
            <a:br>
              <a:rPr lang="en-GB" b="1" dirty="0">
                <a:ea typeface="+mn-lt"/>
                <a:cs typeface="+mn-lt"/>
              </a:rPr>
            </a:br>
            <a:r>
              <a:rPr lang="en-GB" b="1" dirty="0">
                <a:solidFill>
                  <a:schemeClr val="tx1"/>
                </a:solidFill>
                <a:ea typeface="+mn-lt"/>
                <a:cs typeface="+mn-lt"/>
              </a:rPr>
              <a:t>The Public Health Outcomes Framework (DHSC, 2021) monitors key health indicators.</a:t>
            </a:r>
            <a:br>
              <a:rPr lang="en-GB" b="1" dirty="0">
                <a:ea typeface="+mn-lt"/>
                <a:cs typeface="+mn-lt"/>
              </a:rPr>
            </a:br>
            <a:r>
              <a:rPr lang="en-GB" b="1" dirty="0">
                <a:solidFill>
                  <a:schemeClr val="tx1"/>
                </a:solidFill>
                <a:ea typeface="+mn-lt"/>
                <a:cs typeface="+mn-lt"/>
              </a:rPr>
              <a:t>These frameworks promote prevention and equality but vary in effectiveness across regions.</a:t>
            </a:r>
            <a:endParaRPr lang="en-GB" b="1">
              <a:solidFill>
                <a:schemeClr val="tx1"/>
              </a:solidFill>
              <a:latin typeface="Century Gothic"/>
              <a:ea typeface="Calibri"/>
              <a:cs typeface="Calibri"/>
            </a:endParaRPr>
          </a:p>
        </p:txBody>
      </p:sp>
      <p:pic>
        <p:nvPicPr>
          <p:cNvPr id="7" name="Picture 6" descr="A diagram of a health care act&#10;&#10;AI-generated content may be incorrect.">
            <a:extLst>
              <a:ext uri="{FF2B5EF4-FFF2-40B4-BE49-F238E27FC236}">
                <a16:creationId xmlns:a16="http://schemas.microsoft.com/office/drawing/2014/main" id="{C26B0340-19D9-0B2B-71B6-C17B6E7480E5}"/>
              </a:ext>
            </a:extLst>
          </p:cNvPr>
          <p:cNvPicPr>
            <a:picLocks noChangeAspect="1"/>
          </p:cNvPicPr>
          <p:nvPr/>
        </p:nvPicPr>
        <p:blipFill>
          <a:blip r:embed="rId3"/>
          <a:srcRect l="4488" r="7236" b="2"/>
          <a:stretch>
            <a:fillRect/>
          </a:stretch>
        </p:blipFill>
        <p:spPr>
          <a:xfrm>
            <a:off x="7000692" y="3906305"/>
            <a:ext cx="4125316" cy="2710389"/>
          </a:xfrm>
          <a:prstGeom prst="rect">
            <a:avLst/>
          </a:prstGeom>
        </p:spPr>
      </p:pic>
      <p:sp>
        <p:nvSpPr>
          <p:cNvPr id="8" name="TextBox 7">
            <a:extLst>
              <a:ext uri="{FF2B5EF4-FFF2-40B4-BE49-F238E27FC236}">
                <a16:creationId xmlns:a16="http://schemas.microsoft.com/office/drawing/2014/main" id="{6F42A5D5-EDCE-559D-2709-230DFE5613A6}"/>
              </a:ext>
            </a:extLst>
          </p:cNvPr>
          <p:cNvSpPr txBox="1"/>
          <p:nvPr/>
        </p:nvSpPr>
        <p:spPr>
          <a:xfrm>
            <a:off x="7140679" y="6458932"/>
            <a:ext cx="469517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solidFill>
                  <a:srgbClr val="2C3E50"/>
                </a:solidFill>
                <a:latin typeface="Calibri"/>
                <a:ea typeface="Roboto"/>
                <a:cs typeface="Roboto"/>
              </a:rPr>
              <a:t> (British Geriatrics Society, 2018)</a:t>
            </a:r>
            <a:endParaRPr lang="en-US" sz="2000">
              <a:latin typeface="Calibri"/>
              <a:ea typeface="Calibri"/>
              <a:cs typeface="Calibri"/>
            </a:endParaRPr>
          </a:p>
        </p:txBody>
      </p:sp>
      <p:sp>
        <p:nvSpPr>
          <p:cNvPr id="10" name="TextBox 9">
            <a:extLst>
              <a:ext uri="{FF2B5EF4-FFF2-40B4-BE49-F238E27FC236}">
                <a16:creationId xmlns:a16="http://schemas.microsoft.com/office/drawing/2014/main" id="{F8D5822C-1246-C78B-8AD9-1B6599D06581}"/>
              </a:ext>
            </a:extLst>
          </p:cNvPr>
          <p:cNvSpPr txBox="1"/>
          <p:nvPr/>
        </p:nvSpPr>
        <p:spPr>
          <a:xfrm>
            <a:off x="7988760" y="3461877"/>
            <a:ext cx="277451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rgbClr val="2C3E50"/>
                </a:solidFill>
                <a:latin typeface="Calibri"/>
                <a:ea typeface="Roboto"/>
                <a:cs typeface="Roboto"/>
              </a:rPr>
              <a:t>(Samuel, 2024)</a:t>
            </a:r>
            <a:endParaRPr lang="en-US">
              <a:latin typeface="Calibri"/>
              <a:ea typeface="Calibri"/>
              <a:cs typeface="Calibri"/>
            </a:endParaRPr>
          </a:p>
          <a:p>
            <a:br>
              <a:rPr lang="en-US" dirty="0"/>
            </a:br>
            <a:endParaRPr lang="en-US" dirty="0"/>
          </a:p>
          <a:p>
            <a:pPr algn="l"/>
            <a:endParaRPr lang="en-GB" dirty="0"/>
          </a:p>
        </p:txBody>
      </p:sp>
    </p:spTree>
    <p:extLst>
      <p:ext uri="{BB962C8B-B14F-4D97-AF65-F5344CB8AC3E}">
        <p14:creationId xmlns:p14="http://schemas.microsoft.com/office/powerpoint/2010/main" val="592718916"/>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43780CE-2BE5-46F6-97B2-60DF30217E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1" name="Freeform: Shape 14">
            <a:extLst>
              <a:ext uri="{FF2B5EF4-FFF2-40B4-BE49-F238E27FC236}">
                <a16:creationId xmlns:a16="http://schemas.microsoft.com/office/drawing/2014/main" id="{61A87A49-68E6-459E-A5A6-46229FF421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12" name="Freeform 5">
            <a:extLst>
              <a:ext uri="{FF2B5EF4-FFF2-40B4-BE49-F238E27FC236}">
                <a16:creationId xmlns:a16="http://schemas.microsoft.com/office/drawing/2014/main" id="{F6ACD5FC-CAFE-48EB-B765-60EED2E0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8F67336C-FBD3-8B51-A196-70BD6AB489D2}"/>
              </a:ext>
            </a:extLst>
          </p:cNvPr>
          <p:cNvSpPr>
            <a:spLocks noGrp="1"/>
          </p:cNvSpPr>
          <p:nvPr>
            <p:ph type="title"/>
          </p:nvPr>
        </p:nvSpPr>
        <p:spPr>
          <a:xfrm>
            <a:off x="1177041" y="12886"/>
            <a:ext cx="2986384" cy="2014144"/>
          </a:xfrm>
        </p:spPr>
        <p:txBody>
          <a:bodyPr>
            <a:normAutofit/>
          </a:bodyPr>
          <a:lstStyle/>
          <a:p>
            <a:pPr>
              <a:lnSpc>
                <a:spcPct val="90000"/>
              </a:lnSpc>
            </a:pPr>
            <a:r>
              <a:rPr lang="en-GB" sz="3300" b="1">
                <a:solidFill>
                  <a:srgbClr val="EBEBEB"/>
                </a:solidFill>
                <a:ea typeface="+mj-lt"/>
                <a:cs typeface="+mj-lt"/>
              </a:rPr>
              <a:t>Equity &amp; Access</a:t>
            </a:r>
            <a:r>
              <a:rPr lang="en-GB" sz="3300">
                <a:solidFill>
                  <a:srgbClr val="EBEBEB"/>
                </a:solidFill>
                <a:ea typeface="+mj-lt"/>
                <a:cs typeface="+mj-lt"/>
              </a:rPr>
              <a:t> </a:t>
            </a:r>
            <a:endParaRPr lang="en-US" sz="3300">
              <a:solidFill>
                <a:srgbClr val="EBEBEB"/>
              </a:solidFill>
            </a:endParaRPr>
          </a:p>
        </p:txBody>
      </p:sp>
      <p:pic>
        <p:nvPicPr>
          <p:cNvPr id="8" name="Picture 7">
            <a:extLst>
              <a:ext uri="{FF2B5EF4-FFF2-40B4-BE49-F238E27FC236}">
                <a16:creationId xmlns:a16="http://schemas.microsoft.com/office/drawing/2014/main" id="{43A841ED-3A71-F6D6-6247-4CAD2FBFAF68}"/>
              </a:ext>
            </a:extLst>
          </p:cNvPr>
          <p:cNvPicPr>
            <a:picLocks noChangeAspect="1"/>
          </p:cNvPicPr>
          <p:nvPr/>
        </p:nvPicPr>
        <p:blipFill>
          <a:blip r:embed="rId2"/>
          <a:stretch>
            <a:fillRect/>
          </a:stretch>
        </p:blipFill>
        <p:spPr>
          <a:xfrm>
            <a:off x="5194607" y="1271858"/>
            <a:ext cx="6391533" cy="4314284"/>
          </a:xfrm>
          <a:prstGeom prst="rect">
            <a:avLst/>
          </a:prstGeom>
        </p:spPr>
      </p:pic>
      <p:sp>
        <p:nvSpPr>
          <p:cNvPr id="14" name="Rectangle 13">
            <a:extLst>
              <a:ext uri="{FF2B5EF4-FFF2-40B4-BE49-F238E27FC236}">
                <a16:creationId xmlns:a16="http://schemas.microsoft.com/office/drawing/2014/main" id="{9F33B405-D785-4738-B1C0-6A0AA5E98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6" name="Oval 15">
            <a:extLst>
              <a:ext uri="{FF2B5EF4-FFF2-40B4-BE49-F238E27FC236}">
                <a16:creationId xmlns:a16="http://schemas.microsoft.com/office/drawing/2014/main" id="{4233DC0E-DE6C-4FB6-A529-51B162641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a:extLst>
              <a:ext uri="{FF2B5EF4-FFF2-40B4-BE49-F238E27FC236}">
                <a16:creationId xmlns:a16="http://schemas.microsoft.com/office/drawing/2014/main" id="{3870477F-E451-4BC3-863F-0E2FC57288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5" name="Content Placeholder 4">
            <a:extLst>
              <a:ext uri="{FF2B5EF4-FFF2-40B4-BE49-F238E27FC236}">
                <a16:creationId xmlns:a16="http://schemas.microsoft.com/office/drawing/2014/main" id="{10EF1F97-220F-8E2F-2879-D96CC5FB66BA}"/>
              </a:ext>
            </a:extLst>
          </p:cNvPr>
          <p:cNvSpPr>
            <a:spLocks noGrp="1"/>
          </p:cNvSpPr>
          <p:nvPr>
            <p:ph idx="1"/>
          </p:nvPr>
        </p:nvSpPr>
        <p:spPr>
          <a:xfrm>
            <a:off x="635912" y="1568726"/>
            <a:ext cx="4017205" cy="4594639"/>
          </a:xfrm>
        </p:spPr>
        <p:txBody>
          <a:bodyPr vert="horz" lIns="91440" tIns="45720" rIns="91440" bIns="45720" rtlCol="0" anchor="t">
            <a:noAutofit/>
          </a:bodyPr>
          <a:lstStyle/>
          <a:p>
            <a:pPr>
              <a:lnSpc>
                <a:spcPct val="90000"/>
              </a:lnSpc>
            </a:pPr>
            <a:r>
              <a:rPr lang="en-GB" dirty="0">
                <a:solidFill>
                  <a:srgbClr val="FFFFFF"/>
                </a:solidFill>
                <a:latin typeface="Calibri"/>
                <a:ea typeface="+mn-lt"/>
                <a:cs typeface="+mn-lt"/>
              </a:rPr>
              <a:t>Health inequalities remain significant in the UK, with life expectancy gaps of 8–10 years between richest and poorest (ONS, 2021) and persistent ethnic disparities (PHE, 2020). </a:t>
            </a:r>
            <a:endParaRPr lang="en-GB" dirty="0">
              <a:solidFill>
                <a:srgbClr val="FFFFFF"/>
              </a:solidFill>
              <a:latin typeface="Calibri"/>
              <a:ea typeface="Calibri"/>
              <a:cs typeface="Calibri"/>
            </a:endParaRPr>
          </a:p>
          <a:p>
            <a:pPr>
              <a:lnSpc>
                <a:spcPct val="90000"/>
              </a:lnSpc>
            </a:pPr>
            <a:r>
              <a:rPr lang="en-GB" dirty="0">
                <a:solidFill>
                  <a:srgbClr val="FFFFFF"/>
                </a:solidFill>
                <a:latin typeface="Calibri"/>
                <a:ea typeface="+mn-lt"/>
                <a:cs typeface="+mn-lt"/>
              </a:rPr>
              <a:t>These inequalities also impose financial costs, with research estimating an additional £4.8 billion per year in NHS hospital costs linked to socioeconomic inequality (Asaria et al., 2016).</a:t>
            </a:r>
            <a:endParaRPr lang="en-GB" dirty="0">
              <a:solidFill>
                <a:srgbClr val="FFFFFF"/>
              </a:solidFill>
              <a:latin typeface="Calibri"/>
              <a:ea typeface="Calibri"/>
              <a:cs typeface="Calibri"/>
            </a:endParaRPr>
          </a:p>
          <a:p>
            <a:pPr>
              <a:lnSpc>
                <a:spcPct val="90000"/>
              </a:lnSpc>
            </a:pPr>
            <a:r>
              <a:rPr lang="en-GB" dirty="0">
                <a:solidFill>
                  <a:srgbClr val="FFFFFF"/>
                </a:solidFill>
                <a:latin typeface="Calibri"/>
                <a:ea typeface="+mn-lt"/>
                <a:cs typeface="+mn-lt"/>
              </a:rPr>
              <a:t> The Core20PLUS5 strategy (NHS England, 2021) seeks to address these issues, but digital exclusion and regional variation continue to restrict equitable access. </a:t>
            </a:r>
            <a:endParaRPr lang="en-GB">
              <a:solidFill>
                <a:srgbClr val="FFFFFF"/>
              </a:solidFill>
              <a:latin typeface="Calibri"/>
              <a:ea typeface="Calibri"/>
              <a:cs typeface="Calibri"/>
            </a:endParaRPr>
          </a:p>
        </p:txBody>
      </p:sp>
      <p:sp>
        <p:nvSpPr>
          <p:cNvPr id="20" name="Freeform 5">
            <a:extLst>
              <a:ext uri="{FF2B5EF4-FFF2-40B4-BE49-F238E27FC236}">
                <a16:creationId xmlns:a16="http://schemas.microsoft.com/office/drawing/2014/main" id="{B4A81DE1-E2BC-4A31-99EE-71350421B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9" name="TextBox 8">
            <a:extLst>
              <a:ext uri="{FF2B5EF4-FFF2-40B4-BE49-F238E27FC236}">
                <a16:creationId xmlns:a16="http://schemas.microsoft.com/office/drawing/2014/main" id="{7D87BC4B-2FD0-CDBE-060E-DF8C9D94C25A}"/>
              </a:ext>
            </a:extLst>
          </p:cNvPr>
          <p:cNvSpPr txBox="1"/>
          <p:nvPr/>
        </p:nvSpPr>
        <p:spPr>
          <a:xfrm>
            <a:off x="5930347" y="6151217"/>
            <a:ext cx="380337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i="1" dirty="0">
                <a:ea typeface="+mn-lt"/>
                <a:cs typeface="+mn-lt"/>
              </a:rPr>
              <a:t>Source: Office for National Statistics (2022).</a:t>
            </a:r>
            <a:endParaRPr lang="en-US" dirty="0"/>
          </a:p>
        </p:txBody>
      </p:sp>
      <p:sp>
        <p:nvSpPr>
          <p:cNvPr id="22" name="TextBox 21">
            <a:extLst>
              <a:ext uri="{FF2B5EF4-FFF2-40B4-BE49-F238E27FC236}">
                <a16:creationId xmlns:a16="http://schemas.microsoft.com/office/drawing/2014/main" id="{F1B1E722-D20A-0686-BC3D-BFD90DADFAA2}"/>
              </a:ext>
            </a:extLst>
          </p:cNvPr>
          <p:cNvSpPr txBox="1"/>
          <p:nvPr/>
        </p:nvSpPr>
        <p:spPr>
          <a:xfrm>
            <a:off x="5996608" y="5615608"/>
            <a:ext cx="27432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i="1" dirty="0">
                <a:ea typeface="+mn-lt"/>
                <a:cs typeface="+mn-lt"/>
              </a:rPr>
              <a:t>Source: Office for Nati</a:t>
            </a:r>
            <a:r>
              <a:rPr lang="en-GB" dirty="0">
                <a:solidFill>
                  <a:srgbClr val="2C3E50"/>
                </a:solidFill>
                <a:latin typeface="Roboto"/>
                <a:ea typeface="Roboto"/>
                <a:cs typeface="Roboto"/>
              </a:rPr>
              <a:t> (ONS, 2022</a:t>
            </a:r>
            <a:r>
              <a:rPr lang="en-GB" sz="1100" dirty="0">
                <a:solidFill>
                  <a:srgbClr val="2C3E50"/>
                </a:solidFill>
                <a:latin typeface="Roboto"/>
                <a:ea typeface="Roboto"/>
                <a:cs typeface="Roboto"/>
              </a:rPr>
              <a:t>)</a:t>
            </a:r>
            <a:r>
              <a:rPr lang="en-GB" i="1" dirty="0" err="1">
                <a:ea typeface="+mn-lt"/>
                <a:cs typeface="+mn-lt"/>
              </a:rPr>
              <a:t>onal</a:t>
            </a:r>
            <a:endParaRPr lang="en-US" dirty="0" err="1">
              <a:ea typeface="+mn-lt"/>
              <a:cs typeface="+mn-lt"/>
            </a:endParaRPr>
          </a:p>
          <a:p>
            <a:endParaRPr lang="en-GB" i="1" dirty="0">
              <a:ea typeface="+mn-lt"/>
              <a:cs typeface="+mn-lt"/>
            </a:endParaRPr>
          </a:p>
          <a:p>
            <a:r>
              <a:rPr lang="en-GB" i="1" dirty="0">
                <a:ea typeface="+mn-lt"/>
                <a:cs typeface="+mn-lt"/>
              </a:rPr>
              <a:t> Statistics (2022</a:t>
            </a:r>
            <a:endParaRPr lang="en-US" dirty="0"/>
          </a:p>
        </p:txBody>
      </p:sp>
    </p:spTree>
    <p:extLst>
      <p:ext uri="{BB962C8B-B14F-4D97-AF65-F5344CB8AC3E}">
        <p14:creationId xmlns:p14="http://schemas.microsoft.com/office/powerpoint/2010/main" val="42282816"/>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43780CE-2BE5-46F6-97B2-60DF30217E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1" name="Freeform: Shape 10">
            <a:extLst>
              <a:ext uri="{FF2B5EF4-FFF2-40B4-BE49-F238E27FC236}">
                <a16:creationId xmlns:a16="http://schemas.microsoft.com/office/drawing/2014/main" id="{61A87A49-68E6-459E-A5A6-46229FF421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13" name="Freeform 5">
            <a:extLst>
              <a:ext uri="{FF2B5EF4-FFF2-40B4-BE49-F238E27FC236}">
                <a16:creationId xmlns:a16="http://schemas.microsoft.com/office/drawing/2014/main" id="{F6ACD5FC-CAFE-48EB-B765-60EED2E0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85F6AD49-B14A-EC12-09BE-A6C2B09A427A}"/>
              </a:ext>
            </a:extLst>
          </p:cNvPr>
          <p:cNvSpPr>
            <a:spLocks noGrp="1"/>
          </p:cNvSpPr>
          <p:nvPr>
            <p:ph type="title"/>
          </p:nvPr>
        </p:nvSpPr>
        <p:spPr>
          <a:xfrm>
            <a:off x="790520" y="697581"/>
            <a:ext cx="4941078" cy="1362578"/>
          </a:xfrm>
        </p:spPr>
        <p:txBody>
          <a:bodyPr>
            <a:normAutofit/>
          </a:bodyPr>
          <a:lstStyle/>
          <a:p>
            <a:pPr>
              <a:lnSpc>
                <a:spcPct val="90000"/>
              </a:lnSpc>
            </a:pPr>
            <a:r>
              <a:rPr lang="en-GB" sz="3300" dirty="0">
                <a:solidFill>
                  <a:srgbClr val="EBEBEB"/>
                </a:solidFill>
                <a:ea typeface="+mj-lt"/>
                <a:cs typeface="+mj-lt"/>
              </a:rPr>
              <a:t>Marmot Review</a:t>
            </a:r>
            <a:endParaRPr lang="en-US" sz="3300" dirty="0">
              <a:solidFill>
                <a:srgbClr val="EBEBEB"/>
              </a:solidFill>
            </a:endParaRPr>
          </a:p>
        </p:txBody>
      </p:sp>
      <p:pic>
        <p:nvPicPr>
          <p:cNvPr id="4" name="Picture 3">
            <a:extLst>
              <a:ext uri="{FF2B5EF4-FFF2-40B4-BE49-F238E27FC236}">
                <a16:creationId xmlns:a16="http://schemas.microsoft.com/office/drawing/2014/main" id="{DF09DE17-8D5A-48EB-66D2-6D70627EA685}"/>
              </a:ext>
            </a:extLst>
          </p:cNvPr>
          <p:cNvPicPr>
            <a:picLocks noChangeAspect="1"/>
          </p:cNvPicPr>
          <p:nvPr/>
        </p:nvPicPr>
        <p:blipFill>
          <a:blip r:embed="rId2"/>
          <a:stretch>
            <a:fillRect/>
          </a:stretch>
        </p:blipFill>
        <p:spPr>
          <a:xfrm>
            <a:off x="4979167" y="1360970"/>
            <a:ext cx="6441321" cy="5103206"/>
          </a:xfrm>
          <a:prstGeom prst="rect">
            <a:avLst/>
          </a:prstGeom>
        </p:spPr>
      </p:pic>
      <p:sp>
        <p:nvSpPr>
          <p:cNvPr id="15" name="Rectangle 14">
            <a:extLst>
              <a:ext uri="{FF2B5EF4-FFF2-40B4-BE49-F238E27FC236}">
                <a16:creationId xmlns:a16="http://schemas.microsoft.com/office/drawing/2014/main" id="{9F33B405-D785-4738-B1C0-6A0AA5E98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7" name="Oval 16">
            <a:extLst>
              <a:ext uri="{FF2B5EF4-FFF2-40B4-BE49-F238E27FC236}">
                <a16:creationId xmlns:a16="http://schemas.microsoft.com/office/drawing/2014/main" id="{4233DC0E-DE6C-4FB6-A529-51B162641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a:extLst>
              <a:ext uri="{FF2B5EF4-FFF2-40B4-BE49-F238E27FC236}">
                <a16:creationId xmlns:a16="http://schemas.microsoft.com/office/drawing/2014/main" id="{3870477F-E451-4BC3-863F-0E2FC57288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765ED8CB-77C2-C071-2765-142F39E9B7DD}"/>
              </a:ext>
            </a:extLst>
          </p:cNvPr>
          <p:cNvSpPr>
            <a:spLocks noGrp="1"/>
          </p:cNvSpPr>
          <p:nvPr>
            <p:ph idx="1"/>
          </p:nvPr>
        </p:nvSpPr>
        <p:spPr>
          <a:xfrm>
            <a:off x="448173" y="2076727"/>
            <a:ext cx="3851551" cy="3898900"/>
          </a:xfrm>
        </p:spPr>
        <p:txBody>
          <a:bodyPr vert="horz" lIns="91440" tIns="45720" rIns="91440" bIns="45720" rtlCol="0" anchor="t">
            <a:normAutofit/>
          </a:bodyPr>
          <a:lstStyle/>
          <a:p>
            <a:r>
              <a:rPr lang="en-GB" dirty="0">
                <a:solidFill>
                  <a:srgbClr val="FFFFFF"/>
                </a:solidFill>
                <a:latin typeface="Calibri"/>
                <a:ea typeface="+mn-lt"/>
                <a:cs typeface="+mn-lt"/>
              </a:rPr>
              <a:t>The Marmot Review (2010) highlighted the role of social determinants such as education, housing, and income. </a:t>
            </a:r>
            <a:endParaRPr lang="en-GB" sz="1100">
              <a:solidFill>
                <a:srgbClr val="2C3E50"/>
              </a:solidFill>
              <a:latin typeface="Roboto"/>
              <a:ea typeface="Roboto"/>
              <a:cs typeface="Roboto"/>
            </a:endParaRPr>
          </a:p>
          <a:p>
            <a:r>
              <a:rPr lang="en-GB" dirty="0">
                <a:solidFill>
                  <a:srgbClr val="FFFFFF"/>
                </a:solidFill>
                <a:latin typeface="Calibri"/>
                <a:ea typeface="+mn-lt"/>
                <a:cs typeface="+mn-lt"/>
              </a:rPr>
              <a:t>Ten years later, inequalities had widened, and life expectancy had stalled in deprived areas (Marmot et al., 2020).</a:t>
            </a:r>
            <a:endParaRPr lang="en-GB" sz="1100" dirty="0">
              <a:solidFill>
                <a:srgbClr val="2C3E50"/>
              </a:solidFill>
              <a:latin typeface="Roboto"/>
              <a:ea typeface="Roboto"/>
              <a:cs typeface="Roboto"/>
            </a:endParaRPr>
          </a:p>
          <a:p>
            <a:r>
              <a:rPr lang="en-GB" dirty="0">
                <a:solidFill>
                  <a:srgbClr val="FFFFFF"/>
                </a:solidFill>
                <a:latin typeface="Calibri"/>
                <a:ea typeface="+mn-lt"/>
                <a:cs typeface="+mn-lt"/>
              </a:rPr>
              <a:t>Despite strong evidence, austerity and underfunding limited real progress</a:t>
            </a:r>
            <a:r>
              <a:rPr lang="en-GB" dirty="0">
                <a:solidFill>
                  <a:srgbClr val="FFFFFF"/>
                </a:solidFill>
                <a:latin typeface="Calibri"/>
                <a:ea typeface="Roboto"/>
                <a:cs typeface="Roboto"/>
              </a:rPr>
              <a:t>.</a:t>
            </a:r>
            <a:endParaRPr lang="en-GB" sz="1100">
              <a:solidFill>
                <a:srgbClr val="2C3E50"/>
              </a:solidFill>
              <a:latin typeface="Roboto"/>
              <a:ea typeface="Roboto"/>
              <a:cs typeface="Roboto"/>
            </a:endParaRPr>
          </a:p>
        </p:txBody>
      </p:sp>
      <p:sp>
        <p:nvSpPr>
          <p:cNvPr id="21" name="Freeform 5">
            <a:extLst>
              <a:ext uri="{FF2B5EF4-FFF2-40B4-BE49-F238E27FC236}">
                <a16:creationId xmlns:a16="http://schemas.microsoft.com/office/drawing/2014/main" id="{B4A81DE1-E2BC-4A31-99EE-71350421B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6" name="TextBox 5">
            <a:extLst>
              <a:ext uri="{FF2B5EF4-FFF2-40B4-BE49-F238E27FC236}">
                <a16:creationId xmlns:a16="http://schemas.microsoft.com/office/drawing/2014/main" id="{285A7C1E-3703-0201-D07B-1216450C3288}"/>
              </a:ext>
            </a:extLst>
          </p:cNvPr>
          <p:cNvSpPr txBox="1"/>
          <p:nvPr/>
        </p:nvSpPr>
        <p:spPr>
          <a:xfrm flipV="1">
            <a:off x="7253354" y="3878948"/>
            <a:ext cx="95415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rgbClr val="2C3E50"/>
                </a:solidFill>
                <a:latin typeface="Roboto"/>
                <a:ea typeface="Roboto"/>
                <a:cs typeface="Roboto"/>
              </a:rPr>
              <a:t>(</a:t>
            </a:r>
            <a:endParaRPr lang="en-US" dirty="0"/>
          </a:p>
        </p:txBody>
      </p:sp>
      <p:sp>
        <p:nvSpPr>
          <p:cNvPr id="5" name="TextBox 4">
            <a:extLst>
              <a:ext uri="{FF2B5EF4-FFF2-40B4-BE49-F238E27FC236}">
                <a16:creationId xmlns:a16="http://schemas.microsoft.com/office/drawing/2014/main" id="{9FAFA6B5-4272-8A47-777D-163BB57B974B}"/>
              </a:ext>
            </a:extLst>
          </p:cNvPr>
          <p:cNvSpPr txBox="1"/>
          <p:nvPr/>
        </p:nvSpPr>
        <p:spPr>
          <a:xfrm>
            <a:off x="6394173" y="5748130"/>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7" name="TextBox 6">
            <a:extLst>
              <a:ext uri="{FF2B5EF4-FFF2-40B4-BE49-F238E27FC236}">
                <a16:creationId xmlns:a16="http://schemas.microsoft.com/office/drawing/2014/main" id="{02A3465E-5139-F1AA-2771-41C3F0D263D3}"/>
              </a:ext>
            </a:extLst>
          </p:cNvPr>
          <p:cNvSpPr txBox="1"/>
          <p:nvPr/>
        </p:nvSpPr>
        <p:spPr>
          <a:xfrm>
            <a:off x="6084954" y="6129131"/>
            <a:ext cx="274320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t al. (20 (2010).</a:t>
            </a:r>
            <a:endParaRPr lang="en-US" dirty="0"/>
          </a:p>
        </p:txBody>
      </p:sp>
      <p:sp>
        <p:nvSpPr>
          <p:cNvPr id="10" name="TextBox 9">
            <a:extLst>
              <a:ext uri="{FF2B5EF4-FFF2-40B4-BE49-F238E27FC236}">
                <a16:creationId xmlns:a16="http://schemas.microsoft.com/office/drawing/2014/main" id="{D9D9131D-9909-9CD3-4B2B-EE4666B7DDAB}"/>
              </a:ext>
            </a:extLst>
          </p:cNvPr>
          <p:cNvSpPr txBox="1"/>
          <p:nvPr/>
        </p:nvSpPr>
        <p:spPr>
          <a:xfrm>
            <a:off x="6129130" y="712304"/>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Marmot et al. (2010).</a:t>
            </a:r>
            <a:endParaRPr lang="en-US" dirty="0"/>
          </a:p>
        </p:txBody>
      </p:sp>
      <p:sp>
        <p:nvSpPr>
          <p:cNvPr id="16" name="TextBox 15">
            <a:extLst>
              <a:ext uri="{FF2B5EF4-FFF2-40B4-BE49-F238E27FC236}">
                <a16:creationId xmlns:a16="http://schemas.microsoft.com/office/drawing/2014/main" id="{1A0B608B-0532-C5B0-FDB8-3C6B76D5CE47}"/>
              </a:ext>
            </a:extLst>
          </p:cNvPr>
          <p:cNvSpPr txBox="1"/>
          <p:nvPr/>
        </p:nvSpPr>
        <p:spPr>
          <a:xfrm>
            <a:off x="6261652" y="662608"/>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Marmot et al. (2010). </a:t>
            </a:r>
            <a:endParaRPr lang="en-US" dirty="0"/>
          </a:p>
        </p:txBody>
      </p:sp>
      <p:sp>
        <p:nvSpPr>
          <p:cNvPr id="18" name="TextBox 17">
            <a:extLst>
              <a:ext uri="{FF2B5EF4-FFF2-40B4-BE49-F238E27FC236}">
                <a16:creationId xmlns:a16="http://schemas.microsoft.com/office/drawing/2014/main" id="{8EF7364C-7301-9797-F195-E29B9DF4B966}"/>
              </a:ext>
            </a:extLst>
          </p:cNvPr>
          <p:cNvSpPr txBox="1"/>
          <p:nvPr/>
        </p:nvSpPr>
        <p:spPr>
          <a:xfrm>
            <a:off x="1557130" y="5946913"/>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Marmot et al. (2010).</a:t>
            </a:r>
            <a:endParaRPr lang="en-US" dirty="0"/>
          </a:p>
        </p:txBody>
      </p:sp>
    </p:spTree>
    <p:extLst>
      <p:ext uri="{BB962C8B-B14F-4D97-AF65-F5344CB8AC3E}">
        <p14:creationId xmlns:p14="http://schemas.microsoft.com/office/powerpoint/2010/main" val="3805918574"/>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1019C-CF6D-66FF-2B8F-838B80A1D1AB}"/>
              </a:ext>
            </a:extLst>
          </p:cNvPr>
          <p:cNvSpPr>
            <a:spLocks noGrp="1"/>
          </p:cNvSpPr>
          <p:nvPr>
            <p:ph type="title"/>
          </p:nvPr>
        </p:nvSpPr>
        <p:spPr>
          <a:xfrm>
            <a:off x="1154954" y="973668"/>
            <a:ext cx="8761413" cy="706964"/>
          </a:xfrm>
        </p:spPr>
        <p:txBody>
          <a:bodyPr>
            <a:normAutofit fontScale="90000"/>
          </a:bodyPr>
          <a:lstStyle/>
          <a:p>
            <a:r>
              <a:rPr lang="en-GB" dirty="0">
                <a:ea typeface="+mj-lt"/>
                <a:cs typeface="+mj-lt"/>
              </a:rPr>
              <a:t>I</a:t>
            </a:r>
            <a:br>
              <a:rPr lang="en-GB" dirty="0">
                <a:ea typeface="+mj-lt"/>
                <a:cs typeface="+mj-lt"/>
              </a:rPr>
            </a:br>
            <a:r>
              <a:rPr lang="en-US" dirty="0">
                <a:ea typeface="+mj-lt"/>
                <a:cs typeface="+mj-lt"/>
              </a:rPr>
              <a:t>Political, Social and Economic Influences</a:t>
            </a:r>
            <a:endParaRPr lang="en-US" dirty="0"/>
          </a:p>
        </p:txBody>
      </p:sp>
      <p:sp>
        <p:nvSpPr>
          <p:cNvPr id="3" name="Content Placeholder 2">
            <a:extLst>
              <a:ext uri="{FF2B5EF4-FFF2-40B4-BE49-F238E27FC236}">
                <a16:creationId xmlns:a16="http://schemas.microsoft.com/office/drawing/2014/main" id="{C3A571A9-7B56-68FD-C383-3CEE36CFB02F}"/>
              </a:ext>
            </a:extLst>
          </p:cNvPr>
          <p:cNvSpPr>
            <a:spLocks noGrp="1"/>
          </p:cNvSpPr>
          <p:nvPr>
            <p:ph idx="1"/>
          </p:nvPr>
        </p:nvSpPr>
        <p:spPr>
          <a:xfrm>
            <a:off x="1154954" y="2603500"/>
            <a:ext cx="5211979" cy="3747604"/>
          </a:xfrm>
        </p:spPr>
        <p:txBody>
          <a:bodyPr vert="horz" lIns="91440" tIns="45720" rIns="91440" bIns="45720" rtlCol="0" anchor="ctr">
            <a:noAutofit/>
          </a:bodyPr>
          <a:lstStyle/>
          <a:p>
            <a:r>
              <a:rPr lang="en-GB" b="1" dirty="0">
                <a:latin typeface="Calibri"/>
                <a:ea typeface="+mn-lt"/>
                <a:cs typeface="+mn-lt"/>
              </a:rPr>
              <a:t>Political: Health outcomes depend on government priorities and funding (WHO, 2024).</a:t>
            </a:r>
            <a:endParaRPr lang="en-GB" b="1">
              <a:latin typeface="Calibri"/>
              <a:ea typeface="Calibri"/>
              <a:cs typeface="Calibri"/>
            </a:endParaRPr>
          </a:p>
          <a:p>
            <a:br>
              <a:rPr lang="en-GB" b="1" dirty="0">
                <a:latin typeface="Calibri"/>
                <a:ea typeface="+mn-lt"/>
                <a:cs typeface="+mn-lt"/>
              </a:rPr>
            </a:br>
            <a:r>
              <a:rPr lang="en-GB" b="1" dirty="0">
                <a:latin typeface="Calibri"/>
                <a:ea typeface="+mn-lt"/>
                <a:cs typeface="+mn-lt"/>
              </a:rPr>
              <a:t>Social: Factors such as education, housing, and community support directly influence wellbeing (DHSC, 2021).</a:t>
            </a:r>
            <a:endParaRPr lang="en-GB" b="1">
              <a:latin typeface="Calibri"/>
              <a:ea typeface="Calibri"/>
              <a:cs typeface="Calibri"/>
            </a:endParaRPr>
          </a:p>
          <a:p>
            <a:br>
              <a:rPr lang="en-GB" b="1" dirty="0">
                <a:latin typeface="Calibri"/>
                <a:ea typeface="+mn-lt"/>
                <a:cs typeface="+mn-lt"/>
              </a:rPr>
            </a:br>
            <a:r>
              <a:rPr lang="en-GB" b="1" dirty="0">
                <a:latin typeface="Calibri"/>
                <a:ea typeface="+mn-lt"/>
                <a:cs typeface="+mn-lt"/>
              </a:rPr>
              <a:t>Economic: Poverty and cost-of-living pressures affect diet, mental health, and access to care.</a:t>
            </a:r>
            <a:endParaRPr lang="en-GB" b="1">
              <a:latin typeface="Calibri"/>
              <a:ea typeface="Calibri"/>
              <a:cs typeface="Calibri"/>
            </a:endParaRPr>
          </a:p>
          <a:p>
            <a:br>
              <a:rPr lang="en-GB" b="1" dirty="0">
                <a:latin typeface="Calibri"/>
                <a:ea typeface="+mn-lt"/>
                <a:cs typeface="+mn-lt"/>
              </a:rPr>
            </a:br>
            <a:r>
              <a:rPr lang="en-GB" b="1" dirty="0">
                <a:latin typeface="Calibri"/>
                <a:ea typeface="+mn-lt"/>
                <a:cs typeface="+mn-lt"/>
              </a:rPr>
              <a:t>Tackling these determinants requires a Health in All Policies approach to integrate wellbeing across all sectors.</a:t>
            </a:r>
            <a:endParaRPr lang="en-GB" b="1">
              <a:latin typeface="Calibri"/>
              <a:ea typeface="Calibri"/>
              <a:cs typeface="Calibri"/>
            </a:endParaRPr>
          </a:p>
        </p:txBody>
      </p:sp>
      <p:pic>
        <p:nvPicPr>
          <p:cNvPr id="4" name="Picture 3" descr="A person in scrubs looking at a computer screen&#10;&#10;AI-generated content may be incorrect.">
            <a:extLst>
              <a:ext uri="{FF2B5EF4-FFF2-40B4-BE49-F238E27FC236}">
                <a16:creationId xmlns:a16="http://schemas.microsoft.com/office/drawing/2014/main" id="{62123AC1-2CA3-4E09-827C-FE9AFA5F4124}"/>
              </a:ext>
            </a:extLst>
          </p:cNvPr>
          <p:cNvPicPr>
            <a:picLocks noChangeAspect="1"/>
          </p:cNvPicPr>
          <p:nvPr/>
        </p:nvPicPr>
        <p:blipFill>
          <a:blip r:embed="rId2"/>
          <a:srcRect l="1656" r="3789" b="4"/>
          <a:stretch>
            <a:fillRect/>
          </a:stretch>
        </p:blipFill>
        <p:spPr>
          <a:xfrm>
            <a:off x="6798733" y="2775951"/>
            <a:ext cx="4345024" cy="3067163"/>
          </a:xfrm>
          <a:prstGeom prst="roundRect">
            <a:avLst>
              <a:gd name="adj" fmla="val 1858"/>
            </a:avLst>
          </a:prstGeom>
          <a:effectLst>
            <a:outerShdw blurRad="50800" dist="50800" dir="5400000" algn="tl" rotWithShape="0">
              <a:srgbClr val="000000">
                <a:alpha val="43000"/>
              </a:srgbClr>
            </a:outerShdw>
          </a:effectLst>
        </p:spPr>
      </p:pic>
      <p:sp>
        <p:nvSpPr>
          <p:cNvPr id="6" name="TextBox 5">
            <a:extLst>
              <a:ext uri="{FF2B5EF4-FFF2-40B4-BE49-F238E27FC236}">
                <a16:creationId xmlns:a16="http://schemas.microsoft.com/office/drawing/2014/main" id="{FA2FB474-01E9-D8B1-B009-C0235F72DA91}"/>
              </a:ext>
            </a:extLst>
          </p:cNvPr>
          <p:cNvSpPr txBox="1"/>
          <p:nvPr/>
        </p:nvSpPr>
        <p:spPr>
          <a:xfrm>
            <a:off x="8017565" y="6476999"/>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Stock image</a:t>
            </a:r>
          </a:p>
        </p:txBody>
      </p:sp>
    </p:spTree>
    <p:extLst>
      <p:ext uri="{BB962C8B-B14F-4D97-AF65-F5344CB8AC3E}">
        <p14:creationId xmlns:p14="http://schemas.microsoft.com/office/powerpoint/2010/main" val="29223846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2"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Shape 13">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sp>
      <p:sp>
        <p:nvSpPr>
          <p:cNvPr id="16"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a:extLst>
              <a:ext uri="{FF2B5EF4-FFF2-40B4-BE49-F238E27FC236}">
                <a16:creationId xmlns:a16="http://schemas.microsoft.com/office/drawing/2014/main" id="{56F409E6-B180-3ADF-4C8B-E27E6AC2D5F3}"/>
              </a:ext>
            </a:extLst>
          </p:cNvPr>
          <p:cNvSpPr>
            <a:spLocks noGrp="1"/>
          </p:cNvSpPr>
          <p:nvPr>
            <p:ph type="title"/>
          </p:nvPr>
        </p:nvSpPr>
        <p:spPr>
          <a:xfrm>
            <a:off x="994087" y="1130603"/>
            <a:ext cx="3342442" cy="4596794"/>
          </a:xfrm>
        </p:spPr>
        <p:txBody>
          <a:bodyPr anchor="ctr">
            <a:normAutofit/>
          </a:bodyPr>
          <a:lstStyle/>
          <a:p>
            <a:r>
              <a:rPr lang="en-GB" sz="3200">
                <a:solidFill>
                  <a:srgbClr val="EBEBEB"/>
                </a:solidFill>
              </a:rPr>
              <a:t>Conclusions</a:t>
            </a:r>
          </a:p>
        </p:txBody>
      </p:sp>
      <p:sp>
        <p:nvSpPr>
          <p:cNvPr id="3" name="Content Placeholder 2">
            <a:extLst>
              <a:ext uri="{FF2B5EF4-FFF2-40B4-BE49-F238E27FC236}">
                <a16:creationId xmlns:a16="http://schemas.microsoft.com/office/drawing/2014/main" id="{4614D6F8-D742-4DE8-2E3F-A290E14146BE}"/>
              </a:ext>
            </a:extLst>
          </p:cNvPr>
          <p:cNvSpPr>
            <a:spLocks noGrp="1"/>
          </p:cNvSpPr>
          <p:nvPr>
            <p:ph idx="1"/>
          </p:nvPr>
        </p:nvSpPr>
        <p:spPr>
          <a:xfrm>
            <a:off x="5290077" y="437513"/>
            <a:ext cx="5502614" cy="5954325"/>
          </a:xfrm>
        </p:spPr>
        <p:txBody>
          <a:bodyPr vert="horz" lIns="91440" tIns="45720" rIns="91440" bIns="45720" rtlCol="0" anchor="ctr">
            <a:normAutofit/>
          </a:bodyPr>
          <a:lstStyle/>
          <a:p>
            <a:r>
              <a:rPr lang="en-GB" sz="2000">
                <a:latin typeface="Calibri"/>
                <a:ea typeface="+mn-lt"/>
                <a:cs typeface="+mn-lt"/>
              </a:rPr>
              <a:t>The UK has made strong progress towards SDG 3: Good Health and Wellbeing through national frameworks such as the NHS Long Term Plan (2019) and the Marmot Review (2020).</a:t>
            </a:r>
            <a:endParaRPr lang="en-US" sz="2000"/>
          </a:p>
          <a:p>
            <a:br>
              <a:rPr lang="en-GB" sz="2000">
                <a:latin typeface="Calibri"/>
                <a:ea typeface="+mn-lt"/>
                <a:cs typeface="+mn-lt"/>
              </a:rPr>
            </a:br>
            <a:r>
              <a:rPr lang="en-GB" sz="2000">
                <a:latin typeface="Calibri"/>
                <a:ea typeface="+mn-lt"/>
                <a:cs typeface="+mn-lt"/>
              </a:rPr>
              <a:t>Public health strategies have improved prevention, mental health, and integrated care, but inequalities and access gaps persist.</a:t>
            </a:r>
            <a:endParaRPr lang="en-GB" sz="2000">
              <a:latin typeface="Century Gothic" panose="020B0502020202020204"/>
              <a:ea typeface="+mn-lt"/>
              <a:cs typeface="+mn-lt"/>
            </a:endParaRPr>
          </a:p>
          <a:p>
            <a:br>
              <a:rPr lang="en-GB" sz="2000">
                <a:latin typeface="Calibri"/>
                <a:ea typeface="+mn-lt"/>
                <a:cs typeface="+mn-lt"/>
              </a:rPr>
            </a:br>
            <a:r>
              <a:rPr lang="en-GB" sz="2000">
                <a:latin typeface="Calibri"/>
                <a:ea typeface="+mn-lt"/>
                <a:cs typeface="+mn-lt"/>
              </a:rPr>
              <a:t>Social and economic conditions remain key barriers to achieving health equity.</a:t>
            </a:r>
            <a:br>
              <a:rPr lang="en-GB" sz="2000">
                <a:latin typeface="Calibri"/>
                <a:ea typeface="+mn-lt"/>
                <a:cs typeface="+mn-lt"/>
              </a:rPr>
            </a:br>
            <a:r>
              <a:rPr lang="en-GB" sz="2000">
                <a:latin typeface="Calibri"/>
                <a:ea typeface="+mn-lt"/>
                <a:cs typeface="+mn-lt"/>
              </a:rPr>
              <a:t>To sustain progress, greater focus on prevention, workforce wellbeing, and cross-sector collaboration is essential.</a:t>
            </a:r>
            <a:endParaRPr lang="en-GB" sz="2000">
              <a:latin typeface="Century Gothic" panose="020B0502020202020204"/>
              <a:ea typeface="+mn-lt"/>
              <a:cs typeface="+mn-lt"/>
            </a:endParaRPr>
          </a:p>
          <a:p>
            <a:r>
              <a:rPr lang="en-GB" sz="2000">
                <a:latin typeface="Calibri"/>
                <a:ea typeface="+mn-lt"/>
                <a:cs typeface="+mn-lt"/>
              </a:rPr>
              <a:t>Achieving SDG 3 fully requires long-term investment and a collective approach to reducing inequalities.</a:t>
            </a:r>
            <a:endParaRPr lang="en-GB" sz="2000"/>
          </a:p>
        </p:txBody>
      </p:sp>
    </p:spTree>
    <p:extLst>
      <p:ext uri="{BB962C8B-B14F-4D97-AF65-F5344CB8AC3E}">
        <p14:creationId xmlns:p14="http://schemas.microsoft.com/office/powerpoint/2010/main" val="14930402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3" name="Rectangle 22">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Oval 23">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6" name="Rectangle 25">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7"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8"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9"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B5B94B16-FF8A-2A2A-5970-441BA500EB1C}"/>
              </a:ext>
            </a:extLst>
          </p:cNvPr>
          <p:cNvSpPr>
            <a:spLocks noGrp="1"/>
          </p:cNvSpPr>
          <p:nvPr>
            <p:ph type="title"/>
          </p:nvPr>
        </p:nvSpPr>
        <p:spPr>
          <a:xfrm>
            <a:off x="459217" y="973667"/>
            <a:ext cx="5117773" cy="4833745"/>
          </a:xfrm>
        </p:spPr>
        <p:txBody>
          <a:bodyPr>
            <a:normAutofit/>
          </a:bodyPr>
          <a:lstStyle/>
          <a:p>
            <a:r>
              <a:rPr lang="en-GB" dirty="0">
                <a:solidFill>
                  <a:srgbClr val="EBEBEB"/>
                </a:solidFill>
                <a:ea typeface="+mj-lt"/>
                <a:cs typeface="+mj-lt"/>
              </a:rPr>
              <a:t>Recommendations</a:t>
            </a:r>
          </a:p>
        </p:txBody>
      </p:sp>
      <p:sp>
        <p:nvSpPr>
          <p:cNvPr id="31" name="Rectangle 30">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18" name="Content Placeholder 2">
            <a:extLst>
              <a:ext uri="{FF2B5EF4-FFF2-40B4-BE49-F238E27FC236}">
                <a16:creationId xmlns:a16="http://schemas.microsoft.com/office/drawing/2014/main" id="{224932B0-E8B6-419A-9606-B3FC704465BB}"/>
              </a:ext>
            </a:extLst>
          </p:cNvPr>
          <p:cNvGraphicFramePr>
            <a:graphicFrameLocks noGrp="1"/>
          </p:cNvGraphicFramePr>
          <p:nvPr>
            <p:ph idx="1"/>
            <p:extLst>
              <p:ext uri="{D42A27DB-BD31-4B8C-83A1-F6EECF244321}">
                <p14:modId xmlns:p14="http://schemas.microsoft.com/office/powerpoint/2010/main" val="1080745932"/>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545271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81A4DB2-041C-E643-F8FE-4CBC146B429E}"/>
              </a:ext>
            </a:extLst>
          </p:cNvPr>
          <p:cNvSpPr>
            <a:spLocks noGrp="1"/>
          </p:cNvSpPr>
          <p:nvPr>
            <p:ph idx="4294967295"/>
          </p:nvPr>
        </p:nvSpPr>
        <p:spPr>
          <a:xfrm>
            <a:off x="0" y="-142253"/>
            <a:ext cx="10511252" cy="6703597"/>
          </a:xfrm>
        </p:spPr>
        <p:txBody>
          <a:bodyPr vert="horz" lIns="91440" tIns="45720" rIns="91440" bIns="45720" rtlCol="0" anchor="ctr">
            <a:normAutofit/>
          </a:bodyPr>
          <a:lstStyle/>
          <a:p>
            <a:endParaRPr lang="en-GB" sz="2000" dirty="0">
              <a:solidFill>
                <a:schemeClr val="tx1"/>
              </a:solidFill>
              <a:latin typeface="Calibri"/>
              <a:ea typeface="Calibri"/>
              <a:cs typeface="Calibri"/>
            </a:endParaRPr>
          </a:p>
          <a:p>
            <a:endParaRPr lang="en-GB" sz="2000" dirty="0">
              <a:solidFill>
                <a:schemeClr val="tx1"/>
              </a:solidFill>
              <a:latin typeface="Calibri"/>
              <a:ea typeface="Calibri"/>
              <a:cs typeface="Calibri"/>
            </a:endParaRPr>
          </a:p>
        </p:txBody>
      </p:sp>
      <p:sp>
        <p:nvSpPr>
          <p:cNvPr id="4" name="TextBox 3">
            <a:extLst>
              <a:ext uri="{FF2B5EF4-FFF2-40B4-BE49-F238E27FC236}">
                <a16:creationId xmlns:a16="http://schemas.microsoft.com/office/drawing/2014/main" id="{70B78B69-F254-0E41-7653-D3DEB4B6FD18}"/>
              </a:ext>
            </a:extLst>
          </p:cNvPr>
          <p:cNvSpPr txBox="1"/>
          <p:nvPr/>
        </p:nvSpPr>
        <p:spPr>
          <a:xfrm>
            <a:off x="2087217" y="298173"/>
            <a:ext cx="274320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200" b="1" dirty="0"/>
              <a:t>Reference</a:t>
            </a:r>
          </a:p>
        </p:txBody>
      </p:sp>
      <p:sp>
        <p:nvSpPr>
          <p:cNvPr id="2" name="TextBox 1">
            <a:extLst>
              <a:ext uri="{FF2B5EF4-FFF2-40B4-BE49-F238E27FC236}">
                <a16:creationId xmlns:a16="http://schemas.microsoft.com/office/drawing/2014/main" id="{BB50B1B8-A488-D5AD-49B0-9071FA995B3E}"/>
              </a:ext>
            </a:extLst>
          </p:cNvPr>
          <p:cNvSpPr txBox="1"/>
          <p:nvPr/>
        </p:nvSpPr>
        <p:spPr>
          <a:xfrm>
            <a:off x="496956" y="1490869"/>
            <a:ext cx="9468678"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Calibri"/>
                <a:ea typeface="+mn-lt"/>
                <a:cs typeface="+mn-lt"/>
              </a:rPr>
              <a:t>Asaria, M., Doran, T., Cookson, R., </a:t>
            </a:r>
            <a:r>
              <a:rPr lang="en-GB" dirty="0" err="1">
                <a:latin typeface="Calibri"/>
                <a:ea typeface="+mn-lt"/>
                <a:cs typeface="+mn-lt"/>
              </a:rPr>
              <a:t>Fleetcroft</a:t>
            </a:r>
            <a:r>
              <a:rPr lang="en-GB" dirty="0">
                <a:latin typeface="Calibri"/>
                <a:ea typeface="+mn-lt"/>
                <a:cs typeface="+mn-lt"/>
              </a:rPr>
              <a:t>, R. and </a:t>
            </a:r>
            <a:r>
              <a:rPr lang="en-GB" dirty="0" err="1">
                <a:latin typeface="Calibri"/>
                <a:ea typeface="+mn-lt"/>
                <a:cs typeface="+mn-lt"/>
              </a:rPr>
              <a:t>Thorlby</a:t>
            </a:r>
            <a:r>
              <a:rPr lang="en-GB" dirty="0">
                <a:latin typeface="Calibri"/>
                <a:ea typeface="+mn-lt"/>
                <a:cs typeface="+mn-lt"/>
              </a:rPr>
              <a:t>, R. (2016) ‘The costs of inequality: Whole-population modelling study of lifetime inpatient hospital costs in the English NHS by level of neighbourhood deprivation’, </a:t>
            </a:r>
            <a:r>
              <a:rPr lang="en-GB" i="1" dirty="0">
                <a:latin typeface="Calibri"/>
                <a:ea typeface="+mn-lt"/>
                <a:cs typeface="+mn-lt"/>
              </a:rPr>
              <a:t>Journal of Epidemiology &amp; Community Health</a:t>
            </a:r>
            <a:r>
              <a:rPr lang="en-GB" dirty="0">
                <a:latin typeface="Calibri"/>
                <a:ea typeface="+mn-lt"/>
                <a:cs typeface="+mn-lt"/>
              </a:rPr>
              <a:t>, 70(10), pp. 990–996. </a:t>
            </a:r>
            <a:endParaRPr lang="en-US" dirty="0">
              <a:latin typeface="Calibri"/>
              <a:ea typeface="Calibri"/>
              <a:cs typeface="Calibri"/>
            </a:endParaRPr>
          </a:p>
          <a:p>
            <a:endParaRPr lang="en-GB" dirty="0">
              <a:latin typeface="Calibri"/>
              <a:ea typeface="Calibri"/>
              <a:cs typeface="Calibri"/>
            </a:endParaRPr>
          </a:p>
          <a:p>
            <a:r>
              <a:rPr lang="en-GB" dirty="0">
                <a:latin typeface="Calibri"/>
                <a:ea typeface="Calibri"/>
                <a:cs typeface="Calibri"/>
              </a:rPr>
              <a:t>Becker, M.H. (1978) ‘The Health Belief Model and personal health behaviour’, </a:t>
            </a:r>
            <a:r>
              <a:rPr lang="en-GB" i="1" dirty="0">
                <a:latin typeface="Calibri"/>
                <a:ea typeface="Calibri"/>
                <a:cs typeface="Calibri"/>
              </a:rPr>
              <a:t>Health Education Monographs</a:t>
            </a:r>
            <a:r>
              <a:rPr lang="en-GB" dirty="0">
                <a:latin typeface="Calibri"/>
                <a:ea typeface="Calibri"/>
                <a:cs typeface="Calibri"/>
              </a:rPr>
              <a:t>, 2(4), pp. 324–508. </a:t>
            </a:r>
          </a:p>
          <a:p>
            <a:endParaRPr lang="en-GB" dirty="0">
              <a:latin typeface="Calibri"/>
              <a:ea typeface="Calibri"/>
              <a:cs typeface="Calibri"/>
            </a:endParaRPr>
          </a:p>
          <a:p>
            <a:r>
              <a:rPr lang="en-GB" dirty="0">
                <a:latin typeface="Calibri"/>
                <a:ea typeface="+mn-lt"/>
                <a:cs typeface="+mn-lt"/>
              </a:rPr>
              <a:t>British Geriatrics Society (2018) </a:t>
            </a:r>
            <a:r>
              <a:rPr lang="en-GB" i="1" dirty="0">
                <a:latin typeface="Calibri"/>
                <a:ea typeface="+mn-lt"/>
                <a:cs typeface="+mn-lt"/>
              </a:rPr>
              <a:t>Social care: A summary of the framework and BGS’s policy engagement</a:t>
            </a:r>
            <a:r>
              <a:rPr lang="en-GB" dirty="0">
                <a:latin typeface="Calibri"/>
                <a:ea typeface="+mn-lt"/>
                <a:cs typeface="+mn-lt"/>
              </a:rPr>
              <a:t>. Available at: </a:t>
            </a:r>
            <a:r>
              <a:rPr lang="en-GB" dirty="0">
                <a:latin typeface="Calibri"/>
                <a:ea typeface="+mn-lt"/>
                <a:cs typeface="+mn-lt"/>
                <a:hlinkClick r:id="rId2"/>
              </a:rPr>
              <a:t>https://www.bgs.org.uk/social-care-a-summary-of-the-framework-and-bgss-policy-engagement</a:t>
            </a:r>
            <a:r>
              <a:rPr lang="en-GB" dirty="0">
                <a:latin typeface="Calibri"/>
                <a:ea typeface="+mn-lt"/>
                <a:cs typeface="+mn-lt"/>
              </a:rPr>
              <a:t> (Accessed: 9 October 2025).  </a:t>
            </a:r>
            <a:endParaRPr lang="en-GB" dirty="0">
              <a:latin typeface="Calibri"/>
            </a:endParaRPr>
          </a:p>
          <a:p>
            <a:endParaRPr lang="en-GB" dirty="0">
              <a:latin typeface="Century Gothic"/>
              <a:ea typeface="Calibri"/>
              <a:cs typeface="Calibri"/>
            </a:endParaRPr>
          </a:p>
          <a:p>
            <a:r>
              <a:rPr lang="en-GB" dirty="0">
                <a:latin typeface="Calibri"/>
                <a:ea typeface="+mn-lt"/>
                <a:cs typeface="+mn-lt"/>
              </a:rPr>
              <a:t>Department of Health and Social Care (2021) </a:t>
            </a:r>
            <a:r>
              <a:rPr lang="en-GB" i="1" dirty="0">
                <a:latin typeface="Calibri"/>
                <a:ea typeface="+mn-lt"/>
                <a:cs typeface="+mn-lt"/>
              </a:rPr>
              <a:t>Public Health Outcomes Framework: Improving Outcomes and Supporting Transparency</a:t>
            </a:r>
            <a:r>
              <a:rPr lang="en-GB" dirty="0">
                <a:latin typeface="Calibri"/>
                <a:ea typeface="+mn-lt"/>
                <a:cs typeface="+mn-lt"/>
              </a:rPr>
              <a:t>. London: DHSC.  </a:t>
            </a:r>
            <a:endParaRPr lang="en-GB" dirty="0">
              <a:latin typeface="Calibri"/>
            </a:endParaRPr>
          </a:p>
          <a:p>
            <a:endParaRPr lang="en-GB" dirty="0">
              <a:latin typeface="Century Gothic"/>
              <a:ea typeface="Calibri"/>
              <a:cs typeface="Calibri"/>
            </a:endParaRPr>
          </a:p>
          <a:p>
            <a:r>
              <a:rPr lang="en-GB" dirty="0">
                <a:latin typeface="Calibri"/>
                <a:ea typeface="+mn-lt"/>
                <a:cs typeface="+mn-lt"/>
              </a:rPr>
              <a:t>Diener, E., Oishi, S. and Tay, L. (2018) ‘Advances in subjective wellbeing research’, </a:t>
            </a:r>
            <a:r>
              <a:rPr lang="en-GB" i="1" dirty="0">
                <a:latin typeface="Calibri"/>
                <a:ea typeface="+mn-lt"/>
                <a:cs typeface="+mn-lt"/>
              </a:rPr>
              <a:t>Nature Human Behaviour</a:t>
            </a:r>
            <a:r>
              <a:rPr lang="en-GB" dirty="0">
                <a:latin typeface="Calibri"/>
                <a:ea typeface="+mn-lt"/>
                <a:cs typeface="+mn-lt"/>
              </a:rPr>
              <a:t>, 2, pp. 253–260.</a:t>
            </a:r>
            <a:endParaRPr lang="en-GB" dirty="0">
              <a:latin typeface="Calibri"/>
            </a:endParaRPr>
          </a:p>
          <a:p>
            <a:endParaRPr lang="en-GB" dirty="0">
              <a:latin typeface="Calibri"/>
              <a:ea typeface="Calibri"/>
              <a:cs typeface="Calibri"/>
            </a:endParaRPr>
          </a:p>
          <a:p>
            <a:endParaRPr lang="en-GB" dirty="0">
              <a:latin typeface="Calibri"/>
              <a:ea typeface="Calibri"/>
              <a:cs typeface="Calibri"/>
            </a:endParaRPr>
          </a:p>
        </p:txBody>
      </p:sp>
    </p:spTree>
    <p:extLst>
      <p:ext uri="{BB962C8B-B14F-4D97-AF65-F5344CB8AC3E}">
        <p14:creationId xmlns:p14="http://schemas.microsoft.com/office/powerpoint/2010/main" val="27397314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7090693-AABB-6840-F44E-1C5FE0EA252F}"/>
              </a:ext>
            </a:extLst>
          </p:cNvPr>
          <p:cNvSpPr txBox="1"/>
          <p:nvPr/>
        </p:nvSpPr>
        <p:spPr>
          <a:xfrm>
            <a:off x="1093304" y="679173"/>
            <a:ext cx="7635460" cy="64633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Calibri"/>
                <a:ea typeface="+mn-lt"/>
                <a:cs typeface="+mn-lt"/>
              </a:rPr>
              <a:t>Dodge, R., Daly, A.P., Huyton, J. and Sanders, L.D. (2012) ‘The challenge of defining wellbeing’, </a:t>
            </a:r>
            <a:r>
              <a:rPr lang="en-GB" i="1" dirty="0">
                <a:latin typeface="Calibri"/>
                <a:ea typeface="+mn-lt"/>
                <a:cs typeface="+mn-lt"/>
              </a:rPr>
              <a:t>International Journal of Wellbeing</a:t>
            </a:r>
            <a:r>
              <a:rPr lang="en-GB" dirty="0">
                <a:latin typeface="Calibri"/>
                <a:ea typeface="+mn-lt"/>
                <a:cs typeface="+mn-lt"/>
              </a:rPr>
              <a:t>, 2(3), pp. 222–235. </a:t>
            </a:r>
          </a:p>
          <a:p>
            <a:endParaRPr lang="en-GB" dirty="0">
              <a:latin typeface="Calibri"/>
            </a:endParaRPr>
          </a:p>
          <a:p>
            <a:r>
              <a:rPr lang="en-GB" dirty="0">
                <a:latin typeface="Calibri"/>
                <a:ea typeface="+mn-lt"/>
                <a:cs typeface="+mn-lt"/>
              </a:rPr>
              <a:t>Engel, G.L. (1977) ‘The need for a new medical model: A challenge for biomedicine’, </a:t>
            </a:r>
            <a:r>
              <a:rPr lang="en-GB" i="1" dirty="0">
                <a:latin typeface="Calibri"/>
                <a:ea typeface="+mn-lt"/>
                <a:cs typeface="+mn-lt"/>
              </a:rPr>
              <a:t>Science</a:t>
            </a:r>
            <a:r>
              <a:rPr lang="en-GB" dirty="0">
                <a:latin typeface="Calibri"/>
                <a:ea typeface="+mn-lt"/>
                <a:cs typeface="+mn-lt"/>
              </a:rPr>
              <a:t>, 196(4286), pp. 129–136</a:t>
            </a:r>
            <a:r>
              <a:rPr lang="en-GB" dirty="0">
                <a:ea typeface="+mn-lt"/>
                <a:cs typeface="+mn-lt"/>
              </a:rPr>
              <a:t>. </a:t>
            </a:r>
          </a:p>
          <a:p>
            <a:endParaRPr lang="en-GB" dirty="0"/>
          </a:p>
          <a:p>
            <a:r>
              <a:rPr lang="en-GB" dirty="0">
                <a:latin typeface="Calibri"/>
                <a:ea typeface="+mn-lt"/>
                <a:cs typeface="+mn-lt"/>
              </a:rPr>
              <a:t>King’s Fund (2023) </a:t>
            </a:r>
            <a:r>
              <a:rPr lang="en-GB" i="1" dirty="0">
                <a:latin typeface="Calibri"/>
                <a:ea typeface="+mn-lt"/>
                <a:cs typeface="+mn-lt"/>
              </a:rPr>
              <a:t>The NHS Long Term Plan: Progress and challenges</a:t>
            </a:r>
            <a:r>
              <a:rPr lang="en-GB" dirty="0">
                <a:latin typeface="Calibri"/>
                <a:ea typeface="+mn-lt"/>
                <a:cs typeface="+mn-lt"/>
              </a:rPr>
              <a:t>. London: The King’s Fund</a:t>
            </a:r>
            <a:r>
              <a:rPr lang="en-GB" dirty="0">
                <a:ea typeface="+mn-lt"/>
                <a:cs typeface="+mn-lt"/>
              </a:rPr>
              <a:t>.  </a:t>
            </a:r>
            <a:endParaRPr lang="en-GB" dirty="0"/>
          </a:p>
          <a:p>
            <a:endParaRPr lang="en-GB" dirty="0"/>
          </a:p>
          <a:p>
            <a:r>
              <a:rPr lang="en-GB" dirty="0">
                <a:latin typeface="Calibri"/>
                <a:ea typeface="+mn-lt"/>
                <a:cs typeface="+mn-lt"/>
              </a:rPr>
              <a:t>Marmot, M., Allen, J., Goldblatt, P., Boyce, T., McNeish, D., Grady, M. and Geddes, I. (2010) </a:t>
            </a:r>
            <a:r>
              <a:rPr lang="en-GB" i="1" dirty="0">
                <a:latin typeface="Calibri"/>
                <a:ea typeface="+mn-lt"/>
                <a:cs typeface="+mn-lt"/>
              </a:rPr>
              <a:t>Fair Society, Healthy Lives: Strategic Review of Health Inequalities in England Post-2010</a:t>
            </a:r>
            <a:r>
              <a:rPr lang="en-GB" dirty="0">
                <a:latin typeface="Calibri"/>
                <a:ea typeface="+mn-lt"/>
                <a:cs typeface="+mn-lt"/>
              </a:rPr>
              <a:t>. London: The Marmot Review. </a:t>
            </a:r>
            <a:endParaRPr lang="en-GB" dirty="0">
              <a:latin typeface="Calibri"/>
            </a:endParaRPr>
          </a:p>
          <a:p>
            <a:endParaRPr lang="en-GB" dirty="0">
              <a:latin typeface="Calibri"/>
            </a:endParaRPr>
          </a:p>
          <a:p>
            <a:r>
              <a:rPr lang="en-GB" dirty="0">
                <a:latin typeface="Calibri"/>
                <a:ea typeface="+mn-lt"/>
                <a:cs typeface="+mn-lt"/>
              </a:rPr>
              <a:t>Marmot, M., Allen, J., Boyce, T., Goldblatt, P. and Morrison, J. (2020) </a:t>
            </a:r>
            <a:r>
              <a:rPr lang="en-GB" i="1" dirty="0">
                <a:latin typeface="Calibri"/>
                <a:ea typeface="+mn-lt"/>
                <a:cs typeface="+mn-lt"/>
              </a:rPr>
              <a:t>Health Equity in England: The Marmot Review 10 Years On</a:t>
            </a:r>
            <a:r>
              <a:rPr lang="en-GB" dirty="0">
                <a:latin typeface="Calibri"/>
                <a:ea typeface="+mn-lt"/>
                <a:cs typeface="+mn-lt"/>
              </a:rPr>
              <a:t>. London: Institute of Health Equity. </a:t>
            </a:r>
            <a:endParaRPr lang="en-GB" dirty="0">
              <a:latin typeface="Calibri"/>
            </a:endParaRPr>
          </a:p>
          <a:p>
            <a:endParaRPr lang="en-GB" dirty="0">
              <a:latin typeface="Calibri"/>
            </a:endParaRPr>
          </a:p>
          <a:p>
            <a:r>
              <a:rPr lang="en-GB" dirty="0">
                <a:latin typeface="Calibri"/>
                <a:ea typeface="Calibri"/>
                <a:cs typeface="Calibri"/>
              </a:rPr>
              <a:t>National Institute for Health and Care Excellence (NICE) (2014) </a:t>
            </a:r>
            <a:r>
              <a:rPr lang="en-GB" i="1" dirty="0">
                <a:latin typeface="Calibri"/>
                <a:ea typeface="Calibri"/>
                <a:cs typeface="Calibri"/>
              </a:rPr>
              <a:t>Workplace Policy and Management Practices to Improve the Health of Employees (PH49)</a:t>
            </a:r>
            <a:r>
              <a:rPr lang="en-GB" dirty="0">
                <a:latin typeface="Calibri"/>
                <a:ea typeface="Calibri"/>
                <a:cs typeface="Calibri"/>
              </a:rPr>
              <a:t>. London: NICE.</a:t>
            </a:r>
            <a:endParaRPr lang="en-GB" dirty="0"/>
          </a:p>
          <a:p>
            <a:endParaRPr lang="en-GB" dirty="0">
              <a:latin typeface="Calibri"/>
            </a:endParaRPr>
          </a:p>
          <a:p>
            <a:endParaRPr lang="en-GB" dirty="0"/>
          </a:p>
          <a:p>
            <a:endParaRPr lang="en-GB" dirty="0"/>
          </a:p>
        </p:txBody>
      </p:sp>
    </p:spTree>
    <p:extLst>
      <p:ext uri="{BB962C8B-B14F-4D97-AF65-F5344CB8AC3E}">
        <p14:creationId xmlns:p14="http://schemas.microsoft.com/office/powerpoint/2010/main" val="1651823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D1B327F-8F22-6405-B395-17AF41AD5C09}"/>
              </a:ext>
            </a:extLst>
          </p:cNvPr>
          <p:cNvSpPr txBox="1"/>
          <p:nvPr/>
        </p:nvSpPr>
        <p:spPr>
          <a:xfrm>
            <a:off x="1093304" y="844826"/>
            <a:ext cx="8044069"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Calibri"/>
                <a:ea typeface="+mn-lt"/>
                <a:cs typeface="+mn-lt"/>
              </a:rPr>
              <a:t>National Institute for Health and Care Excellence (NICE) (2018) </a:t>
            </a:r>
            <a:r>
              <a:rPr lang="en-GB" i="1" dirty="0">
                <a:latin typeface="Calibri"/>
                <a:ea typeface="+mn-lt"/>
                <a:cs typeface="+mn-lt"/>
              </a:rPr>
              <a:t>Depression in Adults: Recognition and Management (NG90)</a:t>
            </a:r>
            <a:r>
              <a:rPr lang="en-GB" dirty="0">
                <a:latin typeface="Calibri"/>
                <a:ea typeface="+mn-lt"/>
                <a:cs typeface="+mn-lt"/>
              </a:rPr>
              <a:t>. London: NICE.  </a:t>
            </a:r>
            <a:endParaRPr lang="en-US" dirty="0"/>
          </a:p>
          <a:p>
            <a:endParaRPr lang="en-GB" dirty="0">
              <a:latin typeface="Calibri"/>
              <a:ea typeface="+mn-lt"/>
              <a:cs typeface="+mn-lt"/>
            </a:endParaRPr>
          </a:p>
          <a:p>
            <a:r>
              <a:rPr lang="en-GB" dirty="0">
                <a:latin typeface="Calibri"/>
                <a:ea typeface="+mn-lt"/>
                <a:cs typeface="+mn-lt"/>
              </a:rPr>
              <a:t>National Institute for Health and Care Excellence (NICE) (2019) </a:t>
            </a:r>
            <a:r>
              <a:rPr lang="en-GB" i="1" dirty="0">
                <a:latin typeface="Calibri"/>
                <a:ea typeface="+mn-lt"/>
                <a:cs typeface="+mn-lt"/>
              </a:rPr>
              <a:t>Hypertension in Adults: Diagnosis and Management (NG136)</a:t>
            </a:r>
            <a:r>
              <a:rPr lang="en-GB" dirty="0">
                <a:latin typeface="Calibri"/>
                <a:ea typeface="+mn-lt"/>
                <a:cs typeface="+mn-lt"/>
              </a:rPr>
              <a:t>. London: NICE.   </a:t>
            </a:r>
            <a:endParaRPr lang="en-GB" dirty="0"/>
          </a:p>
          <a:p>
            <a:endParaRPr lang="en-GB" dirty="0">
              <a:latin typeface="Calibri"/>
            </a:endParaRPr>
          </a:p>
          <a:p>
            <a:r>
              <a:rPr lang="en-GB" dirty="0">
                <a:latin typeface="Calibri"/>
                <a:ea typeface="+mn-lt"/>
                <a:cs typeface="+mn-lt"/>
              </a:rPr>
              <a:t>NHS England (2019) </a:t>
            </a:r>
            <a:r>
              <a:rPr lang="en-GB" i="1" dirty="0">
                <a:latin typeface="Calibri"/>
                <a:ea typeface="+mn-lt"/>
                <a:cs typeface="+mn-lt"/>
              </a:rPr>
              <a:t>The NHS Long Term Plan</a:t>
            </a:r>
            <a:r>
              <a:rPr lang="en-GB" dirty="0">
                <a:latin typeface="Calibri"/>
                <a:ea typeface="+mn-lt"/>
                <a:cs typeface="+mn-lt"/>
              </a:rPr>
              <a:t>. London: NHS England.  </a:t>
            </a:r>
            <a:endParaRPr lang="en-GB" dirty="0">
              <a:latin typeface="Calibri"/>
            </a:endParaRPr>
          </a:p>
          <a:p>
            <a:endParaRPr lang="en-GB" dirty="0">
              <a:latin typeface="Century Gothic"/>
              <a:ea typeface="Calibri"/>
              <a:cs typeface="Calibri"/>
            </a:endParaRPr>
          </a:p>
          <a:p>
            <a:r>
              <a:rPr lang="en-GB" dirty="0">
                <a:latin typeface="Calibri"/>
                <a:ea typeface="+mn-lt"/>
                <a:cs typeface="+mn-lt"/>
              </a:rPr>
              <a:t>NHS England (2021) </a:t>
            </a:r>
            <a:r>
              <a:rPr lang="en-GB" i="1" dirty="0">
                <a:latin typeface="Calibri"/>
                <a:ea typeface="+mn-lt"/>
                <a:cs typeface="+mn-lt"/>
              </a:rPr>
              <a:t>Core20PLUS5: An approach to reducing health inequalities</a:t>
            </a:r>
            <a:r>
              <a:rPr lang="en-GB" dirty="0">
                <a:latin typeface="Calibri"/>
                <a:ea typeface="+mn-lt"/>
                <a:cs typeface="+mn-lt"/>
              </a:rPr>
              <a:t>. London: NHS England.     </a:t>
            </a:r>
            <a:endParaRPr lang="en-GB" dirty="0">
              <a:latin typeface="Calibri"/>
              <a:ea typeface="Calibri"/>
              <a:cs typeface="Calibri"/>
            </a:endParaRPr>
          </a:p>
          <a:p>
            <a:endParaRPr lang="en-GB" dirty="0">
              <a:latin typeface="Calibri"/>
              <a:ea typeface="Calibri"/>
              <a:cs typeface="Calibri"/>
            </a:endParaRPr>
          </a:p>
          <a:p>
            <a:r>
              <a:rPr lang="en-GB" dirty="0">
                <a:latin typeface="Calibri"/>
                <a:ea typeface="Calibri"/>
                <a:cs typeface="Calibri"/>
              </a:rPr>
              <a:t>NHS England (2023) </a:t>
            </a:r>
            <a:r>
              <a:rPr lang="en-GB" i="1" dirty="0">
                <a:latin typeface="Calibri"/>
                <a:ea typeface="Calibri"/>
                <a:cs typeface="Calibri"/>
              </a:rPr>
              <a:t>Self-sampling in cervical screening: Pilot outcomes and learning</a:t>
            </a:r>
            <a:r>
              <a:rPr lang="en-GB" dirty="0">
                <a:latin typeface="Calibri"/>
                <a:ea typeface="Calibri"/>
                <a:cs typeface="Calibri"/>
              </a:rPr>
              <a:t>. London: NHS England.   </a:t>
            </a:r>
          </a:p>
          <a:p>
            <a:endParaRPr lang="en-GB" dirty="0">
              <a:latin typeface="Calibri"/>
              <a:ea typeface="Calibri"/>
              <a:cs typeface="Calibri"/>
            </a:endParaRPr>
          </a:p>
          <a:p>
            <a:r>
              <a:rPr lang="en-GB" dirty="0">
                <a:latin typeface="Calibri"/>
                <a:ea typeface="+mn-lt"/>
                <a:cs typeface="+mn-lt"/>
              </a:rPr>
              <a:t>Office for National Statistics (2021) </a:t>
            </a:r>
            <a:r>
              <a:rPr lang="en-GB" i="1" dirty="0">
                <a:latin typeface="Calibri"/>
                <a:ea typeface="+mn-lt"/>
                <a:cs typeface="+mn-lt"/>
              </a:rPr>
              <a:t>Health state life expectancies by national deprivation deciles, England: 2018 to 2020</a:t>
            </a:r>
            <a:r>
              <a:rPr lang="en-GB" dirty="0">
                <a:latin typeface="Calibri"/>
                <a:ea typeface="+mn-lt"/>
                <a:cs typeface="+mn-lt"/>
              </a:rPr>
              <a:t>. Newport: ONS.</a:t>
            </a:r>
            <a:endParaRPr lang="en-GB" dirty="0">
              <a:latin typeface="Calibri"/>
            </a:endParaRPr>
          </a:p>
          <a:p>
            <a:endParaRPr lang="en-GB" dirty="0">
              <a:latin typeface="Calibri"/>
              <a:ea typeface="Calibri"/>
              <a:cs typeface="Calibri"/>
            </a:endParaRPr>
          </a:p>
          <a:p>
            <a:endParaRPr lang="en-GB" dirty="0">
              <a:latin typeface="Calibri"/>
              <a:ea typeface="Calibri"/>
              <a:cs typeface="Calibri"/>
            </a:endParaRPr>
          </a:p>
        </p:txBody>
      </p:sp>
    </p:spTree>
    <p:extLst>
      <p:ext uri="{BB962C8B-B14F-4D97-AF65-F5344CB8AC3E}">
        <p14:creationId xmlns:p14="http://schemas.microsoft.com/office/powerpoint/2010/main" val="31479699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8001362-FE4D-BBC9-B178-62E4517E1234}"/>
              </a:ext>
            </a:extLst>
          </p:cNvPr>
          <p:cNvSpPr txBox="1"/>
          <p:nvPr/>
        </p:nvSpPr>
        <p:spPr>
          <a:xfrm>
            <a:off x="1888434" y="977347"/>
            <a:ext cx="7171634"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Calibri"/>
                <a:ea typeface="+mn-lt"/>
                <a:cs typeface="+mn-lt"/>
              </a:rPr>
              <a:t>Office for National Statistics (2022) </a:t>
            </a:r>
            <a:r>
              <a:rPr lang="en-GB" i="1" dirty="0">
                <a:latin typeface="Calibri"/>
                <a:ea typeface="+mn-lt"/>
                <a:cs typeface="+mn-lt"/>
              </a:rPr>
              <a:t>Measures of National Wellbeing Dashboard</a:t>
            </a:r>
            <a:r>
              <a:rPr lang="en-GB" dirty="0">
                <a:latin typeface="Calibri"/>
                <a:ea typeface="+mn-lt"/>
                <a:cs typeface="+mn-lt"/>
              </a:rPr>
              <a:t>. Newport: ONS. </a:t>
            </a:r>
          </a:p>
          <a:p>
            <a:endParaRPr lang="en-GB" dirty="0">
              <a:latin typeface="Calibri"/>
            </a:endParaRPr>
          </a:p>
          <a:p>
            <a:r>
              <a:rPr lang="en-GB" dirty="0">
                <a:latin typeface="Calibri"/>
                <a:ea typeface="+mn-lt"/>
                <a:cs typeface="+mn-lt"/>
              </a:rPr>
              <a:t>Public Health England (2020) </a:t>
            </a:r>
            <a:r>
              <a:rPr lang="en-GB" i="1" dirty="0">
                <a:latin typeface="Calibri"/>
                <a:ea typeface="+mn-lt"/>
                <a:cs typeface="+mn-lt"/>
              </a:rPr>
              <a:t>Disparities in the Risk and Outcomes of COVID-19</a:t>
            </a:r>
            <a:r>
              <a:rPr lang="en-GB" dirty="0">
                <a:latin typeface="Calibri"/>
                <a:ea typeface="+mn-lt"/>
                <a:cs typeface="+mn-lt"/>
              </a:rPr>
              <a:t>. London: PHE </a:t>
            </a:r>
            <a:endParaRPr lang="en-GB" dirty="0">
              <a:latin typeface="Calibri"/>
              <a:ea typeface="Calibri"/>
              <a:cs typeface="Calibri"/>
            </a:endParaRPr>
          </a:p>
          <a:p>
            <a:endParaRPr lang="en-GB" dirty="0">
              <a:latin typeface="Calibri"/>
            </a:endParaRPr>
          </a:p>
          <a:p>
            <a:r>
              <a:rPr lang="en-GB" dirty="0">
                <a:latin typeface="Calibri"/>
                <a:ea typeface="+mn-lt"/>
                <a:cs typeface="+mn-lt"/>
              </a:rPr>
              <a:t>Rosenstock, I.M. (1974) ‘The Health Belief Model and preventive health behaviour’, </a:t>
            </a:r>
            <a:r>
              <a:rPr lang="en-GB" i="1" dirty="0">
                <a:latin typeface="Calibri"/>
                <a:ea typeface="+mn-lt"/>
                <a:cs typeface="+mn-lt"/>
              </a:rPr>
              <a:t>Health Education Monographs</a:t>
            </a:r>
            <a:r>
              <a:rPr lang="en-GB" dirty="0">
                <a:latin typeface="Calibri"/>
                <a:ea typeface="+mn-lt"/>
                <a:cs typeface="+mn-lt"/>
              </a:rPr>
              <a:t>, 2(4), pp. 354–386.   </a:t>
            </a:r>
          </a:p>
          <a:p>
            <a:endParaRPr lang="en-GB" dirty="0">
              <a:latin typeface="Calibri"/>
            </a:endParaRPr>
          </a:p>
          <a:p>
            <a:r>
              <a:rPr lang="en-GB" dirty="0">
                <a:latin typeface="Calibri"/>
                <a:ea typeface="+mn-lt"/>
                <a:cs typeface="+mn-lt"/>
              </a:rPr>
              <a:t>UK Parliament (2010) </a:t>
            </a:r>
            <a:r>
              <a:rPr lang="en-GB" i="1" dirty="0">
                <a:latin typeface="Calibri"/>
                <a:ea typeface="+mn-lt"/>
                <a:cs typeface="+mn-lt"/>
              </a:rPr>
              <a:t>Equality Act 2010</a:t>
            </a:r>
            <a:r>
              <a:rPr lang="en-GB" dirty="0">
                <a:latin typeface="Calibri"/>
                <a:ea typeface="+mn-lt"/>
                <a:cs typeface="+mn-lt"/>
              </a:rPr>
              <a:t>. London: The Stationery Office   </a:t>
            </a:r>
          </a:p>
          <a:p>
            <a:endParaRPr lang="en-GB" dirty="0">
              <a:latin typeface="Calibri"/>
              <a:ea typeface="Calibri"/>
              <a:cs typeface="Calibri"/>
            </a:endParaRPr>
          </a:p>
          <a:p>
            <a:r>
              <a:rPr lang="en-GB" dirty="0">
                <a:latin typeface="Calibri"/>
                <a:ea typeface="+mn-lt"/>
                <a:cs typeface="+mn-lt"/>
              </a:rPr>
              <a:t>UK Parliament (2012) </a:t>
            </a:r>
            <a:r>
              <a:rPr lang="en-GB" i="1" dirty="0">
                <a:latin typeface="Calibri"/>
                <a:ea typeface="+mn-lt"/>
                <a:cs typeface="+mn-lt"/>
              </a:rPr>
              <a:t>Health and Social Care Act 2012</a:t>
            </a:r>
            <a:r>
              <a:rPr lang="en-GB" dirty="0">
                <a:latin typeface="Calibri"/>
                <a:ea typeface="+mn-lt"/>
                <a:cs typeface="+mn-lt"/>
              </a:rPr>
              <a:t>. London: The Stationery Office.  </a:t>
            </a:r>
          </a:p>
          <a:p>
            <a:endParaRPr lang="en-GB" dirty="0">
              <a:latin typeface="Calibri"/>
            </a:endParaRPr>
          </a:p>
          <a:p>
            <a:r>
              <a:rPr lang="en-GB" dirty="0">
                <a:latin typeface="Calibri"/>
                <a:ea typeface="+mn-lt"/>
                <a:cs typeface="+mn-lt"/>
              </a:rPr>
              <a:t>UK Parliament (2014) </a:t>
            </a:r>
            <a:r>
              <a:rPr lang="en-GB" i="1" dirty="0">
                <a:latin typeface="Calibri"/>
                <a:ea typeface="+mn-lt"/>
                <a:cs typeface="+mn-lt"/>
              </a:rPr>
              <a:t>Care Act 2014</a:t>
            </a:r>
            <a:r>
              <a:rPr lang="en-GB" dirty="0">
                <a:latin typeface="Calibri"/>
                <a:ea typeface="+mn-lt"/>
                <a:cs typeface="+mn-lt"/>
              </a:rPr>
              <a:t>. London: The Stationery Office.  </a:t>
            </a:r>
          </a:p>
          <a:p>
            <a:endParaRPr lang="en-GB" dirty="0">
              <a:latin typeface="Calibri"/>
            </a:endParaRPr>
          </a:p>
          <a:p>
            <a:r>
              <a:rPr lang="en-GB" dirty="0">
                <a:latin typeface="Calibri"/>
                <a:ea typeface="+mn-lt"/>
                <a:cs typeface="+mn-lt"/>
              </a:rPr>
              <a:t>UK Parliament (2022) </a:t>
            </a:r>
            <a:r>
              <a:rPr lang="en-GB" i="1" dirty="0">
                <a:latin typeface="Calibri"/>
                <a:ea typeface="+mn-lt"/>
                <a:cs typeface="+mn-lt"/>
              </a:rPr>
              <a:t>Health and Care Act 2022</a:t>
            </a:r>
            <a:r>
              <a:rPr lang="en-GB" dirty="0">
                <a:latin typeface="Calibri"/>
                <a:ea typeface="+mn-lt"/>
                <a:cs typeface="+mn-lt"/>
              </a:rPr>
              <a:t>. London: The Stationery Office.</a:t>
            </a:r>
            <a:endParaRPr lang="en-GB" dirty="0">
              <a:latin typeface="Calibri"/>
            </a:endParaRPr>
          </a:p>
        </p:txBody>
      </p:sp>
    </p:spTree>
    <p:extLst>
      <p:ext uri="{BB962C8B-B14F-4D97-AF65-F5344CB8AC3E}">
        <p14:creationId xmlns:p14="http://schemas.microsoft.com/office/powerpoint/2010/main" val="36658338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6D608FD-6096-ED43-B74E-EE1E7E266103}"/>
              </a:ext>
            </a:extLst>
          </p:cNvPr>
          <p:cNvSpPr txBox="1"/>
          <p:nvPr/>
        </p:nvSpPr>
        <p:spPr>
          <a:xfrm>
            <a:off x="927652" y="612913"/>
            <a:ext cx="8710246"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Calibri"/>
                <a:ea typeface="+mn-lt"/>
                <a:cs typeface="+mn-lt"/>
              </a:rPr>
              <a:t>United Nations (2015) </a:t>
            </a:r>
            <a:r>
              <a:rPr lang="en-GB" i="1" dirty="0">
                <a:latin typeface="Calibri"/>
                <a:ea typeface="+mn-lt"/>
                <a:cs typeface="+mn-lt"/>
              </a:rPr>
              <a:t>Transforming Our World: The 2030 Agenda for Sustainable Development</a:t>
            </a:r>
            <a:r>
              <a:rPr lang="en-GB" dirty="0">
                <a:latin typeface="Calibri"/>
                <a:ea typeface="+mn-lt"/>
                <a:cs typeface="+mn-lt"/>
              </a:rPr>
              <a:t>. New York: United Nations.   </a:t>
            </a:r>
          </a:p>
          <a:p>
            <a:endParaRPr lang="en-GB" dirty="0">
              <a:latin typeface="Calibri"/>
            </a:endParaRPr>
          </a:p>
          <a:p>
            <a:r>
              <a:rPr lang="en-GB" dirty="0" err="1">
                <a:latin typeface="Calibri"/>
                <a:ea typeface="+mn-lt"/>
                <a:cs typeface="+mn-lt"/>
              </a:rPr>
              <a:t>Valabhji</a:t>
            </a:r>
            <a:r>
              <a:rPr lang="en-GB" dirty="0">
                <a:latin typeface="Calibri"/>
                <a:ea typeface="+mn-lt"/>
                <a:cs typeface="+mn-lt"/>
              </a:rPr>
              <a:t>, J., Barron, E., Bradley, D., </a:t>
            </a:r>
            <a:r>
              <a:rPr lang="en-GB" dirty="0" err="1">
                <a:latin typeface="Calibri"/>
                <a:ea typeface="+mn-lt"/>
                <a:cs typeface="+mn-lt"/>
              </a:rPr>
              <a:t>Bakhai</a:t>
            </a:r>
            <a:r>
              <a:rPr lang="en-GB" dirty="0">
                <a:latin typeface="Calibri"/>
                <a:ea typeface="+mn-lt"/>
                <a:cs typeface="+mn-lt"/>
              </a:rPr>
              <a:t>, C., Fagg, J., O’Neill, S., Young, B. and </a:t>
            </a:r>
            <a:r>
              <a:rPr lang="en-GB" dirty="0" err="1">
                <a:latin typeface="Calibri"/>
                <a:ea typeface="+mn-lt"/>
                <a:cs typeface="+mn-lt"/>
              </a:rPr>
              <a:t>Khunti</a:t>
            </a:r>
            <a:r>
              <a:rPr lang="en-GB" dirty="0">
                <a:latin typeface="Calibri"/>
                <a:ea typeface="+mn-lt"/>
                <a:cs typeface="+mn-lt"/>
              </a:rPr>
              <a:t>, K. (2020) ‘Early outcomes from the English National Health Service Diabetes Prevention Programme’, </a:t>
            </a:r>
            <a:r>
              <a:rPr lang="en-GB" i="1" dirty="0">
                <a:latin typeface="Calibri"/>
                <a:ea typeface="+mn-lt"/>
                <a:cs typeface="+mn-lt"/>
              </a:rPr>
              <a:t>Diabetic Medicine</a:t>
            </a:r>
            <a:r>
              <a:rPr lang="en-GB" dirty="0">
                <a:latin typeface="Calibri"/>
                <a:ea typeface="+mn-lt"/>
                <a:cs typeface="+mn-lt"/>
              </a:rPr>
              <a:t>, 37(9), pp. 1529–1538.  </a:t>
            </a:r>
            <a:endParaRPr lang="en-GB" dirty="0">
              <a:latin typeface="Calibri"/>
              <a:ea typeface="Calibri"/>
              <a:cs typeface="Calibri"/>
            </a:endParaRPr>
          </a:p>
          <a:p>
            <a:endParaRPr lang="en-GB" dirty="0">
              <a:latin typeface="Calibri"/>
            </a:endParaRPr>
          </a:p>
          <a:p>
            <a:r>
              <a:rPr lang="en-GB" dirty="0">
                <a:latin typeface="Calibri"/>
                <a:ea typeface="+mn-lt"/>
                <a:cs typeface="+mn-lt"/>
              </a:rPr>
              <a:t>Wade, D.T. and Halligan, P.W. (2004) ‘Do biomedical models of illness make for good healthcare systems?’, </a:t>
            </a:r>
            <a:r>
              <a:rPr lang="en-GB" i="1" dirty="0">
                <a:latin typeface="Calibri"/>
                <a:ea typeface="+mn-lt"/>
                <a:cs typeface="+mn-lt"/>
              </a:rPr>
              <a:t>BMJ</a:t>
            </a:r>
            <a:r>
              <a:rPr lang="en-GB" dirty="0">
                <a:latin typeface="Calibri"/>
                <a:ea typeface="+mn-lt"/>
                <a:cs typeface="+mn-lt"/>
              </a:rPr>
              <a:t>, 329, pp. 1398–1401.  </a:t>
            </a:r>
            <a:endParaRPr lang="en-GB" dirty="0">
              <a:latin typeface="Calibri"/>
              <a:ea typeface="Calibri"/>
              <a:cs typeface="Calibri"/>
            </a:endParaRPr>
          </a:p>
          <a:p>
            <a:endParaRPr lang="en-GB" dirty="0">
              <a:latin typeface="Calibri"/>
            </a:endParaRPr>
          </a:p>
          <a:p>
            <a:r>
              <a:rPr lang="en-GB" dirty="0">
                <a:latin typeface="Calibri"/>
                <a:ea typeface="+mn-lt"/>
                <a:cs typeface="+mn-lt"/>
              </a:rPr>
              <a:t>World Health Organization (1948) </a:t>
            </a:r>
            <a:r>
              <a:rPr lang="en-GB" i="1" dirty="0">
                <a:latin typeface="Calibri"/>
                <a:ea typeface="+mn-lt"/>
                <a:cs typeface="+mn-lt"/>
              </a:rPr>
              <a:t>Constitution of the World Health Organization</a:t>
            </a:r>
            <a:r>
              <a:rPr lang="en-GB" dirty="0">
                <a:latin typeface="Calibri"/>
                <a:ea typeface="+mn-lt"/>
                <a:cs typeface="+mn-lt"/>
              </a:rPr>
              <a:t>. Geneva: WHO.  </a:t>
            </a:r>
            <a:endParaRPr lang="en-GB" dirty="0">
              <a:latin typeface="Calibri"/>
            </a:endParaRPr>
          </a:p>
          <a:p>
            <a:endParaRPr lang="en-GB" dirty="0">
              <a:latin typeface="Century Gothic"/>
              <a:ea typeface="Calibri"/>
              <a:cs typeface="Calibri"/>
            </a:endParaRPr>
          </a:p>
          <a:p>
            <a:r>
              <a:rPr lang="en-GB" dirty="0">
                <a:latin typeface="Calibri"/>
                <a:ea typeface="+mn-lt"/>
                <a:cs typeface="+mn-lt"/>
              </a:rPr>
              <a:t>World Health Organization (2014) </a:t>
            </a:r>
            <a:r>
              <a:rPr lang="en-GB" i="1" dirty="0">
                <a:latin typeface="Calibri"/>
                <a:ea typeface="+mn-lt"/>
                <a:cs typeface="+mn-lt"/>
              </a:rPr>
              <a:t>Health in All Policies: Framework for Country Action</a:t>
            </a:r>
            <a:r>
              <a:rPr lang="en-GB" dirty="0">
                <a:latin typeface="Calibri"/>
                <a:ea typeface="+mn-lt"/>
                <a:cs typeface="+mn-lt"/>
              </a:rPr>
              <a:t>. Geneva: WHO.  </a:t>
            </a:r>
            <a:endParaRPr lang="en-GB" dirty="0">
              <a:latin typeface="Calibri"/>
              <a:ea typeface="Calibri"/>
              <a:cs typeface="Calibri"/>
            </a:endParaRPr>
          </a:p>
          <a:p>
            <a:endParaRPr lang="en-GB" dirty="0">
              <a:latin typeface="Calibri"/>
            </a:endParaRPr>
          </a:p>
          <a:p>
            <a:r>
              <a:rPr lang="en-GB" dirty="0">
                <a:latin typeface="Calibri"/>
                <a:ea typeface="+mn-lt"/>
                <a:cs typeface="+mn-lt"/>
              </a:rPr>
              <a:t>World Health Organization (2024) </a:t>
            </a:r>
            <a:r>
              <a:rPr lang="en-GB" i="1" dirty="0">
                <a:latin typeface="Calibri"/>
                <a:ea typeface="+mn-lt"/>
                <a:cs typeface="+mn-lt"/>
              </a:rPr>
              <a:t>World Health Statistics 2024: Monitoring health for the SDGs</a:t>
            </a:r>
            <a:r>
              <a:rPr lang="en-GB" dirty="0">
                <a:latin typeface="Calibri"/>
                <a:ea typeface="+mn-lt"/>
                <a:cs typeface="+mn-lt"/>
              </a:rPr>
              <a:t>. Geneva: WHO.</a:t>
            </a:r>
            <a:endParaRPr lang="en-GB" dirty="0">
              <a:latin typeface="Calibri"/>
            </a:endParaRPr>
          </a:p>
          <a:p>
            <a:endParaRPr lang="en-GB" dirty="0">
              <a:latin typeface="Calibri"/>
              <a:ea typeface="Calibri"/>
              <a:cs typeface="Calibri"/>
            </a:endParaRPr>
          </a:p>
        </p:txBody>
      </p:sp>
    </p:spTree>
    <p:extLst>
      <p:ext uri="{BB962C8B-B14F-4D97-AF65-F5344CB8AC3E}">
        <p14:creationId xmlns:p14="http://schemas.microsoft.com/office/powerpoint/2010/main" val="406082189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19</Slides>
  <Notes>0</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Ion Boardroom</vt:lpstr>
      <vt:lpstr>Aleia Younis 2219526    Health, Wellbeing And Sustainable Development BHMP6030 Component 1 Presentation  Parese Ahmed</vt:lpstr>
      <vt:lpstr>Introduction</vt:lpstr>
      <vt:lpstr>What is SDG 3 ?</vt:lpstr>
      <vt:lpstr>Subjective wellbeing focuses on how individuals feel about their lives—emotions, satisfaction, and sense of purpose (Diener et al., 2018).  Objective wellbeing is based on measurable indicators such as income, education, and living conditions (ONS, 2022).  The social dimension highlights belonging, support networks, and inclusion as key factors influencing mental and physical health.  A balance of both is essential: subjective feelings promote motivation and resilience, while objective conditions ensure fairness and opportunity.  Achieving SDG 3 requires integrating both perspectives to create environments that foster holistic wellbeing.</vt:lpstr>
      <vt:lpstr>Health Models</vt:lpstr>
      <vt:lpstr>Health Belief Model (HBM) </vt:lpstr>
      <vt:lpstr>Case Study: NHS Cervical Screening Programme</vt:lpstr>
      <vt:lpstr>NHS Long Term Plan </vt:lpstr>
      <vt:lpstr>UK Legislation</vt:lpstr>
      <vt:lpstr>Equity &amp; Access </vt:lpstr>
      <vt:lpstr>Marmot Review</vt:lpstr>
      <vt:lpstr>I Political, Social and Economic Influences</vt:lpstr>
      <vt:lpstr>Conclusions</vt:lpstr>
      <vt:lpstr>Recommendations</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1262</cp:revision>
  <dcterms:created xsi:type="dcterms:W3CDTF">2025-09-19T21:39:57Z</dcterms:created>
  <dcterms:modified xsi:type="dcterms:W3CDTF">2025-10-09T12:25:28Z</dcterms:modified>
</cp:coreProperties>
</file>